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70" r:id="rId6"/>
    <p:sldId id="261" r:id="rId7"/>
    <p:sldId id="262" r:id="rId8"/>
    <p:sldId id="263" r:id="rId9"/>
    <p:sldId id="260" r:id="rId10"/>
    <p:sldId id="264" r:id="rId11"/>
    <p:sldId id="265" r:id="rId12"/>
    <p:sldId id="266" r:id="rId13"/>
    <p:sldId id="267" r:id="rId14"/>
    <p:sldId id="268" r:id="rId15"/>
    <p:sldId id="271" r:id="rId16"/>
    <p:sldId id="269" r:id="rId17"/>
    <p:sldId id="272" r:id="rId18"/>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UA" initials="U" lastIdx="1" clrIdx="0">
    <p:extLst>
      <p:ext uri="{19B8F6BF-5375-455C-9EA6-DF929625EA0E}">
        <p15:presenceInfo xmlns:p15="http://schemas.microsoft.com/office/powerpoint/2012/main" userId="UA"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10A1B5D5-9B99-4C35-A422-299274C87663}" styleName="Medium Style 1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35758FB7-9AC5-4552-8A53-C91805E547FA}" styleName="Themed Style 1 - Accent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43" autoAdjust="0"/>
    <p:restoredTop sz="94660"/>
  </p:normalViewPr>
  <p:slideViewPr>
    <p:cSldViewPr snapToGrid="0">
      <p:cViewPr varScale="1">
        <p:scale>
          <a:sx n="75" d="100"/>
          <a:sy n="75" d="100"/>
        </p:scale>
        <p:origin x="540" y="6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commentAuthors" Target="commentAuthor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0" y="0"/>
            <a:ext cx="12192000" cy="6858000"/>
            <a:chOff x="0" y="0"/>
            <a:chExt cx="12192000" cy="6858000"/>
          </a:xfrm>
        </p:grpSpPr>
        <p:sp>
          <p:nvSpPr>
            <p:cNvPr id="9" name="Rectangle 8"/>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ctrTitle"/>
          </p:nvPr>
        </p:nvSpPr>
        <p:spPr>
          <a:xfrm>
            <a:off x="1154955" y="2099733"/>
            <a:ext cx="8825658" cy="2677648"/>
          </a:xfrm>
        </p:spPr>
        <p:txBody>
          <a:bodyPr anchor="b"/>
          <a:lstStyle>
            <a:lvl1pPr>
              <a:defRPr sz="5400"/>
            </a:lvl1pPr>
          </a:lstStyle>
          <a:p>
            <a:r>
              <a:rPr lang="en-US"/>
              <a:t>Click to edit Master title style</a:t>
            </a:r>
            <a:endParaRPr lang="en-US" dirty="0"/>
          </a:p>
        </p:txBody>
      </p:sp>
      <p:sp>
        <p:nvSpPr>
          <p:cNvPr id="3" name="Subtitle 2"/>
          <p:cNvSpPr>
            <a:spLocks noGrp="1"/>
          </p:cNvSpPr>
          <p:nvPr>
            <p:ph type="subTitle" idx="1"/>
          </p:nvPr>
        </p:nvSpPr>
        <p:spPr bwMode="gray">
          <a:xfrm>
            <a:off x="1154955" y="4777380"/>
            <a:ext cx="8825658" cy="861420"/>
          </a:xfrm>
        </p:spPr>
        <p:txBody>
          <a:bodyPr anchor="t"/>
          <a:lstStyle>
            <a:lvl1pPr marL="0" indent="0" algn="l">
              <a:buNone/>
              <a:defRPr cap="all">
                <a:solidFill>
                  <a:schemeClr val="accent1">
                    <a:lumMod val="60000"/>
                    <a:lumOff val="4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bwMode="gray">
          <a:xfrm rot="5400000">
            <a:off x="10158984" y="1792224"/>
            <a:ext cx="990599" cy="304799"/>
          </a:xfrm>
        </p:spPr>
        <p:txBody>
          <a:bodyPr anchor="t"/>
          <a:lstStyle>
            <a:lvl1pPr algn="l">
              <a:defRPr b="0" i="0">
                <a:solidFill>
                  <a:schemeClr val="bg1">
                    <a:alpha val="60000"/>
                  </a:schemeClr>
                </a:solidFill>
              </a:defRPr>
            </a:lvl1pPr>
          </a:lstStyle>
          <a:p>
            <a:fld id="{D2A89362-3DF4-4C8C-BA73-87B1BD90224A}" type="datetimeFigureOut">
              <a:rPr lang="en-US" smtClean="0"/>
              <a:t>12/24/2018</a:t>
            </a:fld>
            <a:endParaRPr lang="en-US"/>
          </a:p>
        </p:txBody>
      </p:sp>
      <p:sp>
        <p:nvSpPr>
          <p:cNvPr id="5" name="Footer Placeholder 4"/>
          <p:cNvSpPr>
            <a:spLocks noGrp="1"/>
          </p:cNvSpPr>
          <p:nvPr>
            <p:ph type="ftr" sz="quarter" idx="11"/>
          </p:nvPr>
        </p:nvSpPr>
        <p:spPr bwMode="gray">
          <a:xfrm rot="5400000">
            <a:off x="8951976" y="3227832"/>
            <a:ext cx="3859795" cy="304801"/>
          </a:xfrm>
        </p:spPr>
        <p:txBody>
          <a:bodyPr/>
          <a:lstStyle>
            <a:lvl1pPr>
              <a:defRPr b="0" i="0">
                <a:solidFill>
                  <a:schemeClr val="bg1">
                    <a:alpha val="60000"/>
                  </a:schemeClr>
                </a:solidFill>
              </a:defRPr>
            </a:lvl1pPr>
          </a:lstStyle>
          <a:p>
            <a:endParaRPr lang="en-US"/>
          </a:p>
        </p:txBody>
      </p:sp>
      <p:sp>
        <p:nvSpPr>
          <p:cNvPr id="11" name="Rectangle 10"/>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12" name="Slide Number Placeholder 5"/>
          <p:cNvSpPr>
            <a:spLocks noGrp="1"/>
          </p:cNvSpPr>
          <p:nvPr>
            <p:ph type="sldNum" sz="quarter" idx="12"/>
          </p:nvPr>
        </p:nvSpPr>
        <p:spPr>
          <a:xfrm>
            <a:off x="10352540" y="295729"/>
            <a:ext cx="838199" cy="767687"/>
          </a:xfrm>
        </p:spPr>
        <p:txBody>
          <a:bodyPr/>
          <a:lstStyle/>
          <a:p>
            <a:fld id="{D49F5522-6F2C-4688-8695-85E1658C1623}" type="slidenum">
              <a:rPr lang="en-US" smtClean="0"/>
              <a:t>‹#›</a:t>
            </a:fld>
            <a:endParaRPr lang="en-US"/>
          </a:p>
        </p:txBody>
      </p:sp>
    </p:spTree>
    <p:extLst>
      <p:ext uri="{BB962C8B-B14F-4D97-AF65-F5344CB8AC3E}">
        <p14:creationId xmlns:p14="http://schemas.microsoft.com/office/powerpoint/2010/main" val="255931301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3" name="Rectangle 12"/>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Oval 16"/>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Freeform 5"/>
            <p:cNvSpPr/>
            <p:nvPr/>
          </p:nvSpPr>
          <p:spPr bwMode="gray">
            <a:xfrm rot="10371525">
              <a:off x="263767" y="4438254"/>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1" name="Freeform 5"/>
            <p:cNvSpPr/>
            <p:nvPr/>
          </p:nvSpPr>
          <p:spPr bwMode="gray">
            <a:xfrm rot="10800000">
              <a:off x="459506" y="321130"/>
              <a:ext cx="11277600" cy="4533900"/>
            </a:xfrm>
            <a:custGeom>
              <a:avLst/>
              <a:gdLst/>
              <a:ahLst/>
              <a:cxnLst/>
              <a:rect l="0" t="0" r="r" b="b"/>
              <a:pathLst>
                <a:path w="7104" h="2856">
                  <a:moveTo>
                    <a:pt x="0" y="0"/>
                  </a:moveTo>
                  <a:lnTo>
                    <a:pt x="0" y="2856"/>
                  </a:lnTo>
                  <a:lnTo>
                    <a:pt x="7104" y="2856"/>
                  </a:lnTo>
                  <a:lnTo>
                    <a:pt x="7104" y="1"/>
                  </a:lnTo>
                  <a:lnTo>
                    <a:pt x="7104" y="1"/>
                  </a:lnTo>
                  <a:lnTo>
                    <a:pt x="6943" y="26"/>
                  </a:lnTo>
                  <a:lnTo>
                    <a:pt x="6782" y="50"/>
                  </a:lnTo>
                  <a:lnTo>
                    <a:pt x="6621" y="73"/>
                  </a:lnTo>
                  <a:lnTo>
                    <a:pt x="6459" y="93"/>
                  </a:lnTo>
                  <a:lnTo>
                    <a:pt x="6298" y="113"/>
                  </a:lnTo>
                  <a:lnTo>
                    <a:pt x="6136" y="132"/>
                  </a:lnTo>
                  <a:lnTo>
                    <a:pt x="5976" y="148"/>
                  </a:lnTo>
                  <a:lnTo>
                    <a:pt x="5814" y="163"/>
                  </a:lnTo>
                  <a:lnTo>
                    <a:pt x="5653" y="177"/>
                  </a:lnTo>
                  <a:lnTo>
                    <a:pt x="5494" y="189"/>
                  </a:lnTo>
                  <a:lnTo>
                    <a:pt x="5334" y="201"/>
                  </a:lnTo>
                  <a:lnTo>
                    <a:pt x="5175" y="211"/>
                  </a:lnTo>
                  <a:lnTo>
                    <a:pt x="5017" y="219"/>
                  </a:lnTo>
                  <a:lnTo>
                    <a:pt x="4859" y="227"/>
                  </a:lnTo>
                  <a:lnTo>
                    <a:pt x="4703" y="234"/>
                  </a:lnTo>
                  <a:lnTo>
                    <a:pt x="4548" y="239"/>
                  </a:lnTo>
                  <a:lnTo>
                    <a:pt x="4393" y="243"/>
                  </a:lnTo>
                  <a:lnTo>
                    <a:pt x="4240" y="247"/>
                  </a:lnTo>
                  <a:lnTo>
                    <a:pt x="4088" y="249"/>
                  </a:lnTo>
                  <a:lnTo>
                    <a:pt x="3937" y="251"/>
                  </a:lnTo>
                  <a:lnTo>
                    <a:pt x="3788" y="252"/>
                  </a:lnTo>
                  <a:lnTo>
                    <a:pt x="3640" y="251"/>
                  </a:lnTo>
                  <a:lnTo>
                    <a:pt x="3494" y="251"/>
                  </a:lnTo>
                  <a:lnTo>
                    <a:pt x="3349" y="249"/>
                  </a:lnTo>
                  <a:lnTo>
                    <a:pt x="3207" y="246"/>
                  </a:lnTo>
                  <a:lnTo>
                    <a:pt x="3066" y="243"/>
                  </a:lnTo>
                  <a:lnTo>
                    <a:pt x="2928" y="240"/>
                  </a:lnTo>
                  <a:lnTo>
                    <a:pt x="2791" y="235"/>
                  </a:lnTo>
                  <a:lnTo>
                    <a:pt x="2656" y="230"/>
                  </a:lnTo>
                  <a:lnTo>
                    <a:pt x="2524" y="225"/>
                  </a:lnTo>
                  <a:lnTo>
                    <a:pt x="2266" y="212"/>
                  </a:lnTo>
                  <a:lnTo>
                    <a:pt x="2019" y="198"/>
                  </a:lnTo>
                  <a:lnTo>
                    <a:pt x="1782" y="183"/>
                  </a:lnTo>
                  <a:lnTo>
                    <a:pt x="1557" y="167"/>
                  </a:lnTo>
                  <a:lnTo>
                    <a:pt x="1343" y="150"/>
                  </a:lnTo>
                  <a:lnTo>
                    <a:pt x="1144" y="132"/>
                  </a:lnTo>
                  <a:lnTo>
                    <a:pt x="957" y="114"/>
                  </a:lnTo>
                  <a:lnTo>
                    <a:pt x="785" y="96"/>
                  </a:lnTo>
                  <a:lnTo>
                    <a:pt x="627" y="79"/>
                  </a:lnTo>
                  <a:lnTo>
                    <a:pt x="487" y="63"/>
                  </a:lnTo>
                  <a:lnTo>
                    <a:pt x="361" y="48"/>
                  </a:lnTo>
                  <a:lnTo>
                    <a:pt x="254" y="35"/>
                  </a:lnTo>
                  <a:lnTo>
                    <a:pt x="165" y="23"/>
                  </a:lnTo>
                  <a:lnTo>
                    <a:pt x="42" y="6"/>
                  </a:lnTo>
                  <a:lnTo>
                    <a:pt x="0" y="0"/>
                  </a:lnTo>
                  <a:lnTo>
                    <a:pt x="0" y="0"/>
                  </a:lnTo>
                  <a:close/>
                </a:path>
              </a:pathLst>
            </a:custGeom>
            <a:solidFill>
              <a:schemeClr val="bg1"/>
            </a:solidFill>
            <a:ln>
              <a:noFill/>
            </a:ln>
          </p:spPr>
        </p:sp>
        <p:sp>
          <p:nvSpPr>
            <p:cNvPr id="15"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4" y="4969927"/>
            <a:ext cx="8825659"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1154954" y="685800"/>
            <a:ext cx="8825659" cy="3429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1154954" y="5536665"/>
            <a:ext cx="8825658" cy="493712"/>
          </a:xfrm>
        </p:spPr>
        <p:txBody>
          <a:bodyPr>
            <a:normAutofit/>
          </a:bodyPr>
          <a:lstStyle>
            <a:lvl1pPr marL="0" indent="0">
              <a:buNone/>
              <a:defRPr sz="1200">
                <a:solidFill>
                  <a:schemeClr val="accent1">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D2A89362-3DF4-4C8C-BA73-87B1BD90224A}" type="datetimeFigureOut">
              <a:rPr lang="en-US" smtClean="0"/>
              <a:t>12/24/2018</a:t>
            </a:fld>
            <a:endParaRPr lang="en-US"/>
          </a:p>
        </p:txBody>
      </p:sp>
      <p:sp>
        <p:nvSpPr>
          <p:cNvPr id="6" name="Footer Placeholder 5"/>
          <p:cNvSpPr>
            <a:spLocks noGrp="1"/>
          </p:cNvSpPr>
          <p:nvPr>
            <p:ph type="ftr" sz="quarter" idx="11"/>
          </p:nvPr>
        </p:nvSpPr>
        <p:spPr/>
        <p:txBody>
          <a:bodyPr/>
          <a:lstStyle/>
          <a:p>
            <a:endParaRPr lang="en-US"/>
          </a:p>
        </p:txBody>
      </p:sp>
      <p:sp>
        <p:nvSpPr>
          <p:cNvPr id="16" name="Rectangle 15"/>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D49F5522-6F2C-4688-8695-85E1658C1623}" type="slidenum">
              <a:rPr lang="en-US" smtClean="0"/>
              <a:t>‹#›</a:t>
            </a:fld>
            <a:endParaRPr lang="en-US"/>
          </a:p>
        </p:txBody>
      </p:sp>
    </p:spTree>
    <p:extLst>
      <p:ext uri="{BB962C8B-B14F-4D97-AF65-F5344CB8AC3E}">
        <p14:creationId xmlns:p14="http://schemas.microsoft.com/office/powerpoint/2010/main" val="253893456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Title and Caption">
    <p:spTree>
      <p:nvGrpSpPr>
        <p:cNvPr id="1" name=""/>
        <p:cNvGrpSpPr/>
        <p:nvPr/>
      </p:nvGrpSpPr>
      <p:grpSpPr>
        <a:xfrm>
          <a:off x="0" y="0"/>
          <a:ext cx="0" cy="0"/>
          <a:chOff x="0" y="0"/>
          <a:chExt cx="0" cy="0"/>
        </a:xfrm>
      </p:grpSpPr>
      <p:grpSp>
        <p:nvGrpSpPr>
          <p:cNvPr id="7" name="Group 6"/>
          <p:cNvGrpSpPr/>
          <p:nvPr/>
        </p:nvGrpSpPr>
        <p:grpSpPr>
          <a:xfrm>
            <a:off x="0" y="0"/>
            <a:ext cx="12192000" cy="6858000"/>
            <a:chOff x="0" y="0"/>
            <a:chExt cx="12192000" cy="6858000"/>
          </a:xfrm>
        </p:grpSpPr>
        <p:sp>
          <p:nvSpPr>
            <p:cNvPr id="11" name="Rectangle 10"/>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Oval 13"/>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5" name="Freeform 5"/>
            <p:cNvSpPr/>
            <p:nvPr/>
          </p:nvSpPr>
          <p:spPr bwMode="gray">
            <a:xfrm rot="21010068">
              <a:off x="8490951" y="2714874"/>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7" name="Freeform 5"/>
            <p:cNvSpPr/>
            <p:nvPr/>
          </p:nvSpPr>
          <p:spPr bwMode="gray">
            <a:xfrm>
              <a:off x="455612" y="2801319"/>
              <a:ext cx="11277600" cy="3602637"/>
            </a:xfrm>
            <a:custGeom>
              <a:avLst/>
              <a:gdLst/>
              <a:ahLst/>
              <a:cxnLst/>
              <a:rect l="l" t="t" r="r" b="b"/>
              <a:pathLst>
                <a:path w="10000" h="7946">
                  <a:moveTo>
                    <a:pt x="0" y="0"/>
                  </a:moveTo>
                  <a:lnTo>
                    <a:pt x="0" y="7945"/>
                  </a:lnTo>
                  <a:lnTo>
                    <a:pt x="10000" y="7946"/>
                  </a:lnTo>
                  <a:lnTo>
                    <a:pt x="10000" y="4"/>
                  </a:lnTo>
                  <a:lnTo>
                    <a:pt x="10000" y="4"/>
                  </a:lnTo>
                  <a:lnTo>
                    <a:pt x="9773" y="91"/>
                  </a:lnTo>
                  <a:lnTo>
                    <a:pt x="9547" y="175"/>
                  </a:lnTo>
                  <a:lnTo>
                    <a:pt x="9320" y="256"/>
                  </a:lnTo>
                  <a:lnTo>
                    <a:pt x="9092" y="326"/>
                  </a:lnTo>
                  <a:lnTo>
                    <a:pt x="8865" y="396"/>
                  </a:lnTo>
                  <a:lnTo>
                    <a:pt x="8637" y="462"/>
                  </a:lnTo>
                  <a:lnTo>
                    <a:pt x="8412" y="518"/>
                  </a:lnTo>
                  <a:lnTo>
                    <a:pt x="8184" y="571"/>
                  </a:lnTo>
                  <a:lnTo>
                    <a:pt x="7957" y="620"/>
                  </a:lnTo>
                  <a:lnTo>
                    <a:pt x="7734" y="662"/>
                  </a:lnTo>
                  <a:lnTo>
                    <a:pt x="7508" y="704"/>
                  </a:lnTo>
                  <a:lnTo>
                    <a:pt x="7285" y="739"/>
                  </a:lnTo>
                  <a:lnTo>
                    <a:pt x="7062" y="767"/>
                  </a:lnTo>
                  <a:lnTo>
                    <a:pt x="6840" y="795"/>
                  </a:lnTo>
                  <a:lnTo>
                    <a:pt x="6620" y="819"/>
                  </a:lnTo>
                  <a:lnTo>
                    <a:pt x="6402" y="837"/>
                  </a:lnTo>
                  <a:lnTo>
                    <a:pt x="6184" y="851"/>
                  </a:lnTo>
                  <a:lnTo>
                    <a:pt x="5968" y="865"/>
                  </a:lnTo>
                  <a:lnTo>
                    <a:pt x="5755" y="872"/>
                  </a:lnTo>
                  <a:lnTo>
                    <a:pt x="5542" y="879"/>
                  </a:lnTo>
                  <a:lnTo>
                    <a:pt x="5332" y="882"/>
                  </a:lnTo>
                  <a:lnTo>
                    <a:pt x="5124" y="879"/>
                  </a:lnTo>
                  <a:lnTo>
                    <a:pt x="4918" y="879"/>
                  </a:lnTo>
                  <a:lnTo>
                    <a:pt x="4714" y="872"/>
                  </a:lnTo>
                  <a:lnTo>
                    <a:pt x="4514" y="861"/>
                  </a:lnTo>
                  <a:lnTo>
                    <a:pt x="4316" y="851"/>
                  </a:lnTo>
                  <a:lnTo>
                    <a:pt x="4122" y="840"/>
                  </a:lnTo>
                  <a:lnTo>
                    <a:pt x="3929" y="823"/>
                  </a:lnTo>
                  <a:lnTo>
                    <a:pt x="3739" y="805"/>
                  </a:lnTo>
                  <a:lnTo>
                    <a:pt x="3553" y="788"/>
                  </a:lnTo>
                  <a:lnTo>
                    <a:pt x="3190" y="742"/>
                  </a:lnTo>
                  <a:lnTo>
                    <a:pt x="2842" y="693"/>
                  </a:lnTo>
                  <a:lnTo>
                    <a:pt x="2508" y="641"/>
                  </a:lnTo>
                  <a:lnTo>
                    <a:pt x="2192" y="585"/>
                  </a:lnTo>
                  <a:lnTo>
                    <a:pt x="1890" y="525"/>
                  </a:lnTo>
                  <a:lnTo>
                    <a:pt x="1610" y="462"/>
                  </a:lnTo>
                  <a:lnTo>
                    <a:pt x="1347" y="399"/>
                  </a:lnTo>
                  <a:lnTo>
                    <a:pt x="1105" y="336"/>
                  </a:lnTo>
                  <a:lnTo>
                    <a:pt x="883" y="277"/>
                  </a:lnTo>
                  <a:lnTo>
                    <a:pt x="686" y="221"/>
                  </a:lnTo>
                  <a:lnTo>
                    <a:pt x="508" y="168"/>
                  </a:lnTo>
                  <a:lnTo>
                    <a:pt x="358" y="123"/>
                  </a:lnTo>
                  <a:lnTo>
                    <a:pt x="232" y="81"/>
                  </a:lnTo>
                  <a:lnTo>
                    <a:pt x="59" y="21"/>
                  </a:lnTo>
                  <a:lnTo>
                    <a:pt x="0" y="0"/>
                  </a:lnTo>
                  <a:lnTo>
                    <a:pt x="0" y="0"/>
                  </a:lnTo>
                  <a:close/>
                </a:path>
              </a:pathLst>
            </a:custGeom>
            <a:solidFill>
              <a:schemeClr val="bg1"/>
            </a:solidFill>
            <a:ln>
              <a:noFill/>
            </a:ln>
          </p:spPr>
        </p:sp>
        <p:sp>
          <p:nvSpPr>
            <p:cNvPr id="12"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48798" y="1063417"/>
            <a:ext cx="8831816" cy="1372986"/>
          </a:xfrm>
        </p:spPr>
        <p:txBody>
          <a:bodyPr/>
          <a:lstStyle>
            <a:lvl1pPr>
              <a:defRPr sz="4000"/>
            </a:lvl1pPr>
          </a:lstStyle>
          <a:p>
            <a:r>
              <a:rPr lang="en-US"/>
              <a:t>Click to edit Master title style</a:t>
            </a:r>
            <a:endParaRPr lang="en-US" dirty="0"/>
          </a:p>
        </p:txBody>
      </p:sp>
      <p:sp>
        <p:nvSpPr>
          <p:cNvPr id="8" name="Text Placeholder 3"/>
          <p:cNvSpPr>
            <a:spLocks noGrp="1"/>
          </p:cNvSpPr>
          <p:nvPr>
            <p:ph type="body" sz="half" idx="2"/>
          </p:nvPr>
        </p:nvSpPr>
        <p:spPr>
          <a:xfrm>
            <a:off x="1154954" y="3543300"/>
            <a:ext cx="8825659" cy="24765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4" name="Date Placeholder 3"/>
          <p:cNvSpPr>
            <a:spLocks noGrp="1"/>
          </p:cNvSpPr>
          <p:nvPr>
            <p:ph type="dt" sz="half" idx="10"/>
          </p:nvPr>
        </p:nvSpPr>
        <p:spPr/>
        <p:txBody>
          <a:bodyPr/>
          <a:lstStyle/>
          <a:p>
            <a:fld id="{D2A89362-3DF4-4C8C-BA73-87B1BD90224A}" type="datetimeFigureOut">
              <a:rPr lang="en-US" smtClean="0"/>
              <a:t>12/24/2018</a:t>
            </a:fld>
            <a:endParaRPr lang="en-US"/>
          </a:p>
        </p:txBody>
      </p:sp>
      <p:sp>
        <p:nvSpPr>
          <p:cNvPr id="5" name="Footer Placeholder 4"/>
          <p:cNvSpPr>
            <a:spLocks noGrp="1"/>
          </p:cNvSpPr>
          <p:nvPr>
            <p:ph type="ftr" sz="quarter" idx="11"/>
          </p:nvPr>
        </p:nvSpPr>
        <p:spPr/>
        <p:txBody>
          <a:bodyPr/>
          <a:lstStyle/>
          <a:p>
            <a:endParaRPr lang="en-US"/>
          </a:p>
        </p:txBody>
      </p:sp>
      <p:sp>
        <p:nvSpPr>
          <p:cNvPr id="13" name="Rectangle 12"/>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D49F5522-6F2C-4688-8695-85E1658C1623}" type="slidenum">
              <a:rPr lang="en-US" smtClean="0"/>
              <a:t>‹#›</a:t>
            </a:fld>
            <a:endParaRPr lang="en-US"/>
          </a:p>
        </p:txBody>
      </p:sp>
    </p:spTree>
    <p:extLst>
      <p:ext uri="{BB962C8B-B14F-4D97-AF65-F5344CB8AC3E}">
        <p14:creationId xmlns:p14="http://schemas.microsoft.com/office/powerpoint/2010/main" val="62717482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Quote with Caption">
    <p:spTree>
      <p:nvGrpSpPr>
        <p:cNvPr id="1" name=""/>
        <p:cNvGrpSpPr/>
        <p:nvPr/>
      </p:nvGrpSpPr>
      <p:grpSpPr>
        <a:xfrm>
          <a:off x="0" y="0"/>
          <a:ext cx="0" cy="0"/>
          <a:chOff x="0" y="0"/>
          <a:chExt cx="0" cy="0"/>
        </a:xfrm>
      </p:grpSpPr>
      <p:grpSp>
        <p:nvGrpSpPr>
          <p:cNvPr id="3" name="Group 2"/>
          <p:cNvGrpSpPr/>
          <p:nvPr/>
        </p:nvGrpSpPr>
        <p:grpSpPr>
          <a:xfrm>
            <a:off x="0" y="0"/>
            <a:ext cx="12192000" cy="6858000"/>
            <a:chOff x="0" y="0"/>
            <a:chExt cx="12192000" cy="6858000"/>
          </a:xfrm>
        </p:grpSpPr>
        <p:sp>
          <p:nvSpPr>
            <p:cNvPr id="17" name="Rectangle 16"/>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0" name="Oval 19"/>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2" name="Oval 21"/>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3" name="Oval 22"/>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4" name="Oval 23"/>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5" name="Oval 24"/>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Freeform 5"/>
            <p:cNvSpPr/>
            <p:nvPr/>
          </p:nvSpPr>
          <p:spPr bwMode="gray">
            <a:xfrm rot="21010068">
              <a:off x="8490951" y="418511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2" name="Freeform 5"/>
            <p:cNvSpPr/>
            <p:nvPr/>
          </p:nvSpPr>
          <p:spPr bwMode="gray">
            <a:xfrm>
              <a:off x="455612" y="4241801"/>
              <a:ext cx="11277600" cy="2337161"/>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8"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16" name="TextBox 15"/>
          <p:cNvSpPr txBox="1"/>
          <p:nvPr/>
        </p:nvSpPr>
        <p:spPr bwMode="gray">
          <a:xfrm>
            <a:off x="881566" y="607336"/>
            <a:ext cx="801912" cy="1569660"/>
          </a:xfrm>
          <a:prstGeom prst="rect">
            <a:avLst/>
          </a:prstGeom>
          <a:noFill/>
        </p:spPr>
        <p:txBody>
          <a:bodyPr wrap="square" rtlCol="0">
            <a:spAutoFit/>
          </a:bodyPr>
          <a:lstStyle/>
          <a:p>
            <a:pPr algn="r"/>
            <a:r>
              <a:rPr lang="en-US" sz="9600" b="0" i="0" dirty="0">
                <a:solidFill>
                  <a:schemeClr val="accent1">
                    <a:lumMod val="60000"/>
                    <a:lumOff val="40000"/>
                  </a:schemeClr>
                </a:solidFill>
                <a:latin typeface="Arial"/>
                <a:cs typeface="Arial"/>
              </a:rPr>
              <a:t>“</a:t>
            </a:r>
          </a:p>
        </p:txBody>
      </p:sp>
      <p:sp>
        <p:nvSpPr>
          <p:cNvPr id="13" name="TextBox 12"/>
          <p:cNvSpPr txBox="1"/>
          <p:nvPr/>
        </p:nvSpPr>
        <p:spPr bwMode="gray">
          <a:xfrm>
            <a:off x="9884458" y="2613787"/>
            <a:ext cx="652763" cy="1569660"/>
          </a:xfrm>
          <a:prstGeom prst="rect">
            <a:avLst/>
          </a:prstGeom>
          <a:noFill/>
        </p:spPr>
        <p:txBody>
          <a:bodyPr wrap="square" rtlCol="0">
            <a:spAutoFit/>
          </a:bodyPr>
          <a:lstStyle/>
          <a:p>
            <a:pPr algn="r"/>
            <a:r>
              <a:rPr lang="en-US" sz="9600" b="0" i="0" dirty="0">
                <a:solidFill>
                  <a:schemeClr val="accent1">
                    <a:lumMod val="60000"/>
                    <a:lumOff val="40000"/>
                  </a:schemeClr>
                </a:solidFill>
                <a:latin typeface="Arial"/>
                <a:cs typeface="Arial"/>
              </a:rPr>
              <a:t>”</a:t>
            </a:r>
          </a:p>
        </p:txBody>
      </p:sp>
      <p:sp>
        <p:nvSpPr>
          <p:cNvPr id="2" name="Title 1"/>
          <p:cNvSpPr>
            <a:spLocks noGrp="1"/>
          </p:cNvSpPr>
          <p:nvPr>
            <p:ph type="title"/>
          </p:nvPr>
        </p:nvSpPr>
        <p:spPr>
          <a:xfrm>
            <a:off x="1581878" y="982134"/>
            <a:ext cx="8453906" cy="2696632"/>
          </a:xfrm>
        </p:spPr>
        <p:txBody>
          <a:bodyPr/>
          <a:lstStyle>
            <a:lvl1pPr>
              <a:defRPr sz="4000"/>
            </a:lvl1pPr>
          </a:lstStyle>
          <a:p>
            <a:r>
              <a:rPr lang="en-US"/>
              <a:t>Click to edit Master title style</a:t>
            </a:r>
            <a:endParaRPr lang="en-US" dirty="0"/>
          </a:p>
        </p:txBody>
      </p:sp>
      <p:sp>
        <p:nvSpPr>
          <p:cNvPr id="14" name="Text Placeholder 3"/>
          <p:cNvSpPr>
            <a:spLocks noGrp="1"/>
          </p:cNvSpPr>
          <p:nvPr>
            <p:ph type="body" sz="half" idx="13"/>
          </p:nvPr>
        </p:nvSpPr>
        <p:spPr bwMode="gray">
          <a:xfrm>
            <a:off x="1945945" y="3678766"/>
            <a:ext cx="7731219" cy="342174"/>
          </a:xfrm>
        </p:spPr>
        <p:txBody>
          <a:bodyPr anchor="t">
            <a:normAutofit/>
          </a:bodyPr>
          <a:lstStyle>
            <a:lvl1pPr marL="0" indent="0">
              <a:buNone/>
              <a:defRPr lang="en-US" sz="1400" b="0" i="0" kern="1200" cap="small" dirty="0">
                <a:solidFill>
                  <a:schemeClr val="accent1">
                    <a:lumMod val="60000"/>
                    <a:lumOff val="40000"/>
                  </a:schemeClr>
                </a:solidFill>
                <a:latin typeface="+mn-lt"/>
                <a:ea typeface="+mn-ea"/>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10" name="Text Placeholder 3"/>
          <p:cNvSpPr>
            <a:spLocks noGrp="1"/>
          </p:cNvSpPr>
          <p:nvPr>
            <p:ph type="body" sz="half" idx="2"/>
          </p:nvPr>
        </p:nvSpPr>
        <p:spPr>
          <a:xfrm>
            <a:off x="1154954" y="5029199"/>
            <a:ext cx="9244897" cy="997857"/>
          </a:xfrm>
        </p:spPr>
        <p:txBody>
          <a:bodyPr anchor="ct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4" name="Date Placeholder 3"/>
          <p:cNvSpPr>
            <a:spLocks noGrp="1"/>
          </p:cNvSpPr>
          <p:nvPr>
            <p:ph type="dt" sz="half" idx="10"/>
          </p:nvPr>
        </p:nvSpPr>
        <p:spPr/>
        <p:txBody>
          <a:bodyPr/>
          <a:lstStyle/>
          <a:p>
            <a:fld id="{D2A89362-3DF4-4C8C-BA73-87B1BD90224A}" type="datetimeFigureOut">
              <a:rPr lang="en-US" smtClean="0"/>
              <a:t>12/24/2018</a:t>
            </a:fld>
            <a:endParaRPr lang="en-US"/>
          </a:p>
        </p:txBody>
      </p:sp>
      <p:sp>
        <p:nvSpPr>
          <p:cNvPr id="5" name="Footer Placeholder 4"/>
          <p:cNvSpPr>
            <a:spLocks noGrp="1"/>
          </p:cNvSpPr>
          <p:nvPr>
            <p:ph type="ftr" sz="quarter" idx="11"/>
          </p:nvPr>
        </p:nvSpPr>
        <p:spPr/>
        <p:txBody>
          <a:bodyPr/>
          <a:lstStyle/>
          <a:p>
            <a:endParaRPr lang="en-US"/>
          </a:p>
        </p:txBody>
      </p:sp>
      <p:sp>
        <p:nvSpPr>
          <p:cNvPr id="19" name="Rectangle 18"/>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D49F5522-6F2C-4688-8695-85E1658C1623}" type="slidenum">
              <a:rPr lang="en-US" smtClean="0"/>
              <a:t>‹#›</a:t>
            </a:fld>
            <a:endParaRPr lang="en-US"/>
          </a:p>
        </p:txBody>
      </p:sp>
    </p:spTree>
    <p:extLst>
      <p:ext uri="{BB962C8B-B14F-4D97-AF65-F5344CB8AC3E}">
        <p14:creationId xmlns:p14="http://schemas.microsoft.com/office/powerpoint/2010/main" val="149646416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p:cSld name="Name Card">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1" name="Rectangle 10"/>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Oval 14"/>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3" name="Freeform 5"/>
            <p:cNvSpPr/>
            <p:nvPr/>
          </p:nvSpPr>
          <p:spPr bwMode="gray">
            <a:xfrm rot="21010068">
              <a:off x="8490951" y="4193583"/>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8" name="Freeform 5"/>
            <p:cNvSpPr/>
            <p:nvPr/>
          </p:nvSpPr>
          <p:spPr bwMode="gray">
            <a:xfrm>
              <a:off x="455612" y="4241801"/>
              <a:ext cx="11277600" cy="2337161"/>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2"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4" y="2370667"/>
            <a:ext cx="8825660" cy="1822514"/>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1154954" y="5024967"/>
            <a:ext cx="8825659" cy="860400"/>
          </a:xfrm>
        </p:spPr>
        <p:txBody>
          <a:bodyPr anchor="t"/>
          <a:lstStyle>
            <a:lvl1pPr marL="0" indent="0" algn="l">
              <a:buNone/>
              <a:defRPr sz="2000" cap="none">
                <a:solidFill>
                  <a:schemeClr val="accent1">
                    <a:lumMod val="60000"/>
                    <a:lumOff val="4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D2A89362-3DF4-4C8C-BA73-87B1BD90224A}" type="datetimeFigureOut">
              <a:rPr lang="en-US" smtClean="0"/>
              <a:t>12/24/2018</a:t>
            </a:fld>
            <a:endParaRPr lang="en-US"/>
          </a:p>
        </p:txBody>
      </p:sp>
      <p:sp>
        <p:nvSpPr>
          <p:cNvPr id="5" name="Footer Placeholder 4"/>
          <p:cNvSpPr>
            <a:spLocks noGrp="1"/>
          </p:cNvSpPr>
          <p:nvPr>
            <p:ph type="ftr" sz="quarter" idx="11"/>
          </p:nvPr>
        </p:nvSpPr>
        <p:spPr/>
        <p:txBody>
          <a:bodyPr/>
          <a:lstStyle/>
          <a:p>
            <a:endParaRPr lang="en-US"/>
          </a:p>
        </p:txBody>
      </p:sp>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D49F5522-6F2C-4688-8695-85E1658C1623}" type="slidenum">
              <a:rPr lang="en-US" smtClean="0"/>
              <a:t>‹#›</a:t>
            </a:fld>
            <a:endParaRPr lang="en-US"/>
          </a:p>
        </p:txBody>
      </p:sp>
    </p:spTree>
    <p:extLst>
      <p:ext uri="{BB962C8B-B14F-4D97-AF65-F5344CB8AC3E}">
        <p14:creationId xmlns:p14="http://schemas.microsoft.com/office/powerpoint/2010/main" val="184723665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2" name="Title 1"/>
          <p:cNvSpPr>
            <a:spLocks noGrp="1"/>
          </p:cNvSpPr>
          <p:nvPr>
            <p:ph type="title"/>
          </p:nvPr>
        </p:nvSpPr>
        <p:spPr>
          <a:xfrm>
            <a:off x="1154954" y="973668"/>
            <a:ext cx="8825659" cy="706964"/>
          </a:xfrm>
        </p:spPr>
        <p:txBody>
          <a:bodyPr/>
          <a:lstStyle>
            <a:lvl1pPr>
              <a:defRPr sz="3600"/>
            </a:lvl1pPr>
          </a:lstStyle>
          <a:p>
            <a:r>
              <a:rPr lang="en-US"/>
              <a:t>Click to edit Master title style</a:t>
            </a:r>
            <a:endParaRPr lang="en-US" dirty="0"/>
          </a:p>
        </p:txBody>
      </p:sp>
      <p:sp>
        <p:nvSpPr>
          <p:cNvPr id="3" name="Text Placeholder 2"/>
          <p:cNvSpPr>
            <a:spLocks noGrp="1"/>
          </p:cNvSpPr>
          <p:nvPr>
            <p:ph type="body" idx="1"/>
          </p:nvPr>
        </p:nvSpPr>
        <p:spPr>
          <a:xfrm>
            <a:off x="1154954" y="2603502"/>
            <a:ext cx="3141878"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6" name="Text Placeholder 3"/>
          <p:cNvSpPr>
            <a:spLocks noGrp="1"/>
          </p:cNvSpPr>
          <p:nvPr>
            <p:ph type="body" sz="half" idx="15"/>
          </p:nvPr>
        </p:nvSpPr>
        <p:spPr>
          <a:xfrm>
            <a:off x="1154953" y="3179764"/>
            <a:ext cx="3141879" cy="284729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Text Placeholder 4"/>
          <p:cNvSpPr>
            <a:spLocks noGrp="1"/>
          </p:cNvSpPr>
          <p:nvPr>
            <p:ph type="body" sz="quarter" idx="3"/>
          </p:nvPr>
        </p:nvSpPr>
        <p:spPr>
          <a:xfrm>
            <a:off x="4512721" y="2603500"/>
            <a:ext cx="3147009"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9" name="Text Placeholder 3"/>
          <p:cNvSpPr>
            <a:spLocks noGrp="1"/>
          </p:cNvSpPr>
          <p:nvPr>
            <p:ph type="body" sz="half" idx="16"/>
          </p:nvPr>
        </p:nvSpPr>
        <p:spPr>
          <a:xfrm>
            <a:off x="4512721" y="3179763"/>
            <a:ext cx="3147009" cy="284729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14" name="Text Placeholder 4"/>
          <p:cNvSpPr>
            <a:spLocks noGrp="1"/>
          </p:cNvSpPr>
          <p:nvPr>
            <p:ph type="body" sz="quarter" idx="13"/>
          </p:nvPr>
        </p:nvSpPr>
        <p:spPr>
          <a:xfrm>
            <a:off x="7888135" y="2603501"/>
            <a:ext cx="3145730"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20" name="Text Placeholder 3"/>
          <p:cNvSpPr>
            <a:spLocks noGrp="1"/>
          </p:cNvSpPr>
          <p:nvPr>
            <p:ph type="body" sz="half" idx="17"/>
          </p:nvPr>
        </p:nvSpPr>
        <p:spPr>
          <a:xfrm>
            <a:off x="7888329" y="3179762"/>
            <a:ext cx="3145536" cy="284729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cxnSp>
        <p:nvCxnSpPr>
          <p:cNvPr id="17" name="Straight Connector 16"/>
          <p:cNvCxnSpPr/>
          <p:nvPr/>
        </p:nvCxnSpPr>
        <p:spPr>
          <a:xfrm>
            <a:off x="4403971" y="2569633"/>
            <a:ext cx="0" cy="3492499"/>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7772401" y="2569633"/>
            <a:ext cx="0" cy="3492499"/>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6"/>
          <p:cNvSpPr>
            <a:spLocks noGrp="1"/>
          </p:cNvSpPr>
          <p:nvPr>
            <p:ph type="dt" sz="half" idx="10"/>
          </p:nvPr>
        </p:nvSpPr>
        <p:spPr/>
        <p:txBody>
          <a:bodyPr/>
          <a:lstStyle/>
          <a:p>
            <a:fld id="{D2A89362-3DF4-4C8C-BA73-87B1BD90224A}" type="datetimeFigureOut">
              <a:rPr lang="en-US" smtClean="0"/>
              <a:t>12/24/2018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49F5522-6F2C-4688-8695-85E1658C1623}" type="slidenum">
              <a:rPr lang="en-US" smtClean="0"/>
              <a:t>‹#›</a:t>
            </a:fld>
            <a:endParaRPr lang="en-US"/>
          </a:p>
        </p:txBody>
      </p:sp>
    </p:spTree>
    <p:extLst>
      <p:ext uri="{BB962C8B-B14F-4D97-AF65-F5344CB8AC3E}">
        <p14:creationId xmlns:p14="http://schemas.microsoft.com/office/powerpoint/2010/main" val="177403058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2" name="Title 1"/>
          <p:cNvSpPr>
            <a:spLocks noGrp="1"/>
          </p:cNvSpPr>
          <p:nvPr>
            <p:ph type="title"/>
          </p:nvPr>
        </p:nvSpPr>
        <p:spPr>
          <a:xfrm>
            <a:off x="1154954" y="973668"/>
            <a:ext cx="8825659" cy="706964"/>
          </a:xfrm>
        </p:spPr>
        <p:txBody>
          <a:bodyPr/>
          <a:lstStyle>
            <a:lvl1pPr>
              <a:defRPr sz="3600"/>
            </a:lvl1pPr>
          </a:lstStyle>
          <a:p>
            <a:r>
              <a:rPr lang="en-US"/>
              <a:t>Click to edit Master title style</a:t>
            </a:r>
            <a:endParaRPr lang="en-US" dirty="0"/>
          </a:p>
        </p:txBody>
      </p:sp>
      <p:sp>
        <p:nvSpPr>
          <p:cNvPr id="3" name="Text Placeholder 2"/>
          <p:cNvSpPr>
            <a:spLocks noGrp="1"/>
          </p:cNvSpPr>
          <p:nvPr>
            <p:ph type="body" idx="1"/>
          </p:nvPr>
        </p:nvSpPr>
        <p:spPr>
          <a:xfrm>
            <a:off x="1154954" y="4532844"/>
            <a:ext cx="3050438"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9" name="Picture Placeholder 2"/>
          <p:cNvSpPr>
            <a:spLocks noGrp="1" noChangeAspect="1"/>
          </p:cNvSpPr>
          <p:nvPr>
            <p:ph type="pic" idx="15"/>
          </p:nvPr>
        </p:nvSpPr>
        <p:spPr>
          <a:xfrm>
            <a:off x="1334553" y="2603500"/>
            <a:ext cx="2691242" cy="159151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2" name="Text Placeholder 3"/>
          <p:cNvSpPr>
            <a:spLocks noGrp="1"/>
          </p:cNvSpPr>
          <p:nvPr>
            <p:ph type="body" sz="half" idx="18"/>
          </p:nvPr>
        </p:nvSpPr>
        <p:spPr>
          <a:xfrm>
            <a:off x="1154954" y="5109106"/>
            <a:ext cx="3050438" cy="91795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Text Placeholder 4"/>
          <p:cNvSpPr>
            <a:spLocks noGrp="1"/>
          </p:cNvSpPr>
          <p:nvPr>
            <p:ph type="body" sz="quarter" idx="3"/>
          </p:nvPr>
        </p:nvSpPr>
        <p:spPr>
          <a:xfrm>
            <a:off x="4568865" y="4532844"/>
            <a:ext cx="3050438" cy="576263"/>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1" name="Picture Placeholder 2"/>
          <p:cNvSpPr>
            <a:spLocks noGrp="1" noChangeAspect="1"/>
          </p:cNvSpPr>
          <p:nvPr>
            <p:ph type="pic" idx="21"/>
          </p:nvPr>
        </p:nvSpPr>
        <p:spPr>
          <a:xfrm>
            <a:off x="4748462" y="2603500"/>
            <a:ext cx="2691243" cy="159151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3" name="Text Placeholder 3"/>
          <p:cNvSpPr>
            <a:spLocks noGrp="1"/>
          </p:cNvSpPr>
          <p:nvPr>
            <p:ph type="body" sz="half" idx="19"/>
          </p:nvPr>
        </p:nvSpPr>
        <p:spPr>
          <a:xfrm>
            <a:off x="4570172" y="5109105"/>
            <a:ext cx="3050438" cy="91795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14" name="Text Placeholder 4"/>
          <p:cNvSpPr>
            <a:spLocks noGrp="1"/>
          </p:cNvSpPr>
          <p:nvPr>
            <p:ph type="body" sz="quarter" idx="13"/>
          </p:nvPr>
        </p:nvSpPr>
        <p:spPr>
          <a:xfrm>
            <a:off x="7982775" y="4532845"/>
            <a:ext cx="3051095"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2" name="Picture Placeholder 2"/>
          <p:cNvSpPr>
            <a:spLocks noGrp="1" noChangeAspect="1"/>
          </p:cNvSpPr>
          <p:nvPr>
            <p:ph type="pic" idx="22"/>
          </p:nvPr>
        </p:nvSpPr>
        <p:spPr>
          <a:xfrm>
            <a:off x="8163031" y="2603500"/>
            <a:ext cx="2691242" cy="159151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4" name="Text Placeholder 3"/>
          <p:cNvSpPr>
            <a:spLocks noGrp="1"/>
          </p:cNvSpPr>
          <p:nvPr>
            <p:ph type="body" sz="half" idx="20"/>
          </p:nvPr>
        </p:nvSpPr>
        <p:spPr>
          <a:xfrm>
            <a:off x="7982775" y="5109104"/>
            <a:ext cx="3051096" cy="91795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cxnSp>
        <p:nvCxnSpPr>
          <p:cNvPr id="43" name="Straight Connector 42"/>
          <p:cNvCxnSpPr/>
          <p:nvPr/>
        </p:nvCxnSpPr>
        <p:spPr>
          <a:xfrm>
            <a:off x="4405831" y="2569633"/>
            <a:ext cx="0" cy="3492499"/>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44" name="Straight Connector 43"/>
          <p:cNvCxnSpPr/>
          <p:nvPr/>
        </p:nvCxnSpPr>
        <p:spPr>
          <a:xfrm>
            <a:off x="7797802" y="2569633"/>
            <a:ext cx="0" cy="3492499"/>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6"/>
          <p:cNvSpPr>
            <a:spLocks noGrp="1"/>
          </p:cNvSpPr>
          <p:nvPr>
            <p:ph type="dt" sz="half" idx="10"/>
          </p:nvPr>
        </p:nvSpPr>
        <p:spPr/>
        <p:txBody>
          <a:bodyPr/>
          <a:lstStyle/>
          <a:p>
            <a:fld id="{D2A89362-3DF4-4C8C-BA73-87B1BD90224A}" type="datetimeFigureOut">
              <a:rPr lang="en-US" smtClean="0"/>
              <a:t>12/24/2018</a:t>
            </a:fld>
            <a:endParaRPr lang="en-US"/>
          </a:p>
        </p:txBody>
      </p:sp>
      <p:sp>
        <p:nvSpPr>
          <p:cNvPr id="8" name="Footer Placeholder 7"/>
          <p:cNvSpPr>
            <a:spLocks noGrp="1"/>
          </p:cNvSpPr>
          <p:nvPr>
            <p:ph type="ftr" sz="quarter" idx="11"/>
          </p:nvPr>
        </p:nvSpPr>
        <p:spPr>
          <a:xfrm>
            <a:off x="561111" y="6391838"/>
            <a:ext cx="3644282" cy="304801"/>
          </a:xfrm>
        </p:spPr>
        <p:txBody>
          <a:bodyPr/>
          <a:lstStyle/>
          <a:p>
            <a:endParaRPr lang="en-US"/>
          </a:p>
        </p:txBody>
      </p:sp>
      <p:sp>
        <p:nvSpPr>
          <p:cNvPr id="9" name="Slide Number Placeholder 8"/>
          <p:cNvSpPr>
            <a:spLocks noGrp="1"/>
          </p:cNvSpPr>
          <p:nvPr>
            <p:ph type="sldNum" sz="quarter" idx="12"/>
          </p:nvPr>
        </p:nvSpPr>
        <p:spPr/>
        <p:txBody>
          <a:bodyPr/>
          <a:lstStyle/>
          <a:p>
            <a:fld id="{D49F5522-6F2C-4688-8695-85E1658C1623}" type="slidenum">
              <a:rPr lang="en-US" smtClean="0"/>
              <a:t>‹#›</a:t>
            </a:fld>
            <a:endParaRPr lang="en-US"/>
          </a:p>
        </p:txBody>
      </p:sp>
    </p:spTree>
    <p:extLst>
      <p:ext uri="{BB962C8B-B14F-4D97-AF65-F5344CB8AC3E}">
        <p14:creationId xmlns:p14="http://schemas.microsoft.com/office/powerpoint/2010/main" val="317177545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1154954" y="973668"/>
            <a:ext cx="8825659" cy="706964"/>
          </a:xfrm>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a:xfrm>
            <a:off x="1154954" y="2603500"/>
            <a:ext cx="8825659" cy="3416300"/>
          </a:xfrm>
        </p:spPr>
        <p:txBody>
          <a:bodyPr vert="eaVert" anchor="t" anchorCtr="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10695439" y="6391838"/>
            <a:ext cx="990599" cy="304799"/>
          </a:xfrm>
        </p:spPr>
        <p:txBody>
          <a:bodyPr/>
          <a:lstStyle/>
          <a:p>
            <a:fld id="{D2A89362-3DF4-4C8C-BA73-87B1BD90224A}" type="datetimeFigureOut">
              <a:rPr lang="en-US" smtClean="0"/>
              <a:t>12/24/2018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49F5522-6F2C-4688-8695-85E1658C1623}" type="slidenum">
              <a:rPr lang="en-US" smtClean="0"/>
              <a:t>‹#›</a:t>
            </a:fld>
            <a:endParaRPr lang="en-US"/>
          </a:p>
        </p:txBody>
      </p:sp>
    </p:spTree>
    <p:extLst>
      <p:ext uri="{BB962C8B-B14F-4D97-AF65-F5344CB8AC3E}">
        <p14:creationId xmlns:p14="http://schemas.microsoft.com/office/powerpoint/2010/main" val="231189268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2" name="Rectangle 11"/>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Oval 14"/>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7" name="Rectangle 6"/>
            <p:cNvSpPr/>
            <p:nvPr/>
          </p:nvSpPr>
          <p:spPr bwMode="gray">
            <a:xfrm>
              <a:off x="414867" y="402165"/>
              <a:ext cx="6510866"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7" name="Freeform 5"/>
            <p:cNvSpPr/>
            <p:nvPr/>
          </p:nvSpPr>
          <p:spPr bwMode="gray">
            <a:xfrm rot="5101749">
              <a:off x="6294738" y="457773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0" name="Freeform 5"/>
            <p:cNvSpPr/>
            <p:nvPr/>
          </p:nvSpPr>
          <p:spPr bwMode="gray">
            <a:xfrm rot="5400000">
              <a:off x="4449232"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3"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Vertical Title 1"/>
          <p:cNvSpPr>
            <a:spLocks noGrp="1"/>
          </p:cNvSpPr>
          <p:nvPr>
            <p:ph type="title" orient="vert"/>
          </p:nvPr>
        </p:nvSpPr>
        <p:spPr>
          <a:xfrm>
            <a:off x="8585235" y="1278467"/>
            <a:ext cx="1409965" cy="4748590"/>
          </a:xfrm>
        </p:spPr>
        <p:txBody>
          <a:bodyPr vert="eaVert" anchor="b" anchorCtr="0"/>
          <a:lstStyle/>
          <a:p>
            <a:r>
              <a:rPr lang="en-US"/>
              <a:t>Click to edit Master title style</a:t>
            </a:r>
            <a:endParaRPr lang="en-US" dirty="0"/>
          </a:p>
        </p:txBody>
      </p:sp>
      <p:sp>
        <p:nvSpPr>
          <p:cNvPr id="3" name="Vertical Text Placeholder 2"/>
          <p:cNvSpPr>
            <a:spLocks noGrp="1"/>
          </p:cNvSpPr>
          <p:nvPr>
            <p:ph type="body" orient="vert" idx="1"/>
          </p:nvPr>
        </p:nvSpPr>
        <p:spPr>
          <a:xfrm>
            <a:off x="1154954" y="1278467"/>
            <a:ext cx="6256025" cy="4748590"/>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10653104" y="6391838"/>
            <a:ext cx="992135" cy="304799"/>
          </a:xfrm>
        </p:spPr>
        <p:txBody>
          <a:bodyPr/>
          <a:lstStyle/>
          <a:p>
            <a:fld id="{D2A89362-3DF4-4C8C-BA73-87B1BD90224A}" type="datetimeFigureOut">
              <a:rPr lang="en-US" smtClean="0"/>
              <a:t>12/24/2018</a:t>
            </a:fld>
            <a:endParaRPr lang="en-US"/>
          </a:p>
        </p:txBody>
      </p:sp>
      <p:sp>
        <p:nvSpPr>
          <p:cNvPr id="5" name="Footer Placeholder 4"/>
          <p:cNvSpPr>
            <a:spLocks noGrp="1"/>
          </p:cNvSpPr>
          <p:nvPr>
            <p:ph type="ftr" sz="quarter" idx="11"/>
          </p:nvPr>
        </p:nvSpPr>
        <p:spPr/>
        <p:txBody>
          <a:bodyPr/>
          <a:lstStyle/>
          <a:p>
            <a:endParaRPr lang="en-US"/>
          </a:p>
        </p:txBody>
      </p:sp>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D49F5522-6F2C-4688-8695-85E1658C1623}" type="slidenum">
              <a:rPr lang="en-US" smtClean="0"/>
              <a:t>‹#›</a:t>
            </a:fld>
            <a:endParaRPr lang="en-US"/>
          </a:p>
        </p:txBody>
      </p:sp>
    </p:spTree>
    <p:extLst>
      <p:ext uri="{BB962C8B-B14F-4D97-AF65-F5344CB8AC3E}">
        <p14:creationId xmlns:p14="http://schemas.microsoft.com/office/powerpoint/2010/main" val="123180993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a:xfrm>
            <a:off x="1154954" y="2603500"/>
            <a:ext cx="8825659" cy="34163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D2A89362-3DF4-4C8C-BA73-87B1BD90224A}" type="datetimeFigureOut">
              <a:rPr lang="en-US" smtClean="0"/>
              <a:t>12/24/2018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49F5522-6F2C-4688-8695-85E1658C1623}" type="slidenum">
              <a:rPr lang="en-US" smtClean="0"/>
              <a:t>‹#›</a:t>
            </a:fld>
            <a:endParaRPr lang="en-US"/>
          </a:p>
        </p:txBody>
      </p:sp>
    </p:spTree>
    <p:extLst>
      <p:ext uri="{BB962C8B-B14F-4D97-AF65-F5344CB8AC3E}">
        <p14:creationId xmlns:p14="http://schemas.microsoft.com/office/powerpoint/2010/main" val="330591052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grpSp>
        <p:nvGrpSpPr>
          <p:cNvPr id="8" name="Group 7"/>
          <p:cNvGrpSpPr/>
          <p:nvPr/>
        </p:nvGrpSpPr>
        <p:grpSpPr>
          <a:xfrm>
            <a:off x="0" y="0"/>
            <a:ext cx="12192000" cy="6858000"/>
            <a:chOff x="0" y="0"/>
            <a:chExt cx="12192000" cy="6858000"/>
          </a:xfrm>
        </p:grpSpPr>
        <p:sp>
          <p:nvSpPr>
            <p:cNvPr id="14" name="Rectangle 13"/>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Oval 16"/>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0" name="Rectangle 9"/>
            <p:cNvSpPr/>
            <p:nvPr/>
          </p:nvSpPr>
          <p:spPr bwMode="gray">
            <a:xfrm>
              <a:off x="7289800" y="402165"/>
              <a:ext cx="4478865"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1" name="Freeform 5"/>
            <p:cNvSpPr/>
            <p:nvPr/>
          </p:nvSpPr>
          <p:spPr bwMode="gray">
            <a:xfrm rot="16200000">
              <a:off x="3787244"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2" name="Freeform 5"/>
            <p:cNvSpPr/>
            <p:nvPr/>
          </p:nvSpPr>
          <p:spPr bwMode="gray">
            <a:xfrm rot="15922489">
              <a:off x="4698352"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5"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4" y="2677645"/>
            <a:ext cx="4351025" cy="2283824"/>
          </a:xfrm>
        </p:spPr>
        <p:txBody>
          <a:bodyPr anchor="ctr"/>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6895559" y="2677644"/>
            <a:ext cx="3757545" cy="2283824"/>
          </a:xfrm>
        </p:spPr>
        <p:txBody>
          <a:bodyPr anchor="ctr"/>
          <a:lstStyle>
            <a:lvl1pPr marL="0" indent="0" algn="l">
              <a:buNone/>
              <a:defRPr sz="2000" cap="all">
                <a:solidFill>
                  <a:schemeClr val="accent1">
                    <a:lumMod val="60000"/>
                    <a:lumOff val="4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D2A89362-3DF4-4C8C-BA73-87B1BD90224A}" type="datetimeFigureOut">
              <a:rPr lang="en-US" smtClean="0"/>
              <a:t>12/24/2018</a:t>
            </a:fld>
            <a:endParaRPr lang="en-US"/>
          </a:p>
        </p:txBody>
      </p:sp>
      <p:sp>
        <p:nvSpPr>
          <p:cNvPr id="5" name="Footer Placeholder 4"/>
          <p:cNvSpPr>
            <a:spLocks noGrp="1"/>
          </p:cNvSpPr>
          <p:nvPr>
            <p:ph type="ftr" sz="quarter" idx="11"/>
          </p:nvPr>
        </p:nvSpPr>
        <p:spPr/>
        <p:txBody>
          <a:bodyPr/>
          <a:lstStyle/>
          <a:p>
            <a:endParaRPr lang="en-US"/>
          </a:p>
        </p:txBody>
      </p:sp>
      <p:sp>
        <p:nvSpPr>
          <p:cNvPr id="16" name="Rectangle 15"/>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D49F5522-6F2C-4688-8695-85E1658C1623}" type="slidenum">
              <a:rPr lang="en-US" smtClean="0"/>
              <a:t>‹#›</a:t>
            </a:fld>
            <a:endParaRPr lang="en-US"/>
          </a:p>
        </p:txBody>
      </p:sp>
    </p:spTree>
    <p:extLst>
      <p:ext uri="{BB962C8B-B14F-4D97-AF65-F5344CB8AC3E}">
        <p14:creationId xmlns:p14="http://schemas.microsoft.com/office/powerpoint/2010/main" val="273277123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154954" y="2603500"/>
            <a:ext cx="4825158" cy="3416301"/>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208712" y="2603500"/>
            <a:ext cx="4825159" cy="3416300"/>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D2A89362-3DF4-4C8C-BA73-87B1BD90224A}" type="datetimeFigureOut">
              <a:rPr lang="en-US" smtClean="0"/>
              <a:t>12/24/2018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49F5522-6F2C-4688-8695-85E1658C1623}" type="slidenum">
              <a:rPr lang="en-US" smtClean="0"/>
              <a:t>‹#›</a:t>
            </a:fld>
            <a:endParaRPr lang="en-US"/>
          </a:p>
        </p:txBody>
      </p:sp>
    </p:spTree>
    <p:extLst>
      <p:ext uri="{BB962C8B-B14F-4D97-AF65-F5344CB8AC3E}">
        <p14:creationId xmlns:p14="http://schemas.microsoft.com/office/powerpoint/2010/main" val="175640588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1154954" y="2603500"/>
            <a:ext cx="4825157"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154954" y="3179762"/>
            <a:ext cx="4825158" cy="2840039"/>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208712" y="2603500"/>
            <a:ext cx="4825159"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208712" y="3179762"/>
            <a:ext cx="4825159" cy="2840039"/>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D2A89362-3DF4-4C8C-BA73-87B1BD90224A}" type="datetimeFigureOut">
              <a:rPr lang="en-US" smtClean="0"/>
              <a:t>12/24/2018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49F5522-6F2C-4688-8695-85E1658C1623}" type="slidenum">
              <a:rPr lang="en-US" smtClean="0"/>
              <a:t>‹#›</a:t>
            </a:fld>
            <a:endParaRPr lang="en-US"/>
          </a:p>
        </p:txBody>
      </p:sp>
    </p:spTree>
    <p:extLst>
      <p:ext uri="{BB962C8B-B14F-4D97-AF65-F5344CB8AC3E}">
        <p14:creationId xmlns:p14="http://schemas.microsoft.com/office/powerpoint/2010/main" val="16677614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9" name="Title 1"/>
          <p:cNvSpPr>
            <a:spLocks noGrp="1"/>
          </p:cNvSpPr>
          <p:nvPr>
            <p:ph type="title"/>
          </p:nvPr>
        </p:nvSpPr>
        <p:spPr>
          <a:xfrm>
            <a:off x="1154954" y="973668"/>
            <a:ext cx="8761413" cy="706964"/>
          </a:xfrm>
        </p:spPr>
        <p:txBody>
          <a:bodyPr/>
          <a:lstStyle>
            <a:lvl1pPr>
              <a:defRPr/>
            </a:lvl1p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D2A89362-3DF4-4C8C-BA73-87B1BD90224A}" type="datetimeFigureOut">
              <a:rPr lang="en-US" smtClean="0"/>
              <a:t>12/24/2018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49F5522-6F2C-4688-8695-85E1658C1623}" type="slidenum">
              <a:rPr lang="en-US" smtClean="0"/>
              <a:t>‹#›</a:t>
            </a:fld>
            <a:endParaRPr lang="en-US"/>
          </a:p>
        </p:txBody>
      </p:sp>
    </p:spTree>
    <p:extLst>
      <p:ext uri="{BB962C8B-B14F-4D97-AF65-F5344CB8AC3E}">
        <p14:creationId xmlns:p14="http://schemas.microsoft.com/office/powerpoint/2010/main" val="158411691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2A89362-3DF4-4C8C-BA73-87B1BD90224A}" type="datetimeFigureOut">
              <a:rPr lang="en-US" smtClean="0"/>
              <a:t>12/24/2018</a:t>
            </a:fld>
            <a:endParaRPr lang="en-US"/>
          </a:p>
        </p:txBody>
      </p:sp>
      <p:sp>
        <p:nvSpPr>
          <p:cNvPr id="3" name="Footer Placeholder 2"/>
          <p:cNvSpPr>
            <a:spLocks noGrp="1"/>
          </p:cNvSpPr>
          <p:nvPr>
            <p:ph type="ftr" sz="quarter" idx="11"/>
          </p:nvPr>
        </p:nvSpPr>
        <p:spPr/>
        <p:txBody>
          <a:bodyPr/>
          <a:lstStyle/>
          <a:p>
            <a:endParaRPr lang="en-US"/>
          </a:p>
        </p:txBody>
      </p:sp>
      <p:sp>
        <p:nvSpPr>
          <p:cNvPr id="7" name="Rectangle 6"/>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4" name="Slide Number Placeholder 3"/>
          <p:cNvSpPr>
            <a:spLocks noGrp="1"/>
          </p:cNvSpPr>
          <p:nvPr>
            <p:ph type="sldNum" sz="quarter" idx="12"/>
          </p:nvPr>
        </p:nvSpPr>
        <p:spPr/>
        <p:txBody>
          <a:bodyPr/>
          <a:lstStyle/>
          <a:p>
            <a:fld id="{D49F5522-6F2C-4688-8695-85E1658C1623}" type="slidenum">
              <a:rPr lang="en-US" smtClean="0"/>
              <a:t>‹#›</a:t>
            </a:fld>
            <a:endParaRPr lang="en-US"/>
          </a:p>
        </p:txBody>
      </p:sp>
    </p:spTree>
    <p:extLst>
      <p:ext uri="{BB962C8B-B14F-4D97-AF65-F5344CB8AC3E}">
        <p14:creationId xmlns:p14="http://schemas.microsoft.com/office/powerpoint/2010/main" val="268175868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4" name="Rectangle 13"/>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Oval 16"/>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2" name="Oval 21"/>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1" name="Rectangle 10"/>
            <p:cNvSpPr/>
            <p:nvPr/>
          </p:nvSpPr>
          <p:spPr bwMode="gray">
            <a:xfrm>
              <a:off x="5713412" y="402165"/>
              <a:ext cx="6055253"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8" name="Freeform 5"/>
            <p:cNvSpPr/>
            <p:nvPr/>
          </p:nvSpPr>
          <p:spPr bwMode="gray">
            <a:xfrm rot="15922489">
              <a:off x="3140485"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2" name="Freeform 5"/>
            <p:cNvSpPr/>
            <p:nvPr/>
          </p:nvSpPr>
          <p:spPr bwMode="gray">
            <a:xfrm rot="16200000">
              <a:off x="2229377"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5"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5" y="1295400"/>
            <a:ext cx="2793158" cy="1600200"/>
          </a:xfrm>
        </p:spPr>
        <p:txBody>
          <a:bodyPr anchor="b"/>
          <a:lstStyle>
            <a:lvl1pPr algn="l">
              <a:defRPr sz="2400" b="0"/>
            </a:lvl1pPr>
          </a:lstStyle>
          <a:p>
            <a:r>
              <a:rPr lang="en-US"/>
              <a:t>Click to edit Master title style</a:t>
            </a:r>
            <a:endParaRPr lang="en-US" dirty="0"/>
          </a:p>
        </p:txBody>
      </p:sp>
      <p:sp>
        <p:nvSpPr>
          <p:cNvPr id="3" name="Content Placeholder 2"/>
          <p:cNvSpPr>
            <a:spLocks noGrp="1"/>
          </p:cNvSpPr>
          <p:nvPr>
            <p:ph idx="1"/>
          </p:nvPr>
        </p:nvSpPr>
        <p:spPr>
          <a:xfrm>
            <a:off x="5781146" y="1447800"/>
            <a:ext cx="5190066" cy="4572000"/>
          </a:xfrm>
        </p:spPr>
        <p:txBody>
          <a:bodyPr anchor="ct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bwMode="gray">
          <a:xfrm>
            <a:off x="1154954" y="3129280"/>
            <a:ext cx="2793158" cy="2895599"/>
          </a:xfrm>
        </p:spPr>
        <p:txBody>
          <a:bodyPr/>
          <a:lstStyle>
            <a:lvl1pPr marL="0" indent="0">
              <a:buNone/>
              <a:defRPr sz="1400">
                <a:solidFill>
                  <a:schemeClr val="accent1">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D2A89362-3DF4-4C8C-BA73-87B1BD90224A}" type="datetimeFigureOut">
              <a:rPr lang="en-US" smtClean="0"/>
              <a:t>12/24/2018</a:t>
            </a:fld>
            <a:endParaRPr lang="en-US"/>
          </a:p>
        </p:txBody>
      </p:sp>
      <p:sp>
        <p:nvSpPr>
          <p:cNvPr id="6" name="Footer Placeholder 5"/>
          <p:cNvSpPr>
            <a:spLocks noGrp="1"/>
          </p:cNvSpPr>
          <p:nvPr>
            <p:ph type="ftr" sz="quarter" idx="11"/>
          </p:nvPr>
        </p:nvSpPr>
        <p:spPr/>
        <p:txBody>
          <a:bodyPr/>
          <a:lstStyle/>
          <a:p>
            <a:endParaRPr lang="en-US"/>
          </a:p>
        </p:txBody>
      </p:sp>
      <p:sp>
        <p:nvSpPr>
          <p:cNvPr id="16" name="Rectangle 15"/>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D49F5522-6F2C-4688-8695-85E1658C1623}" type="slidenum">
              <a:rPr lang="en-US" smtClean="0"/>
              <a:t>‹#›</a:t>
            </a:fld>
            <a:endParaRPr lang="en-US"/>
          </a:p>
        </p:txBody>
      </p:sp>
    </p:spTree>
    <p:extLst>
      <p:ext uri="{BB962C8B-B14F-4D97-AF65-F5344CB8AC3E}">
        <p14:creationId xmlns:p14="http://schemas.microsoft.com/office/powerpoint/2010/main" val="55690102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4" name="Rectangle 13"/>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Oval 16"/>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1" name="Rectangle 10"/>
            <p:cNvSpPr/>
            <p:nvPr/>
          </p:nvSpPr>
          <p:spPr bwMode="gray">
            <a:xfrm>
              <a:off x="6172200" y="402165"/>
              <a:ext cx="5596465"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22" name="Freeform 5"/>
            <p:cNvSpPr/>
            <p:nvPr/>
          </p:nvSpPr>
          <p:spPr bwMode="gray">
            <a:xfrm rot="15922489">
              <a:off x="4203594"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2" name="Freeform 5"/>
            <p:cNvSpPr/>
            <p:nvPr/>
          </p:nvSpPr>
          <p:spPr bwMode="gray">
            <a:xfrm rot="16200000">
              <a:off x="3295432"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5"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5" y="1693333"/>
            <a:ext cx="3865134" cy="1735667"/>
          </a:xfrm>
        </p:spPr>
        <p:txBody>
          <a:bodyPr anchor="b">
            <a:normAutofit/>
          </a:bodyPr>
          <a:lstStyle>
            <a:lvl1pPr algn="l">
              <a:defRPr sz="36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6547870" y="1143000"/>
            <a:ext cx="3227193"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marL="0" lvl="0" indent="0" algn="ctr">
              <a:buNone/>
            </a:pPr>
            <a:r>
              <a:rPr lang="en-US"/>
              <a:t>Click icon to add picture</a:t>
            </a:r>
            <a:endParaRPr lang="en-US" dirty="0"/>
          </a:p>
        </p:txBody>
      </p:sp>
      <p:sp>
        <p:nvSpPr>
          <p:cNvPr id="4" name="Text Placeholder 3"/>
          <p:cNvSpPr>
            <a:spLocks noGrp="1"/>
          </p:cNvSpPr>
          <p:nvPr>
            <p:ph type="body" sz="half" idx="2"/>
          </p:nvPr>
        </p:nvSpPr>
        <p:spPr bwMode="gray">
          <a:xfrm>
            <a:off x="1154954" y="3657600"/>
            <a:ext cx="3859212" cy="1371600"/>
          </a:xfrm>
        </p:spPr>
        <p:txBody>
          <a:bodyPr>
            <a:normAutofit/>
          </a:bodyPr>
          <a:lstStyle>
            <a:lvl1pPr marL="0" indent="0">
              <a:buNone/>
              <a:defRPr sz="1400">
                <a:solidFill>
                  <a:schemeClr val="accent1">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D2A89362-3DF4-4C8C-BA73-87B1BD90224A}" type="datetimeFigureOut">
              <a:rPr lang="en-US" smtClean="0"/>
              <a:t>12/24/2018</a:t>
            </a:fld>
            <a:endParaRPr lang="en-US"/>
          </a:p>
        </p:txBody>
      </p:sp>
      <p:sp>
        <p:nvSpPr>
          <p:cNvPr id="6" name="Footer Placeholder 5"/>
          <p:cNvSpPr>
            <a:spLocks noGrp="1"/>
          </p:cNvSpPr>
          <p:nvPr>
            <p:ph type="ftr" sz="quarter" idx="11"/>
          </p:nvPr>
        </p:nvSpPr>
        <p:spPr/>
        <p:txBody>
          <a:bodyPr/>
          <a:lstStyle/>
          <a:p>
            <a:endParaRPr lang="en-US"/>
          </a:p>
        </p:txBody>
      </p:sp>
      <p:sp>
        <p:nvSpPr>
          <p:cNvPr id="16" name="Rectangle 15"/>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D49F5522-6F2C-4688-8695-85E1658C1623}" type="slidenum">
              <a:rPr lang="en-US" smtClean="0"/>
              <a:t>‹#›</a:t>
            </a:fld>
            <a:endParaRPr lang="en-US"/>
          </a:p>
        </p:txBody>
      </p:sp>
    </p:spTree>
    <p:extLst>
      <p:ext uri="{BB962C8B-B14F-4D97-AF65-F5344CB8AC3E}">
        <p14:creationId xmlns:p14="http://schemas.microsoft.com/office/powerpoint/2010/main" val="362874012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jpe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8" name="Group 7"/>
          <p:cNvGrpSpPr/>
          <p:nvPr/>
        </p:nvGrpSpPr>
        <p:grpSpPr>
          <a:xfrm>
            <a:off x="0" y="0"/>
            <a:ext cx="12192000" cy="6858000"/>
            <a:chOff x="0" y="0"/>
            <a:chExt cx="12192000" cy="6858000"/>
          </a:xfrm>
        </p:grpSpPr>
        <p:sp>
          <p:nvSpPr>
            <p:cNvPr id="7" name="Rectangle 6"/>
            <p:cNvSpPr/>
            <p:nvPr/>
          </p:nvSpPr>
          <p:spPr>
            <a:xfrm>
              <a:off x="0" y="0"/>
              <a:ext cx="12192000" cy="6858000"/>
            </a:xfrm>
            <a:prstGeom prst="rect">
              <a:avLst/>
            </a:prstGeom>
            <a:blipFill>
              <a:blip r:embed="rId19">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Oval 12"/>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Freeform 5"/>
            <p:cNvSpPr/>
            <p:nvPr/>
          </p:nvSpPr>
          <p:spPr bwMode="gray">
            <a:xfrm rot="21010068">
              <a:off x="8490951" y="179751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9" name="Freeform 5"/>
            <p:cNvSpPr/>
            <p:nvPr/>
          </p:nvSpPr>
          <p:spPr bwMode="gray">
            <a:xfrm>
              <a:off x="459506" y="1866405"/>
              <a:ext cx="11277600" cy="4533900"/>
            </a:xfrm>
            <a:custGeom>
              <a:avLst/>
              <a:gdLst/>
              <a:ahLst/>
              <a:cxnLst/>
              <a:rect l="0" t="0" r="r" b="b"/>
              <a:pathLst>
                <a:path w="7104" h="2856">
                  <a:moveTo>
                    <a:pt x="0" y="0"/>
                  </a:moveTo>
                  <a:lnTo>
                    <a:pt x="0" y="2856"/>
                  </a:lnTo>
                  <a:lnTo>
                    <a:pt x="7104" y="2856"/>
                  </a:lnTo>
                  <a:lnTo>
                    <a:pt x="7104" y="1"/>
                  </a:lnTo>
                  <a:lnTo>
                    <a:pt x="7104" y="1"/>
                  </a:lnTo>
                  <a:lnTo>
                    <a:pt x="6943" y="26"/>
                  </a:lnTo>
                  <a:lnTo>
                    <a:pt x="6782" y="50"/>
                  </a:lnTo>
                  <a:lnTo>
                    <a:pt x="6621" y="73"/>
                  </a:lnTo>
                  <a:lnTo>
                    <a:pt x="6459" y="93"/>
                  </a:lnTo>
                  <a:lnTo>
                    <a:pt x="6298" y="113"/>
                  </a:lnTo>
                  <a:lnTo>
                    <a:pt x="6136" y="132"/>
                  </a:lnTo>
                  <a:lnTo>
                    <a:pt x="5976" y="148"/>
                  </a:lnTo>
                  <a:lnTo>
                    <a:pt x="5814" y="163"/>
                  </a:lnTo>
                  <a:lnTo>
                    <a:pt x="5653" y="177"/>
                  </a:lnTo>
                  <a:lnTo>
                    <a:pt x="5494" y="189"/>
                  </a:lnTo>
                  <a:lnTo>
                    <a:pt x="5334" y="201"/>
                  </a:lnTo>
                  <a:lnTo>
                    <a:pt x="5175" y="211"/>
                  </a:lnTo>
                  <a:lnTo>
                    <a:pt x="5017" y="219"/>
                  </a:lnTo>
                  <a:lnTo>
                    <a:pt x="4859" y="227"/>
                  </a:lnTo>
                  <a:lnTo>
                    <a:pt x="4703" y="234"/>
                  </a:lnTo>
                  <a:lnTo>
                    <a:pt x="4548" y="239"/>
                  </a:lnTo>
                  <a:lnTo>
                    <a:pt x="4393" y="243"/>
                  </a:lnTo>
                  <a:lnTo>
                    <a:pt x="4240" y="247"/>
                  </a:lnTo>
                  <a:lnTo>
                    <a:pt x="4088" y="249"/>
                  </a:lnTo>
                  <a:lnTo>
                    <a:pt x="3937" y="251"/>
                  </a:lnTo>
                  <a:lnTo>
                    <a:pt x="3788" y="252"/>
                  </a:lnTo>
                  <a:lnTo>
                    <a:pt x="3640" y="251"/>
                  </a:lnTo>
                  <a:lnTo>
                    <a:pt x="3494" y="251"/>
                  </a:lnTo>
                  <a:lnTo>
                    <a:pt x="3349" y="249"/>
                  </a:lnTo>
                  <a:lnTo>
                    <a:pt x="3207" y="246"/>
                  </a:lnTo>
                  <a:lnTo>
                    <a:pt x="3066" y="243"/>
                  </a:lnTo>
                  <a:lnTo>
                    <a:pt x="2928" y="240"/>
                  </a:lnTo>
                  <a:lnTo>
                    <a:pt x="2791" y="235"/>
                  </a:lnTo>
                  <a:lnTo>
                    <a:pt x="2656" y="230"/>
                  </a:lnTo>
                  <a:lnTo>
                    <a:pt x="2524" y="225"/>
                  </a:lnTo>
                  <a:lnTo>
                    <a:pt x="2266" y="212"/>
                  </a:lnTo>
                  <a:lnTo>
                    <a:pt x="2019" y="198"/>
                  </a:lnTo>
                  <a:lnTo>
                    <a:pt x="1782" y="183"/>
                  </a:lnTo>
                  <a:lnTo>
                    <a:pt x="1557" y="167"/>
                  </a:lnTo>
                  <a:lnTo>
                    <a:pt x="1343" y="150"/>
                  </a:lnTo>
                  <a:lnTo>
                    <a:pt x="1144" y="132"/>
                  </a:lnTo>
                  <a:lnTo>
                    <a:pt x="957" y="114"/>
                  </a:lnTo>
                  <a:lnTo>
                    <a:pt x="785" y="96"/>
                  </a:lnTo>
                  <a:lnTo>
                    <a:pt x="627" y="79"/>
                  </a:lnTo>
                  <a:lnTo>
                    <a:pt x="487" y="63"/>
                  </a:lnTo>
                  <a:lnTo>
                    <a:pt x="361" y="48"/>
                  </a:lnTo>
                  <a:lnTo>
                    <a:pt x="254" y="35"/>
                  </a:lnTo>
                  <a:lnTo>
                    <a:pt x="165" y="23"/>
                  </a:lnTo>
                  <a:lnTo>
                    <a:pt x="42" y="6"/>
                  </a:lnTo>
                  <a:lnTo>
                    <a:pt x="0" y="0"/>
                  </a:lnTo>
                  <a:lnTo>
                    <a:pt x="0" y="0"/>
                  </a:lnTo>
                  <a:close/>
                </a:path>
              </a:pathLst>
            </a:custGeom>
            <a:solidFill>
              <a:schemeClr val="bg1"/>
            </a:solidFill>
            <a:ln>
              <a:noFill/>
            </a:ln>
          </p:spPr>
        </p:sp>
        <p:sp>
          <p:nvSpPr>
            <p:cNvPr id="14"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Placeholder 1"/>
          <p:cNvSpPr>
            <a:spLocks noGrp="1"/>
          </p:cNvSpPr>
          <p:nvPr>
            <p:ph type="title"/>
          </p:nvPr>
        </p:nvSpPr>
        <p:spPr bwMode="gray">
          <a:xfrm>
            <a:off x="1154954" y="973668"/>
            <a:ext cx="8761413" cy="706964"/>
          </a:xfrm>
          <a:prstGeom prst="rect">
            <a:avLst/>
          </a:prstGeom>
        </p:spPr>
        <p:txBody>
          <a:bodyPr vert="horz" lIns="91440" tIns="45720" rIns="91440" bIns="45720" rtlCol="0" anchor="ctr">
            <a:noAutofit/>
          </a:bodyPr>
          <a:lstStyle/>
          <a:p>
            <a:r>
              <a:rPr lang="en-US"/>
              <a:t>Click to edit Master title style</a:t>
            </a:r>
            <a:endParaRPr lang="en-US" dirty="0"/>
          </a:p>
        </p:txBody>
      </p:sp>
      <p:sp>
        <p:nvSpPr>
          <p:cNvPr id="3" name="Text Placeholder 2"/>
          <p:cNvSpPr>
            <a:spLocks noGrp="1"/>
          </p:cNvSpPr>
          <p:nvPr>
            <p:ph type="body" idx="1"/>
          </p:nvPr>
        </p:nvSpPr>
        <p:spPr>
          <a:xfrm>
            <a:off x="1154954" y="2603500"/>
            <a:ext cx="8761413" cy="3416300"/>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0653104" y="6391838"/>
            <a:ext cx="990599" cy="304799"/>
          </a:xfrm>
          <a:prstGeom prst="rect">
            <a:avLst/>
          </a:prstGeom>
        </p:spPr>
        <p:txBody>
          <a:bodyPr vert="horz" lIns="91440" tIns="45720" rIns="91440" bIns="45720" rtlCol="0" anchor="ctr"/>
          <a:lstStyle>
            <a:lvl1pPr algn="r">
              <a:defRPr sz="1000" b="1" i="0">
                <a:solidFill>
                  <a:schemeClr val="accent1"/>
                </a:solidFill>
              </a:defRPr>
            </a:lvl1pPr>
          </a:lstStyle>
          <a:p>
            <a:fld id="{D2A89362-3DF4-4C8C-BA73-87B1BD90224A}" type="datetimeFigureOut">
              <a:rPr lang="en-US" smtClean="0"/>
              <a:t>12/24/2018</a:t>
            </a:fld>
            <a:endParaRPr lang="en-US"/>
          </a:p>
        </p:txBody>
      </p:sp>
      <p:sp>
        <p:nvSpPr>
          <p:cNvPr id="5" name="Footer Placeholder 4"/>
          <p:cNvSpPr>
            <a:spLocks noGrp="1"/>
          </p:cNvSpPr>
          <p:nvPr>
            <p:ph type="ftr" sz="quarter" idx="3"/>
          </p:nvPr>
        </p:nvSpPr>
        <p:spPr>
          <a:xfrm>
            <a:off x="561110" y="6391838"/>
            <a:ext cx="3859795" cy="304801"/>
          </a:xfrm>
          <a:prstGeom prst="rect">
            <a:avLst/>
          </a:prstGeom>
        </p:spPr>
        <p:txBody>
          <a:bodyPr vert="horz" lIns="91440" tIns="45720" rIns="91440" bIns="45720" rtlCol="0" anchor="ctr"/>
          <a:lstStyle>
            <a:lvl1pPr algn="l">
              <a:defRPr sz="1000" b="1" i="0">
                <a:solidFill>
                  <a:schemeClr val="accent1"/>
                </a:solidFill>
              </a:defRPr>
            </a:lvl1pPr>
          </a:lstStyle>
          <a:p>
            <a:endParaRPr lang="en-US"/>
          </a:p>
        </p:txBody>
      </p:sp>
      <p:sp>
        <p:nvSpPr>
          <p:cNvPr id="21" name="Rectangle 20"/>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4"/>
          </p:nvPr>
        </p:nvSpPr>
        <p:spPr bwMode="gray">
          <a:xfrm>
            <a:off x="10352540" y="295729"/>
            <a:ext cx="838199" cy="767687"/>
          </a:xfrm>
          <a:prstGeom prst="rect">
            <a:avLst/>
          </a:prstGeom>
        </p:spPr>
        <p:txBody>
          <a:bodyPr vert="horz" lIns="91440" tIns="45720" rIns="91440" bIns="45720" rtlCol="0" anchor="b"/>
          <a:lstStyle>
            <a:lvl1pPr algn="ctr">
              <a:defRPr sz="2800" b="0" i="0">
                <a:solidFill>
                  <a:schemeClr val="bg1"/>
                </a:solidFill>
              </a:defRPr>
            </a:lvl1pPr>
          </a:lstStyle>
          <a:p>
            <a:fld id="{D49F5522-6F2C-4688-8695-85E1658C1623}" type="slidenum">
              <a:rPr lang="en-US" smtClean="0"/>
              <a:t>‹#›</a:t>
            </a:fld>
            <a:endParaRPr lang="en-US"/>
          </a:p>
        </p:txBody>
      </p:sp>
    </p:spTree>
    <p:extLst>
      <p:ext uri="{BB962C8B-B14F-4D97-AF65-F5344CB8AC3E}">
        <p14:creationId xmlns:p14="http://schemas.microsoft.com/office/powerpoint/2010/main" val="352882131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Lst>
  <p:txStyles>
    <p:titleStyle>
      <a:lvl1pPr algn="l" defTabSz="457200" rtl="0" eaLnBrk="1" latinLnBrk="0" hangingPunct="1">
        <a:spcBef>
          <a:spcPct val="0"/>
        </a:spcBef>
        <a:buNone/>
        <a:defRPr sz="3600" b="0" i="0" kern="1200">
          <a:solidFill>
            <a:schemeClr val="bg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b="0" i="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b="0" i="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5.png"/><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9.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7.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CF5B22B5-E917-453C-9D68-780E6430DB3C}"/>
              </a:ext>
            </a:extLst>
          </p:cNvPr>
          <p:cNvSpPr>
            <a:spLocks noGrp="1"/>
          </p:cNvSpPr>
          <p:nvPr>
            <p:ph type="ctrTitle"/>
          </p:nvPr>
        </p:nvSpPr>
        <p:spPr/>
        <p:txBody>
          <a:bodyPr>
            <a:normAutofit/>
          </a:bodyPr>
          <a:lstStyle/>
          <a:p>
            <a:r>
              <a:rPr lang="en-US" dirty="0"/>
              <a:t/>
            </a:r>
            <a:br>
              <a:rPr lang="en-US" dirty="0"/>
            </a:br>
            <a:endParaRPr lang="en-US" dirty="0"/>
          </a:p>
        </p:txBody>
      </p:sp>
      <p:sp>
        <p:nvSpPr>
          <p:cNvPr id="6" name="Subtitle 5">
            <a:extLst>
              <a:ext uri="{FF2B5EF4-FFF2-40B4-BE49-F238E27FC236}">
                <a16:creationId xmlns:a16="http://schemas.microsoft.com/office/drawing/2014/main" xmlns="" id="{7654E24E-9BCC-4FA6-9E7F-505AE0F59311}"/>
              </a:ext>
            </a:extLst>
          </p:cNvPr>
          <p:cNvSpPr>
            <a:spLocks noGrp="1"/>
          </p:cNvSpPr>
          <p:nvPr>
            <p:ph type="subTitle" idx="1"/>
          </p:nvPr>
        </p:nvSpPr>
        <p:spPr>
          <a:xfrm>
            <a:off x="1154955" y="2518394"/>
            <a:ext cx="8825658" cy="3133106"/>
          </a:xfrm>
        </p:spPr>
        <p:txBody>
          <a:bodyPr>
            <a:normAutofit fontScale="25000" lnSpcReduction="20000"/>
          </a:bodyPr>
          <a:lstStyle/>
          <a:p>
            <a:pPr algn="ctr"/>
            <a:r>
              <a:rPr lang="en-US" sz="6200" dirty="0">
                <a:solidFill>
                  <a:schemeClr val="bg2"/>
                </a:solidFill>
              </a:rPr>
              <a:t>Energy Engineering and Environment Department</a:t>
            </a:r>
          </a:p>
          <a:p>
            <a:pPr algn="ctr"/>
            <a:r>
              <a:rPr lang="en-US" sz="6200" dirty="0">
                <a:solidFill>
                  <a:schemeClr val="bg2"/>
                </a:solidFill>
              </a:rPr>
              <a:t>and Chemical Engineering Department </a:t>
            </a:r>
          </a:p>
          <a:p>
            <a:pPr algn="ctr"/>
            <a:r>
              <a:rPr lang="en-US" sz="9600" b="1" dirty="0">
                <a:solidFill>
                  <a:schemeClr val="bg2"/>
                </a:solidFill>
              </a:rPr>
              <a:t>Environmental Impact Assessment of Scrap Tires in the West Bank</a:t>
            </a:r>
          </a:p>
          <a:p>
            <a:pPr algn="ctr"/>
            <a:r>
              <a:rPr lang="en-US" sz="4900" b="1" dirty="0">
                <a:solidFill>
                  <a:schemeClr val="bg2"/>
                </a:solidFill>
              </a:rPr>
              <a:t>Prepared by: </a:t>
            </a:r>
          </a:p>
          <a:p>
            <a:pPr algn="ctr"/>
            <a:r>
              <a:rPr lang="en-US" sz="4900" b="1" dirty="0" err="1">
                <a:solidFill>
                  <a:schemeClr val="bg2"/>
                </a:solidFill>
              </a:rPr>
              <a:t>Fadwa</a:t>
            </a:r>
            <a:r>
              <a:rPr lang="en-US" sz="4900" b="1" dirty="0">
                <a:solidFill>
                  <a:schemeClr val="bg2"/>
                </a:solidFill>
              </a:rPr>
              <a:t> </a:t>
            </a:r>
            <a:r>
              <a:rPr lang="en-US" sz="4900" b="1" dirty="0" err="1">
                <a:solidFill>
                  <a:schemeClr val="bg2"/>
                </a:solidFill>
              </a:rPr>
              <a:t>Wa’el</a:t>
            </a:r>
            <a:r>
              <a:rPr lang="en-US" sz="4900" b="1" dirty="0">
                <a:solidFill>
                  <a:schemeClr val="bg2"/>
                </a:solidFill>
              </a:rPr>
              <a:t> and Raid </a:t>
            </a:r>
            <a:r>
              <a:rPr lang="en-US" sz="4900" b="1" dirty="0" err="1">
                <a:solidFill>
                  <a:schemeClr val="bg2"/>
                </a:solidFill>
              </a:rPr>
              <a:t>Zaghlool</a:t>
            </a:r>
            <a:endParaRPr lang="en-US" sz="4900" b="1" dirty="0">
              <a:solidFill>
                <a:schemeClr val="bg2"/>
              </a:solidFill>
            </a:endParaRPr>
          </a:p>
          <a:p>
            <a:pPr algn="ctr"/>
            <a:endParaRPr lang="en-US" sz="4900" b="1" dirty="0">
              <a:solidFill>
                <a:schemeClr val="bg2"/>
              </a:solidFill>
            </a:endParaRPr>
          </a:p>
          <a:p>
            <a:pPr algn="ctr"/>
            <a:r>
              <a:rPr lang="en-US" sz="4900" b="1" dirty="0">
                <a:solidFill>
                  <a:schemeClr val="bg2"/>
                </a:solidFill>
              </a:rPr>
              <a:t>Supervisor:</a:t>
            </a:r>
          </a:p>
          <a:p>
            <a:pPr algn="ctr"/>
            <a:r>
              <a:rPr lang="en-US" sz="4900" b="1" dirty="0">
                <a:solidFill>
                  <a:schemeClr val="bg2"/>
                </a:solidFill>
              </a:rPr>
              <a:t>Dr. Amjad El-</a:t>
            </a:r>
            <a:r>
              <a:rPr lang="en-US" sz="4900" b="1" dirty="0" err="1">
                <a:solidFill>
                  <a:schemeClr val="bg2"/>
                </a:solidFill>
              </a:rPr>
              <a:t>Qanni</a:t>
            </a:r>
            <a:r>
              <a:rPr lang="en-US" sz="4900" b="1" dirty="0">
                <a:solidFill>
                  <a:schemeClr val="bg2"/>
                </a:solidFill>
              </a:rPr>
              <a:t> </a:t>
            </a:r>
          </a:p>
          <a:p>
            <a:pPr algn="ctr"/>
            <a:endParaRPr lang="en-US" sz="4900" b="1" dirty="0">
              <a:solidFill>
                <a:schemeClr val="bg2"/>
              </a:solidFill>
            </a:endParaRPr>
          </a:p>
          <a:p>
            <a:pPr algn="ctr"/>
            <a:r>
              <a:rPr lang="en-US" sz="4900" b="1" dirty="0">
                <a:solidFill>
                  <a:schemeClr val="bg2"/>
                </a:solidFill>
              </a:rPr>
              <a:t> </a:t>
            </a:r>
            <a:r>
              <a:rPr lang="en-US" sz="4900" b="1" dirty="0" smtClean="0">
                <a:solidFill>
                  <a:schemeClr val="bg2"/>
                </a:solidFill>
              </a:rPr>
              <a:t>DEC 24, </a:t>
            </a:r>
            <a:r>
              <a:rPr lang="en-US" sz="4900" b="1" dirty="0">
                <a:solidFill>
                  <a:schemeClr val="bg2"/>
                </a:solidFill>
              </a:rPr>
              <a:t>2018</a:t>
            </a:r>
          </a:p>
          <a:p>
            <a:pPr algn="ctr"/>
            <a:endParaRPr lang="en-US" dirty="0">
              <a:solidFill>
                <a:srgbClr val="C00000"/>
              </a:solidFill>
            </a:endParaRPr>
          </a:p>
          <a:p>
            <a:endParaRPr lang="en-US" b="1" dirty="0">
              <a:latin typeface="Arial" panose="020B0604020202020204" pitchFamily="34" charset="0"/>
            </a:endParaRPr>
          </a:p>
        </p:txBody>
      </p:sp>
      <p:pic>
        <p:nvPicPr>
          <p:cNvPr id="4" name="Picture 3" descr="Image result for najah national university logo">
            <a:extLst>
              <a:ext uri="{FF2B5EF4-FFF2-40B4-BE49-F238E27FC236}">
                <a16:creationId xmlns:a16="http://schemas.microsoft.com/office/drawing/2014/main" xmlns="" id="{768174EE-80A8-4A7B-A98E-78212D7E62A7}"/>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4793084" y="869574"/>
            <a:ext cx="1549400" cy="1493615"/>
          </a:xfrm>
          <a:prstGeom prst="rect">
            <a:avLst/>
          </a:prstGeom>
          <a:noFill/>
          <a:ln>
            <a:noFill/>
          </a:ln>
        </p:spPr>
      </p:pic>
    </p:spTree>
    <p:extLst>
      <p:ext uri="{BB962C8B-B14F-4D97-AF65-F5344CB8AC3E}">
        <p14:creationId xmlns:p14="http://schemas.microsoft.com/office/powerpoint/2010/main" val="371981484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07AECB0F-389F-4AF9-824E-4B41B5D41A2F}"/>
              </a:ext>
            </a:extLst>
          </p:cNvPr>
          <p:cNvSpPr>
            <a:spLocks noGrp="1"/>
          </p:cNvSpPr>
          <p:nvPr>
            <p:ph type="title"/>
          </p:nvPr>
        </p:nvSpPr>
        <p:spPr/>
        <p:txBody>
          <a:bodyPr/>
          <a:lstStyle/>
          <a:p>
            <a:r>
              <a:rPr lang="en-US" b="1" dirty="0"/>
              <a:t>Capacity</a:t>
            </a:r>
          </a:p>
        </p:txBody>
      </p:sp>
      <p:graphicFrame>
        <p:nvGraphicFramePr>
          <p:cNvPr id="5" name="Content Placeholder 4">
            <a:extLst>
              <a:ext uri="{FF2B5EF4-FFF2-40B4-BE49-F238E27FC236}">
                <a16:creationId xmlns:a16="http://schemas.microsoft.com/office/drawing/2014/main" xmlns="" id="{493F289A-C7EC-4271-8C89-82EF96A856BE}"/>
              </a:ext>
            </a:extLst>
          </p:cNvPr>
          <p:cNvGraphicFramePr>
            <a:graphicFrameLocks noGrp="1"/>
          </p:cNvGraphicFramePr>
          <p:nvPr>
            <p:ph idx="1"/>
            <p:extLst>
              <p:ext uri="{D42A27DB-BD31-4B8C-83A1-F6EECF244321}">
                <p14:modId xmlns:p14="http://schemas.microsoft.com/office/powerpoint/2010/main" val="1604882319"/>
              </p:ext>
            </p:extLst>
          </p:nvPr>
        </p:nvGraphicFramePr>
        <p:xfrm>
          <a:off x="1850396" y="1979930"/>
          <a:ext cx="8065971" cy="4878070"/>
        </p:xfrm>
        <a:graphic>
          <a:graphicData uri="http://schemas.openxmlformats.org/drawingml/2006/table">
            <a:tbl>
              <a:tblPr firstRow="1" firstCol="1" bandRow="1">
                <a:tableStyleId>{5C22544A-7EE6-4342-B048-85BDC9FD1C3A}</a:tableStyleId>
              </a:tblPr>
              <a:tblGrid>
                <a:gridCol w="4786323">
                  <a:extLst>
                    <a:ext uri="{9D8B030D-6E8A-4147-A177-3AD203B41FA5}">
                      <a16:colId xmlns:a16="http://schemas.microsoft.com/office/drawing/2014/main" xmlns="" val="4172891558"/>
                    </a:ext>
                  </a:extLst>
                </a:gridCol>
                <a:gridCol w="3279648">
                  <a:extLst>
                    <a:ext uri="{9D8B030D-6E8A-4147-A177-3AD203B41FA5}">
                      <a16:colId xmlns:a16="http://schemas.microsoft.com/office/drawing/2014/main" xmlns="" val="3024246919"/>
                    </a:ext>
                  </a:extLst>
                </a:gridCol>
              </a:tblGrid>
              <a:tr h="465624">
                <a:tc>
                  <a:txBody>
                    <a:bodyPr/>
                    <a:lstStyle/>
                    <a:p>
                      <a:pPr marL="0" marR="0" algn="l" rtl="0">
                        <a:lnSpc>
                          <a:spcPct val="150000"/>
                        </a:lnSpc>
                        <a:spcBef>
                          <a:spcPts val="0"/>
                        </a:spcBef>
                        <a:spcAft>
                          <a:spcPts val="0"/>
                        </a:spcAft>
                      </a:pPr>
                      <a:r>
                        <a:rPr lang="en-US" sz="2400" dirty="0">
                          <a:effectLst/>
                        </a:rPr>
                        <a:t># of cars</a:t>
                      </a:r>
                      <a:endParaRPr lang="en-US" sz="24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l" rtl="0">
                        <a:lnSpc>
                          <a:spcPct val="150000"/>
                        </a:lnSpc>
                        <a:spcBef>
                          <a:spcPts val="0"/>
                        </a:spcBef>
                        <a:spcAft>
                          <a:spcPts val="0"/>
                        </a:spcAft>
                      </a:pPr>
                      <a:r>
                        <a:rPr lang="en-US" sz="2000" dirty="0">
                          <a:effectLst/>
                        </a:rPr>
                        <a:t>400,000 cars</a:t>
                      </a:r>
                      <a:endParaRPr lang="en-US" sz="2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xmlns="" val="155237680"/>
                  </a:ext>
                </a:extLst>
              </a:tr>
              <a:tr h="465624">
                <a:tc>
                  <a:txBody>
                    <a:bodyPr/>
                    <a:lstStyle/>
                    <a:p>
                      <a:pPr marL="0" marR="0" algn="l" rtl="0">
                        <a:lnSpc>
                          <a:spcPct val="150000"/>
                        </a:lnSpc>
                        <a:spcBef>
                          <a:spcPts val="0"/>
                        </a:spcBef>
                        <a:spcAft>
                          <a:spcPts val="0"/>
                        </a:spcAft>
                      </a:pPr>
                      <a:r>
                        <a:rPr lang="en-US" sz="2400">
                          <a:effectLst/>
                        </a:rPr>
                        <a:t># of tires per car</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l" rtl="0">
                        <a:lnSpc>
                          <a:spcPct val="150000"/>
                        </a:lnSpc>
                        <a:spcBef>
                          <a:spcPts val="0"/>
                        </a:spcBef>
                        <a:spcAft>
                          <a:spcPts val="0"/>
                        </a:spcAft>
                      </a:pPr>
                      <a:r>
                        <a:rPr lang="en-US" sz="2000" dirty="0">
                          <a:effectLst/>
                        </a:rPr>
                        <a:t>4 tiers</a:t>
                      </a:r>
                      <a:endParaRPr lang="en-US" sz="2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xmlns="" val="33603644"/>
                  </a:ext>
                </a:extLst>
              </a:tr>
              <a:tr h="465624">
                <a:tc>
                  <a:txBody>
                    <a:bodyPr/>
                    <a:lstStyle/>
                    <a:p>
                      <a:pPr marL="0" marR="0" algn="l" rtl="0">
                        <a:lnSpc>
                          <a:spcPct val="150000"/>
                        </a:lnSpc>
                        <a:spcBef>
                          <a:spcPts val="0"/>
                        </a:spcBef>
                        <a:spcAft>
                          <a:spcPts val="0"/>
                        </a:spcAft>
                      </a:pPr>
                      <a:r>
                        <a:rPr lang="en-US" sz="2400">
                          <a:effectLst/>
                        </a:rPr>
                        <a:t>Life time of tires</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l" rtl="0">
                        <a:lnSpc>
                          <a:spcPct val="150000"/>
                        </a:lnSpc>
                        <a:spcBef>
                          <a:spcPts val="0"/>
                        </a:spcBef>
                        <a:spcAft>
                          <a:spcPts val="0"/>
                        </a:spcAft>
                      </a:pPr>
                      <a:r>
                        <a:rPr lang="en-US" sz="2000" dirty="0">
                          <a:effectLst/>
                        </a:rPr>
                        <a:t>1.5 year</a:t>
                      </a:r>
                      <a:endParaRPr lang="en-US" sz="2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xmlns="" val="3636536879"/>
                  </a:ext>
                </a:extLst>
              </a:tr>
              <a:tr h="465624">
                <a:tc>
                  <a:txBody>
                    <a:bodyPr/>
                    <a:lstStyle/>
                    <a:p>
                      <a:pPr marL="0" marR="0" algn="l" rtl="0">
                        <a:lnSpc>
                          <a:spcPct val="150000"/>
                        </a:lnSpc>
                        <a:spcBef>
                          <a:spcPts val="0"/>
                        </a:spcBef>
                        <a:spcAft>
                          <a:spcPts val="0"/>
                        </a:spcAft>
                      </a:pPr>
                      <a:r>
                        <a:rPr lang="en-US" sz="2400">
                          <a:effectLst/>
                        </a:rPr>
                        <a:t>Total # of tires </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l" rtl="0">
                        <a:lnSpc>
                          <a:spcPct val="150000"/>
                        </a:lnSpc>
                        <a:spcBef>
                          <a:spcPts val="0"/>
                        </a:spcBef>
                        <a:spcAft>
                          <a:spcPts val="0"/>
                        </a:spcAft>
                      </a:pPr>
                      <a:r>
                        <a:rPr lang="en-US" sz="2000" dirty="0">
                          <a:effectLst/>
                        </a:rPr>
                        <a:t>2,400,000</a:t>
                      </a:r>
                      <a:endParaRPr lang="en-US" sz="2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xmlns="" val="1578201890"/>
                  </a:ext>
                </a:extLst>
              </a:tr>
              <a:tr h="465624">
                <a:tc>
                  <a:txBody>
                    <a:bodyPr/>
                    <a:lstStyle/>
                    <a:p>
                      <a:pPr marL="0" marR="0" algn="l" rtl="0">
                        <a:lnSpc>
                          <a:spcPct val="150000"/>
                        </a:lnSpc>
                        <a:spcBef>
                          <a:spcPts val="0"/>
                        </a:spcBef>
                        <a:spcAft>
                          <a:spcPts val="0"/>
                        </a:spcAft>
                      </a:pPr>
                      <a:r>
                        <a:rPr lang="en-US" sz="2400">
                          <a:effectLst/>
                        </a:rPr>
                        <a:t>Average tire weight </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l" rtl="0">
                        <a:lnSpc>
                          <a:spcPct val="150000"/>
                        </a:lnSpc>
                        <a:spcBef>
                          <a:spcPts val="0"/>
                        </a:spcBef>
                        <a:spcAft>
                          <a:spcPts val="0"/>
                        </a:spcAft>
                      </a:pPr>
                      <a:r>
                        <a:rPr lang="en-US" sz="2000" dirty="0">
                          <a:effectLst/>
                        </a:rPr>
                        <a:t>8 kg </a:t>
                      </a:r>
                      <a:endParaRPr lang="en-US" sz="2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xmlns="" val="3198345155"/>
                  </a:ext>
                </a:extLst>
              </a:tr>
              <a:tr h="465624">
                <a:tc>
                  <a:txBody>
                    <a:bodyPr/>
                    <a:lstStyle/>
                    <a:p>
                      <a:pPr marL="0" marR="0" algn="l" rtl="0">
                        <a:lnSpc>
                          <a:spcPct val="150000"/>
                        </a:lnSpc>
                        <a:spcBef>
                          <a:spcPts val="0"/>
                        </a:spcBef>
                        <a:spcAft>
                          <a:spcPts val="0"/>
                        </a:spcAft>
                      </a:pPr>
                      <a:r>
                        <a:rPr lang="en-US" sz="2400">
                          <a:effectLst/>
                        </a:rPr>
                        <a:t>Capacity </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l" rtl="0">
                        <a:lnSpc>
                          <a:spcPct val="150000"/>
                        </a:lnSpc>
                        <a:spcBef>
                          <a:spcPts val="0"/>
                        </a:spcBef>
                        <a:spcAft>
                          <a:spcPts val="0"/>
                        </a:spcAft>
                      </a:pPr>
                      <a:r>
                        <a:rPr lang="en-US" sz="2000" dirty="0">
                          <a:effectLst/>
                        </a:rPr>
                        <a:t>12800 ton per year</a:t>
                      </a:r>
                      <a:endParaRPr lang="en-US" sz="2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xmlns="" val="459085121"/>
                  </a:ext>
                </a:extLst>
              </a:tr>
              <a:tr h="465624">
                <a:tc>
                  <a:txBody>
                    <a:bodyPr/>
                    <a:lstStyle/>
                    <a:p>
                      <a:pPr marL="0" marR="0" algn="l" rtl="0">
                        <a:lnSpc>
                          <a:spcPct val="150000"/>
                        </a:lnSpc>
                        <a:spcBef>
                          <a:spcPts val="0"/>
                        </a:spcBef>
                        <a:spcAft>
                          <a:spcPts val="0"/>
                        </a:spcAft>
                      </a:pPr>
                      <a:r>
                        <a:rPr lang="en-US" sz="2400">
                          <a:effectLst/>
                        </a:rPr>
                        <a:t># of working days per year</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l" rtl="0">
                        <a:lnSpc>
                          <a:spcPct val="150000"/>
                        </a:lnSpc>
                        <a:spcBef>
                          <a:spcPts val="0"/>
                        </a:spcBef>
                        <a:spcAft>
                          <a:spcPts val="0"/>
                        </a:spcAft>
                      </a:pPr>
                      <a:r>
                        <a:rPr lang="en-US" sz="2000" dirty="0" smtClean="0">
                          <a:effectLst/>
                        </a:rPr>
                        <a:t>260 </a:t>
                      </a:r>
                      <a:r>
                        <a:rPr lang="en-US" sz="2000" dirty="0">
                          <a:effectLst/>
                        </a:rPr>
                        <a:t>day per year </a:t>
                      </a:r>
                      <a:endParaRPr lang="en-US" sz="2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xmlns="" val="2636419278"/>
                  </a:ext>
                </a:extLst>
              </a:tr>
              <a:tr h="465624">
                <a:tc>
                  <a:txBody>
                    <a:bodyPr/>
                    <a:lstStyle/>
                    <a:p>
                      <a:pPr marL="0" marR="0" algn="l" rtl="0">
                        <a:lnSpc>
                          <a:spcPct val="150000"/>
                        </a:lnSpc>
                        <a:spcBef>
                          <a:spcPts val="0"/>
                        </a:spcBef>
                        <a:spcAft>
                          <a:spcPts val="0"/>
                        </a:spcAft>
                      </a:pPr>
                      <a:r>
                        <a:rPr lang="en-US" sz="2400">
                          <a:effectLst/>
                        </a:rPr>
                        <a:t>Pyrolizer capacity</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l" rtl="0">
                        <a:lnSpc>
                          <a:spcPct val="150000"/>
                        </a:lnSpc>
                        <a:spcBef>
                          <a:spcPts val="0"/>
                        </a:spcBef>
                        <a:spcAft>
                          <a:spcPts val="0"/>
                        </a:spcAft>
                      </a:pPr>
                      <a:r>
                        <a:rPr lang="en-US" sz="2000" dirty="0">
                          <a:effectLst/>
                        </a:rPr>
                        <a:t>4 tons per hour </a:t>
                      </a:r>
                      <a:endParaRPr lang="en-US" sz="2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xmlns="" val="2813957619"/>
                  </a:ext>
                </a:extLst>
              </a:tr>
              <a:tr h="465624">
                <a:tc>
                  <a:txBody>
                    <a:bodyPr/>
                    <a:lstStyle/>
                    <a:p>
                      <a:pPr marL="0" marR="0" algn="l" rtl="0">
                        <a:lnSpc>
                          <a:spcPct val="150000"/>
                        </a:lnSpc>
                        <a:spcBef>
                          <a:spcPts val="0"/>
                        </a:spcBef>
                        <a:spcAft>
                          <a:spcPts val="0"/>
                        </a:spcAft>
                      </a:pPr>
                      <a:r>
                        <a:rPr lang="en-US" sz="2400" dirty="0">
                          <a:effectLst/>
                        </a:rPr>
                        <a:t># of treated tires per day </a:t>
                      </a:r>
                      <a:endParaRPr lang="en-US" sz="24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lvl="0" indent="0" algn="l" rtl="0">
                        <a:lnSpc>
                          <a:spcPct val="150000"/>
                        </a:lnSpc>
                        <a:spcBef>
                          <a:spcPts val="0"/>
                        </a:spcBef>
                        <a:spcAft>
                          <a:spcPts val="0"/>
                        </a:spcAft>
                        <a:buFont typeface="+mj-lt"/>
                        <a:buNone/>
                      </a:pPr>
                      <a:r>
                        <a:rPr lang="en-US" sz="2000" dirty="0">
                          <a:effectLst/>
                        </a:rPr>
                        <a:t>40 tons </a:t>
                      </a:r>
                      <a:endParaRPr lang="en-US" sz="2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xmlns="" val="314147993"/>
                  </a:ext>
                </a:extLst>
              </a:tr>
            </a:tbl>
          </a:graphicData>
        </a:graphic>
      </p:graphicFrame>
    </p:spTree>
    <p:extLst>
      <p:ext uri="{BB962C8B-B14F-4D97-AF65-F5344CB8AC3E}">
        <p14:creationId xmlns:p14="http://schemas.microsoft.com/office/powerpoint/2010/main" val="268061279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12E5797E-14B3-4C5F-9BEC-85376A3A0518}"/>
              </a:ext>
            </a:extLst>
          </p:cNvPr>
          <p:cNvSpPr>
            <a:spLocks noGrp="1"/>
          </p:cNvSpPr>
          <p:nvPr>
            <p:ph type="title"/>
          </p:nvPr>
        </p:nvSpPr>
        <p:spPr>
          <a:xfrm>
            <a:off x="838200" y="365125"/>
            <a:ext cx="10515600" cy="857283"/>
          </a:xfrm>
        </p:spPr>
        <p:txBody>
          <a:bodyPr>
            <a:normAutofit fontScale="90000"/>
          </a:bodyPr>
          <a:lstStyle/>
          <a:p>
            <a:r>
              <a:rPr lang="en-US" b="1" dirty="0" err="1"/>
              <a:t>Leoplod</a:t>
            </a:r>
            <a:r>
              <a:rPr lang="en-US" b="1" dirty="0"/>
              <a:t> matrix </a:t>
            </a:r>
            <a:r>
              <a:rPr lang="en-US" dirty="0"/>
              <a:t/>
            </a:r>
            <a:br>
              <a:rPr lang="en-US" dirty="0"/>
            </a:br>
            <a:endParaRPr lang="en-US" dirty="0"/>
          </a:p>
        </p:txBody>
      </p:sp>
      <p:graphicFrame>
        <p:nvGraphicFramePr>
          <p:cNvPr id="7" name="Content Placeholder 6">
            <a:extLst>
              <a:ext uri="{FF2B5EF4-FFF2-40B4-BE49-F238E27FC236}">
                <a16:creationId xmlns:a16="http://schemas.microsoft.com/office/drawing/2014/main" xmlns="" id="{73BB7B4C-6867-49F0-8ABF-52C65EDE0ED0}"/>
              </a:ext>
            </a:extLst>
          </p:cNvPr>
          <p:cNvGraphicFramePr>
            <a:graphicFrameLocks noGrp="1"/>
          </p:cNvGraphicFramePr>
          <p:nvPr>
            <p:ph idx="1"/>
            <p:extLst>
              <p:ext uri="{D42A27DB-BD31-4B8C-83A1-F6EECF244321}">
                <p14:modId xmlns:p14="http://schemas.microsoft.com/office/powerpoint/2010/main" val="4128102965"/>
              </p:ext>
            </p:extLst>
          </p:nvPr>
        </p:nvGraphicFramePr>
        <p:xfrm>
          <a:off x="204715" y="805218"/>
          <a:ext cx="11791668" cy="5813947"/>
        </p:xfrm>
        <a:graphic>
          <a:graphicData uri="http://schemas.openxmlformats.org/drawingml/2006/table">
            <a:tbl>
              <a:tblPr rtl="1">
                <a:tableStyleId>{5C22544A-7EE6-4342-B048-85BDC9FD1C3A}</a:tableStyleId>
              </a:tblPr>
              <a:tblGrid>
                <a:gridCol w="949449">
                  <a:extLst>
                    <a:ext uri="{9D8B030D-6E8A-4147-A177-3AD203B41FA5}">
                      <a16:colId xmlns:a16="http://schemas.microsoft.com/office/drawing/2014/main" xmlns="" val="1693996728"/>
                    </a:ext>
                  </a:extLst>
                </a:gridCol>
                <a:gridCol w="834015">
                  <a:extLst>
                    <a:ext uri="{9D8B030D-6E8A-4147-A177-3AD203B41FA5}">
                      <a16:colId xmlns:a16="http://schemas.microsoft.com/office/drawing/2014/main" xmlns="" val="3971973475"/>
                    </a:ext>
                  </a:extLst>
                </a:gridCol>
                <a:gridCol w="935930">
                  <a:extLst>
                    <a:ext uri="{9D8B030D-6E8A-4147-A177-3AD203B41FA5}">
                      <a16:colId xmlns:a16="http://schemas.microsoft.com/office/drawing/2014/main" xmlns="" val="1504530841"/>
                    </a:ext>
                  </a:extLst>
                </a:gridCol>
                <a:gridCol w="655152">
                  <a:extLst>
                    <a:ext uri="{9D8B030D-6E8A-4147-A177-3AD203B41FA5}">
                      <a16:colId xmlns:a16="http://schemas.microsoft.com/office/drawing/2014/main" xmlns="" val="4127872869"/>
                    </a:ext>
                  </a:extLst>
                </a:gridCol>
                <a:gridCol w="935930">
                  <a:extLst>
                    <a:ext uri="{9D8B030D-6E8A-4147-A177-3AD203B41FA5}">
                      <a16:colId xmlns:a16="http://schemas.microsoft.com/office/drawing/2014/main" xmlns="" val="1886379916"/>
                    </a:ext>
                  </a:extLst>
                </a:gridCol>
                <a:gridCol w="847535">
                  <a:extLst>
                    <a:ext uri="{9D8B030D-6E8A-4147-A177-3AD203B41FA5}">
                      <a16:colId xmlns:a16="http://schemas.microsoft.com/office/drawing/2014/main" xmlns="" val="3596377345"/>
                    </a:ext>
                  </a:extLst>
                </a:gridCol>
                <a:gridCol w="736262">
                  <a:extLst>
                    <a:ext uri="{9D8B030D-6E8A-4147-A177-3AD203B41FA5}">
                      <a16:colId xmlns:a16="http://schemas.microsoft.com/office/drawing/2014/main" xmlns="" val="3201063053"/>
                    </a:ext>
                  </a:extLst>
                </a:gridCol>
                <a:gridCol w="737303">
                  <a:extLst>
                    <a:ext uri="{9D8B030D-6E8A-4147-A177-3AD203B41FA5}">
                      <a16:colId xmlns:a16="http://schemas.microsoft.com/office/drawing/2014/main" xmlns="" val="621960450"/>
                    </a:ext>
                  </a:extLst>
                </a:gridCol>
                <a:gridCol w="737303">
                  <a:extLst>
                    <a:ext uri="{9D8B030D-6E8A-4147-A177-3AD203B41FA5}">
                      <a16:colId xmlns:a16="http://schemas.microsoft.com/office/drawing/2014/main" xmlns="" val="1561209163"/>
                    </a:ext>
                  </a:extLst>
                </a:gridCol>
                <a:gridCol w="883935">
                  <a:extLst>
                    <a:ext uri="{9D8B030D-6E8A-4147-A177-3AD203B41FA5}">
                      <a16:colId xmlns:a16="http://schemas.microsoft.com/office/drawing/2014/main" xmlns="" val="3008706764"/>
                    </a:ext>
                  </a:extLst>
                </a:gridCol>
                <a:gridCol w="737303">
                  <a:extLst>
                    <a:ext uri="{9D8B030D-6E8A-4147-A177-3AD203B41FA5}">
                      <a16:colId xmlns:a16="http://schemas.microsoft.com/office/drawing/2014/main" xmlns="" val="3594602635"/>
                    </a:ext>
                  </a:extLst>
                </a:gridCol>
                <a:gridCol w="849920">
                  <a:extLst>
                    <a:ext uri="{9D8B030D-6E8A-4147-A177-3AD203B41FA5}">
                      <a16:colId xmlns:a16="http://schemas.microsoft.com/office/drawing/2014/main" xmlns="" val="1326776113"/>
                    </a:ext>
                  </a:extLst>
                </a:gridCol>
                <a:gridCol w="1511743">
                  <a:extLst>
                    <a:ext uri="{9D8B030D-6E8A-4147-A177-3AD203B41FA5}">
                      <a16:colId xmlns:a16="http://schemas.microsoft.com/office/drawing/2014/main" xmlns="" val="1403785879"/>
                    </a:ext>
                  </a:extLst>
                </a:gridCol>
                <a:gridCol w="439888">
                  <a:extLst>
                    <a:ext uri="{9D8B030D-6E8A-4147-A177-3AD203B41FA5}">
                      <a16:colId xmlns:a16="http://schemas.microsoft.com/office/drawing/2014/main" xmlns="" val="1272806206"/>
                    </a:ext>
                  </a:extLst>
                </a:gridCol>
              </a:tblGrid>
              <a:tr h="806646">
                <a:tc gridSpan="6">
                  <a:txBody>
                    <a:bodyPr/>
                    <a:lstStyle/>
                    <a:p>
                      <a:pPr marL="0" marR="0" algn="ctr" rtl="0">
                        <a:lnSpc>
                          <a:spcPct val="150000"/>
                        </a:lnSpc>
                        <a:spcBef>
                          <a:spcPts val="0"/>
                        </a:spcBef>
                        <a:spcAft>
                          <a:spcPts val="800"/>
                        </a:spcAft>
                      </a:pPr>
                      <a:r>
                        <a:rPr lang="en-US" sz="1050">
                          <a:effectLst/>
                        </a:rPr>
                        <a:t>Operation</a:t>
                      </a:r>
                      <a:endParaRPr lang="en-US" sz="1050">
                        <a:effectLst/>
                        <a:latin typeface="Calibri" panose="020F0502020204030204" pitchFamily="34" charset="0"/>
                        <a:ea typeface="Calibri" panose="020F0502020204030204" pitchFamily="34" charset="0"/>
                        <a:cs typeface="Arial" panose="020B0604020202020204" pitchFamily="34" charset="0"/>
                      </a:endParaRPr>
                    </a:p>
                  </a:txBody>
                  <a:tcPr marL="52610" marR="52610" marT="0" marB="0" anchor="ct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gridSpan="4">
                  <a:txBody>
                    <a:bodyPr/>
                    <a:lstStyle/>
                    <a:p>
                      <a:pPr marL="0" marR="0" algn="ctr" rtl="0">
                        <a:lnSpc>
                          <a:spcPct val="150000"/>
                        </a:lnSpc>
                        <a:spcBef>
                          <a:spcPts val="0"/>
                        </a:spcBef>
                        <a:spcAft>
                          <a:spcPts val="800"/>
                        </a:spcAft>
                      </a:pPr>
                      <a:r>
                        <a:rPr lang="en-US" sz="1050">
                          <a:effectLst/>
                        </a:rPr>
                        <a:t>Construction</a:t>
                      </a:r>
                      <a:endParaRPr lang="en-US" sz="1050">
                        <a:effectLst/>
                        <a:latin typeface="Calibri" panose="020F0502020204030204" pitchFamily="34" charset="0"/>
                        <a:ea typeface="Calibri" panose="020F0502020204030204" pitchFamily="34" charset="0"/>
                        <a:cs typeface="Arial" panose="020B0604020202020204" pitchFamily="34" charset="0"/>
                      </a:endParaRPr>
                    </a:p>
                  </a:txBody>
                  <a:tcPr marL="52610" marR="52610" marT="0" marB="0" anchor="ctr"/>
                </a:tc>
                <a:tc hMerge="1">
                  <a:txBody>
                    <a:bodyPr/>
                    <a:lstStyle/>
                    <a:p>
                      <a:endParaRPr lang="en-US"/>
                    </a:p>
                  </a:txBody>
                  <a:tcPr/>
                </a:tc>
                <a:tc hMerge="1">
                  <a:txBody>
                    <a:bodyPr/>
                    <a:lstStyle/>
                    <a:p>
                      <a:endParaRPr lang="en-US"/>
                    </a:p>
                  </a:txBody>
                  <a:tcPr/>
                </a:tc>
                <a:tc hMerge="1">
                  <a:txBody>
                    <a:bodyPr/>
                    <a:lstStyle/>
                    <a:p>
                      <a:endParaRPr lang="en-US"/>
                    </a:p>
                  </a:txBody>
                  <a:tcPr/>
                </a:tc>
                <a:tc gridSpan="2">
                  <a:txBody>
                    <a:bodyPr/>
                    <a:lstStyle/>
                    <a:p>
                      <a:pPr marL="0" marR="0" algn="ctr" rtl="0">
                        <a:lnSpc>
                          <a:spcPct val="150000"/>
                        </a:lnSpc>
                        <a:spcBef>
                          <a:spcPts val="0"/>
                        </a:spcBef>
                        <a:spcAft>
                          <a:spcPts val="800"/>
                        </a:spcAft>
                      </a:pPr>
                      <a:r>
                        <a:rPr lang="en-US" sz="1050" dirty="0">
                          <a:effectLst/>
                        </a:rPr>
                        <a:t>Pre-construction</a:t>
                      </a:r>
                      <a:endParaRPr lang="en-US" sz="1050" dirty="0">
                        <a:effectLst/>
                        <a:latin typeface="Calibri" panose="020F0502020204030204" pitchFamily="34" charset="0"/>
                        <a:ea typeface="Calibri" panose="020F0502020204030204" pitchFamily="34" charset="0"/>
                        <a:cs typeface="Arial" panose="020B0604020202020204" pitchFamily="34" charset="0"/>
                      </a:endParaRPr>
                    </a:p>
                  </a:txBody>
                  <a:tcPr marL="52610" marR="52610" marT="0" marB="0" anchor="ctr"/>
                </a:tc>
                <a:tc hMerge="1">
                  <a:txBody>
                    <a:bodyPr/>
                    <a:lstStyle/>
                    <a:p>
                      <a:endParaRPr lang="en-US"/>
                    </a:p>
                  </a:txBody>
                  <a:tcPr/>
                </a:tc>
                <a:tc gridSpan="2">
                  <a:txBody>
                    <a:bodyPr/>
                    <a:lstStyle/>
                    <a:p>
                      <a:pPr marL="0" marR="0" algn="ctr" rtl="0">
                        <a:lnSpc>
                          <a:spcPct val="150000"/>
                        </a:lnSpc>
                        <a:spcBef>
                          <a:spcPts val="0"/>
                        </a:spcBef>
                        <a:spcAft>
                          <a:spcPts val="800"/>
                        </a:spcAft>
                      </a:pPr>
                      <a:r>
                        <a:rPr lang="en-US" sz="1050" dirty="0">
                          <a:effectLst/>
                        </a:rPr>
                        <a:t>Activities</a:t>
                      </a:r>
                      <a:endParaRPr lang="en-US" sz="1050" dirty="0">
                        <a:effectLst/>
                        <a:latin typeface="Calibri" panose="020F0502020204030204" pitchFamily="34" charset="0"/>
                        <a:ea typeface="Calibri" panose="020F0502020204030204" pitchFamily="34" charset="0"/>
                        <a:cs typeface="Arial" panose="020B0604020202020204" pitchFamily="34" charset="0"/>
                      </a:endParaRPr>
                    </a:p>
                  </a:txBody>
                  <a:tcPr marL="52610" marR="52610" marT="0" marB="0" anchor="ctr"/>
                </a:tc>
                <a:tc hMerge="1">
                  <a:txBody>
                    <a:bodyPr/>
                    <a:lstStyle/>
                    <a:p>
                      <a:endParaRPr lang="en-US"/>
                    </a:p>
                  </a:txBody>
                  <a:tcPr/>
                </a:tc>
                <a:extLst>
                  <a:ext uri="{0D108BD9-81ED-4DB2-BD59-A6C34878D82A}">
                    <a16:rowId xmlns:a16="http://schemas.microsoft.com/office/drawing/2014/main" xmlns="" val="3029295790"/>
                  </a:ext>
                </a:extLst>
              </a:tr>
              <a:tr h="1010000">
                <a:tc>
                  <a:txBody>
                    <a:bodyPr/>
                    <a:lstStyle/>
                    <a:p>
                      <a:pPr marL="71755" marR="71755" algn="ctr" rtl="0">
                        <a:lnSpc>
                          <a:spcPct val="150000"/>
                        </a:lnSpc>
                        <a:spcBef>
                          <a:spcPts val="0"/>
                        </a:spcBef>
                        <a:spcAft>
                          <a:spcPts val="800"/>
                        </a:spcAft>
                      </a:pPr>
                      <a:r>
                        <a:rPr lang="en-US" sz="1050">
                          <a:effectLst/>
                        </a:rPr>
                        <a:t>Gases emissions</a:t>
                      </a:r>
                      <a:endParaRPr lang="en-US" sz="1050">
                        <a:effectLst/>
                        <a:latin typeface="Calibri" panose="020F0502020204030204" pitchFamily="34" charset="0"/>
                        <a:ea typeface="Calibri" panose="020F0502020204030204" pitchFamily="34" charset="0"/>
                        <a:cs typeface="Arial" panose="020B0604020202020204" pitchFamily="34" charset="0"/>
                      </a:endParaRPr>
                    </a:p>
                  </a:txBody>
                  <a:tcPr marL="52610" marR="52610" marT="0" marB="0" vert="vert270" anchor="ctr"/>
                </a:tc>
                <a:tc>
                  <a:txBody>
                    <a:bodyPr/>
                    <a:lstStyle/>
                    <a:p>
                      <a:pPr marL="71755" marR="71755" algn="ctr" rtl="0">
                        <a:lnSpc>
                          <a:spcPct val="150000"/>
                        </a:lnSpc>
                        <a:spcBef>
                          <a:spcPts val="0"/>
                        </a:spcBef>
                        <a:spcAft>
                          <a:spcPts val="800"/>
                        </a:spcAft>
                      </a:pPr>
                      <a:r>
                        <a:rPr lang="en-US" sz="1050">
                          <a:effectLst/>
                        </a:rPr>
                        <a:t>Waste disposal</a:t>
                      </a:r>
                      <a:endParaRPr lang="en-US" sz="1050">
                        <a:effectLst/>
                        <a:latin typeface="Calibri" panose="020F0502020204030204" pitchFamily="34" charset="0"/>
                        <a:ea typeface="Calibri" panose="020F0502020204030204" pitchFamily="34" charset="0"/>
                        <a:cs typeface="Arial" panose="020B0604020202020204" pitchFamily="34" charset="0"/>
                      </a:endParaRPr>
                    </a:p>
                  </a:txBody>
                  <a:tcPr marL="52610" marR="52610" marT="0" marB="0" vert="vert270" anchor="ctr"/>
                </a:tc>
                <a:tc>
                  <a:txBody>
                    <a:bodyPr/>
                    <a:lstStyle/>
                    <a:p>
                      <a:pPr marL="71755" marR="71755" algn="ctr" rtl="0">
                        <a:lnSpc>
                          <a:spcPct val="150000"/>
                        </a:lnSpc>
                        <a:spcBef>
                          <a:spcPts val="0"/>
                        </a:spcBef>
                        <a:spcAft>
                          <a:spcPts val="800"/>
                        </a:spcAft>
                      </a:pPr>
                      <a:r>
                        <a:rPr lang="en-US" sz="1050">
                          <a:effectLst/>
                        </a:rPr>
                        <a:t>Pyrolysis process</a:t>
                      </a:r>
                      <a:endParaRPr lang="en-US" sz="1050">
                        <a:effectLst/>
                        <a:latin typeface="Calibri" panose="020F0502020204030204" pitchFamily="34" charset="0"/>
                        <a:ea typeface="Calibri" panose="020F0502020204030204" pitchFamily="34" charset="0"/>
                        <a:cs typeface="Arial" panose="020B0604020202020204" pitchFamily="34" charset="0"/>
                      </a:endParaRPr>
                    </a:p>
                  </a:txBody>
                  <a:tcPr marL="52610" marR="52610" marT="0" marB="0" vert="vert270" anchor="ctr"/>
                </a:tc>
                <a:tc>
                  <a:txBody>
                    <a:bodyPr/>
                    <a:lstStyle/>
                    <a:p>
                      <a:pPr marL="71755" marR="71755" algn="ctr" rtl="0">
                        <a:lnSpc>
                          <a:spcPct val="150000"/>
                        </a:lnSpc>
                        <a:spcBef>
                          <a:spcPts val="0"/>
                        </a:spcBef>
                        <a:spcAft>
                          <a:spcPts val="800"/>
                        </a:spcAft>
                      </a:pPr>
                      <a:r>
                        <a:rPr lang="en-US" sz="1050">
                          <a:effectLst/>
                        </a:rPr>
                        <a:t>Using water</a:t>
                      </a:r>
                      <a:endParaRPr lang="en-US" sz="1050">
                        <a:effectLst/>
                        <a:latin typeface="Calibri" panose="020F0502020204030204" pitchFamily="34" charset="0"/>
                        <a:ea typeface="Calibri" panose="020F0502020204030204" pitchFamily="34" charset="0"/>
                        <a:cs typeface="Arial" panose="020B0604020202020204" pitchFamily="34" charset="0"/>
                      </a:endParaRPr>
                    </a:p>
                  </a:txBody>
                  <a:tcPr marL="52610" marR="52610" marT="0" marB="0" vert="vert270" anchor="ctr"/>
                </a:tc>
                <a:tc>
                  <a:txBody>
                    <a:bodyPr/>
                    <a:lstStyle/>
                    <a:p>
                      <a:pPr marL="71755" marR="71755" algn="ctr" rtl="0">
                        <a:lnSpc>
                          <a:spcPct val="150000"/>
                        </a:lnSpc>
                        <a:spcBef>
                          <a:spcPts val="0"/>
                        </a:spcBef>
                        <a:spcAft>
                          <a:spcPts val="800"/>
                        </a:spcAft>
                      </a:pPr>
                      <a:r>
                        <a:rPr lang="en-US" sz="1050">
                          <a:effectLst/>
                        </a:rPr>
                        <a:t>Operation machines</a:t>
                      </a:r>
                      <a:endParaRPr lang="en-US" sz="1050">
                        <a:effectLst/>
                        <a:latin typeface="Calibri" panose="020F0502020204030204" pitchFamily="34" charset="0"/>
                        <a:ea typeface="Calibri" panose="020F0502020204030204" pitchFamily="34" charset="0"/>
                        <a:cs typeface="Arial" panose="020B0604020202020204" pitchFamily="34" charset="0"/>
                      </a:endParaRPr>
                    </a:p>
                  </a:txBody>
                  <a:tcPr marL="52610" marR="52610" marT="0" marB="0" vert="vert270" anchor="ctr"/>
                </a:tc>
                <a:tc>
                  <a:txBody>
                    <a:bodyPr/>
                    <a:lstStyle/>
                    <a:p>
                      <a:pPr marL="71755" marR="71755" algn="ctr" rtl="0">
                        <a:lnSpc>
                          <a:spcPct val="150000"/>
                        </a:lnSpc>
                        <a:spcBef>
                          <a:spcPts val="0"/>
                        </a:spcBef>
                        <a:spcAft>
                          <a:spcPts val="800"/>
                        </a:spcAft>
                      </a:pPr>
                      <a:r>
                        <a:rPr lang="en-US" sz="1050">
                          <a:effectLst/>
                        </a:rPr>
                        <a:t>Collection trucks</a:t>
                      </a:r>
                      <a:endParaRPr lang="en-US" sz="1050">
                        <a:effectLst/>
                        <a:latin typeface="Calibri" panose="020F0502020204030204" pitchFamily="34" charset="0"/>
                        <a:ea typeface="Calibri" panose="020F0502020204030204" pitchFamily="34" charset="0"/>
                        <a:cs typeface="Arial" panose="020B0604020202020204" pitchFamily="34" charset="0"/>
                      </a:endParaRPr>
                    </a:p>
                  </a:txBody>
                  <a:tcPr marL="52610" marR="52610" marT="0" marB="0" vert="vert270" anchor="ctr"/>
                </a:tc>
                <a:tc>
                  <a:txBody>
                    <a:bodyPr/>
                    <a:lstStyle/>
                    <a:p>
                      <a:pPr marL="0" marR="71755" algn="ctr" rtl="0">
                        <a:lnSpc>
                          <a:spcPct val="150000"/>
                        </a:lnSpc>
                        <a:spcBef>
                          <a:spcPts val="0"/>
                        </a:spcBef>
                        <a:spcAft>
                          <a:spcPts val="800"/>
                        </a:spcAft>
                      </a:pPr>
                      <a:r>
                        <a:rPr lang="en-US" sz="1050">
                          <a:effectLst/>
                        </a:rPr>
                        <a:t>casting</a:t>
                      </a:r>
                    </a:p>
                    <a:p>
                      <a:pPr marL="0" marR="71755" algn="ctr" rtl="0">
                        <a:lnSpc>
                          <a:spcPct val="150000"/>
                        </a:lnSpc>
                        <a:spcBef>
                          <a:spcPts val="0"/>
                        </a:spcBef>
                        <a:spcAft>
                          <a:spcPts val="800"/>
                        </a:spcAft>
                      </a:pPr>
                      <a:r>
                        <a:rPr lang="en-US" sz="1050">
                          <a:effectLst/>
                        </a:rPr>
                        <a:t> </a:t>
                      </a:r>
                      <a:endParaRPr lang="en-US" sz="1050">
                        <a:effectLst/>
                        <a:latin typeface="Calibri" panose="020F0502020204030204" pitchFamily="34" charset="0"/>
                        <a:ea typeface="Calibri" panose="020F0502020204030204" pitchFamily="34" charset="0"/>
                        <a:cs typeface="Arial" panose="020B0604020202020204" pitchFamily="34" charset="0"/>
                      </a:endParaRPr>
                    </a:p>
                  </a:txBody>
                  <a:tcPr marL="52610" marR="52610" marT="0" marB="0" vert="vert270" anchor="ctr"/>
                </a:tc>
                <a:tc>
                  <a:txBody>
                    <a:bodyPr/>
                    <a:lstStyle/>
                    <a:p>
                      <a:pPr marL="0" marR="0" algn="ctr" rtl="0">
                        <a:lnSpc>
                          <a:spcPct val="150000"/>
                        </a:lnSpc>
                        <a:spcBef>
                          <a:spcPts val="0"/>
                        </a:spcBef>
                        <a:spcAft>
                          <a:spcPts val="0"/>
                        </a:spcAft>
                        <a:tabLst>
                          <a:tab pos="581660" algn="l"/>
                          <a:tab pos="1163320" algn="l"/>
                          <a:tab pos="1744980" algn="l"/>
                          <a:tab pos="2326640" algn="l"/>
                          <a:tab pos="2908300" algn="l"/>
                          <a:tab pos="3489960" algn="l"/>
                          <a:tab pos="4071620" algn="l"/>
                          <a:tab pos="4653280" algn="l"/>
                          <a:tab pos="5234940" algn="l"/>
                          <a:tab pos="5816600" algn="l"/>
                          <a:tab pos="6398260" algn="l"/>
                          <a:tab pos="6979920" algn="l"/>
                          <a:tab pos="7561580" algn="l"/>
                          <a:tab pos="8143240" algn="l"/>
                          <a:tab pos="8724900" algn="l"/>
                          <a:tab pos="9306560" algn="l"/>
                        </a:tabLst>
                      </a:pPr>
                      <a:r>
                        <a:rPr lang="en-US" sz="1050">
                          <a:effectLst/>
                        </a:rPr>
                        <a:t>Excavation</a:t>
                      </a:r>
                    </a:p>
                    <a:p>
                      <a:pPr marL="71755" marR="71755" algn="ctr" rtl="0">
                        <a:lnSpc>
                          <a:spcPct val="150000"/>
                        </a:lnSpc>
                        <a:spcBef>
                          <a:spcPts val="0"/>
                        </a:spcBef>
                        <a:spcAft>
                          <a:spcPts val="800"/>
                        </a:spcAft>
                      </a:pPr>
                      <a:r>
                        <a:rPr lang="en-US" sz="1050">
                          <a:effectLst/>
                        </a:rPr>
                        <a:t> </a:t>
                      </a:r>
                      <a:endParaRPr lang="en-US" sz="1050">
                        <a:effectLst/>
                        <a:latin typeface="Calibri" panose="020F0502020204030204" pitchFamily="34" charset="0"/>
                        <a:ea typeface="Calibri" panose="020F0502020204030204" pitchFamily="34" charset="0"/>
                        <a:cs typeface="Arial" panose="020B0604020202020204" pitchFamily="34" charset="0"/>
                      </a:endParaRPr>
                    </a:p>
                  </a:txBody>
                  <a:tcPr marL="52610" marR="52610" marT="0" marB="0" vert="vert270" anchor="ctr"/>
                </a:tc>
                <a:tc>
                  <a:txBody>
                    <a:bodyPr/>
                    <a:lstStyle/>
                    <a:p>
                      <a:pPr marL="71755" marR="71755" algn="ctr" rtl="0">
                        <a:lnSpc>
                          <a:spcPct val="150000"/>
                        </a:lnSpc>
                        <a:spcBef>
                          <a:spcPts val="0"/>
                        </a:spcBef>
                        <a:spcAft>
                          <a:spcPts val="800"/>
                        </a:spcAft>
                      </a:pPr>
                      <a:r>
                        <a:rPr lang="en-US" sz="1050">
                          <a:effectLst/>
                        </a:rPr>
                        <a:t>Water using</a:t>
                      </a:r>
                      <a:endParaRPr lang="en-US" sz="1050">
                        <a:effectLst/>
                        <a:latin typeface="Calibri" panose="020F0502020204030204" pitchFamily="34" charset="0"/>
                        <a:ea typeface="Calibri" panose="020F0502020204030204" pitchFamily="34" charset="0"/>
                        <a:cs typeface="Arial" panose="020B0604020202020204" pitchFamily="34" charset="0"/>
                      </a:endParaRPr>
                    </a:p>
                  </a:txBody>
                  <a:tcPr marL="52610" marR="52610" marT="0" marB="0" vert="vert270" anchor="ctr"/>
                </a:tc>
                <a:tc>
                  <a:txBody>
                    <a:bodyPr/>
                    <a:lstStyle/>
                    <a:p>
                      <a:pPr marL="71755" marR="71755" algn="ctr" rtl="0">
                        <a:lnSpc>
                          <a:spcPct val="150000"/>
                        </a:lnSpc>
                        <a:spcBef>
                          <a:spcPts val="0"/>
                        </a:spcBef>
                        <a:spcAft>
                          <a:spcPts val="800"/>
                        </a:spcAft>
                      </a:pPr>
                      <a:r>
                        <a:rPr lang="en-US" sz="1050">
                          <a:effectLst/>
                        </a:rPr>
                        <a:t>Construction trucks</a:t>
                      </a:r>
                      <a:endParaRPr lang="en-US" sz="1050">
                        <a:effectLst/>
                        <a:latin typeface="Calibri" panose="020F0502020204030204" pitchFamily="34" charset="0"/>
                        <a:ea typeface="Calibri" panose="020F0502020204030204" pitchFamily="34" charset="0"/>
                        <a:cs typeface="Arial" panose="020B0604020202020204" pitchFamily="34" charset="0"/>
                      </a:endParaRPr>
                    </a:p>
                  </a:txBody>
                  <a:tcPr marL="52610" marR="52610" marT="0" marB="0" vert="vert270" anchor="ctr"/>
                </a:tc>
                <a:tc>
                  <a:txBody>
                    <a:bodyPr/>
                    <a:lstStyle/>
                    <a:p>
                      <a:pPr marL="71755" marR="71755" algn="ctr" rtl="0">
                        <a:lnSpc>
                          <a:spcPct val="150000"/>
                        </a:lnSpc>
                        <a:spcBef>
                          <a:spcPts val="0"/>
                        </a:spcBef>
                        <a:spcAft>
                          <a:spcPts val="800"/>
                        </a:spcAft>
                      </a:pPr>
                      <a:r>
                        <a:rPr lang="en-US" sz="1050">
                          <a:effectLst/>
                        </a:rPr>
                        <a:t>Survey</a:t>
                      </a:r>
                      <a:endParaRPr lang="en-US" sz="1050">
                        <a:effectLst/>
                        <a:latin typeface="Calibri" panose="020F0502020204030204" pitchFamily="34" charset="0"/>
                        <a:ea typeface="Calibri" panose="020F0502020204030204" pitchFamily="34" charset="0"/>
                        <a:cs typeface="Arial" panose="020B0604020202020204" pitchFamily="34" charset="0"/>
                      </a:endParaRPr>
                    </a:p>
                  </a:txBody>
                  <a:tcPr marL="52610" marR="52610" marT="0" marB="0" vert="vert270" anchor="ctr"/>
                </a:tc>
                <a:tc>
                  <a:txBody>
                    <a:bodyPr/>
                    <a:lstStyle/>
                    <a:p>
                      <a:pPr marL="71755" marR="71755" algn="ctr" rtl="0">
                        <a:lnSpc>
                          <a:spcPct val="150000"/>
                        </a:lnSpc>
                        <a:spcBef>
                          <a:spcPts val="0"/>
                        </a:spcBef>
                        <a:spcAft>
                          <a:spcPts val="800"/>
                        </a:spcAft>
                      </a:pPr>
                      <a:r>
                        <a:rPr lang="en-US" sz="1050">
                          <a:effectLst/>
                        </a:rPr>
                        <a:t>land acquisition</a:t>
                      </a:r>
                      <a:endParaRPr lang="en-US" sz="1050">
                        <a:effectLst/>
                        <a:latin typeface="Calibri" panose="020F0502020204030204" pitchFamily="34" charset="0"/>
                        <a:ea typeface="Calibri" panose="020F0502020204030204" pitchFamily="34" charset="0"/>
                        <a:cs typeface="Arial" panose="020B0604020202020204" pitchFamily="34" charset="0"/>
                      </a:endParaRPr>
                    </a:p>
                  </a:txBody>
                  <a:tcPr marL="52610" marR="52610" marT="0" marB="0" vert="vert270" anchor="ctr"/>
                </a:tc>
                <a:tc gridSpan="2">
                  <a:txBody>
                    <a:bodyPr/>
                    <a:lstStyle/>
                    <a:p>
                      <a:pPr marL="0" marR="0" algn="ctr" rtl="0">
                        <a:lnSpc>
                          <a:spcPct val="150000"/>
                        </a:lnSpc>
                        <a:spcBef>
                          <a:spcPts val="0"/>
                        </a:spcBef>
                        <a:spcAft>
                          <a:spcPts val="800"/>
                        </a:spcAft>
                      </a:pPr>
                      <a:r>
                        <a:rPr lang="en-US" sz="1050" dirty="0">
                          <a:effectLst/>
                        </a:rPr>
                        <a:t>Environmental items</a:t>
                      </a:r>
                      <a:endParaRPr lang="en-US" sz="1050" dirty="0">
                        <a:effectLst/>
                        <a:latin typeface="Calibri" panose="020F0502020204030204" pitchFamily="34" charset="0"/>
                        <a:ea typeface="Calibri" panose="020F0502020204030204" pitchFamily="34" charset="0"/>
                        <a:cs typeface="Arial" panose="020B0604020202020204" pitchFamily="34" charset="0"/>
                      </a:endParaRPr>
                    </a:p>
                  </a:txBody>
                  <a:tcPr marL="52610" marR="52610" marT="0" marB="0" anchor="ctr"/>
                </a:tc>
                <a:tc hMerge="1">
                  <a:txBody>
                    <a:bodyPr/>
                    <a:lstStyle/>
                    <a:p>
                      <a:endParaRPr lang="en-US"/>
                    </a:p>
                  </a:txBody>
                  <a:tcPr/>
                </a:tc>
                <a:extLst>
                  <a:ext uri="{0D108BD9-81ED-4DB2-BD59-A6C34878D82A}">
                    <a16:rowId xmlns:a16="http://schemas.microsoft.com/office/drawing/2014/main" xmlns="" val="1172871626"/>
                  </a:ext>
                </a:extLst>
              </a:tr>
              <a:tr h="1196710">
                <a:tc>
                  <a:txBody>
                    <a:bodyPr/>
                    <a:lstStyle/>
                    <a:p>
                      <a:pPr marL="0" marR="0" algn="l" rtl="0">
                        <a:lnSpc>
                          <a:spcPct val="150000"/>
                        </a:lnSpc>
                        <a:spcBef>
                          <a:spcPts val="0"/>
                        </a:spcBef>
                        <a:spcAft>
                          <a:spcPts val="800"/>
                        </a:spcAft>
                      </a:pPr>
                      <a:r>
                        <a:rPr lang="en-US" sz="1050">
                          <a:effectLst/>
                        </a:rPr>
                        <a:t>-10</a:t>
                      </a:r>
                    </a:p>
                    <a:p>
                      <a:pPr marL="0" marR="0" algn="r" rtl="0">
                        <a:lnSpc>
                          <a:spcPct val="150000"/>
                        </a:lnSpc>
                        <a:spcBef>
                          <a:spcPts val="0"/>
                        </a:spcBef>
                        <a:spcAft>
                          <a:spcPts val="800"/>
                        </a:spcAft>
                      </a:pPr>
                      <a:r>
                        <a:rPr lang="en-US" sz="1050">
                          <a:effectLst/>
                        </a:rPr>
                        <a:t>           12</a:t>
                      </a:r>
                      <a:endParaRPr lang="en-US" sz="1050">
                        <a:effectLst/>
                        <a:latin typeface="Calibri" panose="020F0502020204030204" pitchFamily="34" charset="0"/>
                        <a:ea typeface="Calibri" panose="020F0502020204030204" pitchFamily="34" charset="0"/>
                        <a:cs typeface="Arial" panose="020B0604020202020204" pitchFamily="34" charset="0"/>
                      </a:endParaRPr>
                    </a:p>
                  </a:txBody>
                  <a:tcPr marL="52610" marR="52610" marT="0" marB="0"/>
                </a:tc>
                <a:tc>
                  <a:txBody>
                    <a:bodyPr/>
                    <a:lstStyle/>
                    <a:p>
                      <a:pPr marL="0" marR="0" algn="l" rtl="0">
                        <a:lnSpc>
                          <a:spcPct val="150000"/>
                        </a:lnSpc>
                        <a:spcBef>
                          <a:spcPts val="0"/>
                        </a:spcBef>
                        <a:spcAft>
                          <a:spcPts val="800"/>
                        </a:spcAft>
                      </a:pPr>
                      <a:r>
                        <a:rPr lang="en-US" sz="1050">
                          <a:effectLst/>
                        </a:rPr>
                        <a:t>-2         </a:t>
                      </a:r>
                    </a:p>
                    <a:p>
                      <a:pPr marL="0" marR="0" algn="r" rtl="0">
                        <a:lnSpc>
                          <a:spcPct val="150000"/>
                        </a:lnSpc>
                        <a:spcBef>
                          <a:spcPts val="0"/>
                        </a:spcBef>
                        <a:spcAft>
                          <a:spcPts val="800"/>
                        </a:spcAft>
                      </a:pPr>
                      <a:r>
                        <a:rPr lang="en-US" sz="1050">
                          <a:effectLst/>
                        </a:rPr>
                        <a:t>       12</a:t>
                      </a:r>
                      <a:endParaRPr lang="en-US" sz="1050">
                        <a:effectLst/>
                        <a:latin typeface="Calibri" panose="020F0502020204030204" pitchFamily="34" charset="0"/>
                        <a:ea typeface="Calibri" panose="020F0502020204030204" pitchFamily="34" charset="0"/>
                        <a:cs typeface="Arial" panose="020B0604020202020204" pitchFamily="34" charset="0"/>
                      </a:endParaRPr>
                    </a:p>
                  </a:txBody>
                  <a:tcPr marL="52610" marR="52610" marT="0" marB="0"/>
                </a:tc>
                <a:tc>
                  <a:txBody>
                    <a:bodyPr/>
                    <a:lstStyle/>
                    <a:p>
                      <a:pPr marL="0" marR="0" algn="l" rtl="0">
                        <a:lnSpc>
                          <a:spcPct val="150000"/>
                        </a:lnSpc>
                        <a:spcBef>
                          <a:spcPts val="0"/>
                        </a:spcBef>
                        <a:spcAft>
                          <a:spcPts val="800"/>
                        </a:spcAft>
                      </a:pPr>
                      <a:r>
                        <a:rPr lang="en-US" sz="1050">
                          <a:effectLst/>
                        </a:rPr>
                        <a:t>-7         </a:t>
                      </a:r>
                    </a:p>
                    <a:p>
                      <a:pPr marL="0" marR="0" algn="r" rtl="0">
                        <a:lnSpc>
                          <a:spcPct val="150000"/>
                        </a:lnSpc>
                        <a:spcBef>
                          <a:spcPts val="0"/>
                        </a:spcBef>
                        <a:spcAft>
                          <a:spcPts val="800"/>
                        </a:spcAft>
                      </a:pPr>
                      <a:r>
                        <a:rPr lang="en-US" sz="1050">
                          <a:effectLst/>
                        </a:rPr>
                        <a:t>        12</a:t>
                      </a:r>
                      <a:endParaRPr lang="en-US" sz="1050">
                        <a:effectLst/>
                        <a:latin typeface="Calibri" panose="020F0502020204030204" pitchFamily="34" charset="0"/>
                        <a:ea typeface="Calibri" panose="020F0502020204030204" pitchFamily="34" charset="0"/>
                        <a:cs typeface="Arial" panose="020B0604020202020204" pitchFamily="34" charset="0"/>
                      </a:endParaRPr>
                    </a:p>
                  </a:txBody>
                  <a:tcPr marL="52610" marR="52610" marT="0" marB="0"/>
                </a:tc>
                <a:tc>
                  <a:txBody>
                    <a:bodyPr/>
                    <a:lstStyle/>
                    <a:p>
                      <a:pPr marL="0" marR="0" algn="l" rtl="0">
                        <a:lnSpc>
                          <a:spcPct val="150000"/>
                        </a:lnSpc>
                        <a:spcBef>
                          <a:spcPts val="0"/>
                        </a:spcBef>
                        <a:spcAft>
                          <a:spcPts val="800"/>
                        </a:spcAft>
                      </a:pPr>
                      <a:r>
                        <a:rPr lang="en-US" sz="1050">
                          <a:effectLst/>
                        </a:rPr>
                        <a:t>0          </a:t>
                      </a:r>
                    </a:p>
                    <a:p>
                      <a:pPr marL="0" marR="0" algn="r" rtl="0">
                        <a:lnSpc>
                          <a:spcPct val="150000"/>
                        </a:lnSpc>
                        <a:spcBef>
                          <a:spcPts val="0"/>
                        </a:spcBef>
                        <a:spcAft>
                          <a:spcPts val="800"/>
                        </a:spcAft>
                      </a:pPr>
                      <a:r>
                        <a:rPr lang="en-US" sz="1050">
                          <a:effectLst/>
                        </a:rPr>
                        <a:t>     12</a:t>
                      </a:r>
                      <a:endParaRPr lang="en-US" sz="1050">
                        <a:effectLst/>
                        <a:latin typeface="Calibri" panose="020F0502020204030204" pitchFamily="34" charset="0"/>
                        <a:ea typeface="Calibri" panose="020F0502020204030204" pitchFamily="34" charset="0"/>
                        <a:cs typeface="Arial" panose="020B0604020202020204" pitchFamily="34" charset="0"/>
                      </a:endParaRPr>
                    </a:p>
                  </a:txBody>
                  <a:tcPr marL="52610" marR="52610" marT="0" marB="0"/>
                </a:tc>
                <a:tc>
                  <a:txBody>
                    <a:bodyPr/>
                    <a:lstStyle/>
                    <a:p>
                      <a:pPr marL="0" marR="0" algn="l" rtl="0">
                        <a:lnSpc>
                          <a:spcPct val="150000"/>
                        </a:lnSpc>
                        <a:spcBef>
                          <a:spcPts val="0"/>
                        </a:spcBef>
                        <a:spcAft>
                          <a:spcPts val="800"/>
                        </a:spcAft>
                      </a:pPr>
                      <a:r>
                        <a:rPr lang="en-US" sz="1050">
                          <a:effectLst/>
                        </a:rPr>
                        <a:t>  0        </a:t>
                      </a:r>
                    </a:p>
                    <a:p>
                      <a:pPr marL="0" marR="0" algn="r" rtl="0">
                        <a:lnSpc>
                          <a:spcPct val="150000"/>
                        </a:lnSpc>
                        <a:spcBef>
                          <a:spcPts val="0"/>
                        </a:spcBef>
                        <a:spcAft>
                          <a:spcPts val="800"/>
                        </a:spcAft>
                      </a:pPr>
                      <a:r>
                        <a:rPr lang="en-US" sz="1050">
                          <a:effectLst/>
                        </a:rPr>
                        <a:t>        12</a:t>
                      </a:r>
                      <a:endParaRPr lang="en-US" sz="1050">
                        <a:effectLst/>
                        <a:latin typeface="Calibri" panose="020F0502020204030204" pitchFamily="34" charset="0"/>
                        <a:ea typeface="Calibri" panose="020F0502020204030204" pitchFamily="34" charset="0"/>
                        <a:cs typeface="Arial" panose="020B0604020202020204" pitchFamily="34" charset="0"/>
                      </a:endParaRPr>
                    </a:p>
                  </a:txBody>
                  <a:tcPr marL="52610" marR="52610" marT="0" marB="0"/>
                </a:tc>
                <a:tc>
                  <a:txBody>
                    <a:bodyPr/>
                    <a:lstStyle/>
                    <a:p>
                      <a:pPr marL="0" marR="0" algn="l" rtl="0">
                        <a:lnSpc>
                          <a:spcPct val="150000"/>
                        </a:lnSpc>
                        <a:spcBef>
                          <a:spcPts val="0"/>
                        </a:spcBef>
                        <a:spcAft>
                          <a:spcPts val="800"/>
                        </a:spcAft>
                      </a:pPr>
                      <a:r>
                        <a:rPr lang="en-US" sz="1050">
                          <a:effectLst/>
                        </a:rPr>
                        <a:t>-5</a:t>
                      </a:r>
                    </a:p>
                    <a:p>
                      <a:pPr marL="0" marR="0" algn="r" rtl="0">
                        <a:lnSpc>
                          <a:spcPct val="150000"/>
                        </a:lnSpc>
                        <a:spcBef>
                          <a:spcPts val="0"/>
                        </a:spcBef>
                        <a:spcAft>
                          <a:spcPts val="800"/>
                        </a:spcAft>
                      </a:pPr>
                      <a:r>
                        <a:rPr lang="en-US" sz="1050">
                          <a:effectLst/>
                        </a:rPr>
                        <a:t>          12</a:t>
                      </a:r>
                      <a:endParaRPr lang="en-US" sz="1050">
                        <a:effectLst/>
                        <a:latin typeface="Calibri" panose="020F0502020204030204" pitchFamily="34" charset="0"/>
                        <a:ea typeface="Calibri" panose="020F0502020204030204" pitchFamily="34" charset="0"/>
                        <a:cs typeface="Arial" panose="020B0604020202020204" pitchFamily="34" charset="0"/>
                      </a:endParaRPr>
                    </a:p>
                  </a:txBody>
                  <a:tcPr marL="52610" marR="52610" marT="0" marB="0"/>
                </a:tc>
                <a:tc>
                  <a:txBody>
                    <a:bodyPr/>
                    <a:lstStyle/>
                    <a:p>
                      <a:pPr marL="0" marR="0" algn="l" rtl="0">
                        <a:lnSpc>
                          <a:spcPct val="150000"/>
                        </a:lnSpc>
                        <a:spcBef>
                          <a:spcPts val="0"/>
                        </a:spcBef>
                        <a:spcAft>
                          <a:spcPts val="800"/>
                        </a:spcAft>
                      </a:pPr>
                      <a:r>
                        <a:rPr lang="en-US" sz="1050">
                          <a:effectLst/>
                        </a:rPr>
                        <a:t>0          </a:t>
                      </a:r>
                    </a:p>
                    <a:p>
                      <a:pPr marL="0" marR="0" algn="r" rtl="0">
                        <a:lnSpc>
                          <a:spcPct val="150000"/>
                        </a:lnSpc>
                        <a:spcBef>
                          <a:spcPts val="0"/>
                        </a:spcBef>
                        <a:spcAft>
                          <a:spcPts val="800"/>
                        </a:spcAft>
                      </a:pPr>
                      <a:r>
                        <a:rPr lang="en-US" sz="1050">
                          <a:effectLst/>
                        </a:rPr>
                        <a:t>     12  </a:t>
                      </a:r>
                      <a:endParaRPr lang="en-US" sz="1050">
                        <a:effectLst/>
                        <a:latin typeface="Calibri" panose="020F0502020204030204" pitchFamily="34" charset="0"/>
                        <a:ea typeface="Calibri" panose="020F0502020204030204" pitchFamily="34" charset="0"/>
                        <a:cs typeface="Arial" panose="020B0604020202020204" pitchFamily="34" charset="0"/>
                      </a:endParaRPr>
                    </a:p>
                  </a:txBody>
                  <a:tcPr marL="52610" marR="52610" marT="0" marB="0"/>
                </a:tc>
                <a:tc>
                  <a:txBody>
                    <a:bodyPr/>
                    <a:lstStyle/>
                    <a:p>
                      <a:pPr marL="0" marR="0" algn="l" rtl="0">
                        <a:lnSpc>
                          <a:spcPct val="150000"/>
                        </a:lnSpc>
                        <a:spcBef>
                          <a:spcPts val="0"/>
                        </a:spcBef>
                        <a:spcAft>
                          <a:spcPts val="800"/>
                        </a:spcAft>
                      </a:pPr>
                      <a:r>
                        <a:rPr lang="en-US" sz="1050">
                          <a:effectLst/>
                        </a:rPr>
                        <a:t>-6     </a:t>
                      </a:r>
                    </a:p>
                    <a:p>
                      <a:pPr marL="0" marR="0" algn="r" rtl="0">
                        <a:lnSpc>
                          <a:spcPct val="150000"/>
                        </a:lnSpc>
                        <a:spcBef>
                          <a:spcPts val="0"/>
                        </a:spcBef>
                        <a:spcAft>
                          <a:spcPts val="800"/>
                        </a:spcAft>
                      </a:pPr>
                      <a:r>
                        <a:rPr lang="en-US" sz="1050">
                          <a:effectLst/>
                        </a:rPr>
                        <a:t>     12</a:t>
                      </a:r>
                      <a:endParaRPr lang="en-US" sz="1050">
                        <a:effectLst/>
                        <a:latin typeface="Calibri" panose="020F0502020204030204" pitchFamily="34" charset="0"/>
                        <a:ea typeface="Calibri" panose="020F0502020204030204" pitchFamily="34" charset="0"/>
                        <a:cs typeface="Arial" panose="020B0604020202020204" pitchFamily="34" charset="0"/>
                      </a:endParaRPr>
                    </a:p>
                  </a:txBody>
                  <a:tcPr marL="52610" marR="52610" marT="0" marB="0"/>
                </a:tc>
                <a:tc>
                  <a:txBody>
                    <a:bodyPr/>
                    <a:lstStyle/>
                    <a:p>
                      <a:pPr marL="0" marR="0" algn="l" rtl="0">
                        <a:lnSpc>
                          <a:spcPct val="150000"/>
                        </a:lnSpc>
                        <a:spcBef>
                          <a:spcPts val="0"/>
                        </a:spcBef>
                        <a:spcAft>
                          <a:spcPts val="800"/>
                        </a:spcAft>
                      </a:pPr>
                      <a:r>
                        <a:rPr lang="en-US" sz="1050">
                          <a:effectLst/>
                        </a:rPr>
                        <a:t>0</a:t>
                      </a:r>
                    </a:p>
                    <a:p>
                      <a:pPr marL="0" marR="0" algn="r" rtl="0">
                        <a:lnSpc>
                          <a:spcPct val="150000"/>
                        </a:lnSpc>
                        <a:spcBef>
                          <a:spcPts val="0"/>
                        </a:spcBef>
                        <a:spcAft>
                          <a:spcPts val="800"/>
                        </a:spcAft>
                      </a:pPr>
                      <a:r>
                        <a:rPr lang="en-US" sz="1050">
                          <a:effectLst/>
                        </a:rPr>
                        <a:t>     12</a:t>
                      </a:r>
                      <a:endParaRPr lang="en-US" sz="1050">
                        <a:effectLst/>
                        <a:latin typeface="Calibri" panose="020F0502020204030204" pitchFamily="34" charset="0"/>
                        <a:ea typeface="Calibri" panose="020F0502020204030204" pitchFamily="34" charset="0"/>
                        <a:cs typeface="Arial" panose="020B0604020202020204" pitchFamily="34" charset="0"/>
                      </a:endParaRPr>
                    </a:p>
                  </a:txBody>
                  <a:tcPr marL="52610" marR="52610" marT="0" marB="0"/>
                </a:tc>
                <a:tc>
                  <a:txBody>
                    <a:bodyPr/>
                    <a:lstStyle/>
                    <a:p>
                      <a:pPr marL="0" marR="0" algn="l" rtl="0">
                        <a:lnSpc>
                          <a:spcPct val="150000"/>
                        </a:lnSpc>
                        <a:spcBef>
                          <a:spcPts val="0"/>
                        </a:spcBef>
                        <a:spcAft>
                          <a:spcPts val="800"/>
                        </a:spcAft>
                      </a:pPr>
                      <a:r>
                        <a:rPr lang="en-US" sz="1050">
                          <a:effectLst/>
                        </a:rPr>
                        <a:t>-3</a:t>
                      </a:r>
                    </a:p>
                    <a:p>
                      <a:pPr marL="0" marR="0" algn="r" rtl="0">
                        <a:lnSpc>
                          <a:spcPct val="150000"/>
                        </a:lnSpc>
                        <a:spcBef>
                          <a:spcPts val="0"/>
                        </a:spcBef>
                        <a:spcAft>
                          <a:spcPts val="800"/>
                        </a:spcAft>
                      </a:pPr>
                      <a:r>
                        <a:rPr lang="en-US" sz="1050">
                          <a:effectLst/>
                        </a:rPr>
                        <a:t>       12</a:t>
                      </a:r>
                      <a:endParaRPr lang="en-US" sz="1050">
                        <a:effectLst/>
                        <a:latin typeface="Calibri" panose="020F0502020204030204" pitchFamily="34" charset="0"/>
                        <a:ea typeface="Calibri" panose="020F0502020204030204" pitchFamily="34" charset="0"/>
                        <a:cs typeface="Arial" panose="020B0604020202020204" pitchFamily="34" charset="0"/>
                      </a:endParaRPr>
                    </a:p>
                  </a:txBody>
                  <a:tcPr marL="52610" marR="52610" marT="0" marB="0"/>
                </a:tc>
                <a:tc>
                  <a:txBody>
                    <a:bodyPr/>
                    <a:lstStyle/>
                    <a:p>
                      <a:pPr marL="0" marR="0" algn="l" rtl="0">
                        <a:lnSpc>
                          <a:spcPct val="150000"/>
                        </a:lnSpc>
                        <a:spcBef>
                          <a:spcPts val="0"/>
                        </a:spcBef>
                        <a:spcAft>
                          <a:spcPts val="800"/>
                        </a:spcAft>
                      </a:pPr>
                      <a:r>
                        <a:rPr lang="en-US" sz="1050">
                          <a:effectLst/>
                        </a:rPr>
                        <a:t>0          </a:t>
                      </a:r>
                    </a:p>
                    <a:p>
                      <a:pPr marL="0" marR="0" algn="r" rtl="0">
                        <a:lnSpc>
                          <a:spcPct val="150000"/>
                        </a:lnSpc>
                        <a:spcBef>
                          <a:spcPts val="0"/>
                        </a:spcBef>
                        <a:spcAft>
                          <a:spcPts val="800"/>
                        </a:spcAft>
                      </a:pPr>
                      <a:r>
                        <a:rPr lang="en-US" sz="1050">
                          <a:effectLst/>
                        </a:rPr>
                        <a:t>      12</a:t>
                      </a:r>
                      <a:endParaRPr lang="en-US" sz="1050">
                        <a:effectLst/>
                        <a:latin typeface="Calibri" panose="020F0502020204030204" pitchFamily="34" charset="0"/>
                        <a:ea typeface="Calibri" panose="020F0502020204030204" pitchFamily="34" charset="0"/>
                        <a:cs typeface="Arial" panose="020B0604020202020204" pitchFamily="34" charset="0"/>
                      </a:endParaRPr>
                    </a:p>
                  </a:txBody>
                  <a:tcPr marL="52610" marR="52610" marT="0" marB="0"/>
                </a:tc>
                <a:tc>
                  <a:txBody>
                    <a:bodyPr/>
                    <a:lstStyle/>
                    <a:p>
                      <a:pPr marL="0" marR="0" algn="l" rtl="0">
                        <a:lnSpc>
                          <a:spcPct val="150000"/>
                        </a:lnSpc>
                        <a:spcBef>
                          <a:spcPts val="0"/>
                        </a:spcBef>
                        <a:spcAft>
                          <a:spcPts val="800"/>
                        </a:spcAft>
                      </a:pPr>
                      <a:r>
                        <a:rPr lang="en-US" sz="1050" dirty="0">
                          <a:effectLst/>
                        </a:rPr>
                        <a:t>0      </a:t>
                      </a:r>
                    </a:p>
                    <a:p>
                      <a:pPr marL="0" marR="0" algn="r" rtl="0">
                        <a:lnSpc>
                          <a:spcPct val="150000"/>
                        </a:lnSpc>
                        <a:spcBef>
                          <a:spcPts val="0"/>
                        </a:spcBef>
                        <a:spcAft>
                          <a:spcPts val="800"/>
                        </a:spcAft>
                      </a:pPr>
                      <a:r>
                        <a:rPr lang="en-US" sz="1050" dirty="0">
                          <a:effectLst/>
                        </a:rPr>
                        <a:t>        12</a:t>
                      </a:r>
                      <a:endParaRPr lang="en-US" sz="1050" dirty="0">
                        <a:effectLst/>
                        <a:latin typeface="Calibri" panose="020F0502020204030204" pitchFamily="34" charset="0"/>
                        <a:ea typeface="Calibri" panose="020F0502020204030204" pitchFamily="34" charset="0"/>
                        <a:cs typeface="Arial" panose="020B0604020202020204" pitchFamily="34" charset="0"/>
                      </a:endParaRPr>
                    </a:p>
                  </a:txBody>
                  <a:tcPr marL="52610" marR="52610" marT="0" marB="0"/>
                </a:tc>
                <a:tc>
                  <a:txBody>
                    <a:bodyPr/>
                    <a:lstStyle/>
                    <a:p>
                      <a:pPr marL="0" marR="0" algn="l" rtl="0">
                        <a:lnSpc>
                          <a:spcPct val="150000"/>
                        </a:lnSpc>
                        <a:spcBef>
                          <a:spcPts val="0"/>
                        </a:spcBef>
                        <a:spcAft>
                          <a:spcPts val="800"/>
                        </a:spcAft>
                      </a:pPr>
                      <a:r>
                        <a:rPr lang="en-US" sz="1050" dirty="0">
                          <a:effectLst/>
                        </a:rPr>
                        <a:t>Air quality</a:t>
                      </a:r>
                      <a:endParaRPr lang="en-US" sz="1050" dirty="0">
                        <a:effectLst/>
                        <a:latin typeface="Calibri" panose="020F0502020204030204" pitchFamily="34" charset="0"/>
                        <a:ea typeface="Calibri" panose="020F0502020204030204" pitchFamily="34" charset="0"/>
                        <a:cs typeface="Arial" panose="020B0604020202020204" pitchFamily="34" charset="0"/>
                      </a:endParaRPr>
                    </a:p>
                  </a:txBody>
                  <a:tcPr marL="52610" marR="52610" marT="0" marB="0" anchor="ctr"/>
                </a:tc>
                <a:tc rowSpan="3">
                  <a:txBody>
                    <a:bodyPr/>
                    <a:lstStyle/>
                    <a:p>
                      <a:pPr marL="71755" marR="71755" algn="ctr" rtl="0">
                        <a:lnSpc>
                          <a:spcPct val="150000"/>
                        </a:lnSpc>
                        <a:spcBef>
                          <a:spcPts val="0"/>
                        </a:spcBef>
                        <a:spcAft>
                          <a:spcPts val="800"/>
                        </a:spcAft>
                      </a:pPr>
                      <a:r>
                        <a:rPr lang="en-US" sz="1050" dirty="0">
                          <a:effectLst/>
                        </a:rPr>
                        <a:t>physical</a:t>
                      </a:r>
                      <a:endParaRPr lang="en-US" sz="1050" dirty="0">
                        <a:effectLst/>
                        <a:latin typeface="Calibri" panose="020F0502020204030204" pitchFamily="34" charset="0"/>
                        <a:ea typeface="Calibri" panose="020F0502020204030204" pitchFamily="34" charset="0"/>
                        <a:cs typeface="Arial" panose="020B0604020202020204" pitchFamily="34" charset="0"/>
                      </a:endParaRPr>
                    </a:p>
                  </a:txBody>
                  <a:tcPr marL="52610" marR="52610" marT="0" marB="0" vert="vert270" anchor="ctr"/>
                </a:tc>
                <a:extLst>
                  <a:ext uri="{0D108BD9-81ED-4DB2-BD59-A6C34878D82A}">
                    <a16:rowId xmlns:a16="http://schemas.microsoft.com/office/drawing/2014/main" xmlns="" val="291867773"/>
                  </a:ext>
                </a:extLst>
              </a:tr>
              <a:tr h="1876455">
                <a:tc>
                  <a:txBody>
                    <a:bodyPr/>
                    <a:lstStyle/>
                    <a:p>
                      <a:pPr marL="0" marR="0" algn="l" rtl="0">
                        <a:lnSpc>
                          <a:spcPct val="150000"/>
                        </a:lnSpc>
                        <a:spcBef>
                          <a:spcPts val="0"/>
                        </a:spcBef>
                        <a:spcAft>
                          <a:spcPts val="800"/>
                        </a:spcAft>
                      </a:pPr>
                      <a:r>
                        <a:rPr lang="en-US" sz="1050">
                          <a:effectLst/>
                        </a:rPr>
                        <a:t>0</a:t>
                      </a:r>
                    </a:p>
                    <a:p>
                      <a:pPr marL="0" marR="0" algn="r" rtl="0">
                        <a:lnSpc>
                          <a:spcPct val="150000"/>
                        </a:lnSpc>
                        <a:spcBef>
                          <a:spcPts val="0"/>
                        </a:spcBef>
                        <a:spcAft>
                          <a:spcPts val="800"/>
                        </a:spcAft>
                      </a:pPr>
                      <a:r>
                        <a:rPr lang="en-US" sz="1050">
                          <a:effectLst/>
                        </a:rPr>
                        <a:t>   </a:t>
                      </a:r>
                    </a:p>
                    <a:p>
                      <a:pPr marL="0" marR="0" algn="r" rtl="0">
                        <a:lnSpc>
                          <a:spcPct val="150000"/>
                        </a:lnSpc>
                        <a:spcBef>
                          <a:spcPts val="0"/>
                        </a:spcBef>
                        <a:spcAft>
                          <a:spcPts val="800"/>
                        </a:spcAft>
                      </a:pPr>
                      <a:r>
                        <a:rPr lang="en-US" sz="1050">
                          <a:effectLst/>
                        </a:rPr>
                        <a:t> 10</a:t>
                      </a:r>
                      <a:endParaRPr lang="en-US" sz="1050">
                        <a:effectLst/>
                        <a:latin typeface="Calibri" panose="020F0502020204030204" pitchFamily="34" charset="0"/>
                        <a:ea typeface="Calibri" panose="020F0502020204030204" pitchFamily="34" charset="0"/>
                        <a:cs typeface="Arial" panose="020B0604020202020204" pitchFamily="34" charset="0"/>
                      </a:endParaRPr>
                    </a:p>
                  </a:txBody>
                  <a:tcPr marL="52610" marR="52610" marT="0" marB="0"/>
                </a:tc>
                <a:tc>
                  <a:txBody>
                    <a:bodyPr/>
                    <a:lstStyle/>
                    <a:p>
                      <a:pPr marL="0" marR="0" algn="l" rtl="0">
                        <a:lnSpc>
                          <a:spcPct val="150000"/>
                        </a:lnSpc>
                        <a:spcBef>
                          <a:spcPts val="0"/>
                        </a:spcBef>
                        <a:spcAft>
                          <a:spcPts val="800"/>
                        </a:spcAft>
                      </a:pPr>
                      <a:r>
                        <a:rPr lang="en-US" sz="1050">
                          <a:effectLst/>
                        </a:rPr>
                        <a:t>-5</a:t>
                      </a:r>
                    </a:p>
                    <a:p>
                      <a:pPr marL="0" marR="0" algn="r" rtl="0">
                        <a:lnSpc>
                          <a:spcPct val="150000"/>
                        </a:lnSpc>
                        <a:spcBef>
                          <a:spcPts val="0"/>
                        </a:spcBef>
                        <a:spcAft>
                          <a:spcPts val="800"/>
                        </a:spcAft>
                      </a:pPr>
                      <a:r>
                        <a:rPr lang="en-US" sz="1050">
                          <a:effectLst/>
                        </a:rPr>
                        <a:t>     </a:t>
                      </a:r>
                    </a:p>
                    <a:p>
                      <a:pPr marL="0" marR="0" algn="r" rtl="0">
                        <a:lnSpc>
                          <a:spcPct val="150000"/>
                        </a:lnSpc>
                        <a:spcBef>
                          <a:spcPts val="0"/>
                        </a:spcBef>
                        <a:spcAft>
                          <a:spcPts val="800"/>
                        </a:spcAft>
                      </a:pPr>
                      <a:r>
                        <a:rPr lang="en-US" sz="1050">
                          <a:effectLst/>
                        </a:rPr>
                        <a:t>10</a:t>
                      </a:r>
                      <a:endParaRPr lang="en-US" sz="1050">
                        <a:effectLst/>
                        <a:latin typeface="Calibri" panose="020F0502020204030204" pitchFamily="34" charset="0"/>
                        <a:ea typeface="Calibri" panose="020F0502020204030204" pitchFamily="34" charset="0"/>
                        <a:cs typeface="Arial" panose="020B0604020202020204" pitchFamily="34" charset="0"/>
                      </a:endParaRPr>
                    </a:p>
                  </a:txBody>
                  <a:tcPr marL="52610" marR="52610" marT="0" marB="0"/>
                </a:tc>
                <a:tc>
                  <a:txBody>
                    <a:bodyPr/>
                    <a:lstStyle/>
                    <a:p>
                      <a:pPr marL="0" marR="0" algn="l" rtl="0">
                        <a:lnSpc>
                          <a:spcPct val="150000"/>
                        </a:lnSpc>
                        <a:spcBef>
                          <a:spcPts val="0"/>
                        </a:spcBef>
                        <a:spcAft>
                          <a:spcPts val="800"/>
                        </a:spcAft>
                      </a:pPr>
                      <a:r>
                        <a:rPr lang="en-US" sz="1050">
                          <a:effectLst/>
                        </a:rPr>
                        <a:t>-8</a:t>
                      </a:r>
                    </a:p>
                    <a:p>
                      <a:pPr marL="0" marR="0" algn="r" rtl="0">
                        <a:lnSpc>
                          <a:spcPct val="150000"/>
                        </a:lnSpc>
                        <a:spcBef>
                          <a:spcPts val="0"/>
                        </a:spcBef>
                        <a:spcAft>
                          <a:spcPts val="800"/>
                        </a:spcAft>
                      </a:pPr>
                      <a:r>
                        <a:rPr lang="en-US" sz="1050">
                          <a:effectLst/>
                        </a:rPr>
                        <a:t>      </a:t>
                      </a:r>
                    </a:p>
                    <a:p>
                      <a:pPr marL="0" marR="0" algn="r" rtl="0">
                        <a:lnSpc>
                          <a:spcPct val="150000"/>
                        </a:lnSpc>
                        <a:spcBef>
                          <a:spcPts val="0"/>
                        </a:spcBef>
                        <a:spcAft>
                          <a:spcPts val="800"/>
                        </a:spcAft>
                      </a:pPr>
                      <a:r>
                        <a:rPr lang="en-US" sz="1050">
                          <a:effectLst/>
                        </a:rPr>
                        <a:t>10</a:t>
                      </a:r>
                      <a:endParaRPr lang="en-US" sz="1050">
                        <a:effectLst/>
                        <a:latin typeface="Calibri" panose="020F0502020204030204" pitchFamily="34" charset="0"/>
                        <a:ea typeface="Calibri" panose="020F0502020204030204" pitchFamily="34" charset="0"/>
                        <a:cs typeface="Arial" panose="020B0604020202020204" pitchFamily="34" charset="0"/>
                      </a:endParaRPr>
                    </a:p>
                  </a:txBody>
                  <a:tcPr marL="52610" marR="52610" marT="0" marB="0"/>
                </a:tc>
                <a:tc>
                  <a:txBody>
                    <a:bodyPr/>
                    <a:lstStyle/>
                    <a:p>
                      <a:pPr marL="0" marR="0" algn="l" rtl="0">
                        <a:lnSpc>
                          <a:spcPct val="150000"/>
                        </a:lnSpc>
                        <a:spcBef>
                          <a:spcPts val="0"/>
                        </a:spcBef>
                        <a:spcAft>
                          <a:spcPts val="800"/>
                        </a:spcAft>
                      </a:pPr>
                      <a:r>
                        <a:rPr lang="en-US" sz="1050">
                          <a:effectLst/>
                        </a:rPr>
                        <a:t>-10</a:t>
                      </a:r>
                    </a:p>
                    <a:p>
                      <a:pPr marL="0" marR="0" algn="r" rtl="0">
                        <a:lnSpc>
                          <a:spcPct val="150000"/>
                        </a:lnSpc>
                        <a:spcBef>
                          <a:spcPts val="0"/>
                        </a:spcBef>
                        <a:spcAft>
                          <a:spcPts val="800"/>
                        </a:spcAft>
                      </a:pPr>
                      <a:r>
                        <a:rPr lang="en-US" sz="1050">
                          <a:effectLst/>
                        </a:rPr>
                        <a:t>    </a:t>
                      </a:r>
                    </a:p>
                    <a:p>
                      <a:pPr marL="0" marR="0" algn="r" rtl="0">
                        <a:lnSpc>
                          <a:spcPct val="150000"/>
                        </a:lnSpc>
                        <a:spcBef>
                          <a:spcPts val="0"/>
                        </a:spcBef>
                        <a:spcAft>
                          <a:spcPts val="800"/>
                        </a:spcAft>
                      </a:pPr>
                      <a:r>
                        <a:rPr lang="en-US" sz="1050">
                          <a:effectLst/>
                        </a:rPr>
                        <a:t>10</a:t>
                      </a:r>
                      <a:endParaRPr lang="en-US" sz="1050">
                        <a:effectLst/>
                        <a:latin typeface="Calibri" panose="020F0502020204030204" pitchFamily="34" charset="0"/>
                        <a:ea typeface="Calibri" panose="020F0502020204030204" pitchFamily="34" charset="0"/>
                        <a:cs typeface="Arial" panose="020B0604020202020204" pitchFamily="34" charset="0"/>
                      </a:endParaRPr>
                    </a:p>
                  </a:txBody>
                  <a:tcPr marL="52610" marR="52610" marT="0" marB="0"/>
                </a:tc>
                <a:tc>
                  <a:txBody>
                    <a:bodyPr/>
                    <a:lstStyle/>
                    <a:p>
                      <a:pPr marL="0" marR="0" algn="l" rtl="0">
                        <a:lnSpc>
                          <a:spcPct val="150000"/>
                        </a:lnSpc>
                        <a:spcBef>
                          <a:spcPts val="0"/>
                        </a:spcBef>
                        <a:spcAft>
                          <a:spcPts val="800"/>
                        </a:spcAft>
                      </a:pPr>
                      <a:r>
                        <a:rPr lang="en-US" sz="1050">
                          <a:effectLst/>
                        </a:rPr>
                        <a:t>0</a:t>
                      </a:r>
                    </a:p>
                    <a:p>
                      <a:pPr marL="0" marR="0" algn="r" rtl="0">
                        <a:lnSpc>
                          <a:spcPct val="150000"/>
                        </a:lnSpc>
                        <a:spcBef>
                          <a:spcPts val="0"/>
                        </a:spcBef>
                        <a:spcAft>
                          <a:spcPts val="800"/>
                        </a:spcAft>
                      </a:pPr>
                      <a:r>
                        <a:rPr lang="en-US" sz="1050">
                          <a:effectLst/>
                        </a:rPr>
                        <a:t>     </a:t>
                      </a:r>
                    </a:p>
                    <a:p>
                      <a:pPr marL="0" marR="0" algn="r" rtl="0">
                        <a:lnSpc>
                          <a:spcPct val="150000"/>
                        </a:lnSpc>
                        <a:spcBef>
                          <a:spcPts val="0"/>
                        </a:spcBef>
                        <a:spcAft>
                          <a:spcPts val="800"/>
                        </a:spcAft>
                      </a:pPr>
                      <a:r>
                        <a:rPr lang="en-US" sz="1050">
                          <a:effectLst/>
                        </a:rPr>
                        <a:t>10</a:t>
                      </a:r>
                      <a:endParaRPr lang="en-US" sz="1050">
                        <a:effectLst/>
                        <a:latin typeface="Calibri" panose="020F0502020204030204" pitchFamily="34" charset="0"/>
                        <a:ea typeface="Calibri" panose="020F0502020204030204" pitchFamily="34" charset="0"/>
                        <a:cs typeface="Arial" panose="020B0604020202020204" pitchFamily="34" charset="0"/>
                      </a:endParaRPr>
                    </a:p>
                  </a:txBody>
                  <a:tcPr marL="52610" marR="52610" marT="0" marB="0"/>
                </a:tc>
                <a:tc>
                  <a:txBody>
                    <a:bodyPr/>
                    <a:lstStyle/>
                    <a:p>
                      <a:pPr marL="0" marR="0" algn="l" rtl="0">
                        <a:lnSpc>
                          <a:spcPct val="150000"/>
                        </a:lnSpc>
                        <a:spcBef>
                          <a:spcPts val="0"/>
                        </a:spcBef>
                        <a:spcAft>
                          <a:spcPts val="800"/>
                        </a:spcAft>
                      </a:pPr>
                      <a:r>
                        <a:rPr lang="en-US" sz="1050">
                          <a:effectLst/>
                        </a:rPr>
                        <a:t>0</a:t>
                      </a:r>
                    </a:p>
                    <a:p>
                      <a:pPr marL="0" marR="0" algn="r" rtl="0">
                        <a:lnSpc>
                          <a:spcPct val="150000"/>
                        </a:lnSpc>
                        <a:spcBef>
                          <a:spcPts val="0"/>
                        </a:spcBef>
                        <a:spcAft>
                          <a:spcPts val="800"/>
                        </a:spcAft>
                      </a:pPr>
                      <a:r>
                        <a:rPr lang="en-US" sz="1050">
                          <a:effectLst/>
                        </a:rPr>
                        <a:t>     </a:t>
                      </a:r>
                    </a:p>
                    <a:p>
                      <a:pPr marL="0" marR="0" algn="r" rtl="0">
                        <a:lnSpc>
                          <a:spcPct val="150000"/>
                        </a:lnSpc>
                        <a:spcBef>
                          <a:spcPts val="0"/>
                        </a:spcBef>
                        <a:spcAft>
                          <a:spcPts val="800"/>
                        </a:spcAft>
                      </a:pPr>
                      <a:r>
                        <a:rPr lang="en-US" sz="1050">
                          <a:effectLst/>
                        </a:rPr>
                        <a:t>10</a:t>
                      </a:r>
                      <a:endParaRPr lang="en-US" sz="1050">
                        <a:effectLst/>
                        <a:latin typeface="Calibri" panose="020F0502020204030204" pitchFamily="34" charset="0"/>
                        <a:ea typeface="Calibri" panose="020F0502020204030204" pitchFamily="34" charset="0"/>
                        <a:cs typeface="Arial" panose="020B0604020202020204" pitchFamily="34" charset="0"/>
                      </a:endParaRPr>
                    </a:p>
                  </a:txBody>
                  <a:tcPr marL="52610" marR="52610" marT="0" marB="0"/>
                </a:tc>
                <a:tc>
                  <a:txBody>
                    <a:bodyPr/>
                    <a:lstStyle/>
                    <a:p>
                      <a:pPr marL="0" marR="0" algn="l" rtl="0">
                        <a:lnSpc>
                          <a:spcPct val="150000"/>
                        </a:lnSpc>
                        <a:spcBef>
                          <a:spcPts val="0"/>
                        </a:spcBef>
                        <a:spcAft>
                          <a:spcPts val="800"/>
                        </a:spcAft>
                      </a:pPr>
                      <a:r>
                        <a:rPr lang="en-US" sz="1050">
                          <a:effectLst/>
                        </a:rPr>
                        <a:t>0</a:t>
                      </a:r>
                    </a:p>
                    <a:p>
                      <a:pPr marL="0" marR="0" algn="r" rtl="0">
                        <a:lnSpc>
                          <a:spcPct val="150000"/>
                        </a:lnSpc>
                        <a:spcBef>
                          <a:spcPts val="0"/>
                        </a:spcBef>
                        <a:spcAft>
                          <a:spcPts val="800"/>
                        </a:spcAft>
                      </a:pPr>
                      <a:r>
                        <a:rPr lang="en-US" sz="1050">
                          <a:effectLst/>
                        </a:rPr>
                        <a:t>     </a:t>
                      </a:r>
                    </a:p>
                    <a:p>
                      <a:pPr marL="0" marR="0" algn="r" rtl="0">
                        <a:lnSpc>
                          <a:spcPct val="150000"/>
                        </a:lnSpc>
                        <a:spcBef>
                          <a:spcPts val="0"/>
                        </a:spcBef>
                        <a:spcAft>
                          <a:spcPts val="800"/>
                        </a:spcAft>
                      </a:pPr>
                      <a:r>
                        <a:rPr lang="en-US" sz="1050">
                          <a:effectLst/>
                        </a:rPr>
                        <a:t>10</a:t>
                      </a:r>
                      <a:endParaRPr lang="en-US" sz="1050">
                        <a:effectLst/>
                        <a:latin typeface="Calibri" panose="020F0502020204030204" pitchFamily="34" charset="0"/>
                        <a:ea typeface="Calibri" panose="020F0502020204030204" pitchFamily="34" charset="0"/>
                        <a:cs typeface="Arial" panose="020B0604020202020204" pitchFamily="34" charset="0"/>
                      </a:endParaRPr>
                    </a:p>
                  </a:txBody>
                  <a:tcPr marL="52610" marR="52610" marT="0" marB="0"/>
                </a:tc>
                <a:tc>
                  <a:txBody>
                    <a:bodyPr/>
                    <a:lstStyle/>
                    <a:p>
                      <a:pPr marL="0" marR="0" algn="l" rtl="0">
                        <a:lnSpc>
                          <a:spcPct val="150000"/>
                        </a:lnSpc>
                        <a:spcBef>
                          <a:spcPts val="0"/>
                        </a:spcBef>
                        <a:spcAft>
                          <a:spcPts val="800"/>
                        </a:spcAft>
                      </a:pPr>
                      <a:r>
                        <a:rPr lang="en-US" sz="1050">
                          <a:effectLst/>
                        </a:rPr>
                        <a:t>0</a:t>
                      </a:r>
                    </a:p>
                    <a:p>
                      <a:pPr marL="0" marR="0" algn="r" rtl="0">
                        <a:lnSpc>
                          <a:spcPct val="150000"/>
                        </a:lnSpc>
                        <a:spcBef>
                          <a:spcPts val="0"/>
                        </a:spcBef>
                        <a:spcAft>
                          <a:spcPts val="800"/>
                        </a:spcAft>
                      </a:pPr>
                      <a:r>
                        <a:rPr lang="en-US" sz="1050">
                          <a:effectLst/>
                        </a:rPr>
                        <a:t>     </a:t>
                      </a:r>
                    </a:p>
                    <a:p>
                      <a:pPr marL="0" marR="0" algn="r" rtl="0">
                        <a:lnSpc>
                          <a:spcPct val="150000"/>
                        </a:lnSpc>
                        <a:spcBef>
                          <a:spcPts val="0"/>
                        </a:spcBef>
                        <a:spcAft>
                          <a:spcPts val="800"/>
                        </a:spcAft>
                      </a:pPr>
                      <a:r>
                        <a:rPr lang="en-US" sz="1050">
                          <a:effectLst/>
                        </a:rPr>
                        <a:t>10</a:t>
                      </a:r>
                      <a:endParaRPr lang="en-US" sz="1050">
                        <a:effectLst/>
                        <a:latin typeface="Calibri" panose="020F0502020204030204" pitchFamily="34" charset="0"/>
                        <a:ea typeface="Calibri" panose="020F0502020204030204" pitchFamily="34" charset="0"/>
                        <a:cs typeface="Arial" panose="020B0604020202020204" pitchFamily="34" charset="0"/>
                      </a:endParaRPr>
                    </a:p>
                  </a:txBody>
                  <a:tcPr marL="52610" marR="52610" marT="0" marB="0"/>
                </a:tc>
                <a:tc>
                  <a:txBody>
                    <a:bodyPr/>
                    <a:lstStyle/>
                    <a:p>
                      <a:pPr marL="0" marR="0" algn="l" rtl="0">
                        <a:lnSpc>
                          <a:spcPct val="150000"/>
                        </a:lnSpc>
                        <a:spcBef>
                          <a:spcPts val="0"/>
                        </a:spcBef>
                        <a:spcAft>
                          <a:spcPts val="800"/>
                        </a:spcAft>
                      </a:pPr>
                      <a:r>
                        <a:rPr lang="en-US" sz="1050">
                          <a:effectLst/>
                        </a:rPr>
                        <a:t>-1</a:t>
                      </a:r>
                    </a:p>
                    <a:p>
                      <a:pPr marL="0" marR="0" algn="r" rtl="0">
                        <a:lnSpc>
                          <a:spcPct val="150000"/>
                        </a:lnSpc>
                        <a:spcBef>
                          <a:spcPts val="0"/>
                        </a:spcBef>
                        <a:spcAft>
                          <a:spcPts val="800"/>
                        </a:spcAft>
                      </a:pPr>
                      <a:r>
                        <a:rPr lang="en-US" sz="1050">
                          <a:effectLst/>
                        </a:rPr>
                        <a:t>     </a:t>
                      </a:r>
                    </a:p>
                    <a:p>
                      <a:pPr marL="0" marR="0" algn="r" rtl="0">
                        <a:lnSpc>
                          <a:spcPct val="150000"/>
                        </a:lnSpc>
                        <a:spcBef>
                          <a:spcPts val="0"/>
                        </a:spcBef>
                        <a:spcAft>
                          <a:spcPts val="800"/>
                        </a:spcAft>
                      </a:pPr>
                      <a:r>
                        <a:rPr lang="en-US" sz="1050">
                          <a:effectLst/>
                        </a:rPr>
                        <a:t>10</a:t>
                      </a:r>
                      <a:endParaRPr lang="en-US" sz="1050">
                        <a:effectLst/>
                        <a:latin typeface="Calibri" panose="020F0502020204030204" pitchFamily="34" charset="0"/>
                        <a:ea typeface="Calibri" panose="020F0502020204030204" pitchFamily="34" charset="0"/>
                        <a:cs typeface="Arial" panose="020B0604020202020204" pitchFamily="34" charset="0"/>
                      </a:endParaRPr>
                    </a:p>
                  </a:txBody>
                  <a:tcPr marL="52610" marR="52610" marT="0" marB="0"/>
                </a:tc>
                <a:tc>
                  <a:txBody>
                    <a:bodyPr/>
                    <a:lstStyle/>
                    <a:p>
                      <a:pPr marL="0" marR="0" algn="r" rtl="0">
                        <a:lnSpc>
                          <a:spcPct val="150000"/>
                        </a:lnSpc>
                        <a:spcBef>
                          <a:spcPts val="0"/>
                        </a:spcBef>
                        <a:spcAft>
                          <a:spcPts val="800"/>
                        </a:spcAft>
                      </a:pPr>
                      <a:r>
                        <a:rPr lang="en-US" sz="1050">
                          <a:effectLst/>
                        </a:rPr>
                        <a:t>0 </a:t>
                      </a:r>
                    </a:p>
                    <a:p>
                      <a:pPr marL="0" marR="0" algn="r" rtl="0">
                        <a:lnSpc>
                          <a:spcPct val="150000"/>
                        </a:lnSpc>
                        <a:spcBef>
                          <a:spcPts val="0"/>
                        </a:spcBef>
                        <a:spcAft>
                          <a:spcPts val="800"/>
                        </a:spcAft>
                      </a:pPr>
                      <a:r>
                        <a:rPr lang="en-US" sz="1050">
                          <a:effectLst/>
                        </a:rPr>
                        <a:t>      </a:t>
                      </a:r>
                    </a:p>
                    <a:p>
                      <a:pPr marL="0" marR="0" algn="r" rtl="0">
                        <a:lnSpc>
                          <a:spcPct val="150000"/>
                        </a:lnSpc>
                        <a:spcBef>
                          <a:spcPts val="0"/>
                        </a:spcBef>
                        <a:spcAft>
                          <a:spcPts val="800"/>
                        </a:spcAft>
                      </a:pPr>
                      <a:r>
                        <a:rPr lang="en-US" sz="1050">
                          <a:effectLst/>
                        </a:rPr>
                        <a:t>10</a:t>
                      </a:r>
                      <a:endParaRPr lang="en-US" sz="1050">
                        <a:effectLst/>
                        <a:latin typeface="Calibri" panose="020F0502020204030204" pitchFamily="34" charset="0"/>
                        <a:ea typeface="Calibri" panose="020F0502020204030204" pitchFamily="34" charset="0"/>
                        <a:cs typeface="Arial" panose="020B0604020202020204" pitchFamily="34" charset="0"/>
                      </a:endParaRPr>
                    </a:p>
                  </a:txBody>
                  <a:tcPr marL="52610" marR="52610" marT="0" marB="0"/>
                </a:tc>
                <a:tc>
                  <a:txBody>
                    <a:bodyPr/>
                    <a:lstStyle/>
                    <a:p>
                      <a:pPr marL="0" marR="0" algn="l" rtl="0">
                        <a:lnSpc>
                          <a:spcPct val="150000"/>
                        </a:lnSpc>
                        <a:spcBef>
                          <a:spcPts val="0"/>
                        </a:spcBef>
                        <a:spcAft>
                          <a:spcPts val="800"/>
                        </a:spcAft>
                      </a:pPr>
                      <a:r>
                        <a:rPr lang="en-US" sz="1050">
                          <a:effectLst/>
                        </a:rPr>
                        <a:t>0</a:t>
                      </a:r>
                    </a:p>
                    <a:p>
                      <a:pPr marL="0" marR="0" algn="r" rtl="0">
                        <a:lnSpc>
                          <a:spcPct val="150000"/>
                        </a:lnSpc>
                        <a:spcBef>
                          <a:spcPts val="0"/>
                        </a:spcBef>
                        <a:spcAft>
                          <a:spcPts val="800"/>
                        </a:spcAft>
                      </a:pPr>
                      <a:r>
                        <a:rPr lang="en-US" sz="1050">
                          <a:effectLst/>
                        </a:rPr>
                        <a:t>      </a:t>
                      </a:r>
                    </a:p>
                    <a:p>
                      <a:pPr marL="0" marR="0" algn="r" rtl="0">
                        <a:lnSpc>
                          <a:spcPct val="150000"/>
                        </a:lnSpc>
                        <a:spcBef>
                          <a:spcPts val="0"/>
                        </a:spcBef>
                        <a:spcAft>
                          <a:spcPts val="800"/>
                        </a:spcAft>
                      </a:pPr>
                      <a:r>
                        <a:rPr lang="en-US" sz="1050">
                          <a:effectLst/>
                        </a:rPr>
                        <a:t>10</a:t>
                      </a:r>
                      <a:endParaRPr lang="en-US" sz="1050">
                        <a:effectLst/>
                        <a:latin typeface="Calibri" panose="020F0502020204030204" pitchFamily="34" charset="0"/>
                        <a:ea typeface="Calibri" panose="020F0502020204030204" pitchFamily="34" charset="0"/>
                        <a:cs typeface="Arial" panose="020B0604020202020204" pitchFamily="34" charset="0"/>
                      </a:endParaRPr>
                    </a:p>
                  </a:txBody>
                  <a:tcPr marL="52610" marR="52610" marT="0" marB="0"/>
                </a:tc>
                <a:tc>
                  <a:txBody>
                    <a:bodyPr/>
                    <a:lstStyle/>
                    <a:p>
                      <a:pPr marL="0" marR="0" algn="l" rtl="0">
                        <a:lnSpc>
                          <a:spcPct val="150000"/>
                        </a:lnSpc>
                        <a:spcBef>
                          <a:spcPts val="0"/>
                        </a:spcBef>
                        <a:spcAft>
                          <a:spcPts val="800"/>
                        </a:spcAft>
                      </a:pPr>
                      <a:r>
                        <a:rPr lang="en-US" sz="1050" dirty="0">
                          <a:effectLst/>
                        </a:rPr>
                        <a:t>0      </a:t>
                      </a:r>
                    </a:p>
                    <a:p>
                      <a:pPr marL="0" marR="0" algn="r" rtl="0">
                        <a:lnSpc>
                          <a:spcPct val="150000"/>
                        </a:lnSpc>
                        <a:spcBef>
                          <a:spcPts val="0"/>
                        </a:spcBef>
                        <a:spcAft>
                          <a:spcPts val="800"/>
                        </a:spcAft>
                      </a:pPr>
                      <a:r>
                        <a:rPr lang="en-US" sz="1050" dirty="0">
                          <a:effectLst/>
                        </a:rPr>
                        <a:t>      </a:t>
                      </a:r>
                    </a:p>
                    <a:p>
                      <a:pPr marL="0" marR="0" algn="r" rtl="0">
                        <a:lnSpc>
                          <a:spcPct val="150000"/>
                        </a:lnSpc>
                        <a:spcBef>
                          <a:spcPts val="0"/>
                        </a:spcBef>
                        <a:spcAft>
                          <a:spcPts val="800"/>
                        </a:spcAft>
                      </a:pPr>
                      <a:r>
                        <a:rPr lang="en-US" sz="1050" dirty="0">
                          <a:effectLst/>
                        </a:rPr>
                        <a:t>10                           </a:t>
                      </a:r>
                      <a:endParaRPr lang="en-US" sz="1050" dirty="0">
                        <a:effectLst/>
                        <a:latin typeface="Calibri" panose="020F0502020204030204" pitchFamily="34" charset="0"/>
                        <a:ea typeface="Calibri" panose="020F0502020204030204" pitchFamily="34" charset="0"/>
                        <a:cs typeface="Arial" panose="020B0604020202020204" pitchFamily="34" charset="0"/>
                      </a:endParaRPr>
                    </a:p>
                  </a:txBody>
                  <a:tcPr marL="52610" marR="52610" marT="0" marB="0"/>
                </a:tc>
                <a:tc>
                  <a:txBody>
                    <a:bodyPr/>
                    <a:lstStyle/>
                    <a:p>
                      <a:pPr marL="0" marR="0" algn="ctr" rtl="0">
                        <a:lnSpc>
                          <a:spcPct val="150000"/>
                        </a:lnSpc>
                        <a:spcBef>
                          <a:spcPts val="0"/>
                        </a:spcBef>
                        <a:spcAft>
                          <a:spcPts val="800"/>
                        </a:spcAft>
                      </a:pPr>
                      <a:r>
                        <a:rPr lang="en-US" sz="1050" dirty="0">
                          <a:effectLst/>
                        </a:rPr>
                        <a:t>Water quality</a:t>
                      </a:r>
                      <a:endParaRPr lang="en-US" sz="1050" dirty="0">
                        <a:effectLst/>
                        <a:latin typeface="Calibri" panose="020F0502020204030204" pitchFamily="34" charset="0"/>
                        <a:ea typeface="Calibri" panose="020F0502020204030204" pitchFamily="34" charset="0"/>
                        <a:cs typeface="Arial" panose="020B0604020202020204" pitchFamily="34" charset="0"/>
                      </a:endParaRPr>
                    </a:p>
                  </a:txBody>
                  <a:tcPr marL="52610" marR="52610" marT="0" marB="0" anchor="ctr"/>
                </a:tc>
                <a:tc vMerge="1">
                  <a:txBody>
                    <a:bodyPr/>
                    <a:lstStyle/>
                    <a:p>
                      <a:endParaRPr lang="en-US"/>
                    </a:p>
                  </a:txBody>
                  <a:tcPr/>
                </a:tc>
                <a:extLst>
                  <a:ext uri="{0D108BD9-81ED-4DB2-BD59-A6C34878D82A}">
                    <a16:rowId xmlns:a16="http://schemas.microsoft.com/office/drawing/2014/main" xmlns="" val="2960570938"/>
                  </a:ext>
                </a:extLst>
              </a:tr>
              <a:tr h="924136">
                <a:tc>
                  <a:txBody>
                    <a:bodyPr/>
                    <a:lstStyle/>
                    <a:p>
                      <a:pPr marL="0" marR="0" algn="l" rtl="0">
                        <a:lnSpc>
                          <a:spcPct val="150000"/>
                        </a:lnSpc>
                        <a:spcBef>
                          <a:spcPts val="0"/>
                        </a:spcBef>
                        <a:spcAft>
                          <a:spcPts val="800"/>
                        </a:spcAft>
                      </a:pPr>
                      <a:r>
                        <a:rPr lang="en-US" sz="1050">
                          <a:effectLst/>
                        </a:rPr>
                        <a:t>0</a:t>
                      </a:r>
                    </a:p>
                    <a:p>
                      <a:pPr marL="0" marR="0" algn="r" rtl="0">
                        <a:lnSpc>
                          <a:spcPct val="150000"/>
                        </a:lnSpc>
                        <a:spcBef>
                          <a:spcPts val="0"/>
                        </a:spcBef>
                        <a:spcAft>
                          <a:spcPts val="800"/>
                        </a:spcAft>
                      </a:pPr>
                      <a:r>
                        <a:rPr lang="en-US" sz="1050">
                          <a:effectLst/>
                        </a:rPr>
                        <a:t>      3</a:t>
                      </a:r>
                      <a:endParaRPr lang="en-US" sz="1050">
                        <a:effectLst/>
                        <a:latin typeface="Calibri" panose="020F0502020204030204" pitchFamily="34" charset="0"/>
                        <a:ea typeface="Calibri" panose="020F0502020204030204" pitchFamily="34" charset="0"/>
                        <a:cs typeface="Arial" panose="020B0604020202020204" pitchFamily="34" charset="0"/>
                      </a:endParaRPr>
                    </a:p>
                  </a:txBody>
                  <a:tcPr marL="52610" marR="52610" marT="0" marB="0"/>
                </a:tc>
                <a:tc>
                  <a:txBody>
                    <a:bodyPr/>
                    <a:lstStyle/>
                    <a:p>
                      <a:pPr marL="0" marR="0" algn="l" rtl="0">
                        <a:lnSpc>
                          <a:spcPct val="150000"/>
                        </a:lnSpc>
                        <a:spcBef>
                          <a:spcPts val="0"/>
                        </a:spcBef>
                        <a:spcAft>
                          <a:spcPts val="800"/>
                        </a:spcAft>
                      </a:pPr>
                      <a:r>
                        <a:rPr lang="en-US" sz="1050">
                          <a:effectLst/>
                        </a:rPr>
                        <a:t>0</a:t>
                      </a:r>
                    </a:p>
                    <a:p>
                      <a:pPr marL="0" marR="0" algn="r" rtl="0">
                        <a:lnSpc>
                          <a:spcPct val="150000"/>
                        </a:lnSpc>
                        <a:spcBef>
                          <a:spcPts val="0"/>
                        </a:spcBef>
                        <a:spcAft>
                          <a:spcPts val="800"/>
                        </a:spcAft>
                      </a:pPr>
                      <a:r>
                        <a:rPr lang="en-US" sz="1050">
                          <a:effectLst/>
                        </a:rPr>
                        <a:t>       3</a:t>
                      </a:r>
                      <a:endParaRPr lang="en-US" sz="1050">
                        <a:effectLst/>
                        <a:latin typeface="Calibri" panose="020F0502020204030204" pitchFamily="34" charset="0"/>
                        <a:ea typeface="Calibri" panose="020F0502020204030204" pitchFamily="34" charset="0"/>
                        <a:cs typeface="Arial" panose="020B0604020202020204" pitchFamily="34" charset="0"/>
                      </a:endParaRPr>
                    </a:p>
                  </a:txBody>
                  <a:tcPr marL="52610" marR="52610" marT="0" marB="0"/>
                </a:tc>
                <a:tc>
                  <a:txBody>
                    <a:bodyPr/>
                    <a:lstStyle/>
                    <a:p>
                      <a:pPr marL="0" marR="0" algn="l" rtl="0">
                        <a:lnSpc>
                          <a:spcPct val="150000"/>
                        </a:lnSpc>
                        <a:spcBef>
                          <a:spcPts val="0"/>
                        </a:spcBef>
                        <a:spcAft>
                          <a:spcPts val="800"/>
                        </a:spcAft>
                      </a:pPr>
                      <a:r>
                        <a:rPr lang="en-US" sz="1050">
                          <a:effectLst/>
                        </a:rPr>
                        <a:t>-1</a:t>
                      </a:r>
                    </a:p>
                    <a:p>
                      <a:pPr marL="0" marR="0" algn="r" rtl="0">
                        <a:lnSpc>
                          <a:spcPct val="150000"/>
                        </a:lnSpc>
                        <a:spcBef>
                          <a:spcPts val="0"/>
                        </a:spcBef>
                        <a:spcAft>
                          <a:spcPts val="800"/>
                        </a:spcAft>
                      </a:pPr>
                      <a:r>
                        <a:rPr lang="en-US" sz="1050">
                          <a:effectLst/>
                        </a:rPr>
                        <a:t>       3</a:t>
                      </a:r>
                      <a:endParaRPr lang="en-US" sz="1050">
                        <a:effectLst/>
                        <a:latin typeface="Calibri" panose="020F0502020204030204" pitchFamily="34" charset="0"/>
                        <a:ea typeface="Calibri" panose="020F0502020204030204" pitchFamily="34" charset="0"/>
                        <a:cs typeface="Arial" panose="020B0604020202020204" pitchFamily="34" charset="0"/>
                      </a:endParaRPr>
                    </a:p>
                  </a:txBody>
                  <a:tcPr marL="52610" marR="52610" marT="0" marB="0"/>
                </a:tc>
                <a:tc>
                  <a:txBody>
                    <a:bodyPr/>
                    <a:lstStyle/>
                    <a:p>
                      <a:pPr marL="0" marR="0" algn="l" rtl="0">
                        <a:lnSpc>
                          <a:spcPct val="150000"/>
                        </a:lnSpc>
                        <a:spcBef>
                          <a:spcPts val="0"/>
                        </a:spcBef>
                        <a:spcAft>
                          <a:spcPts val="800"/>
                        </a:spcAft>
                      </a:pPr>
                      <a:r>
                        <a:rPr lang="en-US" sz="1050">
                          <a:effectLst/>
                        </a:rPr>
                        <a:t>-2</a:t>
                      </a:r>
                    </a:p>
                    <a:p>
                      <a:pPr marL="0" marR="0" algn="r" rtl="0">
                        <a:lnSpc>
                          <a:spcPct val="150000"/>
                        </a:lnSpc>
                        <a:spcBef>
                          <a:spcPts val="0"/>
                        </a:spcBef>
                        <a:spcAft>
                          <a:spcPts val="800"/>
                        </a:spcAft>
                      </a:pPr>
                      <a:r>
                        <a:rPr lang="en-US" sz="1050">
                          <a:effectLst/>
                        </a:rPr>
                        <a:t>    3</a:t>
                      </a:r>
                      <a:endParaRPr lang="en-US" sz="1050">
                        <a:effectLst/>
                        <a:latin typeface="Calibri" panose="020F0502020204030204" pitchFamily="34" charset="0"/>
                        <a:ea typeface="Calibri" panose="020F0502020204030204" pitchFamily="34" charset="0"/>
                        <a:cs typeface="Arial" panose="020B0604020202020204" pitchFamily="34" charset="0"/>
                      </a:endParaRPr>
                    </a:p>
                  </a:txBody>
                  <a:tcPr marL="52610" marR="52610" marT="0" marB="0"/>
                </a:tc>
                <a:tc>
                  <a:txBody>
                    <a:bodyPr/>
                    <a:lstStyle/>
                    <a:p>
                      <a:pPr marL="0" marR="0" algn="l" rtl="0">
                        <a:lnSpc>
                          <a:spcPct val="150000"/>
                        </a:lnSpc>
                        <a:spcBef>
                          <a:spcPts val="0"/>
                        </a:spcBef>
                        <a:spcAft>
                          <a:spcPts val="800"/>
                        </a:spcAft>
                      </a:pPr>
                      <a:r>
                        <a:rPr lang="en-US" sz="1050">
                          <a:effectLst/>
                        </a:rPr>
                        <a:t>0</a:t>
                      </a:r>
                    </a:p>
                    <a:p>
                      <a:pPr marL="0" marR="0" algn="r" rtl="0">
                        <a:lnSpc>
                          <a:spcPct val="150000"/>
                        </a:lnSpc>
                        <a:spcBef>
                          <a:spcPts val="0"/>
                        </a:spcBef>
                        <a:spcAft>
                          <a:spcPts val="800"/>
                        </a:spcAft>
                      </a:pPr>
                      <a:r>
                        <a:rPr lang="en-US" sz="1050">
                          <a:effectLst/>
                        </a:rPr>
                        <a:t>       3</a:t>
                      </a:r>
                      <a:endParaRPr lang="en-US" sz="1050">
                        <a:effectLst/>
                        <a:latin typeface="Calibri" panose="020F0502020204030204" pitchFamily="34" charset="0"/>
                        <a:ea typeface="Calibri" panose="020F0502020204030204" pitchFamily="34" charset="0"/>
                        <a:cs typeface="Arial" panose="020B0604020202020204" pitchFamily="34" charset="0"/>
                      </a:endParaRPr>
                    </a:p>
                  </a:txBody>
                  <a:tcPr marL="52610" marR="52610" marT="0" marB="0"/>
                </a:tc>
                <a:tc>
                  <a:txBody>
                    <a:bodyPr/>
                    <a:lstStyle/>
                    <a:p>
                      <a:pPr marL="0" marR="0" algn="l" rtl="0">
                        <a:lnSpc>
                          <a:spcPct val="150000"/>
                        </a:lnSpc>
                        <a:spcBef>
                          <a:spcPts val="0"/>
                        </a:spcBef>
                        <a:spcAft>
                          <a:spcPts val="800"/>
                        </a:spcAft>
                      </a:pPr>
                      <a:r>
                        <a:rPr lang="en-US" sz="1050">
                          <a:effectLst/>
                        </a:rPr>
                        <a:t>0</a:t>
                      </a:r>
                    </a:p>
                    <a:p>
                      <a:pPr marL="0" marR="0" algn="l" rtl="0">
                        <a:lnSpc>
                          <a:spcPct val="150000"/>
                        </a:lnSpc>
                        <a:spcBef>
                          <a:spcPts val="0"/>
                        </a:spcBef>
                        <a:spcAft>
                          <a:spcPts val="800"/>
                        </a:spcAft>
                      </a:pPr>
                      <a:r>
                        <a:rPr lang="en-US" sz="1050">
                          <a:effectLst/>
                        </a:rPr>
                        <a:t>       3</a:t>
                      </a:r>
                      <a:endParaRPr lang="en-US" sz="1050">
                        <a:effectLst/>
                        <a:latin typeface="Calibri" panose="020F0502020204030204" pitchFamily="34" charset="0"/>
                        <a:ea typeface="Calibri" panose="020F0502020204030204" pitchFamily="34" charset="0"/>
                        <a:cs typeface="Arial" panose="020B0604020202020204" pitchFamily="34" charset="0"/>
                      </a:endParaRPr>
                    </a:p>
                  </a:txBody>
                  <a:tcPr marL="52610" marR="52610" marT="0" marB="0"/>
                </a:tc>
                <a:tc>
                  <a:txBody>
                    <a:bodyPr/>
                    <a:lstStyle/>
                    <a:p>
                      <a:pPr marL="0" marR="0" algn="l" rtl="0">
                        <a:lnSpc>
                          <a:spcPct val="150000"/>
                        </a:lnSpc>
                        <a:spcBef>
                          <a:spcPts val="0"/>
                        </a:spcBef>
                        <a:spcAft>
                          <a:spcPts val="800"/>
                        </a:spcAft>
                      </a:pPr>
                      <a:r>
                        <a:rPr lang="en-US" sz="1050">
                          <a:effectLst/>
                        </a:rPr>
                        <a:t>-7</a:t>
                      </a:r>
                    </a:p>
                    <a:p>
                      <a:pPr marL="0" marR="0" algn="l" rtl="0">
                        <a:lnSpc>
                          <a:spcPct val="150000"/>
                        </a:lnSpc>
                        <a:spcBef>
                          <a:spcPts val="0"/>
                        </a:spcBef>
                        <a:spcAft>
                          <a:spcPts val="800"/>
                        </a:spcAft>
                      </a:pPr>
                      <a:r>
                        <a:rPr lang="en-US" sz="1050">
                          <a:effectLst/>
                        </a:rPr>
                        <a:t>      3</a:t>
                      </a:r>
                      <a:endParaRPr lang="en-US" sz="1050">
                        <a:effectLst/>
                        <a:latin typeface="Calibri" panose="020F0502020204030204" pitchFamily="34" charset="0"/>
                        <a:ea typeface="Calibri" panose="020F0502020204030204" pitchFamily="34" charset="0"/>
                        <a:cs typeface="Arial" panose="020B0604020202020204" pitchFamily="34" charset="0"/>
                      </a:endParaRPr>
                    </a:p>
                  </a:txBody>
                  <a:tcPr marL="52610" marR="52610" marT="0" marB="0"/>
                </a:tc>
                <a:tc>
                  <a:txBody>
                    <a:bodyPr/>
                    <a:lstStyle/>
                    <a:p>
                      <a:pPr marL="0" marR="0" algn="l" rtl="0">
                        <a:lnSpc>
                          <a:spcPct val="150000"/>
                        </a:lnSpc>
                        <a:spcBef>
                          <a:spcPts val="0"/>
                        </a:spcBef>
                        <a:spcAft>
                          <a:spcPts val="800"/>
                        </a:spcAft>
                      </a:pPr>
                      <a:r>
                        <a:rPr lang="en-US" sz="1050">
                          <a:effectLst/>
                        </a:rPr>
                        <a:t>0</a:t>
                      </a:r>
                    </a:p>
                    <a:p>
                      <a:pPr marL="0" marR="0" algn="l" rtl="0">
                        <a:lnSpc>
                          <a:spcPct val="150000"/>
                        </a:lnSpc>
                        <a:spcBef>
                          <a:spcPts val="0"/>
                        </a:spcBef>
                        <a:spcAft>
                          <a:spcPts val="800"/>
                        </a:spcAft>
                      </a:pPr>
                      <a:r>
                        <a:rPr lang="en-US" sz="1050">
                          <a:effectLst/>
                        </a:rPr>
                        <a:t>      3</a:t>
                      </a:r>
                      <a:endParaRPr lang="en-US" sz="1050">
                        <a:effectLst/>
                        <a:latin typeface="Calibri" panose="020F0502020204030204" pitchFamily="34" charset="0"/>
                        <a:ea typeface="Calibri" panose="020F0502020204030204" pitchFamily="34" charset="0"/>
                        <a:cs typeface="Arial" panose="020B0604020202020204" pitchFamily="34" charset="0"/>
                      </a:endParaRPr>
                    </a:p>
                  </a:txBody>
                  <a:tcPr marL="52610" marR="52610" marT="0" marB="0"/>
                </a:tc>
                <a:tc>
                  <a:txBody>
                    <a:bodyPr/>
                    <a:lstStyle/>
                    <a:p>
                      <a:pPr marL="0" marR="0" algn="l" rtl="0">
                        <a:lnSpc>
                          <a:spcPct val="150000"/>
                        </a:lnSpc>
                        <a:spcBef>
                          <a:spcPts val="0"/>
                        </a:spcBef>
                        <a:spcAft>
                          <a:spcPts val="800"/>
                        </a:spcAft>
                      </a:pPr>
                      <a:r>
                        <a:rPr lang="en-US" sz="1050">
                          <a:effectLst/>
                        </a:rPr>
                        <a:t>-5</a:t>
                      </a:r>
                    </a:p>
                    <a:p>
                      <a:pPr marL="0" marR="0" algn="r" rtl="0">
                        <a:lnSpc>
                          <a:spcPct val="150000"/>
                        </a:lnSpc>
                        <a:spcBef>
                          <a:spcPts val="0"/>
                        </a:spcBef>
                        <a:spcAft>
                          <a:spcPts val="800"/>
                        </a:spcAft>
                      </a:pPr>
                      <a:r>
                        <a:rPr lang="en-US" sz="1050">
                          <a:effectLst/>
                        </a:rPr>
                        <a:t>      3</a:t>
                      </a:r>
                      <a:endParaRPr lang="en-US" sz="1050">
                        <a:effectLst/>
                        <a:latin typeface="Calibri" panose="020F0502020204030204" pitchFamily="34" charset="0"/>
                        <a:ea typeface="Calibri" panose="020F0502020204030204" pitchFamily="34" charset="0"/>
                        <a:cs typeface="Arial" panose="020B0604020202020204" pitchFamily="34" charset="0"/>
                      </a:endParaRPr>
                    </a:p>
                  </a:txBody>
                  <a:tcPr marL="52610" marR="52610" marT="0" marB="0"/>
                </a:tc>
                <a:tc>
                  <a:txBody>
                    <a:bodyPr/>
                    <a:lstStyle/>
                    <a:p>
                      <a:pPr marL="0" marR="0" algn="l" rtl="0">
                        <a:lnSpc>
                          <a:spcPct val="150000"/>
                        </a:lnSpc>
                        <a:spcBef>
                          <a:spcPts val="0"/>
                        </a:spcBef>
                        <a:spcAft>
                          <a:spcPts val="800"/>
                        </a:spcAft>
                      </a:pPr>
                      <a:r>
                        <a:rPr lang="en-US" sz="1050">
                          <a:effectLst/>
                        </a:rPr>
                        <a:t>0</a:t>
                      </a:r>
                    </a:p>
                    <a:p>
                      <a:pPr marL="0" marR="0" algn="r" rtl="0">
                        <a:lnSpc>
                          <a:spcPct val="150000"/>
                        </a:lnSpc>
                        <a:spcBef>
                          <a:spcPts val="0"/>
                        </a:spcBef>
                        <a:spcAft>
                          <a:spcPts val="800"/>
                        </a:spcAft>
                      </a:pPr>
                      <a:r>
                        <a:rPr lang="en-US" sz="1050">
                          <a:effectLst/>
                        </a:rPr>
                        <a:t>3</a:t>
                      </a:r>
                      <a:endParaRPr lang="en-US" sz="1050">
                        <a:effectLst/>
                        <a:latin typeface="Calibri" panose="020F0502020204030204" pitchFamily="34" charset="0"/>
                        <a:ea typeface="Calibri" panose="020F0502020204030204" pitchFamily="34" charset="0"/>
                        <a:cs typeface="Arial" panose="020B0604020202020204" pitchFamily="34" charset="0"/>
                      </a:endParaRPr>
                    </a:p>
                  </a:txBody>
                  <a:tcPr marL="52610" marR="52610" marT="0" marB="0"/>
                </a:tc>
                <a:tc>
                  <a:txBody>
                    <a:bodyPr/>
                    <a:lstStyle/>
                    <a:p>
                      <a:pPr marL="0" marR="0" algn="l" rtl="0">
                        <a:lnSpc>
                          <a:spcPct val="150000"/>
                        </a:lnSpc>
                        <a:spcBef>
                          <a:spcPts val="0"/>
                        </a:spcBef>
                        <a:spcAft>
                          <a:spcPts val="800"/>
                        </a:spcAft>
                      </a:pPr>
                      <a:r>
                        <a:rPr lang="en-US" sz="1050">
                          <a:effectLst/>
                        </a:rPr>
                        <a:t>0      </a:t>
                      </a:r>
                    </a:p>
                    <a:p>
                      <a:pPr marL="0" marR="0" algn="r" rtl="0">
                        <a:lnSpc>
                          <a:spcPct val="150000"/>
                        </a:lnSpc>
                        <a:spcBef>
                          <a:spcPts val="0"/>
                        </a:spcBef>
                        <a:spcAft>
                          <a:spcPts val="800"/>
                        </a:spcAft>
                      </a:pPr>
                      <a:r>
                        <a:rPr lang="en-US" sz="1050">
                          <a:effectLst/>
                        </a:rPr>
                        <a:t>      3                          </a:t>
                      </a:r>
                      <a:endParaRPr lang="en-US" sz="1050">
                        <a:effectLst/>
                        <a:latin typeface="Calibri" panose="020F0502020204030204" pitchFamily="34" charset="0"/>
                        <a:ea typeface="Calibri" panose="020F0502020204030204" pitchFamily="34" charset="0"/>
                        <a:cs typeface="Arial" panose="020B0604020202020204" pitchFamily="34" charset="0"/>
                      </a:endParaRPr>
                    </a:p>
                  </a:txBody>
                  <a:tcPr marL="52610" marR="52610" marT="0" marB="0"/>
                </a:tc>
                <a:tc>
                  <a:txBody>
                    <a:bodyPr/>
                    <a:lstStyle/>
                    <a:p>
                      <a:pPr marL="0" marR="0" algn="l" rtl="0">
                        <a:lnSpc>
                          <a:spcPct val="150000"/>
                        </a:lnSpc>
                        <a:spcBef>
                          <a:spcPts val="0"/>
                        </a:spcBef>
                        <a:spcAft>
                          <a:spcPts val="800"/>
                        </a:spcAft>
                      </a:pPr>
                      <a:r>
                        <a:rPr lang="en-US" sz="1050" dirty="0">
                          <a:effectLst/>
                        </a:rPr>
                        <a:t>2     </a:t>
                      </a:r>
                    </a:p>
                    <a:p>
                      <a:pPr marL="0" marR="0" algn="r" rtl="0">
                        <a:lnSpc>
                          <a:spcPct val="150000"/>
                        </a:lnSpc>
                        <a:spcBef>
                          <a:spcPts val="0"/>
                        </a:spcBef>
                        <a:spcAft>
                          <a:spcPts val="800"/>
                        </a:spcAft>
                      </a:pPr>
                      <a:r>
                        <a:rPr lang="en-US" sz="1050" dirty="0">
                          <a:effectLst/>
                        </a:rPr>
                        <a:t>      3                           </a:t>
                      </a:r>
                      <a:endParaRPr lang="en-US" sz="1050" dirty="0">
                        <a:effectLst/>
                        <a:latin typeface="Calibri" panose="020F0502020204030204" pitchFamily="34" charset="0"/>
                        <a:ea typeface="Calibri" panose="020F0502020204030204" pitchFamily="34" charset="0"/>
                        <a:cs typeface="Arial" panose="020B0604020202020204" pitchFamily="34" charset="0"/>
                      </a:endParaRPr>
                    </a:p>
                  </a:txBody>
                  <a:tcPr marL="52610" marR="52610" marT="0" marB="0"/>
                </a:tc>
                <a:tc>
                  <a:txBody>
                    <a:bodyPr/>
                    <a:lstStyle/>
                    <a:p>
                      <a:pPr marL="0" marR="0" algn="ctr" rtl="0">
                        <a:lnSpc>
                          <a:spcPct val="150000"/>
                        </a:lnSpc>
                        <a:spcBef>
                          <a:spcPts val="0"/>
                        </a:spcBef>
                        <a:spcAft>
                          <a:spcPts val="800"/>
                        </a:spcAft>
                      </a:pPr>
                      <a:r>
                        <a:rPr lang="en-US" sz="1050" dirty="0">
                          <a:effectLst/>
                        </a:rPr>
                        <a:t>Water source</a:t>
                      </a:r>
                      <a:endParaRPr lang="en-US" sz="1050" dirty="0">
                        <a:effectLst/>
                        <a:latin typeface="Calibri" panose="020F0502020204030204" pitchFamily="34" charset="0"/>
                        <a:ea typeface="Calibri" panose="020F0502020204030204" pitchFamily="34" charset="0"/>
                        <a:cs typeface="Arial" panose="020B0604020202020204" pitchFamily="34" charset="0"/>
                      </a:endParaRPr>
                    </a:p>
                  </a:txBody>
                  <a:tcPr marL="52610" marR="52610" marT="0" marB="0" anchor="ctr"/>
                </a:tc>
                <a:tc vMerge="1">
                  <a:txBody>
                    <a:bodyPr/>
                    <a:lstStyle/>
                    <a:p>
                      <a:endParaRPr lang="en-US"/>
                    </a:p>
                  </a:txBody>
                  <a:tcPr/>
                </a:tc>
                <a:extLst>
                  <a:ext uri="{0D108BD9-81ED-4DB2-BD59-A6C34878D82A}">
                    <a16:rowId xmlns:a16="http://schemas.microsoft.com/office/drawing/2014/main" xmlns="" val="4023654426"/>
                  </a:ext>
                </a:extLst>
              </a:tr>
            </a:tbl>
          </a:graphicData>
        </a:graphic>
      </p:graphicFrame>
    </p:spTree>
    <p:extLst>
      <p:ext uri="{BB962C8B-B14F-4D97-AF65-F5344CB8AC3E}">
        <p14:creationId xmlns:p14="http://schemas.microsoft.com/office/powerpoint/2010/main" val="317164991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Content Placeholder 7">
            <a:extLst>
              <a:ext uri="{FF2B5EF4-FFF2-40B4-BE49-F238E27FC236}">
                <a16:creationId xmlns:a16="http://schemas.microsoft.com/office/drawing/2014/main" xmlns="" id="{4D958CC7-EDA3-43C4-A89D-C0F857295188}"/>
              </a:ext>
            </a:extLst>
          </p:cNvPr>
          <p:cNvGraphicFramePr>
            <a:graphicFrameLocks noGrp="1"/>
          </p:cNvGraphicFramePr>
          <p:nvPr>
            <p:ph idx="1"/>
            <p:extLst>
              <p:ext uri="{D42A27DB-BD31-4B8C-83A1-F6EECF244321}">
                <p14:modId xmlns:p14="http://schemas.microsoft.com/office/powerpoint/2010/main" val="847627183"/>
              </p:ext>
            </p:extLst>
          </p:nvPr>
        </p:nvGraphicFramePr>
        <p:xfrm>
          <a:off x="-1" y="300251"/>
          <a:ext cx="12192001" cy="6059607"/>
        </p:xfrm>
        <a:graphic>
          <a:graphicData uri="http://schemas.openxmlformats.org/drawingml/2006/table">
            <a:tbl>
              <a:tblPr rtl="1">
                <a:tableStyleId>{5C22544A-7EE6-4342-B048-85BDC9FD1C3A}</a:tableStyleId>
              </a:tblPr>
              <a:tblGrid>
                <a:gridCol w="981681">
                  <a:extLst>
                    <a:ext uri="{9D8B030D-6E8A-4147-A177-3AD203B41FA5}">
                      <a16:colId xmlns:a16="http://schemas.microsoft.com/office/drawing/2014/main" xmlns="" val="264382470"/>
                    </a:ext>
                  </a:extLst>
                </a:gridCol>
                <a:gridCol w="862331">
                  <a:extLst>
                    <a:ext uri="{9D8B030D-6E8A-4147-A177-3AD203B41FA5}">
                      <a16:colId xmlns:a16="http://schemas.microsoft.com/office/drawing/2014/main" xmlns="" val="1483988133"/>
                    </a:ext>
                  </a:extLst>
                </a:gridCol>
                <a:gridCol w="967705">
                  <a:extLst>
                    <a:ext uri="{9D8B030D-6E8A-4147-A177-3AD203B41FA5}">
                      <a16:colId xmlns:a16="http://schemas.microsoft.com/office/drawing/2014/main" xmlns="" val="490825636"/>
                    </a:ext>
                  </a:extLst>
                </a:gridCol>
                <a:gridCol w="677395">
                  <a:extLst>
                    <a:ext uri="{9D8B030D-6E8A-4147-A177-3AD203B41FA5}">
                      <a16:colId xmlns:a16="http://schemas.microsoft.com/office/drawing/2014/main" xmlns="" val="1966473350"/>
                    </a:ext>
                  </a:extLst>
                </a:gridCol>
                <a:gridCol w="967705">
                  <a:extLst>
                    <a:ext uri="{9D8B030D-6E8A-4147-A177-3AD203B41FA5}">
                      <a16:colId xmlns:a16="http://schemas.microsoft.com/office/drawing/2014/main" xmlns="" val="1696665177"/>
                    </a:ext>
                  </a:extLst>
                </a:gridCol>
                <a:gridCol w="876309">
                  <a:extLst>
                    <a:ext uri="{9D8B030D-6E8A-4147-A177-3AD203B41FA5}">
                      <a16:colId xmlns:a16="http://schemas.microsoft.com/office/drawing/2014/main" xmlns="" val="3361269178"/>
                    </a:ext>
                  </a:extLst>
                </a:gridCol>
                <a:gridCol w="761260">
                  <a:extLst>
                    <a:ext uri="{9D8B030D-6E8A-4147-A177-3AD203B41FA5}">
                      <a16:colId xmlns:a16="http://schemas.microsoft.com/office/drawing/2014/main" xmlns="" val="1216300745"/>
                    </a:ext>
                  </a:extLst>
                </a:gridCol>
                <a:gridCol w="762337">
                  <a:extLst>
                    <a:ext uri="{9D8B030D-6E8A-4147-A177-3AD203B41FA5}">
                      <a16:colId xmlns:a16="http://schemas.microsoft.com/office/drawing/2014/main" xmlns="" val="1451552292"/>
                    </a:ext>
                  </a:extLst>
                </a:gridCol>
                <a:gridCol w="762337">
                  <a:extLst>
                    <a:ext uri="{9D8B030D-6E8A-4147-A177-3AD203B41FA5}">
                      <a16:colId xmlns:a16="http://schemas.microsoft.com/office/drawing/2014/main" xmlns="" val="3363995032"/>
                    </a:ext>
                  </a:extLst>
                </a:gridCol>
                <a:gridCol w="913943">
                  <a:extLst>
                    <a:ext uri="{9D8B030D-6E8A-4147-A177-3AD203B41FA5}">
                      <a16:colId xmlns:a16="http://schemas.microsoft.com/office/drawing/2014/main" xmlns="" val="2332948190"/>
                    </a:ext>
                  </a:extLst>
                </a:gridCol>
                <a:gridCol w="762337">
                  <a:extLst>
                    <a:ext uri="{9D8B030D-6E8A-4147-A177-3AD203B41FA5}">
                      <a16:colId xmlns:a16="http://schemas.microsoft.com/office/drawing/2014/main" xmlns="" val="4134753420"/>
                    </a:ext>
                  </a:extLst>
                </a:gridCol>
                <a:gridCol w="870932">
                  <a:extLst>
                    <a:ext uri="{9D8B030D-6E8A-4147-A177-3AD203B41FA5}">
                      <a16:colId xmlns:a16="http://schemas.microsoft.com/office/drawing/2014/main" xmlns="" val="628956054"/>
                    </a:ext>
                  </a:extLst>
                </a:gridCol>
                <a:gridCol w="1570908">
                  <a:extLst>
                    <a:ext uri="{9D8B030D-6E8A-4147-A177-3AD203B41FA5}">
                      <a16:colId xmlns:a16="http://schemas.microsoft.com/office/drawing/2014/main" xmlns="" val="1624598381"/>
                    </a:ext>
                  </a:extLst>
                </a:gridCol>
                <a:gridCol w="454821">
                  <a:extLst>
                    <a:ext uri="{9D8B030D-6E8A-4147-A177-3AD203B41FA5}">
                      <a16:colId xmlns:a16="http://schemas.microsoft.com/office/drawing/2014/main" xmlns="" val="4051564764"/>
                    </a:ext>
                  </a:extLst>
                </a:gridCol>
              </a:tblGrid>
              <a:tr h="1125993">
                <a:tc>
                  <a:txBody>
                    <a:bodyPr/>
                    <a:lstStyle/>
                    <a:p>
                      <a:pPr marL="0" marR="0" algn="l" rtl="0">
                        <a:lnSpc>
                          <a:spcPct val="150000"/>
                        </a:lnSpc>
                        <a:spcBef>
                          <a:spcPts val="0"/>
                        </a:spcBef>
                        <a:spcAft>
                          <a:spcPts val="800"/>
                        </a:spcAft>
                      </a:pPr>
                      <a:r>
                        <a:rPr lang="en-US" sz="1050">
                          <a:effectLst/>
                        </a:rPr>
                        <a:t>-3</a:t>
                      </a:r>
                    </a:p>
                    <a:p>
                      <a:pPr marL="0" marR="0" algn="r" rtl="0">
                        <a:lnSpc>
                          <a:spcPct val="150000"/>
                        </a:lnSpc>
                        <a:spcBef>
                          <a:spcPts val="0"/>
                        </a:spcBef>
                        <a:spcAft>
                          <a:spcPts val="800"/>
                        </a:spcAft>
                      </a:pPr>
                      <a:r>
                        <a:rPr lang="en-US" sz="1050">
                          <a:effectLst/>
                        </a:rPr>
                        <a:t>    </a:t>
                      </a:r>
                    </a:p>
                    <a:p>
                      <a:pPr marL="0" marR="0" algn="r" rtl="0">
                        <a:lnSpc>
                          <a:spcPct val="150000"/>
                        </a:lnSpc>
                        <a:spcBef>
                          <a:spcPts val="0"/>
                        </a:spcBef>
                        <a:spcAft>
                          <a:spcPts val="800"/>
                        </a:spcAft>
                      </a:pPr>
                      <a:r>
                        <a:rPr lang="en-US" sz="1050">
                          <a:effectLst/>
                        </a:rPr>
                        <a:t> 2</a:t>
                      </a:r>
                      <a:endParaRPr lang="en-US" sz="1050">
                        <a:effectLst/>
                        <a:latin typeface="Calibri" panose="020F0502020204030204" pitchFamily="34" charset="0"/>
                        <a:ea typeface="Calibri" panose="020F0502020204030204" pitchFamily="34" charset="0"/>
                        <a:cs typeface="Arial" panose="020B0604020202020204" pitchFamily="34" charset="0"/>
                      </a:endParaRPr>
                    </a:p>
                  </a:txBody>
                  <a:tcPr marL="55671" marR="55671" marT="0" marB="0"/>
                </a:tc>
                <a:tc>
                  <a:txBody>
                    <a:bodyPr/>
                    <a:lstStyle/>
                    <a:p>
                      <a:pPr marL="0" marR="0" algn="l" rtl="0">
                        <a:lnSpc>
                          <a:spcPct val="150000"/>
                        </a:lnSpc>
                        <a:spcBef>
                          <a:spcPts val="0"/>
                        </a:spcBef>
                        <a:spcAft>
                          <a:spcPts val="800"/>
                        </a:spcAft>
                      </a:pPr>
                      <a:r>
                        <a:rPr lang="en-US" sz="1050">
                          <a:effectLst/>
                        </a:rPr>
                        <a:t>0</a:t>
                      </a:r>
                    </a:p>
                    <a:p>
                      <a:pPr marL="0" marR="0" algn="r" rtl="0">
                        <a:lnSpc>
                          <a:spcPct val="150000"/>
                        </a:lnSpc>
                        <a:spcBef>
                          <a:spcPts val="0"/>
                        </a:spcBef>
                        <a:spcAft>
                          <a:spcPts val="800"/>
                        </a:spcAft>
                      </a:pPr>
                      <a:r>
                        <a:rPr lang="en-US" sz="1050">
                          <a:effectLst/>
                        </a:rPr>
                        <a:t>      </a:t>
                      </a:r>
                    </a:p>
                    <a:p>
                      <a:pPr marL="0" marR="0" algn="r" rtl="0">
                        <a:lnSpc>
                          <a:spcPct val="150000"/>
                        </a:lnSpc>
                        <a:spcBef>
                          <a:spcPts val="0"/>
                        </a:spcBef>
                        <a:spcAft>
                          <a:spcPts val="800"/>
                        </a:spcAft>
                      </a:pPr>
                      <a:r>
                        <a:rPr lang="en-US" sz="1050">
                          <a:effectLst/>
                        </a:rPr>
                        <a:t> 2</a:t>
                      </a:r>
                      <a:endParaRPr lang="en-US" sz="1050">
                        <a:effectLst/>
                        <a:latin typeface="Calibri" panose="020F0502020204030204" pitchFamily="34" charset="0"/>
                        <a:ea typeface="Calibri" panose="020F0502020204030204" pitchFamily="34" charset="0"/>
                        <a:cs typeface="Arial" panose="020B0604020202020204" pitchFamily="34" charset="0"/>
                      </a:endParaRPr>
                    </a:p>
                  </a:txBody>
                  <a:tcPr marL="55671" marR="55671" marT="0" marB="0"/>
                </a:tc>
                <a:tc>
                  <a:txBody>
                    <a:bodyPr/>
                    <a:lstStyle/>
                    <a:p>
                      <a:pPr marL="0" marR="0" algn="l" rtl="0">
                        <a:lnSpc>
                          <a:spcPct val="150000"/>
                        </a:lnSpc>
                        <a:spcBef>
                          <a:spcPts val="0"/>
                        </a:spcBef>
                        <a:spcAft>
                          <a:spcPts val="800"/>
                        </a:spcAft>
                      </a:pPr>
                      <a:r>
                        <a:rPr lang="en-US" sz="1050">
                          <a:effectLst/>
                        </a:rPr>
                        <a:t>-2</a:t>
                      </a:r>
                    </a:p>
                    <a:p>
                      <a:pPr marL="0" marR="0" algn="r" rtl="0">
                        <a:lnSpc>
                          <a:spcPct val="150000"/>
                        </a:lnSpc>
                        <a:spcBef>
                          <a:spcPts val="0"/>
                        </a:spcBef>
                        <a:spcAft>
                          <a:spcPts val="800"/>
                        </a:spcAft>
                      </a:pPr>
                      <a:r>
                        <a:rPr lang="en-US" sz="1050">
                          <a:effectLst/>
                        </a:rPr>
                        <a:t>        </a:t>
                      </a:r>
                    </a:p>
                    <a:p>
                      <a:pPr marL="0" marR="0" algn="r" rtl="0">
                        <a:lnSpc>
                          <a:spcPct val="150000"/>
                        </a:lnSpc>
                        <a:spcBef>
                          <a:spcPts val="0"/>
                        </a:spcBef>
                        <a:spcAft>
                          <a:spcPts val="800"/>
                        </a:spcAft>
                      </a:pPr>
                      <a:r>
                        <a:rPr lang="en-US" sz="1050">
                          <a:effectLst/>
                        </a:rPr>
                        <a:t>2</a:t>
                      </a:r>
                      <a:endParaRPr lang="en-US" sz="1050">
                        <a:effectLst/>
                        <a:latin typeface="Calibri" panose="020F0502020204030204" pitchFamily="34" charset="0"/>
                        <a:ea typeface="Calibri" panose="020F0502020204030204" pitchFamily="34" charset="0"/>
                        <a:cs typeface="Arial" panose="020B0604020202020204" pitchFamily="34" charset="0"/>
                      </a:endParaRPr>
                    </a:p>
                  </a:txBody>
                  <a:tcPr marL="55671" marR="55671" marT="0" marB="0"/>
                </a:tc>
                <a:tc>
                  <a:txBody>
                    <a:bodyPr/>
                    <a:lstStyle/>
                    <a:p>
                      <a:pPr marL="0" marR="0" algn="l" rtl="0">
                        <a:lnSpc>
                          <a:spcPct val="150000"/>
                        </a:lnSpc>
                        <a:spcBef>
                          <a:spcPts val="0"/>
                        </a:spcBef>
                        <a:spcAft>
                          <a:spcPts val="800"/>
                        </a:spcAft>
                      </a:pPr>
                      <a:r>
                        <a:rPr lang="en-US" sz="1050">
                          <a:effectLst/>
                        </a:rPr>
                        <a:t>0</a:t>
                      </a:r>
                    </a:p>
                    <a:p>
                      <a:pPr marL="0" marR="0" algn="r" rtl="0">
                        <a:lnSpc>
                          <a:spcPct val="150000"/>
                        </a:lnSpc>
                        <a:spcBef>
                          <a:spcPts val="0"/>
                        </a:spcBef>
                        <a:spcAft>
                          <a:spcPts val="800"/>
                        </a:spcAft>
                      </a:pPr>
                      <a:r>
                        <a:rPr lang="en-US" sz="1050">
                          <a:effectLst/>
                        </a:rPr>
                        <a:t>      </a:t>
                      </a:r>
                    </a:p>
                    <a:p>
                      <a:pPr marL="0" marR="0" algn="r" rtl="0">
                        <a:lnSpc>
                          <a:spcPct val="150000"/>
                        </a:lnSpc>
                        <a:spcBef>
                          <a:spcPts val="0"/>
                        </a:spcBef>
                        <a:spcAft>
                          <a:spcPts val="800"/>
                        </a:spcAft>
                      </a:pPr>
                      <a:r>
                        <a:rPr lang="en-US" sz="1050">
                          <a:effectLst/>
                        </a:rPr>
                        <a:t>2</a:t>
                      </a:r>
                      <a:endParaRPr lang="en-US" sz="1050">
                        <a:effectLst/>
                        <a:latin typeface="Calibri" panose="020F0502020204030204" pitchFamily="34" charset="0"/>
                        <a:ea typeface="Calibri" panose="020F0502020204030204" pitchFamily="34" charset="0"/>
                        <a:cs typeface="Arial" panose="020B0604020202020204" pitchFamily="34" charset="0"/>
                      </a:endParaRPr>
                    </a:p>
                  </a:txBody>
                  <a:tcPr marL="55671" marR="55671" marT="0" marB="0"/>
                </a:tc>
                <a:tc>
                  <a:txBody>
                    <a:bodyPr/>
                    <a:lstStyle/>
                    <a:p>
                      <a:pPr marL="0" marR="0" algn="l" rtl="0">
                        <a:lnSpc>
                          <a:spcPct val="150000"/>
                        </a:lnSpc>
                        <a:spcBef>
                          <a:spcPts val="0"/>
                        </a:spcBef>
                        <a:spcAft>
                          <a:spcPts val="800"/>
                        </a:spcAft>
                      </a:pPr>
                      <a:r>
                        <a:rPr lang="en-US" sz="1050">
                          <a:effectLst/>
                        </a:rPr>
                        <a:t>-10</a:t>
                      </a:r>
                    </a:p>
                    <a:p>
                      <a:pPr marL="0" marR="0" algn="r" rtl="0">
                        <a:lnSpc>
                          <a:spcPct val="150000"/>
                        </a:lnSpc>
                        <a:spcBef>
                          <a:spcPts val="0"/>
                        </a:spcBef>
                        <a:spcAft>
                          <a:spcPts val="800"/>
                        </a:spcAft>
                      </a:pPr>
                      <a:r>
                        <a:rPr lang="en-US" sz="1050">
                          <a:effectLst/>
                        </a:rPr>
                        <a:t>      </a:t>
                      </a:r>
                    </a:p>
                    <a:p>
                      <a:pPr marL="0" marR="0" algn="r" rtl="0">
                        <a:lnSpc>
                          <a:spcPct val="150000"/>
                        </a:lnSpc>
                        <a:spcBef>
                          <a:spcPts val="0"/>
                        </a:spcBef>
                        <a:spcAft>
                          <a:spcPts val="800"/>
                        </a:spcAft>
                      </a:pPr>
                      <a:r>
                        <a:rPr lang="en-US" sz="1050">
                          <a:effectLst/>
                        </a:rPr>
                        <a:t>2</a:t>
                      </a:r>
                      <a:endParaRPr lang="en-US" sz="1050">
                        <a:effectLst/>
                        <a:latin typeface="Calibri" panose="020F0502020204030204" pitchFamily="34" charset="0"/>
                        <a:ea typeface="Calibri" panose="020F0502020204030204" pitchFamily="34" charset="0"/>
                        <a:cs typeface="Arial" panose="020B0604020202020204" pitchFamily="34" charset="0"/>
                      </a:endParaRPr>
                    </a:p>
                  </a:txBody>
                  <a:tcPr marL="55671" marR="55671" marT="0" marB="0"/>
                </a:tc>
                <a:tc>
                  <a:txBody>
                    <a:bodyPr/>
                    <a:lstStyle/>
                    <a:p>
                      <a:pPr marL="0" marR="0" algn="l" rtl="0">
                        <a:lnSpc>
                          <a:spcPct val="150000"/>
                        </a:lnSpc>
                        <a:spcBef>
                          <a:spcPts val="0"/>
                        </a:spcBef>
                        <a:spcAft>
                          <a:spcPts val="800"/>
                        </a:spcAft>
                      </a:pPr>
                      <a:r>
                        <a:rPr lang="en-US" sz="1050">
                          <a:effectLst/>
                        </a:rPr>
                        <a:t>0</a:t>
                      </a:r>
                    </a:p>
                    <a:p>
                      <a:pPr marL="0" marR="0" algn="r" rtl="0">
                        <a:lnSpc>
                          <a:spcPct val="150000"/>
                        </a:lnSpc>
                        <a:spcBef>
                          <a:spcPts val="0"/>
                        </a:spcBef>
                        <a:spcAft>
                          <a:spcPts val="800"/>
                        </a:spcAft>
                      </a:pPr>
                      <a:r>
                        <a:rPr lang="en-US" sz="1050">
                          <a:effectLst/>
                        </a:rPr>
                        <a:t>      </a:t>
                      </a:r>
                    </a:p>
                    <a:p>
                      <a:pPr marL="0" marR="0" algn="r" rtl="0">
                        <a:lnSpc>
                          <a:spcPct val="150000"/>
                        </a:lnSpc>
                        <a:spcBef>
                          <a:spcPts val="0"/>
                        </a:spcBef>
                        <a:spcAft>
                          <a:spcPts val="800"/>
                        </a:spcAft>
                      </a:pPr>
                      <a:r>
                        <a:rPr lang="en-US" sz="1050">
                          <a:effectLst/>
                        </a:rPr>
                        <a:t>2</a:t>
                      </a:r>
                      <a:endParaRPr lang="en-US" sz="1050">
                        <a:effectLst/>
                        <a:latin typeface="Calibri" panose="020F0502020204030204" pitchFamily="34" charset="0"/>
                        <a:ea typeface="Calibri" panose="020F0502020204030204" pitchFamily="34" charset="0"/>
                        <a:cs typeface="Arial" panose="020B0604020202020204" pitchFamily="34" charset="0"/>
                      </a:endParaRPr>
                    </a:p>
                  </a:txBody>
                  <a:tcPr marL="55671" marR="55671" marT="0" marB="0"/>
                </a:tc>
                <a:tc>
                  <a:txBody>
                    <a:bodyPr/>
                    <a:lstStyle/>
                    <a:p>
                      <a:pPr marL="0" marR="0" algn="l" rtl="0">
                        <a:lnSpc>
                          <a:spcPct val="150000"/>
                        </a:lnSpc>
                        <a:spcBef>
                          <a:spcPts val="0"/>
                        </a:spcBef>
                        <a:spcAft>
                          <a:spcPts val="800"/>
                        </a:spcAft>
                      </a:pPr>
                      <a:r>
                        <a:rPr lang="en-US" sz="1050">
                          <a:effectLst/>
                        </a:rPr>
                        <a:t>0</a:t>
                      </a:r>
                    </a:p>
                    <a:p>
                      <a:pPr marL="0" marR="0" algn="r" rtl="0">
                        <a:lnSpc>
                          <a:spcPct val="150000"/>
                        </a:lnSpc>
                        <a:spcBef>
                          <a:spcPts val="0"/>
                        </a:spcBef>
                        <a:spcAft>
                          <a:spcPts val="800"/>
                        </a:spcAft>
                      </a:pPr>
                      <a:r>
                        <a:rPr lang="en-US" sz="1050">
                          <a:effectLst/>
                        </a:rPr>
                        <a:t>       </a:t>
                      </a:r>
                    </a:p>
                    <a:p>
                      <a:pPr marL="0" marR="0" algn="r" rtl="0">
                        <a:lnSpc>
                          <a:spcPct val="150000"/>
                        </a:lnSpc>
                        <a:spcBef>
                          <a:spcPts val="0"/>
                        </a:spcBef>
                        <a:spcAft>
                          <a:spcPts val="800"/>
                        </a:spcAft>
                      </a:pPr>
                      <a:r>
                        <a:rPr lang="en-US" sz="1050">
                          <a:effectLst/>
                        </a:rPr>
                        <a:t>2</a:t>
                      </a:r>
                      <a:endParaRPr lang="en-US" sz="1050">
                        <a:effectLst/>
                        <a:latin typeface="Calibri" panose="020F0502020204030204" pitchFamily="34" charset="0"/>
                        <a:ea typeface="Calibri" panose="020F0502020204030204" pitchFamily="34" charset="0"/>
                        <a:cs typeface="Arial" panose="020B0604020202020204" pitchFamily="34" charset="0"/>
                      </a:endParaRPr>
                    </a:p>
                  </a:txBody>
                  <a:tcPr marL="55671" marR="55671" marT="0" marB="0"/>
                </a:tc>
                <a:tc>
                  <a:txBody>
                    <a:bodyPr/>
                    <a:lstStyle/>
                    <a:p>
                      <a:pPr marL="0" marR="0" algn="l" rtl="0">
                        <a:lnSpc>
                          <a:spcPct val="150000"/>
                        </a:lnSpc>
                        <a:spcBef>
                          <a:spcPts val="0"/>
                        </a:spcBef>
                        <a:spcAft>
                          <a:spcPts val="800"/>
                        </a:spcAft>
                      </a:pPr>
                      <a:r>
                        <a:rPr lang="en-US" sz="1050">
                          <a:effectLst/>
                        </a:rPr>
                        <a:t>-5</a:t>
                      </a:r>
                    </a:p>
                    <a:p>
                      <a:pPr marL="0" marR="0" algn="r" rtl="0">
                        <a:lnSpc>
                          <a:spcPct val="150000"/>
                        </a:lnSpc>
                        <a:spcBef>
                          <a:spcPts val="0"/>
                        </a:spcBef>
                        <a:spcAft>
                          <a:spcPts val="800"/>
                        </a:spcAft>
                      </a:pPr>
                      <a:r>
                        <a:rPr lang="en-US" sz="1050">
                          <a:effectLst/>
                        </a:rPr>
                        <a:t>    </a:t>
                      </a:r>
                    </a:p>
                    <a:p>
                      <a:pPr marL="0" marR="0" algn="r" rtl="0">
                        <a:lnSpc>
                          <a:spcPct val="150000"/>
                        </a:lnSpc>
                        <a:spcBef>
                          <a:spcPts val="0"/>
                        </a:spcBef>
                        <a:spcAft>
                          <a:spcPts val="800"/>
                        </a:spcAft>
                      </a:pPr>
                      <a:r>
                        <a:rPr lang="en-US" sz="1050">
                          <a:effectLst/>
                        </a:rPr>
                        <a:t> 2</a:t>
                      </a:r>
                      <a:endParaRPr lang="en-US" sz="1050">
                        <a:effectLst/>
                        <a:latin typeface="Calibri" panose="020F0502020204030204" pitchFamily="34" charset="0"/>
                        <a:ea typeface="Calibri" panose="020F0502020204030204" pitchFamily="34" charset="0"/>
                        <a:cs typeface="Arial" panose="020B0604020202020204" pitchFamily="34" charset="0"/>
                      </a:endParaRPr>
                    </a:p>
                  </a:txBody>
                  <a:tcPr marL="55671" marR="55671" marT="0" marB="0"/>
                </a:tc>
                <a:tc>
                  <a:txBody>
                    <a:bodyPr/>
                    <a:lstStyle/>
                    <a:p>
                      <a:pPr marL="0" marR="0" algn="l" rtl="0">
                        <a:lnSpc>
                          <a:spcPct val="150000"/>
                        </a:lnSpc>
                        <a:spcBef>
                          <a:spcPts val="0"/>
                        </a:spcBef>
                        <a:spcAft>
                          <a:spcPts val="800"/>
                        </a:spcAft>
                      </a:pPr>
                      <a:r>
                        <a:rPr lang="en-US" sz="1050">
                          <a:effectLst/>
                        </a:rPr>
                        <a:t>0</a:t>
                      </a:r>
                    </a:p>
                    <a:p>
                      <a:pPr marL="0" marR="0" algn="r" rtl="0">
                        <a:lnSpc>
                          <a:spcPct val="150000"/>
                        </a:lnSpc>
                        <a:spcBef>
                          <a:spcPts val="0"/>
                        </a:spcBef>
                        <a:spcAft>
                          <a:spcPts val="800"/>
                        </a:spcAft>
                      </a:pPr>
                      <a:r>
                        <a:rPr lang="en-US" sz="1050">
                          <a:effectLst/>
                        </a:rPr>
                        <a:t>       </a:t>
                      </a:r>
                    </a:p>
                    <a:p>
                      <a:pPr marL="0" marR="0" algn="r" rtl="0">
                        <a:lnSpc>
                          <a:spcPct val="150000"/>
                        </a:lnSpc>
                        <a:spcBef>
                          <a:spcPts val="0"/>
                        </a:spcBef>
                        <a:spcAft>
                          <a:spcPts val="800"/>
                        </a:spcAft>
                      </a:pPr>
                      <a:r>
                        <a:rPr lang="en-US" sz="1050">
                          <a:effectLst/>
                        </a:rPr>
                        <a:t>2</a:t>
                      </a:r>
                      <a:endParaRPr lang="en-US" sz="1050">
                        <a:effectLst/>
                        <a:latin typeface="Calibri" panose="020F0502020204030204" pitchFamily="34" charset="0"/>
                        <a:ea typeface="Calibri" panose="020F0502020204030204" pitchFamily="34" charset="0"/>
                        <a:cs typeface="Arial" panose="020B0604020202020204" pitchFamily="34" charset="0"/>
                      </a:endParaRPr>
                    </a:p>
                  </a:txBody>
                  <a:tcPr marL="55671" marR="55671" marT="0" marB="0"/>
                </a:tc>
                <a:tc>
                  <a:txBody>
                    <a:bodyPr/>
                    <a:lstStyle/>
                    <a:p>
                      <a:pPr marL="0" marR="0" algn="l" rtl="0">
                        <a:lnSpc>
                          <a:spcPct val="150000"/>
                        </a:lnSpc>
                        <a:spcBef>
                          <a:spcPts val="0"/>
                        </a:spcBef>
                        <a:spcAft>
                          <a:spcPts val="800"/>
                        </a:spcAft>
                      </a:pPr>
                      <a:r>
                        <a:rPr lang="en-US" sz="1050">
                          <a:effectLst/>
                        </a:rPr>
                        <a:t>0</a:t>
                      </a:r>
                    </a:p>
                    <a:p>
                      <a:pPr marL="0" marR="0" algn="r" rtl="0">
                        <a:lnSpc>
                          <a:spcPct val="150000"/>
                        </a:lnSpc>
                        <a:spcBef>
                          <a:spcPts val="0"/>
                        </a:spcBef>
                        <a:spcAft>
                          <a:spcPts val="800"/>
                        </a:spcAft>
                      </a:pPr>
                      <a:r>
                        <a:rPr lang="en-US" sz="1050">
                          <a:effectLst/>
                        </a:rPr>
                        <a:t>       </a:t>
                      </a:r>
                    </a:p>
                    <a:p>
                      <a:pPr marL="0" marR="0" algn="r" rtl="0">
                        <a:lnSpc>
                          <a:spcPct val="150000"/>
                        </a:lnSpc>
                        <a:spcBef>
                          <a:spcPts val="0"/>
                        </a:spcBef>
                        <a:spcAft>
                          <a:spcPts val="800"/>
                        </a:spcAft>
                      </a:pPr>
                      <a:r>
                        <a:rPr lang="en-US" sz="1050">
                          <a:effectLst/>
                        </a:rPr>
                        <a:t> 2</a:t>
                      </a:r>
                      <a:endParaRPr lang="en-US" sz="1050">
                        <a:effectLst/>
                        <a:latin typeface="Calibri" panose="020F0502020204030204" pitchFamily="34" charset="0"/>
                        <a:ea typeface="Calibri" panose="020F0502020204030204" pitchFamily="34" charset="0"/>
                        <a:cs typeface="Arial" panose="020B0604020202020204" pitchFamily="34" charset="0"/>
                      </a:endParaRPr>
                    </a:p>
                  </a:txBody>
                  <a:tcPr marL="55671" marR="55671" marT="0" marB="0"/>
                </a:tc>
                <a:tc>
                  <a:txBody>
                    <a:bodyPr/>
                    <a:lstStyle/>
                    <a:p>
                      <a:pPr marL="0" marR="0" algn="l" rtl="0">
                        <a:lnSpc>
                          <a:spcPct val="150000"/>
                        </a:lnSpc>
                        <a:spcBef>
                          <a:spcPts val="0"/>
                        </a:spcBef>
                        <a:spcAft>
                          <a:spcPts val="800"/>
                        </a:spcAft>
                      </a:pPr>
                      <a:r>
                        <a:rPr lang="en-US" sz="1050">
                          <a:effectLst/>
                        </a:rPr>
                        <a:t>0</a:t>
                      </a:r>
                    </a:p>
                    <a:p>
                      <a:pPr marL="0" marR="0" algn="r" rtl="0">
                        <a:lnSpc>
                          <a:spcPct val="150000"/>
                        </a:lnSpc>
                        <a:spcBef>
                          <a:spcPts val="0"/>
                        </a:spcBef>
                        <a:spcAft>
                          <a:spcPts val="800"/>
                        </a:spcAft>
                      </a:pPr>
                      <a:r>
                        <a:rPr lang="en-US" sz="1050">
                          <a:effectLst/>
                        </a:rPr>
                        <a:t>          </a:t>
                      </a:r>
                    </a:p>
                    <a:p>
                      <a:pPr marL="0" marR="0" algn="r" rtl="0">
                        <a:lnSpc>
                          <a:spcPct val="150000"/>
                        </a:lnSpc>
                        <a:spcBef>
                          <a:spcPts val="0"/>
                        </a:spcBef>
                        <a:spcAft>
                          <a:spcPts val="800"/>
                        </a:spcAft>
                      </a:pPr>
                      <a:r>
                        <a:rPr lang="en-US" sz="1050">
                          <a:effectLst/>
                        </a:rPr>
                        <a:t>2</a:t>
                      </a:r>
                      <a:endParaRPr lang="en-US" sz="1050">
                        <a:effectLst/>
                        <a:latin typeface="Calibri" panose="020F0502020204030204" pitchFamily="34" charset="0"/>
                        <a:ea typeface="Calibri" panose="020F0502020204030204" pitchFamily="34" charset="0"/>
                        <a:cs typeface="Arial" panose="020B0604020202020204" pitchFamily="34" charset="0"/>
                      </a:endParaRPr>
                    </a:p>
                  </a:txBody>
                  <a:tcPr marL="55671" marR="55671" marT="0" marB="0"/>
                </a:tc>
                <a:tc>
                  <a:txBody>
                    <a:bodyPr/>
                    <a:lstStyle/>
                    <a:p>
                      <a:pPr marL="0" marR="0" algn="l" rtl="0">
                        <a:lnSpc>
                          <a:spcPct val="150000"/>
                        </a:lnSpc>
                        <a:spcBef>
                          <a:spcPts val="0"/>
                        </a:spcBef>
                        <a:spcAft>
                          <a:spcPts val="800"/>
                        </a:spcAft>
                      </a:pPr>
                      <a:r>
                        <a:rPr lang="en-US" sz="1050">
                          <a:effectLst/>
                        </a:rPr>
                        <a:t>0      </a:t>
                      </a:r>
                    </a:p>
                    <a:p>
                      <a:pPr marL="0" marR="0" algn="l" rtl="0">
                        <a:lnSpc>
                          <a:spcPct val="150000"/>
                        </a:lnSpc>
                        <a:spcBef>
                          <a:spcPts val="0"/>
                        </a:spcBef>
                        <a:spcAft>
                          <a:spcPts val="800"/>
                        </a:spcAft>
                      </a:pPr>
                      <a:r>
                        <a:rPr lang="en-US" sz="1050">
                          <a:effectLst/>
                        </a:rPr>
                        <a:t>     </a:t>
                      </a:r>
                    </a:p>
                    <a:p>
                      <a:pPr marL="0" marR="0" algn="r" rtl="0">
                        <a:lnSpc>
                          <a:spcPct val="150000"/>
                        </a:lnSpc>
                        <a:spcBef>
                          <a:spcPts val="0"/>
                        </a:spcBef>
                        <a:spcAft>
                          <a:spcPts val="800"/>
                        </a:spcAft>
                      </a:pPr>
                      <a:r>
                        <a:rPr lang="en-US" sz="1050">
                          <a:effectLst/>
                        </a:rPr>
                        <a:t> 2                          </a:t>
                      </a:r>
                      <a:endParaRPr lang="en-US" sz="1050">
                        <a:effectLst/>
                        <a:latin typeface="Calibri" panose="020F0502020204030204" pitchFamily="34" charset="0"/>
                        <a:ea typeface="Calibri" panose="020F0502020204030204" pitchFamily="34" charset="0"/>
                        <a:cs typeface="Arial" panose="020B0604020202020204" pitchFamily="34" charset="0"/>
                      </a:endParaRPr>
                    </a:p>
                  </a:txBody>
                  <a:tcPr marL="55671" marR="55671" marT="0" marB="0"/>
                </a:tc>
                <a:tc>
                  <a:txBody>
                    <a:bodyPr/>
                    <a:lstStyle/>
                    <a:p>
                      <a:pPr marL="0" marR="0" algn="ctr" rtl="0">
                        <a:lnSpc>
                          <a:spcPct val="150000"/>
                        </a:lnSpc>
                        <a:spcBef>
                          <a:spcPts val="0"/>
                        </a:spcBef>
                        <a:spcAft>
                          <a:spcPts val="800"/>
                        </a:spcAft>
                      </a:pPr>
                      <a:r>
                        <a:rPr lang="en-US" sz="1050">
                          <a:effectLst/>
                        </a:rPr>
                        <a:t>Noise</a:t>
                      </a:r>
                      <a:endParaRPr lang="en-US" sz="1050">
                        <a:effectLst/>
                        <a:latin typeface="Calibri" panose="020F0502020204030204" pitchFamily="34" charset="0"/>
                        <a:ea typeface="Calibri" panose="020F0502020204030204" pitchFamily="34" charset="0"/>
                        <a:cs typeface="Arial" panose="020B0604020202020204" pitchFamily="34" charset="0"/>
                      </a:endParaRPr>
                    </a:p>
                  </a:txBody>
                  <a:tcPr marL="55671" marR="55671" marT="0" marB="0" anchor="ctr"/>
                </a:tc>
                <a:tc rowSpan="3">
                  <a:txBody>
                    <a:bodyPr/>
                    <a:lstStyle/>
                    <a:p>
                      <a:pPr marL="0" marR="0" algn="l" rtl="0">
                        <a:lnSpc>
                          <a:spcPct val="150000"/>
                        </a:lnSpc>
                        <a:spcBef>
                          <a:spcPts val="0"/>
                        </a:spcBef>
                        <a:spcAft>
                          <a:spcPts val="800"/>
                        </a:spcAft>
                      </a:pPr>
                      <a:r>
                        <a:rPr lang="ar-SA" sz="1050">
                          <a:effectLst/>
                        </a:rPr>
                        <a:t> </a:t>
                      </a:r>
                      <a:endParaRPr lang="en-US" sz="1050">
                        <a:effectLst/>
                        <a:latin typeface="Calibri" panose="020F0502020204030204" pitchFamily="34" charset="0"/>
                        <a:ea typeface="Calibri" panose="020F0502020204030204" pitchFamily="34" charset="0"/>
                        <a:cs typeface="Arial" panose="020B0604020202020204" pitchFamily="34" charset="0"/>
                      </a:endParaRPr>
                    </a:p>
                  </a:txBody>
                  <a:tcPr marL="55671" marR="55671" marT="0" marB="0"/>
                </a:tc>
                <a:extLst>
                  <a:ext uri="{0D108BD9-81ED-4DB2-BD59-A6C34878D82A}">
                    <a16:rowId xmlns:a16="http://schemas.microsoft.com/office/drawing/2014/main" xmlns="" val="4106641863"/>
                  </a:ext>
                </a:extLst>
              </a:tr>
              <a:tr h="1555635">
                <a:tc>
                  <a:txBody>
                    <a:bodyPr/>
                    <a:lstStyle/>
                    <a:p>
                      <a:pPr marL="0" marR="0" algn="l" rtl="0">
                        <a:lnSpc>
                          <a:spcPct val="150000"/>
                        </a:lnSpc>
                        <a:spcBef>
                          <a:spcPts val="0"/>
                        </a:spcBef>
                        <a:spcAft>
                          <a:spcPts val="800"/>
                        </a:spcAft>
                      </a:pPr>
                      <a:r>
                        <a:rPr lang="en-US" sz="1050">
                          <a:effectLst/>
                        </a:rPr>
                        <a:t>-3</a:t>
                      </a:r>
                    </a:p>
                    <a:p>
                      <a:pPr marL="0" marR="0" algn="r" rtl="0">
                        <a:lnSpc>
                          <a:spcPct val="150000"/>
                        </a:lnSpc>
                        <a:spcBef>
                          <a:spcPts val="0"/>
                        </a:spcBef>
                        <a:spcAft>
                          <a:spcPts val="800"/>
                        </a:spcAft>
                      </a:pPr>
                      <a:r>
                        <a:rPr lang="en-US" sz="1050">
                          <a:effectLst/>
                        </a:rPr>
                        <a:t>      </a:t>
                      </a:r>
                    </a:p>
                    <a:p>
                      <a:pPr marL="0" marR="0" algn="r" rtl="0">
                        <a:lnSpc>
                          <a:spcPct val="150000"/>
                        </a:lnSpc>
                        <a:spcBef>
                          <a:spcPts val="0"/>
                        </a:spcBef>
                        <a:spcAft>
                          <a:spcPts val="800"/>
                        </a:spcAft>
                      </a:pPr>
                      <a:r>
                        <a:rPr lang="en-US" sz="1050">
                          <a:effectLst/>
                        </a:rPr>
                        <a:t>1</a:t>
                      </a:r>
                      <a:endParaRPr lang="en-US" sz="1050">
                        <a:effectLst/>
                        <a:latin typeface="Calibri" panose="020F0502020204030204" pitchFamily="34" charset="0"/>
                        <a:ea typeface="Calibri" panose="020F0502020204030204" pitchFamily="34" charset="0"/>
                        <a:cs typeface="Arial" panose="020B0604020202020204" pitchFamily="34" charset="0"/>
                      </a:endParaRPr>
                    </a:p>
                  </a:txBody>
                  <a:tcPr marL="55671" marR="55671" marT="0" marB="0"/>
                </a:tc>
                <a:tc>
                  <a:txBody>
                    <a:bodyPr/>
                    <a:lstStyle/>
                    <a:p>
                      <a:pPr marL="0" marR="0" algn="l" rtl="0">
                        <a:lnSpc>
                          <a:spcPct val="150000"/>
                        </a:lnSpc>
                        <a:spcBef>
                          <a:spcPts val="0"/>
                        </a:spcBef>
                        <a:spcAft>
                          <a:spcPts val="800"/>
                        </a:spcAft>
                      </a:pPr>
                      <a:r>
                        <a:rPr lang="en-US" sz="1050">
                          <a:effectLst/>
                        </a:rPr>
                        <a:t>0</a:t>
                      </a:r>
                    </a:p>
                    <a:p>
                      <a:pPr marL="0" marR="0" algn="r" rtl="0">
                        <a:lnSpc>
                          <a:spcPct val="150000"/>
                        </a:lnSpc>
                        <a:spcBef>
                          <a:spcPts val="0"/>
                        </a:spcBef>
                        <a:spcAft>
                          <a:spcPts val="800"/>
                        </a:spcAft>
                      </a:pPr>
                      <a:r>
                        <a:rPr lang="en-US" sz="1050">
                          <a:effectLst/>
                        </a:rPr>
                        <a:t>         </a:t>
                      </a:r>
                    </a:p>
                    <a:p>
                      <a:pPr marL="0" marR="0" algn="r" rtl="0">
                        <a:lnSpc>
                          <a:spcPct val="150000"/>
                        </a:lnSpc>
                        <a:spcBef>
                          <a:spcPts val="0"/>
                        </a:spcBef>
                        <a:spcAft>
                          <a:spcPts val="800"/>
                        </a:spcAft>
                      </a:pPr>
                      <a:r>
                        <a:rPr lang="en-US" sz="1050">
                          <a:effectLst/>
                        </a:rPr>
                        <a:t>1</a:t>
                      </a:r>
                    </a:p>
                    <a:p>
                      <a:pPr marL="0" marR="0" algn="r" rtl="0">
                        <a:lnSpc>
                          <a:spcPct val="150000"/>
                        </a:lnSpc>
                        <a:spcBef>
                          <a:spcPts val="0"/>
                        </a:spcBef>
                        <a:spcAft>
                          <a:spcPts val="800"/>
                        </a:spcAft>
                      </a:pPr>
                      <a:r>
                        <a:rPr lang="en-US" sz="1050">
                          <a:effectLst/>
                        </a:rPr>
                        <a:t> </a:t>
                      </a:r>
                      <a:endParaRPr lang="en-US" sz="1050">
                        <a:effectLst/>
                        <a:latin typeface="Calibri" panose="020F0502020204030204" pitchFamily="34" charset="0"/>
                        <a:ea typeface="Calibri" panose="020F0502020204030204" pitchFamily="34" charset="0"/>
                        <a:cs typeface="Arial" panose="020B0604020202020204" pitchFamily="34" charset="0"/>
                      </a:endParaRPr>
                    </a:p>
                  </a:txBody>
                  <a:tcPr marL="55671" marR="55671" marT="0" marB="0"/>
                </a:tc>
                <a:tc>
                  <a:txBody>
                    <a:bodyPr/>
                    <a:lstStyle/>
                    <a:p>
                      <a:pPr marL="0" marR="0" algn="l" rtl="0">
                        <a:lnSpc>
                          <a:spcPct val="150000"/>
                        </a:lnSpc>
                        <a:spcBef>
                          <a:spcPts val="0"/>
                        </a:spcBef>
                        <a:spcAft>
                          <a:spcPts val="800"/>
                        </a:spcAft>
                      </a:pPr>
                      <a:r>
                        <a:rPr lang="en-US" sz="1050">
                          <a:effectLst/>
                        </a:rPr>
                        <a:t>0</a:t>
                      </a:r>
                    </a:p>
                    <a:p>
                      <a:pPr marL="0" marR="0" algn="r" rtl="0">
                        <a:lnSpc>
                          <a:spcPct val="150000"/>
                        </a:lnSpc>
                        <a:spcBef>
                          <a:spcPts val="0"/>
                        </a:spcBef>
                        <a:spcAft>
                          <a:spcPts val="800"/>
                        </a:spcAft>
                      </a:pPr>
                      <a:r>
                        <a:rPr lang="en-US" sz="1050">
                          <a:effectLst/>
                        </a:rPr>
                        <a:t>          </a:t>
                      </a:r>
                    </a:p>
                    <a:p>
                      <a:pPr marL="0" marR="0" algn="r" rtl="0">
                        <a:lnSpc>
                          <a:spcPct val="150000"/>
                        </a:lnSpc>
                        <a:spcBef>
                          <a:spcPts val="0"/>
                        </a:spcBef>
                        <a:spcAft>
                          <a:spcPts val="800"/>
                        </a:spcAft>
                      </a:pPr>
                      <a:r>
                        <a:rPr lang="en-US" sz="1050">
                          <a:effectLst/>
                        </a:rPr>
                        <a:t>1</a:t>
                      </a:r>
                      <a:endParaRPr lang="en-US" sz="1050">
                        <a:effectLst/>
                        <a:latin typeface="Calibri" panose="020F0502020204030204" pitchFamily="34" charset="0"/>
                        <a:ea typeface="Calibri" panose="020F0502020204030204" pitchFamily="34" charset="0"/>
                        <a:cs typeface="Arial" panose="020B0604020202020204" pitchFamily="34" charset="0"/>
                      </a:endParaRPr>
                    </a:p>
                  </a:txBody>
                  <a:tcPr marL="55671" marR="55671" marT="0" marB="0"/>
                </a:tc>
                <a:tc>
                  <a:txBody>
                    <a:bodyPr/>
                    <a:lstStyle/>
                    <a:p>
                      <a:pPr marL="0" marR="0" algn="l" rtl="0">
                        <a:lnSpc>
                          <a:spcPct val="150000"/>
                        </a:lnSpc>
                        <a:spcBef>
                          <a:spcPts val="0"/>
                        </a:spcBef>
                        <a:spcAft>
                          <a:spcPts val="800"/>
                        </a:spcAft>
                      </a:pPr>
                      <a:r>
                        <a:rPr lang="en-US" sz="1050">
                          <a:effectLst/>
                        </a:rPr>
                        <a:t>0</a:t>
                      </a:r>
                    </a:p>
                    <a:p>
                      <a:pPr marL="0" marR="0" algn="r" rtl="0">
                        <a:lnSpc>
                          <a:spcPct val="150000"/>
                        </a:lnSpc>
                        <a:spcBef>
                          <a:spcPts val="0"/>
                        </a:spcBef>
                        <a:spcAft>
                          <a:spcPts val="800"/>
                        </a:spcAft>
                      </a:pPr>
                      <a:r>
                        <a:rPr lang="en-US" sz="1050">
                          <a:effectLst/>
                        </a:rPr>
                        <a:t>     </a:t>
                      </a:r>
                    </a:p>
                    <a:p>
                      <a:pPr marL="0" marR="0" algn="r" rtl="0">
                        <a:lnSpc>
                          <a:spcPct val="150000"/>
                        </a:lnSpc>
                        <a:spcBef>
                          <a:spcPts val="0"/>
                        </a:spcBef>
                        <a:spcAft>
                          <a:spcPts val="800"/>
                        </a:spcAft>
                      </a:pPr>
                      <a:r>
                        <a:rPr lang="en-US" sz="1050">
                          <a:effectLst/>
                        </a:rPr>
                        <a:t>1</a:t>
                      </a:r>
                      <a:endParaRPr lang="en-US" sz="1050">
                        <a:effectLst/>
                        <a:latin typeface="Calibri" panose="020F0502020204030204" pitchFamily="34" charset="0"/>
                        <a:ea typeface="Calibri" panose="020F0502020204030204" pitchFamily="34" charset="0"/>
                        <a:cs typeface="Arial" panose="020B0604020202020204" pitchFamily="34" charset="0"/>
                      </a:endParaRPr>
                    </a:p>
                  </a:txBody>
                  <a:tcPr marL="55671" marR="55671" marT="0" marB="0"/>
                </a:tc>
                <a:tc>
                  <a:txBody>
                    <a:bodyPr/>
                    <a:lstStyle/>
                    <a:p>
                      <a:pPr marL="0" marR="0" algn="l" rtl="0">
                        <a:lnSpc>
                          <a:spcPct val="150000"/>
                        </a:lnSpc>
                        <a:spcBef>
                          <a:spcPts val="0"/>
                        </a:spcBef>
                        <a:spcAft>
                          <a:spcPts val="800"/>
                        </a:spcAft>
                      </a:pPr>
                      <a:r>
                        <a:rPr lang="en-US" sz="1050">
                          <a:effectLst/>
                        </a:rPr>
                        <a:t>0</a:t>
                      </a:r>
                    </a:p>
                    <a:p>
                      <a:pPr marL="0" marR="0" algn="r" rtl="0">
                        <a:lnSpc>
                          <a:spcPct val="150000"/>
                        </a:lnSpc>
                        <a:spcBef>
                          <a:spcPts val="0"/>
                        </a:spcBef>
                        <a:spcAft>
                          <a:spcPts val="800"/>
                        </a:spcAft>
                      </a:pPr>
                      <a:r>
                        <a:rPr lang="en-US" sz="1050">
                          <a:effectLst/>
                        </a:rPr>
                        <a:t>      </a:t>
                      </a:r>
                    </a:p>
                    <a:p>
                      <a:pPr marL="0" marR="0" algn="r" rtl="0">
                        <a:lnSpc>
                          <a:spcPct val="150000"/>
                        </a:lnSpc>
                        <a:spcBef>
                          <a:spcPts val="0"/>
                        </a:spcBef>
                        <a:spcAft>
                          <a:spcPts val="800"/>
                        </a:spcAft>
                      </a:pPr>
                      <a:r>
                        <a:rPr lang="en-US" sz="1050">
                          <a:effectLst/>
                        </a:rPr>
                        <a:t> 1      </a:t>
                      </a:r>
                      <a:endParaRPr lang="en-US" sz="1050">
                        <a:effectLst/>
                        <a:latin typeface="Calibri" panose="020F0502020204030204" pitchFamily="34" charset="0"/>
                        <a:ea typeface="Calibri" panose="020F0502020204030204" pitchFamily="34" charset="0"/>
                        <a:cs typeface="Arial" panose="020B0604020202020204" pitchFamily="34" charset="0"/>
                      </a:endParaRPr>
                    </a:p>
                  </a:txBody>
                  <a:tcPr marL="55671" marR="55671" marT="0" marB="0"/>
                </a:tc>
                <a:tc>
                  <a:txBody>
                    <a:bodyPr/>
                    <a:lstStyle/>
                    <a:p>
                      <a:pPr marL="0" marR="0" algn="l" rtl="0">
                        <a:lnSpc>
                          <a:spcPct val="150000"/>
                        </a:lnSpc>
                        <a:spcBef>
                          <a:spcPts val="0"/>
                        </a:spcBef>
                        <a:spcAft>
                          <a:spcPts val="800"/>
                        </a:spcAft>
                      </a:pPr>
                      <a:r>
                        <a:rPr lang="en-US" sz="1050">
                          <a:effectLst/>
                        </a:rPr>
                        <a:t>0</a:t>
                      </a:r>
                    </a:p>
                    <a:p>
                      <a:pPr marL="0" marR="0" algn="r" rtl="0">
                        <a:lnSpc>
                          <a:spcPct val="150000"/>
                        </a:lnSpc>
                        <a:spcBef>
                          <a:spcPts val="0"/>
                        </a:spcBef>
                        <a:spcAft>
                          <a:spcPts val="800"/>
                        </a:spcAft>
                      </a:pPr>
                      <a:r>
                        <a:rPr lang="en-US" sz="1050">
                          <a:effectLst/>
                        </a:rPr>
                        <a:t>      </a:t>
                      </a:r>
                    </a:p>
                    <a:p>
                      <a:pPr marL="0" marR="0" algn="r" rtl="0">
                        <a:lnSpc>
                          <a:spcPct val="150000"/>
                        </a:lnSpc>
                        <a:spcBef>
                          <a:spcPts val="0"/>
                        </a:spcBef>
                        <a:spcAft>
                          <a:spcPts val="800"/>
                        </a:spcAft>
                      </a:pPr>
                      <a:r>
                        <a:rPr lang="en-US" sz="1050">
                          <a:effectLst/>
                        </a:rPr>
                        <a:t>1</a:t>
                      </a:r>
                      <a:endParaRPr lang="en-US" sz="1050">
                        <a:effectLst/>
                        <a:latin typeface="Calibri" panose="020F0502020204030204" pitchFamily="34" charset="0"/>
                        <a:ea typeface="Calibri" panose="020F0502020204030204" pitchFamily="34" charset="0"/>
                        <a:cs typeface="Arial" panose="020B0604020202020204" pitchFamily="34" charset="0"/>
                      </a:endParaRPr>
                    </a:p>
                  </a:txBody>
                  <a:tcPr marL="55671" marR="55671" marT="0" marB="0"/>
                </a:tc>
                <a:tc>
                  <a:txBody>
                    <a:bodyPr/>
                    <a:lstStyle/>
                    <a:p>
                      <a:pPr marL="0" marR="0" algn="l" rtl="0">
                        <a:lnSpc>
                          <a:spcPct val="150000"/>
                        </a:lnSpc>
                        <a:spcBef>
                          <a:spcPts val="0"/>
                        </a:spcBef>
                        <a:spcAft>
                          <a:spcPts val="800"/>
                        </a:spcAft>
                      </a:pPr>
                      <a:r>
                        <a:rPr lang="en-US" sz="1050">
                          <a:effectLst/>
                        </a:rPr>
                        <a:t>-5</a:t>
                      </a:r>
                    </a:p>
                    <a:p>
                      <a:pPr marL="0" marR="0" algn="r" rtl="0">
                        <a:lnSpc>
                          <a:spcPct val="150000"/>
                        </a:lnSpc>
                        <a:spcBef>
                          <a:spcPts val="0"/>
                        </a:spcBef>
                        <a:spcAft>
                          <a:spcPts val="800"/>
                        </a:spcAft>
                      </a:pPr>
                      <a:r>
                        <a:rPr lang="en-US" sz="1050">
                          <a:effectLst/>
                        </a:rPr>
                        <a:t>     </a:t>
                      </a:r>
                    </a:p>
                    <a:p>
                      <a:pPr marL="0" marR="0" algn="r" rtl="0">
                        <a:lnSpc>
                          <a:spcPct val="150000"/>
                        </a:lnSpc>
                        <a:spcBef>
                          <a:spcPts val="0"/>
                        </a:spcBef>
                        <a:spcAft>
                          <a:spcPts val="800"/>
                        </a:spcAft>
                      </a:pPr>
                      <a:r>
                        <a:rPr lang="en-US" sz="1050">
                          <a:effectLst/>
                        </a:rPr>
                        <a:t> 1</a:t>
                      </a:r>
                      <a:endParaRPr lang="en-US" sz="1050">
                        <a:effectLst/>
                        <a:latin typeface="Calibri" panose="020F0502020204030204" pitchFamily="34" charset="0"/>
                        <a:ea typeface="Calibri" panose="020F0502020204030204" pitchFamily="34" charset="0"/>
                        <a:cs typeface="Arial" panose="020B0604020202020204" pitchFamily="34" charset="0"/>
                      </a:endParaRPr>
                    </a:p>
                  </a:txBody>
                  <a:tcPr marL="55671" marR="55671" marT="0" marB="0"/>
                </a:tc>
                <a:tc>
                  <a:txBody>
                    <a:bodyPr/>
                    <a:lstStyle/>
                    <a:p>
                      <a:pPr marL="0" marR="0" algn="l" rtl="0">
                        <a:lnSpc>
                          <a:spcPct val="150000"/>
                        </a:lnSpc>
                        <a:spcBef>
                          <a:spcPts val="0"/>
                        </a:spcBef>
                        <a:spcAft>
                          <a:spcPts val="800"/>
                        </a:spcAft>
                      </a:pPr>
                      <a:r>
                        <a:rPr lang="en-US" sz="1050">
                          <a:effectLst/>
                        </a:rPr>
                        <a:t>-5</a:t>
                      </a:r>
                    </a:p>
                    <a:p>
                      <a:pPr marL="0" marR="0" algn="r" rtl="0">
                        <a:lnSpc>
                          <a:spcPct val="150000"/>
                        </a:lnSpc>
                        <a:spcBef>
                          <a:spcPts val="0"/>
                        </a:spcBef>
                        <a:spcAft>
                          <a:spcPts val="800"/>
                        </a:spcAft>
                      </a:pPr>
                      <a:r>
                        <a:rPr lang="en-US" sz="1050">
                          <a:effectLst/>
                        </a:rPr>
                        <a:t>      </a:t>
                      </a:r>
                    </a:p>
                    <a:p>
                      <a:pPr marL="0" marR="0" algn="r" rtl="0">
                        <a:lnSpc>
                          <a:spcPct val="150000"/>
                        </a:lnSpc>
                        <a:spcBef>
                          <a:spcPts val="0"/>
                        </a:spcBef>
                        <a:spcAft>
                          <a:spcPts val="800"/>
                        </a:spcAft>
                      </a:pPr>
                      <a:r>
                        <a:rPr lang="en-US" sz="1050">
                          <a:effectLst/>
                        </a:rPr>
                        <a:t>1</a:t>
                      </a:r>
                      <a:endParaRPr lang="en-US" sz="1050">
                        <a:effectLst/>
                        <a:latin typeface="Calibri" panose="020F0502020204030204" pitchFamily="34" charset="0"/>
                        <a:ea typeface="Calibri" panose="020F0502020204030204" pitchFamily="34" charset="0"/>
                        <a:cs typeface="Arial" panose="020B0604020202020204" pitchFamily="34" charset="0"/>
                      </a:endParaRPr>
                    </a:p>
                  </a:txBody>
                  <a:tcPr marL="55671" marR="55671" marT="0" marB="0"/>
                </a:tc>
                <a:tc>
                  <a:txBody>
                    <a:bodyPr/>
                    <a:lstStyle/>
                    <a:p>
                      <a:pPr marL="0" marR="0" algn="l" rtl="0">
                        <a:lnSpc>
                          <a:spcPct val="150000"/>
                        </a:lnSpc>
                        <a:spcBef>
                          <a:spcPts val="0"/>
                        </a:spcBef>
                        <a:spcAft>
                          <a:spcPts val="800"/>
                        </a:spcAft>
                      </a:pPr>
                      <a:r>
                        <a:rPr lang="en-US" sz="1050">
                          <a:effectLst/>
                        </a:rPr>
                        <a:t>0</a:t>
                      </a:r>
                    </a:p>
                    <a:p>
                      <a:pPr marL="0" marR="0" algn="r" rtl="0">
                        <a:lnSpc>
                          <a:spcPct val="150000"/>
                        </a:lnSpc>
                        <a:spcBef>
                          <a:spcPts val="0"/>
                        </a:spcBef>
                        <a:spcAft>
                          <a:spcPts val="800"/>
                        </a:spcAft>
                      </a:pPr>
                      <a:r>
                        <a:rPr lang="en-US" sz="1050">
                          <a:effectLst/>
                        </a:rPr>
                        <a:t>       </a:t>
                      </a:r>
                    </a:p>
                    <a:p>
                      <a:pPr marL="0" marR="0" algn="r" rtl="0">
                        <a:lnSpc>
                          <a:spcPct val="150000"/>
                        </a:lnSpc>
                        <a:spcBef>
                          <a:spcPts val="0"/>
                        </a:spcBef>
                        <a:spcAft>
                          <a:spcPts val="800"/>
                        </a:spcAft>
                      </a:pPr>
                      <a:r>
                        <a:rPr lang="en-US" sz="1050">
                          <a:effectLst/>
                        </a:rPr>
                        <a:t>1</a:t>
                      </a:r>
                      <a:endParaRPr lang="en-US" sz="1050">
                        <a:effectLst/>
                        <a:latin typeface="Calibri" panose="020F0502020204030204" pitchFamily="34" charset="0"/>
                        <a:ea typeface="Calibri" panose="020F0502020204030204" pitchFamily="34" charset="0"/>
                        <a:cs typeface="Arial" panose="020B0604020202020204" pitchFamily="34" charset="0"/>
                      </a:endParaRPr>
                    </a:p>
                  </a:txBody>
                  <a:tcPr marL="55671" marR="55671" marT="0" marB="0"/>
                </a:tc>
                <a:tc>
                  <a:txBody>
                    <a:bodyPr/>
                    <a:lstStyle/>
                    <a:p>
                      <a:pPr marL="0" marR="0" algn="l" rtl="0">
                        <a:lnSpc>
                          <a:spcPct val="150000"/>
                        </a:lnSpc>
                        <a:spcBef>
                          <a:spcPts val="0"/>
                        </a:spcBef>
                        <a:spcAft>
                          <a:spcPts val="800"/>
                        </a:spcAft>
                      </a:pPr>
                      <a:r>
                        <a:rPr lang="en-US" sz="1050">
                          <a:effectLst/>
                        </a:rPr>
                        <a:t>0</a:t>
                      </a:r>
                    </a:p>
                    <a:p>
                      <a:pPr marL="0" marR="0" algn="r" rtl="0">
                        <a:lnSpc>
                          <a:spcPct val="150000"/>
                        </a:lnSpc>
                        <a:spcBef>
                          <a:spcPts val="0"/>
                        </a:spcBef>
                        <a:spcAft>
                          <a:spcPts val="800"/>
                        </a:spcAft>
                      </a:pPr>
                      <a:r>
                        <a:rPr lang="en-US" sz="1050">
                          <a:effectLst/>
                        </a:rPr>
                        <a:t>        </a:t>
                      </a:r>
                    </a:p>
                    <a:p>
                      <a:pPr marL="0" marR="0" algn="r" rtl="0">
                        <a:lnSpc>
                          <a:spcPct val="150000"/>
                        </a:lnSpc>
                        <a:spcBef>
                          <a:spcPts val="0"/>
                        </a:spcBef>
                        <a:spcAft>
                          <a:spcPts val="800"/>
                        </a:spcAft>
                      </a:pPr>
                      <a:r>
                        <a:rPr lang="en-US" sz="1050">
                          <a:effectLst/>
                        </a:rPr>
                        <a:t>1</a:t>
                      </a:r>
                    </a:p>
                    <a:p>
                      <a:pPr marL="0" marR="0" algn="r" rtl="0">
                        <a:lnSpc>
                          <a:spcPct val="150000"/>
                        </a:lnSpc>
                        <a:spcBef>
                          <a:spcPts val="0"/>
                        </a:spcBef>
                        <a:spcAft>
                          <a:spcPts val="800"/>
                        </a:spcAft>
                      </a:pPr>
                      <a:r>
                        <a:rPr lang="en-US" sz="1050">
                          <a:effectLst/>
                        </a:rPr>
                        <a:t> </a:t>
                      </a:r>
                      <a:endParaRPr lang="en-US" sz="1050">
                        <a:effectLst/>
                        <a:latin typeface="Calibri" panose="020F0502020204030204" pitchFamily="34" charset="0"/>
                        <a:ea typeface="Calibri" panose="020F0502020204030204" pitchFamily="34" charset="0"/>
                        <a:cs typeface="Arial" panose="020B0604020202020204" pitchFamily="34" charset="0"/>
                      </a:endParaRPr>
                    </a:p>
                  </a:txBody>
                  <a:tcPr marL="55671" marR="55671" marT="0" marB="0"/>
                </a:tc>
                <a:tc>
                  <a:txBody>
                    <a:bodyPr/>
                    <a:lstStyle/>
                    <a:p>
                      <a:pPr marL="0" marR="0" algn="l" rtl="0">
                        <a:lnSpc>
                          <a:spcPct val="150000"/>
                        </a:lnSpc>
                        <a:spcBef>
                          <a:spcPts val="0"/>
                        </a:spcBef>
                        <a:spcAft>
                          <a:spcPts val="800"/>
                        </a:spcAft>
                      </a:pPr>
                      <a:r>
                        <a:rPr lang="en-US" sz="1050">
                          <a:effectLst/>
                        </a:rPr>
                        <a:t>0</a:t>
                      </a:r>
                    </a:p>
                    <a:p>
                      <a:pPr marL="0" marR="0" algn="r" rtl="0">
                        <a:lnSpc>
                          <a:spcPct val="150000"/>
                        </a:lnSpc>
                        <a:spcBef>
                          <a:spcPts val="0"/>
                        </a:spcBef>
                        <a:spcAft>
                          <a:spcPts val="800"/>
                        </a:spcAft>
                      </a:pPr>
                      <a:r>
                        <a:rPr lang="en-US" sz="1050">
                          <a:effectLst/>
                        </a:rPr>
                        <a:t>         </a:t>
                      </a:r>
                    </a:p>
                    <a:p>
                      <a:pPr marL="0" marR="0" algn="r" rtl="0">
                        <a:lnSpc>
                          <a:spcPct val="150000"/>
                        </a:lnSpc>
                        <a:spcBef>
                          <a:spcPts val="0"/>
                        </a:spcBef>
                        <a:spcAft>
                          <a:spcPts val="800"/>
                        </a:spcAft>
                      </a:pPr>
                      <a:r>
                        <a:rPr lang="en-US" sz="1050">
                          <a:effectLst/>
                        </a:rPr>
                        <a:t>1</a:t>
                      </a:r>
                      <a:endParaRPr lang="en-US" sz="1050">
                        <a:effectLst/>
                        <a:latin typeface="Calibri" panose="020F0502020204030204" pitchFamily="34" charset="0"/>
                        <a:ea typeface="Calibri" panose="020F0502020204030204" pitchFamily="34" charset="0"/>
                        <a:cs typeface="Arial" panose="020B0604020202020204" pitchFamily="34" charset="0"/>
                      </a:endParaRPr>
                    </a:p>
                  </a:txBody>
                  <a:tcPr marL="55671" marR="55671" marT="0" marB="0"/>
                </a:tc>
                <a:tc>
                  <a:txBody>
                    <a:bodyPr/>
                    <a:lstStyle/>
                    <a:p>
                      <a:pPr marL="0" marR="0" algn="l" rtl="0">
                        <a:lnSpc>
                          <a:spcPct val="150000"/>
                        </a:lnSpc>
                        <a:spcBef>
                          <a:spcPts val="0"/>
                        </a:spcBef>
                        <a:spcAft>
                          <a:spcPts val="800"/>
                        </a:spcAft>
                      </a:pPr>
                      <a:r>
                        <a:rPr lang="en-US" sz="1050">
                          <a:effectLst/>
                        </a:rPr>
                        <a:t>0      </a:t>
                      </a:r>
                    </a:p>
                    <a:p>
                      <a:pPr marL="0" marR="0" algn="l" rtl="0">
                        <a:lnSpc>
                          <a:spcPct val="150000"/>
                        </a:lnSpc>
                        <a:spcBef>
                          <a:spcPts val="0"/>
                        </a:spcBef>
                        <a:spcAft>
                          <a:spcPts val="800"/>
                        </a:spcAft>
                      </a:pPr>
                      <a:r>
                        <a:rPr lang="en-US" sz="1050">
                          <a:effectLst/>
                        </a:rPr>
                        <a:t>     </a:t>
                      </a:r>
                    </a:p>
                    <a:p>
                      <a:pPr marL="0" marR="0" algn="r" rtl="0">
                        <a:lnSpc>
                          <a:spcPct val="150000"/>
                        </a:lnSpc>
                        <a:spcBef>
                          <a:spcPts val="0"/>
                        </a:spcBef>
                        <a:spcAft>
                          <a:spcPts val="800"/>
                        </a:spcAft>
                      </a:pPr>
                      <a:r>
                        <a:rPr lang="en-US" sz="1050">
                          <a:effectLst/>
                        </a:rPr>
                        <a:t> 1                        </a:t>
                      </a:r>
                      <a:endParaRPr lang="en-US" sz="1050">
                        <a:effectLst/>
                        <a:latin typeface="Calibri" panose="020F0502020204030204" pitchFamily="34" charset="0"/>
                        <a:ea typeface="Calibri" panose="020F0502020204030204" pitchFamily="34" charset="0"/>
                        <a:cs typeface="Arial" panose="020B0604020202020204" pitchFamily="34" charset="0"/>
                      </a:endParaRPr>
                    </a:p>
                  </a:txBody>
                  <a:tcPr marL="55671" marR="55671" marT="0" marB="0"/>
                </a:tc>
                <a:tc>
                  <a:txBody>
                    <a:bodyPr/>
                    <a:lstStyle/>
                    <a:p>
                      <a:pPr marL="0" marR="0" algn="ctr" rtl="0">
                        <a:lnSpc>
                          <a:spcPct val="150000"/>
                        </a:lnSpc>
                        <a:spcBef>
                          <a:spcPts val="0"/>
                        </a:spcBef>
                        <a:spcAft>
                          <a:spcPts val="800"/>
                        </a:spcAft>
                      </a:pPr>
                      <a:r>
                        <a:rPr lang="en-US" sz="1050">
                          <a:effectLst/>
                        </a:rPr>
                        <a:t>Visual scene</a:t>
                      </a:r>
                      <a:endParaRPr lang="en-US" sz="1050">
                        <a:effectLst/>
                        <a:latin typeface="Calibri" panose="020F0502020204030204" pitchFamily="34" charset="0"/>
                        <a:ea typeface="Calibri" panose="020F0502020204030204" pitchFamily="34" charset="0"/>
                        <a:cs typeface="Arial" panose="020B0604020202020204" pitchFamily="34" charset="0"/>
                      </a:endParaRPr>
                    </a:p>
                  </a:txBody>
                  <a:tcPr marL="55671" marR="55671" marT="0" marB="0" anchor="ctr"/>
                </a:tc>
                <a:tc vMerge="1">
                  <a:txBody>
                    <a:bodyPr/>
                    <a:lstStyle/>
                    <a:p>
                      <a:endParaRPr lang="en-US"/>
                    </a:p>
                  </a:txBody>
                  <a:tcPr/>
                </a:tc>
                <a:extLst>
                  <a:ext uri="{0D108BD9-81ED-4DB2-BD59-A6C34878D82A}">
                    <a16:rowId xmlns:a16="http://schemas.microsoft.com/office/drawing/2014/main" xmlns="" val="3609704860"/>
                  </a:ext>
                </a:extLst>
              </a:tr>
              <a:tr h="1125993">
                <a:tc>
                  <a:txBody>
                    <a:bodyPr/>
                    <a:lstStyle/>
                    <a:p>
                      <a:pPr marL="0" marR="0" algn="l" rtl="0">
                        <a:lnSpc>
                          <a:spcPct val="150000"/>
                        </a:lnSpc>
                        <a:spcBef>
                          <a:spcPts val="0"/>
                        </a:spcBef>
                        <a:spcAft>
                          <a:spcPts val="800"/>
                        </a:spcAft>
                      </a:pPr>
                      <a:r>
                        <a:rPr lang="en-US" sz="1050">
                          <a:effectLst/>
                        </a:rPr>
                        <a:t>0</a:t>
                      </a:r>
                    </a:p>
                    <a:p>
                      <a:pPr marL="0" marR="0" algn="l" rtl="0">
                        <a:lnSpc>
                          <a:spcPct val="150000"/>
                        </a:lnSpc>
                        <a:spcBef>
                          <a:spcPts val="0"/>
                        </a:spcBef>
                        <a:spcAft>
                          <a:spcPts val="800"/>
                        </a:spcAft>
                      </a:pPr>
                      <a:r>
                        <a:rPr lang="en-US" sz="1050">
                          <a:effectLst/>
                        </a:rPr>
                        <a:t>      </a:t>
                      </a:r>
                    </a:p>
                    <a:p>
                      <a:pPr marL="0" marR="0" algn="r" rtl="0">
                        <a:lnSpc>
                          <a:spcPct val="150000"/>
                        </a:lnSpc>
                        <a:spcBef>
                          <a:spcPts val="0"/>
                        </a:spcBef>
                        <a:spcAft>
                          <a:spcPts val="800"/>
                        </a:spcAft>
                      </a:pPr>
                      <a:r>
                        <a:rPr lang="en-US" sz="1050">
                          <a:effectLst/>
                        </a:rPr>
                        <a:t>9</a:t>
                      </a:r>
                      <a:endParaRPr lang="en-US" sz="1050">
                        <a:effectLst/>
                        <a:latin typeface="Calibri" panose="020F0502020204030204" pitchFamily="34" charset="0"/>
                        <a:ea typeface="Calibri" panose="020F0502020204030204" pitchFamily="34" charset="0"/>
                        <a:cs typeface="Arial" panose="020B0604020202020204" pitchFamily="34" charset="0"/>
                      </a:endParaRPr>
                    </a:p>
                  </a:txBody>
                  <a:tcPr marL="55671" marR="55671" marT="0" marB="0"/>
                </a:tc>
                <a:tc>
                  <a:txBody>
                    <a:bodyPr/>
                    <a:lstStyle/>
                    <a:p>
                      <a:pPr marL="0" marR="0" algn="l" rtl="0">
                        <a:lnSpc>
                          <a:spcPct val="150000"/>
                        </a:lnSpc>
                        <a:spcBef>
                          <a:spcPts val="0"/>
                        </a:spcBef>
                        <a:spcAft>
                          <a:spcPts val="800"/>
                        </a:spcAft>
                      </a:pPr>
                      <a:r>
                        <a:rPr lang="en-US" sz="1050">
                          <a:effectLst/>
                        </a:rPr>
                        <a:t>-5</a:t>
                      </a:r>
                    </a:p>
                    <a:p>
                      <a:pPr marL="0" marR="0" algn="r" rtl="0">
                        <a:lnSpc>
                          <a:spcPct val="150000"/>
                        </a:lnSpc>
                        <a:spcBef>
                          <a:spcPts val="0"/>
                        </a:spcBef>
                        <a:spcAft>
                          <a:spcPts val="800"/>
                        </a:spcAft>
                      </a:pPr>
                      <a:r>
                        <a:rPr lang="en-US" sz="1050">
                          <a:effectLst/>
                        </a:rPr>
                        <a:t>     </a:t>
                      </a:r>
                    </a:p>
                    <a:p>
                      <a:pPr marL="0" marR="0" algn="r" rtl="0">
                        <a:lnSpc>
                          <a:spcPct val="150000"/>
                        </a:lnSpc>
                        <a:spcBef>
                          <a:spcPts val="0"/>
                        </a:spcBef>
                        <a:spcAft>
                          <a:spcPts val="800"/>
                        </a:spcAft>
                      </a:pPr>
                      <a:r>
                        <a:rPr lang="en-US" sz="1050">
                          <a:effectLst/>
                        </a:rPr>
                        <a:t> 9</a:t>
                      </a:r>
                      <a:endParaRPr lang="en-US" sz="1050">
                        <a:effectLst/>
                        <a:latin typeface="Calibri" panose="020F0502020204030204" pitchFamily="34" charset="0"/>
                        <a:ea typeface="Calibri" panose="020F0502020204030204" pitchFamily="34" charset="0"/>
                        <a:cs typeface="Arial" panose="020B0604020202020204" pitchFamily="34" charset="0"/>
                      </a:endParaRPr>
                    </a:p>
                  </a:txBody>
                  <a:tcPr marL="55671" marR="55671" marT="0" marB="0"/>
                </a:tc>
                <a:tc>
                  <a:txBody>
                    <a:bodyPr/>
                    <a:lstStyle/>
                    <a:p>
                      <a:pPr marL="0" marR="0" algn="l" rtl="0">
                        <a:lnSpc>
                          <a:spcPct val="150000"/>
                        </a:lnSpc>
                        <a:spcBef>
                          <a:spcPts val="0"/>
                        </a:spcBef>
                        <a:spcAft>
                          <a:spcPts val="800"/>
                        </a:spcAft>
                      </a:pPr>
                      <a:r>
                        <a:rPr lang="en-US" sz="1050">
                          <a:effectLst/>
                        </a:rPr>
                        <a:t>-5</a:t>
                      </a:r>
                    </a:p>
                    <a:p>
                      <a:pPr marL="0" marR="0" algn="r" rtl="0">
                        <a:lnSpc>
                          <a:spcPct val="150000"/>
                        </a:lnSpc>
                        <a:spcBef>
                          <a:spcPts val="0"/>
                        </a:spcBef>
                        <a:spcAft>
                          <a:spcPts val="800"/>
                        </a:spcAft>
                      </a:pPr>
                      <a:r>
                        <a:rPr lang="en-US" sz="1050">
                          <a:effectLst/>
                        </a:rPr>
                        <a:t>        </a:t>
                      </a:r>
                    </a:p>
                    <a:p>
                      <a:pPr marL="0" marR="0" algn="r" rtl="0">
                        <a:lnSpc>
                          <a:spcPct val="150000"/>
                        </a:lnSpc>
                        <a:spcBef>
                          <a:spcPts val="0"/>
                        </a:spcBef>
                        <a:spcAft>
                          <a:spcPts val="800"/>
                        </a:spcAft>
                      </a:pPr>
                      <a:r>
                        <a:rPr lang="en-US" sz="1050">
                          <a:effectLst/>
                        </a:rPr>
                        <a:t>9</a:t>
                      </a:r>
                      <a:endParaRPr lang="en-US" sz="1050">
                        <a:effectLst/>
                        <a:latin typeface="Calibri" panose="020F0502020204030204" pitchFamily="34" charset="0"/>
                        <a:ea typeface="Calibri" panose="020F0502020204030204" pitchFamily="34" charset="0"/>
                        <a:cs typeface="Arial" panose="020B0604020202020204" pitchFamily="34" charset="0"/>
                      </a:endParaRPr>
                    </a:p>
                  </a:txBody>
                  <a:tcPr marL="55671" marR="55671" marT="0" marB="0"/>
                </a:tc>
                <a:tc>
                  <a:txBody>
                    <a:bodyPr/>
                    <a:lstStyle/>
                    <a:p>
                      <a:pPr marL="0" marR="0" algn="l" rtl="0">
                        <a:lnSpc>
                          <a:spcPct val="150000"/>
                        </a:lnSpc>
                        <a:spcBef>
                          <a:spcPts val="0"/>
                        </a:spcBef>
                        <a:spcAft>
                          <a:spcPts val="800"/>
                        </a:spcAft>
                      </a:pPr>
                      <a:r>
                        <a:rPr lang="en-US" sz="1050">
                          <a:effectLst/>
                        </a:rPr>
                        <a:t>0</a:t>
                      </a:r>
                    </a:p>
                    <a:p>
                      <a:pPr marL="0" marR="0" algn="r" rtl="0">
                        <a:lnSpc>
                          <a:spcPct val="150000"/>
                        </a:lnSpc>
                        <a:spcBef>
                          <a:spcPts val="0"/>
                        </a:spcBef>
                        <a:spcAft>
                          <a:spcPts val="800"/>
                        </a:spcAft>
                      </a:pPr>
                      <a:r>
                        <a:rPr lang="en-US" sz="1050">
                          <a:effectLst/>
                        </a:rPr>
                        <a:t>      </a:t>
                      </a:r>
                    </a:p>
                    <a:p>
                      <a:pPr marL="0" marR="0" algn="r" rtl="0">
                        <a:lnSpc>
                          <a:spcPct val="150000"/>
                        </a:lnSpc>
                        <a:spcBef>
                          <a:spcPts val="0"/>
                        </a:spcBef>
                        <a:spcAft>
                          <a:spcPts val="800"/>
                        </a:spcAft>
                      </a:pPr>
                      <a:r>
                        <a:rPr lang="en-US" sz="1050">
                          <a:effectLst/>
                        </a:rPr>
                        <a:t>9</a:t>
                      </a:r>
                      <a:endParaRPr lang="en-US" sz="1050">
                        <a:effectLst/>
                        <a:latin typeface="Calibri" panose="020F0502020204030204" pitchFamily="34" charset="0"/>
                        <a:ea typeface="Calibri" panose="020F0502020204030204" pitchFamily="34" charset="0"/>
                        <a:cs typeface="Arial" panose="020B0604020202020204" pitchFamily="34" charset="0"/>
                      </a:endParaRPr>
                    </a:p>
                  </a:txBody>
                  <a:tcPr marL="55671" marR="55671" marT="0" marB="0"/>
                </a:tc>
                <a:tc>
                  <a:txBody>
                    <a:bodyPr/>
                    <a:lstStyle/>
                    <a:p>
                      <a:pPr marL="0" marR="0" algn="l" rtl="0">
                        <a:lnSpc>
                          <a:spcPct val="150000"/>
                        </a:lnSpc>
                        <a:spcBef>
                          <a:spcPts val="0"/>
                        </a:spcBef>
                        <a:spcAft>
                          <a:spcPts val="800"/>
                        </a:spcAft>
                      </a:pPr>
                      <a:r>
                        <a:rPr lang="en-US" sz="1050">
                          <a:effectLst/>
                        </a:rPr>
                        <a:t>0</a:t>
                      </a:r>
                    </a:p>
                    <a:p>
                      <a:pPr marL="0" marR="0" algn="r" rtl="0">
                        <a:lnSpc>
                          <a:spcPct val="150000"/>
                        </a:lnSpc>
                        <a:spcBef>
                          <a:spcPts val="0"/>
                        </a:spcBef>
                        <a:spcAft>
                          <a:spcPts val="800"/>
                        </a:spcAft>
                      </a:pPr>
                      <a:r>
                        <a:rPr lang="en-US" sz="1050">
                          <a:effectLst/>
                        </a:rPr>
                        <a:t>     </a:t>
                      </a:r>
                    </a:p>
                    <a:p>
                      <a:pPr marL="0" marR="0" algn="r" rtl="0">
                        <a:lnSpc>
                          <a:spcPct val="150000"/>
                        </a:lnSpc>
                        <a:spcBef>
                          <a:spcPts val="0"/>
                        </a:spcBef>
                        <a:spcAft>
                          <a:spcPts val="800"/>
                        </a:spcAft>
                      </a:pPr>
                      <a:r>
                        <a:rPr lang="en-US" sz="1050">
                          <a:effectLst/>
                        </a:rPr>
                        <a:t> 9</a:t>
                      </a:r>
                      <a:endParaRPr lang="en-US" sz="1050">
                        <a:effectLst/>
                        <a:latin typeface="Calibri" panose="020F0502020204030204" pitchFamily="34" charset="0"/>
                        <a:ea typeface="Calibri" panose="020F0502020204030204" pitchFamily="34" charset="0"/>
                        <a:cs typeface="Arial" panose="020B0604020202020204" pitchFamily="34" charset="0"/>
                      </a:endParaRPr>
                    </a:p>
                  </a:txBody>
                  <a:tcPr marL="55671" marR="55671" marT="0" marB="0"/>
                </a:tc>
                <a:tc>
                  <a:txBody>
                    <a:bodyPr/>
                    <a:lstStyle/>
                    <a:p>
                      <a:pPr marL="0" marR="0" algn="l" rtl="0">
                        <a:lnSpc>
                          <a:spcPct val="150000"/>
                        </a:lnSpc>
                        <a:spcBef>
                          <a:spcPts val="0"/>
                        </a:spcBef>
                        <a:spcAft>
                          <a:spcPts val="800"/>
                        </a:spcAft>
                      </a:pPr>
                      <a:r>
                        <a:rPr lang="en-US" sz="1050">
                          <a:effectLst/>
                        </a:rPr>
                        <a:t>0</a:t>
                      </a:r>
                    </a:p>
                    <a:p>
                      <a:pPr marL="0" marR="0" algn="r" rtl="0">
                        <a:lnSpc>
                          <a:spcPct val="150000"/>
                        </a:lnSpc>
                        <a:spcBef>
                          <a:spcPts val="0"/>
                        </a:spcBef>
                        <a:spcAft>
                          <a:spcPts val="800"/>
                        </a:spcAft>
                      </a:pPr>
                      <a:r>
                        <a:rPr lang="en-US" sz="1050">
                          <a:effectLst/>
                        </a:rPr>
                        <a:t>     </a:t>
                      </a:r>
                    </a:p>
                    <a:p>
                      <a:pPr marL="0" marR="0" algn="r" rtl="0">
                        <a:lnSpc>
                          <a:spcPct val="150000"/>
                        </a:lnSpc>
                        <a:spcBef>
                          <a:spcPts val="0"/>
                        </a:spcBef>
                        <a:spcAft>
                          <a:spcPts val="800"/>
                        </a:spcAft>
                      </a:pPr>
                      <a:r>
                        <a:rPr lang="en-US" sz="1050">
                          <a:effectLst/>
                        </a:rPr>
                        <a:t> 9</a:t>
                      </a:r>
                      <a:endParaRPr lang="en-US" sz="1050">
                        <a:effectLst/>
                        <a:latin typeface="Calibri" panose="020F0502020204030204" pitchFamily="34" charset="0"/>
                        <a:ea typeface="Calibri" panose="020F0502020204030204" pitchFamily="34" charset="0"/>
                        <a:cs typeface="Arial" panose="020B0604020202020204" pitchFamily="34" charset="0"/>
                      </a:endParaRPr>
                    </a:p>
                  </a:txBody>
                  <a:tcPr marL="55671" marR="55671" marT="0" marB="0"/>
                </a:tc>
                <a:tc>
                  <a:txBody>
                    <a:bodyPr/>
                    <a:lstStyle/>
                    <a:p>
                      <a:pPr marL="0" marR="0" algn="l" rtl="0">
                        <a:lnSpc>
                          <a:spcPct val="150000"/>
                        </a:lnSpc>
                        <a:spcBef>
                          <a:spcPts val="0"/>
                        </a:spcBef>
                        <a:spcAft>
                          <a:spcPts val="800"/>
                        </a:spcAft>
                      </a:pPr>
                      <a:r>
                        <a:rPr lang="en-US" sz="1050">
                          <a:effectLst/>
                        </a:rPr>
                        <a:t>-2</a:t>
                      </a:r>
                    </a:p>
                    <a:p>
                      <a:pPr marL="0" marR="0" algn="r" rtl="0">
                        <a:lnSpc>
                          <a:spcPct val="150000"/>
                        </a:lnSpc>
                        <a:spcBef>
                          <a:spcPts val="0"/>
                        </a:spcBef>
                        <a:spcAft>
                          <a:spcPts val="800"/>
                        </a:spcAft>
                      </a:pPr>
                      <a:r>
                        <a:rPr lang="en-US" sz="1050">
                          <a:effectLst/>
                        </a:rPr>
                        <a:t>     </a:t>
                      </a:r>
                    </a:p>
                    <a:p>
                      <a:pPr marL="0" marR="0" algn="r" rtl="0">
                        <a:lnSpc>
                          <a:spcPct val="150000"/>
                        </a:lnSpc>
                        <a:spcBef>
                          <a:spcPts val="0"/>
                        </a:spcBef>
                        <a:spcAft>
                          <a:spcPts val="800"/>
                        </a:spcAft>
                      </a:pPr>
                      <a:r>
                        <a:rPr lang="en-US" sz="1050">
                          <a:effectLst/>
                        </a:rPr>
                        <a:t>9</a:t>
                      </a:r>
                      <a:endParaRPr lang="en-US" sz="1050">
                        <a:effectLst/>
                        <a:latin typeface="Calibri" panose="020F0502020204030204" pitchFamily="34" charset="0"/>
                        <a:ea typeface="Calibri" panose="020F0502020204030204" pitchFamily="34" charset="0"/>
                        <a:cs typeface="Arial" panose="020B0604020202020204" pitchFamily="34" charset="0"/>
                      </a:endParaRPr>
                    </a:p>
                  </a:txBody>
                  <a:tcPr marL="55671" marR="55671" marT="0" marB="0"/>
                </a:tc>
                <a:tc>
                  <a:txBody>
                    <a:bodyPr/>
                    <a:lstStyle/>
                    <a:p>
                      <a:pPr marL="0" marR="0" algn="l" rtl="0">
                        <a:lnSpc>
                          <a:spcPct val="150000"/>
                        </a:lnSpc>
                        <a:spcBef>
                          <a:spcPts val="0"/>
                        </a:spcBef>
                        <a:spcAft>
                          <a:spcPts val="800"/>
                        </a:spcAft>
                      </a:pPr>
                      <a:r>
                        <a:rPr lang="en-US" sz="1050">
                          <a:effectLst/>
                        </a:rPr>
                        <a:t>-4</a:t>
                      </a:r>
                    </a:p>
                    <a:p>
                      <a:pPr marL="0" marR="0" algn="r" rtl="0">
                        <a:lnSpc>
                          <a:spcPct val="150000"/>
                        </a:lnSpc>
                        <a:spcBef>
                          <a:spcPts val="0"/>
                        </a:spcBef>
                        <a:spcAft>
                          <a:spcPts val="800"/>
                        </a:spcAft>
                      </a:pPr>
                      <a:r>
                        <a:rPr lang="en-US" sz="1050">
                          <a:effectLst/>
                        </a:rPr>
                        <a:t>     </a:t>
                      </a:r>
                    </a:p>
                    <a:p>
                      <a:pPr marL="0" marR="0" algn="r" rtl="0">
                        <a:lnSpc>
                          <a:spcPct val="150000"/>
                        </a:lnSpc>
                        <a:spcBef>
                          <a:spcPts val="0"/>
                        </a:spcBef>
                        <a:spcAft>
                          <a:spcPts val="800"/>
                        </a:spcAft>
                      </a:pPr>
                      <a:r>
                        <a:rPr lang="en-US" sz="1050">
                          <a:effectLst/>
                        </a:rPr>
                        <a:t> 9</a:t>
                      </a:r>
                      <a:endParaRPr lang="en-US" sz="1050">
                        <a:effectLst/>
                        <a:latin typeface="Calibri" panose="020F0502020204030204" pitchFamily="34" charset="0"/>
                        <a:ea typeface="Calibri" panose="020F0502020204030204" pitchFamily="34" charset="0"/>
                        <a:cs typeface="Arial" panose="020B0604020202020204" pitchFamily="34" charset="0"/>
                      </a:endParaRPr>
                    </a:p>
                  </a:txBody>
                  <a:tcPr marL="55671" marR="55671" marT="0" marB="0"/>
                </a:tc>
                <a:tc>
                  <a:txBody>
                    <a:bodyPr/>
                    <a:lstStyle/>
                    <a:p>
                      <a:pPr marL="0" marR="0" algn="l" rtl="0">
                        <a:lnSpc>
                          <a:spcPct val="150000"/>
                        </a:lnSpc>
                        <a:spcBef>
                          <a:spcPts val="0"/>
                        </a:spcBef>
                        <a:spcAft>
                          <a:spcPts val="800"/>
                        </a:spcAft>
                      </a:pPr>
                      <a:r>
                        <a:rPr lang="en-US" sz="1050">
                          <a:effectLst/>
                        </a:rPr>
                        <a:t>0</a:t>
                      </a:r>
                    </a:p>
                    <a:p>
                      <a:pPr marL="0" marR="0" algn="r" rtl="0">
                        <a:lnSpc>
                          <a:spcPct val="150000"/>
                        </a:lnSpc>
                        <a:spcBef>
                          <a:spcPts val="0"/>
                        </a:spcBef>
                        <a:spcAft>
                          <a:spcPts val="800"/>
                        </a:spcAft>
                      </a:pPr>
                      <a:r>
                        <a:rPr lang="en-US" sz="1050">
                          <a:effectLst/>
                        </a:rPr>
                        <a:t>     </a:t>
                      </a:r>
                    </a:p>
                    <a:p>
                      <a:pPr marL="0" marR="0" algn="r" rtl="0">
                        <a:lnSpc>
                          <a:spcPct val="150000"/>
                        </a:lnSpc>
                        <a:spcBef>
                          <a:spcPts val="0"/>
                        </a:spcBef>
                        <a:spcAft>
                          <a:spcPts val="800"/>
                        </a:spcAft>
                      </a:pPr>
                      <a:r>
                        <a:rPr lang="en-US" sz="1050">
                          <a:effectLst/>
                        </a:rPr>
                        <a:t>9</a:t>
                      </a:r>
                      <a:endParaRPr lang="en-US" sz="1050">
                        <a:effectLst/>
                        <a:latin typeface="Calibri" panose="020F0502020204030204" pitchFamily="34" charset="0"/>
                        <a:ea typeface="Calibri" panose="020F0502020204030204" pitchFamily="34" charset="0"/>
                        <a:cs typeface="Arial" panose="020B0604020202020204" pitchFamily="34" charset="0"/>
                      </a:endParaRPr>
                    </a:p>
                  </a:txBody>
                  <a:tcPr marL="55671" marR="55671" marT="0" marB="0"/>
                </a:tc>
                <a:tc>
                  <a:txBody>
                    <a:bodyPr/>
                    <a:lstStyle/>
                    <a:p>
                      <a:pPr marL="0" marR="0" algn="l" rtl="0">
                        <a:lnSpc>
                          <a:spcPct val="150000"/>
                        </a:lnSpc>
                        <a:spcBef>
                          <a:spcPts val="0"/>
                        </a:spcBef>
                        <a:spcAft>
                          <a:spcPts val="800"/>
                        </a:spcAft>
                      </a:pPr>
                      <a:r>
                        <a:rPr lang="en-US" sz="1050">
                          <a:effectLst/>
                        </a:rPr>
                        <a:t>0</a:t>
                      </a:r>
                    </a:p>
                    <a:p>
                      <a:pPr marL="0" marR="0" algn="r" rtl="0">
                        <a:lnSpc>
                          <a:spcPct val="150000"/>
                        </a:lnSpc>
                        <a:spcBef>
                          <a:spcPts val="0"/>
                        </a:spcBef>
                        <a:spcAft>
                          <a:spcPts val="800"/>
                        </a:spcAft>
                      </a:pPr>
                      <a:r>
                        <a:rPr lang="en-US" sz="1050">
                          <a:effectLst/>
                        </a:rPr>
                        <a:t>        </a:t>
                      </a:r>
                    </a:p>
                    <a:p>
                      <a:pPr marL="0" marR="0" algn="r" rtl="0">
                        <a:lnSpc>
                          <a:spcPct val="150000"/>
                        </a:lnSpc>
                        <a:spcBef>
                          <a:spcPts val="0"/>
                        </a:spcBef>
                        <a:spcAft>
                          <a:spcPts val="800"/>
                        </a:spcAft>
                      </a:pPr>
                      <a:r>
                        <a:rPr lang="en-US" sz="1050">
                          <a:effectLst/>
                        </a:rPr>
                        <a:t>9</a:t>
                      </a:r>
                      <a:endParaRPr lang="en-US" sz="1050">
                        <a:effectLst/>
                        <a:latin typeface="Calibri" panose="020F0502020204030204" pitchFamily="34" charset="0"/>
                        <a:ea typeface="Calibri" panose="020F0502020204030204" pitchFamily="34" charset="0"/>
                        <a:cs typeface="Arial" panose="020B0604020202020204" pitchFamily="34" charset="0"/>
                      </a:endParaRPr>
                    </a:p>
                  </a:txBody>
                  <a:tcPr marL="55671" marR="55671" marT="0" marB="0"/>
                </a:tc>
                <a:tc>
                  <a:txBody>
                    <a:bodyPr/>
                    <a:lstStyle/>
                    <a:p>
                      <a:pPr marL="0" marR="0" algn="l" rtl="0">
                        <a:lnSpc>
                          <a:spcPct val="150000"/>
                        </a:lnSpc>
                        <a:spcBef>
                          <a:spcPts val="0"/>
                        </a:spcBef>
                        <a:spcAft>
                          <a:spcPts val="800"/>
                        </a:spcAft>
                      </a:pPr>
                      <a:r>
                        <a:rPr lang="en-US" sz="1050">
                          <a:effectLst/>
                        </a:rPr>
                        <a:t>0</a:t>
                      </a:r>
                    </a:p>
                    <a:p>
                      <a:pPr marL="0" marR="0" algn="r" rtl="0">
                        <a:lnSpc>
                          <a:spcPct val="150000"/>
                        </a:lnSpc>
                        <a:spcBef>
                          <a:spcPts val="0"/>
                        </a:spcBef>
                        <a:spcAft>
                          <a:spcPts val="800"/>
                        </a:spcAft>
                      </a:pPr>
                      <a:r>
                        <a:rPr lang="en-US" sz="1050">
                          <a:effectLst/>
                        </a:rPr>
                        <a:t>        </a:t>
                      </a:r>
                    </a:p>
                    <a:p>
                      <a:pPr marL="0" marR="0" algn="r" rtl="0">
                        <a:lnSpc>
                          <a:spcPct val="150000"/>
                        </a:lnSpc>
                        <a:spcBef>
                          <a:spcPts val="0"/>
                        </a:spcBef>
                        <a:spcAft>
                          <a:spcPts val="800"/>
                        </a:spcAft>
                      </a:pPr>
                      <a:r>
                        <a:rPr lang="en-US" sz="1050">
                          <a:effectLst/>
                        </a:rPr>
                        <a:t>9</a:t>
                      </a:r>
                      <a:endParaRPr lang="en-US" sz="1050">
                        <a:effectLst/>
                        <a:latin typeface="Calibri" panose="020F0502020204030204" pitchFamily="34" charset="0"/>
                        <a:ea typeface="Calibri" panose="020F0502020204030204" pitchFamily="34" charset="0"/>
                        <a:cs typeface="Arial" panose="020B0604020202020204" pitchFamily="34" charset="0"/>
                      </a:endParaRPr>
                    </a:p>
                  </a:txBody>
                  <a:tcPr marL="55671" marR="55671" marT="0" marB="0"/>
                </a:tc>
                <a:tc>
                  <a:txBody>
                    <a:bodyPr/>
                    <a:lstStyle/>
                    <a:p>
                      <a:pPr marL="0" marR="0" algn="l" rtl="0">
                        <a:lnSpc>
                          <a:spcPct val="150000"/>
                        </a:lnSpc>
                        <a:spcBef>
                          <a:spcPts val="0"/>
                        </a:spcBef>
                        <a:spcAft>
                          <a:spcPts val="800"/>
                        </a:spcAft>
                      </a:pPr>
                      <a:r>
                        <a:rPr lang="en-US" sz="1050">
                          <a:effectLst/>
                        </a:rPr>
                        <a:t>2   </a:t>
                      </a:r>
                    </a:p>
                    <a:p>
                      <a:pPr marL="0" marR="0" algn="r" rtl="0">
                        <a:lnSpc>
                          <a:spcPct val="150000"/>
                        </a:lnSpc>
                        <a:spcBef>
                          <a:spcPts val="0"/>
                        </a:spcBef>
                        <a:spcAft>
                          <a:spcPts val="800"/>
                        </a:spcAft>
                      </a:pPr>
                      <a:r>
                        <a:rPr lang="en-US" sz="1050">
                          <a:effectLst/>
                        </a:rPr>
                        <a:t>     </a:t>
                      </a:r>
                    </a:p>
                    <a:p>
                      <a:pPr marL="0" marR="0" algn="r" rtl="0">
                        <a:lnSpc>
                          <a:spcPct val="150000"/>
                        </a:lnSpc>
                        <a:spcBef>
                          <a:spcPts val="0"/>
                        </a:spcBef>
                        <a:spcAft>
                          <a:spcPts val="800"/>
                        </a:spcAft>
                      </a:pPr>
                      <a:r>
                        <a:rPr lang="en-US" sz="1050">
                          <a:effectLst/>
                        </a:rPr>
                        <a:t> 9                       </a:t>
                      </a:r>
                      <a:endParaRPr lang="en-US" sz="1050">
                        <a:effectLst/>
                        <a:latin typeface="Calibri" panose="020F0502020204030204" pitchFamily="34" charset="0"/>
                        <a:ea typeface="Calibri" panose="020F0502020204030204" pitchFamily="34" charset="0"/>
                        <a:cs typeface="Arial" panose="020B0604020202020204" pitchFamily="34" charset="0"/>
                      </a:endParaRPr>
                    </a:p>
                  </a:txBody>
                  <a:tcPr marL="55671" marR="55671" marT="0" marB="0"/>
                </a:tc>
                <a:tc>
                  <a:txBody>
                    <a:bodyPr/>
                    <a:lstStyle/>
                    <a:p>
                      <a:pPr marL="0" marR="0" algn="ctr" rtl="0">
                        <a:lnSpc>
                          <a:spcPct val="150000"/>
                        </a:lnSpc>
                        <a:spcBef>
                          <a:spcPts val="0"/>
                        </a:spcBef>
                        <a:spcAft>
                          <a:spcPts val="800"/>
                        </a:spcAft>
                      </a:pPr>
                      <a:r>
                        <a:rPr lang="en-US" sz="1050">
                          <a:effectLst/>
                        </a:rPr>
                        <a:t>Soil</a:t>
                      </a:r>
                      <a:endParaRPr lang="en-US" sz="1050">
                        <a:effectLst/>
                        <a:latin typeface="Calibri" panose="020F0502020204030204" pitchFamily="34" charset="0"/>
                        <a:ea typeface="Calibri" panose="020F0502020204030204" pitchFamily="34" charset="0"/>
                        <a:cs typeface="Arial" panose="020B0604020202020204" pitchFamily="34" charset="0"/>
                      </a:endParaRPr>
                    </a:p>
                  </a:txBody>
                  <a:tcPr marL="55671" marR="55671" marT="0" marB="0" anchor="ctr"/>
                </a:tc>
                <a:tc vMerge="1">
                  <a:txBody>
                    <a:bodyPr/>
                    <a:lstStyle/>
                    <a:p>
                      <a:endParaRPr lang="en-US"/>
                    </a:p>
                  </a:txBody>
                  <a:tcPr/>
                </a:tc>
                <a:extLst>
                  <a:ext uri="{0D108BD9-81ED-4DB2-BD59-A6C34878D82A}">
                    <a16:rowId xmlns:a16="http://schemas.microsoft.com/office/drawing/2014/main" xmlns="" val="2022761854"/>
                  </a:ext>
                </a:extLst>
              </a:tr>
              <a:tr h="1125993">
                <a:tc>
                  <a:txBody>
                    <a:bodyPr/>
                    <a:lstStyle/>
                    <a:p>
                      <a:pPr marL="0" marR="0" algn="l" rtl="0">
                        <a:lnSpc>
                          <a:spcPct val="150000"/>
                        </a:lnSpc>
                        <a:spcBef>
                          <a:spcPts val="0"/>
                        </a:spcBef>
                        <a:spcAft>
                          <a:spcPts val="800"/>
                        </a:spcAft>
                      </a:pPr>
                      <a:r>
                        <a:rPr lang="en-US" sz="1050">
                          <a:effectLst/>
                        </a:rPr>
                        <a:t>-10</a:t>
                      </a:r>
                    </a:p>
                    <a:p>
                      <a:pPr marL="0" marR="0" algn="r" rtl="0">
                        <a:lnSpc>
                          <a:spcPct val="150000"/>
                        </a:lnSpc>
                        <a:spcBef>
                          <a:spcPts val="0"/>
                        </a:spcBef>
                        <a:spcAft>
                          <a:spcPts val="800"/>
                        </a:spcAft>
                      </a:pPr>
                      <a:r>
                        <a:rPr lang="en-US" sz="1050">
                          <a:effectLst/>
                        </a:rPr>
                        <a:t>      </a:t>
                      </a:r>
                    </a:p>
                    <a:p>
                      <a:pPr marL="0" marR="0" algn="r" rtl="0">
                        <a:lnSpc>
                          <a:spcPct val="150000"/>
                        </a:lnSpc>
                        <a:spcBef>
                          <a:spcPts val="0"/>
                        </a:spcBef>
                        <a:spcAft>
                          <a:spcPts val="800"/>
                        </a:spcAft>
                      </a:pPr>
                      <a:r>
                        <a:rPr lang="en-US" sz="1050">
                          <a:effectLst/>
                        </a:rPr>
                        <a:t>7</a:t>
                      </a:r>
                      <a:endParaRPr lang="en-US" sz="1050">
                        <a:effectLst/>
                        <a:latin typeface="Calibri" panose="020F0502020204030204" pitchFamily="34" charset="0"/>
                        <a:ea typeface="Calibri" panose="020F0502020204030204" pitchFamily="34" charset="0"/>
                        <a:cs typeface="Arial" panose="020B0604020202020204" pitchFamily="34" charset="0"/>
                      </a:endParaRPr>
                    </a:p>
                  </a:txBody>
                  <a:tcPr marL="55671" marR="55671" marT="0" marB="0"/>
                </a:tc>
                <a:tc>
                  <a:txBody>
                    <a:bodyPr/>
                    <a:lstStyle/>
                    <a:p>
                      <a:pPr marL="0" marR="0" algn="l" rtl="0">
                        <a:lnSpc>
                          <a:spcPct val="150000"/>
                        </a:lnSpc>
                        <a:spcBef>
                          <a:spcPts val="0"/>
                        </a:spcBef>
                        <a:spcAft>
                          <a:spcPts val="800"/>
                        </a:spcAft>
                      </a:pPr>
                      <a:r>
                        <a:rPr lang="en-US" sz="1050">
                          <a:effectLst/>
                        </a:rPr>
                        <a:t>-8</a:t>
                      </a:r>
                    </a:p>
                    <a:p>
                      <a:pPr marL="0" marR="0" algn="r" rtl="0">
                        <a:lnSpc>
                          <a:spcPct val="150000"/>
                        </a:lnSpc>
                        <a:spcBef>
                          <a:spcPts val="0"/>
                        </a:spcBef>
                        <a:spcAft>
                          <a:spcPts val="800"/>
                        </a:spcAft>
                      </a:pPr>
                      <a:r>
                        <a:rPr lang="en-US" sz="1050">
                          <a:effectLst/>
                        </a:rPr>
                        <a:t>       </a:t>
                      </a:r>
                    </a:p>
                    <a:p>
                      <a:pPr marL="0" marR="0" algn="r" rtl="0">
                        <a:lnSpc>
                          <a:spcPct val="150000"/>
                        </a:lnSpc>
                        <a:spcBef>
                          <a:spcPts val="0"/>
                        </a:spcBef>
                        <a:spcAft>
                          <a:spcPts val="800"/>
                        </a:spcAft>
                      </a:pPr>
                      <a:r>
                        <a:rPr lang="en-US" sz="1050">
                          <a:effectLst/>
                        </a:rPr>
                        <a:t>7</a:t>
                      </a:r>
                      <a:endParaRPr lang="en-US" sz="1050">
                        <a:effectLst/>
                        <a:latin typeface="Calibri" panose="020F0502020204030204" pitchFamily="34" charset="0"/>
                        <a:ea typeface="Calibri" panose="020F0502020204030204" pitchFamily="34" charset="0"/>
                        <a:cs typeface="Arial" panose="020B0604020202020204" pitchFamily="34" charset="0"/>
                      </a:endParaRPr>
                    </a:p>
                  </a:txBody>
                  <a:tcPr marL="55671" marR="55671" marT="0" marB="0"/>
                </a:tc>
                <a:tc>
                  <a:txBody>
                    <a:bodyPr/>
                    <a:lstStyle/>
                    <a:p>
                      <a:pPr marL="0" marR="0" algn="l" rtl="0">
                        <a:lnSpc>
                          <a:spcPct val="150000"/>
                        </a:lnSpc>
                        <a:spcBef>
                          <a:spcPts val="0"/>
                        </a:spcBef>
                        <a:spcAft>
                          <a:spcPts val="800"/>
                        </a:spcAft>
                      </a:pPr>
                      <a:r>
                        <a:rPr lang="en-US" sz="1050">
                          <a:effectLst/>
                        </a:rPr>
                        <a:t>0</a:t>
                      </a:r>
                    </a:p>
                    <a:p>
                      <a:pPr marL="0" marR="0" algn="r" rtl="0">
                        <a:lnSpc>
                          <a:spcPct val="150000"/>
                        </a:lnSpc>
                        <a:spcBef>
                          <a:spcPts val="0"/>
                        </a:spcBef>
                        <a:spcAft>
                          <a:spcPts val="800"/>
                        </a:spcAft>
                      </a:pPr>
                      <a:r>
                        <a:rPr lang="en-US" sz="1050">
                          <a:effectLst/>
                        </a:rPr>
                        <a:t>       </a:t>
                      </a:r>
                    </a:p>
                    <a:p>
                      <a:pPr marL="0" marR="0" algn="r" rtl="0">
                        <a:lnSpc>
                          <a:spcPct val="150000"/>
                        </a:lnSpc>
                        <a:spcBef>
                          <a:spcPts val="0"/>
                        </a:spcBef>
                        <a:spcAft>
                          <a:spcPts val="800"/>
                        </a:spcAft>
                      </a:pPr>
                      <a:r>
                        <a:rPr lang="en-US" sz="1050">
                          <a:effectLst/>
                        </a:rPr>
                        <a:t>7</a:t>
                      </a:r>
                      <a:endParaRPr lang="en-US" sz="1050">
                        <a:effectLst/>
                        <a:latin typeface="Calibri" panose="020F0502020204030204" pitchFamily="34" charset="0"/>
                        <a:ea typeface="Calibri" panose="020F0502020204030204" pitchFamily="34" charset="0"/>
                        <a:cs typeface="Arial" panose="020B0604020202020204" pitchFamily="34" charset="0"/>
                      </a:endParaRPr>
                    </a:p>
                  </a:txBody>
                  <a:tcPr marL="55671" marR="55671" marT="0" marB="0"/>
                </a:tc>
                <a:tc>
                  <a:txBody>
                    <a:bodyPr/>
                    <a:lstStyle/>
                    <a:p>
                      <a:pPr marL="0" marR="0" algn="l" rtl="0">
                        <a:lnSpc>
                          <a:spcPct val="150000"/>
                        </a:lnSpc>
                        <a:spcBef>
                          <a:spcPts val="0"/>
                        </a:spcBef>
                        <a:spcAft>
                          <a:spcPts val="800"/>
                        </a:spcAft>
                      </a:pPr>
                      <a:r>
                        <a:rPr lang="en-US" sz="1050">
                          <a:effectLst/>
                        </a:rPr>
                        <a:t>0</a:t>
                      </a:r>
                    </a:p>
                    <a:p>
                      <a:pPr marL="0" marR="0" algn="r" rtl="0">
                        <a:lnSpc>
                          <a:spcPct val="150000"/>
                        </a:lnSpc>
                        <a:spcBef>
                          <a:spcPts val="0"/>
                        </a:spcBef>
                        <a:spcAft>
                          <a:spcPts val="800"/>
                        </a:spcAft>
                      </a:pPr>
                      <a:r>
                        <a:rPr lang="en-US" sz="1050">
                          <a:effectLst/>
                        </a:rPr>
                        <a:t>      </a:t>
                      </a:r>
                    </a:p>
                    <a:p>
                      <a:pPr marL="0" marR="0" algn="r" rtl="0">
                        <a:lnSpc>
                          <a:spcPct val="150000"/>
                        </a:lnSpc>
                        <a:spcBef>
                          <a:spcPts val="0"/>
                        </a:spcBef>
                        <a:spcAft>
                          <a:spcPts val="800"/>
                        </a:spcAft>
                      </a:pPr>
                      <a:r>
                        <a:rPr lang="en-US" sz="1050">
                          <a:effectLst/>
                        </a:rPr>
                        <a:t>7</a:t>
                      </a:r>
                      <a:endParaRPr lang="en-US" sz="1050">
                        <a:effectLst/>
                        <a:latin typeface="Calibri" panose="020F0502020204030204" pitchFamily="34" charset="0"/>
                        <a:ea typeface="Calibri" panose="020F0502020204030204" pitchFamily="34" charset="0"/>
                        <a:cs typeface="Arial" panose="020B0604020202020204" pitchFamily="34" charset="0"/>
                      </a:endParaRPr>
                    </a:p>
                  </a:txBody>
                  <a:tcPr marL="55671" marR="55671" marT="0" marB="0"/>
                </a:tc>
                <a:tc>
                  <a:txBody>
                    <a:bodyPr/>
                    <a:lstStyle/>
                    <a:p>
                      <a:pPr marL="0" marR="0" algn="l" rtl="0">
                        <a:lnSpc>
                          <a:spcPct val="150000"/>
                        </a:lnSpc>
                        <a:spcBef>
                          <a:spcPts val="0"/>
                        </a:spcBef>
                        <a:spcAft>
                          <a:spcPts val="800"/>
                        </a:spcAft>
                      </a:pPr>
                      <a:r>
                        <a:rPr lang="en-US" sz="1050">
                          <a:effectLst/>
                        </a:rPr>
                        <a:t>0</a:t>
                      </a:r>
                    </a:p>
                    <a:p>
                      <a:pPr marL="0" marR="0" algn="r" rtl="0">
                        <a:lnSpc>
                          <a:spcPct val="150000"/>
                        </a:lnSpc>
                        <a:spcBef>
                          <a:spcPts val="0"/>
                        </a:spcBef>
                        <a:spcAft>
                          <a:spcPts val="800"/>
                        </a:spcAft>
                      </a:pPr>
                      <a:r>
                        <a:rPr lang="en-US" sz="1050">
                          <a:effectLst/>
                        </a:rPr>
                        <a:t>     </a:t>
                      </a:r>
                    </a:p>
                    <a:p>
                      <a:pPr marL="0" marR="0" algn="r" rtl="0">
                        <a:lnSpc>
                          <a:spcPct val="150000"/>
                        </a:lnSpc>
                        <a:spcBef>
                          <a:spcPts val="0"/>
                        </a:spcBef>
                        <a:spcAft>
                          <a:spcPts val="800"/>
                        </a:spcAft>
                      </a:pPr>
                      <a:r>
                        <a:rPr lang="en-US" sz="1050">
                          <a:effectLst/>
                        </a:rPr>
                        <a:t> 7</a:t>
                      </a:r>
                      <a:endParaRPr lang="en-US" sz="1050">
                        <a:effectLst/>
                        <a:latin typeface="Calibri" panose="020F0502020204030204" pitchFamily="34" charset="0"/>
                        <a:ea typeface="Calibri" panose="020F0502020204030204" pitchFamily="34" charset="0"/>
                        <a:cs typeface="Arial" panose="020B0604020202020204" pitchFamily="34" charset="0"/>
                      </a:endParaRPr>
                    </a:p>
                  </a:txBody>
                  <a:tcPr marL="55671" marR="55671" marT="0" marB="0"/>
                </a:tc>
                <a:tc>
                  <a:txBody>
                    <a:bodyPr/>
                    <a:lstStyle/>
                    <a:p>
                      <a:pPr marL="0" marR="0" algn="l" rtl="0">
                        <a:lnSpc>
                          <a:spcPct val="150000"/>
                        </a:lnSpc>
                        <a:spcBef>
                          <a:spcPts val="0"/>
                        </a:spcBef>
                        <a:spcAft>
                          <a:spcPts val="800"/>
                        </a:spcAft>
                      </a:pPr>
                      <a:r>
                        <a:rPr lang="en-US" sz="1050">
                          <a:effectLst/>
                        </a:rPr>
                        <a:t>-4</a:t>
                      </a:r>
                    </a:p>
                    <a:p>
                      <a:pPr marL="0" marR="0" algn="r" rtl="0">
                        <a:lnSpc>
                          <a:spcPct val="150000"/>
                        </a:lnSpc>
                        <a:spcBef>
                          <a:spcPts val="0"/>
                        </a:spcBef>
                        <a:spcAft>
                          <a:spcPts val="800"/>
                        </a:spcAft>
                      </a:pPr>
                      <a:r>
                        <a:rPr lang="en-US" sz="1050">
                          <a:effectLst/>
                        </a:rPr>
                        <a:t>    </a:t>
                      </a:r>
                    </a:p>
                    <a:p>
                      <a:pPr marL="0" marR="0" algn="r" rtl="0">
                        <a:lnSpc>
                          <a:spcPct val="150000"/>
                        </a:lnSpc>
                        <a:spcBef>
                          <a:spcPts val="0"/>
                        </a:spcBef>
                        <a:spcAft>
                          <a:spcPts val="800"/>
                        </a:spcAft>
                      </a:pPr>
                      <a:r>
                        <a:rPr lang="en-US" sz="1050">
                          <a:effectLst/>
                        </a:rPr>
                        <a:t> 7</a:t>
                      </a:r>
                      <a:endParaRPr lang="en-US" sz="1050">
                        <a:effectLst/>
                        <a:latin typeface="Calibri" panose="020F0502020204030204" pitchFamily="34" charset="0"/>
                        <a:ea typeface="Calibri" panose="020F0502020204030204" pitchFamily="34" charset="0"/>
                        <a:cs typeface="Arial" panose="020B0604020202020204" pitchFamily="34" charset="0"/>
                      </a:endParaRPr>
                    </a:p>
                  </a:txBody>
                  <a:tcPr marL="55671" marR="55671" marT="0" marB="0"/>
                </a:tc>
                <a:tc>
                  <a:txBody>
                    <a:bodyPr/>
                    <a:lstStyle/>
                    <a:p>
                      <a:pPr marL="0" marR="0" algn="l" rtl="0">
                        <a:lnSpc>
                          <a:spcPct val="150000"/>
                        </a:lnSpc>
                        <a:spcBef>
                          <a:spcPts val="0"/>
                        </a:spcBef>
                        <a:spcAft>
                          <a:spcPts val="800"/>
                        </a:spcAft>
                      </a:pPr>
                      <a:r>
                        <a:rPr lang="en-US" sz="1050">
                          <a:effectLst/>
                        </a:rPr>
                        <a:t>-4</a:t>
                      </a:r>
                    </a:p>
                    <a:p>
                      <a:pPr marL="0" marR="0" algn="r" rtl="0">
                        <a:lnSpc>
                          <a:spcPct val="150000"/>
                        </a:lnSpc>
                        <a:spcBef>
                          <a:spcPts val="0"/>
                        </a:spcBef>
                        <a:spcAft>
                          <a:spcPts val="800"/>
                        </a:spcAft>
                      </a:pPr>
                      <a:r>
                        <a:rPr lang="en-US" sz="1050">
                          <a:effectLst/>
                        </a:rPr>
                        <a:t>    </a:t>
                      </a:r>
                    </a:p>
                    <a:p>
                      <a:pPr marL="0" marR="0" algn="r" rtl="0">
                        <a:lnSpc>
                          <a:spcPct val="150000"/>
                        </a:lnSpc>
                        <a:spcBef>
                          <a:spcPts val="0"/>
                        </a:spcBef>
                        <a:spcAft>
                          <a:spcPts val="800"/>
                        </a:spcAft>
                      </a:pPr>
                      <a:r>
                        <a:rPr lang="en-US" sz="1050">
                          <a:effectLst/>
                        </a:rPr>
                        <a:t> 7</a:t>
                      </a:r>
                      <a:endParaRPr lang="en-US" sz="1050">
                        <a:effectLst/>
                        <a:latin typeface="Calibri" panose="020F0502020204030204" pitchFamily="34" charset="0"/>
                        <a:ea typeface="Calibri" panose="020F0502020204030204" pitchFamily="34" charset="0"/>
                        <a:cs typeface="Arial" panose="020B0604020202020204" pitchFamily="34" charset="0"/>
                      </a:endParaRPr>
                    </a:p>
                  </a:txBody>
                  <a:tcPr marL="55671" marR="55671" marT="0" marB="0"/>
                </a:tc>
                <a:tc>
                  <a:txBody>
                    <a:bodyPr/>
                    <a:lstStyle/>
                    <a:p>
                      <a:pPr marL="0" marR="0" algn="l" rtl="0">
                        <a:lnSpc>
                          <a:spcPct val="150000"/>
                        </a:lnSpc>
                        <a:spcBef>
                          <a:spcPts val="0"/>
                        </a:spcBef>
                        <a:spcAft>
                          <a:spcPts val="800"/>
                        </a:spcAft>
                      </a:pPr>
                      <a:r>
                        <a:rPr lang="en-US" sz="1050">
                          <a:effectLst/>
                        </a:rPr>
                        <a:t>-8</a:t>
                      </a:r>
                    </a:p>
                    <a:p>
                      <a:pPr marL="0" marR="0" algn="r" rtl="0">
                        <a:lnSpc>
                          <a:spcPct val="150000"/>
                        </a:lnSpc>
                        <a:spcBef>
                          <a:spcPts val="0"/>
                        </a:spcBef>
                        <a:spcAft>
                          <a:spcPts val="800"/>
                        </a:spcAft>
                      </a:pPr>
                      <a:r>
                        <a:rPr lang="en-US" sz="1050">
                          <a:effectLst/>
                        </a:rPr>
                        <a:t>     </a:t>
                      </a:r>
                    </a:p>
                    <a:p>
                      <a:pPr marL="0" marR="0" algn="r" rtl="0">
                        <a:lnSpc>
                          <a:spcPct val="150000"/>
                        </a:lnSpc>
                        <a:spcBef>
                          <a:spcPts val="0"/>
                        </a:spcBef>
                        <a:spcAft>
                          <a:spcPts val="800"/>
                        </a:spcAft>
                      </a:pPr>
                      <a:r>
                        <a:rPr lang="en-US" sz="1050">
                          <a:effectLst/>
                        </a:rPr>
                        <a:t>7</a:t>
                      </a:r>
                      <a:endParaRPr lang="en-US" sz="1050">
                        <a:effectLst/>
                        <a:latin typeface="Calibri" panose="020F0502020204030204" pitchFamily="34" charset="0"/>
                        <a:ea typeface="Calibri" panose="020F0502020204030204" pitchFamily="34" charset="0"/>
                        <a:cs typeface="Arial" panose="020B0604020202020204" pitchFamily="34" charset="0"/>
                      </a:endParaRPr>
                    </a:p>
                  </a:txBody>
                  <a:tcPr marL="55671" marR="55671" marT="0" marB="0"/>
                </a:tc>
                <a:tc>
                  <a:txBody>
                    <a:bodyPr/>
                    <a:lstStyle/>
                    <a:p>
                      <a:pPr marL="0" marR="0" algn="l" rtl="0">
                        <a:lnSpc>
                          <a:spcPct val="150000"/>
                        </a:lnSpc>
                        <a:spcBef>
                          <a:spcPts val="0"/>
                        </a:spcBef>
                        <a:spcAft>
                          <a:spcPts val="800"/>
                        </a:spcAft>
                      </a:pPr>
                      <a:r>
                        <a:rPr lang="en-US" sz="1050">
                          <a:effectLst/>
                        </a:rPr>
                        <a:t>0</a:t>
                      </a:r>
                    </a:p>
                    <a:p>
                      <a:pPr marL="0" marR="0" algn="r" rtl="0">
                        <a:lnSpc>
                          <a:spcPct val="150000"/>
                        </a:lnSpc>
                        <a:spcBef>
                          <a:spcPts val="0"/>
                        </a:spcBef>
                        <a:spcAft>
                          <a:spcPts val="800"/>
                        </a:spcAft>
                      </a:pPr>
                      <a:r>
                        <a:rPr lang="en-US" sz="1050">
                          <a:effectLst/>
                        </a:rPr>
                        <a:t>     </a:t>
                      </a:r>
                    </a:p>
                    <a:p>
                      <a:pPr marL="0" marR="0" algn="r" rtl="0">
                        <a:lnSpc>
                          <a:spcPct val="150000"/>
                        </a:lnSpc>
                        <a:spcBef>
                          <a:spcPts val="0"/>
                        </a:spcBef>
                        <a:spcAft>
                          <a:spcPts val="800"/>
                        </a:spcAft>
                      </a:pPr>
                      <a:r>
                        <a:rPr lang="en-US" sz="1050">
                          <a:effectLst/>
                        </a:rPr>
                        <a:t> 7</a:t>
                      </a:r>
                      <a:endParaRPr lang="en-US" sz="1050">
                        <a:effectLst/>
                        <a:latin typeface="Calibri" panose="020F0502020204030204" pitchFamily="34" charset="0"/>
                        <a:ea typeface="Calibri" panose="020F0502020204030204" pitchFamily="34" charset="0"/>
                        <a:cs typeface="Arial" panose="020B0604020202020204" pitchFamily="34" charset="0"/>
                      </a:endParaRPr>
                    </a:p>
                  </a:txBody>
                  <a:tcPr marL="55671" marR="55671" marT="0" marB="0"/>
                </a:tc>
                <a:tc>
                  <a:txBody>
                    <a:bodyPr/>
                    <a:lstStyle/>
                    <a:p>
                      <a:pPr marL="0" marR="0" algn="l" rtl="0">
                        <a:lnSpc>
                          <a:spcPct val="150000"/>
                        </a:lnSpc>
                        <a:spcBef>
                          <a:spcPts val="0"/>
                        </a:spcBef>
                        <a:spcAft>
                          <a:spcPts val="800"/>
                        </a:spcAft>
                      </a:pPr>
                      <a:r>
                        <a:rPr lang="en-US" sz="1050">
                          <a:effectLst/>
                        </a:rPr>
                        <a:t>-2</a:t>
                      </a:r>
                    </a:p>
                    <a:p>
                      <a:pPr marL="0" marR="0" algn="r" rtl="0">
                        <a:lnSpc>
                          <a:spcPct val="150000"/>
                        </a:lnSpc>
                        <a:spcBef>
                          <a:spcPts val="0"/>
                        </a:spcBef>
                        <a:spcAft>
                          <a:spcPts val="800"/>
                        </a:spcAft>
                      </a:pPr>
                      <a:r>
                        <a:rPr lang="en-US" sz="1050">
                          <a:effectLst/>
                        </a:rPr>
                        <a:t>       </a:t>
                      </a:r>
                    </a:p>
                    <a:p>
                      <a:pPr marL="0" marR="0" algn="r" rtl="0">
                        <a:lnSpc>
                          <a:spcPct val="150000"/>
                        </a:lnSpc>
                        <a:spcBef>
                          <a:spcPts val="0"/>
                        </a:spcBef>
                        <a:spcAft>
                          <a:spcPts val="800"/>
                        </a:spcAft>
                      </a:pPr>
                      <a:r>
                        <a:rPr lang="en-US" sz="1050">
                          <a:effectLst/>
                        </a:rPr>
                        <a:t>7</a:t>
                      </a:r>
                      <a:endParaRPr lang="en-US" sz="1050">
                        <a:effectLst/>
                        <a:latin typeface="Calibri" panose="020F0502020204030204" pitchFamily="34" charset="0"/>
                        <a:ea typeface="Calibri" panose="020F0502020204030204" pitchFamily="34" charset="0"/>
                        <a:cs typeface="Arial" panose="020B0604020202020204" pitchFamily="34" charset="0"/>
                      </a:endParaRPr>
                    </a:p>
                  </a:txBody>
                  <a:tcPr marL="55671" marR="55671" marT="0" marB="0"/>
                </a:tc>
                <a:tc>
                  <a:txBody>
                    <a:bodyPr/>
                    <a:lstStyle/>
                    <a:p>
                      <a:pPr marL="0" marR="0" algn="l" rtl="0">
                        <a:lnSpc>
                          <a:spcPct val="150000"/>
                        </a:lnSpc>
                        <a:spcBef>
                          <a:spcPts val="0"/>
                        </a:spcBef>
                        <a:spcAft>
                          <a:spcPts val="800"/>
                        </a:spcAft>
                      </a:pPr>
                      <a:r>
                        <a:rPr lang="en-US" sz="1050">
                          <a:effectLst/>
                        </a:rPr>
                        <a:t>0</a:t>
                      </a:r>
                    </a:p>
                    <a:p>
                      <a:pPr marL="0" marR="0" algn="r" rtl="0">
                        <a:lnSpc>
                          <a:spcPct val="150000"/>
                        </a:lnSpc>
                        <a:spcBef>
                          <a:spcPts val="0"/>
                        </a:spcBef>
                        <a:spcAft>
                          <a:spcPts val="800"/>
                        </a:spcAft>
                      </a:pPr>
                      <a:r>
                        <a:rPr lang="en-US" sz="1050">
                          <a:effectLst/>
                        </a:rPr>
                        <a:t>        </a:t>
                      </a:r>
                    </a:p>
                    <a:p>
                      <a:pPr marL="0" marR="0" algn="r" rtl="0">
                        <a:lnSpc>
                          <a:spcPct val="150000"/>
                        </a:lnSpc>
                        <a:spcBef>
                          <a:spcPts val="0"/>
                        </a:spcBef>
                        <a:spcAft>
                          <a:spcPts val="800"/>
                        </a:spcAft>
                      </a:pPr>
                      <a:r>
                        <a:rPr lang="en-US" sz="1050">
                          <a:effectLst/>
                        </a:rPr>
                        <a:t>7 </a:t>
                      </a:r>
                      <a:endParaRPr lang="en-US" sz="1050">
                        <a:effectLst/>
                        <a:latin typeface="Calibri" panose="020F0502020204030204" pitchFamily="34" charset="0"/>
                        <a:ea typeface="Calibri" panose="020F0502020204030204" pitchFamily="34" charset="0"/>
                        <a:cs typeface="Arial" panose="020B0604020202020204" pitchFamily="34" charset="0"/>
                      </a:endParaRPr>
                    </a:p>
                  </a:txBody>
                  <a:tcPr marL="55671" marR="55671" marT="0" marB="0"/>
                </a:tc>
                <a:tc>
                  <a:txBody>
                    <a:bodyPr/>
                    <a:lstStyle/>
                    <a:p>
                      <a:pPr marL="0" marR="0" algn="l" rtl="0">
                        <a:lnSpc>
                          <a:spcPct val="150000"/>
                        </a:lnSpc>
                        <a:spcBef>
                          <a:spcPts val="0"/>
                        </a:spcBef>
                        <a:spcAft>
                          <a:spcPts val="800"/>
                        </a:spcAft>
                      </a:pPr>
                      <a:r>
                        <a:rPr lang="en-US" sz="1050">
                          <a:effectLst/>
                        </a:rPr>
                        <a:t>2     </a:t>
                      </a:r>
                    </a:p>
                    <a:p>
                      <a:pPr marL="0" marR="0" algn="r" rtl="0">
                        <a:lnSpc>
                          <a:spcPct val="150000"/>
                        </a:lnSpc>
                        <a:spcBef>
                          <a:spcPts val="0"/>
                        </a:spcBef>
                        <a:spcAft>
                          <a:spcPts val="800"/>
                        </a:spcAft>
                      </a:pPr>
                      <a:r>
                        <a:rPr lang="en-US" sz="1050">
                          <a:effectLst/>
                        </a:rPr>
                        <a:t>      </a:t>
                      </a:r>
                    </a:p>
                    <a:p>
                      <a:pPr marL="0" marR="0" algn="r" rtl="0">
                        <a:lnSpc>
                          <a:spcPct val="150000"/>
                        </a:lnSpc>
                        <a:spcBef>
                          <a:spcPts val="0"/>
                        </a:spcBef>
                        <a:spcAft>
                          <a:spcPts val="800"/>
                        </a:spcAft>
                      </a:pPr>
                      <a:r>
                        <a:rPr lang="en-US" sz="1050">
                          <a:effectLst/>
                        </a:rPr>
                        <a:t>7                       </a:t>
                      </a:r>
                      <a:endParaRPr lang="en-US" sz="1050">
                        <a:effectLst/>
                        <a:latin typeface="Calibri" panose="020F0502020204030204" pitchFamily="34" charset="0"/>
                        <a:ea typeface="Calibri" panose="020F0502020204030204" pitchFamily="34" charset="0"/>
                        <a:cs typeface="Arial" panose="020B0604020202020204" pitchFamily="34" charset="0"/>
                      </a:endParaRPr>
                    </a:p>
                  </a:txBody>
                  <a:tcPr marL="55671" marR="55671" marT="0" marB="0"/>
                </a:tc>
                <a:tc>
                  <a:txBody>
                    <a:bodyPr/>
                    <a:lstStyle/>
                    <a:p>
                      <a:pPr marL="0" marR="0" algn="ctr" rtl="0">
                        <a:lnSpc>
                          <a:spcPct val="150000"/>
                        </a:lnSpc>
                        <a:spcBef>
                          <a:spcPts val="0"/>
                        </a:spcBef>
                        <a:spcAft>
                          <a:spcPts val="800"/>
                        </a:spcAft>
                      </a:pPr>
                      <a:r>
                        <a:rPr lang="en-US" sz="1050">
                          <a:effectLst/>
                        </a:rPr>
                        <a:t>Wild life</a:t>
                      </a:r>
                      <a:endParaRPr lang="en-US" sz="1050">
                        <a:effectLst/>
                        <a:latin typeface="Calibri" panose="020F0502020204030204" pitchFamily="34" charset="0"/>
                        <a:ea typeface="Calibri" panose="020F0502020204030204" pitchFamily="34" charset="0"/>
                        <a:cs typeface="Arial" panose="020B0604020202020204" pitchFamily="34" charset="0"/>
                      </a:endParaRPr>
                    </a:p>
                  </a:txBody>
                  <a:tcPr marL="55671" marR="55671" marT="0" marB="0" anchor="ctr"/>
                </a:tc>
                <a:tc rowSpan="2">
                  <a:txBody>
                    <a:bodyPr/>
                    <a:lstStyle/>
                    <a:p>
                      <a:pPr marL="71755" marR="71755" algn="ctr" rtl="0">
                        <a:lnSpc>
                          <a:spcPct val="150000"/>
                        </a:lnSpc>
                        <a:spcBef>
                          <a:spcPts val="0"/>
                        </a:spcBef>
                        <a:spcAft>
                          <a:spcPts val="800"/>
                        </a:spcAft>
                      </a:pPr>
                      <a:r>
                        <a:rPr lang="en-US" sz="1050" dirty="0">
                          <a:effectLst/>
                        </a:rPr>
                        <a:t>biological</a:t>
                      </a:r>
                      <a:endParaRPr lang="en-US" sz="1050" dirty="0">
                        <a:effectLst/>
                        <a:latin typeface="Calibri" panose="020F0502020204030204" pitchFamily="34" charset="0"/>
                        <a:ea typeface="Calibri" panose="020F0502020204030204" pitchFamily="34" charset="0"/>
                        <a:cs typeface="Arial" panose="020B0604020202020204" pitchFamily="34" charset="0"/>
                      </a:endParaRPr>
                    </a:p>
                  </a:txBody>
                  <a:tcPr marL="55671" marR="55671" marT="0" marB="0" vert="vert270" anchor="ctr"/>
                </a:tc>
                <a:extLst>
                  <a:ext uri="{0D108BD9-81ED-4DB2-BD59-A6C34878D82A}">
                    <a16:rowId xmlns:a16="http://schemas.microsoft.com/office/drawing/2014/main" xmlns="" val="1127505081"/>
                  </a:ext>
                </a:extLst>
              </a:tr>
              <a:tr h="1125993">
                <a:tc>
                  <a:txBody>
                    <a:bodyPr/>
                    <a:lstStyle/>
                    <a:p>
                      <a:pPr marL="0" marR="0" algn="l" rtl="0">
                        <a:lnSpc>
                          <a:spcPct val="150000"/>
                        </a:lnSpc>
                        <a:spcBef>
                          <a:spcPts val="0"/>
                        </a:spcBef>
                        <a:spcAft>
                          <a:spcPts val="800"/>
                        </a:spcAft>
                      </a:pPr>
                      <a:r>
                        <a:rPr lang="en-US" sz="1050">
                          <a:effectLst/>
                        </a:rPr>
                        <a:t>-8</a:t>
                      </a:r>
                    </a:p>
                    <a:p>
                      <a:pPr marL="0" marR="0" algn="l" rtl="0">
                        <a:lnSpc>
                          <a:spcPct val="150000"/>
                        </a:lnSpc>
                        <a:spcBef>
                          <a:spcPts val="0"/>
                        </a:spcBef>
                        <a:spcAft>
                          <a:spcPts val="800"/>
                        </a:spcAft>
                      </a:pPr>
                      <a:r>
                        <a:rPr lang="en-US" sz="1050">
                          <a:effectLst/>
                        </a:rPr>
                        <a:t>     </a:t>
                      </a:r>
                    </a:p>
                    <a:p>
                      <a:pPr marL="0" marR="0" algn="r" rtl="0">
                        <a:lnSpc>
                          <a:spcPct val="150000"/>
                        </a:lnSpc>
                        <a:spcBef>
                          <a:spcPts val="0"/>
                        </a:spcBef>
                        <a:spcAft>
                          <a:spcPts val="800"/>
                        </a:spcAft>
                      </a:pPr>
                      <a:r>
                        <a:rPr lang="en-US" sz="1050">
                          <a:effectLst/>
                        </a:rPr>
                        <a:t> 8</a:t>
                      </a:r>
                      <a:endParaRPr lang="en-US" sz="1050">
                        <a:effectLst/>
                        <a:latin typeface="Calibri" panose="020F0502020204030204" pitchFamily="34" charset="0"/>
                        <a:ea typeface="Calibri" panose="020F0502020204030204" pitchFamily="34" charset="0"/>
                        <a:cs typeface="Arial" panose="020B0604020202020204" pitchFamily="34" charset="0"/>
                      </a:endParaRPr>
                    </a:p>
                  </a:txBody>
                  <a:tcPr marL="55671" marR="55671" marT="0" marB="0"/>
                </a:tc>
                <a:tc>
                  <a:txBody>
                    <a:bodyPr/>
                    <a:lstStyle/>
                    <a:p>
                      <a:pPr marL="0" marR="0" algn="l" rtl="0">
                        <a:lnSpc>
                          <a:spcPct val="150000"/>
                        </a:lnSpc>
                        <a:spcBef>
                          <a:spcPts val="0"/>
                        </a:spcBef>
                        <a:spcAft>
                          <a:spcPts val="800"/>
                        </a:spcAft>
                      </a:pPr>
                      <a:r>
                        <a:rPr lang="en-US" sz="1050">
                          <a:effectLst/>
                        </a:rPr>
                        <a:t>-7</a:t>
                      </a:r>
                    </a:p>
                    <a:p>
                      <a:pPr marL="0" marR="0" algn="l" rtl="0">
                        <a:lnSpc>
                          <a:spcPct val="150000"/>
                        </a:lnSpc>
                        <a:spcBef>
                          <a:spcPts val="0"/>
                        </a:spcBef>
                        <a:spcAft>
                          <a:spcPts val="800"/>
                        </a:spcAft>
                      </a:pPr>
                      <a:r>
                        <a:rPr lang="en-US" sz="1050">
                          <a:effectLst/>
                        </a:rPr>
                        <a:t>        </a:t>
                      </a:r>
                    </a:p>
                    <a:p>
                      <a:pPr marL="0" marR="0" algn="r" rtl="0">
                        <a:lnSpc>
                          <a:spcPct val="150000"/>
                        </a:lnSpc>
                        <a:spcBef>
                          <a:spcPts val="0"/>
                        </a:spcBef>
                        <a:spcAft>
                          <a:spcPts val="800"/>
                        </a:spcAft>
                      </a:pPr>
                      <a:r>
                        <a:rPr lang="en-US" sz="1050">
                          <a:effectLst/>
                        </a:rPr>
                        <a:t>8</a:t>
                      </a:r>
                      <a:endParaRPr lang="en-US" sz="1050">
                        <a:effectLst/>
                        <a:latin typeface="Calibri" panose="020F0502020204030204" pitchFamily="34" charset="0"/>
                        <a:ea typeface="Calibri" panose="020F0502020204030204" pitchFamily="34" charset="0"/>
                        <a:cs typeface="Arial" panose="020B0604020202020204" pitchFamily="34" charset="0"/>
                      </a:endParaRPr>
                    </a:p>
                  </a:txBody>
                  <a:tcPr marL="55671" marR="55671" marT="0" marB="0"/>
                </a:tc>
                <a:tc>
                  <a:txBody>
                    <a:bodyPr/>
                    <a:lstStyle/>
                    <a:p>
                      <a:pPr marL="0" marR="0" algn="l" rtl="0">
                        <a:lnSpc>
                          <a:spcPct val="150000"/>
                        </a:lnSpc>
                        <a:spcBef>
                          <a:spcPts val="0"/>
                        </a:spcBef>
                        <a:spcAft>
                          <a:spcPts val="800"/>
                        </a:spcAft>
                      </a:pPr>
                      <a:r>
                        <a:rPr lang="en-US" sz="1050">
                          <a:effectLst/>
                        </a:rPr>
                        <a:t>0</a:t>
                      </a:r>
                    </a:p>
                    <a:p>
                      <a:pPr marL="0" marR="0" algn="l" rtl="0">
                        <a:lnSpc>
                          <a:spcPct val="150000"/>
                        </a:lnSpc>
                        <a:spcBef>
                          <a:spcPts val="0"/>
                        </a:spcBef>
                        <a:spcAft>
                          <a:spcPts val="800"/>
                        </a:spcAft>
                      </a:pPr>
                      <a:r>
                        <a:rPr lang="en-US" sz="1050">
                          <a:effectLst/>
                        </a:rPr>
                        <a:t>      </a:t>
                      </a:r>
                    </a:p>
                    <a:p>
                      <a:pPr marL="0" marR="0" algn="r" rtl="0">
                        <a:lnSpc>
                          <a:spcPct val="150000"/>
                        </a:lnSpc>
                        <a:spcBef>
                          <a:spcPts val="0"/>
                        </a:spcBef>
                        <a:spcAft>
                          <a:spcPts val="800"/>
                        </a:spcAft>
                      </a:pPr>
                      <a:r>
                        <a:rPr lang="en-US" sz="1050">
                          <a:effectLst/>
                        </a:rPr>
                        <a:t>  8</a:t>
                      </a:r>
                      <a:endParaRPr lang="en-US" sz="1050">
                        <a:effectLst/>
                        <a:latin typeface="Calibri" panose="020F0502020204030204" pitchFamily="34" charset="0"/>
                        <a:ea typeface="Calibri" panose="020F0502020204030204" pitchFamily="34" charset="0"/>
                        <a:cs typeface="Arial" panose="020B0604020202020204" pitchFamily="34" charset="0"/>
                      </a:endParaRPr>
                    </a:p>
                  </a:txBody>
                  <a:tcPr marL="55671" marR="55671" marT="0" marB="0"/>
                </a:tc>
                <a:tc>
                  <a:txBody>
                    <a:bodyPr/>
                    <a:lstStyle/>
                    <a:p>
                      <a:pPr marL="0" marR="0" algn="l" rtl="0">
                        <a:lnSpc>
                          <a:spcPct val="150000"/>
                        </a:lnSpc>
                        <a:spcBef>
                          <a:spcPts val="0"/>
                        </a:spcBef>
                        <a:spcAft>
                          <a:spcPts val="800"/>
                        </a:spcAft>
                      </a:pPr>
                      <a:r>
                        <a:rPr lang="en-US" sz="1050">
                          <a:effectLst/>
                        </a:rPr>
                        <a:t>0</a:t>
                      </a:r>
                    </a:p>
                    <a:p>
                      <a:pPr marL="0" marR="0" algn="l" rtl="0">
                        <a:lnSpc>
                          <a:spcPct val="150000"/>
                        </a:lnSpc>
                        <a:spcBef>
                          <a:spcPts val="0"/>
                        </a:spcBef>
                        <a:spcAft>
                          <a:spcPts val="800"/>
                        </a:spcAft>
                      </a:pPr>
                      <a:r>
                        <a:rPr lang="en-US" sz="1050">
                          <a:effectLst/>
                        </a:rPr>
                        <a:t>      </a:t>
                      </a:r>
                    </a:p>
                    <a:p>
                      <a:pPr marL="0" marR="0" algn="r" rtl="0">
                        <a:lnSpc>
                          <a:spcPct val="150000"/>
                        </a:lnSpc>
                        <a:spcBef>
                          <a:spcPts val="0"/>
                        </a:spcBef>
                        <a:spcAft>
                          <a:spcPts val="800"/>
                        </a:spcAft>
                      </a:pPr>
                      <a:r>
                        <a:rPr lang="en-US" sz="1050">
                          <a:effectLst/>
                        </a:rPr>
                        <a:t>8</a:t>
                      </a:r>
                      <a:endParaRPr lang="en-US" sz="1050">
                        <a:effectLst/>
                        <a:latin typeface="Calibri" panose="020F0502020204030204" pitchFamily="34" charset="0"/>
                        <a:ea typeface="Calibri" panose="020F0502020204030204" pitchFamily="34" charset="0"/>
                        <a:cs typeface="Arial" panose="020B0604020202020204" pitchFamily="34" charset="0"/>
                      </a:endParaRPr>
                    </a:p>
                  </a:txBody>
                  <a:tcPr marL="55671" marR="55671" marT="0" marB="0"/>
                </a:tc>
                <a:tc>
                  <a:txBody>
                    <a:bodyPr/>
                    <a:lstStyle/>
                    <a:p>
                      <a:pPr marL="0" marR="0" algn="l" rtl="0">
                        <a:lnSpc>
                          <a:spcPct val="150000"/>
                        </a:lnSpc>
                        <a:spcBef>
                          <a:spcPts val="0"/>
                        </a:spcBef>
                        <a:spcAft>
                          <a:spcPts val="800"/>
                        </a:spcAft>
                      </a:pPr>
                      <a:r>
                        <a:rPr lang="en-US" sz="1050">
                          <a:effectLst/>
                        </a:rPr>
                        <a:t>0</a:t>
                      </a:r>
                    </a:p>
                    <a:p>
                      <a:pPr marL="0" marR="0" algn="l" rtl="0">
                        <a:lnSpc>
                          <a:spcPct val="150000"/>
                        </a:lnSpc>
                        <a:spcBef>
                          <a:spcPts val="0"/>
                        </a:spcBef>
                        <a:spcAft>
                          <a:spcPts val="800"/>
                        </a:spcAft>
                      </a:pPr>
                      <a:r>
                        <a:rPr lang="en-US" sz="1050">
                          <a:effectLst/>
                        </a:rPr>
                        <a:t>     </a:t>
                      </a:r>
                    </a:p>
                    <a:p>
                      <a:pPr marL="0" marR="0" algn="r" rtl="0">
                        <a:lnSpc>
                          <a:spcPct val="150000"/>
                        </a:lnSpc>
                        <a:spcBef>
                          <a:spcPts val="0"/>
                        </a:spcBef>
                        <a:spcAft>
                          <a:spcPts val="800"/>
                        </a:spcAft>
                      </a:pPr>
                      <a:r>
                        <a:rPr lang="en-US" sz="1050">
                          <a:effectLst/>
                        </a:rPr>
                        <a:t> 8</a:t>
                      </a:r>
                      <a:endParaRPr lang="en-US" sz="1050">
                        <a:effectLst/>
                        <a:latin typeface="Calibri" panose="020F0502020204030204" pitchFamily="34" charset="0"/>
                        <a:ea typeface="Calibri" panose="020F0502020204030204" pitchFamily="34" charset="0"/>
                        <a:cs typeface="Arial" panose="020B0604020202020204" pitchFamily="34" charset="0"/>
                      </a:endParaRPr>
                    </a:p>
                  </a:txBody>
                  <a:tcPr marL="55671" marR="55671" marT="0" marB="0"/>
                </a:tc>
                <a:tc>
                  <a:txBody>
                    <a:bodyPr/>
                    <a:lstStyle/>
                    <a:p>
                      <a:pPr marL="0" marR="0" algn="l" rtl="0">
                        <a:lnSpc>
                          <a:spcPct val="150000"/>
                        </a:lnSpc>
                        <a:spcBef>
                          <a:spcPts val="0"/>
                        </a:spcBef>
                        <a:spcAft>
                          <a:spcPts val="800"/>
                        </a:spcAft>
                      </a:pPr>
                      <a:r>
                        <a:rPr lang="en-US" sz="1050">
                          <a:effectLst/>
                        </a:rPr>
                        <a:t>-4</a:t>
                      </a:r>
                    </a:p>
                    <a:p>
                      <a:pPr marL="0" marR="0" algn="l" rtl="0">
                        <a:lnSpc>
                          <a:spcPct val="150000"/>
                        </a:lnSpc>
                        <a:spcBef>
                          <a:spcPts val="0"/>
                        </a:spcBef>
                        <a:spcAft>
                          <a:spcPts val="800"/>
                        </a:spcAft>
                      </a:pPr>
                      <a:r>
                        <a:rPr lang="en-US" sz="1050">
                          <a:effectLst/>
                        </a:rPr>
                        <a:t>    </a:t>
                      </a:r>
                    </a:p>
                    <a:p>
                      <a:pPr marL="0" marR="0" algn="r" rtl="0">
                        <a:lnSpc>
                          <a:spcPct val="150000"/>
                        </a:lnSpc>
                        <a:spcBef>
                          <a:spcPts val="0"/>
                        </a:spcBef>
                        <a:spcAft>
                          <a:spcPts val="800"/>
                        </a:spcAft>
                      </a:pPr>
                      <a:r>
                        <a:rPr lang="en-US" sz="1050">
                          <a:effectLst/>
                        </a:rPr>
                        <a:t> 8</a:t>
                      </a:r>
                      <a:endParaRPr lang="en-US" sz="1050">
                        <a:effectLst/>
                        <a:latin typeface="Calibri" panose="020F0502020204030204" pitchFamily="34" charset="0"/>
                        <a:ea typeface="Calibri" panose="020F0502020204030204" pitchFamily="34" charset="0"/>
                        <a:cs typeface="Arial" panose="020B0604020202020204" pitchFamily="34" charset="0"/>
                      </a:endParaRPr>
                    </a:p>
                  </a:txBody>
                  <a:tcPr marL="55671" marR="55671" marT="0" marB="0"/>
                </a:tc>
                <a:tc>
                  <a:txBody>
                    <a:bodyPr/>
                    <a:lstStyle/>
                    <a:p>
                      <a:pPr marL="0" marR="0" algn="l" rtl="0">
                        <a:lnSpc>
                          <a:spcPct val="150000"/>
                        </a:lnSpc>
                        <a:spcBef>
                          <a:spcPts val="0"/>
                        </a:spcBef>
                        <a:spcAft>
                          <a:spcPts val="800"/>
                        </a:spcAft>
                      </a:pPr>
                      <a:r>
                        <a:rPr lang="en-US" sz="1050">
                          <a:effectLst/>
                        </a:rPr>
                        <a:t>-5</a:t>
                      </a:r>
                    </a:p>
                    <a:p>
                      <a:pPr marL="0" marR="0" algn="l" rtl="0">
                        <a:lnSpc>
                          <a:spcPct val="150000"/>
                        </a:lnSpc>
                        <a:spcBef>
                          <a:spcPts val="0"/>
                        </a:spcBef>
                        <a:spcAft>
                          <a:spcPts val="800"/>
                        </a:spcAft>
                      </a:pPr>
                      <a:r>
                        <a:rPr lang="en-US" sz="1050">
                          <a:effectLst/>
                        </a:rPr>
                        <a:t>     </a:t>
                      </a:r>
                    </a:p>
                    <a:p>
                      <a:pPr marL="0" marR="0" algn="r" rtl="0">
                        <a:lnSpc>
                          <a:spcPct val="150000"/>
                        </a:lnSpc>
                        <a:spcBef>
                          <a:spcPts val="0"/>
                        </a:spcBef>
                        <a:spcAft>
                          <a:spcPts val="800"/>
                        </a:spcAft>
                      </a:pPr>
                      <a:r>
                        <a:rPr lang="en-US" sz="1050">
                          <a:effectLst/>
                        </a:rPr>
                        <a:t> 8</a:t>
                      </a:r>
                      <a:endParaRPr lang="en-US" sz="1050">
                        <a:effectLst/>
                        <a:latin typeface="Calibri" panose="020F0502020204030204" pitchFamily="34" charset="0"/>
                        <a:ea typeface="Calibri" panose="020F0502020204030204" pitchFamily="34" charset="0"/>
                        <a:cs typeface="Arial" panose="020B0604020202020204" pitchFamily="34" charset="0"/>
                      </a:endParaRPr>
                    </a:p>
                  </a:txBody>
                  <a:tcPr marL="55671" marR="55671" marT="0" marB="0"/>
                </a:tc>
                <a:tc>
                  <a:txBody>
                    <a:bodyPr/>
                    <a:lstStyle/>
                    <a:p>
                      <a:pPr marL="0" marR="0" algn="l" rtl="0">
                        <a:lnSpc>
                          <a:spcPct val="150000"/>
                        </a:lnSpc>
                        <a:spcBef>
                          <a:spcPts val="0"/>
                        </a:spcBef>
                        <a:spcAft>
                          <a:spcPts val="800"/>
                        </a:spcAft>
                      </a:pPr>
                      <a:r>
                        <a:rPr lang="en-US" sz="1050">
                          <a:effectLst/>
                        </a:rPr>
                        <a:t>-7</a:t>
                      </a:r>
                    </a:p>
                    <a:p>
                      <a:pPr marL="0" marR="0" algn="l" rtl="0">
                        <a:lnSpc>
                          <a:spcPct val="150000"/>
                        </a:lnSpc>
                        <a:spcBef>
                          <a:spcPts val="0"/>
                        </a:spcBef>
                        <a:spcAft>
                          <a:spcPts val="800"/>
                        </a:spcAft>
                      </a:pPr>
                      <a:r>
                        <a:rPr lang="en-US" sz="1050">
                          <a:effectLst/>
                        </a:rPr>
                        <a:t>    </a:t>
                      </a:r>
                    </a:p>
                    <a:p>
                      <a:pPr marL="0" marR="0" algn="r" rtl="0">
                        <a:lnSpc>
                          <a:spcPct val="150000"/>
                        </a:lnSpc>
                        <a:spcBef>
                          <a:spcPts val="0"/>
                        </a:spcBef>
                        <a:spcAft>
                          <a:spcPts val="800"/>
                        </a:spcAft>
                      </a:pPr>
                      <a:r>
                        <a:rPr lang="en-US" sz="1050">
                          <a:effectLst/>
                        </a:rPr>
                        <a:t> 8</a:t>
                      </a:r>
                      <a:endParaRPr lang="en-US" sz="1050">
                        <a:effectLst/>
                        <a:latin typeface="Calibri" panose="020F0502020204030204" pitchFamily="34" charset="0"/>
                        <a:ea typeface="Calibri" panose="020F0502020204030204" pitchFamily="34" charset="0"/>
                        <a:cs typeface="Arial" panose="020B0604020202020204" pitchFamily="34" charset="0"/>
                      </a:endParaRPr>
                    </a:p>
                  </a:txBody>
                  <a:tcPr marL="55671" marR="55671" marT="0" marB="0"/>
                </a:tc>
                <a:tc>
                  <a:txBody>
                    <a:bodyPr/>
                    <a:lstStyle/>
                    <a:p>
                      <a:pPr marL="0" marR="0" algn="l" rtl="0">
                        <a:lnSpc>
                          <a:spcPct val="150000"/>
                        </a:lnSpc>
                        <a:spcBef>
                          <a:spcPts val="0"/>
                        </a:spcBef>
                        <a:spcAft>
                          <a:spcPts val="800"/>
                        </a:spcAft>
                      </a:pPr>
                      <a:r>
                        <a:rPr lang="en-US" sz="1050">
                          <a:effectLst/>
                        </a:rPr>
                        <a:t>0</a:t>
                      </a:r>
                    </a:p>
                    <a:p>
                      <a:pPr marL="0" marR="0" algn="l" rtl="0">
                        <a:lnSpc>
                          <a:spcPct val="150000"/>
                        </a:lnSpc>
                        <a:spcBef>
                          <a:spcPts val="0"/>
                        </a:spcBef>
                        <a:spcAft>
                          <a:spcPts val="800"/>
                        </a:spcAft>
                      </a:pPr>
                      <a:r>
                        <a:rPr lang="en-US" sz="1050">
                          <a:effectLst/>
                        </a:rPr>
                        <a:t>    </a:t>
                      </a:r>
                    </a:p>
                    <a:p>
                      <a:pPr marL="0" marR="0" algn="r" rtl="0">
                        <a:lnSpc>
                          <a:spcPct val="150000"/>
                        </a:lnSpc>
                        <a:spcBef>
                          <a:spcPts val="0"/>
                        </a:spcBef>
                        <a:spcAft>
                          <a:spcPts val="800"/>
                        </a:spcAft>
                      </a:pPr>
                      <a:r>
                        <a:rPr lang="en-US" sz="1050">
                          <a:effectLst/>
                        </a:rPr>
                        <a:t> 8</a:t>
                      </a:r>
                      <a:endParaRPr lang="en-US" sz="1050">
                        <a:effectLst/>
                        <a:latin typeface="Calibri" panose="020F0502020204030204" pitchFamily="34" charset="0"/>
                        <a:ea typeface="Calibri" panose="020F0502020204030204" pitchFamily="34" charset="0"/>
                        <a:cs typeface="Arial" panose="020B0604020202020204" pitchFamily="34" charset="0"/>
                      </a:endParaRPr>
                    </a:p>
                  </a:txBody>
                  <a:tcPr marL="55671" marR="55671" marT="0" marB="0"/>
                </a:tc>
                <a:tc>
                  <a:txBody>
                    <a:bodyPr/>
                    <a:lstStyle/>
                    <a:p>
                      <a:pPr marL="0" marR="0" algn="l" rtl="0">
                        <a:lnSpc>
                          <a:spcPct val="150000"/>
                        </a:lnSpc>
                        <a:spcBef>
                          <a:spcPts val="0"/>
                        </a:spcBef>
                        <a:spcAft>
                          <a:spcPts val="800"/>
                        </a:spcAft>
                      </a:pPr>
                      <a:r>
                        <a:rPr lang="en-US" sz="1050">
                          <a:effectLst/>
                        </a:rPr>
                        <a:t>-2</a:t>
                      </a:r>
                    </a:p>
                    <a:p>
                      <a:pPr marL="0" marR="0" algn="l" rtl="0">
                        <a:lnSpc>
                          <a:spcPct val="150000"/>
                        </a:lnSpc>
                        <a:spcBef>
                          <a:spcPts val="0"/>
                        </a:spcBef>
                        <a:spcAft>
                          <a:spcPts val="800"/>
                        </a:spcAft>
                      </a:pPr>
                      <a:r>
                        <a:rPr lang="en-US" sz="1050">
                          <a:effectLst/>
                        </a:rPr>
                        <a:t>      </a:t>
                      </a:r>
                    </a:p>
                    <a:p>
                      <a:pPr marL="0" marR="0" algn="r" rtl="0">
                        <a:lnSpc>
                          <a:spcPct val="150000"/>
                        </a:lnSpc>
                        <a:spcBef>
                          <a:spcPts val="0"/>
                        </a:spcBef>
                        <a:spcAft>
                          <a:spcPts val="800"/>
                        </a:spcAft>
                      </a:pPr>
                      <a:r>
                        <a:rPr lang="en-US" sz="1050">
                          <a:effectLst/>
                        </a:rPr>
                        <a:t> 8</a:t>
                      </a:r>
                      <a:endParaRPr lang="en-US" sz="1050">
                        <a:effectLst/>
                        <a:latin typeface="Calibri" panose="020F0502020204030204" pitchFamily="34" charset="0"/>
                        <a:ea typeface="Calibri" panose="020F0502020204030204" pitchFamily="34" charset="0"/>
                        <a:cs typeface="Arial" panose="020B0604020202020204" pitchFamily="34" charset="0"/>
                      </a:endParaRPr>
                    </a:p>
                  </a:txBody>
                  <a:tcPr marL="55671" marR="55671" marT="0" marB="0"/>
                </a:tc>
                <a:tc>
                  <a:txBody>
                    <a:bodyPr/>
                    <a:lstStyle/>
                    <a:p>
                      <a:pPr marL="0" marR="0" algn="l" rtl="0">
                        <a:lnSpc>
                          <a:spcPct val="150000"/>
                        </a:lnSpc>
                        <a:spcBef>
                          <a:spcPts val="0"/>
                        </a:spcBef>
                        <a:spcAft>
                          <a:spcPts val="800"/>
                        </a:spcAft>
                      </a:pPr>
                      <a:r>
                        <a:rPr lang="en-US" sz="1050">
                          <a:effectLst/>
                        </a:rPr>
                        <a:t>0</a:t>
                      </a:r>
                    </a:p>
                    <a:p>
                      <a:pPr marL="0" marR="0" algn="l" rtl="0">
                        <a:lnSpc>
                          <a:spcPct val="150000"/>
                        </a:lnSpc>
                        <a:spcBef>
                          <a:spcPts val="0"/>
                        </a:spcBef>
                        <a:spcAft>
                          <a:spcPts val="800"/>
                        </a:spcAft>
                      </a:pPr>
                      <a:r>
                        <a:rPr lang="en-US" sz="1050">
                          <a:effectLst/>
                        </a:rPr>
                        <a:t>        </a:t>
                      </a:r>
                    </a:p>
                    <a:p>
                      <a:pPr marL="0" marR="0" algn="r" rtl="0">
                        <a:lnSpc>
                          <a:spcPct val="150000"/>
                        </a:lnSpc>
                        <a:spcBef>
                          <a:spcPts val="0"/>
                        </a:spcBef>
                        <a:spcAft>
                          <a:spcPts val="800"/>
                        </a:spcAft>
                      </a:pPr>
                      <a:r>
                        <a:rPr lang="en-US" sz="1050">
                          <a:effectLst/>
                        </a:rPr>
                        <a:t>8</a:t>
                      </a:r>
                      <a:endParaRPr lang="en-US" sz="1050">
                        <a:effectLst/>
                        <a:latin typeface="Calibri" panose="020F0502020204030204" pitchFamily="34" charset="0"/>
                        <a:ea typeface="Calibri" panose="020F0502020204030204" pitchFamily="34" charset="0"/>
                        <a:cs typeface="Arial" panose="020B0604020202020204" pitchFamily="34" charset="0"/>
                      </a:endParaRPr>
                    </a:p>
                  </a:txBody>
                  <a:tcPr marL="55671" marR="55671" marT="0" marB="0"/>
                </a:tc>
                <a:tc>
                  <a:txBody>
                    <a:bodyPr/>
                    <a:lstStyle/>
                    <a:p>
                      <a:pPr marL="0" marR="0" algn="l" rtl="0">
                        <a:lnSpc>
                          <a:spcPct val="150000"/>
                        </a:lnSpc>
                        <a:spcBef>
                          <a:spcPts val="0"/>
                        </a:spcBef>
                        <a:spcAft>
                          <a:spcPts val="800"/>
                        </a:spcAft>
                      </a:pPr>
                      <a:r>
                        <a:rPr lang="en-US" sz="1050">
                          <a:effectLst/>
                        </a:rPr>
                        <a:t>0     </a:t>
                      </a:r>
                    </a:p>
                    <a:p>
                      <a:pPr marL="0" marR="0" algn="l" rtl="0">
                        <a:lnSpc>
                          <a:spcPct val="150000"/>
                        </a:lnSpc>
                        <a:spcBef>
                          <a:spcPts val="0"/>
                        </a:spcBef>
                        <a:spcAft>
                          <a:spcPts val="800"/>
                        </a:spcAft>
                      </a:pPr>
                      <a:r>
                        <a:rPr lang="en-US" sz="1050">
                          <a:effectLst/>
                        </a:rPr>
                        <a:t>      </a:t>
                      </a:r>
                    </a:p>
                    <a:p>
                      <a:pPr marL="0" marR="0" algn="r" rtl="0">
                        <a:lnSpc>
                          <a:spcPct val="150000"/>
                        </a:lnSpc>
                        <a:spcBef>
                          <a:spcPts val="0"/>
                        </a:spcBef>
                        <a:spcAft>
                          <a:spcPts val="800"/>
                        </a:spcAft>
                      </a:pPr>
                      <a:r>
                        <a:rPr lang="en-US" sz="1050">
                          <a:effectLst/>
                        </a:rPr>
                        <a:t>8                       </a:t>
                      </a:r>
                      <a:endParaRPr lang="en-US" sz="1050">
                        <a:effectLst/>
                        <a:latin typeface="Calibri" panose="020F0502020204030204" pitchFamily="34" charset="0"/>
                        <a:ea typeface="Calibri" panose="020F0502020204030204" pitchFamily="34" charset="0"/>
                        <a:cs typeface="Arial" panose="020B0604020202020204" pitchFamily="34" charset="0"/>
                      </a:endParaRPr>
                    </a:p>
                  </a:txBody>
                  <a:tcPr marL="55671" marR="55671" marT="0" marB="0"/>
                </a:tc>
                <a:tc>
                  <a:txBody>
                    <a:bodyPr/>
                    <a:lstStyle/>
                    <a:p>
                      <a:pPr marL="0" marR="0" algn="ctr" rtl="0">
                        <a:lnSpc>
                          <a:spcPct val="150000"/>
                        </a:lnSpc>
                        <a:spcBef>
                          <a:spcPts val="0"/>
                        </a:spcBef>
                        <a:spcAft>
                          <a:spcPts val="800"/>
                        </a:spcAft>
                      </a:pPr>
                      <a:r>
                        <a:rPr lang="en-US" sz="1050" dirty="0">
                          <a:effectLst/>
                        </a:rPr>
                        <a:t>Biodiversity</a:t>
                      </a:r>
                      <a:endParaRPr lang="en-US" sz="1050" dirty="0">
                        <a:effectLst/>
                        <a:latin typeface="Calibri" panose="020F0502020204030204" pitchFamily="34" charset="0"/>
                        <a:ea typeface="Calibri" panose="020F0502020204030204" pitchFamily="34" charset="0"/>
                        <a:cs typeface="Arial" panose="020B0604020202020204" pitchFamily="34" charset="0"/>
                      </a:endParaRPr>
                    </a:p>
                  </a:txBody>
                  <a:tcPr marL="55671" marR="55671" marT="0" marB="0" anchor="ctr"/>
                </a:tc>
                <a:tc vMerge="1">
                  <a:txBody>
                    <a:bodyPr/>
                    <a:lstStyle/>
                    <a:p>
                      <a:endParaRPr lang="en-US"/>
                    </a:p>
                  </a:txBody>
                  <a:tcPr/>
                </a:tc>
                <a:extLst>
                  <a:ext uri="{0D108BD9-81ED-4DB2-BD59-A6C34878D82A}">
                    <a16:rowId xmlns:a16="http://schemas.microsoft.com/office/drawing/2014/main" xmlns="" val="1755241250"/>
                  </a:ext>
                </a:extLst>
              </a:tr>
            </a:tbl>
          </a:graphicData>
        </a:graphic>
      </p:graphicFrame>
    </p:spTree>
    <p:extLst>
      <p:ext uri="{BB962C8B-B14F-4D97-AF65-F5344CB8AC3E}">
        <p14:creationId xmlns:p14="http://schemas.microsoft.com/office/powerpoint/2010/main" val="139228142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a:extLst>
              <a:ext uri="{FF2B5EF4-FFF2-40B4-BE49-F238E27FC236}">
                <a16:creationId xmlns:a16="http://schemas.microsoft.com/office/drawing/2014/main" xmlns="" id="{E3BC5B10-8138-4146-B567-F587BA5E5505}"/>
              </a:ext>
            </a:extLst>
          </p:cNvPr>
          <p:cNvGraphicFramePr>
            <a:graphicFrameLocks noGrp="1"/>
          </p:cNvGraphicFramePr>
          <p:nvPr>
            <p:ph idx="1"/>
            <p:extLst>
              <p:ext uri="{D42A27DB-BD31-4B8C-83A1-F6EECF244321}">
                <p14:modId xmlns:p14="http://schemas.microsoft.com/office/powerpoint/2010/main" val="242774980"/>
              </p:ext>
            </p:extLst>
          </p:nvPr>
        </p:nvGraphicFramePr>
        <p:xfrm>
          <a:off x="245657" y="736978"/>
          <a:ext cx="11668838" cy="5691116"/>
        </p:xfrm>
        <a:graphic>
          <a:graphicData uri="http://schemas.openxmlformats.org/drawingml/2006/table">
            <a:tbl>
              <a:tblPr rtl="1">
                <a:tableStyleId>{5C22544A-7EE6-4342-B048-85BDC9FD1C3A}</a:tableStyleId>
              </a:tblPr>
              <a:tblGrid>
                <a:gridCol w="939557">
                  <a:extLst>
                    <a:ext uri="{9D8B030D-6E8A-4147-A177-3AD203B41FA5}">
                      <a16:colId xmlns:a16="http://schemas.microsoft.com/office/drawing/2014/main" xmlns="" val="2746660881"/>
                    </a:ext>
                  </a:extLst>
                </a:gridCol>
                <a:gridCol w="825328">
                  <a:extLst>
                    <a:ext uri="{9D8B030D-6E8A-4147-A177-3AD203B41FA5}">
                      <a16:colId xmlns:a16="http://schemas.microsoft.com/office/drawing/2014/main" xmlns="" val="4151212424"/>
                    </a:ext>
                  </a:extLst>
                </a:gridCol>
                <a:gridCol w="926180">
                  <a:extLst>
                    <a:ext uri="{9D8B030D-6E8A-4147-A177-3AD203B41FA5}">
                      <a16:colId xmlns:a16="http://schemas.microsoft.com/office/drawing/2014/main" xmlns="" val="3073109881"/>
                    </a:ext>
                  </a:extLst>
                </a:gridCol>
                <a:gridCol w="648327">
                  <a:extLst>
                    <a:ext uri="{9D8B030D-6E8A-4147-A177-3AD203B41FA5}">
                      <a16:colId xmlns:a16="http://schemas.microsoft.com/office/drawing/2014/main" xmlns="" val="2928400439"/>
                    </a:ext>
                  </a:extLst>
                </a:gridCol>
                <a:gridCol w="926180">
                  <a:extLst>
                    <a:ext uri="{9D8B030D-6E8A-4147-A177-3AD203B41FA5}">
                      <a16:colId xmlns:a16="http://schemas.microsoft.com/office/drawing/2014/main" xmlns="" val="2671587029"/>
                    </a:ext>
                  </a:extLst>
                </a:gridCol>
                <a:gridCol w="838706">
                  <a:extLst>
                    <a:ext uri="{9D8B030D-6E8A-4147-A177-3AD203B41FA5}">
                      <a16:colId xmlns:a16="http://schemas.microsoft.com/office/drawing/2014/main" xmlns="" val="3485202924"/>
                    </a:ext>
                  </a:extLst>
                </a:gridCol>
                <a:gridCol w="728594">
                  <a:extLst>
                    <a:ext uri="{9D8B030D-6E8A-4147-A177-3AD203B41FA5}">
                      <a16:colId xmlns:a16="http://schemas.microsoft.com/office/drawing/2014/main" xmlns="" val="1737692377"/>
                    </a:ext>
                  </a:extLst>
                </a:gridCol>
                <a:gridCol w="729625">
                  <a:extLst>
                    <a:ext uri="{9D8B030D-6E8A-4147-A177-3AD203B41FA5}">
                      <a16:colId xmlns:a16="http://schemas.microsoft.com/office/drawing/2014/main" xmlns="" val="1589023199"/>
                    </a:ext>
                  </a:extLst>
                </a:gridCol>
                <a:gridCol w="729625">
                  <a:extLst>
                    <a:ext uri="{9D8B030D-6E8A-4147-A177-3AD203B41FA5}">
                      <a16:colId xmlns:a16="http://schemas.microsoft.com/office/drawing/2014/main" xmlns="" val="3746409542"/>
                    </a:ext>
                  </a:extLst>
                </a:gridCol>
                <a:gridCol w="874726">
                  <a:extLst>
                    <a:ext uri="{9D8B030D-6E8A-4147-A177-3AD203B41FA5}">
                      <a16:colId xmlns:a16="http://schemas.microsoft.com/office/drawing/2014/main" xmlns="" val="3564481608"/>
                    </a:ext>
                  </a:extLst>
                </a:gridCol>
                <a:gridCol w="729625">
                  <a:extLst>
                    <a:ext uri="{9D8B030D-6E8A-4147-A177-3AD203B41FA5}">
                      <a16:colId xmlns:a16="http://schemas.microsoft.com/office/drawing/2014/main" xmlns="" val="2024701110"/>
                    </a:ext>
                  </a:extLst>
                </a:gridCol>
                <a:gridCol w="833561">
                  <a:extLst>
                    <a:ext uri="{9D8B030D-6E8A-4147-A177-3AD203B41FA5}">
                      <a16:colId xmlns:a16="http://schemas.microsoft.com/office/drawing/2014/main" xmlns="" val="1008848539"/>
                    </a:ext>
                  </a:extLst>
                </a:gridCol>
                <a:gridCol w="1503500">
                  <a:extLst>
                    <a:ext uri="{9D8B030D-6E8A-4147-A177-3AD203B41FA5}">
                      <a16:colId xmlns:a16="http://schemas.microsoft.com/office/drawing/2014/main" xmlns="" val="894244570"/>
                    </a:ext>
                  </a:extLst>
                </a:gridCol>
                <a:gridCol w="435304">
                  <a:extLst>
                    <a:ext uri="{9D8B030D-6E8A-4147-A177-3AD203B41FA5}">
                      <a16:colId xmlns:a16="http://schemas.microsoft.com/office/drawing/2014/main" xmlns="" val="124524843"/>
                    </a:ext>
                  </a:extLst>
                </a:gridCol>
              </a:tblGrid>
              <a:tr h="1331282">
                <a:tc>
                  <a:txBody>
                    <a:bodyPr/>
                    <a:lstStyle/>
                    <a:p>
                      <a:pPr marL="0" marR="0" algn="l" rtl="0">
                        <a:lnSpc>
                          <a:spcPct val="150000"/>
                        </a:lnSpc>
                        <a:spcBef>
                          <a:spcPts val="0"/>
                        </a:spcBef>
                        <a:spcAft>
                          <a:spcPts val="800"/>
                        </a:spcAft>
                      </a:pPr>
                      <a:r>
                        <a:rPr lang="en-US" sz="1050">
                          <a:effectLst/>
                        </a:rPr>
                        <a:t>0</a:t>
                      </a:r>
                    </a:p>
                    <a:p>
                      <a:pPr marL="0" marR="0" algn="l" rtl="0">
                        <a:lnSpc>
                          <a:spcPct val="150000"/>
                        </a:lnSpc>
                        <a:spcBef>
                          <a:spcPts val="0"/>
                        </a:spcBef>
                        <a:spcAft>
                          <a:spcPts val="800"/>
                        </a:spcAft>
                      </a:pPr>
                      <a:r>
                        <a:rPr lang="en-US" sz="1050">
                          <a:effectLst/>
                        </a:rPr>
                        <a:t>      </a:t>
                      </a:r>
                    </a:p>
                    <a:p>
                      <a:pPr marL="0" marR="0" algn="r" rtl="0">
                        <a:lnSpc>
                          <a:spcPct val="150000"/>
                        </a:lnSpc>
                        <a:spcBef>
                          <a:spcPts val="0"/>
                        </a:spcBef>
                        <a:spcAft>
                          <a:spcPts val="800"/>
                        </a:spcAft>
                      </a:pPr>
                      <a:r>
                        <a:rPr lang="en-US" sz="1050">
                          <a:effectLst/>
                        </a:rPr>
                        <a:t>5</a:t>
                      </a:r>
                      <a:endParaRPr lang="en-US" sz="105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l" rtl="0">
                        <a:lnSpc>
                          <a:spcPct val="150000"/>
                        </a:lnSpc>
                        <a:spcBef>
                          <a:spcPts val="0"/>
                        </a:spcBef>
                        <a:spcAft>
                          <a:spcPts val="800"/>
                        </a:spcAft>
                      </a:pPr>
                      <a:r>
                        <a:rPr lang="en-US" sz="1050">
                          <a:effectLst/>
                        </a:rPr>
                        <a:t>0</a:t>
                      </a:r>
                    </a:p>
                    <a:p>
                      <a:pPr marL="0" marR="0" algn="l" rtl="0">
                        <a:lnSpc>
                          <a:spcPct val="150000"/>
                        </a:lnSpc>
                        <a:spcBef>
                          <a:spcPts val="0"/>
                        </a:spcBef>
                        <a:spcAft>
                          <a:spcPts val="800"/>
                        </a:spcAft>
                      </a:pPr>
                      <a:r>
                        <a:rPr lang="en-US" sz="1050">
                          <a:effectLst/>
                        </a:rPr>
                        <a:t>      </a:t>
                      </a:r>
                    </a:p>
                    <a:p>
                      <a:pPr marL="0" marR="0" algn="r" rtl="0">
                        <a:lnSpc>
                          <a:spcPct val="150000"/>
                        </a:lnSpc>
                        <a:spcBef>
                          <a:spcPts val="0"/>
                        </a:spcBef>
                        <a:spcAft>
                          <a:spcPts val="800"/>
                        </a:spcAft>
                      </a:pPr>
                      <a:r>
                        <a:rPr lang="en-US" sz="1050">
                          <a:effectLst/>
                        </a:rPr>
                        <a:t>5</a:t>
                      </a:r>
                      <a:endParaRPr lang="en-US" sz="105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l" rtl="0">
                        <a:lnSpc>
                          <a:spcPct val="150000"/>
                        </a:lnSpc>
                        <a:spcBef>
                          <a:spcPts val="0"/>
                        </a:spcBef>
                        <a:spcAft>
                          <a:spcPts val="800"/>
                        </a:spcAft>
                      </a:pPr>
                      <a:r>
                        <a:rPr lang="en-US" sz="1050">
                          <a:effectLst/>
                        </a:rPr>
                        <a:t>4</a:t>
                      </a:r>
                    </a:p>
                    <a:p>
                      <a:pPr marL="0" marR="0" algn="l" rtl="0">
                        <a:lnSpc>
                          <a:spcPct val="150000"/>
                        </a:lnSpc>
                        <a:spcBef>
                          <a:spcPts val="0"/>
                        </a:spcBef>
                        <a:spcAft>
                          <a:spcPts val="800"/>
                        </a:spcAft>
                      </a:pPr>
                      <a:r>
                        <a:rPr lang="en-US" sz="1050">
                          <a:effectLst/>
                        </a:rPr>
                        <a:t>       </a:t>
                      </a:r>
                    </a:p>
                    <a:p>
                      <a:pPr marL="0" marR="0" algn="r" rtl="0">
                        <a:lnSpc>
                          <a:spcPct val="150000"/>
                        </a:lnSpc>
                        <a:spcBef>
                          <a:spcPts val="0"/>
                        </a:spcBef>
                        <a:spcAft>
                          <a:spcPts val="800"/>
                        </a:spcAft>
                      </a:pPr>
                      <a:r>
                        <a:rPr lang="en-US" sz="1050">
                          <a:effectLst/>
                        </a:rPr>
                        <a:t> 5</a:t>
                      </a:r>
                      <a:endParaRPr lang="en-US" sz="105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l" rtl="0">
                        <a:lnSpc>
                          <a:spcPct val="150000"/>
                        </a:lnSpc>
                        <a:spcBef>
                          <a:spcPts val="0"/>
                        </a:spcBef>
                        <a:spcAft>
                          <a:spcPts val="800"/>
                        </a:spcAft>
                      </a:pPr>
                      <a:r>
                        <a:rPr lang="en-US" sz="1050">
                          <a:effectLst/>
                        </a:rPr>
                        <a:t>0</a:t>
                      </a:r>
                    </a:p>
                    <a:p>
                      <a:pPr marL="0" marR="0" algn="l" rtl="0">
                        <a:lnSpc>
                          <a:spcPct val="150000"/>
                        </a:lnSpc>
                        <a:spcBef>
                          <a:spcPts val="0"/>
                        </a:spcBef>
                        <a:spcAft>
                          <a:spcPts val="800"/>
                        </a:spcAft>
                      </a:pPr>
                      <a:r>
                        <a:rPr lang="en-US" sz="1050">
                          <a:effectLst/>
                        </a:rPr>
                        <a:t>   </a:t>
                      </a:r>
                    </a:p>
                    <a:p>
                      <a:pPr marL="0" marR="0" algn="r" rtl="0">
                        <a:lnSpc>
                          <a:spcPct val="150000"/>
                        </a:lnSpc>
                        <a:spcBef>
                          <a:spcPts val="0"/>
                        </a:spcBef>
                        <a:spcAft>
                          <a:spcPts val="800"/>
                        </a:spcAft>
                      </a:pPr>
                      <a:r>
                        <a:rPr lang="en-US" sz="1050">
                          <a:effectLst/>
                        </a:rPr>
                        <a:t> 5</a:t>
                      </a:r>
                      <a:endParaRPr lang="en-US" sz="105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l" rtl="0">
                        <a:lnSpc>
                          <a:spcPct val="150000"/>
                        </a:lnSpc>
                        <a:spcBef>
                          <a:spcPts val="0"/>
                        </a:spcBef>
                        <a:spcAft>
                          <a:spcPts val="800"/>
                        </a:spcAft>
                      </a:pPr>
                      <a:r>
                        <a:rPr lang="en-US" sz="1050">
                          <a:effectLst/>
                        </a:rPr>
                        <a:t>8</a:t>
                      </a:r>
                    </a:p>
                    <a:p>
                      <a:pPr marL="0" marR="0" algn="l" rtl="0">
                        <a:lnSpc>
                          <a:spcPct val="150000"/>
                        </a:lnSpc>
                        <a:spcBef>
                          <a:spcPts val="0"/>
                        </a:spcBef>
                        <a:spcAft>
                          <a:spcPts val="800"/>
                        </a:spcAft>
                      </a:pPr>
                      <a:r>
                        <a:rPr lang="en-US" sz="1050">
                          <a:effectLst/>
                        </a:rPr>
                        <a:t>      </a:t>
                      </a:r>
                    </a:p>
                    <a:p>
                      <a:pPr marL="0" marR="0" algn="r" rtl="0">
                        <a:lnSpc>
                          <a:spcPct val="150000"/>
                        </a:lnSpc>
                        <a:spcBef>
                          <a:spcPts val="0"/>
                        </a:spcBef>
                        <a:spcAft>
                          <a:spcPts val="800"/>
                        </a:spcAft>
                      </a:pPr>
                      <a:r>
                        <a:rPr lang="en-US" sz="1050">
                          <a:effectLst/>
                        </a:rPr>
                        <a:t>5</a:t>
                      </a:r>
                      <a:endParaRPr lang="en-US" sz="105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l" rtl="0">
                        <a:lnSpc>
                          <a:spcPct val="150000"/>
                        </a:lnSpc>
                        <a:spcBef>
                          <a:spcPts val="0"/>
                        </a:spcBef>
                        <a:spcAft>
                          <a:spcPts val="800"/>
                        </a:spcAft>
                      </a:pPr>
                      <a:r>
                        <a:rPr lang="en-US" sz="1050">
                          <a:effectLst/>
                        </a:rPr>
                        <a:t>8</a:t>
                      </a:r>
                    </a:p>
                    <a:p>
                      <a:pPr marL="0" marR="0" algn="l" rtl="0">
                        <a:lnSpc>
                          <a:spcPct val="150000"/>
                        </a:lnSpc>
                        <a:spcBef>
                          <a:spcPts val="0"/>
                        </a:spcBef>
                        <a:spcAft>
                          <a:spcPts val="800"/>
                        </a:spcAft>
                      </a:pPr>
                      <a:r>
                        <a:rPr lang="en-US" sz="1050">
                          <a:effectLst/>
                        </a:rPr>
                        <a:t>     </a:t>
                      </a:r>
                    </a:p>
                    <a:p>
                      <a:pPr marL="0" marR="0" algn="r" rtl="0">
                        <a:lnSpc>
                          <a:spcPct val="150000"/>
                        </a:lnSpc>
                        <a:spcBef>
                          <a:spcPts val="0"/>
                        </a:spcBef>
                        <a:spcAft>
                          <a:spcPts val="800"/>
                        </a:spcAft>
                      </a:pPr>
                      <a:r>
                        <a:rPr lang="en-US" sz="1050">
                          <a:effectLst/>
                        </a:rPr>
                        <a:t> 5</a:t>
                      </a:r>
                      <a:endParaRPr lang="en-US" sz="105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l" rtl="0">
                        <a:lnSpc>
                          <a:spcPct val="150000"/>
                        </a:lnSpc>
                        <a:spcBef>
                          <a:spcPts val="0"/>
                        </a:spcBef>
                        <a:spcAft>
                          <a:spcPts val="800"/>
                        </a:spcAft>
                      </a:pPr>
                      <a:r>
                        <a:rPr lang="en-US" sz="1050">
                          <a:effectLst/>
                        </a:rPr>
                        <a:t>3</a:t>
                      </a:r>
                    </a:p>
                    <a:p>
                      <a:pPr marL="0" marR="0" algn="l" rtl="0">
                        <a:lnSpc>
                          <a:spcPct val="150000"/>
                        </a:lnSpc>
                        <a:spcBef>
                          <a:spcPts val="0"/>
                        </a:spcBef>
                        <a:spcAft>
                          <a:spcPts val="800"/>
                        </a:spcAft>
                      </a:pPr>
                      <a:r>
                        <a:rPr lang="en-US" sz="1050">
                          <a:effectLst/>
                        </a:rPr>
                        <a:t>     </a:t>
                      </a:r>
                    </a:p>
                    <a:p>
                      <a:pPr marL="0" marR="0" algn="r" rtl="0">
                        <a:lnSpc>
                          <a:spcPct val="150000"/>
                        </a:lnSpc>
                        <a:spcBef>
                          <a:spcPts val="0"/>
                        </a:spcBef>
                        <a:spcAft>
                          <a:spcPts val="800"/>
                        </a:spcAft>
                      </a:pPr>
                      <a:r>
                        <a:rPr lang="en-US" sz="1050">
                          <a:effectLst/>
                        </a:rPr>
                        <a:t> 5</a:t>
                      </a:r>
                      <a:endParaRPr lang="en-US" sz="105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l" rtl="0">
                        <a:lnSpc>
                          <a:spcPct val="150000"/>
                        </a:lnSpc>
                        <a:spcBef>
                          <a:spcPts val="0"/>
                        </a:spcBef>
                        <a:spcAft>
                          <a:spcPts val="800"/>
                        </a:spcAft>
                      </a:pPr>
                      <a:r>
                        <a:rPr lang="en-US" sz="1050">
                          <a:effectLst/>
                        </a:rPr>
                        <a:t>3</a:t>
                      </a:r>
                    </a:p>
                    <a:p>
                      <a:pPr marL="0" marR="0" algn="l" rtl="0">
                        <a:lnSpc>
                          <a:spcPct val="150000"/>
                        </a:lnSpc>
                        <a:spcBef>
                          <a:spcPts val="0"/>
                        </a:spcBef>
                        <a:spcAft>
                          <a:spcPts val="800"/>
                        </a:spcAft>
                      </a:pPr>
                      <a:r>
                        <a:rPr lang="en-US" sz="1050">
                          <a:effectLst/>
                        </a:rPr>
                        <a:t>     </a:t>
                      </a:r>
                    </a:p>
                    <a:p>
                      <a:pPr marL="0" marR="0" algn="r" rtl="0">
                        <a:lnSpc>
                          <a:spcPct val="150000"/>
                        </a:lnSpc>
                        <a:spcBef>
                          <a:spcPts val="0"/>
                        </a:spcBef>
                        <a:spcAft>
                          <a:spcPts val="800"/>
                        </a:spcAft>
                      </a:pPr>
                      <a:r>
                        <a:rPr lang="en-US" sz="1050">
                          <a:effectLst/>
                        </a:rPr>
                        <a:t>5</a:t>
                      </a:r>
                      <a:endParaRPr lang="en-US" sz="105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l" rtl="0">
                        <a:lnSpc>
                          <a:spcPct val="150000"/>
                        </a:lnSpc>
                        <a:spcBef>
                          <a:spcPts val="0"/>
                        </a:spcBef>
                        <a:spcAft>
                          <a:spcPts val="800"/>
                        </a:spcAft>
                      </a:pPr>
                      <a:r>
                        <a:rPr lang="en-US" sz="1050">
                          <a:effectLst/>
                        </a:rPr>
                        <a:t>0</a:t>
                      </a:r>
                    </a:p>
                    <a:p>
                      <a:pPr marL="0" marR="0" algn="l" rtl="0">
                        <a:lnSpc>
                          <a:spcPct val="150000"/>
                        </a:lnSpc>
                        <a:spcBef>
                          <a:spcPts val="0"/>
                        </a:spcBef>
                        <a:spcAft>
                          <a:spcPts val="800"/>
                        </a:spcAft>
                      </a:pPr>
                      <a:r>
                        <a:rPr lang="en-US" sz="1050">
                          <a:effectLst/>
                        </a:rPr>
                        <a:t>      </a:t>
                      </a:r>
                    </a:p>
                    <a:p>
                      <a:pPr marL="0" marR="0" algn="r" rtl="0">
                        <a:lnSpc>
                          <a:spcPct val="150000"/>
                        </a:lnSpc>
                        <a:spcBef>
                          <a:spcPts val="0"/>
                        </a:spcBef>
                        <a:spcAft>
                          <a:spcPts val="800"/>
                        </a:spcAft>
                      </a:pPr>
                      <a:r>
                        <a:rPr lang="en-US" sz="1050">
                          <a:effectLst/>
                        </a:rPr>
                        <a:t>5</a:t>
                      </a:r>
                      <a:endParaRPr lang="en-US" sz="105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l" rtl="0">
                        <a:lnSpc>
                          <a:spcPct val="150000"/>
                        </a:lnSpc>
                        <a:spcBef>
                          <a:spcPts val="0"/>
                        </a:spcBef>
                        <a:spcAft>
                          <a:spcPts val="800"/>
                        </a:spcAft>
                      </a:pPr>
                      <a:r>
                        <a:rPr lang="en-US" sz="1050">
                          <a:effectLst/>
                        </a:rPr>
                        <a:t>3</a:t>
                      </a:r>
                    </a:p>
                    <a:p>
                      <a:pPr marL="0" marR="0" algn="l" rtl="0">
                        <a:lnSpc>
                          <a:spcPct val="150000"/>
                        </a:lnSpc>
                        <a:spcBef>
                          <a:spcPts val="0"/>
                        </a:spcBef>
                        <a:spcAft>
                          <a:spcPts val="800"/>
                        </a:spcAft>
                      </a:pPr>
                      <a:r>
                        <a:rPr lang="en-US" sz="1050">
                          <a:effectLst/>
                        </a:rPr>
                        <a:t>      </a:t>
                      </a:r>
                    </a:p>
                    <a:p>
                      <a:pPr marL="0" marR="0" algn="r" rtl="0">
                        <a:lnSpc>
                          <a:spcPct val="150000"/>
                        </a:lnSpc>
                        <a:spcBef>
                          <a:spcPts val="0"/>
                        </a:spcBef>
                        <a:spcAft>
                          <a:spcPts val="800"/>
                        </a:spcAft>
                      </a:pPr>
                      <a:r>
                        <a:rPr lang="en-US" sz="1050">
                          <a:effectLst/>
                        </a:rPr>
                        <a:t> 5</a:t>
                      </a:r>
                      <a:endParaRPr lang="en-US" sz="105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l" rtl="0">
                        <a:lnSpc>
                          <a:spcPct val="150000"/>
                        </a:lnSpc>
                        <a:spcBef>
                          <a:spcPts val="0"/>
                        </a:spcBef>
                        <a:spcAft>
                          <a:spcPts val="800"/>
                        </a:spcAft>
                      </a:pPr>
                      <a:r>
                        <a:rPr lang="en-US" sz="1050" dirty="0">
                          <a:effectLst/>
                        </a:rPr>
                        <a:t>0</a:t>
                      </a:r>
                    </a:p>
                    <a:p>
                      <a:pPr marL="0" marR="0" algn="l" rtl="0">
                        <a:lnSpc>
                          <a:spcPct val="150000"/>
                        </a:lnSpc>
                        <a:spcBef>
                          <a:spcPts val="0"/>
                        </a:spcBef>
                        <a:spcAft>
                          <a:spcPts val="800"/>
                        </a:spcAft>
                      </a:pPr>
                      <a:r>
                        <a:rPr lang="en-US" sz="1050" dirty="0">
                          <a:effectLst/>
                        </a:rPr>
                        <a:t>       </a:t>
                      </a:r>
                    </a:p>
                    <a:p>
                      <a:pPr marL="0" marR="0" algn="r" rtl="0">
                        <a:lnSpc>
                          <a:spcPct val="150000"/>
                        </a:lnSpc>
                        <a:spcBef>
                          <a:spcPts val="0"/>
                        </a:spcBef>
                        <a:spcAft>
                          <a:spcPts val="800"/>
                        </a:spcAft>
                      </a:pPr>
                      <a:r>
                        <a:rPr lang="en-US" sz="1050" dirty="0">
                          <a:effectLst/>
                        </a:rPr>
                        <a:t>5</a:t>
                      </a:r>
                      <a:endParaRPr lang="en-US" sz="105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l" rtl="0">
                        <a:lnSpc>
                          <a:spcPct val="150000"/>
                        </a:lnSpc>
                        <a:spcBef>
                          <a:spcPts val="0"/>
                        </a:spcBef>
                        <a:spcAft>
                          <a:spcPts val="800"/>
                        </a:spcAft>
                      </a:pPr>
                      <a:r>
                        <a:rPr lang="en-US" sz="1050">
                          <a:effectLst/>
                        </a:rPr>
                        <a:t>0      </a:t>
                      </a:r>
                    </a:p>
                    <a:p>
                      <a:pPr marL="0" marR="0" algn="l" rtl="0">
                        <a:lnSpc>
                          <a:spcPct val="150000"/>
                        </a:lnSpc>
                        <a:spcBef>
                          <a:spcPts val="0"/>
                        </a:spcBef>
                        <a:spcAft>
                          <a:spcPts val="800"/>
                        </a:spcAft>
                      </a:pPr>
                      <a:r>
                        <a:rPr lang="en-US" sz="1050">
                          <a:effectLst/>
                        </a:rPr>
                        <a:t>      </a:t>
                      </a:r>
                    </a:p>
                    <a:p>
                      <a:pPr marL="0" marR="0" algn="r" rtl="0">
                        <a:lnSpc>
                          <a:spcPct val="150000"/>
                        </a:lnSpc>
                        <a:spcBef>
                          <a:spcPts val="0"/>
                        </a:spcBef>
                        <a:spcAft>
                          <a:spcPts val="800"/>
                        </a:spcAft>
                      </a:pPr>
                      <a:r>
                        <a:rPr lang="en-US" sz="1050">
                          <a:effectLst/>
                        </a:rPr>
                        <a:t>5                       </a:t>
                      </a:r>
                      <a:endParaRPr lang="en-US" sz="105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rtl="0">
                        <a:lnSpc>
                          <a:spcPct val="150000"/>
                        </a:lnSpc>
                        <a:spcBef>
                          <a:spcPts val="0"/>
                        </a:spcBef>
                        <a:spcAft>
                          <a:spcPts val="800"/>
                        </a:spcAft>
                      </a:pPr>
                      <a:r>
                        <a:rPr lang="en-US" sz="1050">
                          <a:effectLst/>
                        </a:rPr>
                        <a:t>employment</a:t>
                      </a:r>
                      <a:endParaRPr lang="en-US" sz="105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rowSpan="4">
                  <a:txBody>
                    <a:bodyPr/>
                    <a:lstStyle/>
                    <a:p>
                      <a:pPr marL="71755" marR="71755" algn="ctr" rtl="0">
                        <a:lnSpc>
                          <a:spcPct val="150000"/>
                        </a:lnSpc>
                        <a:spcBef>
                          <a:spcPts val="0"/>
                        </a:spcBef>
                        <a:spcAft>
                          <a:spcPts val="800"/>
                        </a:spcAft>
                      </a:pPr>
                      <a:r>
                        <a:rPr lang="en-US" sz="1050" dirty="0">
                          <a:effectLst/>
                        </a:rPr>
                        <a:t>Socio-economic</a:t>
                      </a:r>
                      <a:endParaRPr lang="en-US" sz="105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vert="vert270"/>
                </a:tc>
                <a:extLst>
                  <a:ext uri="{0D108BD9-81ED-4DB2-BD59-A6C34878D82A}">
                    <a16:rowId xmlns:a16="http://schemas.microsoft.com/office/drawing/2014/main" xmlns="" val="3869749516"/>
                  </a:ext>
                </a:extLst>
              </a:tr>
              <a:tr h="1697270">
                <a:tc>
                  <a:txBody>
                    <a:bodyPr/>
                    <a:lstStyle/>
                    <a:p>
                      <a:pPr marL="0" marR="0" algn="l" rtl="0">
                        <a:lnSpc>
                          <a:spcPct val="150000"/>
                        </a:lnSpc>
                        <a:spcBef>
                          <a:spcPts val="0"/>
                        </a:spcBef>
                        <a:spcAft>
                          <a:spcPts val="800"/>
                        </a:spcAft>
                      </a:pPr>
                      <a:r>
                        <a:rPr lang="en-US" sz="1050">
                          <a:effectLst/>
                        </a:rPr>
                        <a:t>-9</a:t>
                      </a:r>
                    </a:p>
                    <a:p>
                      <a:pPr marL="0" marR="0" algn="r" rtl="0">
                        <a:lnSpc>
                          <a:spcPct val="150000"/>
                        </a:lnSpc>
                        <a:spcBef>
                          <a:spcPts val="0"/>
                        </a:spcBef>
                        <a:spcAft>
                          <a:spcPts val="800"/>
                        </a:spcAft>
                      </a:pPr>
                      <a:r>
                        <a:rPr lang="en-US" sz="1050">
                          <a:effectLst/>
                        </a:rPr>
                        <a:t>    </a:t>
                      </a:r>
                    </a:p>
                    <a:p>
                      <a:pPr marL="0" marR="0" algn="r" rtl="0">
                        <a:lnSpc>
                          <a:spcPct val="150000"/>
                        </a:lnSpc>
                        <a:spcBef>
                          <a:spcPts val="0"/>
                        </a:spcBef>
                        <a:spcAft>
                          <a:spcPts val="800"/>
                        </a:spcAft>
                      </a:pPr>
                      <a:r>
                        <a:rPr lang="en-US" sz="1050">
                          <a:effectLst/>
                        </a:rPr>
                        <a:t>11</a:t>
                      </a:r>
                      <a:endParaRPr lang="en-US" sz="105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l" rtl="0">
                        <a:lnSpc>
                          <a:spcPct val="150000"/>
                        </a:lnSpc>
                        <a:spcBef>
                          <a:spcPts val="0"/>
                        </a:spcBef>
                        <a:spcAft>
                          <a:spcPts val="800"/>
                        </a:spcAft>
                      </a:pPr>
                      <a:r>
                        <a:rPr lang="en-US" sz="1050">
                          <a:effectLst/>
                        </a:rPr>
                        <a:t>-7</a:t>
                      </a:r>
                    </a:p>
                    <a:p>
                      <a:pPr marL="0" marR="0" algn="r" rtl="0">
                        <a:lnSpc>
                          <a:spcPct val="150000"/>
                        </a:lnSpc>
                        <a:spcBef>
                          <a:spcPts val="0"/>
                        </a:spcBef>
                        <a:spcAft>
                          <a:spcPts val="800"/>
                        </a:spcAft>
                      </a:pPr>
                      <a:r>
                        <a:rPr lang="en-US" sz="1050">
                          <a:effectLst/>
                        </a:rPr>
                        <a:t>     </a:t>
                      </a:r>
                    </a:p>
                    <a:p>
                      <a:pPr marL="0" marR="0" algn="r" rtl="0">
                        <a:lnSpc>
                          <a:spcPct val="150000"/>
                        </a:lnSpc>
                        <a:spcBef>
                          <a:spcPts val="0"/>
                        </a:spcBef>
                        <a:spcAft>
                          <a:spcPts val="800"/>
                        </a:spcAft>
                      </a:pPr>
                      <a:r>
                        <a:rPr lang="en-US" sz="1050">
                          <a:effectLst/>
                        </a:rPr>
                        <a:t>11</a:t>
                      </a:r>
                      <a:endParaRPr lang="en-US" sz="105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l" rtl="0">
                        <a:lnSpc>
                          <a:spcPct val="150000"/>
                        </a:lnSpc>
                        <a:spcBef>
                          <a:spcPts val="0"/>
                        </a:spcBef>
                        <a:spcAft>
                          <a:spcPts val="800"/>
                        </a:spcAft>
                      </a:pPr>
                      <a:r>
                        <a:rPr lang="en-US" sz="1050">
                          <a:effectLst/>
                        </a:rPr>
                        <a:t>-3</a:t>
                      </a:r>
                    </a:p>
                    <a:p>
                      <a:pPr marL="0" marR="0" algn="r" rtl="0">
                        <a:lnSpc>
                          <a:spcPct val="150000"/>
                        </a:lnSpc>
                        <a:spcBef>
                          <a:spcPts val="0"/>
                        </a:spcBef>
                        <a:spcAft>
                          <a:spcPts val="800"/>
                        </a:spcAft>
                      </a:pPr>
                      <a:r>
                        <a:rPr lang="en-US" sz="1050">
                          <a:effectLst/>
                        </a:rPr>
                        <a:t>      </a:t>
                      </a:r>
                    </a:p>
                    <a:p>
                      <a:pPr marL="0" marR="0" algn="r" rtl="0">
                        <a:lnSpc>
                          <a:spcPct val="150000"/>
                        </a:lnSpc>
                        <a:spcBef>
                          <a:spcPts val="0"/>
                        </a:spcBef>
                        <a:spcAft>
                          <a:spcPts val="800"/>
                        </a:spcAft>
                      </a:pPr>
                      <a:r>
                        <a:rPr lang="en-US" sz="1050">
                          <a:effectLst/>
                        </a:rPr>
                        <a:t>11</a:t>
                      </a:r>
                      <a:endParaRPr lang="en-US" sz="105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l" rtl="0">
                        <a:lnSpc>
                          <a:spcPct val="150000"/>
                        </a:lnSpc>
                        <a:spcBef>
                          <a:spcPts val="0"/>
                        </a:spcBef>
                        <a:spcAft>
                          <a:spcPts val="800"/>
                        </a:spcAft>
                      </a:pPr>
                      <a:r>
                        <a:rPr lang="en-US" sz="1050">
                          <a:effectLst/>
                        </a:rPr>
                        <a:t>-3</a:t>
                      </a:r>
                    </a:p>
                    <a:p>
                      <a:pPr marL="0" marR="0" algn="l" rtl="0">
                        <a:lnSpc>
                          <a:spcPct val="150000"/>
                        </a:lnSpc>
                        <a:spcBef>
                          <a:spcPts val="0"/>
                        </a:spcBef>
                        <a:spcAft>
                          <a:spcPts val="800"/>
                        </a:spcAft>
                      </a:pPr>
                      <a:r>
                        <a:rPr lang="en-US" sz="1050">
                          <a:effectLst/>
                        </a:rPr>
                        <a:t>    </a:t>
                      </a:r>
                    </a:p>
                    <a:p>
                      <a:pPr marL="0" marR="0" algn="r" rtl="0">
                        <a:lnSpc>
                          <a:spcPct val="150000"/>
                        </a:lnSpc>
                        <a:spcBef>
                          <a:spcPts val="0"/>
                        </a:spcBef>
                        <a:spcAft>
                          <a:spcPts val="800"/>
                        </a:spcAft>
                      </a:pPr>
                      <a:r>
                        <a:rPr lang="en-US" sz="1050">
                          <a:effectLst/>
                        </a:rPr>
                        <a:t>11</a:t>
                      </a:r>
                      <a:endParaRPr lang="en-US" sz="105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l" rtl="0">
                        <a:lnSpc>
                          <a:spcPct val="150000"/>
                        </a:lnSpc>
                        <a:spcBef>
                          <a:spcPts val="0"/>
                        </a:spcBef>
                        <a:spcAft>
                          <a:spcPts val="800"/>
                        </a:spcAft>
                      </a:pPr>
                      <a:r>
                        <a:rPr lang="en-US" sz="1050">
                          <a:effectLst/>
                        </a:rPr>
                        <a:t>0</a:t>
                      </a:r>
                    </a:p>
                    <a:p>
                      <a:pPr marL="0" marR="0" algn="l" rtl="0">
                        <a:lnSpc>
                          <a:spcPct val="150000"/>
                        </a:lnSpc>
                        <a:spcBef>
                          <a:spcPts val="0"/>
                        </a:spcBef>
                        <a:spcAft>
                          <a:spcPts val="800"/>
                        </a:spcAft>
                      </a:pPr>
                      <a:r>
                        <a:rPr lang="en-US" sz="1050">
                          <a:effectLst/>
                        </a:rPr>
                        <a:t>    </a:t>
                      </a:r>
                    </a:p>
                    <a:p>
                      <a:pPr marL="0" marR="0" algn="r" rtl="0">
                        <a:lnSpc>
                          <a:spcPct val="150000"/>
                        </a:lnSpc>
                        <a:spcBef>
                          <a:spcPts val="0"/>
                        </a:spcBef>
                        <a:spcAft>
                          <a:spcPts val="800"/>
                        </a:spcAft>
                      </a:pPr>
                      <a:r>
                        <a:rPr lang="en-US" sz="1050">
                          <a:effectLst/>
                        </a:rPr>
                        <a:t>11</a:t>
                      </a:r>
                      <a:endParaRPr lang="en-US" sz="105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l" rtl="0">
                        <a:lnSpc>
                          <a:spcPct val="150000"/>
                        </a:lnSpc>
                        <a:spcBef>
                          <a:spcPts val="0"/>
                        </a:spcBef>
                        <a:spcAft>
                          <a:spcPts val="800"/>
                        </a:spcAft>
                      </a:pPr>
                      <a:r>
                        <a:rPr lang="en-US" sz="1050">
                          <a:effectLst/>
                        </a:rPr>
                        <a:t>0</a:t>
                      </a:r>
                    </a:p>
                    <a:p>
                      <a:pPr marL="0" marR="0" algn="r" rtl="0">
                        <a:lnSpc>
                          <a:spcPct val="150000"/>
                        </a:lnSpc>
                        <a:spcBef>
                          <a:spcPts val="0"/>
                        </a:spcBef>
                        <a:spcAft>
                          <a:spcPts val="800"/>
                        </a:spcAft>
                      </a:pPr>
                      <a:r>
                        <a:rPr lang="en-US" sz="1050">
                          <a:effectLst/>
                        </a:rPr>
                        <a:t>   </a:t>
                      </a:r>
                    </a:p>
                    <a:p>
                      <a:pPr marL="0" marR="0" algn="r" rtl="0">
                        <a:lnSpc>
                          <a:spcPct val="150000"/>
                        </a:lnSpc>
                        <a:spcBef>
                          <a:spcPts val="0"/>
                        </a:spcBef>
                        <a:spcAft>
                          <a:spcPts val="800"/>
                        </a:spcAft>
                      </a:pPr>
                      <a:r>
                        <a:rPr lang="en-US" sz="1050">
                          <a:effectLst/>
                        </a:rPr>
                        <a:t> 11</a:t>
                      </a:r>
                      <a:endParaRPr lang="en-US" sz="105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l" rtl="0">
                        <a:lnSpc>
                          <a:spcPct val="150000"/>
                        </a:lnSpc>
                        <a:spcBef>
                          <a:spcPts val="0"/>
                        </a:spcBef>
                        <a:spcAft>
                          <a:spcPts val="800"/>
                        </a:spcAft>
                      </a:pPr>
                      <a:r>
                        <a:rPr lang="en-US" sz="1050">
                          <a:effectLst/>
                        </a:rPr>
                        <a:t>0</a:t>
                      </a:r>
                    </a:p>
                    <a:p>
                      <a:pPr marL="0" marR="0" algn="r" rtl="0">
                        <a:lnSpc>
                          <a:spcPct val="150000"/>
                        </a:lnSpc>
                        <a:spcBef>
                          <a:spcPts val="0"/>
                        </a:spcBef>
                        <a:spcAft>
                          <a:spcPts val="800"/>
                        </a:spcAft>
                      </a:pPr>
                      <a:r>
                        <a:rPr lang="en-US" sz="1050">
                          <a:effectLst/>
                        </a:rPr>
                        <a:t>     </a:t>
                      </a:r>
                    </a:p>
                    <a:p>
                      <a:pPr marL="0" marR="0" algn="r" rtl="0">
                        <a:lnSpc>
                          <a:spcPct val="150000"/>
                        </a:lnSpc>
                        <a:spcBef>
                          <a:spcPts val="0"/>
                        </a:spcBef>
                        <a:spcAft>
                          <a:spcPts val="800"/>
                        </a:spcAft>
                      </a:pPr>
                      <a:r>
                        <a:rPr lang="en-US" sz="1050">
                          <a:effectLst/>
                        </a:rPr>
                        <a:t>11</a:t>
                      </a:r>
                      <a:endParaRPr lang="en-US" sz="105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l" rtl="0">
                        <a:lnSpc>
                          <a:spcPct val="150000"/>
                        </a:lnSpc>
                        <a:spcBef>
                          <a:spcPts val="0"/>
                        </a:spcBef>
                        <a:spcAft>
                          <a:spcPts val="800"/>
                        </a:spcAft>
                      </a:pPr>
                      <a:r>
                        <a:rPr lang="en-US" sz="1050">
                          <a:effectLst/>
                        </a:rPr>
                        <a:t>0</a:t>
                      </a:r>
                    </a:p>
                    <a:p>
                      <a:pPr marL="0" marR="0" algn="r" rtl="0">
                        <a:lnSpc>
                          <a:spcPct val="150000"/>
                        </a:lnSpc>
                        <a:spcBef>
                          <a:spcPts val="0"/>
                        </a:spcBef>
                        <a:spcAft>
                          <a:spcPts val="800"/>
                        </a:spcAft>
                      </a:pPr>
                      <a:r>
                        <a:rPr lang="en-US" sz="1050">
                          <a:effectLst/>
                        </a:rPr>
                        <a:t>     </a:t>
                      </a:r>
                    </a:p>
                    <a:p>
                      <a:pPr marL="0" marR="0" algn="r" rtl="0">
                        <a:lnSpc>
                          <a:spcPct val="150000"/>
                        </a:lnSpc>
                        <a:spcBef>
                          <a:spcPts val="0"/>
                        </a:spcBef>
                        <a:spcAft>
                          <a:spcPts val="800"/>
                        </a:spcAft>
                      </a:pPr>
                      <a:r>
                        <a:rPr lang="en-US" sz="1050">
                          <a:effectLst/>
                        </a:rPr>
                        <a:t>11</a:t>
                      </a:r>
                      <a:endParaRPr lang="en-US" sz="105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l" rtl="0">
                        <a:lnSpc>
                          <a:spcPct val="150000"/>
                        </a:lnSpc>
                        <a:spcBef>
                          <a:spcPts val="0"/>
                        </a:spcBef>
                        <a:spcAft>
                          <a:spcPts val="800"/>
                        </a:spcAft>
                      </a:pPr>
                      <a:r>
                        <a:rPr lang="en-US" sz="1050">
                          <a:effectLst/>
                        </a:rPr>
                        <a:t>0</a:t>
                      </a:r>
                    </a:p>
                    <a:p>
                      <a:pPr marL="0" marR="0" algn="l" rtl="0">
                        <a:lnSpc>
                          <a:spcPct val="150000"/>
                        </a:lnSpc>
                        <a:spcBef>
                          <a:spcPts val="0"/>
                        </a:spcBef>
                        <a:spcAft>
                          <a:spcPts val="800"/>
                        </a:spcAft>
                      </a:pPr>
                      <a:r>
                        <a:rPr lang="en-US" sz="1050">
                          <a:effectLst/>
                        </a:rPr>
                        <a:t>     </a:t>
                      </a:r>
                    </a:p>
                    <a:p>
                      <a:pPr marL="0" marR="0" algn="r" rtl="0">
                        <a:lnSpc>
                          <a:spcPct val="150000"/>
                        </a:lnSpc>
                        <a:spcBef>
                          <a:spcPts val="0"/>
                        </a:spcBef>
                        <a:spcAft>
                          <a:spcPts val="800"/>
                        </a:spcAft>
                      </a:pPr>
                      <a:r>
                        <a:rPr lang="en-US" sz="1050">
                          <a:effectLst/>
                        </a:rPr>
                        <a:t>11</a:t>
                      </a:r>
                      <a:endParaRPr lang="en-US" sz="105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l" rtl="0">
                        <a:lnSpc>
                          <a:spcPct val="150000"/>
                        </a:lnSpc>
                        <a:spcBef>
                          <a:spcPts val="0"/>
                        </a:spcBef>
                        <a:spcAft>
                          <a:spcPts val="800"/>
                        </a:spcAft>
                      </a:pPr>
                      <a:r>
                        <a:rPr lang="en-US" sz="1050">
                          <a:effectLst/>
                        </a:rPr>
                        <a:t>0</a:t>
                      </a:r>
                    </a:p>
                    <a:p>
                      <a:pPr marL="0" marR="0" algn="l" rtl="0">
                        <a:lnSpc>
                          <a:spcPct val="150000"/>
                        </a:lnSpc>
                        <a:spcBef>
                          <a:spcPts val="0"/>
                        </a:spcBef>
                        <a:spcAft>
                          <a:spcPts val="800"/>
                        </a:spcAft>
                      </a:pPr>
                      <a:r>
                        <a:rPr lang="en-US" sz="1050">
                          <a:effectLst/>
                        </a:rPr>
                        <a:t>    </a:t>
                      </a:r>
                    </a:p>
                    <a:p>
                      <a:pPr marL="0" marR="0" algn="r" rtl="0">
                        <a:lnSpc>
                          <a:spcPct val="150000"/>
                        </a:lnSpc>
                        <a:spcBef>
                          <a:spcPts val="0"/>
                        </a:spcBef>
                        <a:spcAft>
                          <a:spcPts val="800"/>
                        </a:spcAft>
                      </a:pPr>
                      <a:r>
                        <a:rPr lang="en-US" sz="1050">
                          <a:effectLst/>
                        </a:rPr>
                        <a:t>      11</a:t>
                      </a:r>
                      <a:endParaRPr lang="en-US" sz="105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l" rtl="0">
                        <a:lnSpc>
                          <a:spcPct val="150000"/>
                        </a:lnSpc>
                        <a:spcBef>
                          <a:spcPts val="0"/>
                        </a:spcBef>
                        <a:spcAft>
                          <a:spcPts val="800"/>
                        </a:spcAft>
                      </a:pPr>
                      <a:r>
                        <a:rPr lang="en-US" sz="1050">
                          <a:effectLst/>
                        </a:rPr>
                        <a:t>0</a:t>
                      </a:r>
                    </a:p>
                    <a:p>
                      <a:pPr marL="0" marR="0" algn="r" rtl="0">
                        <a:lnSpc>
                          <a:spcPct val="150000"/>
                        </a:lnSpc>
                        <a:spcBef>
                          <a:spcPts val="0"/>
                        </a:spcBef>
                        <a:spcAft>
                          <a:spcPts val="800"/>
                        </a:spcAft>
                      </a:pPr>
                      <a:r>
                        <a:rPr lang="en-US" sz="1050">
                          <a:effectLst/>
                        </a:rPr>
                        <a:t>       </a:t>
                      </a:r>
                    </a:p>
                    <a:p>
                      <a:pPr marL="0" marR="0" algn="r" rtl="0">
                        <a:lnSpc>
                          <a:spcPct val="150000"/>
                        </a:lnSpc>
                        <a:spcBef>
                          <a:spcPts val="0"/>
                        </a:spcBef>
                        <a:spcAft>
                          <a:spcPts val="800"/>
                        </a:spcAft>
                      </a:pPr>
                      <a:r>
                        <a:rPr lang="en-US" sz="1050">
                          <a:effectLst/>
                        </a:rPr>
                        <a:t>11</a:t>
                      </a:r>
                      <a:endParaRPr lang="en-US" sz="105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l" rtl="0">
                        <a:lnSpc>
                          <a:spcPct val="150000"/>
                        </a:lnSpc>
                        <a:spcBef>
                          <a:spcPts val="0"/>
                        </a:spcBef>
                        <a:spcAft>
                          <a:spcPts val="800"/>
                        </a:spcAft>
                      </a:pPr>
                      <a:r>
                        <a:rPr lang="en-US" sz="1050" dirty="0">
                          <a:effectLst/>
                        </a:rPr>
                        <a:t>0    </a:t>
                      </a:r>
                    </a:p>
                    <a:p>
                      <a:pPr marL="0" marR="0" algn="r" rtl="0">
                        <a:lnSpc>
                          <a:spcPct val="150000"/>
                        </a:lnSpc>
                        <a:spcBef>
                          <a:spcPts val="0"/>
                        </a:spcBef>
                        <a:spcAft>
                          <a:spcPts val="800"/>
                        </a:spcAft>
                      </a:pPr>
                      <a:r>
                        <a:rPr lang="en-US" sz="1050" dirty="0">
                          <a:effectLst/>
                        </a:rPr>
                        <a:t>      </a:t>
                      </a:r>
                    </a:p>
                    <a:p>
                      <a:pPr marL="0" marR="0" algn="r" rtl="0">
                        <a:lnSpc>
                          <a:spcPct val="150000"/>
                        </a:lnSpc>
                        <a:spcBef>
                          <a:spcPts val="0"/>
                        </a:spcBef>
                        <a:spcAft>
                          <a:spcPts val="800"/>
                        </a:spcAft>
                      </a:pPr>
                      <a:r>
                        <a:rPr lang="en-US" sz="1050" dirty="0">
                          <a:effectLst/>
                        </a:rPr>
                        <a:t>11                     </a:t>
                      </a:r>
                      <a:endParaRPr lang="en-US" sz="105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rtl="0">
                        <a:lnSpc>
                          <a:spcPct val="150000"/>
                        </a:lnSpc>
                        <a:spcBef>
                          <a:spcPts val="0"/>
                        </a:spcBef>
                        <a:spcAft>
                          <a:spcPts val="800"/>
                        </a:spcAft>
                      </a:pPr>
                      <a:r>
                        <a:rPr lang="en-US" sz="1050" dirty="0">
                          <a:effectLst/>
                        </a:rPr>
                        <a:t>Health</a:t>
                      </a:r>
                      <a:endParaRPr lang="en-US" sz="105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vMerge="1">
                  <a:txBody>
                    <a:bodyPr/>
                    <a:lstStyle/>
                    <a:p>
                      <a:endParaRPr lang="en-US"/>
                    </a:p>
                  </a:txBody>
                  <a:tcPr/>
                </a:tc>
                <a:extLst>
                  <a:ext uri="{0D108BD9-81ED-4DB2-BD59-A6C34878D82A}">
                    <a16:rowId xmlns:a16="http://schemas.microsoft.com/office/drawing/2014/main" xmlns="" val="2680355388"/>
                  </a:ext>
                </a:extLst>
              </a:tr>
              <a:tr h="1331282">
                <a:tc>
                  <a:txBody>
                    <a:bodyPr/>
                    <a:lstStyle/>
                    <a:p>
                      <a:pPr marL="0" marR="0" algn="l" rtl="0">
                        <a:lnSpc>
                          <a:spcPct val="150000"/>
                        </a:lnSpc>
                        <a:spcBef>
                          <a:spcPts val="0"/>
                        </a:spcBef>
                        <a:spcAft>
                          <a:spcPts val="800"/>
                        </a:spcAft>
                      </a:pPr>
                      <a:r>
                        <a:rPr lang="en-US" sz="1050">
                          <a:effectLst/>
                        </a:rPr>
                        <a:t>0</a:t>
                      </a:r>
                    </a:p>
                    <a:p>
                      <a:pPr marL="0" marR="0" algn="r" rtl="0">
                        <a:lnSpc>
                          <a:spcPct val="150000"/>
                        </a:lnSpc>
                        <a:spcBef>
                          <a:spcPts val="0"/>
                        </a:spcBef>
                        <a:spcAft>
                          <a:spcPts val="800"/>
                        </a:spcAft>
                      </a:pPr>
                      <a:r>
                        <a:rPr lang="en-US" sz="1050">
                          <a:effectLst/>
                        </a:rPr>
                        <a:t>    </a:t>
                      </a:r>
                    </a:p>
                    <a:p>
                      <a:pPr marL="0" marR="0" algn="r" rtl="0">
                        <a:lnSpc>
                          <a:spcPct val="150000"/>
                        </a:lnSpc>
                        <a:spcBef>
                          <a:spcPts val="0"/>
                        </a:spcBef>
                        <a:spcAft>
                          <a:spcPts val="800"/>
                        </a:spcAft>
                      </a:pPr>
                      <a:r>
                        <a:rPr lang="en-US" sz="1050">
                          <a:effectLst/>
                        </a:rPr>
                        <a:t>  4</a:t>
                      </a:r>
                      <a:endParaRPr lang="en-US" sz="105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l" rtl="0">
                        <a:lnSpc>
                          <a:spcPct val="150000"/>
                        </a:lnSpc>
                        <a:spcBef>
                          <a:spcPts val="0"/>
                        </a:spcBef>
                        <a:spcAft>
                          <a:spcPts val="800"/>
                        </a:spcAft>
                      </a:pPr>
                      <a:r>
                        <a:rPr lang="en-US" sz="1050">
                          <a:effectLst/>
                        </a:rPr>
                        <a:t>0</a:t>
                      </a:r>
                    </a:p>
                    <a:p>
                      <a:pPr marL="0" marR="0" algn="r" rtl="0">
                        <a:lnSpc>
                          <a:spcPct val="150000"/>
                        </a:lnSpc>
                        <a:spcBef>
                          <a:spcPts val="0"/>
                        </a:spcBef>
                        <a:spcAft>
                          <a:spcPts val="800"/>
                        </a:spcAft>
                      </a:pPr>
                      <a:r>
                        <a:rPr lang="en-US" sz="1050">
                          <a:effectLst/>
                        </a:rPr>
                        <a:t>       </a:t>
                      </a:r>
                    </a:p>
                    <a:p>
                      <a:pPr marL="0" marR="0" algn="r" rtl="0">
                        <a:lnSpc>
                          <a:spcPct val="150000"/>
                        </a:lnSpc>
                        <a:spcBef>
                          <a:spcPts val="0"/>
                        </a:spcBef>
                        <a:spcAft>
                          <a:spcPts val="800"/>
                        </a:spcAft>
                      </a:pPr>
                      <a:r>
                        <a:rPr lang="en-US" sz="1050">
                          <a:effectLst/>
                        </a:rPr>
                        <a:t>4</a:t>
                      </a:r>
                      <a:endParaRPr lang="en-US" sz="105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l" rtl="0">
                        <a:lnSpc>
                          <a:spcPct val="150000"/>
                        </a:lnSpc>
                        <a:spcBef>
                          <a:spcPts val="0"/>
                        </a:spcBef>
                        <a:spcAft>
                          <a:spcPts val="800"/>
                        </a:spcAft>
                      </a:pPr>
                      <a:r>
                        <a:rPr lang="en-US" sz="1050">
                          <a:effectLst/>
                        </a:rPr>
                        <a:t>0</a:t>
                      </a:r>
                    </a:p>
                    <a:p>
                      <a:pPr marL="0" marR="0" algn="r" rtl="0">
                        <a:lnSpc>
                          <a:spcPct val="150000"/>
                        </a:lnSpc>
                        <a:spcBef>
                          <a:spcPts val="0"/>
                        </a:spcBef>
                        <a:spcAft>
                          <a:spcPts val="800"/>
                        </a:spcAft>
                      </a:pPr>
                      <a:r>
                        <a:rPr lang="en-US" sz="1050">
                          <a:effectLst/>
                        </a:rPr>
                        <a:t>         </a:t>
                      </a:r>
                    </a:p>
                    <a:p>
                      <a:pPr marL="0" marR="0" algn="r" rtl="0">
                        <a:lnSpc>
                          <a:spcPct val="150000"/>
                        </a:lnSpc>
                        <a:spcBef>
                          <a:spcPts val="0"/>
                        </a:spcBef>
                        <a:spcAft>
                          <a:spcPts val="800"/>
                        </a:spcAft>
                      </a:pPr>
                      <a:r>
                        <a:rPr lang="en-US" sz="1050">
                          <a:effectLst/>
                        </a:rPr>
                        <a:t>4</a:t>
                      </a:r>
                      <a:endParaRPr lang="en-US" sz="105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l" rtl="0">
                        <a:lnSpc>
                          <a:spcPct val="150000"/>
                        </a:lnSpc>
                        <a:spcBef>
                          <a:spcPts val="0"/>
                        </a:spcBef>
                        <a:spcAft>
                          <a:spcPts val="800"/>
                        </a:spcAft>
                      </a:pPr>
                      <a:r>
                        <a:rPr lang="en-US" sz="1050">
                          <a:effectLst/>
                        </a:rPr>
                        <a:t>0</a:t>
                      </a:r>
                    </a:p>
                    <a:p>
                      <a:pPr marL="0" marR="0" algn="r" rtl="0">
                        <a:lnSpc>
                          <a:spcPct val="150000"/>
                        </a:lnSpc>
                        <a:spcBef>
                          <a:spcPts val="0"/>
                        </a:spcBef>
                        <a:spcAft>
                          <a:spcPts val="800"/>
                        </a:spcAft>
                      </a:pPr>
                      <a:r>
                        <a:rPr lang="en-US" sz="1050">
                          <a:effectLst/>
                        </a:rPr>
                        <a:t>      </a:t>
                      </a:r>
                    </a:p>
                    <a:p>
                      <a:pPr marL="0" marR="0" algn="r" rtl="0">
                        <a:lnSpc>
                          <a:spcPct val="150000"/>
                        </a:lnSpc>
                        <a:spcBef>
                          <a:spcPts val="0"/>
                        </a:spcBef>
                        <a:spcAft>
                          <a:spcPts val="800"/>
                        </a:spcAft>
                      </a:pPr>
                      <a:r>
                        <a:rPr lang="en-US" sz="1050">
                          <a:effectLst/>
                        </a:rPr>
                        <a:t>4</a:t>
                      </a:r>
                      <a:endParaRPr lang="en-US" sz="105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l" rtl="0">
                        <a:lnSpc>
                          <a:spcPct val="150000"/>
                        </a:lnSpc>
                        <a:spcBef>
                          <a:spcPts val="0"/>
                        </a:spcBef>
                        <a:spcAft>
                          <a:spcPts val="800"/>
                        </a:spcAft>
                      </a:pPr>
                      <a:r>
                        <a:rPr lang="en-US" sz="1050">
                          <a:effectLst/>
                        </a:rPr>
                        <a:t>0</a:t>
                      </a:r>
                    </a:p>
                    <a:p>
                      <a:pPr marL="0" marR="0" algn="r" rtl="0">
                        <a:lnSpc>
                          <a:spcPct val="150000"/>
                        </a:lnSpc>
                        <a:spcBef>
                          <a:spcPts val="0"/>
                        </a:spcBef>
                        <a:spcAft>
                          <a:spcPts val="800"/>
                        </a:spcAft>
                      </a:pPr>
                      <a:r>
                        <a:rPr lang="en-US" sz="1050">
                          <a:effectLst/>
                        </a:rPr>
                        <a:t>     </a:t>
                      </a:r>
                    </a:p>
                    <a:p>
                      <a:pPr marL="0" marR="0" algn="r" rtl="0">
                        <a:lnSpc>
                          <a:spcPct val="150000"/>
                        </a:lnSpc>
                        <a:spcBef>
                          <a:spcPts val="0"/>
                        </a:spcBef>
                        <a:spcAft>
                          <a:spcPts val="800"/>
                        </a:spcAft>
                      </a:pPr>
                      <a:r>
                        <a:rPr lang="en-US" sz="1050">
                          <a:effectLst/>
                        </a:rPr>
                        <a:t>4</a:t>
                      </a:r>
                      <a:endParaRPr lang="en-US" sz="105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l" rtl="0">
                        <a:lnSpc>
                          <a:spcPct val="150000"/>
                        </a:lnSpc>
                        <a:spcBef>
                          <a:spcPts val="0"/>
                        </a:spcBef>
                        <a:spcAft>
                          <a:spcPts val="800"/>
                        </a:spcAft>
                      </a:pPr>
                      <a:r>
                        <a:rPr lang="en-US" sz="1050">
                          <a:effectLst/>
                        </a:rPr>
                        <a:t>-5</a:t>
                      </a:r>
                    </a:p>
                    <a:p>
                      <a:pPr marL="0" marR="0" algn="l" rtl="0">
                        <a:lnSpc>
                          <a:spcPct val="150000"/>
                        </a:lnSpc>
                        <a:spcBef>
                          <a:spcPts val="0"/>
                        </a:spcBef>
                        <a:spcAft>
                          <a:spcPts val="800"/>
                        </a:spcAft>
                      </a:pPr>
                      <a:r>
                        <a:rPr lang="en-US" sz="1050">
                          <a:effectLst/>
                        </a:rPr>
                        <a:t>     </a:t>
                      </a:r>
                    </a:p>
                    <a:p>
                      <a:pPr marL="0" marR="0" algn="r" rtl="0">
                        <a:lnSpc>
                          <a:spcPct val="150000"/>
                        </a:lnSpc>
                        <a:spcBef>
                          <a:spcPts val="0"/>
                        </a:spcBef>
                        <a:spcAft>
                          <a:spcPts val="800"/>
                        </a:spcAft>
                      </a:pPr>
                      <a:r>
                        <a:rPr lang="en-US" sz="1050">
                          <a:effectLst/>
                        </a:rPr>
                        <a:t> 4</a:t>
                      </a:r>
                      <a:endParaRPr lang="en-US" sz="105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l" rtl="0">
                        <a:lnSpc>
                          <a:spcPct val="150000"/>
                        </a:lnSpc>
                        <a:spcBef>
                          <a:spcPts val="0"/>
                        </a:spcBef>
                        <a:spcAft>
                          <a:spcPts val="800"/>
                        </a:spcAft>
                      </a:pPr>
                      <a:r>
                        <a:rPr lang="en-US" sz="1050">
                          <a:effectLst/>
                        </a:rPr>
                        <a:t>-4</a:t>
                      </a:r>
                    </a:p>
                    <a:p>
                      <a:pPr marL="0" marR="0" algn="r" rtl="0">
                        <a:lnSpc>
                          <a:spcPct val="150000"/>
                        </a:lnSpc>
                        <a:spcBef>
                          <a:spcPts val="0"/>
                        </a:spcBef>
                        <a:spcAft>
                          <a:spcPts val="800"/>
                        </a:spcAft>
                      </a:pPr>
                      <a:r>
                        <a:rPr lang="en-US" sz="1050">
                          <a:effectLst/>
                        </a:rPr>
                        <a:t>    </a:t>
                      </a:r>
                    </a:p>
                    <a:p>
                      <a:pPr marL="0" marR="0" algn="r" rtl="0">
                        <a:lnSpc>
                          <a:spcPct val="150000"/>
                        </a:lnSpc>
                        <a:spcBef>
                          <a:spcPts val="0"/>
                        </a:spcBef>
                        <a:spcAft>
                          <a:spcPts val="800"/>
                        </a:spcAft>
                      </a:pPr>
                      <a:r>
                        <a:rPr lang="en-US" sz="1050">
                          <a:effectLst/>
                        </a:rPr>
                        <a:t> 4</a:t>
                      </a:r>
                      <a:endParaRPr lang="en-US" sz="105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l" rtl="0">
                        <a:lnSpc>
                          <a:spcPct val="150000"/>
                        </a:lnSpc>
                        <a:spcBef>
                          <a:spcPts val="0"/>
                        </a:spcBef>
                        <a:spcAft>
                          <a:spcPts val="800"/>
                        </a:spcAft>
                      </a:pPr>
                      <a:r>
                        <a:rPr lang="en-US" sz="1050">
                          <a:effectLst/>
                        </a:rPr>
                        <a:t>-5</a:t>
                      </a:r>
                    </a:p>
                    <a:p>
                      <a:pPr marL="0" marR="0" algn="l" rtl="0">
                        <a:lnSpc>
                          <a:spcPct val="150000"/>
                        </a:lnSpc>
                        <a:spcBef>
                          <a:spcPts val="0"/>
                        </a:spcBef>
                        <a:spcAft>
                          <a:spcPts val="800"/>
                        </a:spcAft>
                      </a:pPr>
                      <a:r>
                        <a:rPr lang="en-US" sz="1050">
                          <a:effectLst/>
                        </a:rPr>
                        <a:t>     </a:t>
                      </a:r>
                    </a:p>
                    <a:p>
                      <a:pPr marL="0" marR="0" algn="r" rtl="0">
                        <a:lnSpc>
                          <a:spcPct val="150000"/>
                        </a:lnSpc>
                        <a:spcBef>
                          <a:spcPts val="0"/>
                        </a:spcBef>
                        <a:spcAft>
                          <a:spcPts val="800"/>
                        </a:spcAft>
                      </a:pPr>
                      <a:r>
                        <a:rPr lang="en-US" sz="1050">
                          <a:effectLst/>
                        </a:rPr>
                        <a:t>4</a:t>
                      </a:r>
                      <a:endParaRPr lang="en-US" sz="105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l" rtl="0">
                        <a:lnSpc>
                          <a:spcPct val="150000"/>
                        </a:lnSpc>
                        <a:spcBef>
                          <a:spcPts val="0"/>
                        </a:spcBef>
                        <a:spcAft>
                          <a:spcPts val="800"/>
                        </a:spcAft>
                      </a:pPr>
                      <a:r>
                        <a:rPr lang="en-US" sz="1050">
                          <a:effectLst/>
                        </a:rPr>
                        <a:t>0</a:t>
                      </a:r>
                    </a:p>
                    <a:p>
                      <a:pPr marL="0" marR="0" algn="l" rtl="0">
                        <a:lnSpc>
                          <a:spcPct val="150000"/>
                        </a:lnSpc>
                        <a:spcBef>
                          <a:spcPts val="0"/>
                        </a:spcBef>
                        <a:spcAft>
                          <a:spcPts val="800"/>
                        </a:spcAft>
                      </a:pPr>
                      <a:r>
                        <a:rPr lang="en-US" sz="1050">
                          <a:effectLst/>
                        </a:rPr>
                        <a:t>      </a:t>
                      </a:r>
                    </a:p>
                    <a:p>
                      <a:pPr marL="0" marR="0" algn="r" rtl="0">
                        <a:lnSpc>
                          <a:spcPct val="150000"/>
                        </a:lnSpc>
                        <a:spcBef>
                          <a:spcPts val="0"/>
                        </a:spcBef>
                        <a:spcAft>
                          <a:spcPts val="800"/>
                        </a:spcAft>
                      </a:pPr>
                      <a:r>
                        <a:rPr lang="en-US" sz="1050">
                          <a:effectLst/>
                        </a:rPr>
                        <a:t>4</a:t>
                      </a:r>
                      <a:endParaRPr lang="en-US" sz="105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l" rtl="0">
                        <a:lnSpc>
                          <a:spcPct val="150000"/>
                        </a:lnSpc>
                        <a:spcBef>
                          <a:spcPts val="0"/>
                        </a:spcBef>
                        <a:spcAft>
                          <a:spcPts val="800"/>
                        </a:spcAft>
                      </a:pPr>
                      <a:r>
                        <a:rPr lang="en-US" sz="1050">
                          <a:effectLst/>
                        </a:rPr>
                        <a:t>-3</a:t>
                      </a:r>
                    </a:p>
                    <a:p>
                      <a:pPr marL="0" marR="0" algn="r" rtl="0">
                        <a:lnSpc>
                          <a:spcPct val="150000"/>
                        </a:lnSpc>
                        <a:spcBef>
                          <a:spcPts val="0"/>
                        </a:spcBef>
                        <a:spcAft>
                          <a:spcPts val="800"/>
                        </a:spcAft>
                      </a:pPr>
                      <a:r>
                        <a:rPr lang="en-US" sz="1050">
                          <a:effectLst/>
                        </a:rPr>
                        <a:t>        </a:t>
                      </a:r>
                    </a:p>
                    <a:p>
                      <a:pPr marL="0" marR="0" algn="r" rtl="0">
                        <a:lnSpc>
                          <a:spcPct val="150000"/>
                        </a:lnSpc>
                        <a:spcBef>
                          <a:spcPts val="0"/>
                        </a:spcBef>
                        <a:spcAft>
                          <a:spcPts val="800"/>
                        </a:spcAft>
                      </a:pPr>
                      <a:r>
                        <a:rPr lang="en-US" sz="1050">
                          <a:effectLst/>
                        </a:rPr>
                        <a:t>4</a:t>
                      </a:r>
                      <a:endParaRPr lang="en-US" sz="105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l" rtl="0">
                        <a:lnSpc>
                          <a:spcPct val="150000"/>
                        </a:lnSpc>
                        <a:spcBef>
                          <a:spcPts val="0"/>
                        </a:spcBef>
                        <a:spcAft>
                          <a:spcPts val="800"/>
                        </a:spcAft>
                      </a:pPr>
                      <a:r>
                        <a:rPr lang="en-US" sz="1050">
                          <a:effectLst/>
                        </a:rPr>
                        <a:t>0</a:t>
                      </a:r>
                    </a:p>
                    <a:p>
                      <a:pPr marL="0" marR="0" algn="r" rtl="0">
                        <a:lnSpc>
                          <a:spcPct val="150000"/>
                        </a:lnSpc>
                        <a:spcBef>
                          <a:spcPts val="0"/>
                        </a:spcBef>
                        <a:spcAft>
                          <a:spcPts val="800"/>
                        </a:spcAft>
                      </a:pPr>
                      <a:r>
                        <a:rPr lang="en-US" sz="1050">
                          <a:effectLst/>
                        </a:rPr>
                        <a:t>       </a:t>
                      </a:r>
                    </a:p>
                    <a:p>
                      <a:pPr marL="0" marR="0" algn="r" rtl="0">
                        <a:lnSpc>
                          <a:spcPct val="150000"/>
                        </a:lnSpc>
                        <a:spcBef>
                          <a:spcPts val="0"/>
                        </a:spcBef>
                        <a:spcAft>
                          <a:spcPts val="800"/>
                        </a:spcAft>
                      </a:pPr>
                      <a:r>
                        <a:rPr lang="en-US" sz="1050">
                          <a:effectLst/>
                        </a:rPr>
                        <a:t>4</a:t>
                      </a:r>
                      <a:endParaRPr lang="en-US" sz="105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l" rtl="0">
                        <a:lnSpc>
                          <a:spcPct val="150000"/>
                        </a:lnSpc>
                        <a:spcBef>
                          <a:spcPts val="0"/>
                        </a:spcBef>
                        <a:spcAft>
                          <a:spcPts val="800"/>
                        </a:spcAft>
                      </a:pPr>
                      <a:r>
                        <a:rPr lang="en-US" sz="1050">
                          <a:effectLst/>
                        </a:rPr>
                        <a:t>0      </a:t>
                      </a:r>
                    </a:p>
                    <a:p>
                      <a:pPr marL="0" marR="0" algn="r" rtl="0">
                        <a:lnSpc>
                          <a:spcPct val="150000"/>
                        </a:lnSpc>
                        <a:spcBef>
                          <a:spcPts val="0"/>
                        </a:spcBef>
                        <a:spcAft>
                          <a:spcPts val="800"/>
                        </a:spcAft>
                      </a:pPr>
                      <a:r>
                        <a:rPr lang="en-US" sz="1050">
                          <a:effectLst/>
                        </a:rPr>
                        <a:t>      </a:t>
                      </a:r>
                    </a:p>
                    <a:p>
                      <a:pPr marL="0" marR="0" algn="r" rtl="0">
                        <a:lnSpc>
                          <a:spcPct val="150000"/>
                        </a:lnSpc>
                        <a:spcBef>
                          <a:spcPts val="0"/>
                        </a:spcBef>
                        <a:spcAft>
                          <a:spcPts val="800"/>
                        </a:spcAft>
                      </a:pPr>
                      <a:r>
                        <a:rPr lang="en-US" sz="1050">
                          <a:effectLst/>
                        </a:rPr>
                        <a:t>4                      </a:t>
                      </a:r>
                      <a:endParaRPr lang="en-US" sz="105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rtl="0">
                        <a:lnSpc>
                          <a:spcPct val="150000"/>
                        </a:lnSpc>
                        <a:spcBef>
                          <a:spcPts val="0"/>
                        </a:spcBef>
                        <a:spcAft>
                          <a:spcPts val="800"/>
                        </a:spcAft>
                      </a:pPr>
                      <a:r>
                        <a:rPr lang="en-US" sz="1050" dirty="0">
                          <a:effectLst/>
                        </a:rPr>
                        <a:t>Traffic</a:t>
                      </a:r>
                      <a:endParaRPr lang="en-US" sz="105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vMerge="1">
                  <a:txBody>
                    <a:bodyPr/>
                    <a:lstStyle/>
                    <a:p>
                      <a:endParaRPr lang="en-US"/>
                    </a:p>
                  </a:txBody>
                  <a:tcPr/>
                </a:tc>
                <a:extLst>
                  <a:ext uri="{0D108BD9-81ED-4DB2-BD59-A6C34878D82A}">
                    <a16:rowId xmlns:a16="http://schemas.microsoft.com/office/drawing/2014/main" xmlns="" val="2864005965"/>
                  </a:ext>
                </a:extLst>
              </a:tr>
              <a:tr h="1331282">
                <a:tc>
                  <a:txBody>
                    <a:bodyPr/>
                    <a:lstStyle/>
                    <a:p>
                      <a:pPr marL="0" marR="0" algn="l" rtl="0">
                        <a:lnSpc>
                          <a:spcPct val="150000"/>
                        </a:lnSpc>
                        <a:spcBef>
                          <a:spcPts val="0"/>
                        </a:spcBef>
                        <a:spcAft>
                          <a:spcPts val="800"/>
                        </a:spcAft>
                      </a:pPr>
                      <a:r>
                        <a:rPr lang="en-US" sz="1050">
                          <a:effectLst/>
                        </a:rPr>
                        <a:t>0</a:t>
                      </a:r>
                    </a:p>
                    <a:p>
                      <a:pPr marL="0" marR="0" algn="r" rtl="0">
                        <a:lnSpc>
                          <a:spcPct val="150000"/>
                        </a:lnSpc>
                        <a:spcBef>
                          <a:spcPts val="0"/>
                        </a:spcBef>
                        <a:spcAft>
                          <a:spcPts val="800"/>
                        </a:spcAft>
                      </a:pPr>
                      <a:r>
                        <a:rPr lang="en-US" sz="1050">
                          <a:effectLst/>
                        </a:rPr>
                        <a:t>      </a:t>
                      </a:r>
                    </a:p>
                    <a:p>
                      <a:pPr marL="0" marR="0" algn="r" rtl="0">
                        <a:lnSpc>
                          <a:spcPct val="150000"/>
                        </a:lnSpc>
                        <a:spcBef>
                          <a:spcPts val="0"/>
                        </a:spcBef>
                        <a:spcAft>
                          <a:spcPts val="800"/>
                        </a:spcAft>
                      </a:pPr>
                      <a:r>
                        <a:rPr lang="en-US" sz="1050">
                          <a:effectLst/>
                        </a:rPr>
                        <a:t>6</a:t>
                      </a:r>
                      <a:endParaRPr lang="en-US" sz="105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l" rtl="0">
                        <a:lnSpc>
                          <a:spcPct val="150000"/>
                        </a:lnSpc>
                        <a:spcBef>
                          <a:spcPts val="0"/>
                        </a:spcBef>
                        <a:spcAft>
                          <a:spcPts val="800"/>
                        </a:spcAft>
                      </a:pPr>
                      <a:r>
                        <a:rPr lang="en-US" sz="1050">
                          <a:effectLst/>
                        </a:rPr>
                        <a:t>0</a:t>
                      </a:r>
                    </a:p>
                    <a:p>
                      <a:pPr marL="0" marR="0" algn="r" rtl="0">
                        <a:lnSpc>
                          <a:spcPct val="150000"/>
                        </a:lnSpc>
                        <a:spcBef>
                          <a:spcPts val="0"/>
                        </a:spcBef>
                        <a:spcAft>
                          <a:spcPts val="800"/>
                        </a:spcAft>
                      </a:pPr>
                      <a:r>
                        <a:rPr lang="en-US" sz="1050">
                          <a:effectLst/>
                        </a:rPr>
                        <a:t>    </a:t>
                      </a:r>
                    </a:p>
                    <a:p>
                      <a:pPr marL="0" marR="0" algn="r" rtl="0">
                        <a:lnSpc>
                          <a:spcPct val="150000"/>
                        </a:lnSpc>
                        <a:spcBef>
                          <a:spcPts val="0"/>
                        </a:spcBef>
                        <a:spcAft>
                          <a:spcPts val="800"/>
                        </a:spcAft>
                      </a:pPr>
                      <a:r>
                        <a:rPr lang="en-US" sz="1050">
                          <a:effectLst/>
                        </a:rPr>
                        <a:t> 6</a:t>
                      </a:r>
                      <a:endParaRPr lang="en-US" sz="105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l" rtl="0">
                        <a:lnSpc>
                          <a:spcPct val="150000"/>
                        </a:lnSpc>
                        <a:spcBef>
                          <a:spcPts val="0"/>
                        </a:spcBef>
                        <a:spcAft>
                          <a:spcPts val="800"/>
                        </a:spcAft>
                      </a:pPr>
                      <a:r>
                        <a:rPr lang="en-US" sz="1050">
                          <a:effectLst/>
                        </a:rPr>
                        <a:t>5</a:t>
                      </a:r>
                    </a:p>
                    <a:p>
                      <a:pPr marL="0" marR="0" algn="r" rtl="0">
                        <a:lnSpc>
                          <a:spcPct val="150000"/>
                        </a:lnSpc>
                        <a:spcBef>
                          <a:spcPts val="0"/>
                        </a:spcBef>
                        <a:spcAft>
                          <a:spcPts val="800"/>
                        </a:spcAft>
                      </a:pPr>
                      <a:r>
                        <a:rPr lang="en-US" sz="1050">
                          <a:effectLst/>
                        </a:rPr>
                        <a:t>      </a:t>
                      </a:r>
                    </a:p>
                    <a:p>
                      <a:pPr marL="0" marR="0" algn="r" rtl="0">
                        <a:lnSpc>
                          <a:spcPct val="150000"/>
                        </a:lnSpc>
                        <a:spcBef>
                          <a:spcPts val="0"/>
                        </a:spcBef>
                        <a:spcAft>
                          <a:spcPts val="800"/>
                        </a:spcAft>
                      </a:pPr>
                      <a:r>
                        <a:rPr lang="en-US" sz="1050">
                          <a:effectLst/>
                        </a:rPr>
                        <a:t> 6</a:t>
                      </a:r>
                      <a:endParaRPr lang="en-US" sz="105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l" rtl="0">
                        <a:lnSpc>
                          <a:spcPct val="150000"/>
                        </a:lnSpc>
                        <a:spcBef>
                          <a:spcPts val="0"/>
                        </a:spcBef>
                        <a:spcAft>
                          <a:spcPts val="800"/>
                        </a:spcAft>
                      </a:pPr>
                      <a:r>
                        <a:rPr lang="en-US" sz="1050">
                          <a:effectLst/>
                        </a:rPr>
                        <a:t>0</a:t>
                      </a:r>
                    </a:p>
                    <a:p>
                      <a:pPr marL="0" marR="0" algn="r" rtl="0">
                        <a:lnSpc>
                          <a:spcPct val="150000"/>
                        </a:lnSpc>
                        <a:spcBef>
                          <a:spcPts val="0"/>
                        </a:spcBef>
                        <a:spcAft>
                          <a:spcPts val="800"/>
                        </a:spcAft>
                      </a:pPr>
                      <a:r>
                        <a:rPr lang="en-US" sz="1050">
                          <a:effectLst/>
                        </a:rPr>
                        <a:t>      </a:t>
                      </a:r>
                    </a:p>
                    <a:p>
                      <a:pPr marL="0" marR="0" algn="r" rtl="0">
                        <a:lnSpc>
                          <a:spcPct val="150000"/>
                        </a:lnSpc>
                        <a:spcBef>
                          <a:spcPts val="0"/>
                        </a:spcBef>
                        <a:spcAft>
                          <a:spcPts val="800"/>
                        </a:spcAft>
                      </a:pPr>
                      <a:r>
                        <a:rPr lang="en-US" sz="1050">
                          <a:effectLst/>
                        </a:rPr>
                        <a:t>6</a:t>
                      </a:r>
                      <a:endParaRPr lang="en-US" sz="105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l" rtl="0">
                        <a:lnSpc>
                          <a:spcPct val="150000"/>
                        </a:lnSpc>
                        <a:spcBef>
                          <a:spcPts val="0"/>
                        </a:spcBef>
                        <a:spcAft>
                          <a:spcPts val="800"/>
                        </a:spcAft>
                      </a:pPr>
                      <a:r>
                        <a:rPr lang="en-US" sz="1050">
                          <a:effectLst/>
                        </a:rPr>
                        <a:t>8</a:t>
                      </a:r>
                    </a:p>
                    <a:p>
                      <a:pPr marL="0" marR="0" algn="r" rtl="0">
                        <a:lnSpc>
                          <a:spcPct val="150000"/>
                        </a:lnSpc>
                        <a:spcBef>
                          <a:spcPts val="0"/>
                        </a:spcBef>
                        <a:spcAft>
                          <a:spcPts val="800"/>
                        </a:spcAft>
                      </a:pPr>
                      <a:r>
                        <a:rPr lang="en-US" sz="1050">
                          <a:effectLst/>
                        </a:rPr>
                        <a:t>     </a:t>
                      </a:r>
                    </a:p>
                    <a:p>
                      <a:pPr marL="0" marR="0" algn="r" rtl="0">
                        <a:lnSpc>
                          <a:spcPct val="150000"/>
                        </a:lnSpc>
                        <a:spcBef>
                          <a:spcPts val="0"/>
                        </a:spcBef>
                        <a:spcAft>
                          <a:spcPts val="800"/>
                        </a:spcAft>
                      </a:pPr>
                      <a:r>
                        <a:rPr lang="en-US" sz="1050">
                          <a:effectLst/>
                        </a:rPr>
                        <a:t>6</a:t>
                      </a:r>
                      <a:endParaRPr lang="en-US" sz="105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l" rtl="0">
                        <a:lnSpc>
                          <a:spcPct val="150000"/>
                        </a:lnSpc>
                        <a:spcBef>
                          <a:spcPts val="0"/>
                        </a:spcBef>
                        <a:spcAft>
                          <a:spcPts val="800"/>
                        </a:spcAft>
                      </a:pPr>
                      <a:r>
                        <a:rPr lang="en-US" sz="1050">
                          <a:effectLst/>
                        </a:rPr>
                        <a:t>7</a:t>
                      </a:r>
                    </a:p>
                    <a:p>
                      <a:pPr marL="0" marR="0" algn="r" rtl="0">
                        <a:lnSpc>
                          <a:spcPct val="150000"/>
                        </a:lnSpc>
                        <a:spcBef>
                          <a:spcPts val="0"/>
                        </a:spcBef>
                        <a:spcAft>
                          <a:spcPts val="800"/>
                        </a:spcAft>
                      </a:pPr>
                      <a:r>
                        <a:rPr lang="en-US" sz="1050">
                          <a:effectLst/>
                        </a:rPr>
                        <a:t>     </a:t>
                      </a:r>
                    </a:p>
                    <a:p>
                      <a:pPr marL="0" marR="0" algn="r" rtl="0">
                        <a:lnSpc>
                          <a:spcPct val="150000"/>
                        </a:lnSpc>
                        <a:spcBef>
                          <a:spcPts val="0"/>
                        </a:spcBef>
                        <a:spcAft>
                          <a:spcPts val="800"/>
                        </a:spcAft>
                      </a:pPr>
                      <a:r>
                        <a:rPr lang="en-US" sz="1050">
                          <a:effectLst/>
                        </a:rPr>
                        <a:t>6</a:t>
                      </a:r>
                      <a:endParaRPr lang="en-US" sz="105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l" rtl="0">
                        <a:lnSpc>
                          <a:spcPct val="150000"/>
                        </a:lnSpc>
                        <a:spcBef>
                          <a:spcPts val="0"/>
                        </a:spcBef>
                        <a:spcAft>
                          <a:spcPts val="800"/>
                        </a:spcAft>
                      </a:pPr>
                      <a:r>
                        <a:rPr lang="en-US" sz="1050">
                          <a:effectLst/>
                        </a:rPr>
                        <a:t>3</a:t>
                      </a:r>
                    </a:p>
                    <a:p>
                      <a:pPr marL="0" marR="0" algn="r" rtl="0">
                        <a:lnSpc>
                          <a:spcPct val="150000"/>
                        </a:lnSpc>
                        <a:spcBef>
                          <a:spcPts val="0"/>
                        </a:spcBef>
                        <a:spcAft>
                          <a:spcPts val="800"/>
                        </a:spcAft>
                      </a:pPr>
                      <a:r>
                        <a:rPr lang="en-US" sz="1050">
                          <a:effectLst/>
                        </a:rPr>
                        <a:t>      </a:t>
                      </a:r>
                    </a:p>
                    <a:p>
                      <a:pPr marL="0" marR="0" algn="r" rtl="0">
                        <a:lnSpc>
                          <a:spcPct val="150000"/>
                        </a:lnSpc>
                        <a:spcBef>
                          <a:spcPts val="0"/>
                        </a:spcBef>
                        <a:spcAft>
                          <a:spcPts val="800"/>
                        </a:spcAft>
                      </a:pPr>
                      <a:r>
                        <a:rPr lang="en-US" sz="1050">
                          <a:effectLst/>
                        </a:rPr>
                        <a:t>6</a:t>
                      </a:r>
                      <a:endParaRPr lang="en-US" sz="105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l" rtl="0">
                        <a:lnSpc>
                          <a:spcPct val="150000"/>
                        </a:lnSpc>
                        <a:spcBef>
                          <a:spcPts val="0"/>
                        </a:spcBef>
                        <a:spcAft>
                          <a:spcPts val="800"/>
                        </a:spcAft>
                      </a:pPr>
                      <a:r>
                        <a:rPr lang="en-US" sz="1050">
                          <a:effectLst/>
                        </a:rPr>
                        <a:t>3</a:t>
                      </a:r>
                    </a:p>
                    <a:p>
                      <a:pPr marL="0" marR="0" algn="r" rtl="0">
                        <a:lnSpc>
                          <a:spcPct val="150000"/>
                        </a:lnSpc>
                        <a:spcBef>
                          <a:spcPts val="0"/>
                        </a:spcBef>
                        <a:spcAft>
                          <a:spcPts val="800"/>
                        </a:spcAft>
                      </a:pPr>
                      <a:r>
                        <a:rPr lang="en-US" sz="1050">
                          <a:effectLst/>
                        </a:rPr>
                        <a:t>      </a:t>
                      </a:r>
                    </a:p>
                    <a:p>
                      <a:pPr marL="0" marR="0" algn="r" rtl="0">
                        <a:lnSpc>
                          <a:spcPct val="150000"/>
                        </a:lnSpc>
                        <a:spcBef>
                          <a:spcPts val="0"/>
                        </a:spcBef>
                        <a:spcAft>
                          <a:spcPts val="800"/>
                        </a:spcAft>
                      </a:pPr>
                      <a:r>
                        <a:rPr lang="en-US" sz="1050">
                          <a:effectLst/>
                        </a:rPr>
                        <a:t>6</a:t>
                      </a:r>
                      <a:endParaRPr lang="en-US" sz="105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l" rtl="0">
                        <a:lnSpc>
                          <a:spcPct val="150000"/>
                        </a:lnSpc>
                        <a:spcBef>
                          <a:spcPts val="0"/>
                        </a:spcBef>
                        <a:spcAft>
                          <a:spcPts val="800"/>
                        </a:spcAft>
                      </a:pPr>
                      <a:r>
                        <a:rPr lang="en-US" sz="1050">
                          <a:effectLst/>
                        </a:rPr>
                        <a:t>0</a:t>
                      </a:r>
                    </a:p>
                    <a:p>
                      <a:pPr marL="0" marR="0" algn="r" rtl="0">
                        <a:lnSpc>
                          <a:spcPct val="150000"/>
                        </a:lnSpc>
                        <a:spcBef>
                          <a:spcPts val="0"/>
                        </a:spcBef>
                        <a:spcAft>
                          <a:spcPts val="800"/>
                        </a:spcAft>
                      </a:pPr>
                      <a:r>
                        <a:rPr lang="en-US" sz="1050">
                          <a:effectLst/>
                        </a:rPr>
                        <a:t>     </a:t>
                      </a:r>
                    </a:p>
                    <a:p>
                      <a:pPr marL="0" marR="0" algn="r" rtl="0">
                        <a:lnSpc>
                          <a:spcPct val="150000"/>
                        </a:lnSpc>
                        <a:spcBef>
                          <a:spcPts val="0"/>
                        </a:spcBef>
                        <a:spcAft>
                          <a:spcPts val="800"/>
                        </a:spcAft>
                      </a:pPr>
                      <a:r>
                        <a:rPr lang="en-US" sz="1050">
                          <a:effectLst/>
                        </a:rPr>
                        <a:t> 6</a:t>
                      </a:r>
                      <a:endParaRPr lang="en-US" sz="105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l" rtl="0">
                        <a:lnSpc>
                          <a:spcPct val="150000"/>
                        </a:lnSpc>
                        <a:spcBef>
                          <a:spcPts val="0"/>
                        </a:spcBef>
                        <a:spcAft>
                          <a:spcPts val="800"/>
                        </a:spcAft>
                      </a:pPr>
                      <a:r>
                        <a:rPr lang="en-US" sz="1050">
                          <a:effectLst/>
                        </a:rPr>
                        <a:t>3</a:t>
                      </a:r>
                    </a:p>
                    <a:p>
                      <a:pPr marL="0" marR="0" algn="r" rtl="0">
                        <a:lnSpc>
                          <a:spcPct val="150000"/>
                        </a:lnSpc>
                        <a:spcBef>
                          <a:spcPts val="0"/>
                        </a:spcBef>
                        <a:spcAft>
                          <a:spcPts val="800"/>
                        </a:spcAft>
                      </a:pPr>
                      <a:r>
                        <a:rPr lang="en-US" sz="1050">
                          <a:effectLst/>
                        </a:rPr>
                        <a:t>      </a:t>
                      </a:r>
                    </a:p>
                    <a:p>
                      <a:pPr marL="0" marR="0" algn="r" rtl="0">
                        <a:lnSpc>
                          <a:spcPct val="150000"/>
                        </a:lnSpc>
                        <a:spcBef>
                          <a:spcPts val="0"/>
                        </a:spcBef>
                        <a:spcAft>
                          <a:spcPts val="800"/>
                        </a:spcAft>
                      </a:pPr>
                      <a:r>
                        <a:rPr lang="en-US" sz="1050">
                          <a:effectLst/>
                        </a:rPr>
                        <a:t>6</a:t>
                      </a:r>
                      <a:endParaRPr lang="en-US" sz="105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l" rtl="0">
                        <a:lnSpc>
                          <a:spcPct val="150000"/>
                        </a:lnSpc>
                        <a:spcBef>
                          <a:spcPts val="0"/>
                        </a:spcBef>
                        <a:spcAft>
                          <a:spcPts val="800"/>
                        </a:spcAft>
                      </a:pPr>
                      <a:r>
                        <a:rPr lang="en-US" sz="1050">
                          <a:effectLst/>
                        </a:rPr>
                        <a:t>0</a:t>
                      </a:r>
                    </a:p>
                    <a:p>
                      <a:pPr marL="0" marR="0" algn="r" rtl="0">
                        <a:lnSpc>
                          <a:spcPct val="150000"/>
                        </a:lnSpc>
                        <a:spcBef>
                          <a:spcPts val="0"/>
                        </a:spcBef>
                        <a:spcAft>
                          <a:spcPts val="800"/>
                        </a:spcAft>
                      </a:pPr>
                      <a:r>
                        <a:rPr lang="en-US" sz="1050">
                          <a:effectLst/>
                        </a:rPr>
                        <a:t>        </a:t>
                      </a:r>
                    </a:p>
                    <a:p>
                      <a:pPr marL="0" marR="0" algn="r" rtl="0">
                        <a:lnSpc>
                          <a:spcPct val="150000"/>
                        </a:lnSpc>
                        <a:spcBef>
                          <a:spcPts val="0"/>
                        </a:spcBef>
                        <a:spcAft>
                          <a:spcPts val="800"/>
                        </a:spcAft>
                      </a:pPr>
                      <a:r>
                        <a:rPr lang="en-US" sz="1050">
                          <a:effectLst/>
                        </a:rPr>
                        <a:t>6</a:t>
                      </a:r>
                      <a:endParaRPr lang="en-US" sz="105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l" rtl="0">
                        <a:lnSpc>
                          <a:spcPct val="150000"/>
                        </a:lnSpc>
                        <a:spcBef>
                          <a:spcPts val="0"/>
                        </a:spcBef>
                        <a:spcAft>
                          <a:spcPts val="800"/>
                        </a:spcAft>
                      </a:pPr>
                      <a:r>
                        <a:rPr lang="en-US" sz="1050">
                          <a:effectLst/>
                        </a:rPr>
                        <a:t>0      </a:t>
                      </a:r>
                    </a:p>
                    <a:p>
                      <a:pPr marL="0" marR="0" algn="r" rtl="0">
                        <a:lnSpc>
                          <a:spcPct val="150000"/>
                        </a:lnSpc>
                        <a:spcBef>
                          <a:spcPts val="0"/>
                        </a:spcBef>
                        <a:spcAft>
                          <a:spcPts val="800"/>
                        </a:spcAft>
                      </a:pPr>
                      <a:r>
                        <a:rPr lang="en-US" sz="1050">
                          <a:effectLst/>
                        </a:rPr>
                        <a:t>      </a:t>
                      </a:r>
                    </a:p>
                    <a:p>
                      <a:pPr marL="0" marR="0" algn="r" rtl="0">
                        <a:lnSpc>
                          <a:spcPct val="150000"/>
                        </a:lnSpc>
                        <a:spcBef>
                          <a:spcPts val="0"/>
                        </a:spcBef>
                        <a:spcAft>
                          <a:spcPts val="800"/>
                        </a:spcAft>
                      </a:pPr>
                      <a:r>
                        <a:rPr lang="en-US" sz="1050">
                          <a:effectLst/>
                        </a:rPr>
                        <a:t>6                      </a:t>
                      </a:r>
                      <a:endParaRPr lang="en-US" sz="105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rtl="0">
                        <a:lnSpc>
                          <a:spcPct val="150000"/>
                        </a:lnSpc>
                        <a:spcBef>
                          <a:spcPts val="0"/>
                        </a:spcBef>
                        <a:spcAft>
                          <a:spcPts val="800"/>
                        </a:spcAft>
                      </a:pPr>
                      <a:r>
                        <a:rPr lang="en-US" sz="1050" dirty="0">
                          <a:effectLst/>
                        </a:rPr>
                        <a:t>Economy</a:t>
                      </a:r>
                      <a:endParaRPr lang="en-US" sz="105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vMerge="1">
                  <a:txBody>
                    <a:bodyPr/>
                    <a:lstStyle/>
                    <a:p>
                      <a:endParaRPr lang="en-US"/>
                    </a:p>
                  </a:txBody>
                  <a:tcPr/>
                </a:tc>
                <a:extLst>
                  <a:ext uri="{0D108BD9-81ED-4DB2-BD59-A6C34878D82A}">
                    <a16:rowId xmlns:a16="http://schemas.microsoft.com/office/drawing/2014/main" xmlns="" val="1932900143"/>
                  </a:ext>
                </a:extLst>
              </a:tr>
            </a:tbl>
          </a:graphicData>
        </a:graphic>
      </p:graphicFrame>
    </p:spTree>
    <p:extLst>
      <p:ext uri="{BB962C8B-B14F-4D97-AF65-F5344CB8AC3E}">
        <p14:creationId xmlns:p14="http://schemas.microsoft.com/office/powerpoint/2010/main" val="67800655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80B1F3B-63E0-41FB-9B64-93C1A8B258F1}"/>
              </a:ext>
            </a:extLst>
          </p:cNvPr>
          <p:cNvSpPr>
            <a:spLocks noGrp="1"/>
          </p:cNvSpPr>
          <p:nvPr>
            <p:ph type="title"/>
          </p:nvPr>
        </p:nvSpPr>
        <p:spPr/>
        <p:txBody>
          <a:bodyPr/>
          <a:lstStyle/>
          <a:p>
            <a:r>
              <a:rPr lang="en-US" b="1" dirty="0"/>
              <a:t>Mitigation and mentoring plan </a:t>
            </a:r>
            <a:r>
              <a:rPr lang="en-US" dirty="0"/>
              <a:t/>
            </a:r>
            <a:br>
              <a:rPr lang="en-US" dirty="0"/>
            </a:br>
            <a:endParaRPr lang="en-US" dirty="0"/>
          </a:p>
        </p:txBody>
      </p:sp>
      <p:graphicFrame>
        <p:nvGraphicFramePr>
          <p:cNvPr id="4" name="Content Placeholder 3">
            <a:extLst>
              <a:ext uri="{FF2B5EF4-FFF2-40B4-BE49-F238E27FC236}">
                <a16:creationId xmlns:a16="http://schemas.microsoft.com/office/drawing/2014/main" xmlns="" id="{EE8911E2-A624-433A-94D5-87775EECF030}"/>
              </a:ext>
            </a:extLst>
          </p:cNvPr>
          <p:cNvGraphicFramePr>
            <a:graphicFrameLocks noGrp="1"/>
          </p:cNvGraphicFramePr>
          <p:nvPr>
            <p:ph idx="1"/>
            <p:extLst>
              <p:ext uri="{D42A27DB-BD31-4B8C-83A1-F6EECF244321}">
                <p14:modId xmlns:p14="http://schemas.microsoft.com/office/powerpoint/2010/main" val="1529422865"/>
              </p:ext>
            </p:extLst>
          </p:nvPr>
        </p:nvGraphicFramePr>
        <p:xfrm>
          <a:off x="349249" y="2400299"/>
          <a:ext cx="11493502" cy="4457701"/>
        </p:xfrm>
        <a:graphic>
          <a:graphicData uri="http://schemas.openxmlformats.org/drawingml/2006/table">
            <a:tbl>
              <a:tblPr rtl="1" firstRow="1" firstCol="1" bandRow="1">
                <a:tableStyleId>{35758FB7-9AC5-4552-8A53-C91805E547FA}</a:tableStyleId>
              </a:tblPr>
              <a:tblGrid>
                <a:gridCol w="1839427">
                  <a:extLst>
                    <a:ext uri="{9D8B030D-6E8A-4147-A177-3AD203B41FA5}">
                      <a16:colId xmlns:a16="http://schemas.microsoft.com/office/drawing/2014/main" xmlns="" val="612189909"/>
                    </a:ext>
                  </a:extLst>
                </a:gridCol>
                <a:gridCol w="2414413">
                  <a:extLst>
                    <a:ext uri="{9D8B030D-6E8A-4147-A177-3AD203B41FA5}">
                      <a16:colId xmlns:a16="http://schemas.microsoft.com/office/drawing/2014/main" xmlns="" val="2266375348"/>
                    </a:ext>
                  </a:extLst>
                </a:gridCol>
                <a:gridCol w="1770569">
                  <a:extLst>
                    <a:ext uri="{9D8B030D-6E8A-4147-A177-3AD203B41FA5}">
                      <a16:colId xmlns:a16="http://schemas.microsoft.com/office/drawing/2014/main" xmlns="" val="2142944904"/>
                    </a:ext>
                  </a:extLst>
                </a:gridCol>
                <a:gridCol w="3702100">
                  <a:extLst>
                    <a:ext uri="{9D8B030D-6E8A-4147-A177-3AD203B41FA5}">
                      <a16:colId xmlns:a16="http://schemas.microsoft.com/office/drawing/2014/main" xmlns="" val="3789539621"/>
                    </a:ext>
                  </a:extLst>
                </a:gridCol>
                <a:gridCol w="1766993">
                  <a:extLst>
                    <a:ext uri="{9D8B030D-6E8A-4147-A177-3AD203B41FA5}">
                      <a16:colId xmlns:a16="http://schemas.microsoft.com/office/drawing/2014/main" xmlns="" val="1061639301"/>
                    </a:ext>
                  </a:extLst>
                </a:gridCol>
              </a:tblGrid>
              <a:tr h="652863">
                <a:tc>
                  <a:txBody>
                    <a:bodyPr/>
                    <a:lstStyle/>
                    <a:p>
                      <a:pPr marL="0" marR="0" algn="ctr" rtl="0">
                        <a:lnSpc>
                          <a:spcPct val="150000"/>
                        </a:lnSpc>
                        <a:spcBef>
                          <a:spcPts val="0"/>
                        </a:spcBef>
                        <a:spcAft>
                          <a:spcPts val="0"/>
                        </a:spcAft>
                      </a:pPr>
                      <a:r>
                        <a:rPr lang="en-US" sz="1200">
                          <a:effectLst/>
                        </a:rPr>
                        <a:t>Potential impacts</a:t>
                      </a:r>
                      <a:endParaRPr lang="en-US" sz="1200">
                        <a:effectLst/>
                        <a:latin typeface="Calibri" panose="020F0502020204030204" pitchFamily="34" charset="0"/>
                        <a:ea typeface="Calibri" panose="020F0502020204030204" pitchFamily="34" charset="0"/>
                        <a:cs typeface="Arial" panose="020B0604020202020204" pitchFamily="34" charset="0"/>
                      </a:endParaRPr>
                    </a:p>
                  </a:txBody>
                  <a:tcPr marL="32128" marR="32128" marT="0" marB="0" anchor="ctr"/>
                </a:tc>
                <a:tc>
                  <a:txBody>
                    <a:bodyPr/>
                    <a:lstStyle/>
                    <a:p>
                      <a:pPr marL="0" marR="0" algn="ctr" rtl="0">
                        <a:lnSpc>
                          <a:spcPct val="150000"/>
                        </a:lnSpc>
                        <a:spcBef>
                          <a:spcPts val="0"/>
                        </a:spcBef>
                        <a:spcAft>
                          <a:spcPts val="0"/>
                        </a:spcAft>
                      </a:pPr>
                      <a:r>
                        <a:rPr lang="en-US" sz="1200">
                          <a:effectLst/>
                        </a:rPr>
                        <a:t>Monitoring mechanism</a:t>
                      </a:r>
                      <a:endParaRPr lang="en-US" sz="1200">
                        <a:effectLst/>
                        <a:latin typeface="Calibri" panose="020F0502020204030204" pitchFamily="34" charset="0"/>
                        <a:ea typeface="Calibri" panose="020F0502020204030204" pitchFamily="34" charset="0"/>
                        <a:cs typeface="Arial" panose="020B0604020202020204" pitchFamily="34" charset="0"/>
                      </a:endParaRPr>
                    </a:p>
                  </a:txBody>
                  <a:tcPr marL="32128" marR="32128" marT="0" marB="0" anchor="ctr"/>
                </a:tc>
                <a:tc>
                  <a:txBody>
                    <a:bodyPr/>
                    <a:lstStyle/>
                    <a:p>
                      <a:pPr marL="0" marR="0" algn="ctr" rtl="0">
                        <a:lnSpc>
                          <a:spcPct val="150000"/>
                        </a:lnSpc>
                        <a:spcBef>
                          <a:spcPts val="0"/>
                        </a:spcBef>
                        <a:spcAft>
                          <a:spcPts val="0"/>
                        </a:spcAft>
                      </a:pPr>
                      <a:r>
                        <a:rPr lang="en-US" sz="1200">
                          <a:effectLst/>
                        </a:rPr>
                        <a:t>Person in charge</a:t>
                      </a:r>
                      <a:endParaRPr lang="en-US" sz="1200">
                        <a:effectLst/>
                        <a:latin typeface="Calibri" panose="020F0502020204030204" pitchFamily="34" charset="0"/>
                        <a:ea typeface="Calibri" panose="020F0502020204030204" pitchFamily="34" charset="0"/>
                        <a:cs typeface="Arial" panose="020B0604020202020204" pitchFamily="34" charset="0"/>
                      </a:endParaRPr>
                    </a:p>
                  </a:txBody>
                  <a:tcPr marL="32128" marR="32128" marT="0" marB="0" anchor="ctr"/>
                </a:tc>
                <a:tc>
                  <a:txBody>
                    <a:bodyPr/>
                    <a:lstStyle/>
                    <a:p>
                      <a:pPr marL="0" marR="0" algn="ctr" rtl="0">
                        <a:lnSpc>
                          <a:spcPct val="150000"/>
                        </a:lnSpc>
                        <a:spcBef>
                          <a:spcPts val="0"/>
                        </a:spcBef>
                        <a:spcAft>
                          <a:spcPts val="0"/>
                        </a:spcAft>
                      </a:pPr>
                      <a:r>
                        <a:rPr lang="en-US" sz="1200">
                          <a:effectLst/>
                        </a:rPr>
                        <a:t>Monitoring/reporting frequency</a:t>
                      </a:r>
                      <a:endParaRPr lang="en-US" sz="1200">
                        <a:effectLst/>
                        <a:latin typeface="Calibri" panose="020F0502020204030204" pitchFamily="34" charset="0"/>
                        <a:ea typeface="Calibri" panose="020F0502020204030204" pitchFamily="34" charset="0"/>
                        <a:cs typeface="Arial" panose="020B0604020202020204" pitchFamily="34" charset="0"/>
                      </a:endParaRPr>
                    </a:p>
                  </a:txBody>
                  <a:tcPr marL="32128" marR="32128" marT="0" marB="0" anchor="ctr"/>
                </a:tc>
                <a:tc>
                  <a:txBody>
                    <a:bodyPr/>
                    <a:lstStyle/>
                    <a:p>
                      <a:pPr marL="0" marR="0" algn="ctr" rtl="0">
                        <a:lnSpc>
                          <a:spcPct val="150000"/>
                        </a:lnSpc>
                        <a:spcBef>
                          <a:spcPts val="0"/>
                        </a:spcBef>
                        <a:spcAft>
                          <a:spcPts val="0"/>
                        </a:spcAft>
                      </a:pPr>
                      <a:r>
                        <a:rPr lang="en-US" sz="1200">
                          <a:effectLst/>
                        </a:rPr>
                        <a:t>Elements during construction</a:t>
                      </a:r>
                      <a:endParaRPr lang="en-US" sz="1200">
                        <a:effectLst/>
                        <a:latin typeface="Calibri" panose="020F0502020204030204" pitchFamily="34" charset="0"/>
                        <a:ea typeface="Calibri" panose="020F0502020204030204" pitchFamily="34" charset="0"/>
                        <a:cs typeface="Arial" panose="020B0604020202020204" pitchFamily="34" charset="0"/>
                      </a:endParaRPr>
                    </a:p>
                  </a:txBody>
                  <a:tcPr marL="32128" marR="32128" marT="0" marB="0" anchor="ctr"/>
                </a:tc>
                <a:extLst>
                  <a:ext uri="{0D108BD9-81ED-4DB2-BD59-A6C34878D82A}">
                    <a16:rowId xmlns:a16="http://schemas.microsoft.com/office/drawing/2014/main" xmlns="" val="4259004116"/>
                  </a:ext>
                </a:extLst>
              </a:tr>
              <a:tr h="831576">
                <a:tc>
                  <a:txBody>
                    <a:bodyPr/>
                    <a:lstStyle/>
                    <a:p>
                      <a:pPr marL="0" marR="0" algn="l" rtl="0">
                        <a:lnSpc>
                          <a:spcPct val="107000"/>
                        </a:lnSpc>
                        <a:spcBef>
                          <a:spcPts val="0"/>
                        </a:spcBef>
                        <a:spcAft>
                          <a:spcPts val="0"/>
                        </a:spcAft>
                      </a:pPr>
                      <a:r>
                        <a:rPr lang="en-US" sz="1200" b="0" dirty="0">
                          <a:effectLst/>
                        </a:rPr>
                        <a:t>Due to drilling.</a:t>
                      </a:r>
                      <a:endParaRPr lang="en-US" sz="1200" b="0" dirty="0">
                        <a:effectLst/>
                        <a:latin typeface="Calibri" panose="020F0502020204030204" pitchFamily="34" charset="0"/>
                        <a:ea typeface="Calibri" panose="020F0502020204030204" pitchFamily="34" charset="0"/>
                        <a:cs typeface="Arial" panose="020B0604020202020204" pitchFamily="34" charset="0"/>
                      </a:endParaRPr>
                    </a:p>
                  </a:txBody>
                  <a:tcPr marL="32128" marR="32128" marT="0" marB="0"/>
                </a:tc>
                <a:tc>
                  <a:txBody>
                    <a:bodyPr/>
                    <a:lstStyle/>
                    <a:p>
                      <a:pPr marL="0" marR="0" algn="l" rtl="0">
                        <a:lnSpc>
                          <a:spcPct val="107000"/>
                        </a:lnSpc>
                        <a:spcBef>
                          <a:spcPts val="0"/>
                        </a:spcBef>
                        <a:spcAft>
                          <a:spcPts val="0"/>
                        </a:spcAft>
                      </a:pPr>
                      <a:r>
                        <a:rPr lang="en-US" sz="1200">
                          <a:effectLst/>
                        </a:rPr>
                        <a:t>Moisturizing the ground with water during dredging to minimize the impact of this dusting.</a:t>
                      </a:r>
                      <a:endParaRPr lang="en-US" sz="1200">
                        <a:effectLst/>
                        <a:latin typeface="Calibri" panose="020F0502020204030204" pitchFamily="34" charset="0"/>
                        <a:ea typeface="Calibri" panose="020F0502020204030204" pitchFamily="34" charset="0"/>
                        <a:cs typeface="Arial" panose="020B0604020202020204" pitchFamily="34" charset="0"/>
                      </a:endParaRPr>
                    </a:p>
                  </a:txBody>
                  <a:tcPr marL="32128" marR="32128" marT="0" marB="0"/>
                </a:tc>
                <a:tc>
                  <a:txBody>
                    <a:bodyPr/>
                    <a:lstStyle/>
                    <a:p>
                      <a:pPr marL="0" marR="0" algn="l" rtl="0">
                        <a:lnSpc>
                          <a:spcPct val="107000"/>
                        </a:lnSpc>
                        <a:spcBef>
                          <a:spcPts val="0"/>
                        </a:spcBef>
                        <a:spcAft>
                          <a:spcPts val="0"/>
                        </a:spcAft>
                      </a:pPr>
                      <a:r>
                        <a:rPr lang="en-US" sz="1200">
                          <a:effectLst/>
                        </a:rPr>
                        <a:t>Workers and Engineers.</a:t>
                      </a:r>
                      <a:endParaRPr lang="en-US" sz="1200">
                        <a:effectLst/>
                        <a:latin typeface="Calibri" panose="020F0502020204030204" pitchFamily="34" charset="0"/>
                        <a:ea typeface="Calibri" panose="020F0502020204030204" pitchFamily="34" charset="0"/>
                        <a:cs typeface="Arial" panose="020B0604020202020204" pitchFamily="34" charset="0"/>
                      </a:endParaRPr>
                    </a:p>
                  </a:txBody>
                  <a:tcPr marL="32128" marR="32128" marT="0" marB="0"/>
                </a:tc>
                <a:tc>
                  <a:txBody>
                    <a:bodyPr/>
                    <a:lstStyle/>
                    <a:p>
                      <a:pPr marL="0" marR="0" algn="l" rtl="0">
                        <a:lnSpc>
                          <a:spcPct val="107000"/>
                        </a:lnSpc>
                        <a:spcBef>
                          <a:spcPts val="0"/>
                        </a:spcBef>
                        <a:spcAft>
                          <a:spcPts val="0"/>
                        </a:spcAft>
                      </a:pPr>
                      <a:r>
                        <a:rPr lang="en-US" sz="1200">
                          <a:effectLst/>
                        </a:rPr>
                        <a:t>Weekly or on receipt of any complaint (monthly monitoring of dust in the villages interviewed).</a:t>
                      </a:r>
                    </a:p>
                    <a:p>
                      <a:pPr marL="0" marR="0" algn="l" rtl="0">
                        <a:lnSpc>
                          <a:spcPct val="107000"/>
                        </a:lnSpc>
                        <a:spcBef>
                          <a:spcPts val="0"/>
                        </a:spcBef>
                        <a:spcAft>
                          <a:spcPts val="0"/>
                        </a:spcAft>
                      </a:pPr>
                      <a:r>
                        <a:rPr lang="en-US" sz="1200">
                          <a:effectLst/>
                        </a:rPr>
                        <a:t>Once a week during drilling and production testing.</a:t>
                      </a:r>
                      <a:endParaRPr lang="en-US" sz="1200">
                        <a:effectLst/>
                        <a:latin typeface="Calibri" panose="020F0502020204030204" pitchFamily="34" charset="0"/>
                        <a:ea typeface="Calibri" panose="020F0502020204030204" pitchFamily="34" charset="0"/>
                        <a:cs typeface="Arial" panose="020B0604020202020204" pitchFamily="34" charset="0"/>
                      </a:endParaRPr>
                    </a:p>
                  </a:txBody>
                  <a:tcPr marL="32128" marR="32128" marT="0" marB="0"/>
                </a:tc>
                <a:tc>
                  <a:txBody>
                    <a:bodyPr/>
                    <a:lstStyle/>
                    <a:p>
                      <a:pPr marL="0" marR="0" algn="l" rtl="0">
                        <a:lnSpc>
                          <a:spcPct val="150000"/>
                        </a:lnSpc>
                        <a:spcBef>
                          <a:spcPts val="0"/>
                        </a:spcBef>
                        <a:spcAft>
                          <a:spcPts val="0"/>
                        </a:spcAft>
                      </a:pPr>
                      <a:r>
                        <a:rPr lang="en-US" sz="1200" dirty="0">
                          <a:solidFill>
                            <a:schemeClr val="tx1"/>
                          </a:solidFill>
                          <a:effectLst/>
                        </a:rPr>
                        <a:t>Air quality </a:t>
                      </a:r>
                      <a:endParaRPr lang="en-US" sz="1200"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32128" marR="32128" marT="0" marB="0" anchor="ctr"/>
                </a:tc>
                <a:extLst>
                  <a:ext uri="{0D108BD9-81ED-4DB2-BD59-A6C34878D82A}">
                    <a16:rowId xmlns:a16="http://schemas.microsoft.com/office/drawing/2014/main" xmlns="" val="1164930963"/>
                  </a:ext>
                </a:extLst>
              </a:tr>
              <a:tr h="1310110">
                <a:tc>
                  <a:txBody>
                    <a:bodyPr/>
                    <a:lstStyle/>
                    <a:p>
                      <a:pPr marL="0" marR="0" algn="l" rtl="0">
                        <a:lnSpc>
                          <a:spcPct val="107000"/>
                        </a:lnSpc>
                        <a:spcBef>
                          <a:spcPts val="0"/>
                        </a:spcBef>
                        <a:spcAft>
                          <a:spcPts val="0"/>
                        </a:spcAft>
                      </a:pPr>
                      <a:r>
                        <a:rPr lang="en-US" sz="1200" b="0" dirty="0">
                          <a:effectLst/>
                        </a:rPr>
                        <a:t>Due to drilling.</a:t>
                      </a:r>
                      <a:endParaRPr lang="en-US" sz="1200" b="0" dirty="0">
                        <a:effectLst/>
                        <a:latin typeface="Calibri" panose="020F0502020204030204" pitchFamily="34" charset="0"/>
                        <a:ea typeface="Calibri" panose="020F0502020204030204" pitchFamily="34" charset="0"/>
                        <a:cs typeface="Arial" panose="020B0604020202020204" pitchFamily="34" charset="0"/>
                      </a:endParaRPr>
                    </a:p>
                  </a:txBody>
                  <a:tcPr marL="32128" marR="32128" marT="0" marB="0"/>
                </a:tc>
                <a:tc>
                  <a:txBody>
                    <a:bodyPr/>
                    <a:lstStyle/>
                    <a:p>
                      <a:pPr marL="0" marR="0" algn="l" rtl="0">
                        <a:lnSpc>
                          <a:spcPct val="107000"/>
                        </a:lnSpc>
                        <a:spcBef>
                          <a:spcPts val="0"/>
                        </a:spcBef>
                        <a:spcAft>
                          <a:spcPts val="0"/>
                        </a:spcAft>
                      </a:pPr>
                      <a:r>
                        <a:rPr lang="en-US" sz="1200">
                          <a:effectLst/>
                        </a:rPr>
                        <a:t>Regular maintenance of trucks, conveyors, drilling mechanisms and commitment to work during normal working hours.</a:t>
                      </a:r>
                      <a:endParaRPr lang="en-US" sz="1200">
                        <a:effectLst/>
                        <a:latin typeface="Calibri" panose="020F0502020204030204" pitchFamily="34" charset="0"/>
                        <a:ea typeface="Calibri" panose="020F0502020204030204" pitchFamily="34" charset="0"/>
                        <a:cs typeface="Arial" panose="020B0604020202020204" pitchFamily="34" charset="0"/>
                      </a:endParaRPr>
                    </a:p>
                  </a:txBody>
                  <a:tcPr marL="32128" marR="32128" marT="0" marB="0"/>
                </a:tc>
                <a:tc>
                  <a:txBody>
                    <a:bodyPr/>
                    <a:lstStyle/>
                    <a:p>
                      <a:pPr marL="0" marR="0" algn="l" rtl="0">
                        <a:lnSpc>
                          <a:spcPct val="107000"/>
                        </a:lnSpc>
                        <a:spcBef>
                          <a:spcPts val="0"/>
                        </a:spcBef>
                        <a:spcAft>
                          <a:spcPts val="0"/>
                        </a:spcAft>
                      </a:pPr>
                      <a:r>
                        <a:rPr lang="en-US" sz="1200" dirty="0">
                          <a:effectLst/>
                        </a:rPr>
                        <a:t>Workers and Engineers.</a:t>
                      </a:r>
                      <a:endParaRPr lang="en-US" sz="1200" dirty="0">
                        <a:effectLst/>
                        <a:latin typeface="Calibri" panose="020F0502020204030204" pitchFamily="34" charset="0"/>
                        <a:ea typeface="Calibri" panose="020F0502020204030204" pitchFamily="34" charset="0"/>
                        <a:cs typeface="Arial" panose="020B0604020202020204" pitchFamily="34" charset="0"/>
                      </a:endParaRPr>
                    </a:p>
                  </a:txBody>
                  <a:tcPr marL="32128" marR="32128" marT="0" marB="0"/>
                </a:tc>
                <a:tc>
                  <a:txBody>
                    <a:bodyPr/>
                    <a:lstStyle/>
                    <a:p>
                      <a:pPr marL="0" marR="0" algn="l" rtl="0">
                        <a:lnSpc>
                          <a:spcPct val="107000"/>
                        </a:lnSpc>
                        <a:spcBef>
                          <a:spcPts val="0"/>
                        </a:spcBef>
                        <a:spcAft>
                          <a:spcPts val="0"/>
                        </a:spcAft>
                      </a:pPr>
                      <a:r>
                        <a:rPr lang="en-US" sz="1200" dirty="0">
                          <a:effectLst/>
                        </a:rPr>
                        <a:t>Measuring noise through the use of instruments based on international standards and standards (use of sound meters) once a week during the production test and every hour during drilling operations.</a:t>
                      </a:r>
                      <a:endParaRPr lang="en-US" sz="1200" dirty="0">
                        <a:effectLst/>
                        <a:latin typeface="Calibri" panose="020F0502020204030204" pitchFamily="34" charset="0"/>
                        <a:ea typeface="Calibri" panose="020F0502020204030204" pitchFamily="34" charset="0"/>
                        <a:cs typeface="Arial" panose="020B0604020202020204" pitchFamily="34" charset="0"/>
                      </a:endParaRPr>
                    </a:p>
                  </a:txBody>
                  <a:tcPr marL="32128" marR="32128" marT="0" marB="0"/>
                </a:tc>
                <a:tc>
                  <a:txBody>
                    <a:bodyPr/>
                    <a:lstStyle/>
                    <a:p>
                      <a:pPr marL="0" marR="0" algn="l" rtl="0">
                        <a:lnSpc>
                          <a:spcPct val="150000"/>
                        </a:lnSpc>
                        <a:spcBef>
                          <a:spcPts val="0"/>
                        </a:spcBef>
                        <a:spcAft>
                          <a:spcPts val="0"/>
                        </a:spcAft>
                      </a:pPr>
                      <a:r>
                        <a:rPr lang="en-US" sz="1200" dirty="0">
                          <a:solidFill>
                            <a:schemeClr val="tx1"/>
                          </a:solidFill>
                          <a:effectLst/>
                        </a:rPr>
                        <a:t>Noise</a:t>
                      </a:r>
                      <a:endParaRPr lang="en-US" sz="1200"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32128" marR="32128" marT="0" marB="0" anchor="ctr"/>
                </a:tc>
                <a:extLst>
                  <a:ext uri="{0D108BD9-81ED-4DB2-BD59-A6C34878D82A}">
                    <a16:rowId xmlns:a16="http://schemas.microsoft.com/office/drawing/2014/main" xmlns="" val="3907408329"/>
                  </a:ext>
                </a:extLst>
              </a:tr>
              <a:tr h="592308">
                <a:tc>
                  <a:txBody>
                    <a:bodyPr/>
                    <a:lstStyle/>
                    <a:p>
                      <a:pPr marL="0" marR="0" algn="l" rtl="0">
                        <a:lnSpc>
                          <a:spcPct val="107000"/>
                        </a:lnSpc>
                        <a:spcBef>
                          <a:spcPts val="0"/>
                        </a:spcBef>
                        <a:spcAft>
                          <a:spcPts val="0"/>
                        </a:spcAft>
                      </a:pPr>
                      <a:r>
                        <a:rPr lang="en-US" sz="1200" b="0" dirty="0">
                          <a:effectLst/>
                        </a:rPr>
                        <a:t>Due to the leakage of waste.</a:t>
                      </a:r>
                      <a:endParaRPr lang="en-US" sz="1200" b="0" dirty="0">
                        <a:effectLst/>
                        <a:latin typeface="Calibri" panose="020F0502020204030204" pitchFamily="34" charset="0"/>
                        <a:ea typeface="Calibri" panose="020F0502020204030204" pitchFamily="34" charset="0"/>
                        <a:cs typeface="Arial" panose="020B0604020202020204" pitchFamily="34" charset="0"/>
                      </a:endParaRPr>
                    </a:p>
                  </a:txBody>
                  <a:tcPr marL="32128" marR="32128" marT="0" marB="0"/>
                </a:tc>
                <a:tc>
                  <a:txBody>
                    <a:bodyPr/>
                    <a:lstStyle/>
                    <a:p>
                      <a:pPr marL="0" marR="0" algn="l" rtl="0">
                        <a:lnSpc>
                          <a:spcPct val="107000"/>
                        </a:lnSpc>
                        <a:spcBef>
                          <a:spcPts val="0"/>
                        </a:spcBef>
                        <a:spcAft>
                          <a:spcPts val="0"/>
                        </a:spcAft>
                      </a:pPr>
                      <a:r>
                        <a:rPr lang="en-US" sz="1200">
                          <a:effectLst/>
                        </a:rPr>
                        <a:t>Buffer stock coverage and continuous monitoring of drifting soil.</a:t>
                      </a:r>
                      <a:endParaRPr lang="en-US" sz="1200">
                        <a:effectLst/>
                        <a:latin typeface="Calibri" panose="020F0502020204030204" pitchFamily="34" charset="0"/>
                        <a:ea typeface="Calibri" panose="020F0502020204030204" pitchFamily="34" charset="0"/>
                        <a:cs typeface="Arial" panose="020B0604020202020204" pitchFamily="34" charset="0"/>
                      </a:endParaRPr>
                    </a:p>
                  </a:txBody>
                  <a:tcPr marL="32128" marR="32128" marT="0" marB="0"/>
                </a:tc>
                <a:tc>
                  <a:txBody>
                    <a:bodyPr/>
                    <a:lstStyle/>
                    <a:p>
                      <a:pPr marL="0" marR="0" algn="l" rtl="0">
                        <a:lnSpc>
                          <a:spcPct val="107000"/>
                        </a:lnSpc>
                        <a:spcBef>
                          <a:spcPts val="0"/>
                        </a:spcBef>
                        <a:spcAft>
                          <a:spcPts val="0"/>
                        </a:spcAft>
                      </a:pPr>
                      <a:r>
                        <a:rPr lang="en-US" sz="1200">
                          <a:effectLst/>
                        </a:rPr>
                        <a:t>Workers.</a:t>
                      </a:r>
                      <a:endParaRPr lang="en-US" sz="1200">
                        <a:effectLst/>
                        <a:latin typeface="Calibri" panose="020F0502020204030204" pitchFamily="34" charset="0"/>
                        <a:ea typeface="Calibri" panose="020F0502020204030204" pitchFamily="34" charset="0"/>
                        <a:cs typeface="Arial" panose="020B0604020202020204" pitchFamily="34" charset="0"/>
                      </a:endParaRPr>
                    </a:p>
                  </a:txBody>
                  <a:tcPr marL="32128" marR="32128" marT="0" marB="0"/>
                </a:tc>
                <a:tc>
                  <a:txBody>
                    <a:bodyPr/>
                    <a:lstStyle/>
                    <a:p>
                      <a:pPr marL="0" marR="0" algn="l" rtl="0">
                        <a:lnSpc>
                          <a:spcPct val="107000"/>
                        </a:lnSpc>
                        <a:spcBef>
                          <a:spcPts val="0"/>
                        </a:spcBef>
                        <a:spcAft>
                          <a:spcPts val="0"/>
                        </a:spcAft>
                      </a:pPr>
                      <a:r>
                        <a:rPr lang="en-US" sz="1200" dirty="0">
                          <a:effectLst/>
                        </a:rPr>
                        <a:t>Daily routine monitoring by the Contractor and weekly observation by the Environment Officer if necessary.</a:t>
                      </a:r>
                      <a:endParaRPr lang="en-US" sz="1200" dirty="0">
                        <a:effectLst/>
                        <a:latin typeface="Calibri" panose="020F0502020204030204" pitchFamily="34" charset="0"/>
                        <a:ea typeface="Calibri" panose="020F0502020204030204" pitchFamily="34" charset="0"/>
                        <a:cs typeface="Arial" panose="020B0604020202020204" pitchFamily="34" charset="0"/>
                      </a:endParaRPr>
                    </a:p>
                  </a:txBody>
                  <a:tcPr marL="32128" marR="32128" marT="0" marB="0"/>
                </a:tc>
                <a:tc>
                  <a:txBody>
                    <a:bodyPr/>
                    <a:lstStyle/>
                    <a:p>
                      <a:pPr marL="0" marR="0" algn="l" rtl="0">
                        <a:lnSpc>
                          <a:spcPct val="150000"/>
                        </a:lnSpc>
                        <a:spcBef>
                          <a:spcPts val="0"/>
                        </a:spcBef>
                        <a:spcAft>
                          <a:spcPts val="0"/>
                        </a:spcAft>
                      </a:pPr>
                      <a:r>
                        <a:rPr lang="en-US" sz="1200" dirty="0">
                          <a:solidFill>
                            <a:schemeClr val="tx1"/>
                          </a:solidFill>
                          <a:effectLst/>
                        </a:rPr>
                        <a:t>Soil</a:t>
                      </a:r>
                      <a:endParaRPr lang="en-US" sz="1200"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32128" marR="32128" marT="0" marB="0" anchor="ctr"/>
                </a:tc>
                <a:extLst>
                  <a:ext uri="{0D108BD9-81ED-4DB2-BD59-A6C34878D82A}">
                    <a16:rowId xmlns:a16="http://schemas.microsoft.com/office/drawing/2014/main" xmlns="" val="805401883"/>
                  </a:ext>
                </a:extLst>
              </a:tr>
              <a:tr h="1070844">
                <a:tc>
                  <a:txBody>
                    <a:bodyPr/>
                    <a:lstStyle/>
                    <a:p>
                      <a:pPr marL="0" marR="0" algn="l" rtl="0">
                        <a:lnSpc>
                          <a:spcPct val="107000"/>
                        </a:lnSpc>
                        <a:spcBef>
                          <a:spcPts val="0"/>
                        </a:spcBef>
                        <a:spcAft>
                          <a:spcPts val="0"/>
                        </a:spcAft>
                      </a:pPr>
                      <a:r>
                        <a:rPr lang="en-US" sz="1200" b="0" dirty="0">
                          <a:effectLst/>
                        </a:rPr>
                        <a:t>Due to construction material trucks, drilling, transport, and collection waste tires.</a:t>
                      </a:r>
                      <a:endParaRPr lang="en-US" sz="1200" b="0" dirty="0">
                        <a:effectLst/>
                        <a:latin typeface="Calibri" panose="020F0502020204030204" pitchFamily="34" charset="0"/>
                        <a:ea typeface="Calibri" panose="020F0502020204030204" pitchFamily="34" charset="0"/>
                        <a:cs typeface="Arial" panose="020B0604020202020204" pitchFamily="34" charset="0"/>
                      </a:endParaRPr>
                    </a:p>
                  </a:txBody>
                  <a:tcPr marL="32128" marR="32128" marT="0" marB="0"/>
                </a:tc>
                <a:tc>
                  <a:txBody>
                    <a:bodyPr/>
                    <a:lstStyle/>
                    <a:p>
                      <a:pPr marL="0" marR="0" algn="l" rtl="0">
                        <a:lnSpc>
                          <a:spcPct val="107000"/>
                        </a:lnSpc>
                        <a:spcBef>
                          <a:spcPts val="0"/>
                        </a:spcBef>
                        <a:spcAft>
                          <a:spcPts val="0"/>
                        </a:spcAft>
                      </a:pPr>
                      <a:r>
                        <a:rPr lang="en-US" sz="1200" dirty="0">
                          <a:effectLst/>
                        </a:rPr>
                        <a:t>Place warning and guidance signals.</a:t>
                      </a:r>
                      <a:endParaRPr lang="en-US" sz="1200" dirty="0">
                        <a:effectLst/>
                        <a:latin typeface="Calibri" panose="020F0502020204030204" pitchFamily="34" charset="0"/>
                        <a:ea typeface="Calibri" panose="020F0502020204030204" pitchFamily="34" charset="0"/>
                        <a:cs typeface="Arial" panose="020B0604020202020204" pitchFamily="34" charset="0"/>
                      </a:endParaRPr>
                    </a:p>
                  </a:txBody>
                  <a:tcPr marL="32128" marR="32128" marT="0" marB="0"/>
                </a:tc>
                <a:tc>
                  <a:txBody>
                    <a:bodyPr/>
                    <a:lstStyle/>
                    <a:p>
                      <a:pPr marL="0" marR="0" algn="l" rtl="0">
                        <a:lnSpc>
                          <a:spcPct val="107000"/>
                        </a:lnSpc>
                        <a:spcBef>
                          <a:spcPts val="0"/>
                        </a:spcBef>
                        <a:spcAft>
                          <a:spcPts val="0"/>
                        </a:spcAft>
                      </a:pPr>
                      <a:r>
                        <a:rPr lang="en-US" sz="1200" dirty="0">
                          <a:effectLst/>
                        </a:rPr>
                        <a:t>Workers </a:t>
                      </a:r>
                      <a:endParaRPr lang="en-US" sz="1200" dirty="0">
                        <a:effectLst/>
                        <a:latin typeface="Calibri" panose="020F0502020204030204" pitchFamily="34" charset="0"/>
                        <a:ea typeface="Calibri" panose="020F0502020204030204" pitchFamily="34" charset="0"/>
                        <a:cs typeface="Arial" panose="020B0604020202020204" pitchFamily="34" charset="0"/>
                      </a:endParaRPr>
                    </a:p>
                  </a:txBody>
                  <a:tcPr marL="32128" marR="32128" marT="0" marB="0"/>
                </a:tc>
                <a:tc>
                  <a:txBody>
                    <a:bodyPr/>
                    <a:lstStyle/>
                    <a:p>
                      <a:pPr marL="0" marR="0" algn="l" rtl="0">
                        <a:lnSpc>
                          <a:spcPct val="107000"/>
                        </a:lnSpc>
                        <a:spcBef>
                          <a:spcPts val="0"/>
                        </a:spcBef>
                        <a:spcAft>
                          <a:spcPts val="0"/>
                        </a:spcAft>
                      </a:pPr>
                      <a:r>
                        <a:rPr lang="en-US" sz="1200" dirty="0">
                          <a:effectLst/>
                        </a:rPr>
                        <a:t>Monthly monitoring of drivers' driving certificates</a:t>
                      </a:r>
                      <a:br>
                        <a:rPr lang="en-US" sz="1200" dirty="0">
                          <a:effectLst/>
                        </a:rPr>
                      </a:br>
                      <a:r>
                        <a:rPr lang="en-US" sz="1200" dirty="0">
                          <a:effectLst/>
                        </a:rPr>
                        <a:t>Monthly monitoring of all operating vehicles</a:t>
                      </a:r>
                      <a:endParaRPr lang="en-US" sz="1200" dirty="0">
                        <a:effectLst/>
                        <a:latin typeface="Calibri" panose="020F0502020204030204" pitchFamily="34" charset="0"/>
                        <a:ea typeface="Calibri" panose="020F0502020204030204" pitchFamily="34" charset="0"/>
                        <a:cs typeface="Arial" panose="020B0604020202020204" pitchFamily="34" charset="0"/>
                      </a:endParaRPr>
                    </a:p>
                  </a:txBody>
                  <a:tcPr marL="32128" marR="32128" marT="0" marB="0"/>
                </a:tc>
                <a:tc>
                  <a:txBody>
                    <a:bodyPr/>
                    <a:lstStyle/>
                    <a:p>
                      <a:pPr marL="0" marR="0" algn="l" rtl="0">
                        <a:lnSpc>
                          <a:spcPct val="150000"/>
                        </a:lnSpc>
                        <a:spcBef>
                          <a:spcPts val="0"/>
                        </a:spcBef>
                        <a:spcAft>
                          <a:spcPts val="0"/>
                        </a:spcAft>
                      </a:pPr>
                      <a:r>
                        <a:rPr lang="en-US" sz="1200" dirty="0">
                          <a:solidFill>
                            <a:schemeClr val="tx1"/>
                          </a:solidFill>
                          <a:effectLst/>
                        </a:rPr>
                        <a:t>Traffic hazards</a:t>
                      </a:r>
                      <a:endParaRPr lang="en-US" sz="1200"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32128" marR="32128" marT="0" marB="0" anchor="ctr"/>
                </a:tc>
                <a:extLst>
                  <a:ext uri="{0D108BD9-81ED-4DB2-BD59-A6C34878D82A}">
                    <a16:rowId xmlns:a16="http://schemas.microsoft.com/office/drawing/2014/main" xmlns="" val="2153990192"/>
                  </a:ext>
                </a:extLst>
              </a:tr>
            </a:tbl>
          </a:graphicData>
        </a:graphic>
      </p:graphicFrame>
    </p:spTree>
    <p:extLst>
      <p:ext uri="{BB962C8B-B14F-4D97-AF65-F5344CB8AC3E}">
        <p14:creationId xmlns:p14="http://schemas.microsoft.com/office/powerpoint/2010/main" val="281293452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a:extLst>
              <a:ext uri="{FF2B5EF4-FFF2-40B4-BE49-F238E27FC236}">
                <a16:creationId xmlns:a16="http://schemas.microsoft.com/office/drawing/2014/main" xmlns="" id="{4188391D-83EE-49D9-9080-E7BE061D3F45}"/>
              </a:ext>
            </a:extLst>
          </p:cNvPr>
          <p:cNvGraphicFramePr>
            <a:graphicFrameLocks noGrp="1"/>
          </p:cNvGraphicFramePr>
          <p:nvPr>
            <p:ph idx="1"/>
            <p:extLst>
              <p:ext uri="{D42A27DB-BD31-4B8C-83A1-F6EECF244321}">
                <p14:modId xmlns:p14="http://schemas.microsoft.com/office/powerpoint/2010/main" val="1983773683"/>
              </p:ext>
            </p:extLst>
          </p:nvPr>
        </p:nvGraphicFramePr>
        <p:xfrm>
          <a:off x="1" y="0"/>
          <a:ext cx="12191999" cy="6858000"/>
        </p:xfrm>
        <a:graphic>
          <a:graphicData uri="http://schemas.openxmlformats.org/drawingml/2006/table">
            <a:tbl>
              <a:tblPr rtl="1" firstRow="1" firstCol="1" bandRow="1">
                <a:tableStyleId>{35758FB7-9AC5-4552-8A53-C91805E547FA}</a:tableStyleId>
              </a:tblPr>
              <a:tblGrid>
                <a:gridCol w="2003764">
                  <a:extLst>
                    <a:ext uri="{9D8B030D-6E8A-4147-A177-3AD203B41FA5}">
                      <a16:colId xmlns:a16="http://schemas.microsoft.com/office/drawing/2014/main" xmlns="" val="3927941836"/>
                    </a:ext>
                  </a:extLst>
                </a:gridCol>
                <a:gridCol w="2526487">
                  <a:extLst>
                    <a:ext uri="{9D8B030D-6E8A-4147-A177-3AD203B41FA5}">
                      <a16:colId xmlns:a16="http://schemas.microsoft.com/office/drawing/2014/main" xmlns="" val="857536664"/>
                    </a:ext>
                  </a:extLst>
                </a:gridCol>
                <a:gridCol w="2003764">
                  <a:extLst>
                    <a:ext uri="{9D8B030D-6E8A-4147-A177-3AD203B41FA5}">
                      <a16:colId xmlns:a16="http://schemas.microsoft.com/office/drawing/2014/main" xmlns="" val="3503194230"/>
                    </a:ext>
                  </a:extLst>
                </a:gridCol>
                <a:gridCol w="4007538">
                  <a:extLst>
                    <a:ext uri="{9D8B030D-6E8A-4147-A177-3AD203B41FA5}">
                      <a16:colId xmlns:a16="http://schemas.microsoft.com/office/drawing/2014/main" xmlns="" val="2616180064"/>
                    </a:ext>
                  </a:extLst>
                </a:gridCol>
                <a:gridCol w="1650446">
                  <a:extLst>
                    <a:ext uri="{9D8B030D-6E8A-4147-A177-3AD203B41FA5}">
                      <a16:colId xmlns:a16="http://schemas.microsoft.com/office/drawing/2014/main" xmlns="" val="1157535817"/>
                    </a:ext>
                  </a:extLst>
                </a:gridCol>
              </a:tblGrid>
              <a:tr h="404605">
                <a:tc>
                  <a:txBody>
                    <a:bodyPr/>
                    <a:lstStyle/>
                    <a:p>
                      <a:pPr marL="0" marR="0" algn="ctr" rtl="0">
                        <a:lnSpc>
                          <a:spcPct val="107000"/>
                        </a:lnSpc>
                        <a:spcBef>
                          <a:spcPts val="0"/>
                        </a:spcBef>
                        <a:spcAft>
                          <a:spcPts val="0"/>
                        </a:spcAft>
                      </a:pPr>
                      <a:r>
                        <a:rPr lang="en-US" sz="1200">
                          <a:effectLst/>
                        </a:rPr>
                        <a:t>Potential impacts</a:t>
                      </a:r>
                      <a:endParaRPr lang="en-US" sz="1200">
                        <a:effectLst/>
                        <a:latin typeface="Calibri" panose="020F0502020204030204" pitchFamily="34" charset="0"/>
                        <a:ea typeface="Calibri" panose="020F0502020204030204" pitchFamily="34" charset="0"/>
                        <a:cs typeface="Arial" panose="020B0604020202020204" pitchFamily="34" charset="0"/>
                      </a:endParaRPr>
                    </a:p>
                  </a:txBody>
                  <a:tcPr marL="19106" marR="19106" marT="0" marB="0"/>
                </a:tc>
                <a:tc>
                  <a:txBody>
                    <a:bodyPr/>
                    <a:lstStyle/>
                    <a:p>
                      <a:pPr marL="0" marR="0" algn="ctr" rtl="0">
                        <a:lnSpc>
                          <a:spcPct val="107000"/>
                        </a:lnSpc>
                        <a:spcBef>
                          <a:spcPts val="0"/>
                        </a:spcBef>
                        <a:spcAft>
                          <a:spcPts val="0"/>
                        </a:spcAft>
                      </a:pPr>
                      <a:r>
                        <a:rPr lang="en-US" sz="1200">
                          <a:effectLst/>
                        </a:rPr>
                        <a:t>Monitoring mechanism</a:t>
                      </a:r>
                      <a:endParaRPr lang="en-US" sz="1200">
                        <a:effectLst/>
                        <a:latin typeface="Calibri" panose="020F0502020204030204" pitchFamily="34" charset="0"/>
                        <a:ea typeface="Calibri" panose="020F0502020204030204" pitchFamily="34" charset="0"/>
                        <a:cs typeface="Arial" panose="020B0604020202020204" pitchFamily="34" charset="0"/>
                      </a:endParaRPr>
                    </a:p>
                  </a:txBody>
                  <a:tcPr marL="19106" marR="19106" marT="0" marB="0"/>
                </a:tc>
                <a:tc>
                  <a:txBody>
                    <a:bodyPr/>
                    <a:lstStyle/>
                    <a:p>
                      <a:pPr marL="0" marR="0" algn="ctr" rtl="0">
                        <a:lnSpc>
                          <a:spcPct val="107000"/>
                        </a:lnSpc>
                        <a:spcBef>
                          <a:spcPts val="0"/>
                        </a:spcBef>
                        <a:spcAft>
                          <a:spcPts val="0"/>
                        </a:spcAft>
                      </a:pPr>
                      <a:r>
                        <a:rPr lang="en-US" sz="1200">
                          <a:effectLst/>
                        </a:rPr>
                        <a:t>Person in charge</a:t>
                      </a:r>
                      <a:endParaRPr lang="en-US" sz="1200">
                        <a:effectLst/>
                        <a:latin typeface="Calibri" panose="020F0502020204030204" pitchFamily="34" charset="0"/>
                        <a:ea typeface="Calibri" panose="020F0502020204030204" pitchFamily="34" charset="0"/>
                        <a:cs typeface="Arial" panose="020B0604020202020204" pitchFamily="34" charset="0"/>
                      </a:endParaRPr>
                    </a:p>
                  </a:txBody>
                  <a:tcPr marL="19106" marR="19106" marT="0" marB="0"/>
                </a:tc>
                <a:tc>
                  <a:txBody>
                    <a:bodyPr/>
                    <a:lstStyle/>
                    <a:p>
                      <a:pPr marL="0" marR="0" algn="ctr" rtl="0">
                        <a:lnSpc>
                          <a:spcPct val="107000"/>
                        </a:lnSpc>
                        <a:spcBef>
                          <a:spcPts val="0"/>
                        </a:spcBef>
                        <a:spcAft>
                          <a:spcPts val="0"/>
                        </a:spcAft>
                      </a:pPr>
                      <a:r>
                        <a:rPr lang="en-US" sz="1200" dirty="0">
                          <a:effectLst/>
                        </a:rPr>
                        <a:t>monitoring/reporting frequency</a:t>
                      </a:r>
                    </a:p>
                    <a:p>
                      <a:pPr marL="0" marR="0" algn="ctr" rtl="0">
                        <a:lnSpc>
                          <a:spcPct val="107000"/>
                        </a:lnSpc>
                        <a:spcBef>
                          <a:spcPts val="0"/>
                        </a:spcBef>
                        <a:spcAft>
                          <a:spcPts val="0"/>
                        </a:spcAft>
                      </a:pPr>
                      <a:r>
                        <a:rPr lang="ar-SA" sz="1200" dirty="0">
                          <a:effectLst/>
                        </a:rPr>
                        <a:t> </a:t>
                      </a:r>
                      <a:endParaRPr lang="en-US" sz="1200" dirty="0">
                        <a:effectLst/>
                        <a:latin typeface="Calibri" panose="020F0502020204030204" pitchFamily="34" charset="0"/>
                        <a:ea typeface="Calibri" panose="020F0502020204030204" pitchFamily="34" charset="0"/>
                        <a:cs typeface="Arial" panose="020B0604020202020204" pitchFamily="34" charset="0"/>
                      </a:endParaRPr>
                    </a:p>
                  </a:txBody>
                  <a:tcPr marL="19106" marR="19106" marT="0" marB="0" anchor="ctr"/>
                </a:tc>
                <a:tc>
                  <a:txBody>
                    <a:bodyPr/>
                    <a:lstStyle/>
                    <a:p>
                      <a:pPr marL="0" marR="0" algn="ctr" rtl="0">
                        <a:lnSpc>
                          <a:spcPct val="107000"/>
                        </a:lnSpc>
                        <a:spcBef>
                          <a:spcPts val="0"/>
                        </a:spcBef>
                        <a:spcAft>
                          <a:spcPts val="0"/>
                        </a:spcAft>
                      </a:pPr>
                      <a:r>
                        <a:rPr lang="en-US" sz="1200" dirty="0">
                          <a:effectLst/>
                        </a:rPr>
                        <a:t>Elements during operation</a:t>
                      </a:r>
                      <a:endParaRPr lang="en-US" sz="1200" dirty="0">
                        <a:effectLst/>
                        <a:latin typeface="Calibri" panose="020F0502020204030204" pitchFamily="34" charset="0"/>
                        <a:ea typeface="Calibri" panose="020F0502020204030204" pitchFamily="34" charset="0"/>
                        <a:cs typeface="Arial" panose="020B0604020202020204" pitchFamily="34" charset="0"/>
                      </a:endParaRPr>
                    </a:p>
                  </a:txBody>
                  <a:tcPr marL="19106" marR="19106" marT="0" marB="0"/>
                </a:tc>
                <a:extLst>
                  <a:ext uri="{0D108BD9-81ED-4DB2-BD59-A6C34878D82A}">
                    <a16:rowId xmlns:a16="http://schemas.microsoft.com/office/drawing/2014/main" xmlns="" val="1210178484"/>
                  </a:ext>
                </a:extLst>
              </a:tr>
              <a:tr h="1156514">
                <a:tc>
                  <a:txBody>
                    <a:bodyPr/>
                    <a:lstStyle/>
                    <a:p>
                      <a:pPr marL="0" marR="0" algn="l" rtl="0">
                        <a:lnSpc>
                          <a:spcPct val="107000"/>
                        </a:lnSpc>
                        <a:spcBef>
                          <a:spcPts val="0"/>
                        </a:spcBef>
                        <a:spcAft>
                          <a:spcPts val="0"/>
                        </a:spcAft>
                      </a:pPr>
                      <a:r>
                        <a:rPr lang="en-US" sz="1100">
                          <a:effectLst/>
                        </a:rPr>
                        <a:t>Due to harmful gases emissions.</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19106" marR="19106" marT="0" marB="0"/>
                </a:tc>
                <a:tc>
                  <a:txBody>
                    <a:bodyPr/>
                    <a:lstStyle/>
                    <a:p>
                      <a:pPr marL="0" marR="0" algn="l" rtl="0">
                        <a:lnSpc>
                          <a:spcPct val="107000"/>
                        </a:lnSpc>
                        <a:spcBef>
                          <a:spcPts val="0"/>
                        </a:spcBef>
                        <a:spcAft>
                          <a:spcPts val="0"/>
                        </a:spcAft>
                      </a:pPr>
                      <a:r>
                        <a:rPr lang="en-US" sz="1100">
                          <a:effectLst/>
                        </a:rPr>
                        <a:t>Regular maintenance of chimney outlets and add filters and</a:t>
                      </a:r>
                    </a:p>
                    <a:p>
                      <a:pPr marL="0" marR="0" algn="l" rtl="0">
                        <a:lnSpc>
                          <a:spcPct val="107000"/>
                        </a:lnSpc>
                        <a:spcBef>
                          <a:spcPts val="0"/>
                        </a:spcBef>
                        <a:spcAft>
                          <a:spcPts val="0"/>
                        </a:spcAft>
                      </a:pPr>
                      <a:r>
                        <a:rPr lang="en-US" sz="1100">
                          <a:effectLst/>
                        </a:rPr>
                        <a:t>Installation of a detector for all types of gases emitted in case of leakage.</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19106" marR="19106" marT="0" marB="0"/>
                </a:tc>
                <a:tc>
                  <a:txBody>
                    <a:bodyPr/>
                    <a:lstStyle/>
                    <a:p>
                      <a:pPr marL="0" marR="0" algn="l" rtl="0">
                        <a:lnSpc>
                          <a:spcPct val="107000"/>
                        </a:lnSpc>
                        <a:spcBef>
                          <a:spcPts val="0"/>
                        </a:spcBef>
                        <a:spcAft>
                          <a:spcPts val="0"/>
                        </a:spcAft>
                      </a:pPr>
                      <a:r>
                        <a:rPr lang="en-US" sz="1100">
                          <a:effectLst/>
                        </a:rPr>
                        <a:t>Workers and Engineers</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19106" marR="19106" marT="0" marB="0"/>
                </a:tc>
                <a:tc>
                  <a:txBody>
                    <a:bodyPr/>
                    <a:lstStyle/>
                    <a:p>
                      <a:pPr marL="0" marR="0" algn="l" rtl="0">
                        <a:lnSpc>
                          <a:spcPct val="107000"/>
                        </a:lnSpc>
                        <a:spcBef>
                          <a:spcPts val="0"/>
                        </a:spcBef>
                        <a:spcAft>
                          <a:spcPts val="0"/>
                        </a:spcAft>
                      </a:pPr>
                      <a:r>
                        <a:rPr lang="en-US" sz="1100">
                          <a:effectLst/>
                        </a:rPr>
                        <a:t>Monitoring changes in the concentration of gases emitted into ambient air.</a:t>
                      </a:r>
                    </a:p>
                    <a:p>
                      <a:pPr marL="0" marR="0" algn="l" rtl="0">
                        <a:lnSpc>
                          <a:spcPct val="107000"/>
                        </a:lnSpc>
                        <a:spcBef>
                          <a:spcPts val="0"/>
                        </a:spcBef>
                        <a:spcAft>
                          <a:spcPts val="0"/>
                        </a:spcAft>
                      </a:pPr>
                      <a:r>
                        <a:rPr lang="en-US" sz="1100">
                          <a:effectLst/>
                        </a:rPr>
                        <a:t>Gas emissions are calculated from measured concentrations in gas and condensate.</a:t>
                      </a:r>
                    </a:p>
                    <a:p>
                      <a:pPr marL="0" marR="0" algn="l" rtl="0">
                        <a:lnSpc>
                          <a:spcPct val="107000"/>
                        </a:lnSpc>
                        <a:spcBef>
                          <a:spcPts val="0"/>
                        </a:spcBef>
                        <a:spcAft>
                          <a:spcPts val="0"/>
                        </a:spcAft>
                      </a:pPr>
                      <a:r>
                        <a:rPr lang="en-US" sz="1100">
                          <a:effectLst/>
                        </a:rPr>
                        <a:t>Twice a year</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19106" marR="19106" marT="0" marB="0"/>
                </a:tc>
                <a:tc>
                  <a:txBody>
                    <a:bodyPr/>
                    <a:lstStyle/>
                    <a:p>
                      <a:pPr marL="0" marR="0" algn="l" rtl="0">
                        <a:lnSpc>
                          <a:spcPct val="107000"/>
                        </a:lnSpc>
                        <a:spcBef>
                          <a:spcPts val="0"/>
                        </a:spcBef>
                        <a:spcAft>
                          <a:spcPts val="0"/>
                        </a:spcAft>
                      </a:pPr>
                      <a:r>
                        <a:rPr lang="en-US" sz="1100" dirty="0">
                          <a:effectLst/>
                        </a:rPr>
                        <a:t>Air quality</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19106" marR="19106" marT="0" marB="0" anchor="ctr"/>
                </a:tc>
                <a:extLst>
                  <a:ext uri="{0D108BD9-81ED-4DB2-BD59-A6C34878D82A}">
                    <a16:rowId xmlns:a16="http://schemas.microsoft.com/office/drawing/2014/main" xmlns="" val="2610481204"/>
                  </a:ext>
                </a:extLst>
              </a:tr>
              <a:tr h="302200">
                <a:tc>
                  <a:txBody>
                    <a:bodyPr/>
                    <a:lstStyle/>
                    <a:p>
                      <a:pPr marL="0" marR="0" algn="l" rtl="0">
                        <a:lnSpc>
                          <a:spcPct val="107000"/>
                        </a:lnSpc>
                        <a:spcBef>
                          <a:spcPts val="0"/>
                        </a:spcBef>
                        <a:spcAft>
                          <a:spcPts val="0"/>
                        </a:spcAft>
                      </a:pPr>
                      <a:r>
                        <a:rPr lang="en-US" sz="1100">
                          <a:effectLst/>
                        </a:rPr>
                        <a:t>Due to the leakage of waste</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19106" marR="19106" marT="0" marB="0"/>
                </a:tc>
                <a:tc>
                  <a:txBody>
                    <a:bodyPr/>
                    <a:lstStyle/>
                    <a:p>
                      <a:pPr marL="0" marR="0" algn="l" rtl="0">
                        <a:lnSpc>
                          <a:spcPct val="107000"/>
                        </a:lnSpc>
                        <a:spcBef>
                          <a:spcPts val="0"/>
                        </a:spcBef>
                        <a:spcAft>
                          <a:spcPts val="0"/>
                        </a:spcAft>
                      </a:pPr>
                      <a:r>
                        <a:rPr lang="en-US" sz="1100">
                          <a:effectLst/>
                        </a:rPr>
                        <a:t>Plant trees to reduce soil erosion.</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19106" marR="19106" marT="0" marB="0"/>
                </a:tc>
                <a:tc>
                  <a:txBody>
                    <a:bodyPr/>
                    <a:lstStyle/>
                    <a:p>
                      <a:pPr marL="0" marR="0" algn="l" rtl="0">
                        <a:lnSpc>
                          <a:spcPct val="107000"/>
                        </a:lnSpc>
                        <a:spcBef>
                          <a:spcPts val="0"/>
                        </a:spcBef>
                        <a:spcAft>
                          <a:spcPts val="0"/>
                        </a:spcAft>
                      </a:pPr>
                      <a:r>
                        <a:rPr lang="en-US" sz="1100">
                          <a:effectLst/>
                        </a:rPr>
                        <a:t>Workers</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19106" marR="19106" marT="0" marB="0"/>
                </a:tc>
                <a:tc>
                  <a:txBody>
                    <a:bodyPr/>
                    <a:lstStyle/>
                    <a:p>
                      <a:pPr marL="0" marR="0" algn="l" rtl="0">
                        <a:lnSpc>
                          <a:spcPct val="107000"/>
                        </a:lnSpc>
                        <a:spcBef>
                          <a:spcPts val="0"/>
                        </a:spcBef>
                        <a:spcAft>
                          <a:spcPts val="0"/>
                        </a:spcAft>
                      </a:pPr>
                      <a:r>
                        <a:rPr lang="en-US" sz="1100">
                          <a:effectLst/>
                        </a:rPr>
                        <a:t>Periodically during the transport of waste</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19106" marR="19106" marT="0" marB="0"/>
                </a:tc>
                <a:tc>
                  <a:txBody>
                    <a:bodyPr/>
                    <a:lstStyle/>
                    <a:p>
                      <a:pPr marL="0" marR="0" algn="l" rtl="0">
                        <a:lnSpc>
                          <a:spcPct val="150000"/>
                        </a:lnSpc>
                        <a:spcBef>
                          <a:spcPts val="0"/>
                        </a:spcBef>
                        <a:spcAft>
                          <a:spcPts val="0"/>
                        </a:spcAft>
                      </a:pPr>
                      <a:r>
                        <a:rPr lang="en-US" sz="1100">
                          <a:effectLst/>
                        </a:rPr>
                        <a:t>Soil</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19106" marR="19106" marT="0" marB="0" anchor="ctr"/>
                </a:tc>
                <a:extLst>
                  <a:ext uri="{0D108BD9-81ED-4DB2-BD59-A6C34878D82A}">
                    <a16:rowId xmlns:a16="http://schemas.microsoft.com/office/drawing/2014/main" xmlns="" val="2790964933"/>
                  </a:ext>
                </a:extLst>
              </a:tr>
              <a:tr h="1223851">
                <a:tc>
                  <a:txBody>
                    <a:bodyPr/>
                    <a:lstStyle/>
                    <a:p>
                      <a:pPr marL="0" marR="0" algn="l" rtl="0">
                        <a:lnSpc>
                          <a:spcPct val="107000"/>
                        </a:lnSpc>
                        <a:spcBef>
                          <a:spcPts val="0"/>
                        </a:spcBef>
                        <a:spcAft>
                          <a:spcPts val="0"/>
                        </a:spcAft>
                      </a:pPr>
                      <a:r>
                        <a:rPr lang="en-US" sz="1100">
                          <a:effectLst/>
                        </a:rPr>
                        <a:t>Human, industrial and medical uses.</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19106" marR="19106" marT="0" marB="0"/>
                </a:tc>
                <a:tc>
                  <a:txBody>
                    <a:bodyPr/>
                    <a:lstStyle/>
                    <a:p>
                      <a:pPr marL="0" marR="0" algn="l" rtl="0">
                        <a:lnSpc>
                          <a:spcPct val="107000"/>
                        </a:lnSpc>
                        <a:spcBef>
                          <a:spcPts val="0"/>
                        </a:spcBef>
                        <a:spcAft>
                          <a:spcPts val="0"/>
                        </a:spcAft>
                      </a:pPr>
                      <a:r>
                        <a:rPr lang="en-US" sz="1100">
                          <a:effectLst/>
                        </a:rPr>
                        <a:t>Provide a container for the placement of solid waste resulting from use.</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19106" marR="19106" marT="0" marB="0"/>
                </a:tc>
                <a:tc>
                  <a:txBody>
                    <a:bodyPr/>
                    <a:lstStyle/>
                    <a:p>
                      <a:pPr marL="0" marR="0" algn="l" rtl="0">
                        <a:lnSpc>
                          <a:spcPct val="107000"/>
                        </a:lnSpc>
                        <a:spcBef>
                          <a:spcPts val="0"/>
                        </a:spcBef>
                        <a:spcAft>
                          <a:spcPts val="0"/>
                        </a:spcAft>
                      </a:pPr>
                      <a:r>
                        <a:rPr lang="en-US" sz="1100">
                          <a:effectLst/>
                        </a:rPr>
                        <a:t>Workers</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19106" marR="19106" marT="0" marB="0"/>
                </a:tc>
                <a:tc>
                  <a:txBody>
                    <a:bodyPr/>
                    <a:lstStyle/>
                    <a:p>
                      <a:pPr marL="0" marR="0" algn="l" rtl="0">
                        <a:lnSpc>
                          <a:spcPct val="107000"/>
                        </a:lnSpc>
                        <a:spcBef>
                          <a:spcPts val="0"/>
                        </a:spcBef>
                        <a:spcAft>
                          <a:spcPts val="0"/>
                        </a:spcAft>
                      </a:pPr>
                      <a:r>
                        <a:rPr lang="en-US" sz="1100">
                          <a:effectLst/>
                        </a:rPr>
                        <a:t>Solids - monthly monitoring of solid human waste storage areas and their transfer to designated areas when needed.</a:t>
                      </a:r>
                      <a:br>
                        <a:rPr lang="en-US" sz="1100">
                          <a:effectLst/>
                        </a:rPr>
                      </a:br>
                      <a:r>
                        <a:rPr lang="en-US" sz="1100">
                          <a:effectLst/>
                        </a:rPr>
                        <a:t>Periodic weekly monitoring of solid industrial waste storage areas and their transfer to designated landfills as needed.</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19106" marR="19106" marT="0" marB="0"/>
                </a:tc>
                <a:tc>
                  <a:txBody>
                    <a:bodyPr/>
                    <a:lstStyle/>
                    <a:p>
                      <a:pPr marL="0" marR="0" algn="l" rtl="0">
                        <a:lnSpc>
                          <a:spcPct val="150000"/>
                        </a:lnSpc>
                        <a:spcBef>
                          <a:spcPts val="0"/>
                        </a:spcBef>
                        <a:spcAft>
                          <a:spcPts val="0"/>
                        </a:spcAft>
                      </a:pPr>
                      <a:r>
                        <a:rPr lang="en-US" sz="1100">
                          <a:effectLst/>
                        </a:rPr>
                        <a:t>Solid waste</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19106" marR="19106" marT="0" marB="0" anchor="ctr"/>
                </a:tc>
                <a:extLst>
                  <a:ext uri="{0D108BD9-81ED-4DB2-BD59-A6C34878D82A}">
                    <a16:rowId xmlns:a16="http://schemas.microsoft.com/office/drawing/2014/main" xmlns="" val="3433311770"/>
                  </a:ext>
                </a:extLst>
              </a:tr>
              <a:tr h="1156763">
                <a:tc>
                  <a:txBody>
                    <a:bodyPr/>
                    <a:lstStyle/>
                    <a:p>
                      <a:pPr marL="0" marR="0" algn="l" rtl="0">
                        <a:lnSpc>
                          <a:spcPct val="107000"/>
                        </a:lnSpc>
                        <a:spcBef>
                          <a:spcPts val="0"/>
                        </a:spcBef>
                        <a:spcAft>
                          <a:spcPts val="0"/>
                        </a:spcAft>
                      </a:pPr>
                      <a:r>
                        <a:rPr lang="en-US" sz="1100">
                          <a:effectLst/>
                        </a:rPr>
                        <a:t>Due to the operation of machines.</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19106" marR="19106" marT="0" marB="0"/>
                </a:tc>
                <a:tc>
                  <a:txBody>
                    <a:bodyPr/>
                    <a:lstStyle/>
                    <a:p>
                      <a:pPr marL="0" marR="0" algn="l" rtl="0">
                        <a:lnSpc>
                          <a:spcPct val="107000"/>
                        </a:lnSpc>
                        <a:spcBef>
                          <a:spcPts val="0"/>
                        </a:spcBef>
                        <a:spcAft>
                          <a:spcPts val="0"/>
                        </a:spcAft>
                      </a:pPr>
                      <a:r>
                        <a:rPr lang="en-US" sz="1100">
                          <a:effectLst/>
                        </a:rPr>
                        <a:t>Continuous maintenance of machines which are the main source of the noise.</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19106" marR="19106" marT="0" marB="0"/>
                </a:tc>
                <a:tc>
                  <a:txBody>
                    <a:bodyPr/>
                    <a:lstStyle/>
                    <a:p>
                      <a:pPr marL="0" marR="0" algn="l" rtl="0">
                        <a:lnSpc>
                          <a:spcPct val="107000"/>
                        </a:lnSpc>
                        <a:spcBef>
                          <a:spcPts val="0"/>
                        </a:spcBef>
                        <a:spcAft>
                          <a:spcPts val="0"/>
                        </a:spcAft>
                      </a:pPr>
                      <a:r>
                        <a:rPr lang="en-US" sz="1100">
                          <a:effectLst/>
                        </a:rPr>
                        <a:t>Workers</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19106" marR="19106" marT="0" marB="0"/>
                </a:tc>
                <a:tc>
                  <a:txBody>
                    <a:bodyPr/>
                    <a:lstStyle/>
                    <a:p>
                      <a:pPr marL="0" marR="0" algn="l" rtl="0">
                        <a:lnSpc>
                          <a:spcPct val="107000"/>
                        </a:lnSpc>
                        <a:spcBef>
                          <a:spcPts val="0"/>
                        </a:spcBef>
                        <a:spcAft>
                          <a:spcPts val="0"/>
                        </a:spcAft>
                      </a:pPr>
                      <a:r>
                        <a:rPr lang="en-US" sz="1100">
                          <a:effectLst/>
                        </a:rPr>
                        <a:t>Measurement of noise level through the use of instruments based on international standards and standards (use of sound meters)</a:t>
                      </a:r>
                      <a:r>
                        <a:rPr lang="ar-SA" sz="1100">
                          <a:effectLst/>
                        </a:rPr>
                        <a:t>	</a:t>
                      </a:r>
                      <a:r>
                        <a:rPr lang="en-US" sz="1100">
                          <a:effectLst/>
                        </a:rPr>
                        <a:t>once every three months during operation (monitoring every 24 hours).</a:t>
                      </a:r>
                    </a:p>
                    <a:p>
                      <a:pPr marL="457200" marR="0" algn="l" rtl="0">
                        <a:lnSpc>
                          <a:spcPct val="107000"/>
                        </a:lnSpc>
                        <a:spcBef>
                          <a:spcPts val="0"/>
                        </a:spcBef>
                        <a:spcAft>
                          <a:spcPts val="0"/>
                        </a:spcAft>
                      </a:pPr>
                      <a:r>
                        <a:rPr lang="ar-SA" sz="1100">
                          <a:effectLst/>
                        </a:rPr>
                        <a:t>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19106" marR="19106" marT="0" marB="0"/>
                </a:tc>
                <a:tc>
                  <a:txBody>
                    <a:bodyPr/>
                    <a:lstStyle/>
                    <a:p>
                      <a:pPr marL="0" marR="0" algn="l" rtl="0">
                        <a:lnSpc>
                          <a:spcPct val="150000"/>
                        </a:lnSpc>
                        <a:spcBef>
                          <a:spcPts val="0"/>
                        </a:spcBef>
                        <a:spcAft>
                          <a:spcPts val="0"/>
                        </a:spcAft>
                      </a:pPr>
                      <a:r>
                        <a:rPr lang="en-US" sz="1100">
                          <a:effectLst/>
                        </a:rPr>
                        <a:t>Noise</a:t>
                      </a:r>
                    </a:p>
                    <a:p>
                      <a:pPr marL="0" marR="0" algn="l" rtl="0">
                        <a:lnSpc>
                          <a:spcPct val="150000"/>
                        </a:lnSpc>
                        <a:spcBef>
                          <a:spcPts val="0"/>
                        </a:spcBef>
                        <a:spcAft>
                          <a:spcPts val="0"/>
                        </a:spcAft>
                      </a:pPr>
                      <a:r>
                        <a:rPr lang="en-US" sz="1100">
                          <a:effectLst/>
                        </a:rPr>
                        <a:t>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19106" marR="19106" marT="0" marB="0" anchor="ctr"/>
                </a:tc>
                <a:extLst>
                  <a:ext uri="{0D108BD9-81ED-4DB2-BD59-A6C34878D82A}">
                    <a16:rowId xmlns:a16="http://schemas.microsoft.com/office/drawing/2014/main" xmlns="" val="2437626217"/>
                  </a:ext>
                </a:extLst>
              </a:tr>
              <a:tr h="1390216">
                <a:tc>
                  <a:txBody>
                    <a:bodyPr/>
                    <a:lstStyle/>
                    <a:p>
                      <a:pPr marL="0" marR="0" algn="just" rtl="0">
                        <a:lnSpc>
                          <a:spcPct val="107000"/>
                        </a:lnSpc>
                        <a:spcBef>
                          <a:spcPts val="0"/>
                        </a:spcBef>
                        <a:spcAft>
                          <a:spcPts val="0"/>
                        </a:spcAft>
                      </a:pPr>
                      <a:r>
                        <a:rPr lang="en-US" sz="1100">
                          <a:effectLst/>
                        </a:rPr>
                        <a:t>Due to community water resource uses</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19106" marR="19106" marT="0" marB="0"/>
                </a:tc>
                <a:tc>
                  <a:txBody>
                    <a:bodyPr/>
                    <a:lstStyle/>
                    <a:p>
                      <a:pPr marL="0" marR="0" algn="l" rtl="0">
                        <a:lnSpc>
                          <a:spcPct val="107000"/>
                        </a:lnSpc>
                        <a:spcBef>
                          <a:spcPts val="0"/>
                        </a:spcBef>
                        <a:spcAft>
                          <a:spcPts val="0"/>
                        </a:spcAft>
                      </a:pPr>
                      <a:r>
                        <a:rPr lang="en-US" sz="1100">
                          <a:effectLst/>
                        </a:rPr>
                        <a:t>Designing a sewage system</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19106" marR="19106" marT="0" marB="0"/>
                </a:tc>
                <a:tc>
                  <a:txBody>
                    <a:bodyPr/>
                    <a:lstStyle/>
                    <a:p>
                      <a:pPr marL="0" marR="0" algn="l" rtl="0">
                        <a:lnSpc>
                          <a:spcPct val="107000"/>
                        </a:lnSpc>
                        <a:spcBef>
                          <a:spcPts val="0"/>
                        </a:spcBef>
                        <a:spcAft>
                          <a:spcPts val="0"/>
                        </a:spcAft>
                      </a:pPr>
                      <a:r>
                        <a:rPr lang="en-US" sz="1100">
                          <a:effectLst/>
                        </a:rPr>
                        <a:t>Workers and engineers and EQA</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19106" marR="19106" marT="0" marB="0"/>
                </a:tc>
                <a:tc>
                  <a:txBody>
                    <a:bodyPr/>
                    <a:lstStyle/>
                    <a:p>
                      <a:pPr marL="0" marR="0" algn="l" rtl="0">
                        <a:lnSpc>
                          <a:spcPct val="107000"/>
                        </a:lnSpc>
                        <a:spcBef>
                          <a:spcPts val="0"/>
                        </a:spcBef>
                        <a:spcAft>
                          <a:spcPts val="0"/>
                        </a:spcAft>
                      </a:pPr>
                      <a:r>
                        <a:rPr lang="en-US" sz="1100" dirty="0">
                          <a:effectLst/>
                        </a:rPr>
                        <a:t>Chemical analysis of its components monthly.</a:t>
                      </a:r>
                      <a:br>
                        <a:rPr lang="en-US" sz="1100" dirty="0">
                          <a:effectLst/>
                        </a:rPr>
                      </a:br>
                      <a:r>
                        <a:rPr lang="en-US" sz="1100" dirty="0">
                          <a:effectLst/>
                        </a:rPr>
                        <a:t>Weekly monitoring of storage and evaporation areas when needed.</a:t>
                      </a:r>
                    </a:p>
                    <a:p>
                      <a:pPr marL="0" marR="0" algn="l" rtl="0">
                        <a:lnSpc>
                          <a:spcPct val="107000"/>
                        </a:lnSpc>
                        <a:spcBef>
                          <a:spcPts val="0"/>
                        </a:spcBef>
                        <a:spcAft>
                          <a:spcPts val="0"/>
                        </a:spcAft>
                      </a:pPr>
                      <a:r>
                        <a:rPr lang="en-US" sz="1100" dirty="0">
                          <a:effectLst/>
                        </a:rPr>
                        <a:t>Rainwater - Maintenance of rain drainage network annually before the rainy season.</a:t>
                      </a:r>
                      <a:br>
                        <a:rPr lang="en-US" sz="1100" dirty="0">
                          <a:effectLst/>
                        </a:rPr>
                      </a:br>
                      <a:r>
                        <a:rPr lang="en-US" sz="1100" dirty="0">
                          <a:effectLst/>
                        </a:rPr>
                        <a:t>Continuous monitoring of discharge during rain storms.</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19106" marR="19106" marT="0" marB="0"/>
                </a:tc>
                <a:tc>
                  <a:txBody>
                    <a:bodyPr/>
                    <a:lstStyle/>
                    <a:p>
                      <a:pPr marL="0" marR="0" algn="l" rtl="0">
                        <a:lnSpc>
                          <a:spcPct val="150000"/>
                        </a:lnSpc>
                        <a:spcBef>
                          <a:spcPts val="0"/>
                        </a:spcBef>
                        <a:spcAft>
                          <a:spcPts val="0"/>
                        </a:spcAft>
                      </a:pPr>
                      <a:r>
                        <a:rPr lang="en-US" sz="1100">
                          <a:effectLst/>
                        </a:rPr>
                        <a:t>Water resources and quality</a:t>
                      </a:r>
                    </a:p>
                    <a:p>
                      <a:pPr marL="457200" marR="0" algn="l" rtl="0">
                        <a:lnSpc>
                          <a:spcPct val="150000"/>
                        </a:lnSpc>
                        <a:spcBef>
                          <a:spcPts val="0"/>
                        </a:spcBef>
                        <a:spcAft>
                          <a:spcPts val="0"/>
                        </a:spcAft>
                      </a:pPr>
                      <a:r>
                        <a:rPr lang="ar-SA" sz="1100">
                          <a:effectLst/>
                        </a:rPr>
                        <a:t>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19106" marR="19106" marT="0" marB="0" anchor="ctr"/>
                </a:tc>
                <a:extLst>
                  <a:ext uri="{0D108BD9-81ED-4DB2-BD59-A6C34878D82A}">
                    <a16:rowId xmlns:a16="http://schemas.microsoft.com/office/drawing/2014/main" xmlns="" val="2264235328"/>
                  </a:ext>
                </a:extLst>
              </a:tr>
              <a:tr h="1223851">
                <a:tc>
                  <a:txBody>
                    <a:bodyPr/>
                    <a:lstStyle/>
                    <a:p>
                      <a:pPr marL="0" marR="0" algn="just" rtl="0">
                        <a:lnSpc>
                          <a:spcPct val="107000"/>
                        </a:lnSpc>
                        <a:spcBef>
                          <a:spcPts val="0"/>
                        </a:spcBef>
                        <a:spcAft>
                          <a:spcPts val="0"/>
                        </a:spcAft>
                      </a:pPr>
                      <a:r>
                        <a:rPr lang="en-US" sz="1100" dirty="0">
                          <a:effectLst/>
                        </a:rPr>
                        <a:t>The unexpected presence of rare animals in the construction area or there are government nature reserves.</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19106" marR="19106" marT="0" marB="0"/>
                </a:tc>
                <a:tc>
                  <a:txBody>
                    <a:bodyPr/>
                    <a:lstStyle/>
                    <a:p>
                      <a:pPr marL="0" marR="0" algn="l" rtl="0">
                        <a:lnSpc>
                          <a:spcPct val="107000"/>
                        </a:lnSpc>
                        <a:spcBef>
                          <a:spcPts val="0"/>
                        </a:spcBef>
                        <a:spcAft>
                          <a:spcPts val="0"/>
                        </a:spcAft>
                      </a:pPr>
                      <a:r>
                        <a:rPr lang="en-US" sz="1100" dirty="0">
                          <a:effectLst/>
                        </a:rPr>
                        <a:t>Plantation of forest trees during operation to beautify the area.</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19106" marR="19106" marT="0" marB="0"/>
                </a:tc>
                <a:tc>
                  <a:txBody>
                    <a:bodyPr/>
                    <a:lstStyle/>
                    <a:p>
                      <a:pPr marL="0" marR="0" algn="l" rtl="0">
                        <a:lnSpc>
                          <a:spcPct val="107000"/>
                        </a:lnSpc>
                        <a:spcBef>
                          <a:spcPts val="0"/>
                        </a:spcBef>
                        <a:spcAft>
                          <a:spcPts val="0"/>
                        </a:spcAft>
                      </a:pPr>
                      <a:r>
                        <a:rPr lang="en-US" sz="1100" dirty="0">
                          <a:effectLst/>
                        </a:rPr>
                        <a:t>workers</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19106" marR="19106" marT="0" marB="0"/>
                </a:tc>
                <a:tc>
                  <a:txBody>
                    <a:bodyPr/>
                    <a:lstStyle/>
                    <a:p>
                      <a:pPr marL="0" marR="0" algn="l" rtl="0">
                        <a:lnSpc>
                          <a:spcPct val="107000"/>
                        </a:lnSpc>
                        <a:spcBef>
                          <a:spcPts val="0"/>
                        </a:spcBef>
                        <a:spcAft>
                          <a:spcPts val="0"/>
                        </a:spcAft>
                      </a:pPr>
                      <a:r>
                        <a:rPr lang="en-US" sz="1100" dirty="0">
                          <a:effectLst/>
                        </a:rPr>
                        <a:t>No need</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19106" marR="19106" marT="0" marB="0"/>
                </a:tc>
                <a:tc>
                  <a:txBody>
                    <a:bodyPr/>
                    <a:lstStyle/>
                    <a:p>
                      <a:pPr marL="0" marR="0" algn="l" rtl="0">
                        <a:lnSpc>
                          <a:spcPct val="150000"/>
                        </a:lnSpc>
                        <a:spcBef>
                          <a:spcPts val="0"/>
                        </a:spcBef>
                        <a:spcAft>
                          <a:spcPts val="0"/>
                        </a:spcAft>
                      </a:pPr>
                      <a:r>
                        <a:rPr lang="en-US" sz="1100" dirty="0">
                          <a:effectLst/>
                        </a:rPr>
                        <a:t>wildlife</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19106" marR="19106" marT="0" marB="0" anchor="ctr"/>
                </a:tc>
                <a:extLst>
                  <a:ext uri="{0D108BD9-81ED-4DB2-BD59-A6C34878D82A}">
                    <a16:rowId xmlns:a16="http://schemas.microsoft.com/office/drawing/2014/main" xmlns="" val="3926639965"/>
                  </a:ext>
                </a:extLst>
              </a:tr>
            </a:tbl>
          </a:graphicData>
        </a:graphic>
      </p:graphicFrame>
    </p:spTree>
    <p:extLst>
      <p:ext uri="{BB962C8B-B14F-4D97-AF65-F5344CB8AC3E}">
        <p14:creationId xmlns:p14="http://schemas.microsoft.com/office/powerpoint/2010/main" val="110058877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E27FDF47-D138-40CB-BEF0-E355F4877066}"/>
              </a:ext>
            </a:extLst>
          </p:cNvPr>
          <p:cNvSpPr>
            <a:spLocks noGrp="1"/>
          </p:cNvSpPr>
          <p:nvPr>
            <p:ph type="title"/>
          </p:nvPr>
        </p:nvSpPr>
        <p:spPr/>
        <p:txBody>
          <a:bodyPr/>
          <a:lstStyle/>
          <a:p>
            <a:r>
              <a:rPr lang="en-US" b="1" dirty="0"/>
              <a:t>Conclusion </a:t>
            </a:r>
            <a:r>
              <a:rPr lang="en-US" dirty="0"/>
              <a:t/>
            </a:r>
            <a:br>
              <a:rPr lang="en-US" dirty="0"/>
            </a:br>
            <a:endParaRPr lang="en-US" dirty="0"/>
          </a:p>
        </p:txBody>
      </p:sp>
      <p:sp>
        <p:nvSpPr>
          <p:cNvPr id="3" name="Content Placeholder 2">
            <a:extLst>
              <a:ext uri="{FF2B5EF4-FFF2-40B4-BE49-F238E27FC236}">
                <a16:creationId xmlns:a16="http://schemas.microsoft.com/office/drawing/2014/main" xmlns="" id="{AF062FC0-6432-4681-B9D6-C141A9D8DCB5}"/>
              </a:ext>
            </a:extLst>
          </p:cNvPr>
          <p:cNvSpPr>
            <a:spLocks noGrp="1"/>
          </p:cNvSpPr>
          <p:nvPr>
            <p:ph idx="1"/>
          </p:nvPr>
        </p:nvSpPr>
        <p:spPr>
          <a:xfrm>
            <a:off x="491319" y="2363190"/>
            <a:ext cx="10862481" cy="4286992"/>
          </a:xfrm>
        </p:spPr>
        <p:txBody>
          <a:bodyPr>
            <a:normAutofit fontScale="85000" lnSpcReduction="10000"/>
          </a:bodyPr>
          <a:lstStyle/>
          <a:p>
            <a:pPr lvl="0"/>
            <a:r>
              <a:rPr lang="en-US" dirty="0"/>
              <a:t>The establishment of the scrap tires recycling plant is considered necessary for the preservation of the environment by limiting the dumping of such waste in Palestine.</a:t>
            </a:r>
          </a:p>
          <a:p>
            <a:pPr lvl="0"/>
            <a:r>
              <a:rPr lang="en-US" dirty="0"/>
              <a:t>Since pyrolysis process has been proposed as a solution of this environmental problem, the main concern of such a process is the by-product gas emissions. </a:t>
            </a:r>
            <a:endParaRPr lang="ar-JO" dirty="0"/>
          </a:p>
          <a:p>
            <a:pPr lvl="0"/>
            <a:r>
              <a:rPr lang="en-US" dirty="0"/>
              <a:t>Installation of detectors for all gases emitted from chimneys and inside the factory and connected to the alarms.</a:t>
            </a:r>
            <a:endParaRPr lang="ar-JO" dirty="0"/>
          </a:p>
          <a:p>
            <a:pPr lvl="0"/>
            <a:r>
              <a:rPr lang="en-US" dirty="0"/>
              <a:t>Emphasis on the need to reduce the noise range within the global specifications.</a:t>
            </a:r>
          </a:p>
          <a:p>
            <a:pPr lvl="0"/>
            <a:r>
              <a:rPr lang="en-US" dirty="0"/>
              <a:t>Emphasis on the need to adhere the proposed management and control plans during the establishment and operation.</a:t>
            </a:r>
          </a:p>
          <a:p>
            <a:pPr lvl="0"/>
            <a:r>
              <a:rPr lang="en-US" dirty="0"/>
              <a:t>Continued monitoring of all the outputs of the plant on a continuous basis. </a:t>
            </a:r>
          </a:p>
          <a:p>
            <a:pPr lvl="0"/>
            <a:r>
              <a:rPr lang="en-US" dirty="0"/>
              <a:t>Emphasis on the general safety conditions inside and outside the plant to ensure that they remain within the global and local standards.</a:t>
            </a:r>
          </a:p>
          <a:p>
            <a:pPr lvl="0"/>
            <a:r>
              <a:rPr lang="en-US" dirty="0"/>
              <a:t>Holding a special symposium for the local community to present the project in all its aspects and formulate their views regarding the development of the region to become an industrial and direct impact on them and focus on local employment and training and development of appropriate cadres.</a:t>
            </a:r>
          </a:p>
          <a:p>
            <a:pPr lvl="0"/>
            <a:endParaRPr lang="en-US" dirty="0"/>
          </a:p>
          <a:p>
            <a:pPr marL="0" indent="0">
              <a:buNone/>
            </a:pPr>
            <a:endParaRPr lang="en-US" dirty="0"/>
          </a:p>
        </p:txBody>
      </p:sp>
    </p:spTree>
    <p:extLst>
      <p:ext uri="{BB962C8B-B14F-4D97-AF65-F5344CB8AC3E}">
        <p14:creationId xmlns:p14="http://schemas.microsoft.com/office/powerpoint/2010/main" val="344576688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
          <p:cNvSpPr>
            <a:spLocks noGrp="1" noChangeArrowheads="1"/>
          </p:cNvSpPr>
          <p:nvPr>
            <p:ph type="title"/>
          </p:nvPr>
        </p:nvSpPr>
        <p:spPr bwMode="auto">
          <a:xfrm>
            <a:off x="1693910" y="943173"/>
            <a:ext cx="7747746" cy="615553"/>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lang="en-US" sz="4000" dirty="0">
                <a:solidFill>
                  <a:srgbClr val="212121"/>
                </a:solidFill>
                <a:latin typeface="inherit"/>
              </a:rPr>
              <a:t>T</a:t>
            </a:r>
            <a:r>
              <a:rPr kumimoji="0" lang="ar-SA" sz="4000" b="0" i="0" u="none" strike="noStrike" cap="none" normalizeH="0" baseline="0" dirty="0" err="1" smtClean="0">
                <a:ln>
                  <a:noFill/>
                </a:ln>
                <a:solidFill>
                  <a:srgbClr val="212121"/>
                </a:solidFill>
                <a:effectLst/>
                <a:latin typeface="inherit"/>
              </a:rPr>
              <a:t>hank</a:t>
            </a:r>
            <a:r>
              <a:rPr kumimoji="0" lang="ar-SA" sz="4000" b="0" i="0" u="none" strike="noStrike" cap="none" normalizeH="0" baseline="0" dirty="0" smtClean="0">
                <a:ln>
                  <a:noFill/>
                </a:ln>
                <a:solidFill>
                  <a:srgbClr val="212121"/>
                </a:solidFill>
                <a:effectLst/>
                <a:latin typeface="inherit"/>
              </a:rPr>
              <a:t> </a:t>
            </a:r>
            <a:r>
              <a:rPr kumimoji="0" lang="ar-SA" sz="4000" b="0" i="0" u="none" strike="noStrike" cap="none" normalizeH="0" baseline="0" dirty="0" err="1" smtClean="0">
                <a:ln>
                  <a:noFill/>
                </a:ln>
                <a:solidFill>
                  <a:srgbClr val="212121"/>
                </a:solidFill>
                <a:effectLst/>
                <a:latin typeface="inherit"/>
              </a:rPr>
              <a:t>you</a:t>
            </a:r>
            <a:r>
              <a:rPr kumimoji="0" lang="ar-SA" sz="4000" b="0" i="0" u="none" strike="noStrike" cap="none" normalizeH="0" baseline="0" dirty="0" smtClean="0">
                <a:ln>
                  <a:noFill/>
                </a:ln>
                <a:solidFill>
                  <a:srgbClr val="212121"/>
                </a:solidFill>
                <a:effectLst/>
                <a:latin typeface="inherit"/>
              </a:rPr>
              <a:t> </a:t>
            </a:r>
            <a:r>
              <a:rPr kumimoji="0" lang="ar-SA" sz="4000" b="0" i="0" u="none" strike="noStrike" cap="none" normalizeH="0" baseline="0" dirty="0" err="1" smtClean="0">
                <a:ln>
                  <a:noFill/>
                </a:ln>
                <a:solidFill>
                  <a:srgbClr val="212121"/>
                </a:solidFill>
                <a:effectLst/>
                <a:latin typeface="inherit"/>
              </a:rPr>
              <a:t>for</a:t>
            </a:r>
            <a:r>
              <a:rPr kumimoji="0" lang="ar-SA" sz="4000" b="0" i="0" u="none" strike="noStrike" cap="none" normalizeH="0" baseline="0" dirty="0" smtClean="0">
                <a:ln>
                  <a:noFill/>
                </a:ln>
                <a:solidFill>
                  <a:srgbClr val="212121"/>
                </a:solidFill>
                <a:effectLst/>
                <a:latin typeface="inherit"/>
              </a:rPr>
              <a:t> </a:t>
            </a:r>
            <a:r>
              <a:rPr kumimoji="0" lang="ar-SA" sz="4000" b="0" i="0" u="none" strike="noStrike" cap="none" normalizeH="0" baseline="0" dirty="0" err="1" smtClean="0">
                <a:ln>
                  <a:noFill/>
                </a:ln>
                <a:solidFill>
                  <a:srgbClr val="212121"/>
                </a:solidFill>
                <a:effectLst/>
                <a:latin typeface="inherit"/>
              </a:rPr>
              <a:t>listening</a:t>
            </a:r>
            <a:r>
              <a:rPr kumimoji="0" lang="ar-SA" sz="4000" b="0" i="0" u="none" strike="noStrike" cap="none" normalizeH="0" baseline="0" dirty="0" smtClean="0">
                <a:ln>
                  <a:noFill/>
                </a:ln>
                <a:solidFill>
                  <a:schemeClr val="tx1"/>
                </a:solidFill>
                <a:effectLst/>
              </a:rPr>
              <a:t> </a:t>
            </a:r>
            <a:endParaRPr kumimoji="0" lang="ar-SA" sz="4000" b="0" i="0" u="none" strike="noStrike" cap="none" normalizeH="0" baseline="0" dirty="0" smtClean="0">
              <a:ln>
                <a:noFill/>
              </a:ln>
              <a:solidFill>
                <a:schemeClr val="tx1"/>
              </a:solidFill>
              <a:effectLst/>
              <a:latin typeface="Arial" panose="020B0604020202020204" pitchFamily="34" charset="0"/>
            </a:endParaRPr>
          </a:p>
        </p:txBody>
      </p:sp>
      <p:sp>
        <p:nvSpPr>
          <p:cNvPr id="7" name="Rectangle 2"/>
          <p:cNvSpPr>
            <a:spLocks noGrp="1" noChangeArrowheads="1"/>
          </p:cNvSpPr>
          <p:nvPr>
            <p:ph idx="1"/>
          </p:nvPr>
        </p:nvSpPr>
        <p:spPr bwMode="auto">
          <a:xfrm>
            <a:off x="1443994" y="3942318"/>
            <a:ext cx="8247579" cy="738664"/>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ar-SA" sz="4800" b="0" i="0" u="none" strike="noStrike" cap="none" normalizeH="0" baseline="0" dirty="0" err="1" smtClean="0">
                <a:ln>
                  <a:noFill/>
                </a:ln>
                <a:solidFill>
                  <a:srgbClr val="212121"/>
                </a:solidFill>
                <a:effectLst/>
                <a:latin typeface="inherit"/>
              </a:rPr>
              <a:t>Welcome</a:t>
            </a:r>
            <a:r>
              <a:rPr kumimoji="0" lang="ar-SA" sz="4800" b="0" i="0" u="none" strike="noStrike" cap="none" normalizeH="0" baseline="0" dirty="0" smtClean="0">
                <a:ln>
                  <a:noFill/>
                </a:ln>
                <a:solidFill>
                  <a:srgbClr val="212121"/>
                </a:solidFill>
                <a:effectLst/>
                <a:latin typeface="inherit"/>
              </a:rPr>
              <a:t> </a:t>
            </a:r>
            <a:r>
              <a:rPr kumimoji="0" lang="ar-SA" sz="4800" b="0" i="0" u="none" strike="noStrike" cap="none" normalizeH="0" baseline="0" dirty="0" err="1" smtClean="0">
                <a:ln>
                  <a:noFill/>
                </a:ln>
                <a:solidFill>
                  <a:srgbClr val="212121"/>
                </a:solidFill>
                <a:effectLst/>
                <a:latin typeface="inherit"/>
              </a:rPr>
              <a:t>to</a:t>
            </a:r>
            <a:r>
              <a:rPr kumimoji="0" lang="ar-SA" sz="4800" b="0" i="0" u="none" strike="noStrike" cap="none" normalizeH="0" baseline="0" dirty="0" smtClean="0">
                <a:ln>
                  <a:noFill/>
                </a:ln>
                <a:solidFill>
                  <a:srgbClr val="212121"/>
                </a:solidFill>
                <a:effectLst/>
                <a:latin typeface="inherit"/>
              </a:rPr>
              <a:t> </a:t>
            </a:r>
            <a:r>
              <a:rPr kumimoji="0" lang="ar-SA" sz="4800" b="0" i="0" u="none" strike="noStrike" cap="none" normalizeH="0" baseline="0" dirty="0" err="1" smtClean="0">
                <a:ln>
                  <a:noFill/>
                </a:ln>
                <a:solidFill>
                  <a:srgbClr val="212121"/>
                </a:solidFill>
                <a:effectLst/>
                <a:latin typeface="inherit"/>
              </a:rPr>
              <a:t>receive</a:t>
            </a:r>
            <a:r>
              <a:rPr kumimoji="0" lang="ar-SA" sz="4800" b="0" i="0" u="none" strike="noStrike" cap="none" normalizeH="0" baseline="0" dirty="0" smtClean="0">
                <a:ln>
                  <a:noFill/>
                </a:ln>
                <a:solidFill>
                  <a:srgbClr val="212121"/>
                </a:solidFill>
                <a:effectLst/>
                <a:latin typeface="inherit"/>
              </a:rPr>
              <a:t> </a:t>
            </a:r>
            <a:r>
              <a:rPr kumimoji="0" lang="ar-SA" sz="4800" b="0" i="0" u="none" strike="noStrike" cap="none" normalizeH="0" baseline="0" dirty="0" err="1" smtClean="0">
                <a:ln>
                  <a:noFill/>
                </a:ln>
                <a:solidFill>
                  <a:srgbClr val="212121"/>
                </a:solidFill>
                <a:effectLst/>
                <a:latin typeface="inherit"/>
              </a:rPr>
              <a:t>questions</a:t>
            </a:r>
            <a:r>
              <a:rPr kumimoji="0" lang="ar-SA" sz="1100" b="0" i="0" u="none" strike="noStrike" cap="none" normalizeH="0" baseline="0" dirty="0" smtClean="0">
                <a:ln>
                  <a:noFill/>
                </a:ln>
                <a:solidFill>
                  <a:schemeClr val="tx1"/>
                </a:solidFill>
                <a:effectLst/>
              </a:rPr>
              <a:t> </a:t>
            </a:r>
            <a:endParaRPr kumimoji="0" lang="ar-SA" sz="1800" b="0" i="0" u="none" strike="noStrike" cap="none" normalizeH="0" baseline="0" dirty="0" smtClean="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190799878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763E2545-511B-4347-9841-950523ADFC85}"/>
              </a:ext>
            </a:extLst>
          </p:cNvPr>
          <p:cNvSpPr>
            <a:spLocks noGrp="1"/>
          </p:cNvSpPr>
          <p:nvPr>
            <p:ph type="title"/>
          </p:nvPr>
        </p:nvSpPr>
        <p:spPr/>
        <p:txBody>
          <a:bodyPr/>
          <a:lstStyle/>
          <a:p>
            <a:r>
              <a:rPr lang="en-US" dirty="0"/>
              <a:t>Outline</a:t>
            </a:r>
          </a:p>
        </p:txBody>
      </p:sp>
      <p:sp>
        <p:nvSpPr>
          <p:cNvPr id="3" name="Content Placeholder 2">
            <a:extLst>
              <a:ext uri="{FF2B5EF4-FFF2-40B4-BE49-F238E27FC236}">
                <a16:creationId xmlns:a16="http://schemas.microsoft.com/office/drawing/2014/main" xmlns="" id="{C128623D-2E42-4ECF-8252-5BD9DCC97149}"/>
              </a:ext>
            </a:extLst>
          </p:cNvPr>
          <p:cNvSpPr>
            <a:spLocks noGrp="1"/>
          </p:cNvSpPr>
          <p:nvPr>
            <p:ph idx="1"/>
          </p:nvPr>
        </p:nvSpPr>
        <p:spPr/>
        <p:txBody>
          <a:bodyPr>
            <a:normAutofit fontScale="62500" lnSpcReduction="20000"/>
          </a:bodyPr>
          <a:lstStyle/>
          <a:p>
            <a:r>
              <a:rPr lang="en-US" sz="2400" dirty="0"/>
              <a:t>Introduction </a:t>
            </a:r>
          </a:p>
          <a:p>
            <a:r>
              <a:rPr lang="en-US" sz="2400" dirty="0"/>
              <a:t>Objective </a:t>
            </a:r>
            <a:r>
              <a:rPr lang="en-US" sz="2400" dirty="0"/>
              <a:t>o</a:t>
            </a:r>
            <a:r>
              <a:rPr lang="en-US" sz="2400" dirty="0" smtClean="0"/>
              <a:t>f </a:t>
            </a:r>
            <a:r>
              <a:rPr lang="en-US" sz="2400" dirty="0"/>
              <a:t>project</a:t>
            </a:r>
          </a:p>
          <a:p>
            <a:r>
              <a:rPr lang="en-US" sz="2400" dirty="0"/>
              <a:t>Timeline </a:t>
            </a:r>
          </a:p>
          <a:p>
            <a:r>
              <a:rPr lang="en-US" sz="2400" dirty="0"/>
              <a:t>Land selection </a:t>
            </a:r>
          </a:p>
          <a:p>
            <a:r>
              <a:rPr lang="en-US" sz="2400" dirty="0"/>
              <a:t>the geological and hydrographic of the region</a:t>
            </a:r>
          </a:p>
          <a:p>
            <a:r>
              <a:rPr lang="en-US" sz="2400" dirty="0"/>
              <a:t>Technology selection </a:t>
            </a:r>
          </a:p>
          <a:p>
            <a:r>
              <a:rPr lang="en-US" sz="2400" dirty="0"/>
              <a:t>Methodology</a:t>
            </a:r>
          </a:p>
          <a:p>
            <a:r>
              <a:rPr lang="en-US" sz="2400" dirty="0"/>
              <a:t>Capacity </a:t>
            </a:r>
          </a:p>
          <a:p>
            <a:r>
              <a:rPr lang="en-US" sz="2400" dirty="0"/>
              <a:t>Leopold matrix </a:t>
            </a:r>
          </a:p>
          <a:p>
            <a:r>
              <a:rPr lang="en-US" sz="2400" dirty="0"/>
              <a:t>Mitigation and mentoring plan </a:t>
            </a:r>
          </a:p>
          <a:p>
            <a:r>
              <a:rPr lang="en-US" sz="2400" dirty="0"/>
              <a:t>Conclusion</a:t>
            </a:r>
          </a:p>
          <a:p>
            <a:pPr marL="0" indent="0">
              <a:buNone/>
            </a:pPr>
            <a:endParaRPr lang="en-US" dirty="0"/>
          </a:p>
          <a:p>
            <a:endParaRPr lang="en-US" dirty="0"/>
          </a:p>
        </p:txBody>
      </p:sp>
    </p:spTree>
    <p:extLst>
      <p:ext uri="{BB962C8B-B14F-4D97-AF65-F5344CB8AC3E}">
        <p14:creationId xmlns:p14="http://schemas.microsoft.com/office/powerpoint/2010/main" val="53209666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7E487C71-96DA-4B83-9E28-056440D7E5DB}"/>
              </a:ext>
            </a:extLst>
          </p:cNvPr>
          <p:cNvSpPr>
            <a:spLocks noGrp="1"/>
          </p:cNvSpPr>
          <p:nvPr>
            <p:ph type="title"/>
          </p:nvPr>
        </p:nvSpPr>
        <p:spPr/>
        <p:txBody>
          <a:bodyPr/>
          <a:lstStyle/>
          <a:p>
            <a:r>
              <a:rPr lang="en-US" b="1" dirty="0"/>
              <a:t>Introduction </a:t>
            </a:r>
          </a:p>
        </p:txBody>
      </p:sp>
      <p:sp>
        <p:nvSpPr>
          <p:cNvPr id="3" name="Content Placeholder 2">
            <a:extLst>
              <a:ext uri="{FF2B5EF4-FFF2-40B4-BE49-F238E27FC236}">
                <a16:creationId xmlns:a16="http://schemas.microsoft.com/office/drawing/2014/main" xmlns="" id="{F3BDF574-4293-496C-87B1-7E4004977D59}"/>
              </a:ext>
            </a:extLst>
          </p:cNvPr>
          <p:cNvSpPr>
            <a:spLocks noGrp="1"/>
          </p:cNvSpPr>
          <p:nvPr>
            <p:ph idx="1"/>
          </p:nvPr>
        </p:nvSpPr>
        <p:spPr/>
        <p:txBody>
          <a:bodyPr>
            <a:normAutofit/>
          </a:bodyPr>
          <a:lstStyle/>
          <a:p>
            <a:r>
              <a:rPr lang="en-US" dirty="0"/>
              <a:t>Scrap tires is an inevitable product of society, and one of the greatest challenges for future generations is to understand how to manage large quantities of scrap tires in a sustainable way. Scrap tiers is a big problem in Palestine.it is facing the problem of scrap tires like any country in the world due to increase of population, the lack of appropriate places for the scrap tires and shortage of sanitary landfills.</a:t>
            </a:r>
          </a:p>
          <a:p>
            <a:r>
              <a:rPr lang="en-US" dirty="0"/>
              <a:t>The main objective of this report is to assess the potential environmental impacts of gas producing from pyrolysis on environment (ground water, air quality, soil, noise and health). It also aims to make recommendations for the mitigation of the potential negative impacts and increase of the positive ones. </a:t>
            </a:r>
          </a:p>
        </p:txBody>
      </p:sp>
    </p:spTree>
    <p:extLst>
      <p:ext uri="{BB962C8B-B14F-4D97-AF65-F5344CB8AC3E}">
        <p14:creationId xmlns:p14="http://schemas.microsoft.com/office/powerpoint/2010/main" val="40678151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800A4208-5E08-47AD-B67C-3C093EF967EE}"/>
              </a:ext>
            </a:extLst>
          </p:cNvPr>
          <p:cNvSpPr>
            <a:spLocks noGrp="1"/>
          </p:cNvSpPr>
          <p:nvPr>
            <p:ph type="title"/>
          </p:nvPr>
        </p:nvSpPr>
        <p:spPr/>
        <p:txBody>
          <a:bodyPr/>
          <a:lstStyle/>
          <a:p>
            <a:r>
              <a:rPr lang="en-US" b="1" dirty="0"/>
              <a:t>Objective </a:t>
            </a:r>
          </a:p>
        </p:txBody>
      </p:sp>
      <p:sp>
        <p:nvSpPr>
          <p:cNvPr id="3" name="Content Placeholder 2">
            <a:extLst>
              <a:ext uri="{FF2B5EF4-FFF2-40B4-BE49-F238E27FC236}">
                <a16:creationId xmlns:a16="http://schemas.microsoft.com/office/drawing/2014/main" xmlns="" id="{17B84D9C-F5FE-4F49-AF5A-DDEA9CD5C487}"/>
              </a:ext>
            </a:extLst>
          </p:cNvPr>
          <p:cNvSpPr>
            <a:spLocks noGrp="1"/>
          </p:cNvSpPr>
          <p:nvPr>
            <p:ph idx="1"/>
          </p:nvPr>
        </p:nvSpPr>
        <p:spPr/>
        <p:txBody>
          <a:bodyPr/>
          <a:lstStyle/>
          <a:p>
            <a:pPr marL="514350" lvl="0" indent="-514350">
              <a:lnSpc>
                <a:spcPct val="100000"/>
              </a:lnSpc>
              <a:buFont typeface="+mj-lt"/>
              <a:buAutoNum type="arabicPeriod"/>
            </a:pPr>
            <a:r>
              <a:rPr lang="en-US" dirty="0"/>
              <a:t>Ensure environmental considerations are explicitly addressed and incorporated into the development decision-making process. </a:t>
            </a:r>
          </a:p>
          <a:p>
            <a:pPr marL="514350" lvl="0" indent="-514350">
              <a:lnSpc>
                <a:spcPct val="100000"/>
              </a:lnSpc>
              <a:buFont typeface="+mj-lt"/>
              <a:buAutoNum type="arabicPeriod"/>
            </a:pPr>
            <a:r>
              <a:rPr lang="en-US" dirty="0"/>
              <a:t>Anticipate, avoid, and minimize the adverse significant biophysical, social, and other relevant effects of development proposals.</a:t>
            </a:r>
          </a:p>
          <a:p>
            <a:pPr marL="514350" lvl="0" indent="-514350">
              <a:lnSpc>
                <a:spcPct val="100000"/>
              </a:lnSpc>
              <a:buFont typeface="+mj-lt"/>
              <a:buAutoNum type="arabicPeriod"/>
            </a:pPr>
            <a:r>
              <a:rPr lang="en-US" dirty="0"/>
              <a:t>Protect the productivity and capacity of natural systems and the ecological processes which maintain their functions.</a:t>
            </a:r>
          </a:p>
          <a:p>
            <a:pPr marL="514350" lvl="0" indent="-514350">
              <a:lnSpc>
                <a:spcPct val="100000"/>
              </a:lnSpc>
              <a:buFont typeface="+mj-lt"/>
              <a:buAutoNum type="arabicPeriod"/>
            </a:pPr>
            <a:r>
              <a:rPr lang="en-US" dirty="0"/>
              <a:t> Promote development that is sustainable and optimize resource use as well as management opportunities.</a:t>
            </a:r>
          </a:p>
          <a:p>
            <a:endParaRPr lang="en-US" dirty="0"/>
          </a:p>
        </p:txBody>
      </p:sp>
    </p:spTree>
    <p:extLst>
      <p:ext uri="{BB962C8B-B14F-4D97-AF65-F5344CB8AC3E}">
        <p14:creationId xmlns:p14="http://schemas.microsoft.com/office/powerpoint/2010/main" val="342368115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83A6C223-3A6C-4755-AD4E-71FE6A978753}"/>
              </a:ext>
            </a:extLst>
          </p:cNvPr>
          <p:cNvSpPr>
            <a:spLocks noGrp="1"/>
          </p:cNvSpPr>
          <p:nvPr>
            <p:ph type="title"/>
          </p:nvPr>
        </p:nvSpPr>
        <p:spPr/>
        <p:txBody>
          <a:bodyPr/>
          <a:lstStyle/>
          <a:p>
            <a:r>
              <a:rPr lang="en-US" b="1" dirty="0"/>
              <a:t>Timeline </a:t>
            </a:r>
          </a:p>
        </p:txBody>
      </p:sp>
      <p:pic>
        <p:nvPicPr>
          <p:cNvPr id="4" name="Content Placeholder 3">
            <a:extLst>
              <a:ext uri="{FF2B5EF4-FFF2-40B4-BE49-F238E27FC236}">
                <a16:creationId xmlns:a16="http://schemas.microsoft.com/office/drawing/2014/main" xmlns="" id="{9B7CADDF-CA56-468A-A64A-543FFA1D9BFC}"/>
              </a:ext>
            </a:extLst>
          </p:cNvPr>
          <p:cNvPicPr>
            <a:picLocks noGrp="1"/>
          </p:cNvPicPr>
          <p:nvPr>
            <p:ph idx="1"/>
          </p:nvPr>
        </p:nvPicPr>
        <p:blipFill rotWithShape="1">
          <a:blip r:embed="rId2">
            <a:extLst>
              <a:ext uri="{28A0092B-C50C-407E-A947-70E740481C1C}">
                <a14:useLocalDpi xmlns:a14="http://schemas.microsoft.com/office/drawing/2010/main" val="0"/>
              </a:ext>
            </a:extLst>
          </a:blip>
          <a:srcRect l="2148" t="2410" r="3352" b="3856"/>
          <a:stretch/>
        </p:blipFill>
        <p:spPr bwMode="auto">
          <a:xfrm>
            <a:off x="1615043" y="2327564"/>
            <a:ext cx="8609611" cy="4165311"/>
          </a:xfrm>
          <a:prstGeom prst="rect">
            <a:avLst/>
          </a:prstGeom>
          <a:noFill/>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276298215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3A0D40CA-0BE0-4643-8E3A-390A78A68A2F}"/>
              </a:ext>
            </a:extLst>
          </p:cNvPr>
          <p:cNvSpPr>
            <a:spLocks noGrp="1"/>
          </p:cNvSpPr>
          <p:nvPr>
            <p:ph type="title"/>
          </p:nvPr>
        </p:nvSpPr>
        <p:spPr>
          <a:xfrm>
            <a:off x="838200" y="365125"/>
            <a:ext cx="10515600" cy="917023"/>
          </a:xfrm>
        </p:spPr>
        <p:txBody>
          <a:bodyPr/>
          <a:lstStyle/>
          <a:p>
            <a:r>
              <a:rPr lang="en-US" b="1" dirty="0"/>
              <a:t>Land selection </a:t>
            </a:r>
          </a:p>
        </p:txBody>
      </p:sp>
      <p:sp>
        <p:nvSpPr>
          <p:cNvPr id="3" name="Content Placeholder 2">
            <a:extLst>
              <a:ext uri="{FF2B5EF4-FFF2-40B4-BE49-F238E27FC236}">
                <a16:creationId xmlns:a16="http://schemas.microsoft.com/office/drawing/2014/main" xmlns="" id="{ED449CF0-DE70-4704-9F8F-EAA4B6DFF5B6}"/>
              </a:ext>
            </a:extLst>
          </p:cNvPr>
          <p:cNvSpPr>
            <a:spLocks noGrp="1"/>
          </p:cNvSpPr>
          <p:nvPr>
            <p:ph idx="1"/>
          </p:nvPr>
        </p:nvSpPr>
        <p:spPr>
          <a:xfrm>
            <a:off x="838200" y="2553195"/>
            <a:ext cx="10515600" cy="3623768"/>
          </a:xfrm>
        </p:spPr>
        <p:txBody>
          <a:bodyPr/>
          <a:lstStyle/>
          <a:p>
            <a:r>
              <a:rPr lang="en-US" dirty="0"/>
              <a:t>Location of project </a:t>
            </a:r>
          </a:p>
          <a:p>
            <a:r>
              <a:rPr lang="en-US" dirty="0"/>
              <a:t>Nature of land use</a:t>
            </a:r>
          </a:p>
          <a:p>
            <a:r>
              <a:rPr lang="en-US" dirty="0"/>
              <a:t>Topographic location</a:t>
            </a:r>
          </a:p>
          <a:p>
            <a:r>
              <a:rPr lang="en-US" dirty="0"/>
              <a:t>Soil location and its properties</a:t>
            </a:r>
          </a:p>
          <a:p>
            <a:endParaRPr lang="en-US" dirty="0"/>
          </a:p>
          <a:p>
            <a:endParaRPr lang="en-US" dirty="0"/>
          </a:p>
        </p:txBody>
      </p:sp>
      <p:pic>
        <p:nvPicPr>
          <p:cNvPr id="5" name="صورة 2">
            <a:extLst>
              <a:ext uri="{FF2B5EF4-FFF2-40B4-BE49-F238E27FC236}">
                <a16:creationId xmlns:a16="http://schemas.microsoft.com/office/drawing/2014/main" xmlns="" id="{31AB2023-BF80-48A4-8669-0D741B9387DD}"/>
              </a:ext>
            </a:extLst>
          </p:cNvPr>
          <p:cNvPicPr/>
          <p:nvPr/>
        </p:nvPicPr>
        <p:blipFill>
          <a:blip r:embed="rId2" cstate="print">
            <a:extLst>
              <a:ext uri="{28A0092B-C50C-407E-A947-70E740481C1C}">
                <a14:useLocalDpi xmlns:a14="http://schemas.microsoft.com/office/drawing/2010/main" val="0"/>
              </a:ext>
            </a:extLst>
          </a:blip>
          <a:stretch>
            <a:fillRect/>
          </a:stretch>
        </p:blipFill>
        <p:spPr>
          <a:xfrm>
            <a:off x="5702866" y="2404481"/>
            <a:ext cx="6102626" cy="3921195"/>
          </a:xfrm>
          <a:prstGeom prst="rect">
            <a:avLst/>
          </a:prstGeom>
        </p:spPr>
      </p:pic>
    </p:spTree>
    <p:extLst>
      <p:ext uri="{BB962C8B-B14F-4D97-AF65-F5344CB8AC3E}">
        <p14:creationId xmlns:p14="http://schemas.microsoft.com/office/powerpoint/2010/main" val="214299190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E109E38B-6C03-47FE-BB85-E83EE32D637D}"/>
              </a:ext>
            </a:extLst>
          </p:cNvPr>
          <p:cNvSpPr>
            <a:spLocks noGrp="1"/>
          </p:cNvSpPr>
          <p:nvPr>
            <p:ph type="title"/>
          </p:nvPr>
        </p:nvSpPr>
        <p:spPr/>
        <p:txBody>
          <a:bodyPr>
            <a:normAutofit fontScale="90000"/>
          </a:bodyPr>
          <a:lstStyle/>
          <a:p>
            <a:r>
              <a:rPr lang="en-US" b="1" dirty="0"/>
              <a:t>The geological and hydrographic of the region</a:t>
            </a:r>
            <a:r>
              <a:rPr lang="en-US" dirty="0"/>
              <a:t/>
            </a:r>
            <a:br>
              <a:rPr lang="en-US" dirty="0"/>
            </a:br>
            <a:endParaRPr lang="en-US" dirty="0"/>
          </a:p>
        </p:txBody>
      </p:sp>
      <p:sp>
        <p:nvSpPr>
          <p:cNvPr id="3" name="Content Placeholder 2">
            <a:extLst>
              <a:ext uri="{FF2B5EF4-FFF2-40B4-BE49-F238E27FC236}">
                <a16:creationId xmlns:a16="http://schemas.microsoft.com/office/drawing/2014/main" xmlns="" id="{7FEE21BC-0F4E-4B1F-B73E-063264B99210}"/>
              </a:ext>
            </a:extLst>
          </p:cNvPr>
          <p:cNvSpPr>
            <a:spLocks noGrp="1"/>
          </p:cNvSpPr>
          <p:nvPr>
            <p:ph idx="1"/>
          </p:nvPr>
        </p:nvSpPr>
        <p:spPr/>
        <p:txBody>
          <a:bodyPr/>
          <a:lstStyle/>
          <a:p>
            <a:r>
              <a:rPr lang="en-US" dirty="0"/>
              <a:t>Climate</a:t>
            </a:r>
          </a:p>
          <a:p>
            <a:r>
              <a:rPr lang="en-US" dirty="0"/>
              <a:t>Temperature distribution</a:t>
            </a:r>
          </a:p>
          <a:p>
            <a:r>
              <a:rPr lang="en-US" dirty="0"/>
              <a:t> Humidity</a:t>
            </a:r>
          </a:p>
          <a:p>
            <a:r>
              <a:rPr lang="en-US" dirty="0"/>
              <a:t>Rainfall</a:t>
            </a:r>
          </a:p>
          <a:p>
            <a:r>
              <a:rPr lang="en-US" dirty="0"/>
              <a:t>Winds</a:t>
            </a:r>
          </a:p>
          <a:p>
            <a:r>
              <a:rPr lang="en-US" dirty="0"/>
              <a:t>Water evaporation</a:t>
            </a:r>
          </a:p>
        </p:txBody>
      </p:sp>
    </p:spTree>
    <p:extLst>
      <p:ext uri="{BB962C8B-B14F-4D97-AF65-F5344CB8AC3E}">
        <p14:creationId xmlns:p14="http://schemas.microsoft.com/office/powerpoint/2010/main" val="23165869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28E7B872-D161-46D0-AF71-46EDEC4C6393}"/>
              </a:ext>
            </a:extLst>
          </p:cNvPr>
          <p:cNvSpPr>
            <a:spLocks noGrp="1"/>
          </p:cNvSpPr>
          <p:nvPr>
            <p:ph type="title"/>
          </p:nvPr>
        </p:nvSpPr>
        <p:spPr/>
        <p:txBody>
          <a:bodyPr/>
          <a:lstStyle/>
          <a:p>
            <a:r>
              <a:rPr lang="en-US" b="1" dirty="0"/>
              <a:t>Technology selection </a:t>
            </a:r>
            <a:r>
              <a:rPr lang="en-US" dirty="0"/>
              <a:t/>
            </a:r>
            <a:br>
              <a:rPr lang="en-US" dirty="0"/>
            </a:br>
            <a:endParaRPr lang="en-US" dirty="0"/>
          </a:p>
        </p:txBody>
      </p:sp>
      <p:pic>
        <p:nvPicPr>
          <p:cNvPr id="4" name="Content Placeholder 3">
            <a:extLst>
              <a:ext uri="{FF2B5EF4-FFF2-40B4-BE49-F238E27FC236}">
                <a16:creationId xmlns:a16="http://schemas.microsoft.com/office/drawing/2014/main" xmlns="" id="{04177F7E-F09B-4A5E-A50A-7D39373C911C}"/>
              </a:ext>
            </a:extLst>
          </p:cNvPr>
          <p:cNvPicPr>
            <a:picLocks noGrp="1"/>
          </p:cNvPicPr>
          <p:nvPr>
            <p:ph idx="1"/>
          </p:nvPr>
        </p:nvPicPr>
        <p:blipFill>
          <a:blip r:embed="rId2">
            <a:extLst>
              <a:ext uri="{BEBA8EAE-BF5A-486C-A8C5-ECC9F3942E4B}">
                <a14:imgProps xmlns:a14="http://schemas.microsoft.com/office/drawing/2010/main">
                  <a14:imgLayer r:embed="rId3">
                    <a14:imgEffect>
                      <a14:sharpenSoften amount="50000"/>
                    </a14:imgEffect>
                  </a14:imgLayer>
                </a14:imgProps>
              </a:ext>
              <a:ext uri="{28A0092B-C50C-407E-A947-70E740481C1C}">
                <a14:useLocalDpi xmlns:a14="http://schemas.microsoft.com/office/drawing/2010/main" val="0"/>
              </a:ext>
            </a:extLst>
          </a:blip>
          <a:stretch>
            <a:fillRect/>
          </a:stretch>
        </p:blipFill>
        <p:spPr>
          <a:xfrm>
            <a:off x="245660" y="1787858"/>
            <a:ext cx="5348965" cy="4310884"/>
          </a:xfrm>
          <a:prstGeom prst="rect">
            <a:avLst/>
          </a:prstGeom>
        </p:spPr>
      </p:pic>
      <p:pic>
        <p:nvPicPr>
          <p:cNvPr id="5" name="Picture 4">
            <a:extLst>
              <a:ext uri="{FF2B5EF4-FFF2-40B4-BE49-F238E27FC236}">
                <a16:creationId xmlns:a16="http://schemas.microsoft.com/office/drawing/2014/main" xmlns="" id="{66DA3067-9A02-4388-A942-F4E8DD660EC0}"/>
              </a:ext>
            </a:extLst>
          </p:cNvPr>
          <p:cNvPicPr/>
          <p:nvPr/>
        </p:nvPicPr>
        <p:blipFill>
          <a:blip r:embed="rId4">
            <a:extLst>
              <a:ext uri="{28A0092B-C50C-407E-A947-70E740481C1C}">
                <a14:useLocalDpi xmlns:a14="http://schemas.microsoft.com/office/drawing/2010/main" val="0"/>
              </a:ext>
            </a:extLst>
          </a:blip>
          <a:stretch>
            <a:fillRect/>
          </a:stretch>
        </p:blipFill>
        <p:spPr>
          <a:xfrm>
            <a:off x="5594625" y="1787857"/>
            <a:ext cx="6250674" cy="4310884"/>
          </a:xfrm>
          <a:prstGeom prst="rect">
            <a:avLst/>
          </a:prstGeom>
        </p:spPr>
      </p:pic>
      <p:sp>
        <p:nvSpPr>
          <p:cNvPr id="6" name="Rectangle 5">
            <a:extLst>
              <a:ext uri="{FF2B5EF4-FFF2-40B4-BE49-F238E27FC236}">
                <a16:creationId xmlns:a16="http://schemas.microsoft.com/office/drawing/2014/main" xmlns="" id="{953D71DA-4993-401B-BDC9-D1350AE30276}"/>
              </a:ext>
            </a:extLst>
          </p:cNvPr>
          <p:cNvSpPr/>
          <p:nvPr/>
        </p:nvSpPr>
        <p:spPr>
          <a:xfrm>
            <a:off x="10577015" y="2511188"/>
            <a:ext cx="1037230" cy="818866"/>
          </a:xfrm>
          <a:prstGeom prst="rect">
            <a:avLst/>
          </a:prstGeom>
          <a:ln>
            <a:solidFill>
              <a:schemeClr val="bg1"/>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n-US" dirty="0"/>
              <a:t>Quench system</a:t>
            </a:r>
          </a:p>
        </p:txBody>
      </p:sp>
      <p:sp>
        <p:nvSpPr>
          <p:cNvPr id="7" name="Rectangle 6">
            <a:extLst>
              <a:ext uri="{FF2B5EF4-FFF2-40B4-BE49-F238E27FC236}">
                <a16:creationId xmlns:a16="http://schemas.microsoft.com/office/drawing/2014/main" xmlns="" id="{514EB236-8810-4C09-9433-EC0EFAE5DE06}"/>
              </a:ext>
            </a:extLst>
          </p:cNvPr>
          <p:cNvSpPr/>
          <p:nvPr/>
        </p:nvSpPr>
        <p:spPr>
          <a:xfrm>
            <a:off x="10745734" y="4105595"/>
            <a:ext cx="868511" cy="644375"/>
          </a:xfrm>
          <a:prstGeom prst="rect">
            <a:avLst/>
          </a:prstGeom>
          <a:ln>
            <a:solidFill>
              <a:schemeClr val="bg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8" name="Rectangle 7">
            <a:extLst>
              <a:ext uri="{FF2B5EF4-FFF2-40B4-BE49-F238E27FC236}">
                <a16:creationId xmlns:a16="http://schemas.microsoft.com/office/drawing/2014/main" xmlns="" id="{70469D7D-782B-4B35-9A54-D07939FA087D}"/>
              </a:ext>
            </a:extLst>
          </p:cNvPr>
          <p:cNvSpPr/>
          <p:nvPr/>
        </p:nvSpPr>
        <p:spPr>
          <a:xfrm>
            <a:off x="9549036" y="4053385"/>
            <a:ext cx="1196698" cy="506341"/>
          </a:xfrm>
          <a:prstGeom prst="rect">
            <a:avLst/>
          </a:prstGeom>
          <a:ln>
            <a:solidFill>
              <a:schemeClr val="bg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9" name="Rectangle 8">
            <a:extLst>
              <a:ext uri="{FF2B5EF4-FFF2-40B4-BE49-F238E27FC236}">
                <a16:creationId xmlns:a16="http://schemas.microsoft.com/office/drawing/2014/main" xmlns="" id="{D2DB6315-8952-473A-A15B-D54F62444EF7}"/>
              </a:ext>
            </a:extLst>
          </p:cNvPr>
          <p:cNvSpPr/>
          <p:nvPr/>
        </p:nvSpPr>
        <p:spPr>
          <a:xfrm>
            <a:off x="5756424" y="5050679"/>
            <a:ext cx="994180" cy="386626"/>
          </a:xfrm>
          <a:prstGeom prst="rect">
            <a:avLst/>
          </a:prstGeom>
          <a:ln>
            <a:solidFill>
              <a:schemeClr val="bg1"/>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n-US" dirty="0"/>
              <a:t>Tires in </a:t>
            </a:r>
          </a:p>
        </p:txBody>
      </p:sp>
    </p:spTree>
    <p:extLst>
      <p:ext uri="{BB962C8B-B14F-4D97-AF65-F5344CB8AC3E}">
        <p14:creationId xmlns:p14="http://schemas.microsoft.com/office/powerpoint/2010/main" val="35867449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6762900D-B12F-4861-B369-CCB75E175871}"/>
              </a:ext>
            </a:extLst>
          </p:cNvPr>
          <p:cNvSpPr>
            <a:spLocks noGrp="1"/>
          </p:cNvSpPr>
          <p:nvPr>
            <p:ph type="title"/>
          </p:nvPr>
        </p:nvSpPr>
        <p:spPr>
          <a:xfrm>
            <a:off x="838200" y="76891"/>
            <a:ext cx="10515600" cy="1325563"/>
          </a:xfrm>
        </p:spPr>
        <p:txBody>
          <a:bodyPr/>
          <a:lstStyle/>
          <a:p>
            <a:r>
              <a:rPr lang="en-US" b="1" dirty="0"/>
              <a:t>Methodology</a:t>
            </a:r>
            <a:r>
              <a:rPr lang="en-US" dirty="0"/>
              <a:t> </a:t>
            </a:r>
          </a:p>
        </p:txBody>
      </p:sp>
      <p:pic>
        <p:nvPicPr>
          <p:cNvPr id="4" name="صورة 1">
            <a:extLst>
              <a:ext uri="{FF2B5EF4-FFF2-40B4-BE49-F238E27FC236}">
                <a16:creationId xmlns:a16="http://schemas.microsoft.com/office/drawing/2014/main" xmlns="" id="{CB9F5AF1-3CC3-4CA0-A6D2-8AD459561C02}"/>
              </a:ext>
            </a:extLst>
          </p:cNvPr>
          <p:cNvPicPr>
            <a:picLocks noGrp="1"/>
          </p:cNvPicPr>
          <p:nvPr>
            <p:ph idx="1"/>
          </p:nvPr>
        </p:nvPicPr>
        <p:blipFill>
          <a:blip r:embed="rId2">
            <a:extLst>
              <a:ext uri="{BEBA8EAE-BF5A-486C-A8C5-ECC9F3942E4B}">
                <a14:imgProps xmlns:a14="http://schemas.microsoft.com/office/drawing/2010/main">
                  <a14:imgLayer r:embed="rId3">
                    <a14:imgEffect>
                      <a14:sharpenSoften amount="50000"/>
                    </a14:imgEffect>
                  </a14:imgLayer>
                </a14:imgProps>
              </a:ext>
              <a:ext uri="{28A0092B-C50C-407E-A947-70E740481C1C}">
                <a14:useLocalDpi xmlns:a14="http://schemas.microsoft.com/office/drawing/2010/main" val="0"/>
              </a:ext>
            </a:extLst>
          </a:blip>
          <a:srcRect/>
          <a:stretch>
            <a:fillRect/>
          </a:stretch>
        </p:blipFill>
        <p:spPr bwMode="auto">
          <a:xfrm>
            <a:off x="1470991" y="1023730"/>
            <a:ext cx="9882809" cy="5834269"/>
          </a:xfrm>
          <a:prstGeom prst="rect">
            <a:avLst/>
          </a:prstGeom>
          <a:noFill/>
          <a:ln>
            <a:noFill/>
          </a:ln>
        </p:spPr>
      </p:pic>
    </p:spTree>
    <p:extLst>
      <p:ext uri="{BB962C8B-B14F-4D97-AF65-F5344CB8AC3E}">
        <p14:creationId xmlns:p14="http://schemas.microsoft.com/office/powerpoint/2010/main" val="3707555166"/>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on Boardroom">
  <a:themeElements>
    <a:clrScheme name="Ion Boardroom">
      <a:dk1>
        <a:sysClr val="windowText" lastClr="000000"/>
      </a:dk1>
      <a:lt1>
        <a:sysClr val="window" lastClr="FFFFFF"/>
      </a:lt1>
      <a:dk2>
        <a:srgbClr val="3B3059"/>
      </a:dk2>
      <a:lt2>
        <a:srgbClr val="EBEBEB"/>
      </a:lt2>
      <a:accent1>
        <a:srgbClr val="B31166"/>
      </a:accent1>
      <a:accent2>
        <a:srgbClr val="E33D6F"/>
      </a:accent2>
      <a:accent3>
        <a:srgbClr val="E45F3C"/>
      </a:accent3>
      <a:accent4>
        <a:srgbClr val="E9943A"/>
      </a:accent4>
      <a:accent5>
        <a:srgbClr val="9B6BF2"/>
      </a:accent5>
      <a:accent6>
        <a:srgbClr val="D53DD0"/>
      </a:accent6>
      <a:hlink>
        <a:srgbClr val="8F8F8F"/>
      </a:hlink>
      <a:folHlink>
        <a:srgbClr val="A5A5A5"/>
      </a:folHlink>
    </a:clrScheme>
    <a:fontScheme name="Ion Boardroom">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Boardroom">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8000"/>
                <a:hueMod val="124000"/>
                <a:satMod val="148000"/>
                <a:lumMod val="124000"/>
              </a:schemeClr>
            </a:gs>
            <a:gs pos="100000">
              <a:schemeClr val="phClr">
                <a:shade val="76000"/>
                <a:hueMod val="89000"/>
                <a:satMod val="164000"/>
                <a:lumMod val="56000"/>
              </a:schemeClr>
            </a:gs>
          </a:gsLst>
          <a:path path="circle">
            <a:fillToRect l="45000" t="65000" r="125000" b="100000"/>
          </a:path>
        </a:gradFill>
        <a:blipFill rotWithShape="1">
          <a:blip xmlns:r="http://schemas.openxmlformats.org/officeDocument/2006/relationships" r:embed="rId1">
            <a:duotone>
              <a:schemeClr val="phClr">
                <a:shade val="69000"/>
                <a:hueMod val="91000"/>
                <a:satMod val="164000"/>
                <a:lumMod val="74000"/>
              </a:schemeClr>
              <a:schemeClr val="phClr">
                <a:hueMod val="124000"/>
                <a:satMod val="140000"/>
                <a:lumMod val="142000"/>
              </a:schemeClr>
            </a:duotone>
          </a:blip>
          <a:stretch/>
        </a:blipFill>
      </a:bgFillStyleLst>
    </a:fmtScheme>
  </a:themeElements>
  <a:objectDefaults/>
  <a:extraClrSchemeLst/>
  <a:extLst>
    <a:ext uri="{05A4C25C-085E-4340-85A3-A5531E510DB2}">
      <thm15:themeFamily xmlns:thm15="http://schemas.microsoft.com/office/thememl/2012/main" name="Ion Boardroom" id="{FC33163D-4339-46B1-8EED-24C834239D99}" vid="{B8502691-933B-45FE-8764-BA278511EF27}"/>
    </a:ext>
  </a:extLst>
</a:theme>
</file>

<file path=docProps/app.xml><?xml version="1.0" encoding="utf-8"?>
<Properties xmlns="http://schemas.openxmlformats.org/officeDocument/2006/extended-properties" xmlns:vt="http://schemas.openxmlformats.org/officeDocument/2006/docPropsVTypes">
  <Template>Ion Boardroom</Template>
  <TotalTime>193</TotalTime>
  <Words>1554</Words>
  <Application>Microsoft Office PowerPoint</Application>
  <PresentationFormat>ملء الشاشة</PresentationFormat>
  <Paragraphs>594</Paragraphs>
  <Slides>17</Slides>
  <Notes>0</Notes>
  <HiddenSlides>0</HiddenSlides>
  <MMClips>0</MMClips>
  <ScaleCrop>false</ScaleCrop>
  <HeadingPairs>
    <vt:vector size="6" baseType="variant">
      <vt:variant>
        <vt:lpstr>الخطوط المستخدمة</vt:lpstr>
      </vt:variant>
      <vt:variant>
        <vt:i4>6</vt:i4>
      </vt:variant>
      <vt:variant>
        <vt:lpstr>نسق</vt:lpstr>
      </vt:variant>
      <vt:variant>
        <vt:i4>1</vt:i4>
      </vt:variant>
      <vt:variant>
        <vt:lpstr>عناوين الشرائح</vt:lpstr>
      </vt:variant>
      <vt:variant>
        <vt:i4>17</vt:i4>
      </vt:variant>
    </vt:vector>
  </HeadingPairs>
  <TitlesOfParts>
    <vt:vector size="24" baseType="lpstr">
      <vt:lpstr>Arial</vt:lpstr>
      <vt:lpstr>Calibri</vt:lpstr>
      <vt:lpstr>Century Gothic</vt:lpstr>
      <vt:lpstr>inherit</vt:lpstr>
      <vt:lpstr>Times New Roman</vt:lpstr>
      <vt:lpstr>Wingdings 3</vt:lpstr>
      <vt:lpstr>Ion Boardroom</vt:lpstr>
      <vt:lpstr> </vt:lpstr>
      <vt:lpstr>Outline</vt:lpstr>
      <vt:lpstr>Introduction </vt:lpstr>
      <vt:lpstr>Objective </vt:lpstr>
      <vt:lpstr>Timeline </vt:lpstr>
      <vt:lpstr>Land selection </vt:lpstr>
      <vt:lpstr>The geological and hydrographic of the region </vt:lpstr>
      <vt:lpstr>Technology selection  </vt:lpstr>
      <vt:lpstr>Methodology </vt:lpstr>
      <vt:lpstr>Capacity</vt:lpstr>
      <vt:lpstr>Leoplod matrix  </vt:lpstr>
      <vt:lpstr>عرض تقديمي في PowerPoint</vt:lpstr>
      <vt:lpstr>عرض تقديمي في PowerPoint</vt:lpstr>
      <vt:lpstr>Mitigation and mentoring plan  </vt:lpstr>
      <vt:lpstr>عرض تقديمي في PowerPoint</vt:lpstr>
      <vt:lpstr>Conclusion  </vt:lpstr>
      <vt:lpstr>Thank you for listening </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Environmental Impact Assessment of Scrap Tires in the West Bank</dc:title>
  <dc:creator>UA</dc:creator>
  <cp:lastModifiedBy>ASUS</cp:lastModifiedBy>
  <cp:revision>17</cp:revision>
  <dcterms:created xsi:type="dcterms:W3CDTF">2018-12-23T15:49:10Z</dcterms:created>
  <dcterms:modified xsi:type="dcterms:W3CDTF">2018-12-23T23:28:04Z</dcterms:modified>
</cp:coreProperties>
</file>