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791" r:id="rId2"/>
    <p:sldMasterId id="2147483803" r:id="rId3"/>
  </p:sldMasterIdLst>
  <p:notesMasterIdLst>
    <p:notesMasterId r:id="rId88"/>
  </p:notesMasterIdLst>
  <p:sldIdLst>
    <p:sldId id="402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540" r:id="rId13"/>
    <p:sldId id="541" r:id="rId14"/>
    <p:sldId id="542" r:id="rId15"/>
    <p:sldId id="543" r:id="rId16"/>
    <p:sldId id="544" r:id="rId17"/>
    <p:sldId id="545" r:id="rId18"/>
    <p:sldId id="546" r:id="rId19"/>
    <p:sldId id="547" r:id="rId20"/>
    <p:sldId id="548" r:id="rId21"/>
    <p:sldId id="549" r:id="rId22"/>
    <p:sldId id="550" r:id="rId23"/>
    <p:sldId id="551" r:id="rId24"/>
    <p:sldId id="552" r:id="rId25"/>
    <p:sldId id="553" r:id="rId26"/>
    <p:sldId id="554" r:id="rId27"/>
    <p:sldId id="555" r:id="rId28"/>
    <p:sldId id="556" r:id="rId29"/>
    <p:sldId id="557" r:id="rId30"/>
    <p:sldId id="558" r:id="rId31"/>
    <p:sldId id="378" r:id="rId32"/>
    <p:sldId id="396" r:id="rId33"/>
    <p:sldId id="397" r:id="rId34"/>
    <p:sldId id="398" r:id="rId35"/>
    <p:sldId id="399" r:id="rId36"/>
    <p:sldId id="400" r:id="rId37"/>
    <p:sldId id="291" r:id="rId38"/>
    <p:sldId id="292" r:id="rId39"/>
    <p:sldId id="293" r:id="rId40"/>
    <p:sldId id="294" r:id="rId41"/>
    <p:sldId id="295" r:id="rId42"/>
    <p:sldId id="392" r:id="rId43"/>
    <p:sldId id="297" r:id="rId44"/>
    <p:sldId id="401" r:id="rId45"/>
    <p:sldId id="298" r:id="rId46"/>
    <p:sldId id="299" r:id="rId47"/>
    <p:sldId id="300" r:id="rId48"/>
    <p:sldId id="500" r:id="rId49"/>
    <p:sldId id="303" r:id="rId50"/>
    <p:sldId id="306" r:id="rId51"/>
    <p:sldId id="411" r:id="rId52"/>
    <p:sldId id="307" r:id="rId53"/>
    <p:sldId id="436" r:id="rId54"/>
    <p:sldId id="501" r:id="rId55"/>
    <p:sldId id="502" r:id="rId56"/>
    <p:sldId id="503" r:id="rId57"/>
    <p:sldId id="504" r:id="rId58"/>
    <p:sldId id="505" r:id="rId59"/>
    <p:sldId id="506" r:id="rId60"/>
    <p:sldId id="507" r:id="rId61"/>
    <p:sldId id="508" r:id="rId62"/>
    <p:sldId id="509" r:id="rId63"/>
    <p:sldId id="510" r:id="rId64"/>
    <p:sldId id="511" r:id="rId65"/>
    <p:sldId id="512" r:id="rId66"/>
    <p:sldId id="513" r:id="rId67"/>
    <p:sldId id="514" r:id="rId68"/>
    <p:sldId id="515" r:id="rId69"/>
    <p:sldId id="516" r:id="rId70"/>
    <p:sldId id="517" r:id="rId71"/>
    <p:sldId id="518" r:id="rId72"/>
    <p:sldId id="519" r:id="rId73"/>
    <p:sldId id="520" r:id="rId74"/>
    <p:sldId id="521" r:id="rId75"/>
    <p:sldId id="522" r:id="rId76"/>
    <p:sldId id="523" r:id="rId77"/>
    <p:sldId id="524" r:id="rId78"/>
    <p:sldId id="525" r:id="rId79"/>
    <p:sldId id="526" r:id="rId80"/>
    <p:sldId id="527" r:id="rId81"/>
    <p:sldId id="528" r:id="rId82"/>
    <p:sldId id="529" r:id="rId83"/>
    <p:sldId id="530" r:id="rId84"/>
    <p:sldId id="561" r:id="rId85"/>
    <p:sldId id="562" r:id="rId86"/>
    <p:sldId id="531" r:id="rId8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presProps" Target="presProps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viewProps" Target="viewProps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68AAB92-5F6F-404F-A3ED-0CF83B931A93}">
      <dgm:prSet phldrT="[Text]" custT="1"/>
      <dgm:spPr/>
      <dgm:t>
        <a:bodyPr/>
        <a:lstStyle/>
        <a:p>
          <a:r>
            <a:rPr lang="en-US" sz="1800" b="1" dirty="0">
              <a:solidFill>
                <a:srgbClr val="000714"/>
              </a:solidFill>
            </a:rPr>
            <a:t>Site location</a:t>
          </a:r>
          <a:r>
            <a:rPr lang="en-US" sz="1800" dirty="0">
              <a:solidFill>
                <a:srgbClr val="000714"/>
              </a:solidFill>
            </a:rPr>
            <a:t> </a:t>
          </a:r>
        </a:p>
      </dgm:t>
    </dgm:pt>
    <dgm:pt modelId="{3594FA0F-A43A-4ECA-A5B2-C3E38CFFD8AC}" type="parTrans" cxnId="{8C359C74-6C95-4F07-BB4F-972FE203322D}">
      <dgm:prSet/>
      <dgm:spPr/>
      <dgm:t>
        <a:bodyPr/>
        <a:lstStyle/>
        <a:p>
          <a:endParaRPr lang="en-US"/>
        </a:p>
      </dgm:t>
    </dgm:pt>
    <dgm:pt modelId="{3404148E-F00E-405E-90B3-5FFECB8F5677}" type="sibTrans" cxnId="{8C359C74-6C95-4F07-BB4F-972FE203322D}">
      <dgm:prSet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800" b="1" dirty="0">
              <a:solidFill>
                <a:srgbClr val="000714"/>
              </a:solidFill>
            </a:rPr>
            <a:t>Architectural plans </a:t>
          </a: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98048E-3CF2-439E-A1C7-A3B1F9C00D5F}" type="pres">
      <dgm:prSet presAssocID="{968AAB92-5F6F-404F-A3ED-0CF83B931A9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4BC71-6AEF-4488-8F34-DACB5CCB1243}" type="pres">
      <dgm:prSet presAssocID="{3404148E-F00E-405E-90B3-5FFECB8F567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476B799-6CC3-4438-9365-E87403EE9E5E}" type="pres">
      <dgm:prSet presAssocID="{3404148E-F00E-405E-90B3-5FFECB8F567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834E92F9-A451-4CE9-8245-59A3466162B8}" srcId="{8F81F723-5DBD-43F5-9FD6-7E30698421F8}" destId="{2E2EFD88-551B-4872-8FF8-1A67993522CC}" srcOrd="1" destOrd="0" parTransId="{4201D7FD-BC3F-4665-BBE8-AEBBA5745AFF}" sibTransId="{232AECAE-AEBB-40E8-87A7-B2865B86C4AB}"/>
    <dgm:cxn modelId="{62E00E74-44DD-4146-927B-84FC3E9866C7}" type="presOf" srcId="{232AECAE-AEBB-40E8-87A7-B2865B86C4AB}" destId="{FED55EE1-E3F8-4431-BD42-3F637358A4E4}" srcOrd="1" destOrd="0" presId="urn:microsoft.com/office/officeart/2005/8/layout/cycle7"/>
    <dgm:cxn modelId="{8C359C74-6C95-4F07-BB4F-972FE203322D}" srcId="{8F81F723-5DBD-43F5-9FD6-7E30698421F8}" destId="{968AAB92-5F6F-404F-A3ED-0CF83B931A93}" srcOrd="0" destOrd="0" parTransId="{3594FA0F-A43A-4ECA-A5B2-C3E38CFFD8AC}" sibTransId="{3404148E-F00E-405E-90B3-5FFECB8F5677}"/>
    <dgm:cxn modelId="{9439F254-209D-4531-A029-CA008047A314}" type="presOf" srcId="{8F81F723-5DBD-43F5-9FD6-7E30698421F8}" destId="{F6C75704-A24A-42A1-9F00-8798F449F249}" srcOrd="0" destOrd="0" presId="urn:microsoft.com/office/officeart/2005/8/layout/cycle7"/>
    <dgm:cxn modelId="{5F6834D2-847C-4EF2-8D5D-13FCF1B6B463}" type="presOf" srcId="{968AAB92-5F6F-404F-A3ED-0CF83B931A93}" destId="{7D98048E-3CF2-439E-A1C7-A3B1F9C00D5F}" srcOrd="0" destOrd="0" presId="urn:microsoft.com/office/officeart/2005/8/layout/cycle7"/>
    <dgm:cxn modelId="{F5A8DE1E-68B9-4528-B53A-6C08BD5EA9F6}" type="presOf" srcId="{2E2EFD88-551B-4872-8FF8-1A67993522CC}" destId="{A4E5D2DC-5F26-4DD3-A6BE-704DF0BAB7D9}" srcOrd="0" destOrd="0" presId="urn:microsoft.com/office/officeart/2005/8/layout/cycle7"/>
    <dgm:cxn modelId="{B511C541-61D4-4A2C-85FF-39448887060E}" type="presOf" srcId="{232AECAE-AEBB-40E8-87A7-B2865B86C4AB}" destId="{1223FEBE-FD4F-4259-B35C-A348417635C4}" srcOrd="0" destOrd="0" presId="urn:microsoft.com/office/officeart/2005/8/layout/cycle7"/>
    <dgm:cxn modelId="{BC8A544F-9BB1-488F-B0E9-ED1CEC78FF85}" type="presOf" srcId="{3404148E-F00E-405E-90B3-5FFECB8F5677}" destId="{4476B799-6CC3-4438-9365-E87403EE9E5E}" srcOrd="1" destOrd="0" presId="urn:microsoft.com/office/officeart/2005/8/layout/cycle7"/>
    <dgm:cxn modelId="{8521B03C-A03A-4B1E-8251-3E26AE76A23F}" type="presOf" srcId="{3404148E-F00E-405E-90B3-5FFECB8F5677}" destId="{5574BC71-6AEF-4488-8F34-DACB5CCB1243}" srcOrd="0" destOrd="0" presId="urn:microsoft.com/office/officeart/2005/8/layout/cycle7"/>
    <dgm:cxn modelId="{7547215D-AA7D-4DFC-B405-BD121068D2F6}" type="presParOf" srcId="{F6C75704-A24A-42A1-9F00-8798F449F249}" destId="{7D98048E-3CF2-439E-A1C7-A3B1F9C00D5F}" srcOrd="0" destOrd="0" presId="urn:microsoft.com/office/officeart/2005/8/layout/cycle7"/>
    <dgm:cxn modelId="{FE16A1B3-D262-4A35-916D-7AB88852783B}" type="presParOf" srcId="{F6C75704-A24A-42A1-9F00-8798F449F249}" destId="{5574BC71-6AEF-4488-8F34-DACB5CCB1243}" srcOrd="1" destOrd="0" presId="urn:microsoft.com/office/officeart/2005/8/layout/cycle7"/>
    <dgm:cxn modelId="{1AF77CA0-3E2B-4F6A-9371-7774D87C2639}" type="presParOf" srcId="{5574BC71-6AEF-4488-8F34-DACB5CCB1243}" destId="{4476B799-6CC3-4438-9365-E87403EE9E5E}" srcOrd="0" destOrd="0" presId="urn:microsoft.com/office/officeart/2005/8/layout/cycle7"/>
    <dgm:cxn modelId="{B10FF5CB-8085-4676-A8A0-64EC1A2C420F}" type="presParOf" srcId="{F6C75704-A24A-42A1-9F00-8798F449F249}" destId="{A4E5D2DC-5F26-4DD3-A6BE-704DF0BAB7D9}" srcOrd="2" destOrd="0" presId="urn:microsoft.com/office/officeart/2005/8/layout/cycle7"/>
    <dgm:cxn modelId="{FE3C6587-A672-47A5-8427-6921DB64E02D}" type="presParOf" srcId="{F6C75704-A24A-42A1-9F00-8798F449F249}" destId="{1223FEBE-FD4F-4259-B35C-A348417635C4}" srcOrd="3" destOrd="0" presId="urn:microsoft.com/office/officeart/2005/8/layout/cycle7"/>
    <dgm:cxn modelId="{5E3351DE-AEDF-4703-BC00-5C28DB26916D}" type="presParOf" srcId="{1223FEBE-FD4F-4259-B35C-A348417635C4}" destId="{FED55EE1-E3F8-4431-BD42-3F637358A4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800" dirty="0">
              <a:solidFill>
                <a:srgbClr val="000714"/>
              </a:solidFill>
            </a:rPr>
            <a:t>Proposals</a:t>
          </a: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A8B2BB52-C343-49AA-978D-798E5018F46F}">
      <dgm:prSet phldrT="[Text]" custT="1"/>
      <dgm:spPr/>
      <dgm:t>
        <a:bodyPr/>
        <a:lstStyle/>
        <a:p>
          <a:r>
            <a:rPr lang="en-US" sz="1800" b="1" dirty="0">
              <a:solidFill>
                <a:srgbClr val="000714"/>
              </a:solidFill>
            </a:rPr>
            <a:t>Environmental Analysis</a:t>
          </a:r>
          <a:endParaRPr lang="en-US" sz="1800" dirty="0">
            <a:solidFill>
              <a:srgbClr val="000714"/>
            </a:solidFill>
          </a:endParaRPr>
        </a:p>
      </dgm:t>
    </dgm:pt>
    <dgm:pt modelId="{8EE59BB3-4AAE-45A4-A5A9-F166B78B291F}" type="parTrans" cxnId="{EFC482A6-B04C-42DE-AC65-319C4C5FD3B2}">
      <dgm:prSet/>
      <dgm:spPr/>
      <dgm:t>
        <a:bodyPr/>
        <a:lstStyle/>
        <a:p>
          <a:endParaRPr lang="en-US"/>
        </a:p>
      </dgm:t>
    </dgm:pt>
    <dgm:pt modelId="{C6357C2F-B843-4B58-B659-71B8127F7800}" type="sibTrans" cxnId="{EFC482A6-B04C-42DE-AC65-319C4C5FD3B2}">
      <dgm:prSet/>
      <dgm:spPr/>
      <dgm:t>
        <a:bodyPr/>
        <a:lstStyle/>
        <a:p>
          <a:endParaRPr lang="en-US"/>
        </a:p>
      </dgm:t>
    </dgm:pt>
    <dgm:pt modelId="{70D6933E-E0CE-42EC-AB2B-42D94B98C5F6}">
      <dgm:prSet phldrT="[Text]" custT="1"/>
      <dgm:spPr/>
      <dgm:t>
        <a:bodyPr/>
        <a:lstStyle/>
        <a:p>
          <a:r>
            <a:rPr lang="en-US" sz="1800" b="0" dirty="0">
              <a:solidFill>
                <a:srgbClr val="000714"/>
              </a:solidFill>
            </a:rPr>
            <a:t>Thermal</a:t>
          </a:r>
        </a:p>
        <a:p>
          <a:r>
            <a:rPr lang="en-US" sz="1800" b="0" dirty="0">
              <a:solidFill>
                <a:srgbClr val="000714"/>
              </a:solidFill>
            </a:rPr>
            <a:t>Analysis</a:t>
          </a:r>
        </a:p>
      </dgm:t>
    </dgm:pt>
    <dgm:pt modelId="{2E5C7636-7554-4007-92AB-1F2532ED8AF8}" type="parTrans" cxnId="{F4B4BAC4-2B1F-44BB-8530-1394090E8AC4}">
      <dgm:prSet/>
      <dgm:spPr/>
      <dgm:t>
        <a:bodyPr/>
        <a:lstStyle/>
        <a:p>
          <a:endParaRPr lang="en-US"/>
        </a:p>
      </dgm:t>
    </dgm:pt>
    <dgm:pt modelId="{CBF4821E-851B-46CF-8EE7-229C424B7162}" type="sibTrans" cxnId="{F4B4BAC4-2B1F-44BB-8530-1394090E8AC4}">
      <dgm:prSet/>
      <dgm:spPr/>
      <dgm:t>
        <a:bodyPr/>
        <a:lstStyle/>
        <a:p>
          <a:endParaRPr lang="en-US"/>
        </a:p>
      </dgm:t>
    </dgm:pt>
    <dgm:pt modelId="{6C602AF0-5B1F-4CB6-AD89-0C5E6DDF5556}">
      <dgm:prSet phldrT="[Text]" custT="1"/>
      <dgm:spPr/>
      <dgm:t>
        <a:bodyPr/>
        <a:lstStyle/>
        <a:p>
          <a:r>
            <a:rPr lang="en-US" sz="1800" b="0" dirty="0">
              <a:solidFill>
                <a:srgbClr val="000714"/>
              </a:solidFill>
            </a:rPr>
            <a:t>Energy conservation</a:t>
          </a:r>
        </a:p>
      </dgm:t>
    </dgm:pt>
    <dgm:pt modelId="{FE260A72-1109-49DA-9362-81448C2E7355}" type="sibTrans" cxnId="{C58A5C7D-E5FE-4652-9C3A-FCB6D5BDA78E}">
      <dgm:prSet/>
      <dgm:spPr/>
      <dgm:t>
        <a:bodyPr/>
        <a:lstStyle/>
        <a:p>
          <a:endParaRPr lang="en-US"/>
        </a:p>
      </dgm:t>
    </dgm:pt>
    <dgm:pt modelId="{8B757998-B46C-46DB-A601-DD2A99727764}" type="parTrans" cxnId="{C58A5C7D-E5FE-4652-9C3A-FCB6D5BDA78E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A4341C-D780-42DC-9058-F7B4DF71E0B0}" type="pres">
      <dgm:prSet presAssocID="{A8B2BB52-C343-49AA-978D-798E5018F46F}" presName="node" presStyleLbl="node1" presStyleIdx="0" presStyleCnt="4" custScaleX="1174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8FF5-E2EE-40D4-9F6A-90B744DA2C6D}" type="pres">
      <dgm:prSet presAssocID="{C6357C2F-B843-4B58-B659-71B8127F780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91E9759-9817-4646-A1FA-BAD69C286578}" type="pres">
      <dgm:prSet presAssocID="{C6357C2F-B843-4B58-B659-71B8127F780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CA0D5FE-E5D5-4120-8EE3-E61314A2AFDE}" type="pres">
      <dgm:prSet presAssocID="{6C602AF0-5B1F-4CB6-AD89-0C5E6DDF5556}" presName="node" presStyleLbl="node1" presStyleIdx="1" presStyleCnt="4" custRadScaleRad="100304" custRadScaleInc="-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85B74-1C21-4F32-8FF1-6EA18BD32536}" type="pres">
      <dgm:prSet presAssocID="{FE260A72-1109-49DA-9362-81448C2E7355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A644C55-69DA-43FD-8412-E26E917BF6FA}" type="pres">
      <dgm:prSet presAssocID="{FE260A72-1109-49DA-9362-81448C2E7355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3EF3590-737C-48DA-857A-F0BB2616F896}" type="pres">
      <dgm:prSet presAssocID="{70D6933E-E0CE-42EC-AB2B-42D94B98C5F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992FA-804B-45E0-BAD4-DAD24D0F2714}" type="pres">
      <dgm:prSet presAssocID="{CBF4821E-851B-46CF-8EE7-229C424B7162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C49039E-A1E4-4205-B6A7-78CC3D01A05B}" type="pres">
      <dgm:prSet presAssocID="{CBF4821E-851B-46CF-8EE7-229C424B7162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4B4BAC4-2B1F-44BB-8530-1394090E8AC4}" srcId="{8F81F723-5DBD-43F5-9FD6-7E30698421F8}" destId="{70D6933E-E0CE-42EC-AB2B-42D94B98C5F6}" srcOrd="2" destOrd="0" parTransId="{2E5C7636-7554-4007-92AB-1F2532ED8AF8}" sibTransId="{CBF4821E-851B-46CF-8EE7-229C424B7162}"/>
    <dgm:cxn modelId="{D673F89D-B3CC-442C-A9A2-63583802ACEC}" type="presOf" srcId="{CBF4821E-851B-46CF-8EE7-229C424B7162}" destId="{12B992FA-804B-45E0-BAD4-DAD24D0F2714}" srcOrd="0" destOrd="0" presId="urn:microsoft.com/office/officeart/2005/8/layout/cycle7"/>
    <dgm:cxn modelId="{EFC482A6-B04C-42DE-AC65-319C4C5FD3B2}" srcId="{8F81F723-5DBD-43F5-9FD6-7E30698421F8}" destId="{A8B2BB52-C343-49AA-978D-798E5018F46F}" srcOrd="0" destOrd="0" parTransId="{8EE59BB3-4AAE-45A4-A5A9-F166B78B291F}" sibTransId="{C6357C2F-B843-4B58-B659-71B8127F7800}"/>
    <dgm:cxn modelId="{834E92F9-A451-4CE9-8245-59A3466162B8}" srcId="{8F81F723-5DBD-43F5-9FD6-7E30698421F8}" destId="{2E2EFD88-551B-4872-8FF8-1A67993522CC}" srcOrd="3" destOrd="0" parTransId="{4201D7FD-BC3F-4665-BBE8-AEBBA5745AFF}" sibTransId="{232AECAE-AEBB-40E8-87A7-B2865B86C4AB}"/>
    <dgm:cxn modelId="{AC5C0FD6-6565-408E-B6D4-529D632F7FD0}" type="presOf" srcId="{70D6933E-E0CE-42EC-AB2B-42D94B98C5F6}" destId="{53EF3590-737C-48DA-857A-F0BB2616F896}" srcOrd="0" destOrd="0" presId="urn:microsoft.com/office/officeart/2005/8/layout/cycle7"/>
    <dgm:cxn modelId="{EEB3CA27-B03F-443F-B4D1-DF39E6F8A7C0}" type="presOf" srcId="{2E2EFD88-551B-4872-8FF8-1A67993522CC}" destId="{A4E5D2DC-5F26-4DD3-A6BE-704DF0BAB7D9}" srcOrd="0" destOrd="0" presId="urn:microsoft.com/office/officeart/2005/8/layout/cycle7"/>
    <dgm:cxn modelId="{8B52901B-EFE6-4CC5-890A-CB83F32D4E35}" type="presOf" srcId="{232AECAE-AEBB-40E8-87A7-B2865B86C4AB}" destId="{FED55EE1-E3F8-4431-BD42-3F637358A4E4}" srcOrd="1" destOrd="0" presId="urn:microsoft.com/office/officeart/2005/8/layout/cycle7"/>
    <dgm:cxn modelId="{C84D7CC9-F318-412D-9C1A-DA69DBC8E5F9}" type="presOf" srcId="{8F81F723-5DBD-43F5-9FD6-7E30698421F8}" destId="{F6C75704-A24A-42A1-9F00-8798F449F249}" srcOrd="0" destOrd="0" presId="urn:microsoft.com/office/officeart/2005/8/layout/cycle7"/>
    <dgm:cxn modelId="{F43CEC6F-7E79-477D-920B-A48EC5D1AC93}" type="presOf" srcId="{6C602AF0-5B1F-4CB6-AD89-0C5E6DDF5556}" destId="{4CA0D5FE-E5D5-4120-8EE3-E61314A2AFDE}" srcOrd="0" destOrd="0" presId="urn:microsoft.com/office/officeart/2005/8/layout/cycle7"/>
    <dgm:cxn modelId="{EA15FA1C-46A1-41E4-A5D2-5968A6EA6765}" type="presOf" srcId="{CBF4821E-851B-46CF-8EE7-229C424B7162}" destId="{BC49039E-A1E4-4205-B6A7-78CC3D01A05B}" srcOrd="1" destOrd="0" presId="urn:microsoft.com/office/officeart/2005/8/layout/cycle7"/>
    <dgm:cxn modelId="{D90B8786-765A-4420-8419-274413D115CA}" type="presOf" srcId="{232AECAE-AEBB-40E8-87A7-B2865B86C4AB}" destId="{1223FEBE-FD4F-4259-B35C-A348417635C4}" srcOrd="0" destOrd="0" presId="urn:microsoft.com/office/officeart/2005/8/layout/cycle7"/>
    <dgm:cxn modelId="{D2FF6203-8493-4ECA-A909-F314147E14D0}" type="presOf" srcId="{FE260A72-1109-49DA-9362-81448C2E7355}" destId="{C7A85B74-1C21-4F32-8FF1-6EA18BD32536}" srcOrd="0" destOrd="0" presId="urn:microsoft.com/office/officeart/2005/8/layout/cycle7"/>
    <dgm:cxn modelId="{7A7DCCE5-74E3-4905-A0DF-431724B98F6C}" type="presOf" srcId="{C6357C2F-B843-4B58-B659-71B8127F7800}" destId="{F91E9759-9817-4646-A1FA-BAD69C286578}" srcOrd="1" destOrd="0" presId="urn:microsoft.com/office/officeart/2005/8/layout/cycle7"/>
    <dgm:cxn modelId="{3CD4EC6C-199E-4779-B8C2-20B8DF3DC0F6}" type="presOf" srcId="{A8B2BB52-C343-49AA-978D-798E5018F46F}" destId="{9BA4341C-D780-42DC-9058-F7B4DF71E0B0}" srcOrd="0" destOrd="0" presId="urn:microsoft.com/office/officeart/2005/8/layout/cycle7"/>
    <dgm:cxn modelId="{C4D3BA96-5CBD-4603-8EF7-15CB4A1BF5F3}" type="presOf" srcId="{C6357C2F-B843-4B58-B659-71B8127F7800}" destId="{DBA38FF5-E2EE-40D4-9F6A-90B744DA2C6D}" srcOrd="0" destOrd="0" presId="urn:microsoft.com/office/officeart/2005/8/layout/cycle7"/>
    <dgm:cxn modelId="{0B1FA2E6-9EB7-4EEF-92C5-D8F82AC6923A}" type="presOf" srcId="{FE260A72-1109-49DA-9362-81448C2E7355}" destId="{AA644C55-69DA-43FD-8412-E26E917BF6FA}" srcOrd="1" destOrd="0" presId="urn:microsoft.com/office/officeart/2005/8/layout/cycle7"/>
    <dgm:cxn modelId="{C58A5C7D-E5FE-4652-9C3A-FCB6D5BDA78E}" srcId="{8F81F723-5DBD-43F5-9FD6-7E30698421F8}" destId="{6C602AF0-5B1F-4CB6-AD89-0C5E6DDF5556}" srcOrd="1" destOrd="0" parTransId="{8B757998-B46C-46DB-A601-DD2A99727764}" sibTransId="{FE260A72-1109-49DA-9362-81448C2E7355}"/>
    <dgm:cxn modelId="{33E99F08-8E5E-491C-94E1-7410629D8EA9}" type="presParOf" srcId="{F6C75704-A24A-42A1-9F00-8798F449F249}" destId="{9BA4341C-D780-42DC-9058-F7B4DF71E0B0}" srcOrd="0" destOrd="0" presId="urn:microsoft.com/office/officeart/2005/8/layout/cycle7"/>
    <dgm:cxn modelId="{47FC68EF-8457-40A2-AB66-315AB9A26FA7}" type="presParOf" srcId="{F6C75704-A24A-42A1-9F00-8798F449F249}" destId="{DBA38FF5-E2EE-40D4-9F6A-90B744DA2C6D}" srcOrd="1" destOrd="0" presId="urn:microsoft.com/office/officeart/2005/8/layout/cycle7"/>
    <dgm:cxn modelId="{00A96C94-771F-4C39-ABD4-5B71E0DE7B3A}" type="presParOf" srcId="{DBA38FF5-E2EE-40D4-9F6A-90B744DA2C6D}" destId="{F91E9759-9817-4646-A1FA-BAD69C286578}" srcOrd="0" destOrd="0" presId="urn:microsoft.com/office/officeart/2005/8/layout/cycle7"/>
    <dgm:cxn modelId="{0CDA13F4-15E5-4FA6-8D74-6EADCFD6ED6C}" type="presParOf" srcId="{F6C75704-A24A-42A1-9F00-8798F449F249}" destId="{4CA0D5FE-E5D5-4120-8EE3-E61314A2AFDE}" srcOrd="2" destOrd="0" presId="urn:microsoft.com/office/officeart/2005/8/layout/cycle7"/>
    <dgm:cxn modelId="{F0CF0F45-431F-4FD6-8196-CFF454E9912E}" type="presParOf" srcId="{F6C75704-A24A-42A1-9F00-8798F449F249}" destId="{C7A85B74-1C21-4F32-8FF1-6EA18BD32536}" srcOrd="3" destOrd="0" presId="urn:microsoft.com/office/officeart/2005/8/layout/cycle7"/>
    <dgm:cxn modelId="{AA42CB16-386E-4EDF-83FC-DF59388831B8}" type="presParOf" srcId="{C7A85B74-1C21-4F32-8FF1-6EA18BD32536}" destId="{AA644C55-69DA-43FD-8412-E26E917BF6FA}" srcOrd="0" destOrd="0" presId="urn:microsoft.com/office/officeart/2005/8/layout/cycle7"/>
    <dgm:cxn modelId="{3B7087B7-C7F5-4857-B33B-57F5B59E4929}" type="presParOf" srcId="{F6C75704-A24A-42A1-9F00-8798F449F249}" destId="{53EF3590-737C-48DA-857A-F0BB2616F896}" srcOrd="4" destOrd="0" presId="urn:microsoft.com/office/officeart/2005/8/layout/cycle7"/>
    <dgm:cxn modelId="{4C17F4CE-BC33-4095-B83D-0E4097BC41CE}" type="presParOf" srcId="{F6C75704-A24A-42A1-9F00-8798F449F249}" destId="{12B992FA-804B-45E0-BAD4-DAD24D0F2714}" srcOrd="5" destOrd="0" presId="urn:microsoft.com/office/officeart/2005/8/layout/cycle7"/>
    <dgm:cxn modelId="{A313DFDC-832C-46F1-854D-7A9B1E3A76FA}" type="presParOf" srcId="{12B992FA-804B-45E0-BAD4-DAD24D0F2714}" destId="{BC49039E-A1E4-4205-B6A7-78CC3D01A05B}" srcOrd="0" destOrd="0" presId="urn:microsoft.com/office/officeart/2005/8/layout/cycle7"/>
    <dgm:cxn modelId="{C7F06D78-C0C3-40C7-AFBD-414AE7E8DF9F}" type="presParOf" srcId="{F6C75704-A24A-42A1-9F00-8798F449F249}" destId="{A4E5D2DC-5F26-4DD3-A6BE-704DF0BAB7D9}" srcOrd="6" destOrd="0" presId="urn:microsoft.com/office/officeart/2005/8/layout/cycle7"/>
    <dgm:cxn modelId="{D01A2568-B332-44C5-AC02-AA445E16DFF9}" type="presParOf" srcId="{F6C75704-A24A-42A1-9F00-8798F449F249}" destId="{1223FEBE-FD4F-4259-B35C-A348417635C4}" srcOrd="7" destOrd="0" presId="urn:microsoft.com/office/officeart/2005/8/layout/cycle7"/>
    <dgm:cxn modelId="{95F33C41-4AF1-4387-9AD7-06ECB459A548}" type="presParOf" srcId="{1223FEBE-FD4F-4259-B35C-A348417635C4}" destId="{FED55EE1-E3F8-4431-BD42-3F637358A4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>
              <a:latin typeface="Times New Roman" panose="02020603050405020304" pitchFamily="18" charset="0"/>
            </a:rPr>
            <a:t>High PMV between (-0.7 to 0.7) </a:t>
          </a:r>
          <a:endParaRPr lang="en-US" sz="1900" dirty="0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AE4C1045-20AF-44FC-9CCA-AB31D249CA1F}">
      <dgm:prSet phldrT="[Text]"/>
      <dgm:spPr/>
      <dgm:t>
        <a:bodyPr/>
        <a:lstStyle/>
        <a:p>
          <a:endParaRPr lang="en-US" dirty="0"/>
        </a:p>
      </dgm:t>
    </dgm:pt>
    <dgm:pt modelId="{C34D24A1-18A0-4584-A400-76A7523A88EE}" type="parTrans" cxnId="{EFB7372B-2640-41AF-BF6D-D09A11706DED}">
      <dgm:prSet/>
      <dgm:spPr/>
      <dgm:t>
        <a:bodyPr/>
        <a:lstStyle/>
        <a:p>
          <a:endParaRPr lang="en-US"/>
        </a:p>
      </dgm:t>
    </dgm:pt>
    <dgm:pt modelId="{49C5B922-48BA-493B-98B8-8D366DFEDFF9}" type="sibTrans" cxnId="{EFB7372B-2640-41AF-BF6D-D09A11706DED}">
      <dgm:prSet/>
      <dgm:spPr/>
      <dgm:t>
        <a:bodyPr/>
        <a:lstStyle/>
        <a:p>
          <a:endParaRPr lang="en-US"/>
        </a:p>
      </dgm:t>
    </dgm:pt>
    <dgm:pt modelId="{13BF5C9F-626D-4B7F-B829-C92D1656E7D0}">
      <dgm:prSet phldrT="[Text]" custT="1"/>
      <dgm:spPr/>
      <dgm:t>
        <a:bodyPr/>
        <a:lstStyle/>
        <a:p>
          <a:r>
            <a:rPr lang="en-US" sz="1900" dirty="0">
              <a:solidFill>
                <a:schemeClr val="tx2"/>
              </a:solidFill>
              <a:latin typeface="Times New Roman" panose="02020603050405020304" pitchFamily="18" charset="0"/>
            </a:rPr>
            <a:t>Number the of hours of discomfort is equivalent to 807.83 </a:t>
          </a:r>
          <a:endParaRPr lang="en-US" sz="1900" dirty="0">
            <a:solidFill>
              <a:schemeClr val="tx2"/>
            </a:solidFill>
          </a:endParaRPr>
        </a:p>
      </dgm:t>
    </dgm:pt>
    <dgm:pt modelId="{08A5EE2E-6600-481E-809E-95950C11AA2C}" type="parTrans" cxnId="{BB438C2F-A959-43FC-824A-11DF66944232}">
      <dgm:prSet/>
      <dgm:spPr/>
      <dgm:t>
        <a:bodyPr/>
        <a:lstStyle/>
        <a:p>
          <a:endParaRPr lang="en-US"/>
        </a:p>
      </dgm:t>
    </dgm:pt>
    <dgm:pt modelId="{8523F420-5EC1-4E49-A93B-A2DF0CB7EC12}" type="sibTrans" cxnId="{BB438C2F-A959-43FC-824A-11DF66944232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DC9CC-3CF3-4538-A0D0-2A9DCC9501FB}" type="pres">
      <dgm:prSet presAssocID="{99EC5290-726C-47D3-9C28-5D9DF34C7330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1DA61-5E11-423E-8D1E-0C84C9369CF7}" type="pres">
      <dgm:prSet presAssocID="{DDD6FF9F-D4CE-40C0-A6F3-FE3954BECB8A}" presName="sp" presStyleCnt="0"/>
      <dgm:spPr/>
    </dgm:pt>
    <dgm:pt modelId="{7A8899BB-FE92-451D-85E2-E962FDEFE2B7}" type="pres">
      <dgm:prSet presAssocID="{AE4C1045-20AF-44FC-9CCA-AB31D249CA1F}" presName="composite" presStyleCnt="0"/>
      <dgm:spPr/>
    </dgm:pt>
    <dgm:pt modelId="{725DB166-4DBE-4B5E-B949-941765CC2BA7}" type="pres">
      <dgm:prSet presAssocID="{AE4C1045-20AF-44FC-9CCA-AB31D249CA1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D4648-0DED-4F3C-8ACA-42818A8FFF33}" type="pres">
      <dgm:prSet presAssocID="{AE4C1045-20AF-44FC-9CCA-AB31D249CA1F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18E6E8-3861-44B4-AAAA-A0BD05A878F2}" type="presOf" srcId="{B834CC21-F827-46F1-9A9D-049BF5A5F206}" destId="{E1CDC9CC-3CF3-4538-A0D0-2A9DCC9501FB}" srcOrd="0" destOrd="0" presId="urn:microsoft.com/office/officeart/2005/8/layout/chevron2"/>
    <dgm:cxn modelId="{BB438C2F-A959-43FC-824A-11DF66944232}" srcId="{AE4C1045-20AF-44FC-9CCA-AB31D249CA1F}" destId="{13BF5C9F-626D-4B7F-B829-C92D1656E7D0}" srcOrd="0" destOrd="0" parTransId="{08A5EE2E-6600-481E-809E-95950C11AA2C}" sibTransId="{8523F420-5EC1-4E49-A93B-A2DF0CB7EC12}"/>
    <dgm:cxn modelId="{6B733FD0-A1EA-41F7-96D1-3A8ECB057A3D}" type="presOf" srcId="{D77B1B5B-4F87-4ADC-974D-436B06DAEC49}" destId="{5BDFB833-DC4C-48B5-B780-82AE3ED148F4}" srcOrd="0" destOrd="0" presId="urn:microsoft.com/office/officeart/2005/8/layout/chevron2"/>
    <dgm:cxn modelId="{296380AA-1FFB-41F1-90C1-11C44B861C13}" type="presOf" srcId="{AE4C1045-20AF-44FC-9CCA-AB31D249CA1F}" destId="{725DB166-4DBE-4B5E-B949-941765CC2BA7}" srcOrd="0" destOrd="0" presId="urn:microsoft.com/office/officeart/2005/8/layout/chevron2"/>
    <dgm:cxn modelId="{EFB7372B-2640-41AF-BF6D-D09A11706DED}" srcId="{D77B1B5B-4F87-4ADC-974D-436B06DAEC49}" destId="{AE4C1045-20AF-44FC-9CCA-AB31D249CA1F}" srcOrd="1" destOrd="0" parTransId="{C34D24A1-18A0-4584-A400-76A7523A88EE}" sibTransId="{49C5B922-48BA-493B-98B8-8D366DFEDFF9}"/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86C83A17-E057-4472-B41E-04BACC841A30}" type="presOf" srcId="{13BF5C9F-626D-4B7F-B829-C92D1656E7D0}" destId="{B92D4648-0DED-4F3C-8ACA-42818A8FFF33}" srcOrd="0" destOrd="0" presId="urn:microsoft.com/office/officeart/2005/8/layout/chevron2"/>
    <dgm:cxn modelId="{903BAAAC-99EB-47C7-83C2-9113844DBC41}" type="presOf" srcId="{99EC5290-726C-47D3-9C28-5D9DF34C7330}" destId="{0DAAA093-E446-45E5-AE13-C006EDF6884D}" srcOrd="0" destOrd="0" presId="urn:microsoft.com/office/officeart/2005/8/layout/chevron2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24E79BF1-45B4-4C0D-BD7E-58214659A6CD}" type="presParOf" srcId="{5BDFB833-DC4C-48B5-B780-82AE3ED148F4}" destId="{F19E21A5-5082-4466-960D-763D517BD710}" srcOrd="0" destOrd="0" presId="urn:microsoft.com/office/officeart/2005/8/layout/chevron2"/>
    <dgm:cxn modelId="{A5F30D28-28C0-4EBC-B1D2-1638AC4A092E}" type="presParOf" srcId="{F19E21A5-5082-4466-960D-763D517BD710}" destId="{0DAAA093-E446-45E5-AE13-C006EDF6884D}" srcOrd="0" destOrd="0" presId="urn:microsoft.com/office/officeart/2005/8/layout/chevron2"/>
    <dgm:cxn modelId="{A375DF9A-0C81-445E-B942-F6332BAF1381}" type="presParOf" srcId="{F19E21A5-5082-4466-960D-763D517BD710}" destId="{E1CDC9CC-3CF3-4538-A0D0-2A9DCC9501FB}" srcOrd="1" destOrd="0" presId="urn:microsoft.com/office/officeart/2005/8/layout/chevron2"/>
    <dgm:cxn modelId="{36372604-1906-4F0A-92C7-FA3AF13D5B90}" type="presParOf" srcId="{5BDFB833-DC4C-48B5-B780-82AE3ED148F4}" destId="{1011DA61-5E11-423E-8D1E-0C84C9369CF7}" srcOrd="1" destOrd="0" presId="urn:microsoft.com/office/officeart/2005/8/layout/chevron2"/>
    <dgm:cxn modelId="{929C584D-2D98-457E-878F-0F2E0ED5289F}" type="presParOf" srcId="{5BDFB833-DC4C-48B5-B780-82AE3ED148F4}" destId="{7A8899BB-FE92-451D-85E2-E962FDEFE2B7}" srcOrd="2" destOrd="0" presId="urn:microsoft.com/office/officeart/2005/8/layout/chevron2"/>
    <dgm:cxn modelId="{7E53E846-72C5-4C37-A35B-F2B2B1148A0F}" type="presParOf" srcId="{7A8899BB-FE92-451D-85E2-E962FDEFE2B7}" destId="{725DB166-4DBE-4B5E-B949-941765CC2BA7}" srcOrd="0" destOrd="0" presId="urn:microsoft.com/office/officeart/2005/8/layout/chevron2"/>
    <dgm:cxn modelId="{2E1D0671-8A36-4615-B60D-5C29448FE8AD}" type="presParOf" srcId="{7A8899BB-FE92-451D-85E2-E962FDEFE2B7}" destId="{B92D4648-0DED-4F3C-8ACA-42818A8FFF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68AAB92-5F6F-404F-A3ED-0CF83B931A93}">
      <dgm:prSet phldrT="[Text]" custT="1"/>
      <dgm:spPr/>
      <dgm:t>
        <a:bodyPr/>
        <a:lstStyle/>
        <a:p>
          <a:r>
            <a:rPr lang="en-US" sz="1700" b="1" dirty="0">
              <a:solidFill>
                <a:schemeClr val="bg1"/>
              </a:solidFill>
              <a:latin typeface="+mn-lt"/>
            </a:rPr>
            <a:t>Assumption</a:t>
          </a:r>
          <a:endParaRPr lang="en-US" sz="1700" dirty="0">
            <a:solidFill>
              <a:schemeClr val="bg1"/>
            </a:solidFill>
            <a:latin typeface="+mn-lt"/>
          </a:endParaRPr>
        </a:p>
      </dgm:t>
    </dgm:pt>
    <dgm:pt modelId="{3594FA0F-A43A-4ECA-A5B2-C3E38CFFD8AC}" type="parTrans" cxnId="{8C359C74-6C95-4F07-BB4F-972FE203322D}">
      <dgm:prSet/>
      <dgm:spPr/>
      <dgm:t>
        <a:bodyPr/>
        <a:lstStyle/>
        <a:p>
          <a:endParaRPr lang="en-US"/>
        </a:p>
      </dgm:t>
    </dgm:pt>
    <dgm:pt modelId="{3404148E-F00E-405E-90B3-5FFECB8F5677}" type="sibTrans" cxnId="{8C359C74-6C95-4F07-BB4F-972FE203322D}">
      <dgm:prSet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700" b="1" dirty="0">
              <a:solidFill>
                <a:schemeClr val="bg1"/>
              </a:solidFill>
              <a:latin typeface="+mn-lt"/>
            </a:rPr>
            <a:t>Structure system </a:t>
          </a:r>
          <a:endParaRPr lang="en-US" sz="1700" dirty="0">
            <a:solidFill>
              <a:schemeClr val="bg1"/>
            </a:solidFill>
            <a:latin typeface="+mn-lt"/>
          </a:endParaRP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A8B2BB52-C343-49AA-978D-798E5018F46F}">
      <dgm:prSet phldrT="[Text]" custT="1"/>
      <dgm:spPr/>
      <dgm:t>
        <a:bodyPr/>
        <a:lstStyle/>
        <a:p>
          <a:r>
            <a:rPr lang="en-US" sz="1700" dirty="0">
              <a:solidFill>
                <a:schemeClr val="bg1"/>
              </a:solidFill>
              <a:latin typeface="+mn-lt"/>
            </a:rPr>
            <a:t>Details</a:t>
          </a:r>
        </a:p>
      </dgm:t>
    </dgm:pt>
    <dgm:pt modelId="{8EE59BB3-4AAE-45A4-A5A9-F166B78B291F}" type="parTrans" cxnId="{EFC482A6-B04C-42DE-AC65-319C4C5FD3B2}">
      <dgm:prSet/>
      <dgm:spPr/>
      <dgm:t>
        <a:bodyPr/>
        <a:lstStyle/>
        <a:p>
          <a:endParaRPr lang="en-US"/>
        </a:p>
      </dgm:t>
    </dgm:pt>
    <dgm:pt modelId="{C6357C2F-B843-4B58-B659-71B8127F7800}" type="sibTrans" cxnId="{EFC482A6-B04C-42DE-AC65-319C4C5FD3B2}">
      <dgm:prSet/>
      <dgm:spPr/>
      <dgm:t>
        <a:bodyPr/>
        <a:lstStyle/>
        <a:p>
          <a:endParaRPr lang="en-US"/>
        </a:p>
      </dgm:t>
    </dgm:pt>
    <dgm:pt modelId="{70D6933E-E0CE-42EC-AB2B-42D94B98C5F6}">
      <dgm:prSet phldrT="[Text]" custT="1"/>
      <dgm:spPr/>
      <dgm:t>
        <a:bodyPr/>
        <a:lstStyle/>
        <a:p>
          <a:r>
            <a:rPr lang="en-US" sz="1700" b="1" dirty="0">
              <a:solidFill>
                <a:schemeClr val="bg1"/>
              </a:solidFill>
              <a:latin typeface="+mn-lt"/>
            </a:rPr>
            <a:t>Martials Properties</a:t>
          </a:r>
          <a:endParaRPr lang="en-US" sz="1700" b="0" dirty="0">
            <a:solidFill>
              <a:schemeClr val="bg1"/>
            </a:solidFill>
            <a:latin typeface="+mn-lt"/>
          </a:endParaRPr>
        </a:p>
      </dgm:t>
    </dgm:pt>
    <dgm:pt modelId="{2E5C7636-7554-4007-92AB-1F2532ED8AF8}" type="parTrans" cxnId="{F4B4BAC4-2B1F-44BB-8530-1394090E8AC4}">
      <dgm:prSet/>
      <dgm:spPr/>
      <dgm:t>
        <a:bodyPr/>
        <a:lstStyle/>
        <a:p>
          <a:endParaRPr lang="en-US"/>
        </a:p>
      </dgm:t>
    </dgm:pt>
    <dgm:pt modelId="{CBF4821E-851B-46CF-8EE7-229C424B7162}" type="sibTrans" cxnId="{F4B4BAC4-2B1F-44BB-8530-1394090E8AC4}">
      <dgm:prSet/>
      <dgm:spPr/>
      <dgm:t>
        <a:bodyPr/>
        <a:lstStyle/>
        <a:p>
          <a:endParaRPr lang="en-US"/>
        </a:p>
      </dgm:t>
    </dgm:pt>
    <dgm:pt modelId="{6C602AF0-5B1F-4CB6-AD89-0C5E6DDF5556}">
      <dgm:prSet phldrT="[Text]" custT="1"/>
      <dgm:spPr/>
      <dgm:t>
        <a:bodyPr/>
        <a:lstStyle/>
        <a:p>
          <a:r>
            <a:rPr lang="en-US" sz="1700" b="1" dirty="0">
              <a:solidFill>
                <a:schemeClr val="bg1"/>
              </a:solidFill>
              <a:latin typeface="+mn-lt"/>
            </a:rPr>
            <a:t>ETABS check</a:t>
          </a:r>
          <a:endParaRPr lang="en-US" sz="1700" b="0" dirty="0">
            <a:solidFill>
              <a:schemeClr val="bg1"/>
            </a:solidFill>
            <a:latin typeface="+mn-lt"/>
          </a:endParaRPr>
        </a:p>
      </dgm:t>
    </dgm:pt>
    <dgm:pt modelId="{FE260A72-1109-49DA-9362-81448C2E7355}" type="sibTrans" cxnId="{C58A5C7D-E5FE-4652-9C3A-FCB6D5BDA78E}">
      <dgm:prSet/>
      <dgm:spPr/>
      <dgm:t>
        <a:bodyPr/>
        <a:lstStyle/>
        <a:p>
          <a:endParaRPr lang="en-US"/>
        </a:p>
      </dgm:t>
    </dgm:pt>
    <dgm:pt modelId="{8B757998-B46C-46DB-A601-DD2A99727764}" type="parTrans" cxnId="{C58A5C7D-E5FE-4652-9C3A-FCB6D5BDA78E}">
      <dgm:prSet/>
      <dgm:spPr/>
      <dgm:t>
        <a:bodyPr/>
        <a:lstStyle/>
        <a:p>
          <a:endParaRPr lang="en-US"/>
        </a:p>
      </dgm:t>
    </dgm:pt>
    <dgm:pt modelId="{EA509687-73C9-4086-9FD9-25CB846BB9C0}">
      <dgm:prSet phldrT="[Text]" custT="1"/>
      <dgm:spPr/>
      <dgm:t>
        <a:bodyPr/>
        <a:lstStyle/>
        <a:p>
          <a:r>
            <a:rPr lang="en-US" sz="1700" b="1" dirty="0">
              <a:solidFill>
                <a:schemeClr val="bg1"/>
              </a:solidFill>
              <a:latin typeface="+mn-lt"/>
            </a:rPr>
            <a:t>Manual calculation</a:t>
          </a:r>
          <a:endParaRPr lang="en-US" sz="1700" b="0" dirty="0">
            <a:solidFill>
              <a:schemeClr val="bg1"/>
            </a:solidFill>
            <a:latin typeface="+mn-lt"/>
          </a:endParaRPr>
        </a:p>
      </dgm:t>
    </dgm:pt>
    <dgm:pt modelId="{735F1095-AC70-4C5F-8814-18B6C2DFFFED}" type="parTrans" cxnId="{3412C76D-D1C3-4CDA-97C7-8DE43D5AD03F}">
      <dgm:prSet/>
      <dgm:spPr/>
      <dgm:t>
        <a:bodyPr/>
        <a:lstStyle/>
        <a:p>
          <a:endParaRPr lang="en-US"/>
        </a:p>
      </dgm:t>
    </dgm:pt>
    <dgm:pt modelId="{D6D5EC0F-24CF-47BC-BA0E-7793DFC0BE72}" type="sibTrans" cxnId="{3412C76D-D1C3-4CDA-97C7-8DE43D5AD03F}">
      <dgm:prSet/>
      <dgm:spPr/>
      <dgm:t>
        <a:bodyPr/>
        <a:lstStyle/>
        <a:p>
          <a:endParaRPr lang="en-US"/>
        </a:p>
      </dgm:t>
    </dgm:pt>
    <dgm:pt modelId="{9788F686-FD32-4892-8EC7-4B58082BE952}">
      <dgm:prSet phldrT="[Text]" custT="1"/>
      <dgm:spPr/>
      <dgm:t>
        <a:bodyPr/>
        <a:lstStyle/>
        <a:p>
          <a:r>
            <a:rPr lang="en-US" sz="1700" b="1" dirty="0">
              <a:solidFill>
                <a:schemeClr val="bg1"/>
              </a:solidFill>
              <a:latin typeface="+mn-lt"/>
            </a:rPr>
            <a:t>Seismic checks</a:t>
          </a:r>
          <a:endParaRPr lang="en-US" sz="1700" dirty="0">
            <a:solidFill>
              <a:schemeClr val="bg1"/>
            </a:solidFill>
            <a:latin typeface="+mn-lt"/>
          </a:endParaRPr>
        </a:p>
      </dgm:t>
    </dgm:pt>
    <dgm:pt modelId="{CC8A0287-8CDB-481E-8507-735272818746}" type="parTrans" cxnId="{3BA2A5B9-6B21-40DB-861F-0BD95370B3F5}">
      <dgm:prSet/>
      <dgm:spPr/>
      <dgm:t>
        <a:bodyPr/>
        <a:lstStyle/>
        <a:p>
          <a:endParaRPr lang="en-US"/>
        </a:p>
      </dgm:t>
    </dgm:pt>
    <dgm:pt modelId="{3DF47D06-2D41-4252-9365-BC208E755E15}" type="sibTrans" cxnId="{3BA2A5B9-6B21-40DB-861F-0BD95370B3F5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98048E-3CF2-439E-A1C7-A3B1F9C00D5F}" type="pres">
      <dgm:prSet presAssocID="{968AAB92-5F6F-404F-A3ED-0CF83B931A93}" presName="node" presStyleLbl="node1" presStyleIdx="0" presStyleCnt="7" custRadScaleRad="100008" custRadScaleInc="30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4BC71-6AEF-4488-8F34-DACB5CCB1243}" type="pres">
      <dgm:prSet presAssocID="{3404148E-F00E-405E-90B3-5FFECB8F5677}" presName="sibTrans" presStyleLbl="sibTrans2D1" presStyleIdx="0" presStyleCnt="7"/>
      <dgm:spPr/>
      <dgm:t>
        <a:bodyPr/>
        <a:lstStyle/>
        <a:p>
          <a:endParaRPr lang="en-US"/>
        </a:p>
      </dgm:t>
    </dgm:pt>
    <dgm:pt modelId="{4476B799-6CC3-4438-9365-E87403EE9E5E}" type="pres">
      <dgm:prSet presAssocID="{3404148E-F00E-405E-90B3-5FFECB8F5677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BA4341C-D780-42DC-9058-F7B4DF71E0B0}" type="pres">
      <dgm:prSet presAssocID="{A8B2BB52-C343-49AA-978D-798E5018F46F}" presName="node" presStyleLbl="node1" presStyleIdx="1" presStyleCnt="7" custRadScaleRad="101066" custRadScaleInc="1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8FF5-E2EE-40D4-9F6A-90B744DA2C6D}" type="pres">
      <dgm:prSet presAssocID="{C6357C2F-B843-4B58-B659-71B8127F7800}" presName="sibTrans" presStyleLbl="sibTrans2D1" presStyleIdx="1" presStyleCnt="7"/>
      <dgm:spPr/>
      <dgm:t>
        <a:bodyPr/>
        <a:lstStyle/>
        <a:p>
          <a:endParaRPr lang="en-US"/>
        </a:p>
      </dgm:t>
    </dgm:pt>
    <dgm:pt modelId="{F91E9759-9817-4646-A1FA-BAD69C286578}" type="pres">
      <dgm:prSet presAssocID="{C6357C2F-B843-4B58-B659-71B8127F7800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315B6F5C-7ABB-484D-9DFC-FC216E9867BB}" type="pres">
      <dgm:prSet presAssocID="{9788F686-FD32-4892-8EC7-4B58082BE952}" presName="node" presStyleLbl="node1" presStyleIdx="2" presStyleCnt="7" custRadScaleRad="101325" custRadScaleInc="-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2B713E-EC8F-4027-9323-B8C6A200CEE9}" type="pres">
      <dgm:prSet presAssocID="{3DF47D06-2D41-4252-9365-BC208E755E1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4E30B1A1-3602-45D9-8B60-9BFF2D42695B}" type="pres">
      <dgm:prSet presAssocID="{3DF47D06-2D41-4252-9365-BC208E755E1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4CA0D5FE-E5D5-4120-8EE3-E61314A2AFDE}" type="pres">
      <dgm:prSet presAssocID="{6C602AF0-5B1F-4CB6-AD89-0C5E6DDF5556}" presName="node" presStyleLbl="node1" presStyleIdx="3" presStyleCnt="7" custRadScaleRad="100905" custRadScaleInc="-3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85B74-1C21-4F32-8FF1-6EA18BD32536}" type="pres">
      <dgm:prSet presAssocID="{FE260A72-1109-49DA-9362-81448C2E7355}" presName="sibTrans" presStyleLbl="sibTrans2D1" presStyleIdx="3" presStyleCnt="7"/>
      <dgm:spPr/>
      <dgm:t>
        <a:bodyPr/>
        <a:lstStyle/>
        <a:p>
          <a:endParaRPr lang="en-US"/>
        </a:p>
      </dgm:t>
    </dgm:pt>
    <dgm:pt modelId="{AA644C55-69DA-43FD-8412-E26E917BF6FA}" type="pres">
      <dgm:prSet presAssocID="{FE260A72-1109-49DA-9362-81448C2E735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2C7BD701-AC95-4127-A074-2B890E1AD4E7}" type="pres">
      <dgm:prSet presAssocID="{EA509687-73C9-4086-9FD9-25CB846BB9C0}" presName="node" presStyleLbl="node1" presStyleIdx="4" presStyleCnt="7" custRadScaleRad="99495" custRadScaleInc="-3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F9293-8F80-4219-93C1-5E5710B3EE2C}" type="pres">
      <dgm:prSet presAssocID="{D6D5EC0F-24CF-47BC-BA0E-7793DFC0BE72}" presName="sibTrans" presStyleLbl="sibTrans2D1" presStyleIdx="4" presStyleCnt="7"/>
      <dgm:spPr/>
      <dgm:t>
        <a:bodyPr/>
        <a:lstStyle/>
        <a:p>
          <a:endParaRPr lang="en-US"/>
        </a:p>
      </dgm:t>
    </dgm:pt>
    <dgm:pt modelId="{C1913344-6A41-4550-BC63-665612BAABE4}" type="pres">
      <dgm:prSet presAssocID="{D6D5EC0F-24CF-47BC-BA0E-7793DFC0BE72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3EF3590-737C-48DA-857A-F0BB2616F896}" type="pres">
      <dgm:prSet presAssocID="{70D6933E-E0CE-42EC-AB2B-42D94B98C5F6}" presName="node" presStyleLbl="node1" presStyleIdx="5" presStyleCnt="7" custRadScaleRad="98676" custRadScaleInc="-6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992FA-804B-45E0-BAD4-DAD24D0F2714}" type="pres">
      <dgm:prSet presAssocID="{CBF4821E-851B-46CF-8EE7-229C424B7162}" presName="sibTrans" presStyleLbl="sibTrans2D1" presStyleIdx="5" presStyleCnt="7"/>
      <dgm:spPr/>
      <dgm:t>
        <a:bodyPr/>
        <a:lstStyle/>
        <a:p>
          <a:endParaRPr lang="en-US"/>
        </a:p>
      </dgm:t>
    </dgm:pt>
    <dgm:pt modelId="{BC49039E-A1E4-4205-B6A7-78CC3D01A05B}" type="pres">
      <dgm:prSet presAssocID="{CBF4821E-851B-46CF-8EE7-229C424B7162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6" presStyleCnt="7" custScaleX="118924" custRadScaleRad="98941" custRadScaleInc="19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6" presStyleCnt="7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54C1D0E7-3715-44AB-B677-07FACE101E39}" type="presOf" srcId="{70D6933E-E0CE-42EC-AB2B-42D94B98C5F6}" destId="{53EF3590-737C-48DA-857A-F0BB2616F896}" srcOrd="0" destOrd="0" presId="urn:microsoft.com/office/officeart/2005/8/layout/cycle7"/>
    <dgm:cxn modelId="{C13943A8-F8FA-48D3-A183-262EEBA14391}" type="presOf" srcId="{3404148E-F00E-405E-90B3-5FFECB8F5677}" destId="{5574BC71-6AEF-4488-8F34-DACB5CCB1243}" srcOrd="0" destOrd="0" presId="urn:microsoft.com/office/officeart/2005/8/layout/cycle7"/>
    <dgm:cxn modelId="{D65814F4-9BE1-4C3E-946A-D10BAB191818}" type="presOf" srcId="{C6357C2F-B843-4B58-B659-71B8127F7800}" destId="{F91E9759-9817-4646-A1FA-BAD69C286578}" srcOrd="1" destOrd="0" presId="urn:microsoft.com/office/officeart/2005/8/layout/cycle7"/>
    <dgm:cxn modelId="{3C6D67DF-D25F-44BC-805B-B16737876904}" type="presOf" srcId="{3404148E-F00E-405E-90B3-5FFECB8F5677}" destId="{4476B799-6CC3-4438-9365-E87403EE9E5E}" srcOrd="1" destOrd="0" presId="urn:microsoft.com/office/officeart/2005/8/layout/cycle7"/>
    <dgm:cxn modelId="{1BC6D4AA-7BAB-433C-AC83-78F2F8E6B44D}" type="presOf" srcId="{232AECAE-AEBB-40E8-87A7-B2865B86C4AB}" destId="{1223FEBE-FD4F-4259-B35C-A348417635C4}" srcOrd="0" destOrd="0" presId="urn:microsoft.com/office/officeart/2005/8/layout/cycle7"/>
    <dgm:cxn modelId="{E0D0A5F9-ACE5-4750-B665-7B824D68A635}" type="presOf" srcId="{6C602AF0-5B1F-4CB6-AD89-0C5E6DDF5556}" destId="{4CA0D5FE-E5D5-4120-8EE3-E61314A2AFDE}" srcOrd="0" destOrd="0" presId="urn:microsoft.com/office/officeart/2005/8/layout/cycle7"/>
    <dgm:cxn modelId="{9D62E5DF-2655-47CF-AC7E-C5C88173C309}" type="presOf" srcId="{3DF47D06-2D41-4252-9365-BC208E755E15}" destId="{4E30B1A1-3602-45D9-8B60-9BFF2D42695B}" srcOrd="1" destOrd="0" presId="urn:microsoft.com/office/officeart/2005/8/layout/cycle7"/>
    <dgm:cxn modelId="{C58A5C7D-E5FE-4652-9C3A-FCB6D5BDA78E}" srcId="{8F81F723-5DBD-43F5-9FD6-7E30698421F8}" destId="{6C602AF0-5B1F-4CB6-AD89-0C5E6DDF5556}" srcOrd="3" destOrd="0" parTransId="{8B757998-B46C-46DB-A601-DD2A99727764}" sibTransId="{FE260A72-1109-49DA-9362-81448C2E7355}"/>
    <dgm:cxn modelId="{834E92F9-A451-4CE9-8245-59A3466162B8}" srcId="{8F81F723-5DBD-43F5-9FD6-7E30698421F8}" destId="{2E2EFD88-551B-4872-8FF8-1A67993522CC}" srcOrd="6" destOrd="0" parTransId="{4201D7FD-BC3F-4665-BBE8-AEBBA5745AFF}" sibTransId="{232AECAE-AEBB-40E8-87A7-B2865B86C4AB}"/>
    <dgm:cxn modelId="{3412C76D-D1C3-4CDA-97C7-8DE43D5AD03F}" srcId="{8F81F723-5DBD-43F5-9FD6-7E30698421F8}" destId="{EA509687-73C9-4086-9FD9-25CB846BB9C0}" srcOrd="4" destOrd="0" parTransId="{735F1095-AC70-4C5F-8814-18B6C2DFFFED}" sibTransId="{D6D5EC0F-24CF-47BC-BA0E-7793DFC0BE72}"/>
    <dgm:cxn modelId="{F4B4BAC4-2B1F-44BB-8530-1394090E8AC4}" srcId="{8F81F723-5DBD-43F5-9FD6-7E30698421F8}" destId="{70D6933E-E0CE-42EC-AB2B-42D94B98C5F6}" srcOrd="5" destOrd="0" parTransId="{2E5C7636-7554-4007-92AB-1F2532ED8AF8}" sibTransId="{CBF4821E-851B-46CF-8EE7-229C424B7162}"/>
    <dgm:cxn modelId="{8BCF64FA-6A60-4820-8A67-A741BDC5E5FD}" type="presOf" srcId="{232AECAE-AEBB-40E8-87A7-B2865B86C4AB}" destId="{FED55EE1-E3F8-4431-BD42-3F637358A4E4}" srcOrd="1" destOrd="0" presId="urn:microsoft.com/office/officeart/2005/8/layout/cycle7"/>
    <dgm:cxn modelId="{703B2BA8-5839-4F43-8D51-55D8FD0B80C3}" type="presOf" srcId="{FE260A72-1109-49DA-9362-81448C2E7355}" destId="{AA644C55-69DA-43FD-8412-E26E917BF6FA}" srcOrd="1" destOrd="0" presId="urn:microsoft.com/office/officeart/2005/8/layout/cycle7"/>
    <dgm:cxn modelId="{67B3A19D-52F5-4BC6-8F82-CD7571A79AC7}" type="presOf" srcId="{CBF4821E-851B-46CF-8EE7-229C424B7162}" destId="{12B992FA-804B-45E0-BAD4-DAD24D0F2714}" srcOrd="0" destOrd="0" presId="urn:microsoft.com/office/officeart/2005/8/layout/cycle7"/>
    <dgm:cxn modelId="{72771BD2-C974-4CE2-91F9-518A956664CB}" type="presOf" srcId="{9788F686-FD32-4892-8EC7-4B58082BE952}" destId="{315B6F5C-7ABB-484D-9DFC-FC216E9867BB}" srcOrd="0" destOrd="0" presId="urn:microsoft.com/office/officeart/2005/8/layout/cycle7"/>
    <dgm:cxn modelId="{31971B3A-907C-4877-B32C-A006DFEB19CE}" type="presOf" srcId="{8F81F723-5DBD-43F5-9FD6-7E30698421F8}" destId="{F6C75704-A24A-42A1-9F00-8798F449F249}" srcOrd="0" destOrd="0" presId="urn:microsoft.com/office/officeart/2005/8/layout/cycle7"/>
    <dgm:cxn modelId="{3BA2A5B9-6B21-40DB-861F-0BD95370B3F5}" srcId="{8F81F723-5DBD-43F5-9FD6-7E30698421F8}" destId="{9788F686-FD32-4892-8EC7-4B58082BE952}" srcOrd="2" destOrd="0" parTransId="{CC8A0287-8CDB-481E-8507-735272818746}" sibTransId="{3DF47D06-2D41-4252-9365-BC208E755E15}"/>
    <dgm:cxn modelId="{EFC482A6-B04C-42DE-AC65-319C4C5FD3B2}" srcId="{8F81F723-5DBD-43F5-9FD6-7E30698421F8}" destId="{A8B2BB52-C343-49AA-978D-798E5018F46F}" srcOrd="1" destOrd="0" parTransId="{8EE59BB3-4AAE-45A4-A5A9-F166B78B291F}" sibTransId="{C6357C2F-B843-4B58-B659-71B8127F7800}"/>
    <dgm:cxn modelId="{41B6517D-6ECB-4261-ABDB-0A3F2C1F4FA1}" type="presOf" srcId="{D6D5EC0F-24CF-47BC-BA0E-7793DFC0BE72}" destId="{4D4F9293-8F80-4219-93C1-5E5710B3EE2C}" srcOrd="0" destOrd="0" presId="urn:microsoft.com/office/officeart/2005/8/layout/cycle7"/>
    <dgm:cxn modelId="{C99873AA-B96A-40E8-A361-A84DB073B9E7}" type="presOf" srcId="{FE260A72-1109-49DA-9362-81448C2E7355}" destId="{C7A85B74-1C21-4F32-8FF1-6EA18BD32536}" srcOrd="0" destOrd="0" presId="urn:microsoft.com/office/officeart/2005/8/layout/cycle7"/>
    <dgm:cxn modelId="{5BA9498C-A3FB-433B-833D-234F8EACC5A8}" type="presOf" srcId="{C6357C2F-B843-4B58-B659-71B8127F7800}" destId="{DBA38FF5-E2EE-40D4-9F6A-90B744DA2C6D}" srcOrd="0" destOrd="0" presId="urn:microsoft.com/office/officeart/2005/8/layout/cycle7"/>
    <dgm:cxn modelId="{2E472FBB-8061-4A9B-923A-41BEDA9D552D}" type="presOf" srcId="{CBF4821E-851B-46CF-8EE7-229C424B7162}" destId="{BC49039E-A1E4-4205-B6A7-78CC3D01A05B}" srcOrd="1" destOrd="0" presId="urn:microsoft.com/office/officeart/2005/8/layout/cycle7"/>
    <dgm:cxn modelId="{7B1017B8-CFE7-4569-93A7-012679867C62}" type="presOf" srcId="{D6D5EC0F-24CF-47BC-BA0E-7793DFC0BE72}" destId="{C1913344-6A41-4550-BC63-665612BAABE4}" srcOrd="1" destOrd="0" presId="urn:microsoft.com/office/officeart/2005/8/layout/cycle7"/>
    <dgm:cxn modelId="{8C359C74-6C95-4F07-BB4F-972FE203322D}" srcId="{8F81F723-5DBD-43F5-9FD6-7E30698421F8}" destId="{968AAB92-5F6F-404F-A3ED-0CF83B931A93}" srcOrd="0" destOrd="0" parTransId="{3594FA0F-A43A-4ECA-A5B2-C3E38CFFD8AC}" sibTransId="{3404148E-F00E-405E-90B3-5FFECB8F5677}"/>
    <dgm:cxn modelId="{7F2A4FA7-1089-4E5E-97F9-110236DED687}" type="presOf" srcId="{968AAB92-5F6F-404F-A3ED-0CF83B931A93}" destId="{7D98048E-3CF2-439E-A1C7-A3B1F9C00D5F}" srcOrd="0" destOrd="0" presId="urn:microsoft.com/office/officeart/2005/8/layout/cycle7"/>
    <dgm:cxn modelId="{87C01CAF-F019-4CAC-A4F3-5DDC99338BAE}" type="presOf" srcId="{EA509687-73C9-4086-9FD9-25CB846BB9C0}" destId="{2C7BD701-AC95-4127-A074-2B890E1AD4E7}" srcOrd="0" destOrd="0" presId="urn:microsoft.com/office/officeart/2005/8/layout/cycle7"/>
    <dgm:cxn modelId="{CFF22CCA-1FDD-48BB-9540-5736401105E3}" type="presOf" srcId="{2E2EFD88-551B-4872-8FF8-1A67993522CC}" destId="{A4E5D2DC-5F26-4DD3-A6BE-704DF0BAB7D9}" srcOrd="0" destOrd="0" presId="urn:microsoft.com/office/officeart/2005/8/layout/cycle7"/>
    <dgm:cxn modelId="{E39F8FDA-9415-4321-A16B-02D2924CE0EF}" type="presOf" srcId="{3DF47D06-2D41-4252-9365-BC208E755E15}" destId="{DA2B713E-EC8F-4027-9323-B8C6A200CEE9}" srcOrd="0" destOrd="0" presId="urn:microsoft.com/office/officeart/2005/8/layout/cycle7"/>
    <dgm:cxn modelId="{9CCA4289-27B5-4CBF-B76D-6D49FF3BF801}" type="presOf" srcId="{A8B2BB52-C343-49AA-978D-798E5018F46F}" destId="{9BA4341C-D780-42DC-9058-F7B4DF71E0B0}" srcOrd="0" destOrd="0" presId="urn:microsoft.com/office/officeart/2005/8/layout/cycle7"/>
    <dgm:cxn modelId="{8D355C90-29BC-4DB9-A124-70A1CE93CFEF}" type="presParOf" srcId="{F6C75704-A24A-42A1-9F00-8798F449F249}" destId="{7D98048E-3CF2-439E-A1C7-A3B1F9C00D5F}" srcOrd="0" destOrd="0" presId="urn:microsoft.com/office/officeart/2005/8/layout/cycle7"/>
    <dgm:cxn modelId="{E219010B-5F00-4F95-A1B9-2E5D6FB75FDE}" type="presParOf" srcId="{F6C75704-A24A-42A1-9F00-8798F449F249}" destId="{5574BC71-6AEF-4488-8F34-DACB5CCB1243}" srcOrd="1" destOrd="0" presId="urn:microsoft.com/office/officeart/2005/8/layout/cycle7"/>
    <dgm:cxn modelId="{5697A99B-8C7C-450A-84FF-AABA9746FA48}" type="presParOf" srcId="{5574BC71-6AEF-4488-8F34-DACB5CCB1243}" destId="{4476B799-6CC3-4438-9365-E87403EE9E5E}" srcOrd="0" destOrd="0" presId="urn:microsoft.com/office/officeart/2005/8/layout/cycle7"/>
    <dgm:cxn modelId="{7ABCB39A-E746-427B-89C5-A58FB9CD965D}" type="presParOf" srcId="{F6C75704-A24A-42A1-9F00-8798F449F249}" destId="{9BA4341C-D780-42DC-9058-F7B4DF71E0B0}" srcOrd="2" destOrd="0" presId="urn:microsoft.com/office/officeart/2005/8/layout/cycle7"/>
    <dgm:cxn modelId="{0AA4564D-18E0-4BEA-8FAC-B5D582E0D2EF}" type="presParOf" srcId="{F6C75704-A24A-42A1-9F00-8798F449F249}" destId="{DBA38FF5-E2EE-40D4-9F6A-90B744DA2C6D}" srcOrd="3" destOrd="0" presId="urn:microsoft.com/office/officeart/2005/8/layout/cycle7"/>
    <dgm:cxn modelId="{924B6FFA-7FFC-41A0-A15E-868B3B1725AE}" type="presParOf" srcId="{DBA38FF5-E2EE-40D4-9F6A-90B744DA2C6D}" destId="{F91E9759-9817-4646-A1FA-BAD69C286578}" srcOrd="0" destOrd="0" presId="urn:microsoft.com/office/officeart/2005/8/layout/cycle7"/>
    <dgm:cxn modelId="{429ECE06-A028-4A38-96D1-1B2868027974}" type="presParOf" srcId="{F6C75704-A24A-42A1-9F00-8798F449F249}" destId="{315B6F5C-7ABB-484D-9DFC-FC216E9867BB}" srcOrd="4" destOrd="0" presId="urn:microsoft.com/office/officeart/2005/8/layout/cycle7"/>
    <dgm:cxn modelId="{F1F6E08D-C763-45A2-8B19-65A1B836B7B5}" type="presParOf" srcId="{F6C75704-A24A-42A1-9F00-8798F449F249}" destId="{DA2B713E-EC8F-4027-9323-B8C6A200CEE9}" srcOrd="5" destOrd="0" presId="urn:microsoft.com/office/officeart/2005/8/layout/cycle7"/>
    <dgm:cxn modelId="{B20D5D16-3829-49AD-A819-86D77AC0F0B2}" type="presParOf" srcId="{DA2B713E-EC8F-4027-9323-B8C6A200CEE9}" destId="{4E30B1A1-3602-45D9-8B60-9BFF2D42695B}" srcOrd="0" destOrd="0" presId="urn:microsoft.com/office/officeart/2005/8/layout/cycle7"/>
    <dgm:cxn modelId="{894685B5-D8F1-4E9F-95B0-359DA6293146}" type="presParOf" srcId="{F6C75704-A24A-42A1-9F00-8798F449F249}" destId="{4CA0D5FE-E5D5-4120-8EE3-E61314A2AFDE}" srcOrd="6" destOrd="0" presId="urn:microsoft.com/office/officeart/2005/8/layout/cycle7"/>
    <dgm:cxn modelId="{CFBD7EED-8AC6-4BF6-B69F-0DA9B35F3D8E}" type="presParOf" srcId="{F6C75704-A24A-42A1-9F00-8798F449F249}" destId="{C7A85B74-1C21-4F32-8FF1-6EA18BD32536}" srcOrd="7" destOrd="0" presId="urn:microsoft.com/office/officeart/2005/8/layout/cycle7"/>
    <dgm:cxn modelId="{7EA22182-A5B8-4C43-8CFF-64E0FA18440C}" type="presParOf" srcId="{C7A85B74-1C21-4F32-8FF1-6EA18BD32536}" destId="{AA644C55-69DA-43FD-8412-E26E917BF6FA}" srcOrd="0" destOrd="0" presId="urn:microsoft.com/office/officeart/2005/8/layout/cycle7"/>
    <dgm:cxn modelId="{76CC63E9-8F54-4623-BC41-608F0F47A3C1}" type="presParOf" srcId="{F6C75704-A24A-42A1-9F00-8798F449F249}" destId="{2C7BD701-AC95-4127-A074-2B890E1AD4E7}" srcOrd="8" destOrd="0" presId="urn:microsoft.com/office/officeart/2005/8/layout/cycle7"/>
    <dgm:cxn modelId="{BDD5D729-8F09-4F35-A91B-06E213007AFA}" type="presParOf" srcId="{F6C75704-A24A-42A1-9F00-8798F449F249}" destId="{4D4F9293-8F80-4219-93C1-5E5710B3EE2C}" srcOrd="9" destOrd="0" presId="urn:microsoft.com/office/officeart/2005/8/layout/cycle7"/>
    <dgm:cxn modelId="{7B984518-C244-4AD4-BA32-29C9FC9221BA}" type="presParOf" srcId="{4D4F9293-8F80-4219-93C1-5E5710B3EE2C}" destId="{C1913344-6A41-4550-BC63-665612BAABE4}" srcOrd="0" destOrd="0" presId="urn:microsoft.com/office/officeart/2005/8/layout/cycle7"/>
    <dgm:cxn modelId="{10B2A8CF-B076-40D3-B017-E65184290D81}" type="presParOf" srcId="{F6C75704-A24A-42A1-9F00-8798F449F249}" destId="{53EF3590-737C-48DA-857A-F0BB2616F896}" srcOrd="10" destOrd="0" presId="urn:microsoft.com/office/officeart/2005/8/layout/cycle7"/>
    <dgm:cxn modelId="{968179FA-3EE7-4049-B3D6-B6386220593D}" type="presParOf" srcId="{F6C75704-A24A-42A1-9F00-8798F449F249}" destId="{12B992FA-804B-45E0-BAD4-DAD24D0F2714}" srcOrd="11" destOrd="0" presId="urn:microsoft.com/office/officeart/2005/8/layout/cycle7"/>
    <dgm:cxn modelId="{B87A290B-4969-43C0-9F05-CA6B9622CDBB}" type="presParOf" srcId="{12B992FA-804B-45E0-BAD4-DAD24D0F2714}" destId="{BC49039E-A1E4-4205-B6A7-78CC3D01A05B}" srcOrd="0" destOrd="0" presId="urn:microsoft.com/office/officeart/2005/8/layout/cycle7"/>
    <dgm:cxn modelId="{41D047B4-4398-4930-A54F-9A48ABAC061F}" type="presParOf" srcId="{F6C75704-A24A-42A1-9F00-8798F449F249}" destId="{A4E5D2DC-5F26-4DD3-A6BE-704DF0BAB7D9}" srcOrd="12" destOrd="0" presId="urn:microsoft.com/office/officeart/2005/8/layout/cycle7"/>
    <dgm:cxn modelId="{02BA3529-E648-4BDE-B4AE-71F936CC3413}" type="presParOf" srcId="{F6C75704-A24A-42A1-9F00-8798F449F249}" destId="{1223FEBE-FD4F-4259-B35C-A348417635C4}" srcOrd="13" destOrd="0" presId="urn:microsoft.com/office/officeart/2005/8/layout/cycle7"/>
    <dgm:cxn modelId="{3C7D730D-7490-4F9F-812C-1EEE6E9D0E83}" type="presParOf" srcId="{1223FEBE-FD4F-4259-B35C-A348417635C4}" destId="{FED55EE1-E3F8-4431-BD42-3F637358A4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 err="1">
              <a:latin typeface="Times New Roman" panose="02020603050405020304" pitchFamily="18" charset="0"/>
            </a:rPr>
            <a:t>Fy</a:t>
          </a:r>
          <a:r>
            <a:rPr lang="en-US" sz="1900" dirty="0">
              <a:latin typeface="Times New Roman" panose="02020603050405020304" pitchFamily="18" charset="0"/>
            </a:rPr>
            <a:t>=420 MPa</a:t>
          </a:r>
          <a:endParaRPr lang="en-US" sz="1900" dirty="0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AE4C1045-20AF-44FC-9CCA-AB31D249CA1F}">
      <dgm:prSet phldrT="[Text]"/>
      <dgm:spPr/>
      <dgm:t>
        <a:bodyPr/>
        <a:lstStyle/>
        <a:p>
          <a:endParaRPr lang="en-US" dirty="0"/>
        </a:p>
      </dgm:t>
    </dgm:pt>
    <dgm:pt modelId="{C34D24A1-18A0-4584-A400-76A7523A88EE}" type="parTrans" cxnId="{EFB7372B-2640-41AF-BF6D-D09A11706DED}">
      <dgm:prSet/>
      <dgm:spPr/>
      <dgm:t>
        <a:bodyPr/>
        <a:lstStyle/>
        <a:p>
          <a:endParaRPr lang="en-US"/>
        </a:p>
      </dgm:t>
    </dgm:pt>
    <dgm:pt modelId="{49C5B922-48BA-493B-98B8-8D366DFEDFF9}" type="sibTrans" cxnId="{EFB7372B-2640-41AF-BF6D-D09A11706DED}">
      <dgm:prSet/>
      <dgm:spPr/>
      <dgm:t>
        <a:bodyPr/>
        <a:lstStyle/>
        <a:p>
          <a:endParaRPr lang="en-US"/>
        </a:p>
      </dgm:t>
    </dgm:pt>
    <dgm:pt modelId="{13BF5C9F-626D-4B7F-B829-C92D1656E7D0}">
      <dgm:prSet phldrT="[Text]" custT="1"/>
      <dgm:spPr/>
      <dgm:t>
        <a:bodyPr/>
        <a:lstStyle/>
        <a:p>
          <a:r>
            <a:rPr lang="en-US" sz="1900" dirty="0" err="1" smtClean="0">
              <a:latin typeface="Times New Roman" panose="02020603050405020304" pitchFamily="18" charset="0"/>
            </a:rPr>
            <a:t>F⸍c</a:t>
          </a:r>
          <a:r>
            <a:rPr lang="en-US" sz="1900" dirty="0" smtClean="0">
              <a:latin typeface="Times New Roman" panose="02020603050405020304" pitchFamily="18" charset="0"/>
            </a:rPr>
            <a:t>=28 </a:t>
          </a:r>
          <a:r>
            <a:rPr lang="en-US" sz="1900" dirty="0" err="1" smtClean="0">
              <a:latin typeface="Times New Roman" panose="02020603050405020304" pitchFamily="18" charset="0"/>
            </a:rPr>
            <a:t>Mpa</a:t>
          </a:r>
          <a:endParaRPr lang="en-US" sz="1900" dirty="0"/>
        </a:p>
      </dgm:t>
    </dgm:pt>
    <dgm:pt modelId="{08A5EE2E-6600-481E-809E-95950C11AA2C}" type="parTrans" cxnId="{BB438C2F-A959-43FC-824A-11DF66944232}">
      <dgm:prSet/>
      <dgm:spPr/>
      <dgm:t>
        <a:bodyPr/>
        <a:lstStyle/>
        <a:p>
          <a:endParaRPr lang="en-US"/>
        </a:p>
      </dgm:t>
    </dgm:pt>
    <dgm:pt modelId="{8523F420-5EC1-4E49-A93B-A2DF0CB7EC12}" type="sibTrans" cxnId="{BB438C2F-A959-43FC-824A-11DF66944232}">
      <dgm:prSet/>
      <dgm:spPr/>
      <dgm:t>
        <a:bodyPr/>
        <a:lstStyle/>
        <a:p>
          <a:endParaRPr lang="en-US"/>
        </a:p>
      </dgm:t>
    </dgm:pt>
    <dgm:pt modelId="{52C6D53D-797F-493A-B5FD-A7127293DFB9}">
      <dgm:prSet phldrT="[Text]"/>
      <dgm:spPr/>
      <dgm:t>
        <a:bodyPr/>
        <a:lstStyle/>
        <a:p>
          <a:endParaRPr lang="en-US" dirty="0"/>
        </a:p>
      </dgm:t>
    </dgm:pt>
    <dgm:pt modelId="{61DC830A-6378-4F8D-9EE9-BDB63102BDC0}" type="parTrans" cxnId="{D15D6D80-6B36-43D1-B258-52B2A6689514}">
      <dgm:prSet/>
      <dgm:spPr/>
      <dgm:t>
        <a:bodyPr/>
        <a:lstStyle/>
        <a:p>
          <a:endParaRPr lang="en-US"/>
        </a:p>
      </dgm:t>
    </dgm:pt>
    <dgm:pt modelId="{19F3502B-C490-4A99-A247-14E0FBACC280}" type="sibTrans" cxnId="{D15D6D80-6B36-43D1-B258-52B2A6689514}">
      <dgm:prSet/>
      <dgm:spPr/>
      <dgm:t>
        <a:bodyPr/>
        <a:lstStyle/>
        <a:p>
          <a:endParaRPr lang="en-US"/>
        </a:p>
      </dgm:t>
    </dgm:pt>
    <dgm:pt modelId="{3A645628-71AA-4259-B496-B7CA6F6D70B8}">
      <dgm:prSet custT="1"/>
      <dgm:spPr/>
      <dgm:t>
        <a:bodyPr/>
        <a:lstStyle/>
        <a:p>
          <a:pPr algn="l">
            <a:lnSpc>
              <a:spcPct val="250000"/>
            </a:lnSpc>
          </a:pPr>
          <a:r>
            <a:rPr lang="en-US" sz="1800" dirty="0" err="1" smtClean="0"/>
            <a:t>Fcu</a:t>
          </a:r>
          <a:r>
            <a:rPr lang="en-US" sz="1800" dirty="0" smtClean="0"/>
            <a:t>=35 </a:t>
          </a:r>
          <a:r>
            <a:rPr lang="en-US" sz="1800" dirty="0" err="1" smtClean="0"/>
            <a:t>Mpa</a:t>
          </a:r>
          <a:endParaRPr lang="en-US" sz="1800" dirty="0"/>
        </a:p>
      </dgm:t>
    </dgm:pt>
    <dgm:pt modelId="{4779780D-1CA0-4FC2-BEB7-13F5D7F658A1}" type="parTrans" cxnId="{49EBC337-540A-4DE7-BCBA-20BEE7E11935}">
      <dgm:prSet/>
      <dgm:spPr/>
    </dgm:pt>
    <dgm:pt modelId="{93D18738-9258-4488-B9DF-96B26DB4BBDD}" type="sibTrans" cxnId="{49EBC337-540A-4DE7-BCBA-20BEE7E11935}">
      <dgm:prSet/>
      <dgm:spPr/>
    </dgm:pt>
    <dgm:pt modelId="{D567F762-6D43-4216-B211-3AC90FC4EB7B}">
      <dgm:prSet/>
      <dgm:spPr/>
      <dgm:t>
        <a:bodyPr/>
        <a:lstStyle/>
        <a:p>
          <a:pPr algn="l">
            <a:lnSpc>
              <a:spcPct val="90000"/>
            </a:lnSpc>
          </a:pPr>
          <a:endParaRPr lang="en-US" sz="1300" dirty="0"/>
        </a:p>
      </dgm:t>
    </dgm:pt>
    <dgm:pt modelId="{2968E6B1-0FA7-4FD8-AD30-211E592DEE66}" type="parTrans" cxnId="{29A68851-E98B-4A44-9329-70108AA705A0}">
      <dgm:prSet/>
      <dgm:spPr/>
      <dgm:t>
        <a:bodyPr/>
        <a:lstStyle/>
        <a:p>
          <a:endParaRPr lang="en-US"/>
        </a:p>
      </dgm:t>
    </dgm:pt>
    <dgm:pt modelId="{65DAC673-BEDF-4474-A76A-03F44F8EB1A1}" type="sibTrans" cxnId="{29A68851-E98B-4A44-9329-70108AA705A0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DC9CC-3CF3-4538-A0D0-2A9DCC9501FB}" type="pres">
      <dgm:prSet presAssocID="{99EC5290-726C-47D3-9C28-5D9DF34C733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1DA61-5E11-423E-8D1E-0C84C9369CF7}" type="pres">
      <dgm:prSet presAssocID="{DDD6FF9F-D4CE-40C0-A6F3-FE3954BECB8A}" presName="sp" presStyleCnt="0"/>
      <dgm:spPr/>
    </dgm:pt>
    <dgm:pt modelId="{7A8899BB-FE92-451D-85E2-E962FDEFE2B7}" type="pres">
      <dgm:prSet presAssocID="{AE4C1045-20AF-44FC-9CCA-AB31D249CA1F}" presName="composite" presStyleCnt="0"/>
      <dgm:spPr/>
    </dgm:pt>
    <dgm:pt modelId="{725DB166-4DBE-4B5E-B949-941765CC2BA7}" type="pres">
      <dgm:prSet presAssocID="{AE4C1045-20AF-44FC-9CCA-AB31D249CA1F}" presName="parentText" presStyleLbl="alignNode1" presStyleIdx="1" presStyleCnt="3" custLinFactNeighborX="-3733" custLinFactNeighborY="26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D4648-0DED-4F3C-8ACA-42818A8FFF33}" type="pres">
      <dgm:prSet presAssocID="{AE4C1045-20AF-44FC-9CCA-AB31D249CA1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91FEA-0D93-427D-B0D0-E752393723DF}" type="pres">
      <dgm:prSet presAssocID="{49C5B922-48BA-493B-98B8-8D366DFEDFF9}" presName="sp" presStyleCnt="0"/>
      <dgm:spPr/>
    </dgm:pt>
    <dgm:pt modelId="{77D05D88-9FC8-4C46-A94E-3A4FB96A8479}" type="pres">
      <dgm:prSet presAssocID="{52C6D53D-797F-493A-B5FD-A7127293DFB9}" presName="composite" presStyleCnt="0"/>
      <dgm:spPr/>
    </dgm:pt>
    <dgm:pt modelId="{AFC66B0E-722F-48B9-B1E1-086C958DE7BB}" type="pres">
      <dgm:prSet presAssocID="{52C6D53D-797F-493A-B5FD-A7127293DFB9}" presName="parentText" presStyleLbl="alignNode1" presStyleIdx="2" presStyleCnt="3" custLinFactNeighborX="-3733" custLinFactNeighborY="26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072D1-0E6E-49B1-98F2-855976FD8BD8}" type="pres">
      <dgm:prSet presAssocID="{52C6D53D-797F-493A-B5FD-A7127293DFB9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FB7372B-2640-41AF-BF6D-D09A11706DED}" srcId="{D77B1B5B-4F87-4ADC-974D-436B06DAEC49}" destId="{AE4C1045-20AF-44FC-9CCA-AB31D249CA1F}" srcOrd="1" destOrd="0" parTransId="{C34D24A1-18A0-4584-A400-76A7523A88EE}" sibTransId="{49C5B922-48BA-493B-98B8-8D366DFEDFF9}"/>
    <dgm:cxn modelId="{BB438C2F-A959-43FC-824A-11DF66944232}" srcId="{AE4C1045-20AF-44FC-9CCA-AB31D249CA1F}" destId="{13BF5C9F-626D-4B7F-B829-C92D1656E7D0}" srcOrd="0" destOrd="0" parTransId="{08A5EE2E-6600-481E-809E-95950C11AA2C}" sibTransId="{8523F420-5EC1-4E49-A93B-A2DF0CB7EC12}"/>
    <dgm:cxn modelId="{1A91928A-1045-45E0-AEB9-FBBE1D1263D7}" type="presOf" srcId="{AE4C1045-20AF-44FC-9CCA-AB31D249CA1F}" destId="{725DB166-4DBE-4B5E-B949-941765CC2BA7}" srcOrd="0" destOrd="0" presId="urn:microsoft.com/office/officeart/2005/8/layout/chevron2"/>
    <dgm:cxn modelId="{FEB2E86E-A564-4A6D-8F24-32DC9A5CDA76}" type="presOf" srcId="{99EC5290-726C-47D3-9C28-5D9DF34C7330}" destId="{0DAAA093-E446-45E5-AE13-C006EDF6884D}" srcOrd="0" destOrd="0" presId="urn:microsoft.com/office/officeart/2005/8/layout/chevron2"/>
    <dgm:cxn modelId="{AE4AE460-7D8A-4CDB-A1D0-2A99125FA326}" type="presOf" srcId="{D567F762-6D43-4216-B211-3AC90FC4EB7B}" destId="{21D072D1-0E6E-49B1-98F2-855976FD8BD8}" srcOrd="0" destOrd="1" presId="urn:microsoft.com/office/officeart/2005/8/layout/chevron2"/>
    <dgm:cxn modelId="{24253C8E-EDC6-4C06-B174-BAE786030262}" type="presOf" srcId="{B834CC21-F827-46F1-9A9D-049BF5A5F206}" destId="{E1CDC9CC-3CF3-4538-A0D0-2A9DCC9501FB}" srcOrd="0" destOrd="0" presId="urn:microsoft.com/office/officeart/2005/8/layout/chevron2"/>
    <dgm:cxn modelId="{B3C9080B-70D8-4B29-AF16-ED395BABA84C}" type="presOf" srcId="{13BF5C9F-626D-4B7F-B829-C92D1656E7D0}" destId="{B92D4648-0DED-4F3C-8ACA-42818A8FFF33}" srcOrd="0" destOrd="0" presId="urn:microsoft.com/office/officeart/2005/8/layout/chevron2"/>
    <dgm:cxn modelId="{94C649FB-C89F-4D78-8344-8C5D39C61C8A}" type="presOf" srcId="{3A645628-71AA-4259-B496-B7CA6F6D70B8}" destId="{21D072D1-0E6E-49B1-98F2-855976FD8BD8}" srcOrd="0" destOrd="0" presId="urn:microsoft.com/office/officeart/2005/8/layout/chevron2"/>
    <dgm:cxn modelId="{29A68851-E98B-4A44-9329-70108AA705A0}" srcId="{52C6D53D-797F-493A-B5FD-A7127293DFB9}" destId="{D567F762-6D43-4216-B211-3AC90FC4EB7B}" srcOrd="1" destOrd="0" parTransId="{2968E6B1-0FA7-4FD8-AD30-211E592DEE66}" sibTransId="{65DAC673-BEDF-4474-A76A-03F44F8EB1A1}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5E4F95C4-240A-4AFC-85AC-FD4C5677952E}" type="presOf" srcId="{52C6D53D-797F-493A-B5FD-A7127293DFB9}" destId="{AFC66B0E-722F-48B9-B1E1-086C958DE7BB}" srcOrd="0" destOrd="0" presId="urn:microsoft.com/office/officeart/2005/8/layout/chevron2"/>
    <dgm:cxn modelId="{49EBC337-540A-4DE7-BCBA-20BEE7E11935}" srcId="{52C6D53D-797F-493A-B5FD-A7127293DFB9}" destId="{3A645628-71AA-4259-B496-B7CA6F6D70B8}" srcOrd="0" destOrd="0" parTransId="{4779780D-1CA0-4FC2-BEB7-13F5D7F658A1}" sibTransId="{93D18738-9258-4488-B9DF-96B26DB4BBDD}"/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D15D6D80-6B36-43D1-B258-52B2A6689514}" srcId="{D77B1B5B-4F87-4ADC-974D-436B06DAEC49}" destId="{52C6D53D-797F-493A-B5FD-A7127293DFB9}" srcOrd="2" destOrd="0" parTransId="{61DC830A-6378-4F8D-9EE9-BDB63102BDC0}" sibTransId="{19F3502B-C490-4A99-A247-14E0FBACC280}"/>
    <dgm:cxn modelId="{1F3706A5-9A65-4E5E-B9DD-89D6453CADFD}" type="presOf" srcId="{D77B1B5B-4F87-4ADC-974D-436B06DAEC49}" destId="{5BDFB833-DC4C-48B5-B780-82AE3ED148F4}" srcOrd="0" destOrd="0" presId="urn:microsoft.com/office/officeart/2005/8/layout/chevron2"/>
    <dgm:cxn modelId="{C85DDC62-748B-4643-ABE2-34D14504F049}" type="presParOf" srcId="{5BDFB833-DC4C-48B5-B780-82AE3ED148F4}" destId="{F19E21A5-5082-4466-960D-763D517BD710}" srcOrd="0" destOrd="0" presId="urn:microsoft.com/office/officeart/2005/8/layout/chevron2"/>
    <dgm:cxn modelId="{D2BCF8B4-CED8-45FE-B9E3-B41CB2AF3D74}" type="presParOf" srcId="{F19E21A5-5082-4466-960D-763D517BD710}" destId="{0DAAA093-E446-45E5-AE13-C006EDF6884D}" srcOrd="0" destOrd="0" presId="urn:microsoft.com/office/officeart/2005/8/layout/chevron2"/>
    <dgm:cxn modelId="{EBDE8096-8860-43A7-B4EB-AFED1DC1FC8A}" type="presParOf" srcId="{F19E21A5-5082-4466-960D-763D517BD710}" destId="{E1CDC9CC-3CF3-4538-A0D0-2A9DCC9501FB}" srcOrd="1" destOrd="0" presId="urn:microsoft.com/office/officeart/2005/8/layout/chevron2"/>
    <dgm:cxn modelId="{A0A3DBBB-D2FF-4AE9-8376-DFB745E58727}" type="presParOf" srcId="{5BDFB833-DC4C-48B5-B780-82AE3ED148F4}" destId="{1011DA61-5E11-423E-8D1E-0C84C9369CF7}" srcOrd="1" destOrd="0" presId="urn:microsoft.com/office/officeart/2005/8/layout/chevron2"/>
    <dgm:cxn modelId="{30141555-05FD-4F67-8587-B42C41A34B81}" type="presParOf" srcId="{5BDFB833-DC4C-48B5-B780-82AE3ED148F4}" destId="{7A8899BB-FE92-451D-85E2-E962FDEFE2B7}" srcOrd="2" destOrd="0" presId="urn:microsoft.com/office/officeart/2005/8/layout/chevron2"/>
    <dgm:cxn modelId="{02EEA708-F8F7-4846-B87E-3FABD3FC0C7C}" type="presParOf" srcId="{7A8899BB-FE92-451D-85E2-E962FDEFE2B7}" destId="{725DB166-4DBE-4B5E-B949-941765CC2BA7}" srcOrd="0" destOrd="0" presId="urn:microsoft.com/office/officeart/2005/8/layout/chevron2"/>
    <dgm:cxn modelId="{926E0D5D-58CB-4CE2-8627-21A8DAA2C0B8}" type="presParOf" srcId="{7A8899BB-FE92-451D-85E2-E962FDEFE2B7}" destId="{B92D4648-0DED-4F3C-8ACA-42818A8FFF33}" srcOrd="1" destOrd="0" presId="urn:microsoft.com/office/officeart/2005/8/layout/chevron2"/>
    <dgm:cxn modelId="{0AA9B632-4486-4764-90A2-721B6C8881AA}" type="presParOf" srcId="{5BDFB833-DC4C-48B5-B780-82AE3ED148F4}" destId="{E7A91FEA-0D93-427D-B0D0-E752393723DF}" srcOrd="3" destOrd="0" presId="urn:microsoft.com/office/officeart/2005/8/layout/chevron2"/>
    <dgm:cxn modelId="{3599AE86-A5C1-4AB8-8A60-C4E2E07568A0}" type="presParOf" srcId="{5BDFB833-DC4C-48B5-B780-82AE3ED148F4}" destId="{77D05D88-9FC8-4C46-A94E-3A4FB96A8479}" srcOrd="4" destOrd="0" presId="urn:microsoft.com/office/officeart/2005/8/layout/chevron2"/>
    <dgm:cxn modelId="{896FBCE2-CB12-4CD8-B47B-94B34E4CE64D}" type="presParOf" srcId="{77D05D88-9FC8-4C46-A94E-3A4FB96A8479}" destId="{AFC66B0E-722F-48B9-B1E1-086C958DE7BB}" srcOrd="0" destOrd="0" presId="urn:microsoft.com/office/officeart/2005/8/layout/chevron2"/>
    <dgm:cxn modelId="{DF3D2EF7-90E5-4FA8-9650-B99E58357CA5}" type="presParOf" srcId="{77D05D88-9FC8-4C46-A94E-3A4FB96A8479}" destId="{21D072D1-0E6E-49B1-98F2-855976FD8BD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>
              <a:latin typeface="Times New Roman" panose="02020603050405020304" pitchFamily="18" charset="0"/>
            </a:rPr>
            <a:t>Tow way </a:t>
          </a:r>
          <a:r>
            <a:rPr lang="en-US" sz="1900" dirty="0" err="1">
              <a:latin typeface="Times New Roman" panose="02020603050405020304" pitchFamily="18" charset="0"/>
            </a:rPr>
            <a:t>ribbid</a:t>
          </a:r>
          <a:r>
            <a:rPr lang="en-US" sz="1900" dirty="0">
              <a:latin typeface="Times New Roman" panose="02020603050405020304" pitchFamily="18" charset="0"/>
            </a:rPr>
            <a:t>  thickness =350mm</a:t>
          </a:r>
          <a:endParaRPr lang="en-US" sz="1900" dirty="0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AE4C1045-20AF-44FC-9CCA-AB31D249CA1F}">
      <dgm:prSet phldrT="[Text]"/>
      <dgm:spPr/>
      <dgm:t>
        <a:bodyPr/>
        <a:lstStyle/>
        <a:p>
          <a:endParaRPr lang="en-US" dirty="0"/>
        </a:p>
      </dgm:t>
    </dgm:pt>
    <dgm:pt modelId="{C34D24A1-18A0-4584-A400-76A7523A88EE}" type="parTrans" cxnId="{EFB7372B-2640-41AF-BF6D-D09A11706DED}">
      <dgm:prSet/>
      <dgm:spPr/>
      <dgm:t>
        <a:bodyPr/>
        <a:lstStyle/>
        <a:p>
          <a:endParaRPr lang="en-US"/>
        </a:p>
      </dgm:t>
    </dgm:pt>
    <dgm:pt modelId="{49C5B922-48BA-493B-98B8-8D366DFEDFF9}" type="sibTrans" cxnId="{EFB7372B-2640-41AF-BF6D-D09A11706DED}">
      <dgm:prSet/>
      <dgm:spPr/>
      <dgm:t>
        <a:bodyPr/>
        <a:lstStyle/>
        <a:p>
          <a:endParaRPr lang="en-US"/>
        </a:p>
      </dgm:t>
    </dgm:pt>
    <dgm:pt modelId="{13BF5C9F-626D-4B7F-B829-C92D1656E7D0}">
      <dgm:prSet phldrT="[Text]" custT="1"/>
      <dgm:spPr/>
      <dgm:t>
        <a:bodyPr/>
        <a:lstStyle/>
        <a:p>
          <a:r>
            <a:rPr lang="en-US" sz="1900" dirty="0">
              <a:latin typeface="Times New Roman" panose="02020603050405020304" pitchFamily="18" charset="0"/>
            </a:rPr>
            <a:t>Dead load =7.54 </a:t>
          </a:r>
          <a:r>
            <a:rPr lang="en-US" sz="1900" dirty="0" err="1">
              <a:latin typeface="Times New Roman" panose="02020603050405020304" pitchFamily="18" charset="0"/>
            </a:rPr>
            <a:t>Kn</a:t>
          </a:r>
          <a:r>
            <a:rPr lang="en-US" sz="1900" dirty="0">
              <a:latin typeface="Times New Roman" panose="02020603050405020304" pitchFamily="18" charset="0"/>
            </a:rPr>
            <a:t>/m2</a:t>
          </a:r>
          <a:endParaRPr lang="en-US" sz="1900" dirty="0"/>
        </a:p>
      </dgm:t>
    </dgm:pt>
    <dgm:pt modelId="{08A5EE2E-6600-481E-809E-95950C11AA2C}" type="parTrans" cxnId="{BB438C2F-A959-43FC-824A-11DF66944232}">
      <dgm:prSet/>
      <dgm:spPr/>
      <dgm:t>
        <a:bodyPr/>
        <a:lstStyle/>
        <a:p>
          <a:endParaRPr lang="en-US"/>
        </a:p>
      </dgm:t>
    </dgm:pt>
    <dgm:pt modelId="{8523F420-5EC1-4E49-A93B-A2DF0CB7EC12}" type="sibTrans" cxnId="{BB438C2F-A959-43FC-824A-11DF66944232}">
      <dgm:prSet/>
      <dgm:spPr/>
      <dgm:t>
        <a:bodyPr/>
        <a:lstStyle/>
        <a:p>
          <a:endParaRPr lang="en-US"/>
        </a:p>
      </dgm:t>
    </dgm:pt>
    <dgm:pt modelId="{8E840651-61D1-4F65-B9AE-D810530EF694}">
      <dgm:prSet phldrT="[Text]"/>
      <dgm:spPr/>
      <dgm:t>
        <a:bodyPr/>
        <a:lstStyle/>
        <a:p>
          <a:endParaRPr lang="en-US" dirty="0">
            <a:solidFill>
              <a:schemeClr val="tx2"/>
            </a:solidFill>
          </a:endParaRPr>
        </a:p>
      </dgm:t>
    </dgm:pt>
    <dgm:pt modelId="{7A900AE4-44E4-4EDA-837C-435137B3CAA7}" type="parTrans" cxnId="{4354961A-8749-4417-8082-B1B0AFD1947F}">
      <dgm:prSet/>
      <dgm:spPr/>
      <dgm:t>
        <a:bodyPr/>
        <a:lstStyle/>
        <a:p>
          <a:endParaRPr lang="en-US"/>
        </a:p>
      </dgm:t>
    </dgm:pt>
    <dgm:pt modelId="{C65FFED9-D7A8-45B7-8088-27097AED1B07}" type="sibTrans" cxnId="{4354961A-8749-4417-8082-B1B0AFD1947F}">
      <dgm:prSet/>
      <dgm:spPr/>
      <dgm:t>
        <a:bodyPr/>
        <a:lstStyle/>
        <a:p>
          <a:endParaRPr lang="en-US"/>
        </a:p>
      </dgm:t>
    </dgm:pt>
    <dgm:pt modelId="{4842142E-7C52-481E-91E6-9A1F8E0B78E0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</a:rPr>
            <a:t>Solid slab thickness =300mm</a:t>
          </a:r>
          <a:endParaRPr lang="en-US" sz="2000" dirty="0"/>
        </a:p>
      </dgm:t>
    </dgm:pt>
    <dgm:pt modelId="{1E638897-BD15-4365-B03B-4C11B46C0118}" type="parTrans" cxnId="{4178DE54-7FE2-40C2-A19C-6F630AF91C09}">
      <dgm:prSet/>
      <dgm:spPr/>
      <dgm:t>
        <a:bodyPr/>
        <a:lstStyle/>
        <a:p>
          <a:endParaRPr lang="en-US"/>
        </a:p>
      </dgm:t>
    </dgm:pt>
    <dgm:pt modelId="{6722E451-751D-42C7-A28A-E28DDB157890}" type="sibTrans" cxnId="{4178DE54-7FE2-40C2-A19C-6F630AF91C09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3" custLinFactNeighborY="-1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DC9CC-3CF3-4538-A0D0-2A9DCC9501FB}" type="pres">
      <dgm:prSet presAssocID="{99EC5290-726C-47D3-9C28-5D9DF34C733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1DA61-5E11-423E-8D1E-0C84C9369CF7}" type="pres">
      <dgm:prSet presAssocID="{DDD6FF9F-D4CE-40C0-A6F3-FE3954BECB8A}" presName="sp" presStyleCnt="0"/>
      <dgm:spPr/>
    </dgm:pt>
    <dgm:pt modelId="{7A8899BB-FE92-451D-85E2-E962FDEFE2B7}" type="pres">
      <dgm:prSet presAssocID="{AE4C1045-20AF-44FC-9CCA-AB31D249CA1F}" presName="composite" presStyleCnt="0"/>
      <dgm:spPr/>
    </dgm:pt>
    <dgm:pt modelId="{725DB166-4DBE-4B5E-B949-941765CC2BA7}" type="pres">
      <dgm:prSet presAssocID="{AE4C1045-20AF-44FC-9CCA-AB31D249CA1F}" presName="parentText" presStyleLbl="alignNode1" presStyleIdx="1" presStyleCnt="3" custLinFactNeighborY="571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D4648-0DED-4F3C-8ACA-42818A8FFF33}" type="pres">
      <dgm:prSet presAssocID="{AE4C1045-20AF-44FC-9CCA-AB31D249CA1F}" presName="descendantText" presStyleLbl="alignAcc1" presStyleIdx="1" presStyleCnt="3" custLinFactNeighborY="843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1A365-3373-4D86-A723-F9BFE0EB17D2}" type="pres">
      <dgm:prSet presAssocID="{49C5B922-48BA-493B-98B8-8D366DFEDFF9}" presName="sp" presStyleCnt="0"/>
      <dgm:spPr/>
    </dgm:pt>
    <dgm:pt modelId="{F34EC326-13D8-454A-A0CF-30EB2C3F3DC6}" type="pres">
      <dgm:prSet presAssocID="{8E840651-61D1-4F65-B9AE-D810530EF694}" presName="composite" presStyleCnt="0"/>
      <dgm:spPr/>
    </dgm:pt>
    <dgm:pt modelId="{2F11A780-F4C4-4E2A-B3ED-A66AC7DF5FBD}" type="pres">
      <dgm:prSet presAssocID="{8E840651-61D1-4F65-B9AE-D810530EF694}" presName="parentText" presStyleLbl="alignNode1" presStyleIdx="2" presStyleCnt="3" custLinFactNeighborX="0" custLinFactNeighborY="-8887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CC32FD-625C-47A8-BC36-8C2968F50BE5}" type="pres">
      <dgm:prSet presAssocID="{8E840651-61D1-4F65-B9AE-D810530EF694}" presName="descendantText" presStyleLbl="alignAcc1" presStyleIdx="2" presStyleCnt="3" custLinFactY="-3572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05DEFF-A0FB-4CC9-BFB6-1BD24E4A5814}" type="presOf" srcId="{99EC5290-726C-47D3-9C28-5D9DF34C7330}" destId="{0DAAA093-E446-45E5-AE13-C006EDF6884D}" srcOrd="0" destOrd="0" presId="urn:microsoft.com/office/officeart/2005/8/layout/chevron2"/>
    <dgm:cxn modelId="{BB438C2F-A959-43FC-824A-11DF66944232}" srcId="{AE4C1045-20AF-44FC-9CCA-AB31D249CA1F}" destId="{13BF5C9F-626D-4B7F-B829-C92D1656E7D0}" srcOrd="0" destOrd="0" parTransId="{08A5EE2E-6600-481E-809E-95950C11AA2C}" sibTransId="{8523F420-5EC1-4E49-A93B-A2DF0CB7EC12}"/>
    <dgm:cxn modelId="{F2E817DC-35B0-4E1F-AB3F-A5AA2CB89ED0}" type="presOf" srcId="{D77B1B5B-4F87-4ADC-974D-436B06DAEC49}" destId="{5BDFB833-DC4C-48B5-B780-82AE3ED148F4}" srcOrd="0" destOrd="0" presId="urn:microsoft.com/office/officeart/2005/8/layout/chevron2"/>
    <dgm:cxn modelId="{EFB7372B-2640-41AF-BF6D-D09A11706DED}" srcId="{D77B1B5B-4F87-4ADC-974D-436B06DAEC49}" destId="{AE4C1045-20AF-44FC-9CCA-AB31D249CA1F}" srcOrd="1" destOrd="0" parTransId="{C34D24A1-18A0-4584-A400-76A7523A88EE}" sibTransId="{49C5B922-48BA-493B-98B8-8D366DFEDFF9}"/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4354961A-8749-4417-8082-B1B0AFD1947F}" srcId="{D77B1B5B-4F87-4ADC-974D-436B06DAEC49}" destId="{8E840651-61D1-4F65-B9AE-D810530EF694}" srcOrd="2" destOrd="0" parTransId="{7A900AE4-44E4-4EDA-837C-435137B3CAA7}" sibTransId="{C65FFED9-D7A8-45B7-8088-27097AED1B07}"/>
    <dgm:cxn modelId="{993042CF-EF41-4826-91F7-744A49E0350E}" type="presOf" srcId="{B834CC21-F827-46F1-9A9D-049BF5A5F206}" destId="{E1CDC9CC-3CF3-4538-A0D0-2A9DCC9501FB}" srcOrd="0" destOrd="0" presId="urn:microsoft.com/office/officeart/2005/8/layout/chevron2"/>
    <dgm:cxn modelId="{EB952567-2A9B-4D19-BC47-126A4667E737}" type="presOf" srcId="{4842142E-7C52-481E-91E6-9A1F8E0B78E0}" destId="{84CC32FD-625C-47A8-BC36-8C2968F50BE5}" srcOrd="0" destOrd="0" presId="urn:microsoft.com/office/officeart/2005/8/layout/chevron2"/>
    <dgm:cxn modelId="{B6BE1B92-A11E-4D35-AB31-B5DB23DED858}" type="presOf" srcId="{AE4C1045-20AF-44FC-9CCA-AB31D249CA1F}" destId="{725DB166-4DBE-4B5E-B949-941765CC2BA7}" srcOrd="0" destOrd="0" presId="urn:microsoft.com/office/officeart/2005/8/layout/chevron2"/>
    <dgm:cxn modelId="{51BCD893-AA08-45F6-863E-94EDF4D6762B}" type="presOf" srcId="{8E840651-61D1-4F65-B9AE-D810530EF694}" destId="{2F11A780-F4C4-4E2A-B3ED-A66AC7DF5FBD}" srcOrd="0" destOrd="0" presId="urn:microsoft.com/office/officeart/2005/8/layout/chevron2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4178DE54-7FE2-40C2-A19C-6F630AF91C09}" srcId="{8E840651-61D1-4F65-B9AE-D810530EF694}" destId="{4842142E-7C52-481E-91E6-9A1F8E0B78E0}" srcOrd="0" destOrd="0" parTransId="{1E638897-BD15-4365-B03B-4C11B46C0118}" sibTransId="{6722E451-751D-42C7-A28A-E28DDB157890}"/>
    <dgm:cxn modelId="{831DA2D9-8FF8-4165-BB7E-97F2AA20769B}" type="presOf" srcId="{13BF5C9F-626D-4B7F-B829-C92D1656E7D0}" destId="{B92D4648-0DED-4F3C-8ACA-42818A8FFF33}" srcOrd="0" destOrd="0" presId="urn:microsoft.com/office/officeart/2005/8/layout/chevron2"/>
    <dgm:cxn modelId="{152C1D75-0F3B-4D5F-A89F-9CC7344D3D03}" type="presParOf" srcId="{5BDFB833-DC4C-48B5-B780-82AE3ED148F4}" destId="{F19E21A5-5082-4466-960D-763D517BD710}" srcOrd="0" destOrd="0" presId="urn:microsoft.com/office/officeart/2005/8/layout/chevron2"/>
    <dgm:cxn modelId="{D10CAF86-9695-4387-9C15-B770B9373B92}" type="presParOf" srcId="{F19E21A5-5082-4466-960D-763D517BD710}" destId="{0DAAA093-E446-45E5-AE13-C006EDF6884D}" srcOrd="0" destOrd="0" presId="urn:microsoft.com/office/officeart/2005/8/layout/chevron2"/>
    <dgm:cxn modelId="{BDCA6EEE-B113-4951-BF6E-236AB4195E88}" type="presParOf" srcId="{F19E21A5-5082-4466-960D-763D517BD710}" destId="{E1CDC9CC-3CF3-4538-A0D0-2A9DCC9501FB}" srcOrd="1" destOrd="0" presId="urn:microsoft.com/office/officeart/2005/8/layout/chevron2"/>
    <dgm:cxn modelId="{FE896A38-5D8B-493C-BDE7-876F8BA81140}" type="presParOf" srcId="{5BDFB833-DC4C-48B5-B780-82AE3ED148F4}" destId="{1011DA61-5E11-423E-8D1E-0C84C9369CF7}" srcOrd="1" destOrd="0" presId="urn:microsoft.com/office/officeart/2005/8/layout/chevron2"/>
    <dgm:cxn modelId="{55752DBE-F1B2-45B2-83E8-F2F641786080}" type="presParOf" srcId="{5BDFB833-DC4C-48B5-B780-82AE3ED148F4}" destId="{7A8899BB-FE92-451D-85E2-E962FDEFE2B7}" srcOrd="2" destOrd="0" presId="urn:microsoft.com/office/officeart/2005/8/layout/chevron2"/>
    <dgm:cxn modelId="{8AEF81BF-F61D-448F-B467-6C73670D73AE}" type="presParOf" srcId="{7A8899BB-FE92-451D-85E2-E962FDEFE2B7}" destId="{725DB166-4DBE-4B5E-B949-941765CC2BA7}" srcOrd="0" destOrd="0" presId="urn:microsoft.com/office/officeart/2005/8/layout/chevron2"/>
    <dgm:cxn modelId="{3EA7BCC4-FE4F-4D25-8E19-9B3F28EEC10B}" type="presParOf" srcId="{7A8899BB-FE92-451D-85E2-E962FDEFE2B7}" destId="{B92D4648-0DED-4F3C-8ACA-42818A8FFF33}" srcOrd="1" destOrd="0" presId="urn:microsoft.com/office/officeart/2005/8/layout/chevron2"/>
    <dgm:cxn modelId="{15BFE8D2-EC96-4049-AFF4-AAE63E154C81}" type="presParOf" srcId="{5BDFB833-DC4C-48B5-B780-82AE3ED148F4}" destId="{2CE1A365-3373-4D86-A723-F9BFE0EB17D2}" srcOrd="3" destOrd="0" presId="urn:microsoft.com/office/officeart/2005/8/layout/chevron2"/>
    <dgm:cxn modelId="{451DCC51-370B-4E39-AEB2-A6C97A91F116}" type="presParOf" srcId="{5BDFB833-DC4C-48B5-B780-82AE3ED148F4}" destId="{F34EC326-13D8-454A-A0CF-30EB2C3F3DC6}" srcOrd="4" destOrd="0" presId="urn:microsoft.com/office/officeart/2005/8/layout/chevron2"/>
    <dgm:cxn modelId="{4A1BD461-EAB0-411E-801A-1B737106FE8F}" type="presParOf" srcId="{F34EC326-13D8-454A-A0CF-30EB2C3F3DC6}" destId="{2F11A780-F4C4-4E2A-B3ED-A66AC7DF5FBD}" srcOrd="0" destOrd="0" presId="urn:microsoft.com/office/officeart/2005/8/layout/chevron2"/>
    <dgm:cxn modelId="{87717708-30CC-4691-B912-8E20D736981E}" type="presParOf" srcId="{F34EC326-13D8-454A-A0CF-30EB2C3F3DC6}" destId="{84CC32FD-625C-47A8-BC36-8C2968F50B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Water supply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A8B2BB52-C343-49AA-978D-798E5018F46F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Drainage Design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8EE59BB3-4AAE-45A4-A5A9-F166B78B291F}" type="parTrans" cxnId="{EFC482A6-B04C-42DE-AC65-319C4C5FD3B2}">
      <dgm:prSet/>
      <dgm:spPr/>
      <dgm:t>
        <a:bodyPr/>
        <a:lstStyle/>
        <a:p>
          <a:endParaRPr lang="en-US"/>
        </a:p>
      </dgm:t>
    </dgm:pt>
    <dgm:pt modelId="{C6357C2F-B843-4B58-B659-71B8127F7800}" type="sibTrans" cxnId="{EFC482A6-B04C-42DE-AC65-319C4C5FD3B2}">
      <dgm:prSet/>
      <dgm:spPr/>
      <dgm:t>
        <a:bodyPr/>
        <a:lstStyle/>
        <a:p>
          <a:endParaRPr lang="en-US"/>
        </a:p>
      </dgm:t>
    </dgm:pt>
    <dgm:pt modelId="{6C602AF0-5B1F-4CB6-AD89-0C5E6DDF5556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Firefighting system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FE260A72-1109-49DA-9362-81448C2E7355}" type="sibTrans" cxnId="{C58A5C7D-E5FE-4652-9C3A-FCB6D5BDA78E}">
      <dgm:prSet/>
      <dgm:spPr/>
      <dgm:t>
        <a:bodyPr/>
        <a:lstStyle/>
        <a:p>
          <a:endParaRPr lang="en-US"/>
        </a:p>
      </dgm:t>
    </dgm:pt>
    <dgm:pt modelId="{8B757998-B46C-46DB-A601-DD2A99727764}" type="parTrans" cxnId="{C58A5C7D-E5FE-4652-9C3A-FCB6D5BDA78E}">
      <dgm:prSet/>
      <dgm:spPr/>
      <dgm:t>
        <a:bodyPr/>
        <a:lstStyle/>
        <a:p>
          <a:endParaRPr lang="en-US"/>
        </a:p>
      </dgm:t>
    </dgm:pt>
    <dgm:pt modelId="{EA509687-73C9-4086-9FD9-25CB846BB9C0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Artificial lighting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735F1095-AC70-4C5F-8814-18B6C2DFFFED}" type="parTrans" cxnId="{3412C76D-D1C3-4CDA-97C7-8DE43D5AD03F}">
      <dgm:prSet/>
      <dgm:spPr/>
      <dgm:t>
        <a:bodyPr/>
        <a:lstStyle/>
        <a:p>
          <a:endParaRPr lang="en-US"/>
        </a:p>
      </dgm:t>
    </dgm:pt>
    <dgm:pt modelId="{D6D5EC0F-24CF-47BC-BA0E-7793DFC0BE72}" type="sibTrans" cxnId="{3412C76D-D1C3-4CDA-97C7-8DE43D5AD03F}">
      <dgm:prSet/>
      <dgm:spPr/>
      <dgm:t>
        <a:bodyPr/>
        <a:lstStyle/>
        <a:p>
          <a:endParaRPr lang="en-US"/>
        </a:p>
      </dgm:t>
    </dgm:pt>
    <dgm:pt modelId="{9788F686-FD32-4892-8EC7-4B58082BE952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HVAC design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CC8A0287-8CDB-481E-8507-735272818746}" type="parTrans" cxnId="{3BA2A5B9-6B21-40DB-861F-0BD95370B3F5}">
      <dgm:prSet/>
      <dgm:spPr/>
      <dgm:t>
        <a:bodyPr/>
        <a:lstStyle/>
        <a:p>
          <a:endParaRPr lang="en-US"/>
        </a:p>
      </dgm:t>
    </dgm:pt>
    <dgm:pt modelId="{3DF47D06-2D41-4252-9365-BC208E755E15}" type="sibTrans" cxnId="{3BA2A5B9-6B21-40DB-861F-0BD95370B3F5}">
      <dgm:prSet/>
      <dgm:spPr/>
      <dgm:t>
        <a:bodyPr/>
        <a:lstStyle/>
        <a:p>
          <a:endParaRPr lang="en-US"/>
        </a:p>
      </dgm:t>
    </dgm:pt>
    <dgm:pt modelId="{849644BF-A787-4EE4-B916-E6D5077E0A1E}">
      <dgm:prSet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Acoustic</a:t>
          </a:r>
          <a:endParaRPr lang="en-US" sz="1800" b="0" dirty="0">
            <a:solidFill>
              <a:schemeClr val="bg1"/>
            </a:solidFill>
          </a:endParaRPr>
        </a:p>
      </dgm:t>
    </dgm:pt>
    <dgm:pt modelId="{4A65E57E-EF4D-4A57-BE42-C86E5350E101}" type="parTrans" cxnId="{D0495D16-C1BD-47A3-90C8-1FFB45551282}">
      <dgm:prSet/>
      <dgm:spPr/>
      <dgm:t>
        <a:bodyPr/>
        <a:lstStyle/>
        <a:p>
          <a:endParaRPr lang="en-US"/>
        </a:p>
      </dgm:t>
    </dgm:pt>
    <dgm:pt modelId="{87E0707B-50DB-41FB-8F08-3D9AC9615C4E}" type="sibTrans" cxnId="{D0495D16-C1BD-47A3-90C8-1FFB45551282}">
      <dgm:prSet/>
      <dgm:spPr/>
      <dgm:t>
        <a:bodyPr/>
        <a:lstStyle/>
        <a:p>
          <a:endParaRPr lang="en-US"/>
        </a:p>
      </dgm:t>
    </dgm:pt>
    <dgm:pt modelId="{8A1175EC-EA03-4ED4-B348-F50E2E4C13A4}">
      <dgm:prSet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Electrical design</a:t>
          </a:r>
          <a:endParaRPr lang="en-US" sz="1800" b="0" dirty="0">
            <a:solidFill>
              <a:schemeClr val="bg1"/>
            </a:solidFill>
          </a:endParaRPr>
        </a:p>
      </dgm:t>
    </dgm:pt>
    <dgm:pt modelId="{751AF342-C4DC-4E88-B763-8FA0F5A6CFB1}" type="parTrans" cxnId="{E2AFAF11-1B7E-4B76-A94B-9B803D6F45B3}">
      <dgm:prSet/>
      <dgm:spPr/>
      <dgm:t>
        <a:bodyPr/>
        <a:lstStyle/>
        <a:p>
          <a:endParaRPr lang="en-US"/>
        </a:p>
      </dgm:t>
    </dgm:pt>
    <dgm:pt modelId="{3A9617DC-5B7C-4129-8BB7-7860F79868D0}" type="sibTrans" cxnId="{E2AFAF11-1B7E-4B76-A94B-9B803D6F45B3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24B547-1CBC-4437-B20A-A6E452D54359}" type="pres">
      <dgm:prSet presAssocID="{849644BF-A787-4EE4-B916-E6D5077E0A1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B5C71-E5D8-465C-976E-905653748AA6}" type="pres">
      <dgm:prSet presAssocID="{87E0707B-50DB-41FB-8F08-3D9AC9615C4E}" presName="sibTrans" presStyleLbl="sibTrans2D1" presStyleIdx="0" presStyleCnt="7"/>
      <dgm:spPr/>
      <dgm:t>
        <a:bodyPr/>
        <a:lstStyle/>
        <a:p>
          <a:endParaRPr lang="en-US"/>
        </a:p>
      </dgm:t>
    </dgm:pt>
    <dgm:pt modelId="{F04D75BA-80AD-4359-8631-49E5833E778B}" type="pres">
      <dgm:prSet presAssocID="{87E0707B-50DB-41FB-8F08-3D9AC9615C4E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BA4341C-D780-42DC-9058-F7B4DF71E0B0}" type="pres">
      <dgm:prSet presAssocID="{A8B2BB52-C343-49AA-978D-798E5018F46F}" presName="node" presStyleLbl="node1" presStyleIdx="1" presStyleCnt="7" custRadScaleRad="101066" custRadScaleInc="1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8FF5-E2EE-40D4-9F6A-90B744DA2C6D}" type="pres">
      <dgm:prSet presAssocID="{C6357C2F-B843-4B58-B659-71B8127F7800}" presName="sibTrans" presStyleLbl="sibTrans2D1" presStyleIdx="1" presStyleCnt="7"/>
      <dgm:spPr/>
      <dgm:t>
        <a:bodyPr/>
        <a:lstStyle/>
        <a:p>
          <a:endParaRPr lang="en-US"/>
        </a:p>
      </dgm:t>
    </dgm:pt>
    <dgm:pt modelId="{F91E9759-9817-4646-A1FA-BAD69C286578}" type="pres">
      <dgm:prSet presAssocID="{C6357C2F-B843-4B58-B659-71B8127F7800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315B6F5C-7ABB-484D-9DFC-FC216E9867BB}" type="pres">
      <dgm:prSet presAssocID="{9788F686-FD32-4892-8EC7-4B58082BE952}" presName="node" presStyleLbl="node1" presStyleIdx="2" presStyleCnt="7" custRadScaleRad="101325" custRadScaleInc="-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2B713E-EC8F-4027-9323-B8C6A200CEE9}" type="pres">
      <dgm:prSet presAssocID="{3DF47D06-2D41-4252-9365-BC208E755E1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4E30B1A1-3602-45D9-8B60-9BFF2D42695B}" type="pres">
      <dgm:prSet presAssocID="{3DF47D06-2D41-4252-9365-BC208E755E1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4CA0D5FE-E5D5-4120-8EE3-E61314A2AFDE}" type="pres">
      <dgm:prSet presAssocID="{6C602AF0-5B1F-4CB6-AD89-0C5E6DDF5556}" presName="node" presStyleLbl="node1" presStyleIdx="3" presStyleCnt="7" custScaleX="141253" custRadScaleRad="100905" custRadScaleInc="-3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85B74-1C21-4F32-8FF1-6EA18BD32536}" type="pres">
      <dgm:prSet presAssocID="{FE260A72-1109-49DA-9362-81448C2E7355}" presName="sibTrans" presStyleLbl="sibTrans2D1" presStyleIdx="3" presStyleCnt="7"/>
      <dgm:spPr/>
      <dgm:t>
        <a:bodyPr/>
        <a:lstStyle/>
        <a:p>
          <a:endParaRPr lang="en-US"/>
        </a:p>
      </dgm:t>
    </dgm:pt>
    <dgm:pt modelId="{AA644C55-69DA-43FD-8412-E26E917BF6FA}" type="pres">
      <dgm:prSet presAssocID="{FE260A72-1109-49DA-9362-81448C2E735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2C7BD701-AC95-4127-A074-2B890E1AD4E7}" type="pres">
      <dgm:prSet presAssocID="{EA509687-73C9-4086-9FD9-25CB846BB9C0}" presName="node" presStyleLbl="node1" presStyleIdx="4" presStyleCnt="7" custRadScaleRad="99495" custRadScaleInc="-3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F9293-8F80-4219-93C1-5E5710B3EE2C}" type="pres">
      <dgm:prSet presAssocID="{D6D5EC0F-24CF-47BC-BA0E-7793DFC0BE72}" presName="sibTrans" presStyleLbl="sibTrans2D1" presStyleIdx="4" presStyleCnt="7"/>
      <dgm:spPr/>
      <dgm:t>
        <a:bodyPr/>
        <a:lstStyle/>
        <a:p>
          <a:endParaRPr lang="en-US"/>
        </a:p>
      </dgm:t>
    </dgm:pt>
    <dgm:pt modelId="{C1913344-6A41-4550-BC63-665612BAABE4}" type="pres">
      <dgm:prSet presAssocID="{D6D5EC0F-24CF-47BC-BA0E-7793DFC0BE72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5" presStyleCnt="7" custScaleX="118924" custRadScaleRad="98941" custRadScaleInc="19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5" presStyleCnt="7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737C38D3-3895-4164-91B6-0227FE2CA6F5}" type="pres">
      <dgm:prSet presAssocID="{8A1175EC-EA03-4ED4-B348-F50E2E4C13A4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C6534E-2790-4CD1-8DDC-6FF42D341F7D}" type="pres">
      <dgm:prSet presAssocID="{3A9617DC-5B7C-4129-8BB7-7860F79868D0}" presName="sibTrans" presStyleLbl="sibTrans2D1" presStyleIdx="6" presStyleCnt="7"/>
      <dgm:spPr/>
      <dgm:t>
        <a:bodyPr/>
        <a:lstStyle/>
        <a:p>
          <a:endParaRPr lang="en-US"/>
        </a:p>
      </dgm:t>
    </dgm:pt>
    <dgm:pt modelId="{1EB0BF6F-95E9-445D-B217-13DBAA924A31}" type="pres">
      <dgm:prSet presAssocID="{3A9617DC-5B7C-4129-8BB7-7860F79868D0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2E1E6283-023B-41DE-9F02-7AF253876DE8}" type="presOf" srcId="{3DF47D06-2D41-4252-9365-BC208E755E15}" destId="{DA2B713E-EC8F-4027-9323-B8C6A200CEE9}" srcOrd="0" destOrd="0" presId="urn:microsoft.com/office/officeart/2005/8/layout/cycle7"/>
    <dgm:cxn modelId="{A70EC464-FB6F-413D-A6BC-23A6F31F6930}" type="presOf" srcId="{8A1175EC-EA03-4ED4-B348-F50E2E4C13A4}" destId="{737C38D3-3895-4164-91B6-0227FE2CA6F5}" srcOrd="0" destOrd="0" presId="urn:microsoft.com/office/officeart/2005/8/layout/cycle7"/>
    <dgm:cxn modelId="{E0A56C7D-613F-4AF9-9A60-B106FC05A802}" type="presOf" srcId="{232AECAE-AEBB-40E8-87A7-B2865B86C4AB}" destId="{1223FEBE-FD4F-4259-B35C-A348417635C4}" srcOrd="0" destOrd="0" presId="urn:microsoft.com/office/officeart/2005/8/layout/cycle7"/>
    <dgm:cxn modelId="{9ABBAE92-EB28-4931-873F-A36AB00C016D}" type="presOf" srcId="{EA509687-73C9-4086-9FD9-25CB846BB9C0}" destId="{2C7BD701-AC95-4127-A074-2B890E1AD4E7}" srcOrd="0" destOrd="0" presId="urn:microsoft.com/office/officeart/2005/8/layout/cycle7"/>
    <dgm:cxn modelId="{224434D7-C9F8-4120-B5EC-7D2782C71D3B}" type="presOf" srcId="{C6357C2F-B843-4B58-B659-71B8127F7800}" destId="{DBA38FF5-E2EE-40D4-9F6A-90B744DA2C6D}" srcOrd="0" destOrd="0" presId="urn:microsoft.com/office/officeart/2005/8/layout/cycle7"/>
    <dgm:cxn modelId="{E2AFAF11-1B7E-4B76-A94B-9B803D6F45B3}" srcId="{8F81F723-5DBD-43F5-9FD6-7E30698421F8}" destId="{8A1175EC-EA03-4ED4-B348-F50E2E4C13A4}" srcOrd="6" destOrd="0" parTransId="{751AF342-C4DC-4E88-B763-8FA0F5A6CFB1}" sibTransId="{3A9617DC-5B7C-4129-8BB7-7860F79868D0}"/>
    <dgm:cxn modelId="{834E92F9-A451-4CE9-8245-59A3466162B8}" srcId="{8F81F723-5DBD-43F5-9FD6-7E30698421F8}" destId="{2E2EFD88-551B-4872-8FF8-1A67993522CC}" srcOrd="5" destOrd="0" parTransId="{4201D7FD-BC3F-4665-BBE8-AEBBA5745AFF}" sibTransId="{232AECAE-AEBB-40E8-87A7-B2865B86C4AB}"/>
    <dgm:cxn modelId="{C58A5C7D-E5FE-4652-9C3A-FCB6D5BDA78E}" srcId="{8F81F723-5DBD-43F5-9FD6-7E30698421F8}" destId="{6C602AF0-5B1F-4CB6-AD89-0C5E6DDF5556}" srcOrd="3" destOrd="0" parTransId="{8B757998-B46C-46DB-A601-DD2A99727764}" sibTransId="{FE260A72-1109-49DA-9362-81448C2E7355}"/>
    <dgm:cxn modelId="{2DAF233F-7C56-4714-87DC-26744F36CC8D}" type="presOf" srcId="{FE260A72-1109-49DA-9362-81448C2E7355}" destId="{AA644C55-69DA-43FD-8412-E26E917BF6FA}" srcOrd="1" destOrd="0" presId="urn:microsoft.com/office/officeart/2005/8/layout/cycle7"/>
    <dgm:cxn modelId="{3412C76D-D1C3-4CDA-97C7-8DE43D5AD03F}" srcId="{8F81F723-5DBD-43F5-9FD6-7E30698421F8}" destId="{EA509687-73C9-4086-9FD9-25CB846BB9C0}" srcOrd="4" destOrd="0" parTransId="{735F1095-AC70-4C5F-8814-18B6C2DFFFED}" sibTransId="{D6D5EC0F-24CF-47BC-BA0E-7793DFC0BE72}"/>
    <dgm:cxn modelId="{4B6BE60F-8C03-4F40-94FC-CF9B3843668D}" type="presOf" srcId="{87E0707B-50DB-41FB-8F08-3D9AC9615C4E}" destId="{F04D75BA-80AD-4359-8631-49E5833E778B}" srcOrd="1" destOrd="0" presId="urn:microsoft.com/office/officeart/2005/8/layout/cycle7"/>
    <dgm:cxn modelId="{B79D6F00-5BD4-4A83-9ACA-4B0329EC95CB}" type="presOf" srcId="{8F81F723-5DBD-43F5-9FD6-7E30698421F8}" destId="{F6C75704-A24A-42A1-9F00-8798F449F249}" srcOrd="0" destOrd="0" presId="urn:microsoft.com/office/officeart/2005/8/layout/cycle7"/>
    <dgm:cxn modelId="{7FB421D8-9910-46BE-B541-5FC1E6F6B4A7}" type="presOf" srcId="{3A9617DC-5B7C-4129-8BB7-7860F79868D0}" destId="{3CC6534E-2790-4CD1-8DDC-6FF42D341F7D}" srcOrd="0" destOrd="0" presId="urn:microsoft.com/office/officeart/2005/8/layout/cycle7"/>
    <dgm:cxn modelId="{6E9575A9-AA25-44C8-A801-8422E3321DEF}" type="presOf" srcId="{9788F686-FD32-4892-8EC7-4B58082BE952}" destId="{315B6F5C-7ABB-484D-9DFC-FC216E9867BB}" srcOrd="0" destOrd="0" presId="urn:microsoft.com/office/officeart/2005/8/layout/cycle7"/>
    <dgm:cxn modelId="{416370A7-D124-4EFE-BDAC-DD9CC106ED90}" type="presOf" srcId="{232AECAE-AEBB-40E8-87A7-B2865B86C4AB}" destId="{FED55EE1-E3F8-4431-BD42-3F637358A4E4}" srcOrd="1" destOrd="0" presId="urn:microsoft.com/office/officeart/2005/8/layout/cycle7"/>
    <dgm:cxn modelId="{1373CD8A-20C1-4B97-B204-8B58E3061C09}" type="presOf" srcId="{2E2EFD88-551B-4872-8FF8-1A67993522CC}" destId="{A4E5D2DC-5F26-4DD3-A6BE-704DF0BAB7D9}" srcOrd="0" destOrd="0" presId="urn:microsoft.com/office/officeart/2005/8/layout/cycle7"/>
    <dgm:cxn modelId="{6AD92DFB-A290-4A72-97BE-55F285A85B63}" type="presOf" srcId="{C6357C2F-B843-4B58-B659-71B8127F7800}" destId="{F91E9759-9817-4646-A1FA-BAD69C286578}" srcOrd="1" destOrd="0" presId="urn:microsoft.com/office/officeart/2005/8/layout/cycle7"/>
    <dgm:cxn modelId="{754E6E93-0A6D-4A3B-92E3-B95201652C16}" type="presOf" srcId="{87E0707B-50DB-41FB-8F08-3D9AC9615C4E}" destId="{744B5C71-E5D8-465C-976E-905653748AA6}" srcOrd="0" destOrd="0" presId="urn:microsoft.com/office/officeart/2005/8/layout/cycle7"/>
    <dgm:cxn modelId="{3BA2A5B9-6B21-40DB-861F-0BD95370B3F5}" srcId="{8F81F723-5DBD-43F5-9FD6-7E30698421F8}" destId="{9788F686-FD32-4892-8EC7-4B58082BE952}" srcOrd="2" destOrd="0" parTransId="{CC8A0287-8CDB-481E-8507-735272818746}" sibTransId="{3DF47D06-2D41-4252-9365-BC208E755E15}"/>
    <dgm:cxn modelId="{EFC482A6-B04C-42DE-AC65-319C4C5FD3B2}" srcId="{8F81F723-5DBD-43F5-9FD6-7E30698421F8}" destId="{A8B2BB52-C343-49AA-978D-798E5018F46F}" srcOrd="1" destOrd="0" parTransId="{8EE59BB3-4AAE-45A4-A5A9-F166B78B291F}" sibTransId="{C6357C2F-B843-4B58-B659-71B8127F7800}"/>
    <dgm:cxn modelId="{1A899AEB-CED0-4480-8837-599394F55E4C}" type="presOf" srcId="{849644BF-A787-4EE4-B916-E6D5077E0A1E}" destId="{8E24B547-1CBC-4437-B20A-A6E452D54359}" srcOrd="0" destOrd="0" presId="urn:microsoft.com/office/officeart/2005/8/layout/cycle7"/>
    <dgm:cxn modelId="{DCE1F780-E55A-4DA7-9B94-4A7FDBA3A492}" type="presOf" srcId="{FE260A72-1109-49DA-9362-81448C2E7355}" destId="{C7A85B74-1C21-4F32-8FF1-6EA18BD32536}" srcOrd="0" destOrd="0" presId="urn:microsoft.com/office/officeart/2005/8/layout/cycle7"/>
    <dgm:cxn modelId="{D0495D16-C1BD-47A3-90C8-1FFB45551282}" srcId="{8F81F723-5DBD-43F5-9FD6-7E30698421F8}" destId="{849644BF-A787-4EE4-B916-E6D5077E0A1E}" srcOrd="0" destOrd="0" parTransId="{4A65E57E-EF4D-4A57-BE42-C86E5350E101}" sibTransId="{87E0707B-50DB-41FB-8F08-3D9AC9615C4E}"/>
    <dgm:cxn modelId="{7D5E7D8B-7B39-401C-8145-F7B68EC6FEC6}" type="presOf" srcId="{3A9617DC-5B7C-4129-8BB7-7860F79868D0}" destId="{1EB0BF6F-95E9-445D-B217-13DBAA924A31}" srcOrd="1" destOrd="0" presId="urn:microsoft.com/office/officeart/2005/8/layout/cycle7"/>
    <dgm:cxn modelId="{B084CC3E-830D-4C0B-925B-14E2E6B163B3}" type="presOf" srcId="{6C602AF0-5B1F-4CB6-AD89-0C5E6DDF5556}" destId="{4CA0D5FE-E5D5-4120-8EE3-E61314A2AFDE}" srcOrd="0" destOrd="0" presId="urn:microsoft.com/office/officeart/2005/8/layout/cycle7"/>
    <dgm:cxn modelId="{698EA050-7F16-438C-8387-3400CD26105B}" type="presOf" srcId="{D6D5EC0F-24CF-47BC-BA0E-7793DFC0BE72}" destId="{4D4F9293-8F80-4219-93C1-5E5710B3EE2C}" srcOrd="0" destOrd="0" presId="urn:microsoft.com/office/officeart/2005/8/layout/cycle7"/>
    <dgm:cxn modelId="{EAA633C4-905A-439A-9B03-79F81268A729}" type="presOf" srcId="{3DF47D06-2D41-4252-9365-BC208E755E15}" destId="{4E30B1A1-3602-45D9-8B60-9BFF2D42695B}" srcOrd="1" destOrd="0" presId="urn:microsoft.com/office/officeart/2005/8/layout/cycle7"/>
    <dgm:cxn modelId="{0EBF86E3-24A3-4B0A-A3D4-7B8F01432FB8}" type="presOf" srcId="{D6D5EC0F-24CF-47BC-BA0E-7793DFC0BE72}" destId="{C1913344-6A41-4550-BC63-665612BAABE4}" srcOrd="1" destOrd="0" presId="urn:microsoft.com/office/officeart/2005/8/layout/cycle7"/>
    <dgm:cxn modelId="{EE0DCE58-10A5-43EE-A7CA-D495BE7B98A5}" type="presOf" srcId="{A8B2BB52-C343-49AA-978D-798E5018F46F}" destId="{9BA4341C-D780-42DC-9058-F7B4DF71E0B0}" srcOrd="0" destOrd="0" presId="urn:microsoft.com/office/officeart/2005/8/layout/cycle7"/>
    <dgm:cxn modelId="{DBAF985C-277E-4C0C-8026-62BFC98F1F57}" type="presParOf" srcId="{F6C75704-A24A-42A1-9F00-8798F449F249}" destId="{8E24B547-1CBC-4437-B20A-A6E452D54359}" srcOrd="0" destOrd="0" presId="urn:microsoft.com/office/officeart/2005/8/layout/cycle7"/>
    <dgm:cxn modelId="{077FDEA0-0224-473C-9918-233EA542001A}" type="presParOf" srcId="{F6C75704-A24A-42A1-9F00-8798F449F249}" destId="{744B5C71-E5D8-465C-976E-905653748AA6}" srcOrd="1" destOrd="0" presId="urn:microsoft.com/office/officeart/2005/8/layout/cycle7"/>
    <dgm:cxn modelId="{B40401D9-AFE8-47E3-9303-89B0FF163642}" type="presParOf" srcId="{744B5C71-E5D8-465C-976E-905653748AA6}" destId="{F04D75BA-80AD-4359-8631-49E5833E778B}" srcOrd="0" destOrd="0" presId="urn:microsoft.com/office/officeart/2005/8/layout/cycle7"/>
    <dgm:cxn modelId="{0FC4C0B9-C082-4C4E-8CB9-F041479F073B}" type="presParOf" srcId="{F6C75704-A24A-42A1-9F00-8798F449F249}" destId="{9BA4341C-D780-42DC-9058-F7B4DF71E0B0}" srcOrd="2" destOrd="0" presId="urn:microsoft.com/office/officeart/2005/8/layout/cycle7"/>
    <dgm:cxn modelId="{CAC986EE-02B1-4079-BBF9-DDE33991F750}" type="presParOf" srcId="{F6C75704-A24A-42A1-9F00-8798F449F249}" destId="{DBA38FF5-E2EE-40D4-9F6A-90B744DA2C6D}" srcOrd="3" destOrd="0" presId="urn:microsoft.com/office/officeart/2005/8/layout/cycle7"/>
    <dgm:cxn modelId="{FAB27084-3014-45C4-93CA-70B9EB030D99}" type="presParOf" srcId="{DBA38FF5-E2EE-40D4-9F6A-90B744DA2C6D}" destId="{F91E9759-9817-4646-A1FA-BAD69C286578}" srcOrd="0" destOrd="0" presId="urn:microsoft.com/office/officeart/2005/8/layout/cycle7"/>
    <dgm:cxn modelId="{7A64C506-25A6-4DB2-B986-FBE5172426ED}" type="presParOf" srcId="{F6C75704-A24A-42A1-9F00-8798F449F249}" destId="{315B6F5C-7ABB-484D-9DFC-FC216E9867BB}" srcOrd="4" destOrd="0" presId="urn:microsoft.com/office/officeart/2005/8/layout/cycle7"/>
    <dgm:cxn modelId="{9FDE7807-D746-4689-A366-3A49C14FFE38}" type="presParOf" srcId="{F6C75704-A24A-42A1-9F00-8798F449F249}" destId="{DA2B713E-EC8F-4027-9323-B8C6A200CEE9}" srcOrd="5" destOrd="0" presId="urn:microsoft.com/office/officeart/2005/8/layout/cycle7"/>
    <dgm:cxn modelId="{B3AFB9FF-1BE5-4FA0-B0D0-76FC17F6393A}" type="presParOf" srcId="{DA2B713E-EC8F-4027-9323-B8C6A200CEE9}" destId="{4E30B1A1-3602-45D9-8B60-9BFF2D42695B}" srcOrd="0" destOrd="0" presId="urn:microsoft.com/office/officeart/2005/8/layout/cycle7"/>
    <dgm:cxn modelId="{10D1A942-B7D3-42E1-96A7-438BF48FBF1F}" type="presParOf" srcId="{F6C75704-A24A-42A1-9F00-8798F449F249}" destId="{4CA0D5FE-E5D5-4120-8EE3-E61314A2AFDE}" srcOrd="6" destOrd="0" presId="urn:microsoft.com/office/officeart/2005/8/layout/cycle7"/>
    <dgm:cxn modelId="{862FB90A-284C-49C6-9968-BECF24B732C2}" type="presParOf" srcId="{F6C75704-A24A-42A1-9F00-8798F449F249}" destId="{C7A85B74-1C21-4F32-8FF1-6EA18BD32536}" srcOrd="7" destOrd="0" presId="urn:microsoft.com/office/officeart/2005/8/layout/cycle7"/>
    <dgm:cxn modelId="{9E80C37F-BF03-4E1A-A9B0-A14E221CF76E}" type="presParOf" srcId="{C7A85B74-1C21-4F32-8FF1-6EA18BD32536}" destId="{AA644C55-69DA-43FD-8412-E26E917BF6FA}" srcOrd="0" destOrd="0" presId="urn:microsoft.com/office/officeart/2005/8/layout/cycle7"/>
    <dgm:cxn modelId="{3CEA3062-FC22-4DBF-8FEC-C73612D68AA2}" type="presParOf" srcId="{F6C75704-A24A-42A1-9F00-8798F449F249}" destId="{2C7BD701-AC95-4127-A074-2B890E1AD4E7}" srcOrd="8" destOrd="0" presId="urn:microsoft.com/office/officeart/2005/8/layout/cycle7"/>
    <dgm:cxn modelId="{B58956BF-5B32-4D94-8A42-9B86E8723E7C}" type="presParOf" srcId="{F6C75704-A24A-42A1-9F00-8798F449F249}" destId="{4D4F9293-8F80-4219-93C1-5E5710B3EE2C}" srcOrd="9" destOrd="0" presId="urn:microsoft.com/office/officeart/2005/8/layout/cycle7"/>
    <dgm:cxn modelId="{BD9D0628-E7CC-47C6-BDF5-D4F5C893AE7D}" type="presParOf" srcId="{4D4F9293-8F80-4219-93C1-5E5710B3EE2C}" destId="{C1913344-6A41-4550-BC63-665612BAABE4}" srcOrd="0" destOrd="0" presId="urn:microsoft.com/office/officeart/2005/8/layout/cycle7"/>
    <dgm:cxn modelId="{87261E5A-12A1-4747-9972-50AC20C60F9A}" type="presParOf" srcId="{F6C75704-A24A-42A1-9F00-8798F449F249}" destId="{A4E5D2DC-5F26-4DD3-A6BE-704DF0BAB7D9}" srcOrd="10" destOrd="0" presId="urn:microsoft.com/office/officeart/2005/8/layout/cycle7"/>
    <dgm:cxn modelId="{968C7868-E843-4519-B276-23566EA047ED}" type="presParOf" srcId="{F6C75704-A24A-42A1-9F00-8798F449F249}" destId="{1223FEBE-FD4F-4259-B35C-A348417635C4}" srcOrd="11" destOrd="0" presId="urn:microsoft.com/office/officeart/2005/8/layout/cycle7"/>
    <dgm:cxn modelId="{87A4770C-C2B0-49A6-8A80-049B97609ABF}" type="presParOf" srcId="{1223FEBE-FD4F-4259-B35C-A348417635C4}" destId="{FED55EE1-E3F8-4431-BD42-3F637358A4E4}" srcOrd="0" destOrd="0" presId="urn:microsoft.com/office/officeart/2005/8/layout/cycle7"/>
    <dgm:cxn modelId="{0275B09D-AD7D-4BE1-9233-FD3B4BD35A4B}" type="presParOf" srcId="{F6C75704-A24A-42A1-9F00-8798F449F249}" destId="{737C38D3-3895-4164-91B6-0227FE2CA6F5}" srcOrd="12" destOrd="0" presId="urn:microsoft.com/office/officeart/2005/8/layout/cycle7"/>
    <dgm:cxn modelId="{F13F3A46-ECB0-4095-BF1C-9C5B159A8DCF}" type="presParOf" srcId="{F6C75704-A24A-42A1-9F00-8798F449F249}" destId="{3CC6534E-2790-4CD1-8DDC-6FF42D341F7D}" srcOrd="13" destOrd="0" presId="urn:microsoft.com/office/officeart/2005/8/layout/cycle7"/>
    <dgm:cxn modelId="{34CE59C9-0970-40A2-AEEC-863FD8E92EAE}" type="presParOf" srcId="{3CC6534E-2790-4CD1-8DDC-6FF42D341F7D}" destId="{1EB0BF6F-95E9-445D-B217-13DBAA924A3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8048E-3CF2-439E-A1C7-A3B1F9C00D5F}">
      <dsp:nvSpPr>
        <dsp:cNvPr id="0" name=""/>
        <dsp:cNvSpPr/>
      </dsp:nvSpPr>
      <dsp:spPr>
        <a:xfrm>
          <a:off x="2123117" y="543"/>
          <a:ext cx="2317001" cy="11585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rgbClr val="000714"/>
              </a:solidFill>
            </a:rPr>
            <a:t>Site location</a:t>
          </a:r>
          <a:r>
            <a:rPr lang="en-US" sz="1800" kern="1200" dirty="0">
              <a:solidFill>
                <a:srgbClr val="000714"/>
              </a:solidFill>
            </a:rPr>
            <a:t> </a:t>
          </a:r>
        </a:p>
      </dsp:txBody>
      <dsp:txXfrm>
        <a:off x="2157048" y="34474"/>
        <a:ext cx="2249139" cy="1090638"/>
      </dsp:txXfrm>
    </dsp:sp>
    <dsp:sp modelId="{5574BC71-6AEF-4488-8F34-DACB5CCB1243}">
      <dsp:nvSpPr>
        <dsp:cNvPr id="0" name=""/>
        <dsp:cNvSpPr/>
      </dsp:nvSpPr>
      <dsp:spPr>
        <a:xfrm rot="5400000">
          <a:off x="2679105" y="1709447"/>
          <a:ext cx="1205025" cy="4054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800748" y="1790543"/>
        <a:ext cx="961740" cy="243285"/>
      </dsp:txXfrm>
    </dsp:sp>
    <dsp:sp modelId="{A4E5D2DC-5F26-4DD3-A6BE-704DF0BAB7D9}">
      <dsp:nvSpPr>
        <dsp:cNvPr id="0" name=""/>
        <dsp:cNvSpPr/>
      </dsp:nvSpPr>
      <dsp:spPr>
        <a:xfrm>
          <a:off x="2123117" y="2665326"/>
          <a:ext cx="2317001" cy="1158500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rgbClr val="000714"/>
              </a:solidFill>
            </a:rPr>
            <a:t>Architectural plans </a:t>
          </a:r>
        </a:p>
      </dsp:txBody>
      <dsp:txXfrm>
        <a:off x="2157048" y="2699257"/>
        <a:ext cx="2249139" cy="1090638"/>
      </dsp:txXfrm>
    </dsp:sp>
    <dsp:sp modelId="{1223FEBE-FD4F-4259-B35C-A348417635C4}">
      <dsp:nvSpPr>
        <dsp:cNvPr id="0" name=""/>
        <dsp:cNvSpPr/>
      </dsp:nvSpPr>
      <dsp:spPr>
        <a:xfrm rot="16200000">
          <a:off x="2679105" y="1709447"/>
          <a:ext cx="1205025" cy="4054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800748" y="1790542"/>
        <a:ext cx="961740" cy="243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A4341C-D780-42DC-9058-F7B4DF71E0B0}">
      <dsp:nvSpPr>
        <dsp:cNvPr id="0" name=""/>
        <dsp:cNvSpPr/>
      </dsp:nvSpPr>
      <dsp:spPr>
        <a:xfrm>
          <a:off x="2751867" y="2791"/>
          <a:ext cx="2624265" cy="111720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rgbClr val="000714"/>
              </a:solidFill>
            </a:rPr>
            <a:t>Environmental Analysis</a:t>
          </a:r>
          <a:endParaRPr lang="en-US" sz="1800" kern="1200" dirty="0">
            <a:solidFill>
              <a:srgbClr val="000714"/>
            </a:solidFill>
          </a:endParaRPr>
        </a:p>
      </dsp:txBody>
      <dsp:txXfrm>
        <a:off x="2784589" y="35513"/>
        <a:ext cx="2558821" cy="1051759"/>
      </dsp:txXfrm>
    </dsp:sp>
    <dsp:sp modelId="{DBA38FF5-E2EE-40D4-9F6A-90B744DA2C6D}">
      <dsp:nvSpPr>
        <dsp:cNvPr id="0" name=""/>
        <dsp:cNvSpPr/>
      </dsp:nvSpPr>
      <dsp:spPr>
        <a:xfrm rot="2685818">
          <a:off x="4562090" y="1434252"/>
          <a:ext cx="1158260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679396" y="1512456"/>
        <a:ext cx="923648" cy="234613"/>
      </dsp:txXfrm>
    </dsp:sp>
    <dsp:sp modelId="{4CA0D5FE-E5D5-4120-8EE3-E61314A2AFDE}">
      <dsp:nvSpPr>
        <dsp:cNvPr id="0" name=""/>
        <dsp:cNvSpPr/>
      </dsp:nvSpPr>
      <dsp:spPr>
        <a:xfrm>
          <a:off x="5101237" y="2139530"/>
          <a:ext cx="2234406" cy="1117203"/>
        </a:xfrm>
        <a:prstGeom prst="roundRect">
          <a:avLst>
            <a:gd name="adj" fmla="val 1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rgbClr val="000714"/>
              </a:solidFill>
            </a:rPr>
            <a:t>Energy conservation</a:t>
          </a:r>
        </a:p>
      </dsp:txBody>
      <dsp:txXfrm>
        <a:off x="5133959" y="2172252"/>
        <a:ext cx="2168962" cy="1051759"/>
      </dsp:txXfrm>
    </dsp:sp>
    <dsp:sp modelId="{C7A85B74-1C21-4F32-8FF1-6EA18BD32536}">
      <dsp:nvSpPr>
        <dsp:cNvPr id="0" name=""/>
        <dsp:cNvSpPr/>
      </dsp:nvSpPr>
      <dsp:spPr>
        <a:xfrm rot="8096253">
          <a:off x="4562090" y="3582192"/>
          <a:ext cx="1158260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4679396" y="3660396"/>
        <a:ext cx="923648" cy="234613"/>
      </dsp:txXfrm>
    </dsp:sp>
    <dsp:sp modelId="{53EF3590-737C-48DA-857A-F0BB2616F896}">
      <dsp:nvSpPr>
        <dsp:cNvPr id="0" name=""/>
        <dsp:cNvSpPr/>
      </dsp:nvSpPr>
      <dsp:spPr>
        <a:xfrm>
          <a:off x="2946796" y="4298671"/>
          <a:ext cx="2234406" cy="1117203"/>
        </a:xfrm>
        <a:prstGeom prst="roundRect">
          <a:avLst>
            <a:gd name="adj" fmla="val 1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rgbClr val="000714"/>
              </a:solidFill>
            </a:rPr>
            <a:t>Thermal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rgbClr val="000714"/>
              </a:solidFill>
            </a:rPr>
            <a:t>Analysis</a:t>
          </a:r>
        </a:p>
      </dsp:txBody>
      <dsp:txXfrm>
        <a:off x="2979518" y="4331393"/>
        <a:ext cx="2168962" cy="1051759"/>
      </dsp:txXfrm>
    </dsp:sp>
    <dsp:sp modelId="{12B992FA-804B-45E0-BAD4-DAD24D0F2714}">
      <dsp:nvSpPr>
        <dsp:cNvPr id="0" name=""/>
        <dsp:cNvSpPr/>
      </dsp:nvSpPr>
      <dsp:spPr>
        <a:xfrm rot="13500000">
          <a:off x="2410899" y="3587792"/>
          <a:ext cx="1158260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528205" y="3665996"/>
        <a:ext cx="923648" cy="234613"/>
      </dsp:txXfrm>
    </dsp:sp>
    <dsp:sp modelId="{A4E5D2DC-5F26-4DD3-A6BE-704DF0BAB7D9}">
      <dsp:nvSpPr>
        <dsp:cNvPr id="0" name=""/>
        <dsp:cNvSpPr/>
      </dsp:nvSpPr>
      <dsp:spPr>
        <a:xfrm>
          <a:off x="798856" y="2150731"/>
          <a:ext cx="2234406" cy="1117203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rgbClr val="000714"/>
              </a:solidFill>
            </a:rPr>
            <a:t>Proposals</a:t>
          </a:r>
        </a:p>
      </dsp:txBody>
      <dsp:txXfrm>
        <a:off x="831578" y="2183453"/>
        <a:ext cx="2168962" cy="1051759"/>
      </dsp:txXfrm>
    </dsp:sp>
    <dsp:sp modelId="{1223FEBE-FD4F-4259-B35C-A348417635C4}">
      <dsp:nvSpPr>
        <dsp:cNvPr id="0" name=""/>
        <dsp:cNvSpPr/>
      </dsp:nvSpPr>
      <dsp:spPr>
        <a:xfrm rot="18900000">
          <a:off x="2410899" y="1439852"/>
          <a:ext cx="1158260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528205" y="1518056"/>
        <a:ext cx="923648" cy="2346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AA093-E446-45E5-AE13-C006EDF6884D}">
      <dsp:nvSpPr>
        <dsp:cNvPr id="0" name=""/>
        <dsp:cNvSpPr/>
      </dsp:nvSpPr>
      <dsp:spPr>
        <a:xfrm rot="5400000">
          <a:off x="-188629" y="190542"/>
          <a:ext cx="1257531" cy="88027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 rot="-5400000">
        <a:off x="2" y="442048"/>
        <a:ext cx="880271" cy="377260"/>
      </dsp:txXfrm>
    </dsp:sp>
    <dsp:sp modelId="{E1CDC9CC-3CF3-4538-A0D0-2A9DCC9501FB}">
      <dsp:nvSpPr>
        <dsp:cNvPr id="0" name=""/>
        <dsp:cNvSpPr/>
      </dsp:nvSpPr>
      <dsp:spPr>
        <a:xfrm rot="5400000">
          <a:off x="2059992" y="-1177808"/>
          <a:ext cx="817395" cy="31768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>
              <a:latin typeface="Times New Roman" panose="02020603050405020304" pitchFamily="18" charset="0"/>
            </a:rPr>
            <a:t>High PMV between (-0.7 to 0.7) </a:t>
          </a:r>
          <a:endParaRPr lang="en-US" sz="1900" kern="1200" dirty="0"/>
        </a:p>
      </dsp:txBody>
      <dsp:txXfrm rot="-5400000">
        <a:off x="880271" y="41815"/>
        <a:ext cx="3136935" cy="737591"/>
      </dsp:txXfrm>
    </dsp:sp>
    <dsp:sp modelId="{725DB166-4DBE-4B5E-B949-941765CC2BA7}">
      <dsp:nvSpPr>
        <dsp:cNvPr id="0" name=""/>
        <dsp:cNvSpPr/>
      </dsp:nvSpPr>
      <dsp:spPr>
        <a:xfrm rot="5400000">
          <a:off x="-188629" y="1143911"/>
          <a:ext cx="1257531" cy="880271"/>
        </a:xfrm>
        <a:prstGeom prst="chevron">
          <a:avLst/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 rot="-5400000">
        <a:off x="2" y="1395417"/>
        <a:ext cx="880271" cy="377260"/>
      </dsp:txXfrm>
    </dsp:sp>
    <dsp:sp modelId="{B92D4648-0DED-4F3C-8ACA-42818A8FFF33}">
      <dsp:nvSpPr>
        <dsp:cNvPr id="0" name=""/>
        <dsp:cNvSpPr/>
      </dsp:nvSpPr>
      <dsp:spPr>
        <a:xfrm rot="5400000">
          <a:off x="2059992" y="-224438"/>
          <a:ext cx="817395" cy="31768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>
              <a:solidFill>
                <a:schemeClr val="tx2"/>
              </a:solidFill>
              <a:latin typeface="Times New Roman" panose="02020603050405020304" pitchFamily="18" charset="0"/>
            </a:rPr>
            <a:t>Number the of hours of discomfort is equivalent to 807.83 </a:t>
          </a:r>
          <a:endParaRPr lang="en-US" sz="1900" kern="1200" dirty="0">
            <a:solidFill>
              <a:schemeClr val="tx2"/>
            </a:solidFill>
          </a:endParaRPr>
        </a:p>
      </dsp:txBody>
      <dsp:txXfrm rot="-5400000">
        <a:off x="880271" y="995185"/>
        <a:ext cx="3136935" cy="7375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8048E-3CF2-439E-A1C7-A3B1F9C00D5F}">
      <dsp:nvSpPr>
        <dsp:cNvPr id="0" name=""/>
        <dsp:cNvSpPr/>
      </dsp:nvSpPr>
      <dsp:spPr>
        <a:xfrm>
          <a:off x="3513536" y="3895"/>
          <a:ext cx="1281074" cy="6405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bg1"/>
              </a:solidFill>
              <a:latin typeface="+mn-lt"/>
            </a:rPr>
            <a:t>Assumption</a:t>
          </a:r>
          <a:endParaRPr lang="en-US" sz="1700" kern="1200" dirty="0">
            <a:solidFill>
              <a:schemeClr val="bg1"/>
            </a:solidFill>
            <a:latin typeface="+mn-lt"/>
          </a:endParaRPr>
        </a:p>
      </dsp:txBody>
      <dsp:txXfrm>
        <a:off x="3532297" y="22656"/>
        <a:ext cx="1243552" cy="603015"/>
      </dsp:txXfrm>
    </dsp:sp>
    <dsp:sp modelId="{5574BC71-6AEF-4488-8F34-DACB5CCB1243}">
      <dsp:nvSpPr>
        <dsp:cNvPr id="0" name=""/>
        <dsp:cNvSpPr/>
      </dsp:nvSpPr>
      <dsp:spPr>
        <a:xfrm rot="1542816">
          <a:off x="4847646" y="701603"/>
          <a:ext cx="645973" cy="22418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14902" y="746441"/>
        <a:ext cx="511461" cy="134512"/>
      </dsp:txXfrm>
    </dsp:sp>
    <dsp:sp modelId="{9BA4341C-D780-42DC-9058-F7B4DF71E0B0}">
      <dsp:nvSpPr>
        <dsp:cNvPr id="0" name=""/>
        <dsp:cNvSpPr/>
      </dsp:nvSpPr>
      <dsp:spPr>
        <a:xfrm>
          <a:off x="5546655" y="982963"/>
          <a:ext cx="1281074" cy="640537"/>
        </a:xfrm>
        <a:prstGeom prst="roundRect">
          <a:avLst>
            <a:gd name="adj" fmla="val 10000"/>
          </a:avLst>
        </a:prstGeom>
        <a:solidFill>
          <a:schemeClr val="accent5">
            <a:hueOff val="1472059"/>
            <a:satOff val="4793"/>
            <a:lumOff val="166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bg1"/>
              </a:solidFill>
              <a:latin typeface="+mn-lt"/>
            </a:rPr>
            <a:t>Details</a:t>
          </a:r>
        </a:p>
      </dsp:txBody>
      <dsp:txXfrm>
        <a:off x="5565416" y="1001724"/>
        <a:ext cx="1243552" cy="603015"/>
      </dsp:txXfrm>
    </dsp:sp>
    <dsp:sp modelId="{DBA38FF5-E2EE-40D4-9F6A-90B744DA2C6D}">
      <dsp:nvSpPr>
        <dsp:cNvPr id="0" name=""/>
        <dsp:cNvSpPr/>
      </dsp:nvSpPr>
      <dsp:spPr>
        <a:xfrm rot="4628598">
          <a:off x="6115265" y="2291136"/>
          <a:ext cx="645973" cy="22418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1472059"/>
            <a:satOff val="4793"/>
            <a:lumOff val="1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6182521" y="2335974"/>
        <a:ext cx="511461" cy="134512"/>
      </dsp:txXfrm>
    </dsp:sp>
    <dsp:sp modelId="{315B6F5C-7ABB-484D-9DFC-FC216E9867BB}">
      <dsp:nvSpPr>
        <dsp:cNvPr id="0" name=""/>
        <dsp:cNvSpPr/>
      </dsp:nvSpPr>
      <dsp:spPr>
        <a:xfrm>
          <a:off x="6048773" y="3182960"/>
          <a:ext cx="1281074" cy="640537"/>
        </a:xfrm>
        <a:prstGeom prst="roundRect">
          <a:avLst>
            <a:gd name="adj" fmla="val 1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bg1"/>
              </a:solidFill>
              <a:latin typeface="+mn-lt"/>
            </a:rPr>
            <a:t>Seismic checks</a:t>
          </a:r>
          <a:endParaRPr lang="en-US" sz="1700" kern="1200" dirty="0">
            <a:solidFill>
              <a:schemeClr val="bg1"/>
            </a:solidFill>
            <a:latin typeface="+mn-lt"/>
          </a:endParaRPr>
        </a:p>
      </dsp:txBody>
      <dsp:txXfrm>
        <a:off x="6067534" y="3201721"/>
        <a:ext cx="1243552" cy="603015"/>
      </dsp:txXfrm>
    </dsp:sp>
    <dsp:sp modelId="{DA2B713E-EC8F-4027-9323-B8C6A200CEE9}">
      <dsp:nvSpPr>
        <dsp:cNvPr id="0" name=""/>
        <dsp:cNvSpPr/>
      </dsp:nvSpPr>
      <dsp:spPr>
        <a:xfrm rot="7698294">
          <a:off x="5668054" y="4275141"/>
          <a:ext cx="645973" cy="22418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5735310" y="4319979"/>
        <a:ext cx="511461" cy="134512"/>
      </dsp:txXfrm>
    </dsp:sp>
    <dsp:sp modelId="{4CA0D5FE-E5D5-4120-8EE3-E61314A2AFDE}">
      <dsp:nvSpPr>
        <dsp:cNvPr id="0" name=""/>
        <dsp:cNvSpPr/>
      </dsp:nvSpPr>
      <dsp:spPr>
        <a:xfrm>
          <a:off x="4652235" y="4950973"/>
          <a:ext cx="1281074" cy="640537"/>
        </a:xfrm>
        <a:prstGeom prst="roundRect">
          <a:avLst>
            <a:gd name="adj" fmla="val 1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bg1"/>
              </a:solidFill>
              <a:latin typeface="+mn-lt"/>
            </a:rPr>
            <a:t>ETABS check</a:t>
          </a:r>
          <a:endParaRPr lang="en-US" sz="1700" b="0" kern="1200" dirty="0">
            <a:solidFill>
              <a:schemeClr val="bg1"/>
            </a:solidFill>
            <a:latin typeface="+mn-lt"/>
          </a:endParaRPr>
        </a:p>
      </dsp:txBody>
      <dsp:txXfrm>
        <a:off x="4670996" y="4969734"/>
        <a:ext cx="1243552" cy="603015"/>
      </dsp:txXfrm>
    </dsp:sp>
    <dsp:sp modelId="{C7A85B74-1C21-4F32-8FF1-6EA18BD32536}">
      <dsp:nvSpPr>
        <dsp:cNvPr id="0" name=""/>
        <dsp:cNvSpPr/>
      </dsp:nvSpPr>
      <dsp:spPr>
        <a:xfrm rot="10799846">
          <a:off x="3838073" y="5159198"/>
          <a:ext cx="645973" cy="22418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905329" y="5204036"/>
        <a:ext cx="511461" cy="134512"/>
      </dsp:txXfrm>
    </dsp:sp>
    <dsp:sp modelId="{2C7BD701-AC95-4127-A074-2B890E1AD4E7}">
      <dsp:nvSpPr>
        <dsp:cNvPr id="0" name=""/>
        <dsp:cNvSpPr/>
      </dsp:nvSpPr>
      <dsp:spPr>
        <a:xfrm>
          <a:off x="2388810" y="4951074"/>
          <a:ext cx="1281074" cy="640537"/>
        </a:xfrm>
        <a:prstGeom prst="roundRect">
          <a:avLst>
            <a:gd name="adj" fmla="val 1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bg1"/>
              </a:solidFill>
              <a:latin typeface="+mn-lt"/>
            </a:rPr>
            <a:t>Manual calculation</a:t>
          </a:r>
          <a:endParaRPr lang="en-US" sz="1700" b="0" kern="1200" dirty="0">
            <a:solidFill>
              <a:schemeClr val="bg1"/>
            </a:solidFill>
            <a:latin typeface="+mn-lt"/>
          </a:endParaRPr>
        </a:p>
      </dsp:txBody>
      <dsp:txXfrm>
        <a:off x="2407571" y="4969835"/>
        <a:ext cx="1243552" cy="603015"/>
      </dsp:txXfrm>
    </dsp:sp>
    <dsp:sp modelId="{4D4F9293-8F80-4219-93C1-5E5710B3EE2C}">
      <dsp:nvSpPr>
        <dsp:cNvPr id="0" name=""/>
        <dsp:cNvSpPr/>
      </dsp:nvSpPr>
      <dsp:spPr>
        <a:xfrm rot="13885139">
          <a:off x="2001105" y="4275189"/>
          <a:ext cx="645973" cy="22418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068361" y="4320027"/>
        <a:ext cx="511461" cy="134512"/>
      </dsp:txXfrm>
    </dsp:sp>
    <dsp:sp modelId="{53EF3590-737C-48DA-857A-F0BB2616F896}">
      <dsp:nvSpPr>
        <dsp:cNvPr id="0" name=""/>
        <dsp:cNvSpPr/>
      </dsp:nvSpPr>
      <dsp:spPr>
        <a:xfrm>
          <a:off x="978298" y="3182955"/>
          <a:ext cx="1281074" cy="640537"/>
        </a:xfrm>
        <a:prstGeom prst="roundRect">
          <a:avLst>
            <a:gd name="adj" fmla="val 10000"/>
          </a:avLst>
        </a:prstGeom>
        <a:solidFill>
          <a:schemeClr val="accent5">
            <a:hueOff val="7360296"/>
            <a:satOff val="23965"/>
            <a:lumOff val="8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bg1"/>
              </a:solidFill>
              <a:latin typeface="+mn-lt"/>
            </a:rPr>
            <a:t>Martials Properties</a:t>
          </a:r>
          <a:endParaRPr lang="en-US" sz="1700" b="0" kern="1200" dirty="0">
            <a:solidFill>
              <a:schemeClr val="bg1"/>
            </a:solidFill>
            <a:latin typeface="+mn-lt"/>
          </a:endParaRPr>
        </a:p>
      </dsp:txBody>
      <dsp:txXfrm>
        <a:off x="997059" y="3201716"/>
        <a:ext cx="1243552" cy="603015"/>
      </dsp:txXfrm>
    </dsp:sp>
    <dsp:sp modelId="{12B992FA-804B-45E0-BAD4-DAD24D0F2714}">
      <dsp:nvSpPr>
        <dsp:cNvPr id="0" name=""/>
        <dsp:cNvSpPr/>
      </dsp:nvSpPr>
      <dsp:spPr>
        <a:xfrm rot="16971439">
          <a:off x="1546918" y="2291135"/>
          <a:ext cx="645973" cy="22418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7360296"/>
            <a:satOff val="23965"/>
            <a:lumOff val="8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614174" y="2335973"/>
        <a:ext cx="511461" cy="134512"/>
      </dsp:txXfrm>
    </dsp:sp>
    <dsp:sp modelId="{A4E5D2DC-5F26-4DD3-A6BE-704DF0BAB7D9}">
      <dsp:nvSpPr>
        <dsp:cNvPr id="0" name=""/>
        <dsp:cNvSpPr/>
      </dsp:nvSpPr>
      <dsp:spPr>
        <a:xfrm>
          <a:off x="1359223" y="982966"/>
          <a:ext cx="1523505" cy="640537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chemeClr val="bg1"/>
              </a:solidFill>
              <a:latin typeface="+mn-lt"/>
            </a:rPr>
            <a:t>Structure system </a:t>
          </a:r>
          <a:endParaRPr lang="en-US" sz="1700" kern="1200" dirty="0">
            <a:solidFill>
              <a:schemeClr val="bg1"/>
            </a:solidFill>
            <a:latin typeface="+mn-lt"/>
          </a:endParaRPr>
        </a:p>
      </dsp:txBody>
      <dsp:txXfrm>
        <a:off x="1377984" y="1001727"/>
        <a:ext cx="1485983" cy="603015"/>
      </dsp:txXfrm>
    </dsp:sp>
    <dsp:sp modelId="{1223FEBE-FD4F-4259-B35C-A348417635C4}">
      <dsp:nvSpPr>
        <dsp:cNvPr id="0" name=""/>
        <dsp:cNvSpPr/>
      </dsp:nvSpPr>
      <dsp:spPr>
        <a:xfrm rot="20057166">
          <a:off x="2826797" y="695701"/>
          <a:ext cx="645973" cy="22418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894053" y="740539"/>
        <a:ext cx="511461" cy="1345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AA093-E446-45E5-AE13-C006EDF6884D}">
      <dsp:nvSpPr>
        <dsp:cNvPr id="0" name=""/>
        <dsp:cNvSpPr/>
      </dsp:nvSpPr>
      <dsp:spPr>
        <a:xfrm rot="5400000">
          <a:off x="-103087" y="104607"/>
          <a:ext cx="687252" cy="48107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242057"/>
        <a:ext cx="481076" cy="206176"/>
      </dsp:txXfrm>
    </dsp:sp>
    <dsp:sp modelId="{E1CDC9CC-3CF3-4538-A0D0-2A9DCC9501FB}">
      <dsp:nvSpPr>
        <dsp:cNvPr id="0" name=""/>
        <dsp:cNvSpPr/>
      </dsp:nvSpPr>
      <dsp:spPr>
        <a:xfrm rot="5400000">
          <a:off x="1541763" y="-1059166"/>
          <a:ext cx="446714" cy="25680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err="1">
              <a:latin typeface="Times New Roman" panose="02020603050405020304" pitchFamily="18" charset="0"/>
            </a:rPr>
            <a:t>Fy</a:t>
          </a:r>
          <a:r>
            <a:rPr lang="en-US" sz="1900" kern="1200" dirty="0">
              <a:latin typeface="Times New Roman" panose="02020603050405020304" pitchFamily="18" charset="0"/>
            </a:rPr>
            <a:t>=420 MPa</a:t>
          </a:r>
          <a:endParaRPr lang="en-US" sz="1900" kern="1200" dirty="0"/>
        </a:p>
      </dsp:txBody>
      <dsp:txXfrm rot="-5400000">
        <a:off x="481077" y="23327"/>
        <a:ext cx="2546280" cy="403100"/>
      </dsp:txXfrm>
    </dsp:sp>
    <dsp:sp modelId="{725DB166-4DBE-4B5E-B949-941765CC2BA7}">
      <dsp:nvSpPr>
        <dsp:cNvPr id="0" name=""/>
        <dsp:cNvSpPr/>
      </dsp:nvSpPr>
      <dsp:spPr>
        <a:xfrm rot="5400000">
          <a:off x="-103087" y="581063"/>
          <a:ext cx="687252" cy="481076"/>
        </a:xfrm>
        <a:prstGeom prst="chevron">
          <a:avLst/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 w="34925" cap="flat" cmpd="sng" algn="in">
          <a:solidFill>
            <a:schemeClr val="accent5">
              <a:hueOff val="4416178"/>
              <a:satOff val="14379"/>
              <a:lumOff val="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718513"/>
        <a:ext cx="481076" cy="206176"/>
      </dsp:txXfrm>
    </dsp:sp>
    <dsp:sp modelId="{B92D4648-0DED-4F3C-8ACA-42818A8FFF33}">
      <dsp:nvSpPr>
        <dsp:cNvPr id="0" name=""/>
        <dsp:cNvSpPr/>
      </dsp:nvSpPr>
      <dsp:spPr>
        <a:xfrm rot="5400000">
          <a:off x="1541763" y="-601080"/>
          <a:ext cx="446714" cy="25680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4416178"/>
              <a:satOff val="14379"/>
              <a:lumOff val="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err="1" smtClean="0">
              <a:latin typeface="Times New Roman" panose="02020603050405020304" pitchFamily="18" charset="0"/>
            </a:rPr>
            <a:t>F⸍c</a:t>
          </a:r>
          <a:r>
            <a:rPr lang="en-US" sz="1900" kern="1200" dirty="0" smtClean="0">
              <a:latin typeface="Times New Roman" panose="02020603050405020304" pitchFamily="18" charset="0"/>
            </a:rPr>
            <a:t>=28 </a:t>
          </a:r>
          <a:r>
            <a:rPr lang="en-US" sz="1900" kern="1200" dirty="0" err="1" smtClean="0">
              <a:latin typeface="Times New Roman" panose="02020603050405020304" pitchFamily="18" charset="0"/>
            </a:rPr>
            <a:t>Mpa</a:t>
          </a:r>
          <a:endParaRPr lang="en-US" sz="1900" kern="1200" dirty="0"/>
        </a:p>
      </dsp:txBody>
      <dsp:txXfrm rot="-5400000">
        <a:off x="481077" y="481413"/>
        <a:ext cx="2546280" cy="403100"/>
      </dsp:txXfrm>
    </dsp:sp>
    <dsp:sp modelId="{AFC66B0E-722F-48B9-B1E1-086C958DE7BB}">
      <dsp:nvSpPr>
        <dsp:cNvPr id="0" name=""/>
        <dsp:cNvSpPr/>
      </dsp:nvSpPr>
      <dsp:spPr>
        <a:xfrm rot="5400000">
          <a:off x="-103087" y="1022299"/>
          <a:ext cx="687252" cy="481076"/>
        </a:xfrm>
        <a:prstGeom prst="chevron">
          <a:avLst/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1159749"/>
        <a:ext cx="481076" cy="206176"/>
      </dsp:txXfrm>
    </dsp:sp>
    <dsp:sp modelId="{21D072D1-0E6E-49B1-98F2-855976FD8BD8}">
      <dsp:nvSpPr>
        <dsp:cNvPr id="0" name=""/>
        <dsp:cNvSpPr/>
      </dsp:nvSpPr>
      <dsp:spPr>
        <a:xfrm rot="5400000">
          <a:off x="1541763" y="-142994"/>
          <a:ext cx="446714" cy="25680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2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Fcu</a:t>
          </a:r>
          <a:r>
            <a:rPr lang="en-US" sz="1800" kern="1200" dirty="0" smtClean="0"/>
            <a:t>=35 </a:t>
          </a:r>
          <a:r>
            <a:rPr lang="en-US" sz="1800" kern="1200" dirty="0" err="1" smtClean="0"/>
            <a:t>Mpa</a:t>
          </a:r>
          <a:endParaRPr lang="en-US" sz="18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dirty="0"/>
        </a:p>
      </dsp:txBody>
      <dsp:txXfrm rot="-5400000">
        <a:off x="481077" y="939499"/>
        <a:ext cx="2546280" cy="4031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AA093-E446-45E5-AE13-C006EDF6884D}">
      <dsp:nvSpPr>
        <dsp:cNvPr id="0" name=""/>
        <dsp:cNvSpPr/>
      </dsp:nvSpPr>
      <dsp:spPr>
        <a:xfrm rot="5400000">
          <a:off x="-137073" y="137073"/>
          <a:ext cx="913820" cy="63967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-5400000">
        <a:off x="0" y="319837"/>
        <a:ext cx="639674" cy="274146"/>
      </dsp:txXfrm>
    </dsp:sp>
    <dsp:sp modelId="{E1CDC9CC-3CF3-4538-A0D0-2A9DCC9501FB}">
      <dsp:nvSpPr>
        <dsp:cNvPr id="0" name=""/>
        <dsp:cNvSpPr/>
      </dsp:nvSpPr>
      <dsp:spPr>
        <a:xfrm rot="5400000">
          <a:off x="2286388" y="-1645642"/>
          <a:ext cx="593983" cy="38874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>
              <a:latin typeface="Times New Roman" panose="02020603050405020304" pitchFamily="18" charset="0"/>
            </a:rPr>
            <a:t>Tow way </a:t>
          </a:r>
          <a:r>
            <a:rPr lang="en-US" sz="1900" kern="1200" dirty="0" err="1">
              <a:latin typeface="Times New Roman" panose="02020603050405020304" pitchFamily="18" charset="0"/>
            </a:rPr>
            <a:t>ribbid</a:t>
          </a:r>
          <a:r>
            <a:rPr lang="en-US" sz="1900" kern="1200" dirty="0">
              <a:latin typeface="Times New Roman" panose="02020603050405020304" pitchFamily="18" charset="0"/>
            </a:rPr>
            <a:t>  thickness =350mm</a:t>
          </a:r>
          <a:endParaRPr lang="en-US" sz="1900" kern="1200" dirty="0"/>
        </a:p>
      </dsp:txBody>
      <dsp:txXfrm rot="-5400000">
        <a:off x="639675" y="30067"/>
        <a:ext cx="3858414" cy="535991"/>
      </dsp:txXfrm>
    </dsp:sp>
    <dsp:sp modelId="{725DB166-4DBE-4B5E-B949-941765CC2BA7}">
      <dsp:nvSpPr>
        <dsp:cNvPr id="0" name=""/>
        <dsp:cNvSpPr/>
      </dsp:nvSpPr>
      <dsp:spPr>
        <a:xfrm rot="5400000">
          <a:off x="-137073" y="1363028"/>
          <a:ext cx="913820" cy="639674"/>
        </a:xfrm>
        <a:prstGeom prst="chevron">
          <a:avLst/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 w="34925" cap="flat" cmpd="sng" algn="in">
          <a:solidFill>
            <a:schemeClr val="accent5">
              <a:hueOff val="4416178"/>
              <a:satOff val="14379"/>
              <a:lumOff val="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-5400000">
        <a:off x="0" y="1545792"/>
        <a:ext cx="639674" cy="274146"/>
      </dsp:txXfrm>
    </dsp:sp>
    <dsp:sp modelId="{B92D4648-0DED-4F3C-8ACA-42818A8FFF33}">
      <dsp:nvSpPr>
        <dsp:cNvPr id="0" name=""/>
        <dsp:cNvSpPr/>
      </dsp:nvSpPr>
      <dsp:spPr>
        <a:xfrm rot="5400000">
          <a:off x="2286388" y="-441527"/>
          <a:ext cx="593983" cy="38874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4416178"/>
              <a:satOff val="14379"/>
              <a:lumOff val="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>
              <a:latin typeface="Times New Roman" panose="02020603050405020304" pitchFamily="18" charset="0"/>
            </a:rPr>
            <a:t>Dead load =7.54 </a:t>
          </a:r>
          <a:r>
            <a:rPr lang="en-US" sz="1900" kern="1200" dirty="0" err="1">
              <a:latin typeface="Times New Roman" panose="02020603050405020304" pitchFamily="18" charset="0"/>
            </a:rPr>
            <a:t>Kn</a:t>
          </a:r>
          <a:r>
            <a:rPr lang="en-US" sz="1900" kern="1200" dirty="0">
              <a:latin typeface="Times New Roman" panose="02020603050405020304" pitchFamily="18" charset="0"/>
            </a:rPr>
            <a:t>/m2</a:t>
          </a:r>
          <a:endParaRPr lang="en-US" sz="1900" kern="1200" dirty="0"/>
        </a:p>
      </dsp:txBody>
      <dsp:txXfrm rot="-5400000">
        <a:off x="639675" y="1234182"/>
        <a:ext cx="3858414" cy="535991"/>
      </dsp:txXfrm>
    </dsp:sp>
    <dsp:sp modelId="{2F11A780-F4C4-4E2A-B3ED-A66AC7DF5FBD}">
      <dsp:nvSpPr>
        <dsp:cNvPr id="0" name=""/>
        <dsp:cNvSpPr/>
      </dsp:nvSpPr>
      <dsp:spPr>
        <a:xfrm rot="5400000">
          <a:off x="-137073" y="732025"/>
          <a:ext cx="913820" cy="639674"/>
        </a:xfrm>
        <a:prstGeom prst="chevron">
          <a:avLst/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>
            <a:solidFill>
              <a:schemeClr val="tx2"/>
            </a:solidFill>
          </a:endParaRPr>
        </a:p>
      </dsp:txBody>
      <dsp:txXfrm rot="-5400000">
        <a:off x="0" y="914789"/>
        <a:ext cx="639674" cy="274146"/>
      </dsp:txXfrm>
    </dsp:sp>
    <dsp:sp modelId="{84CC32FD-625C-47A8-BC36-8C2968F50BE5}">
      <dsp:nvSpPr>
        <dsp:cNvPr id="0" name=""/>
        <dsp:cNvSpPr/>
      </dsp:nvSpPr>
      <dsp:spPr>
        <a:xfrm rot="5400000">
          <a:off x="2286388" y="-1045800"/>
          <a:ext cx="593983" cy="38874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>
              <a:latin typeface="Times New Roman" panose="02020603050405020304" pitchFamily="18" charset="0"/>
            </a:rPr>
            <a:t>Solid slab thickness =300mm</a:t>
          </a:r>
          <a:endParaRPr lang="en-US" sz="2000" kern="1200" dirty="0"/>
        </a:p>
      </dsp:txBody>
      <dsp:txXfrm rot="-5400000">
        <a:off x="639675" y="629909"/>
        <a:ext cx="3858414" cy="53599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24B547-1CBC-4437-B20A-A6E452D54359}">
      <dsp:nvSpPr>
        <dsp:cNvPr id="0" name=""/>
        <dsp:cNvSpPr/>
      </dsp:nvSpPr>
      <dsp:spPr>
        <a:xfrm>
          <a:off x="3638596" y="4164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Acoustic</a:t>
          </a:r>
          <a:endParaRPr lang="en-US" sz="1800" b="0" kern="1200" dirty="0">
            <a:solidFill>
              <a:schemeClr val="bg1"/>
            </a:solidFill>
          </a:endParaRPr>
        </a:p>
      </dsp:txBody>
      <dsp:txXfrm>
        <a:off x="3657359" y="22927"/>
        <a:ext cx="1243708" cy="603091"/>
      </dsp:txXfrm>
    </dsp:sp>
    <dsp:sp modelId="{744B5C71-E5D8-465C-976E-905653748AA6}">
      <dsp:nvSpPr>
        <dsp:cNvPr id="0" name=""/>
        <dsp:cNvSpPr/>
      </dsp:nvSpPr>
      <dsp:spPr>
        <a:xfrm rot="1519832">
          <a:off x="5026252" y="701847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093517" y="746690"/>
        <a:ext cx="439552" cy="134530"/>
      </dsp:txXfrm>
    </dsp:sp>
    <dsp:sp modelId="{9BA4341C-D780-42DC-9058-F7B4DF71E0B0}">
      <dsp:nvSpPr>
        <dsp:cNvPr id="0" name=""/>
        <dsp:cNvSpPr/>
      </dsp:nvSpPr>
      <dsp:spPr>
        <a:xfrm>
          <a:off x="5706758" y="983129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1472059"/>
            <a:satOff val="4793"/>
            <a:lumOff val="166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Drainage Design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5725521" y="1001892"/>
        <a:ext cx="1243708" cy="603091"/>
      </dsp:txXfrm>
    </dsp:sp>
    <dsp:sp modelId="{DBA38FF5-E2EE-40D4-9F6A-90B744DA2C6D}">
      <dsp:nvSpPr>
        <dsp:cNvPr id="0" name=""/>
        <dsp:cNvSpPr/>
      </dsp:nvSpPr>
      <dsp:spPr>
        <a:xfrm rot="4628598">
          <a:off x="6311358" y="2291176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1472059"/>
            <a:satOff val="4793"/>
            <a:lumOff val="1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6378623" y="2336019"/>
        <a:ext cx="439552" cy="134530"/>
      </dsp:txXfrm>
    </dsp:sp>
    <dsp:sp modelId="{315B6F5C-7ABB-484D-9DFC-FC216E9867BB}">
      <dsp:nvSpPr>
        <dsp:cNvPr id="0" name=""/>
        <dsp:cNvSpPr/>
      </dsp:nvSpPr>
      <dsp:spPr>
        <a:xfrm>
          <a:off x="6208806" y="3182822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HVAC design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6227569" y="3201585"/>
        <a:ext cx="1243708" cy="603091"/>
      </dsp:txXfrm>
    </dsp:sp>
    <dsp:sp modelId="{DA2B713E-EC8F-4027-9323-B8C6A200CEE9}">
      <dsp:nvSpPr>
        <dsp:cNvPr id="0" name=""/>
        <dsp:cNvSpPr/>
      </dsp:nvSpPr>
      <dsp:spPr>
        <a:xfrm rot="7698294">
          <a:off x="5864209" y="4274907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5931474" y="4319750"/>
        <a:ext cx="439552" cy="134530"/>
      </dsp:txXfrm>
    </dsp:sp>
    <dsp:sp modelId="{4CA0D5FE-E5D5-4120-8EE3-E61314A2AFDE}">
      <dsp:nvSpPr>
        <dsp:cNvPr id="0" name=""/>
        <dsp:cNvSpPr/>
      </dsp:nvSpPr>
      <dsp:spPr>
        <a:xfrm>
          <a:off x="4548187" y="4950591"/>
          <a:ext cx="1809781" cy="640617"/>
        </a:xfrm>
        <a:prstGeom prst="roundRect">
          <a:avLst>
            <a:gd name="adj" fmla="val 1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Firefighting system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4566950" y="4969354"/>
        <a:ext cx="1772255" cy="603091"/>
      </dsp:txXfrm>
    </dsp:sp>
    <dsp:sp modelId="{C7A85B74-1C21-4F32-8FF1-6EA18BD32536}">
      <dsp:nvSpPr>
        <dsp:cNvPr id="0" name=""/>
        <dsp:cNvSpPr/>
      </dsp:nvSpPr>
      <dsp:spPr>
        <a:xfrm rot="10799845">
          <a:off x="3902344" y="5158848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969609" y="5203691"/>
        <a:ext cx="439552" cy="134530"/>
      </dsp:txXfrm>
    </dsp:sp>
    <dsp:sp modelId="{2C7BD701-AC95-4127-A074-2B890E1AD4E7}">
      <dsp:nvSpPr>
        <dsp:cNvPr id="0" name=""/>
        <dsp:cNvSpPr/>
      </dsp:nvSpPr>
      <dsp:spPr>
        <a:xfrm>
          <a:off x="2549349" y="4950693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Artificial lighting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2568112" y="4969456"/>
        <a:ext cx="1243708" cy="603091"/>
      </dsp:txXfrm>
    </dsp:sp>
    <dsp:sp modelId="{4D4F9293-8F80-4219-93C1-5E5710B3EE2C}">
      <dsp:nvSpPr>
        <dsp:cNvPr id="0" name=""/>
        <dsp:cNvSpPr/>
      </dsp:nvSpPr>
      <dsp:spPr>
        <a:xfrm rot="13895396">
          <a:off x="2191123" y="4261147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5888237"/>
            <a:satOff val="19172"/>
            <a:lumOff val="6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258388" y="4305990"/>
        <a:ext cx="439552" cy="134530"/>
      </dsp:txXfrm>
    </dsp:sp>
    <dsp:sp modelId="{A4E5D2DC-5F26-4DD3-A6BE-704DF0BAB7D9}">
      <dsp:nvSpPr>
        <dsp:cNvPr id="0" name=""/>
        <dsp:cNvSpPr/>
      </dsp:nvSpPr>
      <dsp:spPr>
        <a:xfrm>
          <a:off x="1004515" y="3155200"/>
          <a:ext cx="1523695" cy="640617"/>
        </a:xfrm>
        <a:prstGeom prst="roundRect">
          <a:avLst>
            <a:gd name="adj" fmla="val 10000"/>
          </a:avLst>
        </a:prstGeom>
        <a:solidFill>
          <a:schemeClr val="accent5">
            <a:hueOff val="7360296"/>
            <a:satOff val="23965"/>
            <a:lumOff val="8333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Water supply</a:t>
          </a:r>
          <a:endParaRPr lang="en-US" sz="1800" b="0" kern="1200" dirty="0">
            <a:solidFill>
              <a:schemeClr val="bg1"/>
            </a:solidFill>
            <a:latin typeface="+mn-lt"/>
          </a:endParaRPr>
        </a:p>
      </dsp:txBody>
      <dsp:txXfrm>
        <a:off x="1023278" y="3173963"/>
        <a:ext cx="1486169" cy="603091"/>
      </dsp:txXfrm>
    </dsp:sp>
    <dsp:sp modelId="{1223FEBE-FD4F-4259-B35C-A348417635C4}">
      <dsp:nvSpPr>
        <dsp:cNvPr id="0" name=""/>
        <dsp:cNvSpPr/>
      </dsp:nvSpPr>
      <dsp:spPr>
        <a:xfrm rot="16947722">
          <a:off x="1719335" y="2277360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7360296"/>
            <a:satOff val="23965"/>
            <a:lumOff val="8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786600" y="2322203"/>
        <a:ext cx="439552" cy="134530"/>
      </dsp:txXfrm>
    </dsp:sp>
    <dsp:sp modelId="{737C38D3-3895-4164-91B6-0227FE2CA6F5}">
      <dsp:nvSpPr>
        <dsp:cNvPr id="0" name=""/>
        <dsp:cNvSpPr/>
      </dsp:nvSpPr>
      <dsp:spPr>
        <a:xfrm>
          <a:off x="1605774" y="983120"/>
          <a:ext cx="1281234" cy="640617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Electrical design</a:t>
          </a:r>
          <a:endParaRPr lang="en-US" sz="1800" b="0" kern="1200" dirty="0">
            <a:solidFill>
              <a:schemeClr val="bg1"/>
            </a:solidFill>
          </a:endParaRPr>
        </a:p>
      </dsp:txBody>
      <dsp:txXfrm>
        <a:off x="1624537" y="1001883"/>
        <a:ext cx="1243708" cy="603091"/>
      </dsp:txXfrm>
    </dsp:sp>
    <dsp:sp modelId="{3CC6534E-2790-4CD1-8DDC-6FF42D341F7D}">
      <dsp:nvSpPr>
        <dsp:cNvPr id="0" name=""/>
        <dsp:cNvSpPr/>
      </dsp:nvSpPr>
      <dsp:spPr>
        <a:xfrm rot="20057143">
          <a:off x="2975760" y="701843"/>
          <a:ext cx="574082" cy="2242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043025" y="746686"/>
        <a:ext cx="439552" cy="134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A45B8-8A19-4156-A689-F60D42CE5E47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A2BB1-5A2F-4ACE-A1EE-DA51D49EC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6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2BB1-5A2F-4ACE-A1EE-DA51D49EC0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50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CA2BB1-5A2F-4ACE-A1EE-DA51D49EC02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798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29B1C66-F8F9-4E83-9E34-03771302360C}" type="datetime1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63096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F128-7F21-40E8-8B7B-765481CC5DF7}" type="datetime1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85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A4E-F719-4AF5-A63F-00B2342323D7}" type="datetime1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94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B1C66-F8F9-4E83-9E34-03771302360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2460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DFA986-DA15-4E0E-83AC-AFE3D3BB065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5323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DFFB31-F244-4BB1-BD34-92AD384B1B0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324457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294B7-FBB1-409F-896D-9E0CF9AC54F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184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294909-1EAA-4F70-B229-12818330A88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8211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01E4EE-9C95-4949-9133-C2DCB273535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647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F7E7ED-49B7-46AC-99BC-DA8480DEC3A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0431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5A02F8-97DA-4833-B95E-9351CA484C7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1079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FA986-DA15-4E0E-83AC-AFE3D3BB0650}" type="datetime1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20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3B8FE7-6B3A-432B-B4DB-85B8D0E0055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01427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2DF128-7F21-40E8-8B7B-765481CC5DF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068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CEA4E-F719-4AF5-A63F-00B2342323D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1972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9DEABC-085A-409C-ABC8-BD02B62C92E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92196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ED159E-17D0-4E9F-A75F-01C9B5F6586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801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AB92EA-ABD3-4667-9A7F-4A7A9E27F4C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27575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D7798D-1882-4489-8948-B5E9FD2006F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6806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216991-1D77-40E7-A021-79D486AD1EC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80376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B6E891-6A7E-4581-97D0-7E4B9652A3B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29132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33B00C-22FF-4F77-922B-327C870C43F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026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DFFB31-F244-4BB1-BD34-92AD384B1B0B}" type="datetime1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97721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A8C49-9F10-44D7-A7C8-2DE89788B29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36191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71C7F-3A44-4F4E-AC5A-C8AC5E5C2FB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02848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2928FD-1A33-4955-88D2-BFEE18E471F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9970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35D06A-BA05-43B5-9C1D-EF2966DD9C7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43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94B7-FBB1-409F-896D-9E0CF9AC54F5}" type="datetime1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7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94909-1EAA-4F70-B229-12818330A881}" type="datetime1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7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E4EE-9C95-4949-9133-C2DCB2735359}" type="datetime1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9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E7ED-49B7-46AC-99BC-DA8480DEC3A2}" type="datetime1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44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5A02F8-97DA-4833-B95E-9351CA484C70}" type="datetime1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709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3B8FE7-6B3A-432B-B4DB-85B8D0E0055C}" type="datetime1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2153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1FAF507-FD42-4627-8068-A8ED385D524D}" type="datetime1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726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FAF507-FD42-4627-8068-A8ED385D524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1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EA6B9F-C683-4571-BCB2-026C476F176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6/10/2023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568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58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g"/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3.jpeg"/><Relationship Id="rId4" Type="http://schemas.openxmlformats.org/officeDocument/2006/relationships/image" Target="../media/image122.jp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5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emf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3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9655" y="4570440"/>
            <a:ext cx="7772930" cy="108623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27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supervision of </a:t>
            </a:r>
            <a:r>
              <a:rPr lang="en-US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:Dr. </a:t>
            </a:r>
            <a:r>
              <a:rPr lang="en-US" sz="2400" b="1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Luay</a:t>
            </a:r>
            <a:r>
              <a:rPr lang="en-US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Dwaikat</a:t>
            </a:r>
            <a:endParaRPr lang="en-US" sz="2900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worood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Alhawah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Mohammad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Daragmh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Rahaf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Ali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32270" y="2022747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50437" y="169919"/>
            <a:ext cx="1859666" cy="1852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899655" y="2417266"/>
            <a:ext cx="8361229" cy="17795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uilding engineering department</a:t>
            </a:r>
            <a:b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 </a:t>
            </a:r>
            <a:b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r>
              <a:rPr kumimoji="0" lang="en-US" sz="2800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Assessment and REDESIGN OF A BANK BUILDING . </a:t>
            </a: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9136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8BCA0410-F55B-E387-DC1C-8767025ED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36598F1E-0842-D803-0013-5C527314C3FC}"/>
              </a:ext>
            </a:extLst>
          </p:cNvPr>
          <p:cNvSpPr txBox="1"/>
          <p:nvPr/>
        </p:nvSpPr>
        <p:spPr>
          <a:xfrm>
            <a:off x="1057836" y="5190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Second floor 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33FAD467-6FD5-C351-6C12-49295F0453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36" y="1536517"/>
            <a:ext cx="4547599" cy="25157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51B83AFD-BE63-A910-67EA-A636868A0A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67" y="1547486"/>
            <a:ext cx="4547597" cy="2504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1C1EBC5-29D8-D8D3-8E1A-29327862466D}"/>
              </a:ext>
            </a:extLst>
          </p:cNvPr>
          <p:cNvSpPr txBox="1"/>
          <p:nvPr/>
        </p:nvSpPr>
        <p:spPr>
          <a:xfrm>
            <a:off x="197223" y="44276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069BECB8-DD18-A207-F60B-56B2FECA2982}"/>
              </a:ext>
            </a:extLst>
          </p:cNvPr>
          <p:cNvSpPr txBox="1"/>
          <p:nvPr/>
        </p:nvSpPr>
        <p:spPr>
          <a:xfrm>
            <a:off x="5898777" y="44276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5677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C7AF139-F0B4-4188-CCE1-382C9694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2EBFA0C9-1F47-6025-228D-74A0A0DF9B98}"/>
              </a:ext>
            </a:extLst>
          </p:cNvPr>
          <p:cNvSpPr txBox="1"/>
          <p:nvPr/>
        </p:nvSpPr>
        <p:spPr>
          <a:xfrm>
            <a:off x="968188" y="4652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Third floor 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3FE28670-B58A-2F3E-F28A-A552EE40C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68" y="1408525"/>
            <a:ext cx="4812821" cy="2754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2B29FCA9-212E-1A75-776B-28F2C9570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553" y="1383672"/>
            <a:ext cx="5038165" cy="27933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6E5BD3B7-739E-CA92-2443-CCB18F44E9AD}"/>
              </a:ext>
            </a:extLst>
          </p:cNvPr>
          <p:cNvSpPr txBox="1"/>
          <p:nvPr/>
        </p:nvSpPr>
        <p:spPr>
          <a:xfrm>
            <a:off x="295835" y="45526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5A8DFED3-CC21-BCD9-4692-599A68525A12}"/>
              </a:ext>
            </a:extLst>
          </p:cNvPr>
          <p:cNvSpPr txBox="1"/>
          <p:nvPr/>
        </p:nvSpPr>
        <p:spPr>
          <a:xfrm>
            <a:off x="5907743" y="45526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9402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D258AC0-FD7F-511B-89F8-7985B514F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31C0EBDC-7832-B9E2-C8BA-600B6FBDECF8}"/>
              </a:ext>
            </a:extLst>
          </p:cNvPr>
          <p:cNvSpPr txBox="1"/>
          <p:nvPr/>
        </p:nvSpPr>
        <p:spPr>
          <a:xfrm>
            <a:off x="1021976" y="44734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Fourth floor 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2CC9E0CC-43A7-9AB8-34F2-EA51CB13F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148" y="1293228"/>
            <a:ext cx="4700771" cy="28880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4C5BB953-DCF3-9273-89F1-86807CC92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083" y="1293228"/>
            <a:ext cx="4824626" cy="28866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2936B770-134A-F15B-56D8-5E4F597B9FC0}"/>
              </a:ext>
            </a:extLst>
          </p:cNvPr>
          <p:cNvSpPr txBox="1"/>
          <p:nvPr/>
        </p:nvSpPr>
        <p:spPr>
          <a:xfrm>
            <a:off x="283083" y="465639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33C56D9F-AEAE-30F4-A44E-7120982B4568}"/>
              </a:ext>
            </a:extLst>
          </p:cNvPr>
          <p:cNvSpPr txBox="1"/>
          <p:nvPr/>
        </p:nvSpPr>
        <p:spPr>
          <a:xfrm>
            <a:off x="5880847" y="465639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8706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8266A77D-FD8E-AA4F-3A13-02940C83E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D7EB59AA-6DDB-F46B-D79C-D2CB3A124F45}"/>
              </a:ext>
            </a:extLst>
          </p:cNvPr>
          <p:cNvSpPr txBox="1"/>
          <p:nvPr/>
        </p:nvSpPr>
        <p:spPr>
          <a:xfrm>
            <a:off x="959223" y="35769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Fifth floor 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7E005C43-FE08-D32A-BB35-1E35045AD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41" y="1393639"/>
            <a:ext cx="4422189" cy="2712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5D5D4D5C-DA4A-AF10-F87F-A168B1FC68EE}"/>
              </a:ext>
            </a:extLst>
          </p:cNvPr>
          <p:cNvSpPr txBox="1"/>
          <p:nvPr/>
        </p:nvSpPr>
        <p:spPr>
          <a:xfrm>
            <a:off x="0" y="458853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9B7F76F9-5926-021F-5267-D1196DF7B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733" y="1393639"/>
            <a:ext cx="4666126" cy="27928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857F41AB-66BE-B1F7-C610-B458E6FA1792}"/>
              </a:ext>
            </a:extLst>
          </p:cNvPr>
          <p:cNvSpPr txBox="1"/>
          <p:nvPr/>
        </p:nvSpPr>
        <p:spPr>
          <a:xfrm>
            <a:off x="5728796" y="458853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9038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E60DAF3-01F0-1F0F-7C66-5E92410E4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9DE7BE6C-0DEE-3663-D9D7-A0716BF371AE}"/>
              </a:ext>
            </a:extLst>
          </p:cNvPr>
          <p:cNvSpPr txBox="1"/>
          <p:nvPr/>
        </p:nvSpPr>
        <p:spPr>
          <a:xfrm>
            <a:off x="905435" y="42941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Sixth floor 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3B61F282-3D7F-922F-1A1A-C68B78AF3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108" y="1436502"/>
            <a:ext cx="4358363" cy="26062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5719E03F-AC66-FFD6-8D1D-EC297B5CE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941" y="1430985"/>
            <a:ext cx="4518212" cy="26117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2F653B2-DFDC-7D51-55AF-2818C19C7E53}"/>
              </a:ext>
            </a:extLst>
          </p:cNvPr>
          <p:cNvSpPr txBox="1"/>
          <p:nvPr/>
        </p:nvSpPr>
        <p:spPr>
          <a:xfrm>
            <a:off x="241289" y="44276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3B55B463-93DC-6F4C-9723-28670C4197EC}"/>
              </a:ext>
            </a:extLst>
          </p:cNvPr>
          <p:cNvSpPr txBox="1"/>
          <p:nvPr/>
        </p:nvSpPr>
        <p:spPr>
          <a:xfrm>
            <a:off x="5576047" y="44276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2475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2142882" y="123702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073157" y="-72864"/>
            <a:ext cx="42674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Environmental</a:t>
            </a: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3777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113783" y="308026"/>
            <a:ext cx="5684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Environmental design program: </a:t>
            </a:r>
          </a:p>
        </p:txBody>
      </p:sp>
      <p:grpSp>
        <p:nvGrpSpPr>
          <p:cNvPr id="2" name="مجموعة 1">
            <a:extLst>
              <a:ext uri="{FF2B5EF4-FFF2-40B4-BE49-F238E27FC236}">
                <a16:creationId xmlns:a16="http://schemas.microsoft.com/office/drawing/2014/main" id="{9AD12D58-4771-4685-1F43-1194B40137B3}"/>
              </a:ext>
            </a:extLst>
          </p:cNvPr>
          <p:cNvGrpSpPr/>
          <p:nvPr/>
        </p:nvGrpSpPr>
        <p:grpSpPr>
          <a:xfrm>
            <a:off x="982766" y="1382974"/>
            <a:ext cx="880272" cy="1257531"/>
            <a:chOff x="1" y="1912"/>
            <a:chExt cx="880272" cy="1257531"/>
          </a:xfrm>
        </p:grpSpPr>
        <p:sp>
          <p:nvSpPr>
            <p:cNvPr id="3" name="سهم: بشكل رتبة عسكرية 2">
              <a:extLst>
                <a:ext uri="{FF2B5EF4-FFF2-40B4-BE49-F238E27FC236}">
                  <a16:creationId xmlns:a16="http://schemas.microsoft.com/office/drawing/2014/main" id="{23C86BBA-B8FF-B423-23E1-94A0C69041E7}"/>
                </a:ext>
              </a:extLst>
            </p:cNvPr>
            <p:cNvSpPr/>
            <p:nvPr/>
          </p:nvSpPr>
          <p:spPr>
            <a:xfrm rot="5400000">
              <a:off x="-188629" y="190542"/>
              <a:ext cx="1257531" cy="880271"/>
            </a:xfrm>
            <a:prstGeom prst="chevron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سهم: بشكل رتبة عسكرية 4">
              <a:extLst>
                <a:ext uri="{FF2B5EF4-FFF2-40B4-BE49-F238E27FC236}">
                  <a16:creationId xmlns:a16="http://schemas.microsoft.com/office/drawing/2014/main" id="{5C778335-BC1B-72C7-B3C4-7E510AB67834}"/>
                </a:ext>
              </a:extLst>
            </p:cNvPr>
            <p:cNvSpPr txBox="1"/>
            <p:nvPr/>
          </p:nvSpPr>
          <p:spPr>
            <a:xfrm>
              <a:off x="2" y="442048"/>
              <a:ext cx="880271" cy="3772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1155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5" name="مجموعة 4">
            <a:extLst>
              <a:ext uri="{FF2B5EF4-FFF2-40B4-BE49-F238E27FC236}">
                <a16:creationId xmlns:a16="http://schemas.microsoft.com/office/drawing/2014/main" id="{82634D76-B420-E06F-6886-EDAB1E3BC43E}"/>
              </a:ext>
            </a:extLst>
          </p:cNvPr>
          <p:cNvGrpSpPr/>
          <p:nvPr/>
        </p:nvGrpSpPr>
        <p:grpSpPr>
          <a:xfrm>
            <a:off x="1848776" y="1398804"/>
            <a:ext cx="8015820" cy="997560"/>
            <a:chOff x="902733" y="-19445"/>
            <a:chExt cx="8015820" cy="997560"/>
          </a:xfrm>
        </p:grpSpPr>
        <p:sp>
          <p:nvSpPr>
            <p:cNvPr id="6" name="مستطيل: زوايا علوية مستديرة 5">
              <a:extLst>
                <a:ext uri="{FF2B5EF4-FFF2-40B4-BE49-F238E27FC236}">
                  <a16:creationId xmlns:a16="http://schemas.microsoft.com/office/drawing/2014/main" id="{521398F1-CC29-A074-52F9-5F1340361ACE}"/>
                </a:ext>
              </a:extLst>
            </p:cNvPr>
            <p:cNvSpPr/>
            <p:nvPr/>
          </p:nvSpPr>
          <p:spPr>
            <a:xfrm rot="5400000">
              <a:off x="2097259" y="-1213971"/>
              <a:ext cx="997560" cy="3386611"/>
            </a:xfrm>
            <a:prstGeom prst="round2Same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مستطيل: زوايا علوية مستديرة 4">
              <a:extLst>
                <a:ext uri="{FF2B5EF4-FFF2-40B4-BE49-F238E27FC236}">
                  <a16:creationId xmlns:a16="http://schemas.microsoft.com/office/drawing/2014/main" id="{9373441F-8BAF-89E4-F73A-1F38BD5151FC}"/>
                </a:ext>
              </a:extLst>
            </p:cNvPr>
            <p:cNvSpPr txBox="1"/>
            <p:nvPr/>
          </p:nvSpPr>
          <p:spPr>
            <a:xfrm>
              <a:off x="5781618" y="240524"/>
              <a:ext cx="3136935" cy="737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12065" rIns="12065" bIns="12065" numCol="1" spcCol="1270" anchor="ctr" anchorCtr="0">
              <a:noAutofit/>
            </a:bodyPr>
            <a:lstStyle/>
            <a:p>
              <a:pPr marL="171450" marR="0" lvl="1" indent="-171450" algn="l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206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9" name="مربع نص 8">
            <a:extLst>
              <a:ext uri="{FF2B5EF4-FFF2-40B4-BE49-F238E27FC236}">
                <a16:creationId xmlns:a16="http://schemas.microsoft.com/office/drawing/2014/main" id="{59BDABCE-DE8B-00E1-28D6-0B0562E27C2D}"/>
              </a:ext>
            </a:extLst>
          </p:cNvPr>
          <p:cNvSpPr txBox="1"/>
          <p:nvPr/>
        </p:nvSpPr>
        <p:spPr>
          <a:xfrm>
            <a:off x="1826314" y="1461212"/>
            <a:ext cx="3005662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Type glass(Double glass 12 mm) with 60% lighting,26% solar, good insulation.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10" name="مجموعة 9">
            <a:extLst>
              <a:ext uri="{FF2B5EF4-FFF2-40B4-BE49-F238E27FC236}">
                <a16:creationId xmlns:a16="http://schemas.microsoft.com/office/drawing/2014/main" id="{C57F6F7D-05BC-AE6D-2C5E-C5269D829190}"/>
              </a:ext>
            </a:extLst>
          </p:cNvPr>
          <p:cNvGrpSpPr/>
          <p:nvPr/>
        </p:nvGrpSpPr>
        <p:grpSpPr>
          <a:xfrm>
            <a:off x="979736" y="2715151"/>
            <a:ext cx="880272" cy="1257531"/>
            <a:chOff x="1" y="955281"/>
            <a:chExt cx="880272" cy="1257531"/>
          </a:xfrm>
        </p:grpSpPr>
        <p:sp>
          <p:nvSpPr>
            <p:cNvPr id="14" name="سهم: بشكل رتبة عسكرية 13">
              <a:extLst>
                <a:ext uri="{FF2B5EF4-FFF2-40B4-BE49-F238E27FC236}">
                  <a16:creationId xmlns:a16="http://schemas.microsoft.com/office/drawing/2014/main" id="{0FA12C1F-D6CE-DF16-D452-C98CB9F61FE8}"/>
                </a:ext>
              </a:extLst>
            </p:cNvPr>
            <p:cNvSpPr/>
            <p:nvPr/>
          </p:nvSpPr>
          <p:spPr>
            <a:xfrm rot="5400000">
              <a:off x="-188629" y="1143911"/>
              <a:ext cx="1257531" cy="880271"/>
            </a:xfrm>
            <a:prstGeom prst="chevron">
              <a:avLst/>
            </a:prstGeom>
          </p:spPr>
          <p:style>
            <a:lnRef idx="2">
              <a:schemeClr val="accent5">
                <a:hueOff val="8832355"/>
                <a:satOff val="28758"/>
                <a:lumOff val="10000"/>
                <a:alphaOff val="0"/>
              </a:schemeClr>
            </a:lnRef>
            <a:fillRef idx="1">
              <a:schemeClr val="accent5">
                <a:hueOff val="8832355"/>
                <a:satOff val="28758"/>
                <a:lumOff val="10000"/>
                <a:alphaOff val="0"/>
              </a:schemeClr>
            </a:fillRef>
            <a:effectRef idx="0">
              <a:schemeClr val="accent5">
                <a:hueOff val="8832355"/>
                <a:satOff val="28758"/>
                <a:lumOff val="10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سهم: بشكل رتبة عسكرية 4">
              <a:extLst>
                <a:ext uri="{FF2B5EF4-FFF2-40B4-BE49-F238E27FC236}">
                  <a16:creationId xmlns:a16="http://schemas.microsoft.com/office/drawing/2014/main" id="{D2D3E774-DED2-1741-95F1-828183CDFB53}"/>
                </a:ext>
              </a:extLst>
            </p:cNvPr>
            <p:cNvSpPr txBox="1"/>
            <p:nvPr/>
          </p:nvSpPr>
          <p:spPr>
            <a:xfrm>
              <a:off x="2" y="1395417"/>
              <a:ext cx="880271" cy="3772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1155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11" name="مجموعة 10">
            <a:extLst>
              <a:ext uri="{FF2B5EF4-FFF2-40B4-BE49-F238E27FC236}">
                <a16:creationId xmlns:a16="http://schemas.microsoft.com/office/drawing/2014/main" id="{79DC76BE-AC77-A01A-A262-E8DBEFA5FE62}"/>
              </a:ext>
            </a:extLst>
          </p:cNvPr>
          <p:cNvGrpSpPr/>
          <p:nvPr/>
        </p:nvGrpSpPr>
        <p:grpSpPr>
          <a:xfrm>
            <a:off x="1848776" y="2723901"/>
            <a:ext cx="3176837" cy="817395"/>
            <a:chOff x="880271" y="955283"/>
            <a:chExt cx="3176837" cy="817395"/>
          </a:xfrm>
        </p:grpSpPr>
        <p:sp>
          <p:nvSpPr>
            <p:cNvPr id="12" name="مستطيل: زوايا علوية مستديرة 11">
              <a:extLst>
                <a:ext uri="{FF2B5EF4-FFF2-40B4-BE49-F238E27FC236}">
                  <a16:creationId xmlns:a16="http://schemas.microsoft.com/office/drawing/2014/main" id="{60C9E088-A87B-7906-CBC1-86595684D8DA}"/>
                </a:ext>
              </a:extLst>
            </p:cNvPr>
            <p:cNvSpPr/>
            <p:nvPr/>
          </p:nvSpPr>
          <p:spPr>
            <a:xfrm rot="5400000">
              <a:off x="2059992" y="-224438"/>
              <a:ext cx="817395" cy="3176837"/>
            </a:xfrm>
            <a:prstGeom prst="round2SameRect">
              <a:avLst/>
            </a:prstGeom>
          </p:spPr>
          <p:style>
            <a:lnRef idx="2">
              <a:schemeClr val="accent5">
                <a:hueOff val="8832355"/>
                <a:satOff val="28758"/>
                <a:lumOff val="1000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مستطيل: زوايا علوية مستديرة 6">
              <a:extLst>
                <a:ext uri="{FF2B5EF4-FFF2-40B4-BE49-F238E27FC236}">
                  <a16:creationId xmlns:a16="http://schemas.microsoft.com/office/drawing/2014/main" id="{8B20ECB6-81B5-493B-3A68-0B8F2098A6F0}"/>
                </a:ext>
              </a:extLst>
            </p:cNvPr>
            <p:cNvSpPr txBox="1"/>
            <p:nvPr/>
          </p:nvSpPr>
          <p:spPr>
            <a:xfrm>
              <a:off x="880271" y="995185"/>
              <a:ext cx="3136935" cy="737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12065" rIns="12065" bIns="12065" numCol="1" spcCol="1270" anchor="ctr" anchorCtr="0">
              <a:noAutofit/>
            </a:bodyPr>
            <a:lstStyle/>
            <a:p>
              <a:pPr marL="171450" marR="0" lvl="1" indent="-171450" algn="l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46C77585-4AC6-5E78-FB54-D5D751324708}"/>
              </a:ext>
            </a:extLst>
          </p:cNvPr>
          <p:cNvSpPr txBox="1"/>
          <p:nvPr/>
        </p:nvSpPr>
        <p:spPr>
          <a:xfrm>
            <a:off x="2078246" y="2943788"/>
            <a:ext cx="60960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Put insulation in roof.</a:t>
            </a:r>
          </a:p>
        </p:txBody>
      </p: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id="{D79047AD-99FB-E9B6-AD04-A8E04CD7340E}"/>
              </a:ext>
            </a:extLst>
          </p:cNvPr>
          <p:cNvGrpSpPr/>
          <p:nvPr/>
        </p:nvGrpSpPr>
        <p:grpSpPr>
          <a:xfrm>
            <a:off x="968505" y="3917356"/>
            <a:ext cx="880272" cy="1257531"/>
            <a:chOff x="1" y="1912"/>
            <a:chExt cx="880272" cy="1257531"/>
          </a:xfrm>
        </p:grpSpPr>
        <p:sp>
          <p:nvSpPr>
            <p:cNvPr id="24" name="سهم: بشكل رتبة عسكرية 23">
              <a:extLst>
                <a:ext uri="{FF2B5EF4-FFF2-40B4-BE49-F238E27FC236}">
                  <a16:creationId xmlns:a16="http://schemas.microsoft.com/office/drawing/2014/main" id="{A4D5066B-6CDF-01C2-13F6-052F629123E8}"/>
                </a:ext>
              </a:extLst>
            </p:cNvPr>
            <p:cNvSpPr/>
            <p:nvPr/>
          </p:nvSpPr>
          <p:spPr>
            <a:xfrm rot="5400000">
              <a:off x="-188629" y="190542"/>
              <a:ext cx="1257531" cy="880271"/>
            </a:xfrm>
            <a:prstGeom prst="chevron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سهم: بشكل رتبة عسكرية 4">
              <a:extLst>
                <a:ext uri="{FF2B5EF4-FFF2-40B4-BE49-F238E27FC236}">
                  <a16:creationId xmlns:a16="http://schemas.microsoft.com/office/drawing/2014/main" id="{EC8B5BD4-89D2-EC93-2F8A-69A32A28B74B}"/>
                </a:ext>
              </a:extLst>
            </p:cNvPr>
            <p:cNvSpPr txBox="1"/>
            <p:nvPr/>
          </p:nvSpPr>
          <p:spPr>
            <a:xfrm>
              <a:off x="2" y="442048"/>
              <a:ext cx="880271" cy="3772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1155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27" name="مجموعة 26">
            <a:extLst>
              <a:ext uri="{FF2B5EF4-FFF2-40B4-BE49-F238E27FC236}">
                <a16:creationId xmlns:a16="http://schemas.microsoft.com/office/drawing/2014/main" id="{462D78E2-F5C4-0E14-8854-FE25A86A3C49}"/>
              </a:ext>
            </a:extLst>
          </p:cNvPr>
          <p:cNvGrpSpPr/>
          <p:nvPr/>
        </p:nvGrpSpPr>
        <p:grpSpPr>
          <a:xfrm>
            <a:off x="1826314" y="3942699"/>
            <a:ext cx="8015820" cy="997560"/>
            <a:chOff x="902733" y="-19445"/>
            <a:chExt cx="8015820" cy="997560"/>
          </a:xfrm>
        </p:grpSpPr>
        <p:sp>
          <p:nvSpPr>
            <p:cNvPr id="28" name="مستطيل: زوايا علوية مستديرة 27">
              <a:extLst>
                <a:ext uri="{FF2B5EF4-FFF2-40B4-BE49-F238E27FC236}">
                  <a16:creationId xmlns:a16="http://schemas.microsoft.com/office/drawing/2014/main" id="{E3716E7B-286F-11CA-4572-ECC5E547D7C2}"/>
                </a:ext>
              </a:extLst>
            </p:cNvPr>
            <p:cNvSpPr/>
            <p:nvPr/>
          </p:nvSpPr>
          <p:spPr>
            <a:xfrm rot="5400000">
              <a:off x="2097259" y="-1213971"/>
              <a:ext cx="997560" cy="3386611"/>
            </a:xfrm>
            <a:prstGeom prst="round2Same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مستطيل: زوايا علوية مستديرة 4">
              <a:extLst>
                <a:ext uri="{FF2B5EF4-FFF2-40B4-BE49-F238E27FC236}">
                  <a16:creationId xmlns:a16="http://schemas.microsoft.com/office/drawing/2014/main" id="{B9FD675D-E9B7-B181-B64D-BC106552D267}"/>
                </a:ext>
              </a:extLst>
            </p:cNvPr>
            <p:cNvSpPr txBox="1"/>
            <p:nvPr/>
          </p:nvSpPr>
          <p:spPr>
            <a:xfrm>
              <a:off x="5781618" y="240524"/>
              <a:ext cx="3136935" cy="737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12065" rIns="12065" bIns="12065" numCol="1" spcCol="1270" anchor="ctr" anchorCtr="0">
              <a:noAutofit/>
            </a:bodyPr>
            <a:lstStyle/>
            <a:p>
              <a:pPr marL="171450" marR="0" lvl="1" indent="-171450" algn="l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206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32" name="مربع نص 31">
            <a:extLst>
              <a:ext uri="{FF2B5EF4-FFF2-40B4-BE49-F238E27FC236}">
                <a16:creationId xmlns:a16="http://schemas.microsoft.com/office/drawing/2014/main" id="{4F960787-49DA-BF27-6D42-DE45F73899DD}"/>
              </a:ext>
            </a:extLst>
          </p:cNvPr>
          <p:cNvSpPr txBox="1"/>
          <p:nvPr/>
        </p:nvSpPr>
        <p:spPr>
          <a:xfrm>
            <a:off x="2164926" y="4186676"/>
            <a:ext cx="60960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Put inside shutters. </a:t>
            </a:r>
          </a:p>
        </p:txBody>
      </p:sp>
      <p:grpSp>
        <p:nvGrpSpPr>
          <p:cNvPr id="33" name="مجموعة 32">
            <a:extLst>
              <a:ext uri="{FF2B5EF4-FFF2-40B4-BE49-F238E27FC236}">
                <a16:creationId xmlns:a16="http://schemas.microsoft.com/office/drawing/2014/main" id="{D4E5830B-A49B-1944-2026-DC94A1A88214}"/>
              </a:ext>
            </a:extLst>
          </p:cNvPr>
          <p:cNvGrpSpPr/>
          <p:nvPr/>
        </p:nvGrpSpPr>
        <p:grpSpPr>
          <a:xfrm>
            <a:off x="979736" y="5375152"/>
            <a:ext cx="880272" cy="1257531"/>
            <a:chOff x="1" y="955281"/>
            <a:chExt cx="880272" cy="1257531"/>
          </a:xfrm>
        </p:grpSpPr>
        <p:sp>
          <p:nvSpPr>
            <p:cNvPr id="34" name="سهم: بشكل رتبة عسكرية 33">
              <a:extLst>
                <a:ext uri="{FF2B5EF4-FFF2-40B4-BE49-F238E27FC236}">
                  <a16:creationId xmlns:a16="http://schemas.microsoft.com/office/drawing/2014/main" id="{241EA7C1-3D59-CAC9-1050-1137486D5FE6}"/>
                </a:ext>
              </a:extLst>
            </p:cNvPr>
            <p:cNvSpPr/>
            <p:nvPr/>
          </p:nvSpPr>
          <p:spPr>
            <a:xfrm rot="5400000">
              <a:off x="-188629" y="1143911"/>
              <a:ext cx="1257531" cy="880271"/>
            </a:xfrm>
            <a:prstGeom prst="chevron">
              <a:avLst/>
            </a:prstGeom>
          </p:spPr>
          <p:style>
            <a:lnRef idx="2">
              <a:schemeClr val="accent5">
                <a:hueOff val="8832355"/>
                <a:satOff val="28758"/>
                <a:lumOff val="10000"/>
                <a:alphaOff val="0"/>
              </a:schemeClr>
            </a:lnRef>
            <a:fillRef idx="1">
              <a:schemeClr val="accent5">
                <a:hueOff val="8832355"/>
                <a:satOff val="28758"/>
                <a:lumOff val="10000"/>
                <a:alphaOff val="0"/>
              </a:schemeClr>
            </a:fillRef>
            <a:effectRef idx="0">
              <a:schemeClr val="accent5">
                <a:hueOff val="8832355"/>
                <a:satOff val="28758"/>
                <a:lumOff val="10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سهم: بشكل رتبة عسكرية 4">
              <a:extLst>
                <a:ext uri="{FF2B5EF4-FFF2-40B4-BE49-F238E27FC236}">
                  <a16:creationId xmlns:a16="http://schemas.microsoft.com/office/drawing/2014/main" id="{C19D9479-2300-B7FA-1591-BB7DF1654E57}"/>
                </a:ext>
              </a:extLst>
            </p:cNvPr>
            <p:cNvSpPr txBox="1"/>
            <p:nvPr/>
          </p:nvSpPr>
          <p:spPr>
            <a:xfrm>
              <a:off x="2" y="1395417"/>
              <a:ext cx="880271" cy="3772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1155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36" name="مجموعة 35">
            <a:extLst>
              <a:ext uri="{FF2B5EF4-FFF2-40B4-BE49-F238E27FC236}">
                <a16:creationId xmlns:a16="http://schemas.microsoft.com/office/drawing/2014/main" id="{C5EEADB0-32BC-128F-B184-B0599F10940C}"/>
              </a:ext>
            </a:extLst>
          </p:cNvPr>
          <p:cNvGrpSpPr/>
          <p:nvPr/>
        </p:nvGrpSpPr>
        <p:grpSpPr>
          <a:xfrm>
            <a:off x="1848775" y="5396788"/>
            <a:ext cx="3176837" cy="817395"/>
            <a:chOff x="880271" y="955283"/>
            <a:chExt cx="3176837" cy="817395"/>
          </a:xfrm>
        </p:grpSpPr>
        <p:sp>
          <p:nvSpPr>
            <p:cNvPr id="37" name="مستطيل: زوايا علوية مستديرة 36">
              <a:extLst>
                <a:ext uri="{FF2B5EF4-FFF2-40B4-BE49-F238E27FC236}">
                  <a16:creationId xmlns:a16="http://schemas.microsoft.com/office/drawing/2014/main" id="{9F2FC4B2-FD48-464D-FC88-A38FDAC5E744}"/>
                </a:ext>
              </a:extLst>
            </p:cNvPr>
            <p:cNvSpPr/>
            <p:nvPr/>
          </p:nvSpPr>
          <p:spPr>
            <a:xfrm rot="5400000">
              <a:off x="2059992" y="-224438"/>
              <a:ext cx="817395" cy="3176837"/>
            </a:xfrm>
            <a:prstGeom prst="round2SameRect">
              <a:avLst/>
            </a:prstGeom>
          </p:spPr>
          <p:style>
            <a:lnRef idx="2">
              <a:schemeClr val="accent5">
                <a:hueOff val="8832355"/>
                <a:satOff val="28758"/>
                <a:lumOff val="1000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مستطيل: زوايا علوية مستديرة 6">
              <a:extLst>
                <a:ext uri="{FF2B5EF4-FFF2-40B4-BE49-F238E27FC236}">
                  <a16:creationId xmlns:a16="http://schemas.microsoft.com/office/drawing/2014/main" id="{5D8BF89C-2680-B1AF-5B2D-0CDD18C7382D}"/>
                </a:ext>
              </a:extLst>
            </p:cNvPr>
            <p:cNvSpPr txBox="1"/>
            <p:nvPr/>
          </p:nvSpPr>
          <p:spPr>
            <a:xfrm>
              <a:off x="880271" y="995185"/>
              <a:ext cx="3136935" cy="737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12065" rIns="12065" bIns="12065" numCol="1" spcCol="1270" anchor="ctr" anchorCtr="0">
              <a:noAutofit/>
            </a:bodyPr>
            <a:lstStyle/>
            <a:p>
              <a:pPr marL="171450" marR="0" lvl="1" indent="-171450" algn="l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40" name="مربع نص 39">
            <a:extLst>
              <a:ext uri="{FF2B5EF4-FFF2-40B4-BE49-F238E27FC236}">
                <a16:creationId xmlns:a16="http://schemas.microsoft.com/office/drawing/2014/main" id="{83485222-856B-1A2A-6134-C500A2D304E0}"/>
              </a:ext>
            </a:extLst>
          </p:cNvPr>
          <p:cNvSpPr txBox="1"/>
          <p:nvPr/>
        </p:nvSpPr>
        <p:spPr>
          <a:xfrm>
            <a:off x="2187388" y="5597537"/>
            <a:ext cx="60960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Photovoltaics. </a:t>
            </a: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id="{89F4B413-DCF9-ABD0-A764-DB642237EA77}"/>
              </a:ext>
            </a:extLst>
          </p:cNvPr>
          <p:cNvGrpSpPr/>
          <p:nvPr/>
        </p:nvGrpSpPr>
        <p:grpSpPr>
          <a:xfrm>
            <a:off x="7408917" y="4620358"/>
            <a:ext cx="8015821" cy="997561"/>
            <a:chOff x="902732" y="-19446"/>
            <a:chExt cx="8015821" cy="997561"/>
          </a:xfrm>
        </p:grpSpPr>
        <p:sp>
          <p:nvSpPr>
            <p:cNvPr id="16" name="مستطيل: زوايا علوية مستديرة 15">
              <a:extLst>
                <a:ext uri="{FF2B5EF4-FFF2-40B4-BE49-F238E27FC236}">
                  <a16:creationId xmlns:a16="http://schemas.microsoft.com/office/drawing/2014/main" id="{30521E5F-F0DB-5EF2-1D97-0CE34AC23DD9}"/>
                </a:ext>
              </a:extLst>
            </p:cNvPr>
            <p:cNvSpPr/>
            <p:nvPr/>
          </p:nvSpPr>
          <p:spPr>
            <a:xfrm rot="5400000">
              <a:off x="2432057" y="-1548771"/>
              <a:ext cx="977179" cy="4035829"/>
            </a:xfrm>
            <a:prstGeom prst="round2Same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مستطيل: زوايا علوية مستديرة 4">
              <a:extLst>
                <a:ext uri="{FF2B5EF4-FFF2-40B4-BE49-F238E27FC236}">
                  <a16:creationId xmlns:a16="http://schemas.microsoft.com/office/drawing/2014/main" id="{35D491F3-E18C-345E-5194-DB6878EEACE1}"/>
                </a:ext>
              </a:extLst>
            </p:cNvPr>
            <p:cNvSpPr txBox="1"/>
            <p:nvPr/>
          </p:nvSpPr>
          <p:spPr>
            <a:xfrm>
              <a:off x="5781618" y="240524"/>
              <a:ext cx="3136935" cy="737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12065" rIns="12065" bIns="12065" numCol="1" spcCol="1270" anchor="ctr" anchorCtr="0">
              <a:noAutofit/>
            </a:bodyPr>
            <a:lstStyle/>
            <a:p>
              <a:pPr marL="171450" marR="0" lvl="1" indent="-171450" algn="l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206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D54B414A-4A2A-E611-E5F7-0A83649E9E6E}"/>
              </a:ext>
            </a:extLst>
          </p:cNvPr>
          <p:cNvSpPr txBox="1"/>
          <p:nvPr/>
        </p:nvSpPr>
        <p:spPr>
          <a:xfrm>
            <a:off x="7557055" y="4733949"/>
            <a:ext cx="383136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Note:The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working hours in the building are from 8:00 am-3:00pm. </a:t>
            </a:r>
          </a:p>
        </p:txBody>
      </p:sp>
    </p:spTree>
    <p:extLst>
      <p:ext uri="{BB962C8B-B14F-4D97-AF65-F5344CB8AC3E}">
        <p14:creationId xmlns:p14="http://schemas.microsoft.com/office/powerpoint/2010/main" val="2765929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E7839504-B45C-2274-FC51-4DD672137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2809294-52C7-929E-1F80-E43E199C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00" y="278658"/>
            <a:ext cx="4255383" cy="814761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A8F293D9-B22C-694A-49A1-BF88D741BC0D}"/>
              </a:ext>
            </a:extLst>
          </p:cNvPr>
          <p:cNvSpPr txBox="1"/>
          <p:nvPr/>
        </p:nvSpPr>
        <p:spPr>
          <a:xfrm>
            <a:off x="884903" y="90875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Overshadowing and shading: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14CC1D75-0FE1-A3EA-FF10-4D1A914A0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77" y="1278084"/>
            <a:ext cx="3795252" cy="2690963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CDEAB61B-0EE8-64AF-F8C9-AAEB9505F8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007" y="1278084"/>
            <a:ext cx="3916022" cy="2690963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4979E20F-840A-E89B-2D68-ED433569DE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399" y="4065258"/>
            <a:ext cx="3916022" cy="263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17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CC0D876C-300D-CCE9-BE50-22F777A13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9384D47-A019-A821-F08C-277DD014F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787" y="278658"/>
            <a:ext cx="4255383" cy="814761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B7CFCF51-3AAB-FFE7-26EE-FA2F1B49B2BF}"/>
              </a:ext>
            </a:extLst>
          </p:cNvPr>
          <p:cNvSpPr txBox="1"/>
          <p:nvPr/>
        </p:nvSpPr>
        <p:spPr>
          <a:xfrm>
            <a:off x="1009832" y="90875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Overshadowing and shading: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32EE1148-0EEB-289E-270A-CFFA624921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3" y="1278084"/>
            <a:ext cx="3866499" cy="2689531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C1FD55ED-6706-47DE-0327-F0EF7361D6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832" y="1278385"/>
            <a:ext cx="3963196" cy="2689532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2CDC810C-5F49-F0BA-4646-207D5AB635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683" y="4051727"/>
            <a:ext cx="3866499" cy="260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38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27341" y="701750"/>
            <a:ext cx="4542077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Solar radiation in summer for elevation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03430" y="3221251"/>
            <a:ext cx="198002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south elevation </a:t>
            </a:r>
            <a:endParaRPr kumimoji="0" lang="en-US" sz="21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26944" y="6419419"/>
            <a:ext cx="186140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East elevation </a:t>
            </a:r>
            <a:endParaRPr kumimoji="0" lang="en-US" sz="21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89362" y="3080006"/>
            <a:ext cx="185178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west elevation</a:t>
            </a:r>
            <a:endParaRPr kumimoji="0" lang="en-US" sz="21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43472" y="6442502"/>
            <a:ext cx="197361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North elevation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07982" y="82393"/>
            <a:ext cx="23903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Solar radiation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924489D5-B158-8197-68F8-D87430DCB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471" y="3585882"/>
            <a:ext cx="5091329" cy="2827713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A506B130-D214-AECD-B246-4927117FD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341" y="3705169"/>
            <a:ext cx="3407713" cy="2827713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050FCEEF-3891-0BE8-A42B-20A7265665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07" y="1032610"/>
            <a:ext cx="3928676" cy="2242992"/>
          </a:xfrm>
          <a:prstGeom prst="rect">
            <a:avLst/>
          </a:prstGeom>
        </p:spPr>
      </p:pic>
      <p:pic>
        <p:nvPicPr>
          <p:cNvPr id="7" name="Picture 200">
            <a:extLst>
              <a:ext uri="{FF2B5EF4-FFF2-40B4-BE49-F238E27FC236}">
                <a16:creationId xmlns:a16="http://schemas.microsoft.com/office/drawing/2014/main" id="{A5D4A4D0-09E8-0205-F76F-3E8CDB5300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18" y="647077"/>
            <a:ext cx="3730441" cy="25865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527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71469" y="514013"/>
            <a:ext cx="201369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Introduction: 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71469" y="1164088"/>
            <a:ext cx="107839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This project represents an integrated design for an administration building in 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Nablus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 Its</a:t>
            </a:r>
            <a:r>
              <a:rPr kumimoji="0" lang="ar-S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strategic location to serve all categories of the city's population and its accessibility and improve the level was administrative,</a:t>
            </a:r>
            <a:r>
              <a:rPr kumimoji="0" lang="ar-S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architectural, and urban planning of the country.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The main design criteria is to follow the environmental design concepts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000714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000714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The total  area of the building is 10150 m2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714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714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It has 7 stories and 2 basements.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1785A72-D3D0-8EDB-EDDC-CBE28431C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299" y="3952101"/>
            <a:ext cx="2476724" cy="2364609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8AA80F55-4DB4-2FFA-17ED-30BFC6D362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816" y="2433714"/>
            <a:ext cx="5772326" cy="388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09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1179" y="498473"/>
            <a:ext cx="432471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Solar radiation in winter for elevation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:</a:t>
            </a:r>
          </a:p>
        </p:txBody>
      </p:sp>
      <p:sp>
        <p:nvSpPr>
          <p:cNvPr id="6" name="Rectangle 5"/>
          <p:cNvSpPr/>
          <p:nvPr/>
        </p:nvSpPr>
        <p:spPr>
          <a:xfrm>
            <a:off x="1830639" y="3604266"/>
            <a:ext cx="198002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south elevation </a:t>
            </a:r>
            <a:endParaRPr kumimoji="0" lang="en-US" sz="21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66092" y="6366158"/>
            <a:ext cx="186140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East elevation </a:t>
            </a:r>
            <a:endParaRPr kumimoji="0" lang="en-US" sz="21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80118" y="3508442"/>
            <a:ext cx="185178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west elevation</a:t>
            </a:r>
            <a:endParaRPr kumimoji="0" lang="en-US" sz="21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97265" y="6228837"/>
            <a:ext cx="197361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North elevation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73ACFD84-1709-F1E1-A820-AD6B98DEE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734" y="3923940"/>
            <a:ext cx="5245726" cy="2417172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C258AE34-E478-05BB-3C6B-7F86E500F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79" y="4049660"/>
            <a:ext cx="2751245" cy="2403726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AC62A65F-BDFA-1ED9-3D9D-35A4128E7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79" y="1048871"/>
            <a:ext cx="4716296" cy="2643668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7794369B-0C92-77C6-0A5B-8BFC43B454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476" y="883194"/>
            <a:ext cx="3943552" cy="259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97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4783476" y="238605"/>
            <a:ext cx="3428195" cy="1760281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Heating load: (total load =266.35 Kw) (76.361 Ton)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8474269" y="238606"/>
            <a:ext cx="3593225" cy="192451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Cooling load: (total load = 267.88 Kw)(76.800 Ton)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283" y="103504"/>
            <a:ext cx="36663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Heating and cooling load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A436E521-49E8-4A77-2BCC-638129608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80" y="2357801"/>
            <a:ext cx="4988438" cy="2985739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F9C091EE-9D40-0FCD-0584-BE89796B2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452" y="2676485"/>
            <a:ext cx="5338948" cy="335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88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79025" y="5623781"/>
            <a:ext cx="104435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9B8265ED-694C-0D98-C6AF-27ED419BD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713" y="930473"/>
            <a:ext cx="7339055" cy="5522913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CECB5061-FD7C-CC58-7873-C0AA1D978670}"/>
              </a:ext>
            </a:extLst>
          </p:cNvPr>
          <p:cNvSpPr txBox="1"/>
          <p:nvPr/>
        </p:nvSpPr>
        <p:spPr>
          <a:xfrm>
            <a:off x="941294" y="7143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• Baseline energy building analysis: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828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4048" y="2665"/>
            <a:ext cx="91740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Thermal analysis: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53536" y="4183239"/>
            <a:ext cx="2180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U=0.453 (w/m^2.k).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70721" y="877510"/>
            <a:ext cx="333729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External Wall</a:t>
            </a:r>
            <a:endParaRPr kumimoji="0" lang="en-US" sz="19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4592" y="4188925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U=1.289 (w/m^2.k)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125113" y="788004"/>
            <a:ext cx="65684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Roof</a:t>
            </a:r>
            <a:endParaRPr kumimoji="0" lang="en-US" sz="19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412F72B6-A285-38CF-98D5-906EE04B48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381" y="1429189"/>
            <a:ext cx="3689785" cy="2371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B2635F29-74C0-FEFA-7627-4F09CFBC4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509" y="1262231"/>
            <a:ext cx="3253740" cy="275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72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40830" y="6224132"/>
            <a:ext cx="1924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First floor (before)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8844" y="15892"/>
            <a:ext cx="23414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Daylight factor: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40830" y="3045535"/>
            <a:ext cx="1718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Ground (before)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7BBC1579-813E-FFA5-04AA-B71DBB25C3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77" y="3403202"/>
            <a:ext cx="4597298" cy="259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B2942F94-A380-1241-BBD0-E09C4C89AF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77" y="510012"/>
            <a:ext cx="4681446" cy="254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B171226F-364E-C23D-3970-30B227684C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457" y="1016063"/>
            <a:ext cx="4572496" cy="2326435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5E73A1F6-964C-7F72-7A4A-D0450F9DFE65}"/>
              </a:ext>
            </a:extLst>
          </p:cNvPr>
          <p:cNvSpPr txBox="1"/>
          <p:nvPr/>
        </p:nvSpPr>
        <p:spPr>
          <a:xfrm>
            <a:off x="7920831" y="315783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Ground (after)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5BE0ACB3-36FB-6934-7272-2566A54398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688" y="3840153"/>
            <a:ext cx="4436035" cy="2326435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B44558EF-2D65-ADA0-8BD0-9CA6915B505E}"/>
              </a:ext>
            </a:extLst>
          </p:cNvPr>
          <p:cNvSpPr txBox="1"/>
          <p:nvPr/>
        </p:nvSpPr>
        <p:spPr>
          <a:xfrm>
            <a:off x="8118181" y="6224132"/>
            <a:ext cx="69180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First floor (after)</a:t>
            </a:r>
          </a:p>
        </p:txBody>
      </p:sp>
    </p:spTree>
    <p:extLst>
      <p:ext uri="{BB962C8B-B14F-4D97-AF65-F5344CB8AC3E}">
        <p14:creationId xmlns:p14="http://schemas.microsoft.com/office/powerpoint/2010/main" val="131382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FC6D6C8F-9DC6-560B-2778-BA95E7D74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AC12F9FE-1A29-B056-41F5-22F07D1CC7FE}"/>
              </a:ext>
            </a:extLst>
          </p:cNvPr>
          <p:cNvSpPr txBox="1"/>
          <p:nvPr/>
        </p:nvSpPr>
        <p:spPr>
          <a:xfrm>
            <a:off x="797859" y="20529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Daylight factor: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E2BCC4E5-6DC4-0BC8-70BC-00FA37CD1B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12" y="700137"/>
            <a:ext cx="4177553" cy="228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4D5208D-5042-BC81-10CE-A6F927D9DAFC}"/>
              </a:ext>
            </a:extLst>
          </p:cNvPr>
          <p:cNvSpPr txBox="1"/>
          <p:nvPr/>
        </p:nvSpPr>
        <p:spPr>
          <a:xfrm>
            <a:off x="1844284" y="31631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second floor (before)</a:t>
            </a:r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6EDB2F64-3FDE-E033-67E6-2E287D5E7A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63" y="3447657"/>
            <a:ext cx="4810926" cy="267336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مربع نص 13">
            <a:extLst>
              <a:ext uri="{FF2B5EF4-FFF2-40B4-BE49-F238E27FC236}">
                <a16:creationId xmlns:a16="http://schemas.microsoft.com/office/drawing/2014/main" id="{41E62A12-70CC-2B02-6B86-A523FD0E6AD0}"/>
              </a:ext>
            </a:extLst>
          </p:cNvPr>
          <p:cNvSpPr txBox="1"/>
          <p:nvPr/>
        </p:nvSpPr>
        <p:spPr>
          <a:xfrm>
            <a:off x="1660916" y="615786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third floor (before)</a:t>
            </a:r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18C30013-901A-F546-152C-CEA03EC705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736" y="919751"/>
            <a:ext cx="4615252" cy="2569597"/>
          </a:xfrm>
          <a:prstGeom prst="rect">
            <a:avLst/>
          </a:prstGeom>
        </p:spPr>
      </p:pic>
      <p:sp>
        <p:nvSpPr>
          <p:cNvPr id="17" name="مربع نص 16">
            <a:extLst>
              <a:ext uri="{FF2B5EF4-FFF2-40B4-BE49-F238E27FC236}">
                <a16:creationId xmlns:a16="http://schemas.microsoft.com/office/drawing/2014/main" id="{2752F4AD-92D0-3ADE-C1E1-9682EADB3D3C}"/>
              </a:ext>
            </a:extLst>
          </p:cNvPr>
          <p:cNvSpPr txBox="1"/>
          <p:nvPr/>
        </p:nvSpPr>
        <p:spPr>
          <a:xfrm>
            <a:off x="7646956" y="3129999"/>
            <a:ext cx="6844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second floor (after)</a:t>
            </a:r>
          </a:p>
        </p:txBody>
      </p:sp>
      <p:sp>
        <p:nvSpPr>
          <p:cNvPr id="20" name="مربع نص 19">
            <a:extLst>
              <a:ext uri="{FF2B5EF4-FFF2-40B4-BE49-F238E27FC236}">
                <a16:creationId xmlns:a16="http://schemas.microsoft.com/office/drawing/2014/main" id="{7B75DB79-BA86-6357-E84A-E971722064EA}"/>
              </a:ext>
            </a:extLst>
          </p:cNvPr>
          <p:cNvSpPr txBox="1"/>
          <p:nvPr/>
        </p:nvSpPr>
        <p:spPr>
          <a:xfrm>
            <a:off x="7646956" y="6185659"/>
            <a:ext cx="6844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third floor (after)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93BD8B83-16D0-562E-A52A-5916F1DCD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8299" y="3559866"/>
            <a:ext cx="4862570" cy="2653170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66D953AF-6F53-10DC-5EF2-2609183F9A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1894" y="4948676"/>
            <a:ext cx="647756" cy="145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508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6241557-DCB7-E03E-7320-86CAD16DB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65715E45-E562-310C-C4D5-CB66AF2AA5C9}"/>
              </a:ext>
            </a:extLst>
          </p:cNvPr>
          <p:cNvSpPr txBox="1"/>
          <p:nvPr/>
        </p:nvSpPr>
        <p:spPr>
          <a:xfrm>
            <a:off x="735106" y="25908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Daylight factor: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A2729E97-DE09-CC06-44BB-BE63F082D3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84" y="1264001"/>
            <a:ext cx="4329953" cy="243738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F850376-BD9D-2A29-56BD-40BE4CD2D697}"/>
              </a:ext>
            </a:extLst>
          </p:cNvPr>
          <p:cNvSpPr txBox="1"/>
          <p:nvPr/>
        </p:nvSpPr>
        <p:spPr>
          <a:xfrm>
            <a:off x="1786074" y="391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fourth floor (before)</a:t>
            </a:r>
          </a:p>
        </p:txBody>
      </p:sp>
      <p:pic>
        <p:nvPicPr>
          <p:cNvPr id="16" name="صورة 15">
            <a:extLst>
              <a:ext uri="{FF2B5EF4-FFF2-40B4-BE49-F238E27FC236}">
                <a16:creationId xmlns:a16="http://schemas.microsoft.com/office/drawing/2014/main" id="{B8198BD5-6998-A4FE-57E4-85E5387DB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962" y="1476951"/>
            <a:ext cx="4401066" cy="2437383"/>
          </a:xfrm>
          <a:prstGeom prst="rect">
            <a:avLst/>
          </a:prstGeom>
        </p:spPr>
      </p:pic>
      <p:sp>
        <p:nvSpPr>
          <p:cNvPr id="20" name="مربع نص 19">
            <a:extLst>
              <a:ext uri="{FF2B5EF4-FFF2-40B4-BE49-F238E27FC236}">
                <a16:creationId xmlns:a16="http://schemas.microsoft.com/office/drawing/2014/main" id="{DB9BCEC0-41F9-F1D3-6F80-1302BDB4C93B}"/>
              </a:ext>
            </a:extLst>
          </p:cNvPr>
          <p:cNvSpPr txBox="1"/>
          <p:nvPr/>
        </p:nvSpPr>
        <p:spPr>
          <a:xfrm>
            <a:off x="7882074" y="3914334"/>
            <a:ext cx="2111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fourth floor (after)</a:t>
            </a:r>
          </a:p>
        </p:txBody>
      </p:sp>
    </p:spTree>
    <p:extLst>
      <p:ext uri="{BB962C8B-B14F-4D97-AF65-F5344CB8AC3E}">
        <p14:creationId xmlns:p14="http://schemas.microsoft.com/office/powerpoint/2010/main" val="1293109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1DFD8165-A644-6166-2EE5-BC641A4F6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B365A1BA-295E-F7EF-A463-6B0809C66DB0}"/>
              </a:ext>
            </a:extLst>
          </p:cNvPr>
          <p:cNvSpPr txBox="1"/>
          <p:nvPr/>
        </p:nvSpPr>
        <p:spPr>
          <a:xfrm>
            <a:off x="788894" y="3935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Daylight factor: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27D8AA0-4AC7-1701-F01C-325172ADEF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06" y="946731"/>
            <a:ext cx="3607431" cy="2280692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2B23F3FF-69FC-B680-FFB8-38501DECAE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141" y="960646"/>
            <a:ext cx="3587911" cy="2267391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59328822-8879-A80C-9287-0EB616B7FA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06" y="4022640"/>
            <a:ext cx="3373218" cy="2172860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1BE1A376-6BE4-E7DB-0CF0-428E86B31A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530" y="4022640"/>
            <a:ext cx="3292352" cy="2098448"/>
          </a:xfrm>
          <a:prstGeom prst="rect">
            <a:avLst/>
          </a:prstGeom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id="{D0EA28B2-55E6-8856-A0BF-02C169AC086C}"/>
              </a:ext>
            </a:extLst>
          </p:cNvPr>
          <p:cNvSpPr txBox="1"/>
          <p:nvPr/>
        </p:nvSpPr>
        <p:spPr>
          <a:xfrm>
            <a:off x="1434353" y="331217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fifrth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floor (before)</a:t>
            </a: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3A64407E-D0C3-B5AB-981E-5C061BBEFDA8}"/>
              </a:ext>
            </a:extLst>
          </p:cNvPr>
          <p:cNvSpPr txBox="1"/>
          <p:nvPr/>
        </p:nvSpPr>
        <p:spPr>
          <a:xfrm>
            <a:off x="7440706" y="332101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fifth floor (after)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D0B35835-E43B-7A45-4B0C-2CC304081D68}"/>
              </a:ext>
            </a:extLst>
          </p:cNvPr>
          <p:cNvSpPr txBox="1"/>
          <p:nvPr/>
        </p:nvSpPr>
        <p:spPr>
          <a:xfrm>
            <a:off x="1434353" y="6290293"/>
            <a:ext cx="6770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sixth floor (before)</a:t>
            </a:r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A2606812-5AD4-9E6B-2D5B-05BF6FF9444A}"/>
              </a:ext>
            </a:extLst>
          </p:cNvPr>
          <p:cNvSpPr txBox="1"/>
          <p:nvPr/>
        </p:nvSpPr>
        <p:spPr>
          <a:xfrm>
            <a:off x="7683901" y="6290293"/>
            <a:ext cx="6770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sixth floor (after)</a:t>
            </a:r>
          </a:p>
        </p:txBody>
      </p:sp>
    </p:spTree>
    <p:extLst>
      <p:ext uri="{BB962C8B-B14F-4D97-AF65-F5344CB8AC3E}">
        <p14:creationId xmlns:p14="http://schemas.microsoft.com/office/powerpoint/2010/main" val="10235862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1532" y="44314"/>
            <a:ext cx="280397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Thermal comfort: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aphicFrame>
        <p:nvGraphicFramePr>
          <p:cNvPr id="15" name="Diagram 14"/>
          <p:cNvGraphicFramePr/>
          <p:nvPr/>
        </p:nvGraphicFramePr>
        <p:xfrm>
          <a:off x="875499" y="1558785"/>
          <a:ext cx="4057109" cy="2214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صورة 3">
            <a:extLst>
              <a:ext uri="{FF2B5EF4-FFF2-40B4-BE49-F238E27FC236}">
                <a16:creationId xmlns:a16="http://schemas.microsoft.com/office/drawing/2014/main" id="{D06BB95A-954E-15D4-D8F8-C54593BA4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924" y="1215757"/>
            <a:ext cx="6632716" cy="1823279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A2097FEB-F98E-7D0C-C183-AC9C2AD84B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144" y="3960398"/>
            <a:ext cx="5248275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463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556" y="2408349"/>
            <a:ext cx="9362943" cy="1323783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</a:t>
            </a:r>
            <a:r>
              <a:rPr lang="en-US" cap="none" dirty="0">
                <a:solidFill>
                  <a:srgbClr val="002060"/>
                </a:solidFill>
              </a:rPr>
              <a:t>tructure aspects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29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61" y="2073499"/>
            <a:ext cx="9362943" cy="212227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cap="none" dirty="0">
                <a:solidFill>
                  <a:schemeClr val="tx1"/>
                </a:solidFill>
              </a:rPr>
              <a:t>rchitectural</a:t>
            </a:r>
            <a:r>
              <a:rPr lang="en-US" dirty="0">
                <a:solidFill>
                  <a:schemeClr val="tx1"/>
                </a:solidFill>
              </a:rPr>
              <a:t>- E</a:t>
            </a:r>
            <a:r>
              <a:rPr lang="en-US" cap="none" dirty="0">
                <a:solidFill>
                  <a:schemeClr val="tx1"/>
                </a:solidFill>
              </a:rPr>
              <a:t>nvironmental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cap="none" dirty="0">
                <a:solidFill>
                  <a:schemeClr val="tx1"/>
                </a:solidFill>
              </a:rPr>
              <a:t>aspect</a:t>
            </a:r>
            <a:r>
              <a:rPr lang="en-US" dirty="0">
                <a:solidFill>
                  <a:schemeClr val="tx1"/>
                </a:solidFill>
              </a:rPr>
              <a:t>: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879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2142882" y="861774"/>
          <a:ext cx="8237490" cy="5591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025609" y="0"/>
            <a:ext cx="269496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dirty="0">
                <a:solidFill>
                  <a:srgbClr val="002060"/>
                </a:solidFill>
              </a:rPr>
              <a:t>Structure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285208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403" y="-90431"/>
            <a:ext cx="29819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Assumption: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1054828" y="743315"/>
            <a:ext cx="117852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loads: 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31</a:t>
            </a:fld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143052" y="1494423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Live load =</a:t>
            </a:r>
            <a:r>
              <a:rPr lang="ar-SA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4.79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Kn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/m</a:t>
            </a:r>
            <a:r>
              <a:rPr lang="en-US" sz="20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sz="2000" kern="1200" baseline="30000" dirty="0">
              <a:solidFill>
                <a:srgbClr val="000000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1155931" y="2762488"/>
            <a:ext cx="3899004" cy="4428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load =</a:t>
            </a:r>
            <a:r>
              <a:rPr lang="ar-SA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/m2</a:t>
            </a:r>
          </a:p>
        </p:txBody>
      </p:sp>
      <p:sp>
        <p:nvSpPr>
          <p:cNvPr id="21" name="Freeform 20"/>
          <p:cNvSpPr/>
          <p:nvPr/>
        </p:nvSpPr>
        <p:spPr>
          <a:xfrm>
            <a:off x="1141134" y="3442888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load =</a:t>
            </a:r>
            <a:r>
              <a:rPr lang="ar-SA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1933" y="724817"/>
            <a:ext cx="20649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Seismic load: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6978700" y="1494423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seismic zone 2B(Z=0.2),</a:t>
            </a:r>
            <a:endParaRPr lang="en-US" sz="2000" kern="1200" dirty="0"/>
          </a:p>
        </p:txBody>
      </p:sp>
      <p:sp>
        <p:nvSpPr>
          <p:cNvPr id="35" name="Freeform 34"/>
          <p:cNvSpPr/>
          <p:nvPr/>
        </p:nvSpPr>
        <p:spPr>
          <a:xfrm>
            <a:off x="6991579" y="2174823"/>
            <a:ext cx="3899004" cy="4428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Soil profile: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Sc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6976782" y="2855223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Ca=0.24 </a:t>
            </a:r>
          </a:p>
        </p:txBody>
      </p:sp>
      <p:sp>
        <p:nvSpPr>
          <p:cNvPr id="39" name="Freeform 38"/>
          <p:cNvSpPr/>
          <p:nvPr/>
        </p:nvSpPr>
        <p:spPr>
          <a:xfrm>
            <a:off x="6991579" y="3535623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3785295"/>
              <a:satOff val="12325"/>
              <a:lumOff val="4286"/>
              <a:alphaOff val="0"/>
            </a:schemeClr>
          </a:fillRef>
          <a:effectRef idx="0">
            <a:schemeClr val="accent5">
              <a:hueOff val="3785295"/>
              <a:satOff val="12325"/>
              <a:lumOff val="428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Cv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=0.32</a:t>
            </a:r>
          </a:p>
        </p:txBody>
      </p:sp>
      <p:sp>
        <p:nvSpPr>
          <p:cNvPr id="41" name="Freeform 40"/>
          <p:cNvSpPr/>
          <p:nvPr/>
        </p:nvSpPr>
        <p:spPr>
          <a:xfrm>
            <a:off x="6991579" y="4216023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Important factor =1.00</a:t>
            </a:r>
            <a:endParaRPr lang="en-US" sz="2000" b="0" kern="1200" dirty="0">
              <a:solidFill>
                <a:schemeClr val="bg1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6991579" y="4956704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Vv=(0.175*Dead load)</a:t>
            </a:r>
          </a:p>
        </p:txBody>
      </p:sp>
      <p:sp>
        <p:nvSpPr>
          <p:cNvPr id="47" name="Freeform 46"/>
          <p:cNvSpPr/>
          <p:nvPr/>
        </p:nvSpPr>
        <p:spPr>
          <a:xfrm>
            <a:off x="6991579" y="5619515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R=5.5</a:t>
            </a:r>
          </a:p>
        </p:txBody>
      </p:sp>
      <p:sp>
        <p:nvSpPr>
          <p:cNvPr id="31" name="Freeform 30"/>
          <p:cNvSpPr/>
          <p:nvPr/>
        </p:nvSpPr>
        <p:spPr>
          <a:xfrm>
            <a:off x="1141134" y="4204288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load =</a:t>
            </a:r>
            <a:r>
              <a:rPr lang="ar-SA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/m2</a:t>
            </a:r>
          </a:p>
        </p:txBody>
      </p:sp>
      <p:sp>
        <p:nvSpPr>
          <p:cNvPr id="43" name="Freeform 42"/>
          <p:cNvSpPr/>
          <p:nvPr/>
        </p:nvSpPr>
        <p:spPr>
          <a:xfrm>
            <a:off x="1141134" y="2130688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Live load of parking =</a:t>
            </a:r>
            <a:r>
              <a:rPr lang="ar-SA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6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Kn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/m2</a:t>
            </a:r>
            <a:endParaRPr lang="en-US" sz="2000" kern="1200" dirty="0">
              <a:solidFill>
                <a:srgbClr val="000000"/>
              </a:solidFill>
            </a:endParaRPr>
          </a:p>
        </p:txBody>
      </p:sp>
      <p:sp>
        <p:nvSpPr>
          <p:cNvPr id="48" name="Freeform 30">
            <a:extLst>
              <a:ext uri="{FF2B5EF4-FFF2-40B4-BE49-F238E27FC236}">
                <a16:creationId xmlns:a16="http://schemas.microsoft.com/office/drawing/2014/main" id="{8B6C759F-7345-47A0-8F21-FE18E8318D48}"/>
              </a:ext>
            </a:extLst>
          </p:cNvPr>
          <p:cNvSpPr/>
          <p:nvPr/>
        </p:nvSpPr>
        <p:spPr>
          <a:xfrm>
            <a:off x="1141134" y="4904347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load =</a:t>
            </a:r>
            <a:r>
              <a:rPr lang="en-US" sz="2000" kern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 </a:t>
            </a:r>
            <a:r>
              <a:rPr lang="en-US" sz="2000" kern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/m2</a:t>
            </a:r>
          </a:p>
        </p:txBody>
      </p:sp>
    </p:spTree>
    <p:extLst>
      <p:ext uri="{BB962C8B-B14F-4D97-AF65-F5344CB8AC3E}">
        <p14:creationId xmlns:p14="http://schemas.microsoft.com/office/powerpoint/2010/main" val="71604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2449" y="1105501"/>
            <a:ext cx="59154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Materials characteristics: 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77877" y="2128168"/>
            <a:ext cx="45897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Manual calculation: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91851939"/>
              </p:ext>
            </p:extLst>
          </p:nvPr>
        </p:nvGraphicFramePr>
        <p:xfrm>
          <a:off x="2007036" y="2000802"/>
          <a:ext cx="3049164" cy="160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/>
          </p:nvPr>
        </p:nvGraphicFramePr>
        <p:xfrm>
          <a:off x="7040247" y="3070146"/>
          <a:ext cx="4527085" cy="2321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741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3718" y="217799"/>
            <a:ext cx="42822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Structure </a:t>
            </a:r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System: 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718" y="1270362"/>
            <a:ext cx="6097089" cy="330163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571534" y="359636"/>
            <a:ext cx="4391025" cy="2733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686" y="3562350"/>
            <a:ext cx="5355202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2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92537" y="140526"/>
            <a:ext cx="32660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ETABS check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5328" y="926260"/>
            <a:ext cx="30652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Compatibility check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14623" y="1172481"/>
            <a:ext cx="29562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Equilibrium check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4820"/>
          <a:stretch/>
        </p:blipFill>
        <p:spPr>
          <a:xfrm>
            <a:off x="7112689" y="1969806"/>
            <a:ext cx="4720094" cy="117197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548" y="1496551"/>
            <a:ext cx="4627265" cy="393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11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4184" y="81809"/>
            <a:ext cx="312976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Stress-strain check: 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0550" y="574252"/>
            <a:ext cx="15408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Columns: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185" y="1384244"/>
            <a:ext cx="5001518" cy="3906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298" y="2555287"/>
            <a:ext cx="5381896" cy="166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4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3289" y="166283"/>
            <a:ext cx="26516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Frame and beams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8" name="Rectangle 7"/>
          <p:cNvSpPr/>
          <p:nvPr/>
        </p:nvSpPr>
        <p:spPr>
          <a:xfrm>
            <a:off x="7570644" y="1115611"/>
            <a:ext cx="2765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Two-way slab:(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Beam1):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19" y="1034323"/>
            <a:ext cx="5615110" cy="31640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257" y="2865036"/>
            <a:ext cx="4255569" cy="198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4196" y="81016"/>
            <a:ext cx="11028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Use ultimate load 1.2dead and 1.6 Live load: shown in the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988" y="819680"/>
            <a:ext cx="4895512" cy="21033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483" y="2537765"/>
            <a:ext cx="5419322" cy="256041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6583680" y="635014"/>
            <a:ext cx="3814354" cy="1718085"/>
          </a:xfrm>
          <a:prstGeom prst="rightArrow">
            <a:avLst/>
          </a:prstGeom>
          <a:solidFill>
            <a:schemeClr val="tx1">
              <a:lumMod val="25000"/>
              <a:lumOff val="75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Moment of slab with the beam for the frame area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8442" y="4114800"/>
            <a:ext cx="4460472" cy="233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4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013738" y="261103"/>
            <a:ext cx="202049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Shear check: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3738" y="5199465"/>
            <a:ext cx="81364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Max shear from ETABS=73Kn/m</a:t>
            </a:r>
          </a:p>
          <a:p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ØVc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= .75/6 𝒙 √(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f`c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) 𝒙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bw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𝒙 d 𝒙1.1</a:t>
            </a:r>
          </a:p>
          <a:p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ØVc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= .75/6 𝒙 √(28 ) 𝒙200x320/1000 𝒙1.1 = 46.56 KN/rib →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ØVc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= 77.6 KN/m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672" y="753546"/>
            <a:ext cx="5401524" cy="370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9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7653" y="-32891"/>
            <a:ext cx="36519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/>
              <a:t>Seismic checks:</a:t>
            </a:r>
          </a:p>
        </p:txBody>
      </p:sp>
      <p:sp>
        <p:nvSpPr>
          <p:cNvPr id="9" name="Rectangle 8"/>
          <p:cNvSpPr/>
          <p:nvPr/>
        </p:nvSpPr>
        <p:spPr>
          <a:xfrm>
            <a:off x="895863" y="656998"/>
            <a:ext cx="23230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Period check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39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95863" y="2549184"/>
            <a:ext cx="21319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</a:rPr>
              <a:t>Drift Check: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053" y="3142158"/>
            <a:ext cx="7757084" cy="2892881"/>
          </a:xfrm>
          <a:prstGeom prst="rect">
            <a:avLst/>
          </a:prstGeom>
        </p:spPr>
      </p:pic>
      <p:sp>
        <p:nvSpPr>
          <p:cNvPr id="15" name="Pentagon 14"/>
          <p:cNvSpPr/>
          <p:nvPr/>
        </p:nvSpPr>
        <p:spPr>
          <a:xfrm>
            <a:off x="1084217" y="3879668"/>
            <a:ext cx="2534195" cy="1707513"/>
          </a:xfrm>
          <a:prstGeom prst="homePlate">
            <a:avLst/>
          </a:prstGeom>
          <a:solidFill>
            <a:schemeClr val="tx1">
              <a:lumMod val="25000"/>
              <a:lumOff val="75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All ∆m in X, Y direction less than (∆story), so check is OK</a:t>
            </a:r>
            <a:endParaRPr lang="en-US" sz="2000" dirty="0">
              <a:solidFill>
                <a:srgbClr val="C00000"/>
              </a:solidFill>
              <a:latin typeface="Trebuchet MS" panose="020B0603020202020204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133" y="1149441"/>
            <a:ext cx="6192363" cy="84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9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2909500" y="1623392"/>
          <a:ext cx="6563236" cy="3824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511039" y="328879"/>
            <a:ext cx="372890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Architectural</a:t>
            </a: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23129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998" y="3654302"/>
            <a:ext cx="5803367" cy="587445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Vx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and </a:t>
            </a:r>
            <a:r>
              <a:rPr lang="en-US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Vy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from ETABS greater than V manual calculated, so check its ok  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8943" y="672145"/>
            <a:ext cx="47787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dirty="0"/>
              <a:t>modal participation mass ratio</a:t>
            </a:r>
            <a:endParaRPr lang="en-US" sz="2600" dirty="0"/>
          </a:p>
        </p:txBody>
      </p:sp>
      <p:sp>
        <p:nvSpPr>
          <p:cNvPr id="8" name="Rectangle 7"/>
          <p:cNvSpPr/>
          <p:nvPr/>
        </p:nvSpPr>
        <p:spPr>
          <a:xfrm>
            <a:off x="6280819" y="1830758"/>
            <a:ext cx="298030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/>
              <a:t>Base shear check</a:t>
            </a:r>
            <a:endParaRPr lang="en-US" sz="2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771" y="2513617"/>
            <a:ext cx="5638594" cy="75985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67653" y="-32891"/>
            <a:ext cx="36519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/>
              <a:t>Seismic checks: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86" y="1508981"/>
            <a:ext cx="4125603" cy="481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1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6380" y="114768"/>
            <a:ext cx="16825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u="sng" dirty="0"/>
              <a:t>Details</a:t>
            </a:r>
          </a:p>
        </p:txBody>
      </p:sp>
      <p:sp>
        <p:nvSpPr>
          <p:cNvPr id="5" name="Rectangle 4"/>
          <p:cNvSpPr/>
          <p:nvPr/>
        </p:nvSpPr>
        <p:spPr>
          <a:xfrm>
            <a:off x="1056615" y="822654"/>
            <a:ext cx="187102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Columns: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4150" y="1212804"/>
            <a:ext cx="5524500" cy="3857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615" y="1212804"/>
            <a:ext cx="6689659" cy="541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56615" y="822654"/>
            <a:ext cx="187102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Columns: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741952"/>
            <a:ext cx="5994400" cy="9758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39900" y="31446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 check from Detailing the slanted column taken from the ETABS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900" y="1167211"/>
            <a:ext cx="3334215" cy="460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3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7744" y="249441"/>
            <a:ext cx="14141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dirty="0"/>
              <a:t>Beam</a:t>
            </a: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6" y="741883"/>
            <a:ext cx="7822204" cy="47575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2624138"/>
            <a:ext cx="3657600" cy="338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6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6144" y="127647"/>
            <a:ext cx="207300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srgbClr val="002060"/>
                </a:solidFill>
                <a:latin typeface="Times New Roman" panose="02020603050405020304" pitchFamily="18" charset="0"/>
              </a:rPr>
              <a:t>Shear wall: 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105" y="606230"/>
            <a:ext cx="10563225" cy="235961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8051" y="2842758"/>
            <a:ext cx="2327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cros</a:t>
            </a:r>
            <a:r>
              <a:rPr lang="en-US" dirty="0"/>
              <a:t> _ section in SW 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390" y="2965845"/>
            <a:ext cx="5280691" cy="3892155"/>
          </a:xfrm>
          <a:prstGeom prst="rect">
            <a:avLst/>
          </a:prstGeom>
        </p:spPr>
      </p:pic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5639442" y="4636959"/>
            <a:ext cx="362954" cy="369332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9147" y="4636959"/>
            <a:ext cx="2589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long section in SW 2 A-A </a:t>
            </a:r>
          </a:p>
        </p:txBody>
      </p:sp>
    </p:spTree>
    <p:extLst>
      <p:ext uri="{BB962C8B-B14F-4D97-AF65-F5344CB8AC3E}">
        <p14:creationId xmlns:p14="http://schemas.microsoft.com/office/powerpoint/2010/main" val="81117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3366" y="179163"/>
            <a:ext cx="12234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Slab: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366" y="1300595"/>
            <a:ext cx="6693960" cy="36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1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93354" y="325278"/>
            <a:ext cx="21323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Foundation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33503" y="830470"/>
            <a:ext cx="17892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Raft footing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931" y="1030525"/>
            <a:ext cx="5286375" cy="3228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55" y="1555977"/>
            <a:ext cx="6683102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5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28213" y="90152"/>
            <a:ext cx="186140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Sheet pile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1256828" y="582595"/>
            <a:ext cx="1532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Sheet pile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650" y="782650"/>
            <a:ext cx="6229350" cy="52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8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674" y="140526"/>
            <a:ext cx="118494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Stair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962" y="819150"/>
            <a:ext cx="7229475" cy="3295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2736" y="819150"/>
            <a:ext cx="229552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66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04674" y="140526"/>
            <a:ext cx="13516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Ramp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910222"/>
            <a:ext cx="5098347" cy="45434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378" y="2791616"/>
            <a:ext cx="5572227" cy="40663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4497" y="910222"/>
            <a:ext cx="4956478" cy="25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4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7536" y="28222"/>
            <a:ext cx="285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Site location</a:t>
            </a:r>
            <a:endParaRPr kumimoji="0" lang="en-US" sz="40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58A53831-C3C8-7829-BC35-2E38C2611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752" y="1028433"/>
            <a:ext cx="8120301" cy="5202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59221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0280" y="101889"/>
            <a:ext cx="21788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</a:rPr>
              <a:t>Water tank 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521" y="208855"/>
            <a:ext cx="8315325" cy="3533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250" y="3357153"/>
            <a:ext cx="5842121" cy="35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8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alucobond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711234"/>
            <a:ext cx="2997647" cy="3581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944" y="1428750"/>
            <a:ext cx="5467084" cy="416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646" y="2215167"/>
            <a:ext cx="9607638" cy="1993484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E</a:t>
            </a:r>
            <a:r>
              <a:rPr lang="en-US" b="1" cap="none" dirty="0" smtClean="0">
                <a:solidFill>
                  <a:srgbClr val="002060"/>
                </a:solidFill>
              </a:rPr>
              <a:t>lectro-mechanical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cap="none" dirty="0" smtClean="0">
                <a:solidFill>
                  <a:srgbClr val="002060"/>
                </a:solidFill>
              </a:rPr>
              <a:t>aspects:</a:t>
            </a:r>
            <a:endParaRPr lang="en-US" b="1" cap="none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95563C-A311-4475-8156-8D25DA683E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66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2142882" y="861774"/>
          <a:ext cx="8437196" cy="5591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797563" y="-114182"/>
            <a:ext cx="77825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Electro-mechanical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aspects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8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6374" y="362634"/>
            <a:ext cx="22749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8C8D86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Acoustical </a:t>
            </a:r>
          </a:p>
        </p:txBody>
      </p:sp>
      <p:sp>
        <p:nvSpPr>
          <p:cNvPr id="6" name="Rectangle 5"/>
          <p:cNvSpPr/>
          <p:nvPr/>
        </p:nvSpPr>
        <p:spPr>
          <a:xfrm>
            <a:off x="952524" y="999013"/>
            <a:ext cx="6006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two component we should to take into consideration 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2524" y="1399123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Architectural  side </a:t>
            </a:r>
          </a:p>
        </p:txBody>
      </p:sp>
      <p:sp>
        <p:nvSpPr>
          <p:cNvPr id="8" name="Rectangle 7"/>
          <p:cNvSpPr/>
          <p:nvPr/>
        </p:nvSpPr>
        <p:spPr>
          <a:xfrm>
            <a:off x="952524" y="1986689"/>
            <a:ext cx="2460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Electro- acoustic side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108" y="2438028"/>
            <a:ext cx="32544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Component we was studied:</a:t>
            </a:r>
          </a:p>
        </p:txBody>
      </p:sp>
      <p:sp>
        <p:nvSpPr>
          <p:cNvPr id="10" name="Rectangle 9"/>
          <p:cNvSpPr/>
          <p:nvPr/>
        </p:nvSpPr>
        <p:spPr>
          <a:xfrm>
            <a:off x="939940" y="2930471"/>
            <a:ext cx="2812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Reverpration time(RT60)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37319" y="3453655"/>
            <a:ext cx="2762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Sound transmission loss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37319" y="4112480"/>
            <a:ext cx="239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Sound pressure level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37319" y="4674035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Sound transmission class(STC)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66374" y="5282663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Speech transmission index (STI)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03668" y="987972"/>
            <a:ext cx="456516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spaces we design by using insul and ease programs: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33966" y="1955911"/>
            <a:ext cx="20521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Meeting room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50322" y="2715027"/>
            <a:ext cx="10567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lobby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20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70644" y="290925"/>
            <a:ext cx="110559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C8D86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Architectural side: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Reverberation time (RT60):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Lobby                                                                                       meeting room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602" y="1429698"/>
            <a:ext cx="3261643" cy="4438273"/>
          </a:xfrm>
          <a:prstGeom prst="rect">
            <a:avLst/>
          </a:prstGeom>
        </p:spPr>
      </p:pic>
      <p:pic>
        <p:nvPicPr>
          <p:cNvPr id="24" name="Picture 23" descr="C:\Users\hp\Desktop\rt\shahd  rt\rt for public service hal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833" y="1536943"/>
            <a:ext cx="2957195" cy="4442148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Pentagon 26"/>
          <p:cNvSpPr/>
          <p:nvPr/>
        </p:nvSpPr>
        <p:spPr>
          <a:xfrm>
            <a:off x="5063318" y="2101755"/>
            <a:ext cx="2427915" cy="1173708"/>
          </a:xfrm>
          <a:prstGeom prst="homePlate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result is between 0.5-1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(within the standard so ok).</a:t>
            </a:r>
          </a:p>
        </p:txBody>
      </p:sp>
      <p:sp>
        <p:nvSpPr>
          <p:cNvPr id="30" name="Left Arrow 29"/>
          <p:cNvSpPr/>
          <p:nvPr/>
        </p:nvSpPr>
        <p:spPr>
          <a:xfrm>
            <a:off x="4834203" y="3384645"/>
            <a:ext cx="2549236" cy="1897039"/>
          </a:xfrm>
          <a:prstGeom prst="leftArrow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result is between 0.4-0.6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(within the standard so ok).</a:t>
            </a:r>
          </a:p>
        </p:txBody>
      </p:sp>
    </p:spTree>
    <p:extLst>
      <p:ext uri="{BB962C8B-B14F-4D97-AF65-F5344CB8AC3E}">
        <p14:creationId xmlns:p14="http://schemas.microsoft.com/office/powerpoint/2010/main" val="8478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04" y="267150"/>
            <a:ext cx="4432176" cy="646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295" y="1430012"/>
            <a:ext cx="5273497" cy="33165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58772" y="913382"/>
            <a:ext cx="18069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External wall: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760" y="2187041"/>
            <a:ext cx="4151736" cy="240203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36764" y="5373398"/>
            <a:ext cx="3773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39 dB &gt; 38 dB (standard), so it is ok.</a:t>
            </a:r>
          </a:p>
        </p:txBody>
      </p:sp>
    </p:spTree>
    <p:extLst>
      <p:ext uri="{BB962C8B-B14F-4D97-AF65-F5344CB8AC3E}">
        <p14:creationId xmlns:p14="http://schemas.microsoft.com/office/powerpoint/2010/main" val="36630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810" y="1321564"/>
            <a:ext cx="4346825" cy="351769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063410" y="685800"/>
            <a:ext cx="4277880" cy="421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 (IIC):</a:t>
            </a:r>
          </a:p>
        </p:txBody>
      </p:sp>
      <p:sp>
        <p:nvSpPr>
          <p:cNvPr id="6" name="Rectangle 5"/>
          <p:cNvSpPr/>
          <p:nvPr/>
        </p:nvSpPr>
        <p:spPr>
          <a:xfrm>
            <a:off x="1162810" y="645148"/>
            <a:ext cx="1988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Internal wall:</a:t>
            </a:r>
          </a:p>
        </p:txBody>
      </p:sp>
      <p:sp>
        <p:nvSpPr>
          <p:cNvPr id="8" name="Rectangle 7"/>
          <p:cNvSpPr/>
          <p:nvPr/>
        </p:nvSpPr>
        <p:spPr>
          <a:xfrm>
            <a:off x="1449583" y="5346089"/>
            <a:ext cx="3773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45 dB &gt; 38 dB (standard), so it is ok.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346" y="1208102"/>
            <a:ext cx="5432007" cy="43328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00334" y="5743273"/>
            <a:ext cx="329609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IIC (64)&gt;52(standard), so it is ok.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9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693" y="416256"/>
            <a:ext cx="5288507" cy="539087"/>
          </a:xfrm>
        </p:spPr>
        <p:txBody>
          <a:bodyPr/>
          <a:lstStyle/>
          <a:p>
            <a:r>
              <a:rPr lang="en-US" dirty="0"/>
              <a:t>Electro acoustic side (Load speaker design):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9946" y="75744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Sound pressure level (SPL) 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847" y="1501252"/>
            <a:ext cx="4550648" cy="46760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73136" y="1390252"/>
            <a:ext cx="1199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lobby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28847" y="990142"/>
            <a:ext cx="2073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Meeting room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93" y="1790362"/>
            <a:ext cx="5799935" cy="426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20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09" y="724003"/>
            <a:ext cx="5150622" cy="3880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687" y="2156346"/>
            <a:ext cx="5459104" cy="44082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57419" y="323893"/>
            <a:ext cx="1199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lobby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22563" y="1294967"/>
            <a:ext cx="2073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Meeting room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61526" y="5194954"/>
            <a:ext cx="387798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 the value are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more than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70 so its ok.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31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82760" y="92504"/>
            <a:ext cx="42060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Architectural plans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A8125FE1-9FCF-A1D8-F849-8B101812F1F5}"/>
              </a:ext>
            </a:extLst>
          </p:cNvPr>
          <p:cNvSpPr txBox="1"/>
          <p:nvPr/>
        </p:nvSpPr>
        <p:spPr>
          <a:xfrm>
            <a:off x="1248120" y="10446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Basement 1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91345D51-B329-1A31-38CE-E4BDB4BE0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08" y="1798413"/>
            <a:ext cx="4819427" cy="28172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A56F7380-5E3E-B980-E452-0D5A0CBC7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604" y="1798413"/>
            <a:ext cx="4878276" cy="28172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id="{2048BCEC-A524-95BE-4471-88757249C69E}"/>
              </a:ext>
            </a:extLst>
          </p:cNvPr>
          <p:cNvSpPr txBox="1"/>
          <p:nvPr/>
        </p:nvSpPr>
        <p:spPr>
          <a:xfrm>
            <a:off x="256662" y="500012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CF3EC9AC-512C-6ED1-AF53-A8EB445A9E79}"/>
              </a:ext>
            </a:extLst>
          </p:cNvPr>
          <p:cNvSpPr txBox="1"/>
          <p:nvPr/>
        </p:nvSpPr>
        <p:spPr>
          <a:xfrm>
            <a:off x="5907742" y="500012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130405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7264" y="685800"/>
            <a:ext cx="5553535" cy="38452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61665" y="314980"/>
            <a:ext cx="1199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lobby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26809" y="1286054"/>
            <a:ext cx="2073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Meeting room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06573" y="4707529"/>
            <a:ext cx="4966681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this space the value approximately 0.6 so its status was good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590" y="1828307"/>
            <a:ext cx="5357849" cy="413954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00799" y="5970634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this space the value approximately 0.75 so its status was excellent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90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101" y="1458575"/>
            <a:ext cx="5173699" cy="34269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44427" y="0"/>
            <a:ext cx="30544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Water </a:t>
            </a: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supply</a:t>
            </a:r>
            <a:endParaRPr kumimoji="0" lang="en-US" sz="40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4925006" y="1650848"/>
            <a:ext cx="1463040" cy="1894113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61166" y="2220686"/>
            <a:ext cx="1875136" cy="63131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047" y="1688319"/>
            <a:ext cx="2502094" cy="319719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111650" y="3172042"/>
            <a:ext cx="2046511" cy="1606731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271640" y="4650377"/>
            <a:ext cx="914400" cy="9144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3612" y="4519748"/>
            <a:ext cx="3302788" cy="233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69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1597" y="199539"/>
            <a:ext cx="68152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Diameter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design for pipes and calculation loss for each story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321049" y="3781425"/>
            <a:ext cx="16972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332227" y="23018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3874918" y="111853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156262" y="1186411"/>
          <a:ext cx="5122208" cy="882087"/>
        </p:xfrm>
        <a:graphic>
          <a:graphicData uri="http://schemas.openxmlformats.org/drawingml/2006/table">
            <a:tbl>
              <a:tblPr firstRow="1" firstCol="1" bandRow="1"/>
              <a:tblGrid>
                <a:gridCol w="1425310">
                  <a:extLst>
                    <a:ext uri="{9D8B030D-6E8A-4147-A177-3AD203B41FA5}">
                      <a16:colId xmlns:a16="http://schemas.microsoft.com/office/drawing/2014/main" val="1336453648"/>
                    </a:ext>
                  </a:extLst>
                </a:gridCol>
                <a:gridCol w="846278">
                  <a:extLst>
                    <a:ext uri="{9D8B030D-6E8A-4147-A177-3AD203B41FA5}">
                      <a16:colId xmlns:a16="http://schemas.microsoft.com/office/drawing/2014/main" val="3344000318"/>
                    </a:ext>
                  </a:extLst>
                </a:gridCol>
                <a:gridCol w="712655">
                  <a:extLst>
                    <a:ext uri="{9D8B030D-6E8A-4147-A177-3AD203B41FA5}">
                      <a16:colId xmlns:a16="http://schemas.microsoft.com/office/drawing/2014/main" val="2170862557"/>
                    </a:ext>
                  </a:extLst>
                </a:gridCol>
                <a:gridCol w="712655">
                  <a:extLst>
                    <a:ext uri="{9D8B030D-6E8A-4147-A177-3AD203B41FA5}">
                      <a16:colId xmlns:a16="http://schemas.microsoft.com/office/drawing/2014/main" val="3273827838"/>
                    </a:ext>
                  </a:extLst>
                </a:gridCol>
                <a:gridCol w="712655">
                  <a:extLst>
                    <a:ext uri="{9D8B030D-6E8A-4147-A177-3AD203B41FA5}">
                      <a16:colId xmlns:a16="http://schemas.microsoft.com/office/drawing/2014/main" val="2627456931"/>
                    </a:ext>
                  </a:extLst>
                </a:gridCol>
                <a:gridCol w="712655">
                  <a:extLst>
                    <a:ext uri="{9D8B030D-6E8A-4147-A177-3AD203B41FA5}">
                      <a16:colId xmlns:a16="http://schemas.microsoft.com/office/drawing/2014/main" val="1232029417"/>
                    </a:ext>
                  </a:extLst>
                </a:gridCol>
              </a:tblGrid>
              <a:tr h="294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047344"/>
                  </a:ext>
                </a:extLst>
              </a:tr>
              <a:tr h="294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loss/100"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564089"/>
                  </a:ext>
                </a:extLst>
              </a:tr>
              <a:tr h="2940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loss/eq.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324543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262" y="2301811"/>
            <a:ext cx="4857032" cy="2545397"/>
          </a:xfrm>
          <a:prstGeom prst="rect">
            <a:avLst/>
          </a:prstGeom>
        </p:spPr>
      </p:pic>
      <p:sp>
        <p:nvSpPr>
          <p:cNvPr id="10" name="Rectangle 3"/>
          <p:cNvSpPr/>
          <p:nvPr/>
        </p:nvSpPr>
        <p:spPr>
          <a:xfrm>
            <a:off x="1046479" y="4964701"/>
            <a:ext cx="27907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Water tank design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1" name="Rectangle 4"/>
          <p:cNvSpPr/>
          <p:nvPr/>
        </p:nvSpPr>
        <p:spPr>
          <a:xfrm>
            <a:off x="1046479" y="5455364"/>
            <a:ext cx="98893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60 liter /person needed in building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In building 370 person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There size of tank = 370*60 =22200 liter =22.2 m3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We used tank 2m3 Size.</a:t>
            </a:r>
          </a:p>
        </p:txBody>
      </p:sp>
    </p:spTree>
    <p:extLst>
      <p:ext uri="{BB962C8B-B14F-4D97-AF65-F5344CB8AC3E}">
        <p14:creationId xmlns:p14="http://schemas.microsoft.com/office/powerpoint/2010/main" val="135905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0545" y="166283"/>
            <a:ext cx="5595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Artificial </a:t>
            </a: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lighting </a:t>
            </a:r>
            <a:r>
              <a:rPr kumimoji="0" lang="en-U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design : </a:t>
            </a:r>
            <a:endParaRPr kumimoji="0" lang="en-US" sz="40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3590" y="875742"/>
            <a:ext cx="32864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Indoor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lighting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design: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71294" y="1368185"/>
            <a:ext cx="1672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Limitation: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38719" y="1860628"/>
            <a:ext cx="9727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All lighting element luminaires is LED with step control elements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daylight factor should be in between this ringing (1-5) present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Light Levels (Illuminance) for indoor area as levels of  offices area  standard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reflection percentage it’s for floor its 0.2, ceiling its 0.8 and wall its 0.7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861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8462" y="333709"/>
            <a:ext cx="1353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It debt 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966" y="950330"/>
            <a:ext cx="645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parameter for design this room is   500 lux min as standard.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1" name="عنصر نائب للمحتوى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84" y="1319662"/>
            <a:ext cx="5683526" cy="2675289"/>
          </a:xfr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84" y="3994951"/>
            <a:ext cx="5060643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987" y="1536173"/>
            <a:ext cx="5273497" cy="491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6867" y="153404"/>
            <a:ext cx="14142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Offices 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3" name="عنصر نائب للمحتوى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68" y="832726"/>
            <a:ext cx="4504223" cy="3830714"/>
          </a:xfr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156" y="4952622"/>
            <a:ext cx="4181645" cy="17030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109" y="771070"/>
            <a:ext cx="4723262" cy="38923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47290" y="153404"/>
            <a:ext cx="16182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Reception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6576109" y="5157826"/>
            <a:ext cx="5420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parameter for design this room is 300 lux min as standard, uniformity =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0.4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7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0552" y="114768"/>
            <a:ext cx="11371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tellers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52" y="514878"/>
            <a:ext cx="4485219" cy="3704425"/>
          </a:xfrm>
          <a:prstGeom prst="rect">
            <a:avLst/>
          </a:prstGeom>
        </p:spPr>
      </p:pic>
      <p:pic>
        <p:nvPicPr>
          <p:cNvPr id="10" name="صورة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87"/>
          <a:stretch/>
        </p:blipFill>
        <p:spPr bwMode="auto">
          <a:xfrm>
            <a:off x="755315" y="4619413"/>
            <a:ext cx="4715691" cy="16479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6109938" y="114768"/>
            <a:ext cx="11072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lobby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صورة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582" y="4445516"/>
            <a:ext cx="4949297" cy="2229604"/>
          </a:xfrm>
          <a:prstGeom prst="rect">
            <a:avLst/>
          </a:prstGeom>
        </p:spPr>
      </p:pic>
      <p:pic>
        <p:nvPicPr>
          <p:cNvPr id="11" name="صورة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841" y="514878"/>
            <a:ext cx="4442603" cy="382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4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52" y="847215"/>
            <a:ext cx="5273497" cy="32545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70552" y="114768"/>
            <a:ext cx="16786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lecture hall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457" y="4383691"/>
            <a:ext cx="4713685" cy="270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6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92597"/>
            <a:ext cx="9601200" cy="2079103"/>
          </a:xfrm>
        </p:spPr>
        <p:txBody>
          <a:bodyPr/>
          <a:lstStyle/>
          <a:p>
            <a:r>
              <a:rPr lang="en-US" dirty="0"/>
              <a:t>-Lighting design for the basement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022" y="2050869"/>
            <a:ext cx="8354201" cy="4604824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748" y="1050744"/>
            <a:ext cx="4377354" cy="100012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0550106" y="1207698"/>
            <a:ext cx="1345720" cy="3019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11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856" y="140108"/>
            <a:ext cx="10028903" cy="198365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dirty="0"/>
              <a:t>Firefighting system: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09" y="907953"/>
            <a:ext cx="9881419" cy="2728452"/>
          </a:xfrm>
        </p:spPr>
        <p:txBody>
          <a:bodyPr>
            <a:normAutofit/>
          </a:bodyPr>
          <a:lstStyle/>
          <a:p>
            <a:r>
              <a:rPr lang="en-US" sz="2200" dirty="0"/>
              <a:t>A sprinkler system was used in the </a:t>
            </a:r>
            <a:r>
              <a:rPr lang="en-US" sz="2200" dirty="0" smtClean="0"/>
              <a:t>lobby's and </a:t>
            </a:r>
            <a:r>
              <a:rPr lang="en-US" sz="2200" dirty="0"/>
              <a:t>car parks, in addition to Fire </a:t>
            </a:r>
            <a:r>
              <a:rPr lang="en-US" sz="2200" dirty="0" smtClean="0"/>
              <a:t>hoses works </a:t>
            </a:r>
            <a:r>
              <a:rPr lang="en-US" sz="2200" dirty="0"/>
              <a:t>on each floor and fire extinguishers inside the offices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Automatic firefighting </a:t>
            </a:r>
            <a:r>
              <a:rPr lang="en-US" sz="2200" dirty="0"/>
              <a:t>systems must be Connected </a:t>
            </a:r>
            <a:r>
              <a:rPr lang="en-US" sz="2200" dirty="0" smtClean="0"/>
              <a:t>with </a:t>
            </a:r>
            <a:r>
              <a:rPr lang="en-US" sz="2200" dirty="0"/>
              <a:t>the </a:t>
            </a:r>
            <a:r>
              <a:rPr lang="en-US" sz="2200" dirty="0" smtClean="0"/>
              <a:t>automatic </a:t>
            </a:r>
            <a:r>
              <a:rPr lang="en-US" sz="2200" dirty="0"/>
              <a:t>alarm system </a:t>
            </a:r>
            <a:r>
              <a:rPr lang="en-US" sz="2200" dirty="0" smtClean="0"/>
              <a:t>these </a:t>
            </a:r>
            <a:r>
              <a:rPr lang="en-US" sz="2200" dirty="0"/>
              <a:t>systems work at the same time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557" y="4505781"/>
            <a:ext cx="3069443" cy="157107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6342" y="2587805"/>
            <a:ext cx="3069443" cy="1888905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08" y="2493034"/>
            <a:ext cx="8027397" cy="396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88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DA292EA8-9611-FAF4-B46A-F663F3207403}"/>
              </a:ext>
            </a:extLst>
          </p:cNvPr>
          <p:cNvSpPr txBox="1"/>
          <p:nvPr/>
        </p:nvSpPr>
        <p:spPr>
          <a:xfrm>
            <a:off x="1047046" y="4652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Basement 2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D7BF69F-5382-338F-A69B-20EC8AD83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46" y="1253389"/>
            <a:ext cx="4474234" cy="2816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98BDBC18-7ADE-9ABE-1B78-17CEB712F8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271" y="1253390"/>
            <a:ext cx="4583579" cy="2846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19E86803-17E8-1C06-48F3-199F645B2CC3}"/>
              </a:ext>
            </a:extLst>
          </p:cNvPr>
          <p:cNvSpPr txBox="1"/>
          <p:nvPr/>
        </p:nvSpPr>
        <p:spPr>
          <a:xfrm>
            <a:off x="71718" y="448875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5F40DD52-85C7-F7FA-9669-1CCD635EC1F4}"/>
              </a:ext>
            </a:extLst>
          </p:cNvPr>
          <p:cNvSpPr txBox="1"/>
          <p:nvPr/>
        </p:nvSpPr>
        <p:spPr>
          <a:xfrm>
            <a:off x="5779060" y="448875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252296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64835" y="230678"/>
            <a:ext cx="28929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HVAC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964835" y="3259184"/>
            <a:ext cx="23695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Outdoor unit:</a:t>
            </a:r>
          </a:p>
        </p:txBody>
      </p:sp>
      <p:sp>
        <p:nvSpPr>
          <p:cNvPr id="2" name="Rectangle 1"/>
          <p:cNvSpPr/>
          <p:nvPr/>
        </p:nvSpPr>
        <p:spPr>
          <a:xfrm>
            <a:off x="1181339" y="1380430"/>
            <a:ext cx="2741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system used for HVAC design is (VRF system)</a:t>
            </a:r>
            <a:endParaRPr kumimoji="0" lang="ar-SA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70270" y="4094339"/>
            <a:ext cx="4048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  <a:sym typeface="+mn-ea"/>
              </a:rPr>
              <a:t>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Air stage company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  <a:sym typeface="+mn-ea"/>
              </a:rPr>
              <a:t>Catalog was used for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  <a:sym typeface="+mn-ea"/>
              </a:rPr>
              <a:t>VRF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id="{DC09C44E-F754-7211-B8C5-A62A748C9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193" y="2996874"/>
            <a:ext cx="5283835" cy="3672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074" y="1220892"/>
            <a:ext cx="3553097" cy="105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9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55" y="495618"/>
            <a:ext cx="9601200" cy="39302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600" b="1" dirty="0"/>
              <a:t>Indoor unit 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55" y="1664176"/>
            <a:ext cx="5181600" cy="4351338"/>
          </a:xfrm>
        </p:spPr>
        <p:txBody>
          <a:bodyPr/>
          <a:lstStyle/>
          <a:p>
            <a:r>
              <a:rPr lang="en-US" b="1" dirty="0">
                <a:sym typeface="+mn-ea"/>
              </a:rPr>
              <a:t>Split unit: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Air stage company </a:t>
            </a:r>
            <a:r>
              <a:rPr lang="en-US" dirty="0">
                <a:latin typeface="Arial Narrow" panose="020B0606020202030204" pitchFamily="34" charset="0"/>
                <a:sym typeface="+mn-ea"/>
              </a:rPr>
              <a:t>Catalog was used.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Cassette unit:</a:t>
            </a:r>
          </a:p>
          <a:p>
            <a:pPr marL="0" indent="0">
              <a:buNone/>
            </a:pP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Air stage company </a:t>
            </a:r>
            <a:r>
              <a:rPr lang="en-US" dirty="0">
                <a:latin typeface="Arial Narrow" panose="020B0606020202030204" pitchFamily="34" charset="0"/>
                <a:sym typeface="+mn-ea"/>
              </a:rPr>
              <a:t>Catalog was used.</a:t>
            </a:r>
          </a:p>
          <a:p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75749008-5A62-E68B-E4B3-F6CE6C884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438" y="307359"/>
            <a:ext cx="4266417" cy="3027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6355A557-E640-8C8B-E2A3-C990A24B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763" y="3523129"/>
            <a:ext cx="4294092" cy="3295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388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4" y="1204179"/>
            <a:ext cx="9972136" cy="500719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428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86665" y="255951"/>
            <a:ext cx="21451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Drainage</a:t>
            </a:r>
            <a:endParaRPr kumimoji="0" lang="ar-SA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65" y="1169043"/>
            <a:ext cx="5214395" cy="5284343"/>
          </a:xfr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060" y="710009"/>
            <a:ext cx="5906059" cy="587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4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7630" y="243068"/>
            <a:ext cx="10255170" cy="879676"/>
          </a:xfrm>
        </p:spPr>
        <p:txBody>
          <a:bodyPr/>
          <a:lstStyle/>
          <a:p>
            <a:r>
              <a:rPr lang="en-US" dirty="0"/>
              <a:t> Rain water drainage</a:t>
            </a: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0" y="1331090"/>
            <a:ext cx="5807773" cy="5122296"/>
          </a:xfrm>
        </p:spPr>
      </p:pic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605" y="1122744"/>
            <a:ext cx="5976395" cy="554427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91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93630" y="150963"/>
            <a:ext cx="9601200" cy="1485900"/>
          </a:xfrm>
        </p:spPr>
        <p:txBody>
          <a:bodyPr/>
          <a:lstStyle/>
          <a:p>
            <a:pPr lvl="0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Water conservation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969033" y="1438926"/>
            <a:ext cx="6096000" cy="16466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Number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days of storage = 4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days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volume of water used for 4day= 8400 liter/ 1000 = 8.4 m3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volume of rainwater collected in the tank = </a:t>
            </a:r>
            <a:r>
              <a:rPr kumimoji="0" lang="ar-S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951" y="3019246"/>
            <a:ext cx="6286192" cy="363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5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174" y="144863"/>
            <a:ext cx="10515600" cy="589233"/>
          </a:xfrm>
        </p:spPr>
        <p:txBody>
          <a:bodyPr>
            <a:noAutofit/>
          </a:bodyPr>
          <a:lstStyle/>
          <a:p>
            <a:r>
              <a:rPr lang="en-US" sz="4000" b="1" u="sng" dirty="0" smtClean="0"/>
              <a:t>Electrical design</a:t>
            </a:r>
            <a:endParaRPr lang="en-US" sz="40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1368310" y="1120463"/>
            <a:ext cx="5325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After designing wire for the worst case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for each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floor</a:t>
            </a:r>
            <a:r>
              <a:rPr kumimoji="0" lang="ar-SA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Tahoma" panose="020B0604030504040204" pitchFamily="34" charset="0"/>
              </a:rPr>
              <a:t>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60" y="1876161"/>
            <a:ext cx="9331668" cy="430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12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3851" y="1254034"/>
            <a:ext cx="10254343" cy="519935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65174" y="144863"/>
            <a:ext cx="10515600" cy="589233"/>
          </a:xfrm>
        </p:spPr>
        <p:txBody>
          <a:bodyPr>
            <a:noAutofit/>
          </a:bodyPr>
          <a:lstStyle/>
          <a:p>
            <a:r>
              <a:rPr lang="en-US" sz="4000" b="1" u="sng" dirty="0" smtClean="0"/>
              <a:t>Electrical design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329292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35313" y="413083"/>
            <a:ext cx="2757715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low current</a:t>
            </a:r>
            <a:endParaRPr kumimoji="0" lang="en-US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/>
            </a:r>
            <a:b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49655" y="997858"/>
            <a:ext cx="2187031" cy="39302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600" b="1" dirty="0"/>
              <a:t>camera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303" y="2167409"/>
            <a:ext cx="3140257" cy="369781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531573" y="4389120"/>
            <a:ext cx="2757715" cy="147610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258491" y="5408023"/>
            <a:ext cx="1894115" cy="522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849" y="2311878"/>
            <a:ext cx="5891349" cy="3743399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9523" y="494692"/>
            <a:ext cx="2487384" cy="17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8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5992" y="80196"/>
            <a:ext cx="9601200" cy="1485900"/>
          </a:xfrm>
        </p:spPr>
        <p:txBody>
          <a:bodyPr/>
          <a:lstStyle/>
          <a:p>
            <a:r>
              <a:rPr lang="en-US" dirty="0"/>
              <a:t>Photovoltaic design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7523544" y="2349661"/>
            <a:ext cx="4668456" cy="3517739"/>
          </a:xfrm>
        </p:spPr>
        <p:txBody>
          <a:bodyPr/>
          <a:lstStyle/>
          <a:p>
            <a:r>
              <a:rPr lang="en-US" dirty="0"/>
              <a:t>Number of modules =189</a:t>
            </a:r>
          </a:p>
          <a:p>
            <a:r>
              <a:rPr lang="en-US" dirty="0"/>
              <a:t>System size </a:t>
            </a:r>
            <a:r>
              <a:rPr lang="en-US" dirty="0" smtClean="0"/>
              <a:t>=</a:t>
            </a:r>
            <a:r>
              <a:rPr lang="en-US" dirty="0"/>
              <a:t>94500wp</a:t>
            </a:r>
          </a:p>
          <a:p>
            <a:r>
              <a:rPr lang="en-US" dirty="0" smtClean="0"/>
              <a:t>94.5WP </a:t>
            </a:r>
            <a:r>
              <a:rPr lang="en-US" dirty="0"/>
              <a:t>= 189708.75 KWH</a:t>
            </a:r>
          </a:p>
          <a:p>
            <a:r>
              <a:rPr lang="en-US" dirty="0"/>
              <a:t>The annual solar energy on the gross roof area is 189708.75 KWh/year, which mean that the coverage percentage equals 24%</a:t>
            </a:r>
          </a:p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1638856909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5992" y="897148"/>
            <a:ext cx="6946449" cy="575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A37DCE02-9889-BFE6-932E-CDD40FDB571D}"/>
              </a:ext>
            </a:extLst>
          </p:cNvPr>
          <p:cNvSpPr txBox="1"/>
          <p:nvPr/>
        </p:nvSpPr>
        <p:spPr>
          <a:xfrm>
            <a:off x="914400" y="3756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Ground floor 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598F6B36-28F8-8074-1ECC-B74B157FB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930" y="1239764"/>
            <a:ext cx="4707306" cy="2746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F5B09EA5-4CFC-2BAD-954C-5DEE1D5B5B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65" y="1239764"/>
            <a:ext cx="5030694" cy="27663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6E6211A9-C0B7-AE19-EAE7-F1AA21910E12}"/>
              </a:ext>
            </a:extLst>
          </p:cNvPr>
          <p:cNvSpPr txBox="1"/>
          <p:nvPr/>
        </p:nvSpPr>
        <p:spPr>
          <a:xfrm>
            <a:off x="200264" y="434300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35E80F9A-605C-5E6E-BC92-DD7D6DB78CD0}"/>
              </a:ext>
            </a:extLst>
          </p:cNvPr>
          <p:cNvSpPr txBox="1"/>
          <p:nvPr/>
        </p:nvSpPr>
        <p:spPr>
          <a:xfrm>
            <a:off x="5961530" y="434300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25624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1638856912"/>
          <p:cNvPicPr/>
          <p:nvPr/>
        </p:nvPicPr>
        <p:blipFill>
          <a:blip r:embed="rId2"/>
          <a:stretch>
            <a:fillRect/>
          </a:stretch>
        </p:blipFill>
        <p:spPr>
          <a:xfrm>
            <a:off x="2429942" y="1982188"/>
            <a:ext cx="6689785" cy="47817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31667" y="776845"/>
            <a:ext cx="3227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2.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Life cycle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cost(discount):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9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1953" y="-38169"/>
            <a:ext cx="78755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Quantity surveying &amp; Cost Estimate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: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80496" y="746039"/>
            <a:ext cx="2324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Base Model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834" y="2181497"/>
            <a:ext cx="6389902" cy="330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4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3D3C688-00B3-B084-3BD8-9085E6E53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7F17C40C-8504-E43A-4683-75D2CBA78628}"/>
              </a:ext>
            </a:extLst>
          </p:cNvPr>
          <p:cNvSpPr txBox="1"/>
          <p:nvPr/>
        </p:nvSpPr>
        <p:spPr>
          <a:xfrm>
            <a:off x="757084" y="1889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Lumion render: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331AA10E-6C7D-4A98-8060-72ED712718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179" y="668331"/>
            <a:ext cx="4374386" cy="2738230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37817EDD-CE10-E3C4-FC0B-1A1ED59681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81" y="3726426"/>
            <a:ext cx="4374386" cy="2942613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DAD01961-C9D4-E024-1BAB-BDB4DD6BBB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00" y="690770"/>
            <a:ext cx="4264173" cy="2738229"/>
          </a:xfrm>
          <a:prstGeom prst="rect">
            <a:avLst/>
          </a:prstGeom>
        </p:spPr>
      </p:pic>
      <p:pic>
        <p:nvPicPr>
          <p:cNvPr id="16" name="صورة 15">
            <a:extLst>
              <a:ext uri="{FF2B5EF4-FFF2-40B4-BE49-F238E27FC236}">
                <a16:creationId xmlns:a16="http://schemas.microsoft.com/office/drawing/2014/main" id="{24CBB467-5865-E697-5C13-9444FAC135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179" y="3726426"/>
            <a:ext cx="4374386" cy="294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7966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ID-20230609-WA0080">
            <a:hlinkClick r:id="" action="ppaction://media"/>
            <a:extLst>
              <a:ext uri="{FF2B5EF4-FFF2-40B4-BE49-F238E27FC236}">
                <a16:creationId xmlns:a16="http://schemas.microsoft.com/office/drawing/2014/main" id="{DA1909F3-9FCF-F852-2609-DF7FBE908E0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2062" y="722671"/>
            <a:ext cx="11106150" cy="5029200"/>
          </a:xfrm>
        </p:spPr>
      </p:pic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CA0A8180-1A17-3E41-0B65-7CA9F27BE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419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7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18" y="-174495"/>
            <a:ext cx="11973582" cy="74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0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8E412A-5D61-4EE8-AFB8-81A88A57C4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7BE50141-B4FE-AB15-14A4-673014F9C58E}"/>
              </a:ext>
            </a:extLst>
          </p:cNvPr>
          <p:cNvSpPr txBox="1"/>
          <p:nvPr/>
        </p:nvSpPr>
        <p:spPr>
          <a:xfrm>
            <a:off x="932329" y="45149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First floor 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3162E9E-6C64-FE39-DEDD-8AB28557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335" y="1299535"/>
            <a:ext cx="4694548" cy="2669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31C2656E-9F95-97DC-0357-85458F9DC1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799" y="1299535"/>
            <a:ext cx="4604013" cy="2674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5110FC9E-98A0-7E67-77C0-56B66AD17D89}"/>
              </a:ext>
            </a:extLst>
          </p:cNvPr>
          <p:cNvSpPr txBox="1"/>
          <p:nvPr/>
        </p:nvSpPr>
        <p:spPr>
          <a:xfrm>
            <a:off x="331323" y="43380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Before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91A0413F-993B-9902-AB55-F8298EA5A088}"/>
              </a:ext>
            </a:extLst>
          </p:cNvPr>
          <p:cNvSpPr txBox="1"/>
          <p:nvPr/>
        </p:nvSpPr>
        <p:spPr>
          <a:xfrm>
            <a:off x="5871883" y="43380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After modification</a:t>
            </a:r>
            <a:endParaRPr kumimoji="0" lang="ar-JO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18181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ustom 12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2_Crop">
  <a:themeElements>
    <a:clrScheme name="Custom 12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3.xml><?xml version="1.0" encoding="utf-8"?>
<a:theme xmlns:a="http://schemas.openxmlformats.org/drawingml/2006/main" name="1_Crop">
  <a:themeElements>
    <a:clrScheme name="Custom 3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10818</TotalTime>
  <Words>1412</Words>
  <Application>Microsoft Office PowerPoint</Application>
  <PresentationFormat>Widescreen</PresentationFormat>
  <Paragraphs>390</Paragraphs>
  <Slides>84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84</vt:i4>
      </vt:variant>
    </vt:vector>
  </HeadingPairs>
  <TitlesOfParts>
    <vt:vector size="98" baseType="lpstr">
      <vt:lpstr>Arial</vt:lpstr>
      <vt:lpstr>Arial Narrow</vt:lpstr>
      <vt:lpstr>Calibri</vt:lpstr>
      <vt:lpstr>Courier New</vt:lpstr>
      <vt:lpstr>Franklin Gothic Book</vt:lpstr>
      <vt:lpstr>Helvetica Neue</vt:lpstr>
      <vt:lpstr>inherit</vt:lpstr>
      <vt:lpstr>Tahoma</vt:lpstr>
      <vt:lpstr>Times New Roman</vt:lpstr>
      <vt:lpstr>Trebuchet MS</vt:lpstr>
      <vt:lpstr>Wingdings</vt:lpstr>
      <vt:lpstr>Crop</vt:lpstr>
      <vt:lpstr>2_Crop</vt:lpstr>
      <vt:lpstr>1_Crop</vt:lpstr>
      <vt:lpstr>PowerPoint Presentation</vt:lpstr>
      <vt:lpstr>PowerPoint Presentation</vt:lpstr>
      <vt:lpstr>Architectural- Environmental aspect: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Structure aspects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alucobond</vt:lpstr>
      <vt:lpstr>Electro-mechanical aspects:</vt:lpstr>
      <vt:lpstr>PowerPoint Presentation</vt:lpstr>
      <vt:lpstr>PowerPoint Presentation</vt:lpstr>
      <vt:lpstr>PowerPoint Presentation</vt:lpstr>
      <vt:lpstr>PowerPoint Presentation</vt:lpstr>
      <vt:lpstr>Impact Insulation Class (IIC):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-Lighting design for the basement</vt:lpstr>
      <vt:lpstr>Firefighting system: </vt:lpstr>
      <vt:lpstr>PowerPoint Presentation</vt:lpstr>
      <vt:lpstr>Indoor unit :</vt:lpstr>
      <vt:lpstr>PowerPoint Presentation</vt:lpstr>
      <vt:lpstr>PowerPoint Presentation</vt:lpstr>
      <vt:lpstr> Rain water drainage</vt:lpstr>
      <vt:lpstr>Water conservation </vt:lpstr>
      <vt:lpstr>Electrical design</vt:lpstr>
      <vt:lpstr>Electrical design</vt:lpstr>
      <vt:lpstr>camera</vt:lpstr>
      <vt:lpstr>Photovoltaic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engineering department Graduation project 2  Integrated design for energy plus building municipal</dc:title>
  <dc:creator>en-islam adwan</dc:creator>
  <cp:lastModifiedBy>hp</cp:lastModifiedBy>
  <cp:revision>321</cp:revision>
  <dcterms:created xsi:type="dcterms:W3CDTF">2021-05-27T20:06:24Z</dcterms:created>
  <dcterms:modified xsi:type="dcterms:W3CDTF">2023-06-11T02:46:25Z</dcterms:modified>
</cp:coreProperties>
</file>