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9"/>
  </p:notesMasterIdLst>
  <p:sldIdLst>
    <p:sldId id="278" r:id="rId5"/>
    <p:sldId id="279" r:id="rId6"/>
    <p:sldId id="280" r:id="rId7"/>
    <p:sldId id="286" r:id="rId8"/>
    <p:sldId id="282" r:id="rId9"/>
    <p:sldId id="283" r:id="rId10"/>
    <p:sldId id="293" r:id="rId11"/>
    <p:sldId id="284" r:id="rId12"/>
    <p:sldId id="289" r:id="rId13"/>
    <p:sldId id="295" r:id="rId14"/>
    <p:sldId id="296" r:id="rId15"/>
    <p:sldId id="291" r:id="rId16"/>
    <p:sldId id="285" r:id="rId17"/>
    <p:sldId id="29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19" autoAdjust="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1546-198A-4195-BCF8-F0FF54C90E5E}" type="datetimeFigureOut">
              <a:rPr lang="en-US" smtClean="0"/>
              <a:t>12/22/2021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DE88F-1F85-4A27-9D34-D74A50E7B0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847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12/22/2021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1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06000" algn="r" defTabSz="457200" rtl="1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openxmlformats.org/officeDocument/2006/relationships/image" Target="../media/image10.png"/><Relationship Id="rId9" Type="http://schemas.openxmlformats.org/officeDocument/2006/relationships/image" Target="../media/image13.png"/><Relationship Id="rId1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A1C807-B9AD-4C9B-BF9F-60F034289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 useBgFill="1">
        <p:nvSpPr>
          <p:cNvPr id="103" name="Freeform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964" y="1117343"/>
            <a:ext cx="3807761" cy="2420504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Smart Central Bus Station in Nablus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4980" y="3790886"/>
            <a:ext cx="3485072" cy="1646630"/>
          </a:xfrm>
        </p:spPr>
        <p:txBody>
          <a:bodyPr>
            <a:normAutofit/>
          </a:bodyPr>
          <a:lstStyle/>
          <a:p>
            <a:r>
              <a:rPr lang="ar-SA" sz="3200" dirty="0">
                <a:latin typeface="Aref Ruqaa" panose="02000500000000000000" pitchFamily="2" charset="-78"/>
                <a:cs typeface="Aref Ruqaa" panose="02000500000000000000" pitchFamily="2" charset="-78"/>
              </a:rPr>
              <a:t>سماح طوباسي</a:t>
            </a:r>
          </a:p>
          <a:p>
            <a:r>
              <a:rPr lang="ar-SA" sz="3200" dirty="0">
                <a:latin typeface="Aref Ruqaa" panose="02000500000000000000" pitchFamily="2" charset="-78"/>
                <a:cs typeface="Aref Ruqaa" panose="02000500000000000000" pitchFamily="2" charset="-78"/>
              </a:rPr>
              <a:t>ميسون عبدالقادر</a:t>
            </a:r>
            <a:endParaRPr lang="en-US" sz="3200" dirty="0">
              <a:latin typeface="Aref Ruqaa" panose="02000500000000000000" pitchFamily="2" charset="-78"/>
              <a:cs typeface="Aref Ruqaa" panose="020005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EED1F6-2C22-4FBB-950B-3638377E837A}"/>
              </a:ext>
            </a:extLst>
          </p:cNvPr>
          <p:cNvSpPr txBox="1">
            <a:spLocks/>
          </p:cNvSpPr>
          <p:nvPr/>
        </p:nvSpPr>
        <p:spPr>
          <a:xfrm>
            <a:off x="919162" y="2800350"/>
            <a:ext cx="10353675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b="1" dirty="0"/>
              <a:t>Working of the Bus</a:t>
            </a:r>
            <a:endParaRPr lang="ar-PS" sz="6600" b="1" dirty="0"/>
          </a:p>
        </p:txBody>
      </p:sp>
    </p:spTree>
    <p:extLst>
      <p:ext uri="{BB962C8B-B14F-4D97-AF65-F5344CB8AC3E}">
        <p14:creationId xmlns:p14="http://schemas.microsoft.com/office/powerpoint/2010/main" val="2475115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4E95465F-F0C5-4BFA-93CB-254F23341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395" y="399080"/>
            <a:ext cx="4665209" cy="605983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3348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A031AE3-5A20-496D-B2B0-2EF32C3DB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33" y="1484825"/>
            <a:ext cx="2253006" cy="45483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1300C1-18DE-4FB0-BD2B-4C509862D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666" y="1484825"/>
            <a:ext cx="2471056" cy="45483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42AEEA-0C29-4E31-9C4A-71E5B261F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450" y="1484825"/>
            <a:ext cx="6714358" cy="454833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39B4E69-7E1B-459C-9616-ED5EC0EDA3B9}"/>
              </a:ext>
            </a:extLst>
          </p:cNvPr>
          <p:cNvSpPr txBox="1">
            <a:spLocks/>
          </p:cNvSpPr>
          <p:nvPr/>
        </p:nvSpPr>
        <p:spPr>
          <a:xfrm>
            <a:off x="1555423" y="824845"/>
            <a:ext cx="2328420" cy="72566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l" rtl="0">
              <a:buNone/>
            </a:pPr>
            <a:r>
              <a:rPr lang="en-US" sz="2400" dirty="0"/>
              <a:t>Passenger App</a:t>
            </a:r>
            <a:endParaRPr lang="ar-PS" sz="24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EA85EB-4147-4E88-82AE-78173A25DC28}"/>
              </a:ext>
            </a:extLst>
          </p:cNvPr>
          <p:cNvSpPr txBox="1">
            <a:spLocks/>
          </p:cNvSpPr>
          <p:nvPr/>
        </p:nvSpPr>
        <p:spPr>
          <a:xfrm>
            <a:off x="7656136" y="824845"/>
            <a:ext cx="2328420" cy="72566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l" rtl="0">
              <a:buNone/>
            </a:pPr>
            <a:r>
              <a:rPr lang="en-US" sz="2400" dirty="0"/>
              <a:t>Admin website</a:t>
            </a:r>
          </a:p>
        </p:txBody>
      </p:sp>
    </p:spTree>
    <p:extLst>
      <p:ext uri="{BB962C8B-B14F-4D97-AF65-F5344CB8AC3E}">
        <p14:creationId xmlns:p14="http://schemas.microsoft.com/office/powerpoint/2010/main" val="3055699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11D5A-D656-4281-92D9-81285EF52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/>
              <a:t>Future work</a:t>
            </a:r>
            <a:endParaRPr lang="ar-PS" sz="48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3CDE7E2-3398-40E5-ABD2-ED725C126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29316"/>
            <a:ext cx="10353762" cy="3714749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Add umbrellas over stopping places that open if there is rain or a temperature rise above a certain value.</a:t>
            </a:r>
          </a:p>
          <a:p>
            <a:pPr algn="l" rtl="0"/>
            <a:r>
              <a:rPr lang="en-US" sz="2400" dirty="0"/>
              <a:t>Add sensors at each stopping place of the station, if the bus that entered stops at a different stop from its region, a warning sound works and violates the driver.</a:t>
            </a:r>
          </a:p>
          <a:p>
            <a:pPr algn="l" rtl="0"/>
            <a:r>
              <a:rPr lang="en-US" sz="2400" dirty="0"/>
              <a:t>Using camera and image processing to get the number of the bus and permission it to enter depending on it.</a:t>
            </a:r>
            <a:endParaRPr lang="ar-PS" sz="2400" dirty="0"/>
          </a:p>
        </p:txBody>
      </p:sp>
    </p:spTree>
    <p:extLst>
      <p:ext uri="{BB962C8B-B14F-4D97-AF65-F5344CB8AC3E}">
        <p14:creationId xmlns:p14="http://schemas.microsoft.com/office/powerpoint/2010/main" val="3624347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468B1-1572-4615-BE22-A9DB82DB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800350"/>
            <a:ext cx="10353762" cy="1257300"/>
          </a:xfrm>
        </p:spPr>
        <p:txBody>
          <a:bodyPr>
            <a:normAutofit/>
          </a:bodyPr>
          <a:lstStyle/>
          <a:p>
            <a:r>
              <a:rPr lang="ar-SA" sz="5400" dirty="0">
                <a:latin typeface="Aref Ruqaa" panose="02000500000000000000" pitchFamily="2" charset="-78"/>
                <a:cs typeface="Aref Ruqaa" panose="02000500000000000000" pitchFamily="2" charset="-78"/>
              </a:rPr>
              <a:t>شكراً لحسن استماعكم </a:t>
            </a:r>
            <a:endParaRPr lang="ar-PS" sz="5400" dirty="0">
              <a:latin typeface="Aref Ruqaa" panose="02000500000000000000" pitchFamily="2" charset="-78"/>
              <a:cs typeface="Aref Ruqaa" panose="020005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466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0" y="10"/>
            <a:ext cx="6096000" cy="685799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F260476B-CCA6-412B-A9C5-399C34AE6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631" y="964420"/>
            <a:ext cx="5440617" cy="5323257"/>
          </a:xfrm>
        </p:spPr>
        <p:txBody>
          <a:bodyPr anchor="t">
            <a:normAutofit/>
          </a:bodyPr>
          <a:lstStyle/>
          <a:p>
            <a:pPr algn="l" rtl="0"/>
            <a:endParaRPr lang="en-US" sz="2800" dirty="0"/>
          </a:p>
          <a:p>
            <a:pPr lvl="2" algn="l" rtl="0" fontAlgn="base"/>
            <a:r>
              <a:rPr lang="en-US" sz="2800" dirty="0"/>
              <a:t>Introduction </a:t>
            </a:r>
          </a:p>
          <a:p>
            <a:pPr lvl="2" algn="l" rtl="0" fontAlgn="base"/>
            <a:r>
              <a:rPr lang="en-US" sz="2800" dirty="0"/>
              <a:t>Constraints</a:t>
            </a:r>
          </a:p>
          <a:p>
            <a:pPr lvl="2" algn="l" rtl="0" fontAlgn="base"/>
            <a:r>
              <a:rPr lang="en-US" sz="2800" dirty="0"/>
              <a:t>Hardware Components</a:t>
            </a:r>
          </a:p>
          <a:p>
            <a:pPr lvl="2" algn="l" rtl="0" fontAlgn="base"/>
            <a:r>
              <a:rPr lang="en-US" sz="2800" dirty="0"/>
              <a:t>Working of Station</a:t>
            </a:r>
          </a:p>
          <a:p>
            <a:pPr lvl="2" algn="l" rtl="0" fontAlgn="base"/>
            <a:r>
              <a:rPr lang="en-US" sz="2800" dirty="0"/>
              <a:t>Working of Bus</a:t>
            </a:r>
          </a:p>
          <a:p>
            <a:pPr lvl="2" algn="l" rtl="0" fontAlgn="base"/>
            <a:r>
              <a:rPr lang="en-US" sz="2800" dirty="0"/>
              <a:t>Future work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240494D-296A-483C-9A9E-726F81B56D92}"/>
              </a:ext>
            </a:extLst>
          </p:cNvPr>
          <p:cNvSpPr txBox="1">
            <a:spLocks/>
          </p:cNvSpPr>
          <p:nvPr/>
        </p:nvSpPr>
        <p:spPr>
          <a:xfrm>
            <a:off x="6654674" y="302319"/>
            <a:ext cx="2734424" cy="132419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800" b="1" dirty="0"/>
              <a:t>OUTLINE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22023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7ECEF-2D65-454B-A2D4-E70BDD475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Nablus Eastern Bus Station </a:t>
            </a:r>
            <a:r>
              <a:rPr lang="en-US" sz="2400" b="1" dirty="0"/>
              <a:t>(NEBS).</a:t>
            </a:r>
          </a:p>
          <a:p>
            <a:pPr algn="l" rtl="0"/>
            <a:r>
              <a:rPr lang="en-US" sz="2400" dirty="0"/>
              <a:t>Solving problems related to traffic congestion and the entry of unregistered cars or buses to the </a:t>
            </a:r>
            <a:r>
              <a:rPr lang="en-US" sz="2400" b="1" dirty="0"/>
              <a:t>NEBS.</a:t>
            </a:r>
          </a:p>
          <a:p>
            <a:pPr algn="l" rtl="0"/>
            <a:r>
              <a:rPr lang="en-US" sz="2400" dirty="0"/>
              <a:t>Knowing the number of passengers in each bus.</a:t>
            </a:r>
          </a:p>
          <a:p>
            <a:pPr algn="l" rtl="0"/>
            <a:r>
              <a:rPr lang="en-US" sz="2400" dirty="0"/>
              <a:t>Enforcing the rules of the station</a:t>
            </a:r>
          </a:p>
          <a:p>
            <a:pPr algn="l" rtl="0"/>
            <a:r>
              <a:rPr lang="en-US" sz="2400" dirty="0"/>
              <a:t>Passenger Application to get the information from station.</a:t>
            </a:r>
          </a:p>
          <a:p>
            <a:pPr algn="l" rtl="0"/>
            <a:endParaRPr lang="ar-PS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642B85-A37A-4904-84EF-11170A138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47" y="619027"/>
            <a:ext cx="9769213" cy="1257300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 dirty="0"/>
              <a:t>Introduction</a:t>
            </a:r>
            <a:r>
              <a:rPr lang="en-US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75493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3677-8502-493C-8E3F-CADEBEB42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b="1" dirty="0"/>
              <a:t>Constraints</a:t>
            </a:r>
            <a:endParaRPr lang="ar-P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DA455-B9B6-4A78-9265-C90A3E122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Supplying power to the esp32, which has 2 types of voltages (3.3v and 5v).</a:t>
            </a:r>
          </a:p>
          <a:p>
            <a:pPr algn="l" rtl="0"/>
            <a:r>
              <a:rPr lang="en-US" dirty="0"/>
              <a:t>The IR sensing distance.</a:t>
            </a:r>
          </a:p>
          <a:p>
            <a:pPr algn="l" rtl="0"/>
            <a:r>
              <a:rPr lang="en-US" dirty="0"/>
              <a:t>The interference of IR sensors due to their presence next to each other.</a:t>
            </a:r>
          </a:p>
          <a:p>
            <a:pPr algn="l" rtl="0"/>
            <a:r>
              <a:rPr lang="en-US" dirty="0"/>
              <a:t>Admin panel: there was no suitable physical interface that could be easily integrated into the project. 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071085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DFA6D-E79C-433E-A5F4-82E617717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03868"/>
            <a:ext cx="10353762" cy="1257300"/>
          </a:xfrm>
        </p:spPr>
        <p:txBody>
          <a:bodyPr>
            <a:normAutofit fontScale="90000"/>
          </a:bodyPr>
          <a:lstStyle/>
          <a:p>
            <a:pPr algn="l"/>
            <a:r>
              <a:rPr lang="en-US" sz="5300" b="1" dirty="0"/>
              <a:t>Hardware Components</a:t>
            </a:r>
            <a:br>
              <a:rPr lang="en-US" dirty="0"/>
            </a:br>
            <a:endParaRPr lang="ar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214C2-9F7C-4D1C-BF32-AC1125052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828800"/>
            <a:ext cx="4011131" cy="490888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ESP32</a:t>
            </a:r>
          </a:p>
          <a:p>
            <a:pPr algn="l" rtl="0"/>
            <a:r>
              <a:rPr lang="en-US" sz="2400" dirty="0"/>
              <a:t>RC522 RFID reader</a:t>
            </a:r>
          </a:p>
          <a:p>
            <a:pPr algn="l" rtl="0"/>
            <a:r>
              <a:rPr lang="en-US" sz="2400" dirty="0"/>
              <a:t>2 Servo Motor</a:t>
            </a:r>
          </a:p>
          <a:p>
            <a:pPr algn="l" rtl="0"/>
            <a:r>
              <a:rPr lang="en-US" sz="2400" dirty="0"/>
              <a:t>2 IR Sensor</a:t>
            </a:r>
          </a:p>
          <a:p>
            <a:pPr algn="l" rtl="0"/>
            <a:r>
              <a:rPr lang="en-US" sz="2400" dirty="0"/>
              <a:t>LCD 20X4 Display</a:t>
            </a:r>
          </a:p>
          <a:p>
            <a:pPr algn="l" rtl="0"/>
            <a:r>
              <a:rPr lang="en-US" sz="2400" dirty="0"/>
              <a:t>Ultrasonic Distance Sensor</a:t>
            </a:r>
          </a:p>
          <a:p>
            <a:pPr algn="l" rtl="0"/>
            <a:r>
              <a:rPr lang="en-US" sz="2400" dirty="0"/>
              <a:t>Mini Piezo Buzzer </a:t>
            </a:r>
          </a:p>
          <a:p>
            <a:pPr algn="l" rtl="0"/>
            <a:endParaRPr lang="ar-P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8128F-F6FB-42F3-BE73-ED1946D9C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6642" y="5227107"/>
            <a:ext cx="1695199" cy="16951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EA6A5C-A6E5-4012-9000-34666C2B2D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125" y="3577010"/>
            <a:ext cx="3305368" cy="30744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CAE0B1-A139-41D2-A991-82236F46F2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00" b="90000" l="0" r="100000">
                        <a14:foregroundMark x1="83333" y1="21333" x2="95333" y2="49833"/>
                        <a14:foregroundMark x1="87500" y1="22167" x2="98667" y2="43833"/>
                        <a14:foregroundMark x1="89333" y1="20000" x2="99000" y2="33667"/>
                        <a14:foregroundMark x1="92167" y1="21333" x2="97167" y2="31000"/>
                        <a14:foregroundMark x1="89333" y1="22667" x2="99000" y2="23167"/>
                        <a14:foregroundMark x1="84833" y1="18500" x2="98167" y2="18500"/>
                        <a14:foregroundMark x1="47000" y1="71000" x2="63167" y2="67833"/>
                        <a14:foregroundMark x1="65000" y1="73833" x2="63667" y2="63667"/>
                        <a14:backgroundMark x1="96500" y1="19667" x2="99667" y2="29833"/>
                        <a14:backgroundMark x1="68833" y1="64833" x2="74333" y2="64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5438" y="3667418"/>
            <a:ext cx="2101616" cy="21016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17C304-3A99-4475-AD40-F3080DC07D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18207">
            <a:off x="5730217" y="129701"/>
            <a:ext cx="4009800" cy="4009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7EE07E-68EE-4F31-8E7D-8E53F53AD2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09524">
            <a:off x="4003464" y="1253423"/>
            <a:ext cx="2809297" cy="30744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0C5F25-63DC-4A77-8956-1905096508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997" l="2469" r="100000">
                        <a14:foregroundMark x1="1440" y1="4443" x2="5864" y2="38763"/>
                        <a14:foregroundMark x1="5864" y1="38763" x2="98971" y2="34582"/>
                        <a14:foregroundMark x1="97840" y1="34233" x2="90638" y2="0"/>
                        <a14:foregroundMark x1="46091" y1="4443" x2="88786" y2="1916"/>
                        <a14:foregroundMark x1="3292" y1="4791" x2="38477" y2="4443"/>
                        <a14:foregroundMark x1="13477" y1="61498" x2="3601" y2="97997"/>
                        <a14:foregroundMark x1="44650" y1="96341" x2="93930" y2="96341"/>
                        <a14:foregroundMark x1="20267" y1="87718" x2="20267" y2="87718"/>
                        <a14:foregroundMark x1="22531" y1="85453" x2="26440" y2="86760"/>
                        <a14:foregroundMark x1="18107" y1="89983" x2="20679" y2="95383"/>
                        <a14:foregroundMark x1="16667" y1="83537" x2="21399" y2="89024"/>
                        <a14:foregroundMark x1="18519" y1="87718" x2="18519" y2="87718"/>
                        <a14:foregroundMark x1="95679" y1="43206" x2="95679" y2="4320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32851" y="276823"/>
            <a:ext cx="2742024" cy="31039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1CDA43-D40F-4548-86DC-FDA4EE2B734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496" b="100000" l="441" r="100000">
                        <a14:foregroundMark x1="86931" y1="53709" x2="88693" y2="61128"/>
                        <a14:foregroundMark x1="83260" y1="70920" x2="18943" y2="98516"/>
                        <a14:foregroundMark x1="17621" y1="97329" x2="4112" y2="41840"/>
                        <a14:foregroundMark x1="93392" y1="35015" x2="82819" y2="10386"/>
                        <a14:foregroundMark x1="95888" y1="32938" x2="86197" y2="10979"/>
                        <a14:backgroundMark x1="43465" y1="94065" x2="23935" y2="9940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809711" flipV="1">
            <a:off x="9236922" y="4092053"/>
            <a:ext cx="3117100" cy="189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6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7A01D2B-5007-4773-A5A7-54F8C7D2A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7863" y="3392108"/>
            <a:ext cx="6677427" cy="3285212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694F18-C5EB-4FC2-993A-B972A7B11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05" y="483922"/>
            <a:ext cx="6056950" cy="34145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C7798A-51F3-4AF1-8915-089198D2E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561" y="483922"/>
            <a:ext cx="5027934" cy="2626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070346-E6CD-4419-8149-4593B045E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98" y="4320609"/>
            <a:ext cx="3902698" cy="19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8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5F716EE-A902-4DE7-ABAF-4CF55C448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62" y="2800350"/>
            <a:ext cx="10353675" cy="1257300"/>
          </a:xfrm>
        </p:spPr>
        <p:txBody>
          <a:bodyPr>
            <a:normAutofit/>
          </a:bodyPr>
          <a:lstStyle/>
          <a:p>
            <a:r>
              <a:rPr lang="en-US" sz="6600" b="1" dirty="0"/>
              <a:t>Working of the Station</a:t>
            </a:r>
            <a:endParaRPr lang="ar-PS" sz="6600" b="1" dirty="0"/>
          </a:p>
        </p:txBody>
      </p:sp>
    </p:spTree>
    <p:extLst>
      <p:ext uri="{BB962C8B-B14F-4D97-AF65-F5344CB8AC3E}">
        <p14:creationId xmlns:p14="http://schemas.microsoft.com/office/powerpoint/2010/main" val="97586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08150D8-AFC4-4250-86C5-2E1935E06D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0117" y="952107"/>
            <a:ext cx="3834380" cy="5731691"/>
          </a:xfr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4D43063-7E24-475D-AD9B-01083C5FD777}"/>
              </a:ext>
            </a:extLst>
          </p:cNvPr>
          <p:cNvSpPr txBox="1">
            <a:spLocks/>
          </p:cNvSpPr>
          <p:nvPr/>
        </p:nvSpPr>
        <p:spPr>
          <a:xfrm>
            <a:off x="1830619" y="471733"/>
            <a:ext cx="3016694" cy="48037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 fontScale="92500"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l" rtl="0">
              <a:buNone/>
            </a:pPr>
            <a:r>
              <a:rPr lang="en-US" sz="2400" dirty="0"/>
              <a:t>Working of the Entrance</a:t>
            </a:r>
            <a:endParaRPr lang="ar-PS" sz="2400" dirty="0"/>
          </a:p>
        </p:txBody>
      </p:sp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331F513A-ADBC-4779-855A-0B639D0F0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747" y="1366543"/>
            <a:ext cx="4084065" cy="459625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BB639C9-7D1A-4C1C-A4A3-B41B5427CCB6}"/>
              </a:ext>
            </a:extLst>
          </p:cNvPr>
          <p:cNvSpPr txBox="1">
            <a:spLocks/>
          </p:cNvSpPr>
          <p:nvPr/>
        </p:nvSpPr>
        <p:spPr>
          <a:xfrm>
            <a:off x="7538394" y="472126"/>
            <a:ext cx="2358773" cy="48037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l" rtl="0">
              <a:buNone/>
            </a:pPr>
            <a:r>
              <a:rPr lang="en-US" sz="2400" dirty="0"/>
              <a:t>Working of the Exit</a:t>
            </a:r>
            <a:endParaRPr lang="ar-PS" sz="2400" dirty="0"/>
          </a:p>
        </p:txBody>
      </p:sp>
    </p:spTree>
    <p:extLst>
      <p:ext uri="{BB962C8B-B14F-4D97-AF65-F5344CB8AC3E}">
        <p14:creationId xmlns:p14="http://schemas.microsoft.com/office/powerpoint/2010/main" val="1778072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72B126D-E3E0-4535-B2F6-A1276C0B2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6407" y="952107"/>
            <a:ext cx="3976449" cy="5643514"/>
          </a:xfr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3C08A79-AB1D-4ACC-BBE9-E13E617A4260}"/>
              </a:ext>
            </a:extLst>
          </p:cNvPr>
          <p:cNvSpPr txBox="1">
            <a:spLocks/>
          </p:cNvSpPr>
          <p:nvPr/>
        </p:nvSpPr>
        <p:spPr>
          <a:xfrm>
            <a:off x="913795" y="1866900"/>
            <a:ext cx="5845224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ar-PS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72F4A68-ACE6-4462-8A79-F29B87F284B4}"/>
              </a:ext>
            </a:extLst>
          </p:cNvPr>
          <p:cNvSpPr txBox="1">
            <a:spLocks/>
          </p:cNvSpPr>
          <p:nvPr/>
        </p:nvSpPr>
        <p:spPr>
          <a:xfrm>
            <a:off x="4066013" y="262379"/>
            <a:ext cx="3517236" cy="48037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r" defTabSz="457200" rtl="1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3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21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l" rtl="0">
              <a:buNone/>
            </a:pPr>
            <a:r>
              <a:rPr lang="en-US" sz="2400" dirty="0"/>
              <a:t>Working of the Ultrasonic</a:t>
            </a:r>
            <a:endParaRPr lang="ar-PS" sz="2400" dirty="0"/>
          </a:p>
        </p:txBody>
      </p:sp>
    </p:spTree>
    <p:extLst>
      <p:ext uri="{BB962C8B-B14F-4D97-AF65-F5344CB8AC3E}">
        <p14:creationId xmlns:p14="http://schemas.microsoft.com/office/powerpoint/2010/main" val="1708570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2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{D93618FD-637C-4844-8903-9D8B3E0DCCF2}tf55705232_win32</Template>
  <TotalTime>2156</TotalTime>
  <Words>255</Words>
  <Application>Microsoft Office PowerPoint</Application>
  <PresentationFormat>Widescreen</PresentationFormat>
  <Paragraphs>43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Aref Ruqaa</vt:lpstr>
      <vt:lpstr>Calibri</vt:lpstr>
      <vt:lpstr>Goudy Old Style</vt:lpstr>
      <vt:lpstr>Wingdings 2</vt:lpstr>
      <vt:lpstr>SlateVTI</vt:lpstr>
      <vt:lpstr>Smart Central Bus Station in Nablus </vt:lpstr>
      <vt:lpstr>PowerPoint Presentation</vt:lpstr>
      <vt:lpstr>Introduction </vt:lpstr>
      <vt:lpstr>Constraints</vt:lpstr>
      <vt:lpstr>Hardware Components </vt:lpstr>
      <vt:lpstr>PowerPoint Presentation</vt:lpstr>
      <vt:lpstr>Working of the Station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شكراً لحسن استماعكم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Central Bus Station in Nablus </dc:title>
  <dc:creator>Samah Tobasi</dc:creator>
  <cp:lastModifiedBy>Samah Tobasi</cp:lastModifiedBy>
  <cp:revision>18</cp:revision>
  <dcterms:created xsi:type="dcterms:W3CDTF">2021-12-22T08:12:04Z</dcterms:created>
  <dcterms:modified xsi:type="dcterms:W3CDTF">2021-12-23T20:08:29Z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