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Raleway"/>
      <p:regular r:id="rId30"/>
      <p:bold r:id="rId31"/>
      <p:italic r:id="rId32"/>
      <p:boldItalic r:id="rId33"/>
    </p:embeddedFont>
    <p:embeddedFont>
      <p:font typeface="Source Sans Pro"/>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8" roundtripDataSignature="AMtx7mhFUaq95R6m9o9GorSNjWm5c/Wap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aleway-bold.fntdata"/><Relationship Id="rId30" Type="http://schemas.openxmlformats.org/officeDocument/2006/relationships/font" Target="fonts/Raleway-regular.fntdata"/><Relationship Id="rId11" Type="http://schemas.openxmlformats.org/officeDocument/2006/relationships/slide" Target="slides/slide6.xml"/><Relationship Id="rId33" Type="http://schemas.openxmlformats.org/officeDocument/2006/relationships/font" Target="fonts/Raleway-boldItalic.fntdata"/><Relationship Id="rId10" Type="http://schemas.openxmlformats.org/officeDocument/2006/relationships/slide" Target="slides/slide5.xml"/><Relationship Id="rId32" Type="http://schemas.openxmlformats.org/officeDocument/2006/relationships/font" Target="fonts/Raleway-italic.fntdata"/><Relationship Id="rId13" Type="http://schemas.openxmlformats.org/officeDocument/2006/relationships/slide" Target="slides/slide8.xml"/><Relationship Id="rId35" Type="http://schemas.openxmlformats.org/officeDocument/2006/relationships/font" Target="fonts/SourceSansPro-bold.fntdata"/><Relationship Id="rId12" Type="http://schemas.openxmlformats.org/officeDocument/2006/relationships/slide" Target="slides/slide7.xml"/><Relationship Id="rId34" Type="http://schemas.openxmlformats.org/officeDocument/2006/relationships/font" Target="fonts/SourceSansPro-regular.fntdata"/><Relationship Id="rId15" Type="http://schemas.openxmlformats.org/officeDocument/2006/relationships/slide" Target="slides/slide10.xml"/><Relationship Id="rId37" Type="http://schemas.openxmlformats.org/officeDocument/2006/relationships/font" Target="fonts/SourceSansPro-boldItalic.fntdata"/><Relationship Id="rId14" Type="http://schemas.openxmlformats.org/officeDocument/2006/relationships/slide" Target="slides/slide9.xml"/><Relationship Id="rId36" Type="http://schemas.openxmlformats.org/officeDocument/2006/relationships/font" Target="fonts/SourceSansPro-italic.fntdata"/><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3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3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3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09893524f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09893524f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09893524f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09893524f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09893524fd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09893524fd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 name="Google Shape;8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7"/>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7"/>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6"/>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6"/>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19"/>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20"/>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20"/>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2"/>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22"/>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3"/>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4"/>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4"/>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4"/>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4"/>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5"/>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2.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5.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4.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9.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0.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3.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1.png"/><Relationship Id="rId4" Type="http://schemas.openxmlformats.org/officeDocument/2006/relationships/image" Target="../media/image37.png"/><Relationship Id="rId5" Type="http://schemas.openxmlformats.org/officeDocument/2006/relationships/image" Target="../media/image4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7.png"/><Relationship Id="rId4" Type="http://schemas.openxmlformats.org/officeDocument/2006/relationships/image" Target="../media/image7.png"/><Relationship Id="rId5" Type="http://schemas.openxmlformats.org/officeDocument/2006/relationships/image" Target="../media/image11.jpg"/><Relationship Id="rId6" Type="http://schemas.openxmlformats.org/officeDocument/2006/relationships/image" Target="../media/image19.png"/><Relationship Id="rId7"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8.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0" y="744575"/>
            <a:ext cx="8520600" cy="1605600"/>
          </a:xfrm>
          <a:prstGeom prst="rect">
            <a:avLst/>
          </a:prstGeom>
          <a:solidFill>
            <a:schemeClr val="lt1"/>
          </a:solid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lang="ar">
                <a:solidFill>
                  <a:schemeClr val="dk2"/>
                </a:solidFill>
              </a:rPr>
              <a:t>Creative Design</a:t>
            </a:r>
            <a:endParaRPr>
              <a:solidFill>
                <a:schemeClr val="dk2"/>
              </a:solidFill>
            </a:endParaRPr>
          </a:p>
        </p:txBody>
      </p:sp>
      <p:sp>
        <p:nvSpPr>
          <p:cNvPr id="55" name="Google Shape;55;p1"/>
          <p:cNvSpPr txBox="1"/>
          <p:nvPr/>
        </p:nvSpPr>
        <p:spPr>
          <a:xfrm>
            <a:off x="40300" y="3008200"/>
            <a:ext cx="9103800" cy="2401200"/>
          </a:xfrm>
          <a:prstGeom prst="rect">
            <a:avLst/>
          </a:prstGeom>
          <a:solidFill>
            <a:srgbClr val="4A86E8"/>
          </a:solid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000000"/>
              </a:buClr>
              <a:buSzPts val="3000"/>
              <a:buFont typeface="Arial"/>
              <a:buNone/>
            </a:pPr>
            <a:r>
              <a:rPr b="0" i="0" lang="ar" sz="3000" u="none" cap="none" strike="noStrike">
                <a:solidFill>
                  <a:srgbClr val="000000"/>
                </a:solidFill>
                <a:latin typeface="Arial"/>
                <a:ea typeface="Arial"/>
                <a:cs typeface="Arial"/>
                <a:sym typeface="Arial"/>
              </a:rPr>
              <a:t>Ali Moalla</a:t>
            </a:r>
            <a:endParaRPr b="0" i="0" sz="30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3000"/>
              <a:buFont typeface="Arial"/>
              <a:buNone/>
            </a:pPr>
            <a:r>
              <a:rPr b="0" i="0" lang="ar" sz="3000" u="none" cap="none" strike="noStrike">
                <a:solidFill>
                  <a:srgbClr val="000000"/>
                </a:solidFill>
                <a:latin typeface="Arial"/>
                <a:ea typeface="Arial"/>
                <a:cs typeface="Arial"/>
                <a:sym typeface="Arial"/>
              </a:rPr>
              <a:t>Hadi Jamal</a:t>
            </a:r>
            <a:endParaRPr b="0" i="0" sz="3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id="115" name="Google Shape;115;p8"/>
          <p:cNvPicPr preferRelativeResize="0"/>
          <p:nvPr/>
        </p:nvPicPr>
        <p:blipFill rotWithShape="1">
          <a:blip r:embed="rId3">
            <a:alphaModFix/>
          </a:blip>
          <a:srcRect b="0" l="0" r="0" t="0"/>
          <a:stretch/>
        </p:blipFill>
        <p:spPr>
          <a:xfrm>
            <a:off x="439675" y="1303500"/>
            <a:ext cx="8264625" cy="2018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9"/>
          <p:cNvPicPr preferRelativeResize="0"/>
          <p:nvPr/>
        </p:nvPicPr>
        <p:blipFill rotWithShape="1">
          <a:blip r:embed="rId3">
            <a:alphaModFix/>
          </a:blip>
          <a:srcRect b="0" l="0" r="0" t="0"/>
          <a:stretch/>
        </p:blipFill>
        <p:spPr>
          <a:xfrm>
            <a:off x="6911300" y="98675"/>
            <a:ext cx="2232700" cy="5044823"/>
          </a:xfrm>
          <a:prstGeom prst="rect">
            <a:avLst/>
          </a:prstGeom>
          <a:noFill/>
          <a:ln>
            <a:noFill/>
          </a:ln>
        </p:spPr>
      </p:pic>
      <p:pic>
        <p:nvPicPr>
          <p:cNvPr id="121" name="Google Shape;121;p9"/>
          <p:cNvPicPr preferRelativeResize="0"/>
          <p:nvPr/>
        </p:nvPicPr>
        <p:blipFill rotWithShape="1">
          <a:blip r:embed="rId4">
            <a:alphaModFix/>
          </a:blip>
          <a:srcRect b="0" l="0" r="0" t="0"/>
          <a:stretch/>
        </p:blipFill>
        <p:spPr>
          <a:xfrm>
            <a:off x="246400" y="152400"/>
            <a:ext cx="6493836" cy="4923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10"/>
          <p:cNvPicPr preferRelativeResize="0"/>
          <p:nvPr/>
        </p:nvPicPr>
        <p:blipFill rotWithShape="1">
          <a:blip r:embed="rId3">
            <a:alphaModFix/>
          </a:blip>
          <a:srcRect b="0" l="0" r="0" t="0"/>
          <a:stretch/>
        </p:blipFill>
        <p:spPr>
          <a:xfrm>
            <a:off x="6844386" y="0"/>
            <a:ext cx="2299615" cy="5237499"/>
          </a:xfrm>
          <a:prstGeom prst="rect">
            <a:avLst/>
          </a:prstGeom>
          <a:noFill/>
          <a:ln>
            <a:noFill/>
          </a:ln>
        </p:spPr>
      </p:pic>
      <p:pic>
        <p:nvPicPr>
          <p:cNvPr id="127" name="Google Shape;127;p10"/>
          <p:cNvPicPr preferRelativeResize="0"/>
          <p:nvPr/>
        </p:nvPicPr>
        <p:blipFill rotWithShape="1">
          <a:blip r:embed="rId4">
            <a:alphaModFix/>
          </a:blip>
          <a:srcRect b="0" l="0" r="0" t="0"/>
          <a:stretch/>
        </p:blipFill>
        <p:spPr>
          <a:xfrm>
            <a:off x="206125" y="29200"/>
            <a:ext cx="6464839" cy="5085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pic>
        <p:nvPicPr>
          <p:cNvPr id="132" name="Google Shape;132;p11"/>
          <p:cNvPicPr preferRelativeResize="0"/>
          <p:nvPr/>
        </p:nvPicPr>
        <p:blipFill rotWithShape="1">
          <a:blip r:embed="rId3">
            <a:alphaModFix/>
          </a:blip>
          <a:srcRect b="0" l="0" r="0" t="0"/>
          <a:stretch/>
        </p:blipFill>
        <p:spPr>
          <a:xfrm>
            <a:off x="152400" y="0"/>
            <a:ext cx="6367904" cy="5143501"/>
          </a:xfrm>
          <a:prstGeom prst="rect">
            <a:avLst/>
          </a:prstGeom>
          <a:noFill/>
          <a:ln>
            <a:noFill/>
          </a:ln>
        </p:spPr>
      </p:pic>
      <p:pic>
        <p:nvPicPr>
          <p:cNvPr id="133" name="Google Shape;133;p11"/>
          <p:cNvPicPr preferRelativeResize="0"/>
          <p:nvPr/>
        </p:nvPicPr>
        <p:blipFill rotWithShape="1">
          <a:blip r:embed="rId4">
            <a:alphaModFix/>
          </a:blip>
          <a:srcRect b="0" l="0" r="0" t="0"/>
          <a:stretch/>
        </p:blipFill>
        <p:spPr>
          <a:xfrm>
            <a:off x="6705400" y="0"/>
            <a:ext cx="2438601" cy="51435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pic>
        <p:nvPicPr>
          <p:cNvPr id="138" name="Google Shape;138;p12"/>
          <p:cNvPicPr preferRelativeResize="0"/>
          <p:nvPr/>
        </p:nvPicPr>
        <p:blipFill rotWithShape="1">
          <a:blip r:embed="rId3">
            <a:alphaModFix/>
          </a:blip>
          <a:srcRect b="0" l="0" r="0" t="0"/>
          <a:stretch/>
        </p:blipFill>
        <p:spPr>
          <a:xfrm>
            <a:off x="6740236" y="117764"/>
            <a:ext cx="2292928" cy="4959927"/>
          </a:xfrm>
          <a:prstGeom prst="rect">
            <a:avLst/>
          </a:prstGeom>
          <a:noFill/>
          <a:ln>
            <a:noFill/>
          </a:ln>
        </p:spPr>
      </p:pic>
      <p:pic>
        <p:nvPicPr>
          <p:cNvPr id="139" name="Google Shape;139;p12"/>
          <p:cNvPicPr preferRelativeResize="0"/>
          <p:nvPr/>
        </p:nvPicPr>
        <p:blipFill rotWithShape="1">
          <a:blip r:embed="rId4">
            <a:alphaModFix/>
          </a:blip>
          <a:srcRect b="0" l="0" r="0" t="0"/>
          <a:stretch/>
        </p:blipFill>
        <p:spPr>
          <a:xfrm>
            <a:off x="110836" y="117764"/>
            <a:ext cx="6490854" cy="495992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id="144" name="Google Shape;144;p30"/>
          <p:cNvPicPr preferRelativeResize="0"/>
          <p:nvPr/>
        </p:nvPicPr>
        <p:blipFill rotWithShape="1">
          <a:blip r:embed="rId3">
            <a:alphaModFix/>
          </a:blip>
          <a:srcRect b="0" l="0" r="0" t="0"/>
          <a:stretch/>
        </p:blipFill>
        <p:spPr>
          <a:xfrm>
            <a:off x="6607644" y="124691"/>
            <a:ext cx="2371073" cy="4918364"/>
          </a:xfrm>
          <a:prstGeom prst="rect">
            <a:avLst/>
          </a:prstGeom>
          <a:noFill/>
          <a:ln>
            <a:noFill/>
          </a:ln>
        </p:spPr>
      </p:pic>
      <p:pic>
        <p:nvPicPr>
          <p:cNvPr id="145" name="Google Shape;145;p30"/>
          <p:cNvPicPr preferRelativeResize="0"/>
          <p:nvPr/>
        </p:nvPicPr>
        <p:blipFill rotWithShape="1">
          <a:blip r:embed="rId4">
            <a:alphaModFix/>
          </a:blip>
          <a:srcRect b="0" l="0" r="0" t="0"/>
          <a:stretch/>
        </p:blipFill>
        <p:spPr>
          <a:xfrm>
            <a:off x="165283" y="124691"/>
            <a:ext cx="6290935" cy="491836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14"/>
          <p:cNvPicPr preferRelativeResize="0"/>
          <p:nvPr/>
        </p:nvPicPr>
        <p:blipFill rotWithShape="1">
          <a:blip r:embed="rId3">
            <a:alphaModFix/>
          </a:blip>
          <a:srcRect b="0" l="0" r="0" t="0"/>
          <a:stretch/>
        </p:blipFill>
        <p:spPr>
          <a:xfrm>
            <a:off x="6581691" y="119495"/>
            <a:ext cx="2298290" cy="4904510"/>
          </a:xfrm>
          <a:prstGeom prst="rect">
            <a:avLst/>
          </a:prstGeom>
          <a:noFill/>
          <a:ln>
            <a:noFill/>
          </a:ln>
        </p:spPr>
      </p:pic>
      <p:pic>
        <p:nvPicPr>
          <p:cNvPr id="151" name="Google Shape;151;p14"/>
          <p:cNvPicPr preferRelativeResize="0"/>
          <p:nvPr/>
        </p:nvPicPr>
        <p:blipFill rotWithShape="1">
          <a:blip r:embed="rId4">
            <a:alphaModFix/>
          </a:blip>
          <a:srcRect b="0" l="0" r="0" t="0"/>
          <a:stretch/>
        </p:blipFill>
        <p:spPr>
          <a:xfrm>
            <a:off x="166256" y="119494"/>
            <a:ext cx="6255326" cy="490451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id="156" name="Google Shape;156;p31"/>
          <p:cNvPicPr preferRelativeResize="0"/>
          <p:nvPr/>
        </p:nvPicPr>
        <p:blipFill rotWithShape="1">
          <a:blip r:embed="rId3">
            <a:alphaModFix/>
          </a:blip>
          <a:srcRect b="0" l="0" r="0" t="0"/>
          <a:stretch/>
        </p:blipFill>
        <p:spPr>
          <a:xfrm>
            <a:off x="6475886" y="180108"/>
            <a:ext cx="2426774" cy="4842165"/>
          </a:xfrm>
          <a:prstGeom prst="rect">
            <a:avLst/>
          </a:prstGeom>
          <a:noFill/>
          <a:ln>
            <a:noFill/>
          </a:ln>
        </p:spPr>
      </p:pic>
      <p:pic>
        <p:nvPicPr>
          <p:cNvPr id="157" name="Google Shape;157;p31"/>
          <p:cNvPicPr preferRelativeResize="0"/>
          <p:nvPr/>
        </p:nvPicPr>
        <p:blipFill rotWithShape="1">
          <a:blip r:embed="rId4">
            <a:alphaModFix/>
          </a:blip>
          <a:srcRect b="0" l="0" r="0" t="0"/>
          <a:stretch/>
        </p:blipFill>
        <p:spPr>
          <a:xfrm>
            <a:off x="124691" y="180108"/>
            <a:ext cx="6241473" cy="484216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p32"/>
          <p:cNvPicPr preferRelativeResize="0"/>
          <p:nvPr/>
        </p:nvPicPr>
        <p:blipFill rotWithShape="1">
          <a:blip r:embed="rId3">
            <a:alphaModFix/>
          </a:blip>
          <a:srcRect b="0" l="0" r="0" t="0"/>
          <a:stretch/>
        </p:blipFill>
        <p:spPr>
          <a:xfrm>
            <a:off x="6645761" y="105640"/>
            <a:ext cx="2308695" cy="4932219"/>
          </a:xfrm>
          <a:prstGeom prst="rect">
            <a:avLst/>
          </a:prstGeom>
          <a:noFill/>
          <a:ln>
            <a:noFill/>
          </a:ln>
        </p:spPr>
      </p:pic>
      <p:pic>
        <p:nvPicPr>
          <p:cNvPr id="163" name="Google Shape;163;p32"/>
          <p:cNvPicPr preferRelativeResize="0"/>
          <p:nvPr/>
        </p:nvPicPr>
        <p:blipFill rotWithShape="1">
          <a:blip r:embed="rId4">
            <a:alphaModFix/>
          </a:blip>
          <a:srcRect b="0" l="0" r="0" t="0"/>
          <a:stretch/>
        </p:blipFill>
        <p:spPr>
          <a:xfrm>
            <a:off x="189544" y="105640"/>
            <a:ext cx="6232038" cy="493221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33"/>
          <p:cNvPicPr preferRelativeResize="0"/>
          <p:nvPr/>
        </p:nvPicPr>
        <p:blipFill rotWithShape="1">
          <a:blip r:embed="rId3">
            <a:alphaModFix/>
          </a:blip>
          <a:srcRect b="0" l="0" r="0" t="0"/>
          <a:stretch/>
        </p:blipFill>
        <p:spPr>
          <a:xfrm>
            <a:off x="6581924" y="109104"/>
            <a:ext cx="2408663" cy="4925291"/>
          </a:xfrm>
          <a:prstGeom prst="rect">
            <a:avLst/>
          </a:prstGeom>
          <a:noFill/>
          <a:ln>
            <a:noFill/>
          </a:ln>
        </p:spPr>
      </p:pic>
      <p:pic>
        <p:nvPicPr>
          <p:cNvPr id="169" name="Google Shape;169;p33"/>
          <p:cNvPicPr preferRelativeResize="0"/>
          <p:nvPr/>
        </p:nvPicPr>
        <p:blipFill rotWithShape="1">
          <a:blip r:embed="rId4">
            <a:alphaModFix/>
          </a:blip>
          <a:srcRect b="0" l="0" r="0" t="0"/>
          <a:stretch/>
        </p:blipFill>
        <p:spPr>
          <a:xfrm>
            <a:off x="96982" y="109103"/>
            <a:ext cx="6338454" cy="492529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311700" y="445025"/>
            <a:ext cx="8520600" cy="572700"/>
          </a:xfrm>
          <a:prstGeom prst="rect">
            <a:avLst/>
          </a:prstGeom>
          <a:solidFill>
            <a:srgbClr val="6D9EEB"/>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Idea Come From</a:t>
            </a:r>
            <a:endParaRPr/>
          </a:p>
        </p:txBody>
      </p:sp>
      <p:sp>
        <p:nvSpPr>
          <p:cNvPr id="61" name="Google Shape;61;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t/>
            </a:r>
            <a:endParaRPr/>
          </a:p>
        </p:txBody>
      </p:sp>
      <p:pic>
        <p:nvPicPr>
          <p:cNvPr id="62" name="Google Shape;62;p2"/>
          <p:cNvPicPr preferRelativeResize="0"/>
          <p:nvPr/>
        </p:nvPicPr>
        <p:blipFill rotWithShape="1">
          <a:blip r:embed="rId3">
            <a:alphaModFix/>
          </a:blip>
          <a:srcRect b="0" l="0" r="0" t="0"/>
          <a:stretch/>
        </p:blipFill>
        <p:spPr>
          <a:xfrm>
            <a:off x="311700" y="1152475"/>
            <a:ext cx="8520601" cy="2105025"/>
          </a:xfrm>
          <a:prstGeom prst="rect">
            <a:avLst/>
          </a:prstGeom>
          <a:noFill/>
          <a:ln>
            <a:noFill/>
          </a:ln>
        </p:spPr>
      </p:pic>
      <p:pic>
        <p:nvPicPr>
          <p:cNvPr id="63" name="Google Shape;63;p2"/>
          <p:cNvPicPr preferRelativeResize="0"/>
          <p:nvPr/>
        </p:nvPicPr>
        <p:blipFill rotWithShape="1">
          <a:blip r:embed="rId4">
            <a:alphaModFix/>
          </a:blip>
          <a:srcRect b="0" l="0" r="0" t="0"/>
          <a:stretch/>
        </p:blipFill>
        <p:spPr>
          <a:xfrm>
            <a:off x="311700" y="3257500"/>
            <a:ext cx="4181549" cy="13113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pic>
        <p:nvPicPr>
          <p:cNvPr id="174" name="Google Shape;174;p13"/>
          <p:cNvPicPr preferRelativeResize="0"/>
          <p:nvPr/>
        </p:nvPicPr>
        <p:blipFill rotWithShape="1">
          <a:blip r:embed="rId3">
            <a:alphaModFix/>
          </a:blip>
          <a:srcRect b="0" l="0" r="0" t="0"/>
          <a:stretch/>
        </p:blipFill>
        <p:spPr>
          <a:xfrm>
            <a:off x="3066600" y="0"/>
            <a:ext cx="2681225" cy="51435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id="179" name="Google Shape;179;g109893524fd_0_0"/>
          <p:cNvPicPr preferRelativeResize="0"/>
          <p:nvPr/>
        </p:nvPicPr>
        <p:blipFill>
          <a:blip r:embed="rId3">
            <a:alphaModFix/>
          </a:blip>
          <a:stretch>
            <a:fillRect/>
          </a:stretch>
        </p:blipFill>
        <p:spPr>
          <a:xfrm>
            <a:off x="0" y="0"/>
            <a:ext cx="9144001" cy="514349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g109893524fd_0_6"/>
          <p:cNvPicPr preferRelativeResize="0"/>
          <p:nvPr/>
        </p:nvPicPr>
        <p:blipFill>
          <a:blip r:embed="rId3">
            <a:alphaModFix/>
          </a:blip>
          <a:stretch>
            <a:fillRect/>
          </a:stretch>
        </p:blipFill>
        <p:spPr>
          <a:xfrm>
            <a:off x="0" y="0"/>
            <a:ext cx="9144001" cy="5143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g109893524fd_0_12"/>
          <p:cNvPicPr preferRelativeResize="0"/>
          <p:nvPr/>
        </p:nvPicPr>
        <p:blipFill>
          <a:blip r:embed="rId3">
            <a:alphaModFix/>
          </a:blip>
          <a:stretch>
            <a:fillRect/>
          </a:stretch>
        </p:blipFill>
        <p:spPr>
          <a:xfrm>
            <a:off x="98675" y="152400"/>
            <a:ext cx="2286064" cy="4838701"/>
          </a:xfrm>
          <a:prstGeom prst="rect">
            <a:avLst/>
          </a:prstGeom>
          <a:noFill/>
          <a:ln>
            <a:noFill/>
          </a:ln>
        </p:spPr>
      </p:pic>
      <p:pic>
        <p:nvPicPr>
          <p:cNvPr id="190" name="Google Shape;190;g109893524fd_0_12"/>
          <p:cNvPicPr preferRelativeResize="0"/>
          <p:nvPr/>
        </p:nvPicPr>
        <p:blipFill>
          <a:blip r:embed="rId4">
            <a:alphaModFix/>
          </a:blip>
          <a:stretch>
            <a:fillRect/>
          </a:stretch>
        </p:blipFill>
        <p:spPr>
          <a:xfrm>
            <a:off x="3255627" y="152400"/>
            <a:ext cx="2292848" cy="4838700"/>
          </a:xfrm>
          <a:prstGeom prst="rect">
            <a:avLst/>
          </a:prstGeom>
          <a:noFill/>
          <a:ln>
            <a:noFill/>
          </a:ln>
        </p:spPr>
      </p:pic>
      <p:pic>
        <p:nvPicPr>
          <p:cNvPr id="191" name="Google Shape;191;g109893524fd_0_12"/>
          <p:cNvPicPr preferRelativeResize="0"/>
          <p:nvPr/>
        </p:nvPicPr>
        <p:blipFill>
          <a:blip r:embed="rId5">
            <a:alphaModFix/>
          </a:blip>
          <a:stretch>
            <a:fillRect/>
          </a:stretch>
        </p:blipFill>
        <p:spPr>
          <a:xfrm>
            <a:off x="6419362" y="152400"/>
            <a:ext cx="2273214" cy="48386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5"/>
          <p:cNvSpPr txBox="1"/>
          <p:nvPr>
            <p:ph type="title"/>
          </p:nvPr>
        </p:nvSpPr>
        <p:spPr>
          <a:xfrm>
            <a:off x="311700" y="445025"/>
            <a:ext cx="8520600" cy="572700"/>
          </a:xfrm>
          <a:prstGeom prst="rect">
            <a:avLst/>
          </a:prstGeom>
          <a:solidFill>
            <a:srgbClr val="6D9EEB"/>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ar" sz="2400">
                <a:latin typeface="Source Sans Pro"/>
                <a:ea typeface="Source Sans Pro"/>
                <a:cs typeface="Source Sans Pro"/>
                <a:sym typeface="Source Sans Pro"/>
              </a:rPr>
              <a:t>Future work</a:t>
            </a:r>
            <a:endParaRPr/>
          </a:p>
        </p:txBody>
      </p:sp>
      <p:sp>
        <p:nvSpPr>
          <p:cNvPr id="197" name="Google Shape;197;p1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ar"/>
              <a:t>We will officially launch “Creative Design” to become available to users and used by the employer to develop his business, We will make the app wide-ranging, i.e. it becomes a private store for CNC products in general, through sections on the app’s home page. We also want to add more features to the store owner, especially annual sales accounts, and renew products at every time specified by the store owner.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3"/>
          <p:cNvSpPr txBox="1"/>
          <p:nvPr>
            <p:ph type="title"/>
          </p:nvPr>
        </p:nvSpPr>
        <p:spPr>
          <a:xfrm>
            <a:off x="311700" y="445025"/>
            <a:ext cx="8520600" cy="572700"/>
          </a:xfrm>
          <a:prstGeom prst="rect">
            <a:avLst/>
          </a:prstGeom>
          <a:solidFill>
            <a:srgbClr val="6D9EEB"/>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ar"/>
              <a:t>Technologies</a:t>
            </a:r>
            <a:endParaRPr/>
          </a:p>
        </p:txBody>
      </p:sp>
      <p:sp>
        <p:nvSpPr>
          <p:cNvPr id="69" name="Google Shape;69;p3"/>
          <p:cNvSpPr txBox="1"/>
          <p:nvPr>
            <p:ph idx="1" type="body"/>
          </p:nvPr>
        </p:nvSpPr>
        <p:spPr>
          <a:xfrm>
            <a:off x="311700" y="1152475"/>
            <a:ext cx="8520600" cy="393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t/>
            </a:r>
            <a:endParaRPr/>
          </a:p>
        </p:txBody>
      </p:sp>
      <p:pic>
        <p:nvPicPr>
          <p:cNvPr id="70" name="Google Shape;70;p3"/>
          <p:cNvPicPr preferRelativeResize="0"/>
          <p:nvPr/>
        </p:nvPicPr>
        <p:blipFill rotWithShape="1">
          <a:blip r:embed="rId3">
            <a:alphaModFix/>
          </a:blip>
          <a:srcRect b="0" l="0" r="0" t="0"/>
          <a:stretch/>
        </p:blipFill>
        <p:spPr>
          <a:xfrm>
            <a:off x="311700" y="1152463"/>
            <a:ext cx="2930150" cy="1389475"/>
          </a:xfrm>
          <a:prstGeom prst="rect">
            <a:avLst/>
          </a:prstGeom>
          <a:noFill/>
          <a:ln>
            <a:noFill/>
          </a:ln>
        </p:spPr>
      </p:pic>
      <p:pic>
        <p:nvPicPr>
          <p:cNvPr id="71" name="Google Shape;71;p3"/>
          <p:cNvPicPr preferRelativeResize="0"/>
          <p:nvPr/>
        </p:nvPicPr>
        <p:blipFill rotWithShape="1">
          <a:blip r:embed="rId4">
            <a:alphaModFix/>
          </a:blip>
          <a:srcRect b="0" l="0" r="0" t="0"/>
          <a:stretch/>
        </p:blipFill>
        <p:spPr>
          <a:xfrm>
            <a:off x="6689176" y="1152475"/>
            <a:ext cx="2143125" cy="2143125"/>
          </a:xfrm>
          <a:prstGeom prst="rect">
            <a:avLst/>
          </a:prstGeom>
          <a:noFill/>
          <a:ln>
            <a:noFill/>
          </a:ln>
        </p:spPr>
      </p:pic>
      <p:pic>
        <p:nvPicPr>
          <p:cNvPr id="72" name="Google Shape;72;p3"/>
          <p:cNvPicPr preferRelativeResize="0"/>
          <p:nvPr/>
        </p:nvPicPr>
        <p:blipFill rotWithShape="1">
          <a:blip r:embed="rId5">
            <a:alphaModFix/>
          </a:blip>
          <a:srcRect b="0" l="0" r="0" t="0"/>
          <a:stretch/>
        </p:blipFill>
        <p:spPr>
          <a:xfrm>
            <a:off x="311712" y="2571750"/>
            <a:ext cx="2497776" cy="2497776"/>
          </a:xfrm>
          <a:prstGeom prst="rect">
            <a:avLst/>
          </a:prstGeom>
          <a:noFill/>
          <a:ln>
            <a:noFill/>
          </a:ln>
        </p:spPr>
      </p:pic>
      <p:pic>
        <p:nvPicPr>
          <p:cNvPr id="73" name="Google Shape;73;p3"/>
          <p:cNvPicPr preferRelativeResize="0"/>
          <p:nvPr/>
        </p:nvPicPr>
        <p:blipFill rotWithShape="1">
          <a:blip r:embed="rId6">
            <a:alphaModFix/>
          </a:blip>
          <a:srcRect b="0" l="0" r="0" t="0"/>
          <a:stretch/>
        </p:blipFill>
        <p:spPr>
          <a:xfrm>
            <a:off x="3067575" y="3567776"/>
            <a:ext cx="3621600" cy="961082"/>
          </a:xfrm>
          <a:prstGeom prst="rect">
            <a:avLst/>
          </a:prstGeom>
          <a:noFill/>
          <a:ln>
            <a:noFill/>
          </a:ln>
        </p:spPr>
      </p:pic>
      <p:pic>
        <p:nvPicPr>
          <p:cNvPr id="74" name="Google Shape;74;p3"/>
          <p:cNvPicPr preferRelativeResize="0"/>
          <p:nvPr/>
        </p:nvPicPr>
        <p:blipFill rotWithShape="1">
          <a:blip r:embed="rId7">
            <a:alphaModFix/>
          </a:blip>
          <a:srcRect b="0" l="0" r="0" t="0"/>
          <a:stretch/>
        </p:blipFill>
        <p:spPr>
          <a:xfrm>
            <a:off x="3629474" y="1381375"/>
            <a:ext cx="2497802" cy="119037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4"/>
          <p:cNvSpPr txBox="1"/>
          <p:nvPr>
            <p:ph type="title"/>
          </p:nvPr>
        </p:nvSpPr>
        <p:spPr>
          <a:xfrm>
            <a:off x="311700" y="445025"/>
            <a:ext cx="8520600" cy="572700"/>
          </a:xfrm>
          <a:prstGeom prst="rect">
            <a:avLst/>
          </a:prstGeom>
          <a:solidFill>
            <a:srgbClr val="6D9EEB"/>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ar" sz="3000">
                <a:latin typeface="Raleway"/>
                <a:ea typeface="Raleway"/>
                <a:cs typeface="Raleway"/>
                <a:sym typeface="Raleway"/>
              </a:rPr>
              <a:t>Constraints</a:t>
            </a:r>
            <a:endParaRPr/>
          </a:p>
        </p:txBody>
      </p:sp>
      <p:sp>
        <p:nvSpPr>
          <p:cNvPr id="80" name="Google Shape;80;p4"/>
          <p:cNvSpPr txBox="1"/>
          <p:nvPr>
            <p:ph idx="1" type="body"/>
          </p:nvPr>
        </p:nvSpPr>
        <p:spPr>
          <a:xfrm>
            <a:off x="311700" y="1192750"/>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ar"/>
              <a:t>1. Flutter is a new programming language.</a:t>
            </a:r>
            <a:endParaRPr/>
          </a:p>
          <a:p>
            <a:pPr indent="0" lvl="0" marL="0" rtl="0" algn="l">
              <a:lnSpc>
                <a:spcPct val="115000"/>
              </a:lnSpc>
              <a:spcBef>
                <a:spcPts val="1600"/>
              </a:spcBef>
              <a:spcAft>
                <a:spcPts val="1600"/>
              </a:spcAft>
              <a:buSzPts val="1800"/>
              <a:buNone/>
            </a:pPr>
            <a:r>
              <a:rPr lang="ar"/>
              <a:t>2. Size application.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5"/>
          <p:cNvPicPr preferRelativeResize="0"/>
          <p:nvPr/>
        </p:nvPicPr>
        <p:blipFill rotWithShape="1">
          <a:blip r:embed="rId3">
            <a:alphaModFix/>
          </a:blip>
          <a:srcRect b="0" l="0" r="0" t="0"/>
          <a:stretch/>
        </p:blipFill>
        <p:spPr>
          <a:xfrm>
            <a:off x="6835100" y="152400"/>
            <a:ext cx="2232702" cy="4838702"/>
          </a:xfrm>
          <a:prstGeom prst="rect">
            <a:avLst/>
          </a:prstGeom>
          <a:noFill/>
          <a:ln>
            <a:noFill/>
          </a:ln>
        </p:spPr>
      </p:pic>
      <p:pic>
        <p:nvPicPr>
          <p:cNvPr id="86" name="Google Shape;86;p5"/>
          <p:cNvPicPr preferRelativeResize="0"/>
          <p:nvPr/>
        </p:nvPicPr>
        <p:blipFill rotWithShape="1">
          <a:blip r:embed="rId4">
            <a:alphaModFix/>
          </a:blip>
          <a:srcRect b="0" l="0" r="0" t="0"/>
          <a:stretch/>
        </p:blipFill>
        <p:spPr>
          <a:xfrm>
            <a:off x="501575" y="152400"/>
            <a:ext cx="6020566"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6"/>
          <p:cNvPicPr preferRelativeResize="0"/>
          <p:nvPr/>
        </p:nvPicPr>
        <p:blipFill rotWithShape="1">
          <a:blip r:embed="rId3">
            <a:alphaModFix/>
          </a:blip>
          <a:srcRect b="0" l="0" r="0" t="0"/>
          <a:stretch/>
        </p:blipFill>
        <p:spPr>
          <a:xfrm>
            <a:off x="6911300" y="152400"/>
            <a:ext cx="2232700" cy="4919276"/>
          </a:xfrm>
          <a:prstGeom prst="rect">
            <a:avLst/>
          </a:prstGeom>
          <a:noFill/>
          <a:ln>
            <a:noFill/>
          </a:ln>
        </p:spPr>
      </p:pic>
      <p:pic>
        <p:nvPicPr>
          <p:cNvPr id="92" name="Google Shape;92;p6"/>
          <p:cNvPicPr preferRelativeResize="0"/>
          <p:nvPr/>
        </p:nvPicPr>
        <p:blipFill rotWithShape="1">
          <a:blip r:embed="rId4">
            <a:alphaModFix/>
          </a:blip>
          <a:srcRect b="0" l="0" r="0" t="0"/>
          <a:stretch/>
        </p:blipFill>
        <p:spPr>
          <a:xfrm>
            <a:off x="380700" y="152400"/>
            <a:ext cx="6199750"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7"/>
          <p:cNvPicPr preferRelativeResize="0"/>
          <p:nvPr/>
        </p:nvPicPr>
        <p:blipFill rotWithShape="1">
          <a:blip r:embed="rId3">
            <a:alphaModFix/>
          </a:blip>
          <a:srcRect b="0" l="0" r="0" t="0"/>
          <a:stretch/>
        </p:blipFill>
        <p:spPr>
          <a:xfrm>
            <a:off x="6495200" y="107427"/>
            <a:ext cx="2501576" cy="4955500"/>
          </a:xfrm>
          <a:prstGeom prst="rect">
            <a:avLst/>
          </a:prstGeom>
          <a:noFill/>
          <a:ln>
            <a:noFill/>
          </a:ln>
        </p:spPr>
      </p:pic>
      <p:pic>
        <p:nvPicPr>
          <p:cNvPr id="98" name="Google Shape;98;p7"/>
          <p:cNvPicPr preferRelativeResize="0"/>
          <p:nvPr/>
        </p:nvPicPr>
        <p:blipFill rotWithShape="1">
          <a:blip r:embed="rId4">
            <a:alphaModFix/>
          </a:blip>
          <a:srcRect b="0" l="0" r="0" t="0"/>
          <a:stretch/>
        </p:blipFill>
        <p:spPr>
          <a:xfrm>
            <a:off x="230423" y="107426"/>
            <a:ext cx="6168319" cy="49555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id="103" name="Google Shape;103;p28"/>
          <p:cNvPicPr preferRelativeResize="0"/>
          <p:nvPr/>
        </p:nvPicPr>
        <p:blipFill rotWithShape="1">
          <a:blip r:embed="rId3">
            <a:alphaModFix/>
          </a:blip>
          <a:srcRect b="0" l="0" r="0" t="0"/>
          <a:stretch/>
        </p:blipFill>
        <p:spPr>
          <a:xfrm>
            <a:off x="6617447" y="131618"/>
            <a:ext cx="2379179" cy="4911437"/>
          </a:xfrm>
          <a:prstGeom prst="rect">
            <a:avLst/>
          </a:prstGeom>
          <a:noFill/>
          <a:ln>
            <a:noFill/>
          </a:ln>
        </p:spPr>
      </p:pic>
      <p:pic>
        <p:nvPicPr>
          <p:cNvPr id="104" name="Google Shape;104;p28"/>
          <p:cNvPicPr preferRelativeResize="0"/>
          <p:nvPr/>
        </p:nvPicPr>
        <p:blipFill rotWithShape="1">
          <a:blip r:embed="rId4">
            <a:alphaModFix/>
          </a:blip>
          <a:srcRect b="0" l="0" r="0" t="0"/>
          <a:stretch/>
        </p:blipFill>
        <p:spPr>
          <a:xfrm>
            <a:off x="147374" y="116031"/>
            <a:ext cx="6281135" cy="491143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29"/>
          <p:cNvPicPr preferRelativeResize="0"/>
          <p:nvPr/>
        </p:nvPicPr>
        <p:blipFill rotWithShape="1">
          <a:blip r:embed="rId3">
            <a:alphaModFix/>
          </a:blip>
          <a:srcRect b="0" l="0" r="0" t="0"/>
          <a:stretch/>
        </p:blipFill>
        <p:spPr>
          <a:xfrm>
            <a:off x="6478634" y="103910"/>
            <a:ext cx="2448986" cy="4966854"/>
          </a:xfrm>
          <a:prstGeom prst="rect">
            <a:avLst/>
          </a:prstGeom>
          <a:noFill/>
          <a:ln>
            <a:noFill/>
          </a:ln>
        </p:spPr>
      </p:pic>
      <p:pic>
        <p:nvPicPr>
          <p:cNvPr descr="No description available." id="110" name="Google Shape;110;p29"/>
          <p:cNvPicPr preferRelativeResize="0"/>
          <p:nvPr/>
        </p:nvPicPr>
        <p:blipFill rotWithShape="1">
          <a:blip r:embed="rId4">
            <a:alphaModFix/>
          </a:blip>
          <a:srcRect b="0" l="0" r="0" t="0"/>
          <a:stretch/>
        </p:blipFill>
        <p:spPr>
          <a:xfrm>
            <a:off x="159326" y="103910"/>
            <a:ext cx="6151419" cy="496685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