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BH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BH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85B859C-D301-4B26-8D49-F8D86408D118}" type="datetimeFigureOut">
              <a:rPr lang="ar-BH" smtClean="0"/>
              <a:t>18/04/1441</a:t>
            </a:fld>
            <a:endParaRPr lang="ar-BH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BH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1EDE5F5-E21B-43FA-AB4D-B757C0690727}" type="slidenum">
              <a:rPr lang="ar-BH" smtClean="0"/>
              <a:t>‹#›</a:t>
            </a:fld>
            <a:endParaRPr lang="ar-BH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419872" y="404664"/>
            <a:ext cx="4013200" cy="1103496"/>
          </a:xfrm>
        </p:spPr>
        <p:txBody>
          <a:bodyPr>
            <a:normAutofit fontScale="90000"/>
          </a:bodyPr>
          <a:lstStyle/>
          <a:p>
            <a:pPr algn="ctr"/>
            <a:r>
              <a:rPr lang="ar-BH" dirty="0" smtClean="0"/>
              <a:t>مشروع </a:t>
            </a:r>
            <a:r>
              <a:rPr lang="ar-BH" dirty="0" smtClean="0"/>
              <a:t>التخرج </a:t>
            </a:r>
            <a:r>
              <a:rPr lang="en-US" dirty="0" smtClean="0"/>
              <a:t>“</a:t>
            </a:r>
            <a:r>
              <a:rPr lang="ar-BH" dirty="0" smtClean="0"/>
              <a:t>وظفني</a:t>
            </a:r>
            <a:r>
              <a:rPr lang="en-US" dirty="0" smtClean="0"/>
              <a:t>”</a:t>
            </a:r>
            <a:r>
              <a:rPr lang="ar-BH" dirty="0" smtClean="0"/>
              <a:t> </a:t>
            </a:r>
            <a:endParaRPr lang="ar-BH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7406640" cy="4608512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Freelancer 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/>
            <a:r>
              <a:rPr lang="en-US" dirty="0" smtClean="0"/>
              <a:t> 1.</a:t>
            </a:r>
            <a:r>
              <a:rPr lang="ar-SA" b="1" dirty="0" smtClean="0"/>
              <a:t>لمحة </a:t>
            </a:r>
            <a:r>
              <a:rPr lang="ar-SA" b="1" dirty="0"/>
              <a:t>عن العمل الحر </a:t>
            </a:r>
            <a:r>
              <a:rPr lang="ar-BH" b="1" dirty="0" smtClean="0"/>
              <a:t>.</a:t>
            </a:r>
          </a:p>
          <a:p>
            <a:pPr algn="r"/>
            <a:r>
              <a:rPr lang="ar-BH" b="1" dirty="0" smtClean="0"/>
              <a:t>2.</a:t>
            </a:r>
            <a:r>
              <a:rPr lang="ar-SA" b="1" dirty="0"/>
              <a:t> مقدمة عن المشروع </a:t>
            </a:r>
            <a:r>
              <a:rPr lang="ar-BH" b="1" dirty="0"/>
              <a:t>.</a:t>
            </a:r>
            <a:endParaRPr lang="en-US" dirty="0"/>
          </a:p>
          <a:p>
            <a:pPr algn="r"/>
            <a:r>
              <a:rPr lang="ar-BH" dirty="0" smtClean="0"/>
              <a:t>3. </a:t>
            </a:r>
            <a:r>
              <a:rPr lang="ar-SA" b="1" dirty="0"/>
              <a:t>أهداف</a:t>
            </a:r>
            <a:r>
              <a:rPr lang="ar-SA" dirty="0"/>
              <a:t> </a:t>
            </a:r>
            <a:r>
              <a:rPr lang="ar-SA" b="1" dirty="0" smtClean="0"/>
              <a:t>المشروع</a:t>
            </a:r>
            <a:r>
              <a:rPr lang="ar-BH" dirty="0"/>
              <a:t>.</a:t>
            </a:r>
            <a:endParaRPr lang="en-US" dirty="0"/>
          </a:p>
          <a:p>
            <a:pPr algn="r"/>
            <a:r>
              <a:rPr lang="ar-BH" dirty="0" smtClean="0"/>
              <a:t>4. </a:t>
            </a:r>
            <a:r>
              <a:rPr lang="ar-BH" b="1" dirty="0" smtClean="0"/>
              <a:t>رؤيتنا</a:t>
            </a:r>
            <a:r>
              <a:rPr lang="ar-BH" dirty="0" smtClean="0"/>
              <a:t> .</a:t>
            </a:r>
          </a:p>
          <a:p>
            <a:pPr algn="r"/>
            <a:r>
              <a:rPr lang="ar-BH" b="1" dirty="0" smtClean="0"/>
              <a:t>رسالتنا</a:t>
            </a:r>
            <a:r>
              <a:rPr lang="ar-BH" dirty="0" smtClean="0"/>
              <a:t> . </a:t>
            </a:r>
            <a:endParaRPr lang="en-US" dirty="0"/>
          </a:p>
          <a:p>
            <a:endParaRPr lang="ar-BH" dirty="0"/>
          </a:p>
        </p:txBody>
      </p:sp>
    </p:spTree>
    <p:extLst>
      <p:ext uri="{BB962C8B-B14F-4D97-AF65-F5344CB8AC3E}">
        <p14:creationId xmlns:p14="http://schemas.microsoft.com/office/powerpoint/2010/main" val="78478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BH" dirty="0" smtClean="0"/>
              <a:t>لمحة عن العمل الحر </a:t>
            </a:r>
            <a:r>
              <a:rPr lang="en-US" dirty="0" smtClean="0"/>
              <a:t>“freelancer”</a:t>
            </a:r>
            <a:endParaRPr lang="ar-BH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أصبح الآن في عصرنا هذا مُعظم الناس على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درايه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كبيره بما يُعرف بالعمل الحُر أو العمل المُستقل أو كما يُعرف على مواقع التواصل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الإجتماعي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بالفري لانسر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Freelancer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، كما أن كثير من الناس يفضلون العمل دون تحديد مواعيد، على سبيل المثل من الساعة التاسعة حتى الساعة الخامسة والإحساس بالروتينية والعيش على راتب وظيفي مُحدد دون إنجاز أي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شئ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جديد في حياتك أو حتى زيادة دخلك من وسائل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آخرى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ar-BH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7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BH" dirty="0" smtClean="0"/>
              <a:t>مقدمة عن المشروع  </a:t>
            </a:r>
            <a:br>
              <a:rPr lang="ar-BH" dirty="0" smtClean="0"/>
            </a:br>
            <a:endParaRPr lang="ar-BH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انشاء موقع الكتروني للعمل الحر وذلك من خلال استخدام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wordpress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حيث  يكون الموقع وسيط بين الشركات و الباحثين ع العمل حيث يمكن اي شركة من الاعلان عن الوظائف والحصول على خبراء بشكل اسهل و اسرع ,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كما  يقوم الباحث عن العمل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بانشاء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حساب وكتابة ال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CV</a:t>
            </a:r>
            <a:r>
              <a:rPr lang="ar-JO" dirty="0">
                <a:solidFill>
                  <a:schemeClr val="accent3">
                    <a:lumMod val="50000"/>
                  </a:schemeClr>
                </a:solidFill>
              </a:rPr>
              <a:t> او الدخول بواسطة </a:t>
            </a:r>
            <a:r>
              <a:rPr lang="ar-JO" dirty="0" err="1">
                <a:solidFill>
                  <a:schemeClr val="accent3">
                    <a:lumMod val="50000"/>
                  </a:schemeClr>
                </a:solidFill>
              </a:rPr>
              <a:t>لينكدان</a:t>
            </a:r>
            <a:r>
              <a:rPr lang="ar-JO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ar-JO" dirty="0">
                <a:solidFill>
                  <a:schemeClr val="accent3">
                    <a:lumMod val="50000"/>
                  </a:schemeClr>
                </a:solidFill>
              </a:rPr>
              <a:t>ويمكنه من تقديم الطلب للوظيفة و يحصل على رد قبول او رفض كما يمكنه تقيم الشركة بعد العمل بها </a:t>
            </a:r>
            <a:endParaRPr lang="ar-BH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9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BH" dirty="0" smtClean="0"/>
              <a:t>اهداف المشروع </a:t>
            </a:r>
            <a:endParaRPr lang="ar-BH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تسهيل فرص الحصول على وظائف حرة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يمكن الطلاب او </a:t>
            </a:r>
            <a:r>
              <a:rPr lang="ar-SA" dirty="0" err="1">
                <a:solidFill>
                  <a:schemeClr val="accent3">
                    <a:lumMod val="50000"/>
                  </a:schemeClr>
                </a:solidFill>
              </a:rPr>
              <a:t>الخرجيين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الجدد من الحصول على عمل بشكل اسرع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توفير الوقت للشركات في الحصول على خبير من خلال الموقع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ar-SA" dirty="0" smtClean="0">
                <a:solidFill>
                  <a:schemeClr val="accent3">
                    <a:lumMod val="50000"/>
                  </a:schemeClr>
                </a:solidFill>
              </a:rPr>
              <a:t>الحصول 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على تقارير عن اكثر وظائف يتجه اليها سوق العمل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امكانية التواصل بين الخبراء والشركات بسهولة 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ar-BH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0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BH" b="1" dirty="0" smtClean="0">
                <a:solidFill>
                  <a:schemeClr val="accent3">
                    <a:lumMod val="50000"/>
                  </a:schemeClr>
                </a:solidFill>
              </a:rPr>
              <a:t>رؤيتنا</a:t>
            </a:r>
            <a:r>
              <a:rPr lang="ar-BH" dirty="0" smtClean="0">
                <a:solidFill>
                  <a:schemeClr val="accent3">
                    <a:lumMod val="50000"/>
                  </a:schemeClr>
                </a:solidFill>
              </a:rPr>
              <a:t>  :  </a:t>
            </a:r>
            <a:r>
              <a:rPr lang="ar-BH" dirty="0">
                <a:solidFill>
                  <a:schemeClr val="accent3">
                    <a:lumMod val="50000"/>
                  </a:schemeClr>
                </a:solidFill>
              </a:rPr>
              <a:t>ان نكون بوابة التوظيف الاولى في فلسطين </a:t>
            </a:r>
          </a:p>
          <a:p>
            <a:endParaRPr lang="ar-BH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82296" indent="0">
              <a:buNone/>
            </a:pPr>
            <a:endParaRPr lang="ar-BH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ar-BH" b="1" dirty="0" smtClean="0">
                <a:solidFill>
                  <a:schemeClr val="accent3">
                    <a:lumMod val="50000"/>
                  </a:schemeClr>
                </a:solidFill>
              </a:rPr>
              <a:t>رسالتنا</a:t>
            </a:r>
            <a:r>
              <a:rPr lang="ar-BH" dirty="0" smtClean="0">
                <a:solidFill>
                  <a:schemeClr val="accent3">
                    <a:lumMod val="50000"/>
                  </a:schemeClr>
                </a:solidFill>
              </a:rPr>
              <a:t> :  </a:t>
            </a:r>
            <a:r>
              <a:rPr lang="ar-BH" dirty="0">
                <a:solidFill>
                  <a:schemeClr val="accent3">
                    <a:lumMod val="50000"/>
                  </a:schemeClr>
                </a:solidFill>
              </a:rPr>
              <a:t>نشر جميع فرص العمل المتاحة في  فلسطين لكي يستفيد منها أكبر عدد ممكن من الخريجين و الباحثين عن عمل والمشغلين اصحاب الشركات  .</a:t>
            </a:r>
          </a:p>
          <a:p>
            <a:r>
              <a:rPr lang="ar-BH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ar-BH" dirty="0">
                <a:solidFill>
                  <a:schemeClr val="accent3">
                    <a:lumMod val="50000"/>
                  </a:schemeClr>
                </a:solidFill>
              </a:rPr>
            </a:br>
            <a:endParaRPr lang="ar-BH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82296" indent="0">
              <a:buNone/>
            </a:pPr>
            <a:endParaRPr lang="ar-BH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624</TotalTime>
  <Words>241</Words>
  <Application>Microsoft Office PowerPoint</Application>
  <PresentationFormat>عرض على الشاشة (3:4)‏</PresentationFormat>
  <Paragraphs>24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انقلاب</vt:lpstr>
      <vt:lpstr>مشروع التخرج “وظفني” </vt:lpstr>
      <vt:lpstr>لمحة عن العمل الحر “freelancer”</vt:lpstr>
      <vt:lpstr>مقدمة عن المشروع   </vt:lpstr>
      <vt:lpstr>اهداف المشروع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مشروع التخرج</dc:title>
  <dc:creator>ruba</dc:creator>
  <cp:lastModifiedBy>ruba</cp:lastModifiedBy>
  <cp:revision>8</cp:revision>
  <dcterms:created xsi:type="dcterms:W3CDTF">2019-12-15T11:23:58Z</dcterms:created>
  <dcterms:modified xsi:type="dcterms:W3CDTF">2019-12-15T21:58:13Z</dcterms:modified>
</cp:coreProperties>
</file>