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</p:sldIdLst>
  <p:sldSz cx="18288000" cy="10287000"/>
  <p:notesSz cx="6858000" cy="9144000"/>
  <p:embeddedFontLst>
    <p:embeddedFont>
      <p:font typeface="Poppins Bold" charset="1" panose="00000800000000000000"/>
      <p:regular r:id="rId21"/>
    </p:embeddedFont>
    <p:embeddedFont>
      <p:font typeface="Poppins" charset="1" panose="00000500000000000000"/>
      <p:regular r:id="rId22"/>
    </p:embeddedFont>
    <p:embeddedFont>
      <p:font typeface="Canva Sans Bold" charset="1" panose="020B0803030501040103"/>
      <p:regular r:id="rId2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19" Target="slides/slide14.xml" Type="http://schemas.openxmlformats.org/officeDocument/2006/relationships/slide"/><Relationship Id="rId2" Target="presProps.xml" Type="http://schemas.openxmlformats.org/officeDocument/2006/relationships/presProps"/><Relationship Id="rId20" Target="slides/slide15.xml" Type="http://schemas.openxmlformats.org/officeDocument/2006/relationships/slide"/><Relationship Id="rId21" Target="fonts/font21.fntdata" Type="http://schemas.openxmlformats.org/officeDocument/2006/relationships/font"/><Relationship Id="rId22" Target="fonts/font22.fntdata" Type="http://schemas.openxmlformats.org/officeDocument/2006/relationships/font"/><Relationship Id="rId23" Target="fonts/font23.fntdata" Type="http://schemas.openxmlformats.org/officeDocument/2006/relationships/font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7.jpe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8.pn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9.jpeg" Type="http://schemas.openxmlformats.org/officeDocument/2006/relationships/image"/><Relationship Id="rId3" Target="../media/image30.pn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1.png" Type="http://schemas.openxmlformats.org/officeDocument/2006/relationships/image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2.jpeg" Type="http://schemas.openxmlformats.org/officeDocument/2006/relationships/image"/></Relationships>
</file>

<file path=ppt/slides/_rels/slide1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Relationship Id="rId3" Target="../media/image3.png" Type="http://schemas.openxmlformats.org/officeDocument/2006/relationships/image"/><Relationship Id="rId4" Target="../media/image4.png" Type="http://schemas.openxmlformats.org/officeDocument/2006/relationships/image"/><Relationship Id="rId5" Target="../media/image5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png" Type="http://schemas.openxmlformats.org/officeDocument/2006/relationships/image"/><Relationship Id="rId3" Target="../media/image7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.png" Type="http://schemas.openxmlformats.org/officeDocument/2006/relationships/image"/><Relationship Id="rId3" Target="../media/image10.png" Type="http://schemas.openxmlformats.org/officeDocument/2006/relationships/image"/><Relationship Id="rId4" Target="../media/image11.png" Type="http://schemas.openxmlformats.org/officeDocument/2006/relationships/image"/><Relationship Id="rId5" Target="../media/image12.png" Type="http://schemas.openxmlformats.org/officeDocument/2006/relationships/image"/><Relationship Id="rId6" Target="../media/image13.png" Type="http://schemas.openxmlformats.org/officeDocument/2006/relationships/image"/><Relationship Id="rId7" Target="../media/image14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5.png" Type="http://schemas.openxmlformats.org/officeDocument/2006/relationships/image"/><Relationship Id="rId3" Target="../media/image16.png" Type="http://schemas.openxmlformats.org/officeDocument/2006/relationships/image"/><Relationship Id="rId4" Target="../media/image17.png" Type="http://schemas.openxmlformats.org/officeDocument/2006/relationships/image"/><Relationship Id="rId5" Target="../media/image18.png" Type="http://schemas.openxmlformats.org/officeDocument/2006/relationships/image"/><Relationship Id="rId6" Target="../media/image19.png" Type="http://schemas.openxmlformats.org/officeDocument/2006/relationships/image"/><Relationship Id="rId7" Target="../media/image20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1.png" Type="http://schemas.openxmlformats.org/officeDocument/2006/relationships/image"/><Relationship Id="rId3" Target="../media/image22.png" Type="http://schemas.openxmlformats.org/officeDocument/2006/relationships/image"/><Relationship Id="rId4" Target="../media/image23.png" Type="http://schemas.openxmlformats.org/officeDocument/2006/relationships/image"/><Relationship Id="rId5" Target="../media/image24.pn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5.pn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6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-2611945">
            <a:off x="14458950" y="4723039"/>
            <a:ext cx="7658100" cy="5426529"/>
            <a:chOff x="0" y="0"/>
            <a:chExt cx="2016948" cy="1429209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016948" cy="1429209"/>
            </a:xfrm>
            <a:custGeom>
              <a:avLst/>
              <a:gdLst/>
              <a:ahLst/>
              <a:cxnLst/>
              <a:rect r="r" b="b" t="t" l="l"/>
              <a:pathLst>
                <a:path h="1429209" w="2016948">
                  <a:moveTo>
                    <a:pt x="51558" y="0"/>
                  </a:moveTo>
                  <a:lnTo>
                    <a:pt x="1965390" y="0"/>
                  </a:lnTo>
                  <a:cubicBezTo>
                    <a:pt x="1979064" y="0"/>
                    <a:pt x="1992178" y="5432"/>
                    <a:pt x="2001847" y="15101"/>
                  </a:cubicBezTo>
                  <a:cubicBezTo>
                    <a:pt x="2011516" y="24770"/>
                    <a:pt x="2016948" y="37884"/>
                    <a:pt x="2016948" y="51558"/>
                  </a:cubicBezTo>
                  <a:lnTo>
                    <a:pt x="2016948" y="1377651"/>
                  </a:lnTo>
                  <a:cubicBezTo>
                    <a:pt x="2016948" y="1391325"/>
                    <a:pt x="2011516" y="1404439"/>
                    <a:pt x="2001847" y="1414108"/>
                  </a:cubicBezTo>
                  <a:cubicBezTo>
                    <a:pt x="1992178" y="1423777"/>
                    <a:pt x="1979064" y="1429209"/>
                    <a:pt x="1965390" y="1429209"/>
                  </a:cubicBezTo>
                  <a:lnTo>
                    <a:pt x="51558" y="1429209"/>
                  </a:lnTo>
                  <a:cubicBezTo>
                    <a:pt x="37884" y="1429209"/>
                    <a:pt x="24770" y="1423777"/>
                    <a:pt x="15101" y="1414108"/>
                  </a:cubicBezTo>
                  <a:cubicBezTo>
                    <a:pt x="5432" y="1404439"/>
                    <a:pt x="0" y="1391325"/>
                    <a:pt x="0" y="1377651"/>
                  </a:cubicBezTo>
                  <a:lnTo>
                    <a:pt x="0" y="51558"/>
                  </a:lnTo>
                  <a:cubicBezTo>
                    <a:pt x="0" y="37884"/>
                    <a:pt x="5432" y="24770"/>
                    <a:pt x="15101" y="15101"/>
                  </a:cubicBezTo>
                  <a:cubicBezTo>
                    <a:pt x="24770" y="5432"/>
                    <a:pt x="37884" y="0"/>
                    <a:pt x="51558" y="0"/>
                  </a:cubicBezTo>
                  <a:close/>
                </a:path>
              </a:pathLst>
            </a:custGeom>
            <a:solidFill>
              <a:srgbClr val="8D0000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33375"/>
              <a:ext cx="2016948" cy="176258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6249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-2611945">
            <a:off x="-614581" y="-1866767"/>
            <a:ext cx="3031341" cy="2798456"/>
            <a:chOff x="0" y="0"/>
            <a:chExt cx="798378" cy="737042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798378" cy="737042"/>
            </a:xfrm>
            <a:custGeom>
              <a:avLst/>
              <a:gdLst/>
              <a:ahLst/>
              <a:cxnLst/>
              <a:rect r="r" b="b" t="t" l="l"/>
              <a:pathLst>
                <a:path h="737042" w="798378">
                  <a:moveTo>
                    <a:pt x="130252" y="0"/>
                  </a:moveTo>
                  <a:lnTo>
                    <a:pt x="668126" y="0"/>
                  </a:lnTo>
                  <a:cubicBezTo>
                    <a:pt x="702671" y="0"/>
                    <a:pt x="735801" y="13723"/>
                    <a:pt x="760228" y="38150"/>
                  </a:cubicBezTo>
                  <a:cubicBezTo>
                    <a:pt x="784655" y="62577"/>
                    <a:pt x="798378" y="95707"/>
                    <a:pt x="798378" y="130252"/>
                  </a:cubicBezTo>
                  <a:lnTo>
                    <a:pt x="798378" y="606790"/>
                  </a:lnTo>
                  <a:cubicBezTo>
                    <a:pt x="798378" y="678726"/>
                    <a:pt x="740062" y="737042"/>
                    <a:pt x="668126" y="737042"/>
                  </a:cubicBezTo>
                  <a:lnTo>
                    <a:pt x="130252" y="737042"/>
                  </a:lnTo>
                  <a:cubicBezTo>
                    <a:pt x="58316" y="737042"/>
                    <a:pt x="0" y="678726"/>
                    <a:pt x="0" y="606790"/>
                  </a:cubicBezTo>
                  <a:lnTo>
                    <a:pt x="0" y="130252"/>
                  </a:lnTo>
                  <a:cubicBezTo>
                    <a:pt x="0" y="58316"/>
                    <a:pt x="58316" y="0"/>
                    <a:pt x="130252" y="0"/>
                  </a:cubicBezTo>
                  <a:close/>
                </a:path>
              </a:pathLst>
            </a:custGeom>
            <a:solidFill>
              <a:srgbClr val="8D0000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333375"/>
              <a:ext cx="798378" cy="107041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6249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-2611945">
            <a:off x="12055325" y="9566947"/>
            <a:ext cx="3031341" cy="2798456"/>
            <a:chOff x="0" y="0"/>
            <a:chExt cx="798378" cy="737042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798378" cy="737042"/>
            </a:xfrm>
            <a:custGeom>
              <a:avLst/>
              <a:gdLst/>
              <a:ahLst/>
              <a:cxnLst/>
              <a:rect r="r" b="b" t="t" l="l"/>
              <a:pathLst>
                <a:path h="737042" w="798378">
                  <a:moveTo>
                    <a:pt x="130252" y="0"/>
                  </a:moveTo>
                  <a:lnTo>
                    <a:pt x="668126" y="0"/>
                  </a:lnTo>
                  <a:cubicBezTo>
                    <a:pt x="702671" y="0"/>
                    <a:pt x="735801" y="13723"/>
                    <a:pt x="760228" y="38150"/>
                  </a:cubicBezTo>
                  <a:cubicBezTo>
                    <a:pt x="784655" y="62577"/>
                    <a:pt x="798378" y="95707"/>
                    <a:pt x="798378" y="130252"/>
                  </a:cubicBezTo>
                  <a:lnTo>
                    <a:pt x="798378" y="606790"/>
                  </a:lnTo>
                  <a:cubicBezTo>
                    <a:pt x="798378" y="678726"/>
                    <a:pt x="740062" y="737042"/>
                    <a:pt x="668126" y="737042"/>
                  </a:cubicBezTo>
                  <a:lnTo>
                    <a:pt x="130252" y="737042"/>
                  </a:lnTo>
                  <a:cubicBezTo>
                    <a:pt x="58316" y="737042"/>
                    <a:pt x="0" y="678726"/>
                    <a:pt x="0" y="606790"/>
                  </a:cubicBezTo>
                  <a:lnTo>
                    <a:pt x="0" y="130252"/>
                  </a:lnTo>
                  <a:cubicBezTo>
                    <a:pt x="0" y="58316"/>
                    <a:pt x="58316" y="0"/>
                    <a:pt x="130252" y="0"/>
                  </a:cubicBezTo>
                  <a:close/>
                </a:path>
              </a:pathLst>
            </a:custGeom>
            <a:solidFill>
              <a:srgbClr val="C27F7F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333375"/>
              <a:ext cx="798378" cy="107041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6249"/>
                </a:lnSpc>
              </a:pPr>
            </a:p>
          </p:txBody>
        </p:sp>
      </p:grpSp>
      <p:grpSp>
        <p:nvGrpSpPr>
          <p:cNvPr name="Group 11" id="11"/>
          <p:cNvGrpSpPr/>
          <p:nvPr/>
        </p:nvGrpSpPr>
        <p:grpSpPr>
          <a:xfrm rot="-2611945">
            <a:off x="12744473" y="42362"/>
            <a:ext cx="8101900" cy="3702724"/>
            <a:chOff x="0" y="0"/>
            <a:chExt cx="2133834" cy="975203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2133834" cy="975203"/>
            </a:xfrm>
            <a:custGeom>
              <a:avLst/>
              <a:gdLst/>
              <a:ahLst/>
              <a:cxnLst/>
              <a:rect r="r" b="b" t="t" l="l"/>
              <a:pathLst>
                <a:path h="975203" w="2133834">
                  <a:moveTo>
                    <a:pt x="48734" y="0"/>
                  </a:moveTo>
                  <a:lnTo>
                    <a:pt x="2085100" y="0"/>
                  </a:lnTo>
                  <a:cubicBezTo>
                    <a:pt x="2112015" y="0"/>
                    <a:pt x="2133834" y="21819"/>
                    <a:pt x="2133834" y="48734"/>
                  </a:cubicBezTo>
                  <a:lnTo>
                    <a:pt x="2133834" y="926469"/>
                  </a:lnTo>
                  <a:cubicBezTo>
                    <a:pt x="2133834" y="953384"/>
                    <a:pt x="2112015" y="975203"/>
                    <a:pt x="2085100" y="975203"/>
                  </a:cubicBezTo>
                  <a:lnTo>
                    <a:pt x="48734" y="975203"/>
                  </a:lnTo>
                  <a:cubicBezTo>
                    <a:pt x="21819" y="975203"/>
                    <a:pt x="0" y="953384"/>
                    <a:pt x="0" y="926469"/>
                  </a:cubicBezTo>
                  <a:lnTo>
                    <a:pt x="0" y="48734"/>
                  </a:lnTo>
                  <a:cubicBezTo>
                    <a:pt x="0" y="21819"/>
                    <a:pt x="21819" y="0"/>
                    <a:pt x="48734" y="0"/>
                  </a:cubicBezTo>
                  <a:close/>
                </a:path>
              </a:pathLst>
            </a:custGeom>
            <a:solidFill>
              <a:srgbClr val="C27F7F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0" y="-333375"/>
              <a:ext cx="2133834" cy="130857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6249"/>
                </a:lnSpc>
              </a:pPr>
            </a:p>
          </p:txBody>
        </p:sp>
      </p:grpSp>
      <p:grpSp>
        <p:nvGrpSpPr>
          <p:cNvPr name="Group 14" id="14"/>
          <p:cNvGrpSpPr/>
          <p:nvPr/>
        </p:nvGrpSpPr>
        <p:grpSpPr>
          <a:xfrm rot="-2611945">
            <a:off x="10808920" y="-3972270"/>
            <a:ext cx="8101900" cy="3702724"/>
            <a:chOff x="0" y="0"/>
            <a:chExt cx="2133834" cy="975203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2133834" cy="975203"/>
            </a:xfrm>
            <a:custGeom>
              <a:avLst/>
              <a:gdLst/>
              <a:ahLst/>
              <a:cxnLst/>
              <a:rect r="r" b="b" t="t" l="l"/>
              <a:pathLst>
                <a:path h="975203" w="2133834">
                  <a:moveTo>
                    <a:pt x="48734" y="0"/>
                  </a:moveTo>
                  <a:lnTo>
                    <a:pt x="2085100" y="0"/>
                  </a:lnTo>
                  <a:cubicBezTo>
                    <a:pt x="2112015" y="0"/>
                    <a:pt x="2133834" y="21819"/>
                    <a:pt x="2133834" y="48734"/>
                  </a:cubicBezTo>
                  <a:lnTo>
                    <a:pt x="2133834" y="926469"/>
                  </a:lnTo>
                  <a:cubicBezTo>
                    <a:pt x="2133834" y="953384"/>
                    <a:pt x="2112015" y="975203"/>
                    <a:pt x="2085100" y="975203"/>
                  </a:cubicBezTo>
                  <a:lnTo>
                    <a:pt x="48734" y="975203"/>
                  </a:lnTo>
                  <a:cubicBezTo>
                    <a:pt x="21819" y="975203"/>
                    <a:pt x="0" y="953384"/>
                    <a:pt x="0" y="926469"/>
                  </a:cubicBezTo>
                  <a:lnTo>
                    <a:pt x="0" y="48734"/>
                  </a:lnTo>
                  <a:cubicBezTo>
                    <a:pt x="0" y="21819"/>
                    <a:pt x="21819" y="0"/>
                    <a:pt x="48734" y="0"/>
                  </a:cubicBezTo>
                  <a:close/>
                </a:path>
              </a:pathLst>
            </a:custGeom>
            <a:solidFill>
              <a:srgbClr val="FFE9E9"/>
            </a:solidFill>
          </p:spPr>
        </p:sp>
        <p:sp>
          <p:nvSpPr>
            <p:cNvPr name="TextBox 16" id="16"/>
            <p:cNvSpPr txBox="true"/>
            <p:nvPr/>
          </p:nvSpPr>
          <p:spPr>
            <a:xfrm>
              <a:off x="0" y="-333375"/>
              <a:ext cx="2133834" cy="130857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6249"/>
                </a:lnSpc>
              </a:pPr>
            </a:p>
          </p:txBody>
        </p:sp>
      </p:grpSp>
      <p:grpSp>
        <p:nvGrpSpPr>
          <p:cNvPr name="Group 17" id="17"/>
          <p:cNvGrpSpPr/>
          <p:nvPr/>
        </p:nvGrpSpPr>
        <p:grpSpPr>
          <a:xfrm rot="-2611945">
            <a:off x="-6128725" y="8307085"/>
            <a:ext cx="8101900" cy="3702724"/>
            <a:chOff x="0" y="0"/>
            <a:chExt cx="2133834" cy="975203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2133834" cy="975203"/>
            </a:xfrm>
            <a:custGeom>
              <a:avLst/>
              <a:gdLst/>
              <a:ahLst/>
              <a:cxnLst/>
              <a:rect r="r" b="b" t="t" l="l"/>
              <a:pathLst>
                <a:path h="975203" w="2133834">
                  <a:moveTo>
                    <a:pt x="48734" y="0"/>
                  </a:moveTo>
                  <a:lnTo>
                    <a:pt x="2085100" y="0"/>
                  </a:lnTo>
                  <a:cubicBezTo>
                    <a:pt x="2112015" y="0"/>
                    <a:pt x="2133834" y="21819"/>
                    <a:pt x="2133834" y="48734"/>
                  </a:cubicBezTo>
                  <a:lnTo>
                    <a:pt x="2133834" y="926469"/>
                  </a:lnTo>
                  <a:cubicBezTo>
                    <a:pt x="2133834" y="953384"/>
                    <a:pt x="2112015" y="975203"/>
                    <a:pt x="2085100" y="975203"/>
                  </a:cubicBezTo>
                  <a:lnTo>
                    <a:pt x="48734" y="975203"/>
                  </a:lnTo>
                  <a:cubicBezTo>
                    <a:pt x="21819" y="975203"/>
                    <a:pt x="0" y="953384"/>
                    <a:pt x="0" y="926469"/>
                  </a:cubicBezTo>
                  <a:lnTo>
                    <a:pt x="0" y="48734"/>
                  </a:lnTo>
                  <a:cubicBezTo>
                    <a:pt x="0" y="21819"/>
                    <a:pt x="21819" y="0"/>
                    <a:pt x="48734" y="0"/>
                  </a:cubicBezTo>
                  <a:close/>
                </a:path>
              </a:pathLst>
            </a:custGeom>
            <a:solidFill>
              <a:srgbClr val="FFE9E9"/>
            </a:solidFill>
          </p:spPr>
        </p:sp>
        <p:sp>
          <p:nvSpPr>
            <p:cNvPr name="TextBox 19" id="19"/>
            <p:cNvSpPr txBox="true"/>
            <p:nvPr/>
          </p:nvSpPr>
          <p:spPr>
            <a:xfrm>
              <a:off x="0" y="-333375"/>
              <a:ext cx="2133834" cy="130857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6249"/>
                </a:lnSpc>
              </a:pPr>
            </a:p>
          </p:txBody>
        </p:sp>
      </p:grpSp>
      <p:sp>
        <p:nvSpPr>
          <p:cNvPr name="Freeform 20" id="20"/>
          <p:cNvSpPr/>
          <p:nvPr/>
        </p:nvSpPr>
        <p:spPr>
          <a:xfrm flipH="false" flipV="false" rot="0">
            <a:off x="3419343" y="1028700"/>
            <a:ext cx="7093337" cy="8868547"/>
          </a:xfrm>
          <a:custGeom>
            <a:avLst/>
            <a:gdLst/>
            <a:ahLst/>
            <a:cxnLst/>
            <a:rect r="r" b="b" t="t" l="l"/>
            <a:pathLst>
              <a:path h="8868547" w="7093337">
                <a:moveTo>
                  <a:pt x="0" y="0"/>
                </a:moveTo>
                <a:lnTo>
                  <a:pt x="7093337" y="0"/>
                </a:lnTo>
                <a:lnTo>
                  <a:pt x="7093337" y="8868547"/>
                </a:lnTo>
                <a:lnTo>
                  <a:pt x="0" y="886854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9222" r="0" b="-9222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1028700" y="904875"/>
            <a:ext cx="7218756" cy="1609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6299"/>
              </a:lnSpc>
              <a:spcBef>
                <a:spcPct val="0"/>
              </a:spcBef>
            </a:pPr>
            <a:r>
              <a:rPr lang="en-US" b="true" sz="4500" spc="422" strike="noStrike" u="none">
                <a:solidFill>
                  <a:srgbClr val="8D0000"/>
                </a:solidFill>
                <a:latin typeface="Poppins Bold"/>
                <a:ea typeface="Poppins Bold"/>
                <a:cs typeface="Poppins Bold"/>
                <a:sym typeface="Poppins Bold"/>
              </a:rPr>
              <a:t>O</a:t>
            </a:r>
            <a:r>
              <a:rPr lang="en-US" b="true" sz="4500" spc="422" strike="noStrike" u="none">
                <a:solidFill>
                  <a:srgbClr val="8D0000"/>
                </a:solidFill>
                <a:latin typeface="Poppins Bold"/>
                <a:ea typeface="Poppins Bold"/>
                <a:cs typeface="Poppins Bold"/>
                <a:sym typeface="Poppins Bold"/>
              </a:rPr>
              <a:t>BSTACL</a:t>
            </a:r>
            <a:r>
              <a:rPr lang="en-US" b="true" sz="4500" spc="422" strike="noStrike" u="none">
                <a:solidFill>
                  <a:srgbClr val="8D0000"/>
                </a:solidFill>
                <a:latin typeface="Poppins Bold"/>
                <a:ea typeface="Poppins Bold"/>
                <a:cs typeface="Poppins Bold"/>
                <a:sym typeface="Poppins Bold"/>
              </a:rPr>
              <a:t>E</a:t>
            </a:r>
            <a:r>
              <a:rPr lang="en-US" b="true" sz="4500" spc="422" strike="noStrike" u="none">
                <a:solidFill>
                  <a:srgbClr val="8D0000"/>
                </a:solidFill>
                <a:latin typeface="Poppins Bold"/>
                <a:ea typeface="Poppins Bold"/>
                <a:cs typeface="Poppins Bold"/>
                <a:sym typeface="Poppins Bold"/>
              </a:rPr>
              <a:t> H</a:t>
            </a:r>
            <a:r>
              <a:rPr lang="en-US" b="true" sz="4500" spc="422" strike="noStrike" u="none">
                <a:solidFill>
                  <a:srgbClr val="8D0000"/>
                </a:solidFill>
                <a:latin typeface="Poppins Bold"/>
                <a:ea typeface="Poppins Bold"/>
                <a:cs typeface="Poppins Bold"/>
                <a:sym typeface="Poppins Bold"/>
              </a:rPr>
              <a:t>A</a:t>
            </a:r>
            <a:r>
              <a:rPr lang="en-US" b="true" sz="4500" spc="422" strike="noStrike" u="none">
                <a:solidFill>
                  <a:srgbClr val="8D0000"/>
                </a:solidFill>
                <a:latin typeface="Poppins Bold"/>
                <a:ea typeface="Poppins Bold"/>
                <a:cs typeface="Poppins Bold"/>
                <a:sym typeface="Poppins Bold"/>
              </a:rPr>
              <a:t>NDL</a:t>
            </a:r>
            <a:r>
              <a:rPr lang="en-US" b="true" sz="4500" spc="422" strike="noStrike" u="none">
                <a:solidFill>
                  <a:srgbClr val="8D0000"/>
                </a:solidFill>
                <a:latin typeface="Poppins Bold"/>
                <a:ea typeface="Poppins Bold"/>
                <a:cs typeface="Poppins Bold"/>
                <a:sym typeface="Poppins Bold"/>
              </a:rPr>
              <a:t>ING </a:t>
            </a:r>
            <a:r>
              <a:rPr lang="en-US" b="true" sz="4500" spc="422" strike="noStrike" u="none">
                <a:solidFill>
                  <a:srgbClr val="8D0000"/>
                </a:solidFill>
                <a:latin typeface="Poppins Bold"/>
                <a:ea typeface="Poppins Bold"/>
                <a:cs typeface="Poppins Bold"/>
                <a:sym typeface="Poppins Bold"/>
              </a:rPr>
              <a:t>STRAT</a:t>
            </a:r>
            <a:r>
              <a:rPr lang="en-US" b="true" sz="4500" spc="422" strike="noStrike" u="none">
                <a:solidFill>
                  <a:srgbClr val="8D0000"/>
                </a:solidFill>
                <a:latin typeface="Poppins Bold"/>
                <a:ea typeface="Poppins Bold"/>
                <a:cs typeface="Poppins Bold"/>
                <a:sym typeface="Poppins Bold"/>
              </a:rPr>
              <a:t>E</a:t>
            </a:r>
            <a:r>
              <a:rPr lang="en-US" b="true" sz="4500" spc="422" strike="noStrike" u="none">
                <a:solidFill>
                  <a:srgbClr val="8D0000"/>
                </a:solidFill>
                <a:latin typeface="Poppins Bold"/>
                <a:ea typeface="Poppins Bold"/>
                <a:cs typeface="Poppins Bold"/>
                <a:sym typeface="Poppins Bold"/>
              </a:rPr>
              <a:t>GY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1756027" y="-140404"/>
            <a:ext cx="20044027" cy="12214886"/>
          </a:xfrm>
          <a:custGeom>
            <a:avLst/>
            <a:gdLst/>
            <a:ahLst/>
            <a:cxnLst/>
            <a:rect r="r" b="b" t="t" l="l"/>
            <a:pathLst>
              <a:path h="12214886" w="20044027">
                <a:moveTo>
                  <a:pt x="0" y="0"/>
                </a:moveTo>
                <a:lnTo>
                  <a:pt x="20044027" y="0"/>
                </a:lnTo>
                <a:lnTo>
                  <a:pt x="20044027" y="12214886"/>
                </a:lnTo>
                <a:lnTo>
                  <a:pt x="0" y="1221488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3396" r="0" b="-600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1028700" y="895350"/>
            <a:ext cx="6858595" cy="161923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6300"/>
              </a:lnSpc>
              <a:spcBef>
                <a:spcPct val="0"/>
              </a:spcBef>
            </a:pPr>
            <a:r>
              <a:rPr lang="en-US" b="true" sz="4500" spc="423">
                <a:solidFill>
                  <a:srgbClr val="8D0000"/>
                </a:solidFill>
                <a:latin typeface="Poppins Bold"/>
                <a:ea typeface="Poppins Bold"/>
                <a:cs typeface="Poppins Bold"/>
                <a:sym typeface="Poppins Bold"/>
              </a:rPr>
              <a:t>S</a:t>
            </a:r>
            <a:r>
              <a:rPr lang="en-US" b="true" sz="4500" spc="423" strike="noStrike" u="none">
                <a:solidFill>
                  <a:srgbClr val="8D0000"/>
                </a:solidFill>
                <a:latin typeface="Poppins Bold"/>
                <a:ea typeface="Poppins Bold"/>
                <a:cs typeface="Poppins Bold"/>
                <a:sym typeface="Poppins Bold"/>
              </a:rPr>
              <a:t>E</a:t>
            </a:r>
            <a:r>
              <a:rPr lang="en-US" b="true" sz="4500" spc="423" strike="noStrike" u="none">
                <a:solidFill>
                  <a:srgbClr val="8D0000"/>
                </a:solidFill>
                <a:latin typeface="Poppins Bold"/>
                <a:ea typeface="Poppins Bold"/>
                <a:cs typeface="Poppins Bold"/>
                <a:sym typeface="Poppins Bold"/>
              </a:rPr>
              <a:t>CU</a:t>
            </a:r>
            <a:r>
              <a:rPr lang="en-US" b="true" sz="4500" spc="423" strike="noStrike" u="none">
                <a:solidFill>
                  <a:srgbClr val="8D0000"/>
                </a:solidFill>
                <a:latin typeface="Poppins Bold"/>
                <a:ea typeface="Poppins Bold"/>
                <a:cs typeface="Poppins Bold"/>
                <a:sym typeface="Poppins Bold"/>
              </a:rPr>
              <a:t>R</a:t>
            </a:r>
            <a:r>
              <a:rPr lang="en-US" b="true" sz="4500" spc="423" strike="noStrike" u="none">
                <a:solidFill>
                  <a:srgbClr val="8D0000"/>
                </a:solidFill>
                <a:latin typeface="Poppins Bold"/>
                <a:ea typeface="Poppins Bold"/>
                <a:cs typeface="Poppins Bold"/>
                <a:sym typeface="Poppins Bold"/>
              </a:rPr>
              <a:t>E SHOPP</a:t>
            </a:r>
            <a:r>
              <a:rPr lang="en-US" b="true" sz="4500" spc="423" strike="noStrike" u="none">
                <a:solidFill>
                  <a:srgbClr val="8D0000"/>
                </a:solidFill>
                <a:latin typeface="Poppins Bold"/>
                <a:ea typeface="Poppins Bold"/>
                <a:cs typeface="Poppins Bold"/>
                <a:sym typeface="Poppins Bold"/>
              </a:rPr>
              <a:t>ING </a:t>
            </a:r>
            <a:r>
              <a:rPr lang="en-US" b="true" sz="4500" spc="423" strike="noStrike" u="none">
                <a:solidFill>
                  <a:srgbClr val="8D0000"/>
                </a:solidFill>
                <a:latin typeface="Poppins Bold"/>
                <a:ea typeface="Poppins Bold"/>
                <a:cs typeface="Poppins Bold"/>
                <a:sym typeface="Poppins Bold"/>
              </a:rPr>
              <a:t>W</a:t>
            </a:r>
            <a:r>
              <a:rPr lang="en-US" b="true" sz="4500" spc="423" strike="noStrike" u="none">
                <a:solidFill>
                  <a:srgbClr val="8D0000"/>
                </a:solidFill>
                <a:latin typeface="Poppins Bold"/>
                <a:ea typeface="Poppins Bold"/>
                <a:cs typeface="Poppins Bold"/>
                <a:sym typeface="Poppins Bold"/>
              </a:rPr>
              <a:t>O</a:t>
            </a:r>
            <a:r>
              <a:rPr lang="en-US" b="true" sz="4500" spc="423" strike="noStrike" u="none">
                <a:solidFill>
                  <a:srgbClr val="8D0000"/>
                </a:solidFill>
                <a:latin typeface="Poppins Bold"/>
                <a:ea typeface="Poppins Bold"/>
                <a:cs typeface="Poppins Bold"/>
                <a:sym typeface="Poppins Bold"/>
              </a:rPr>
              <a:t>RKFLOW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645472" y="4352052"/>
            <a:ext cx="7167241" cy="1457724"/>
            <a:chOff x="0" y="0"/>
            <a:chExt cx="1887668" cy="383927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887668" cy="383927"/>
            </a:xfrm>
            <a:custGeom>
              <a:avLst/>
              <a:gdLst/>
              <a:ahLst/>
              <a:cxnLst/>
              <a:rect r="r" b="b" t="t" l="l"/>
              <a:pathLst>
                <a:path h="383927" w="1887668">
                  <a:moveTo>
                    <a:pt x="55089" y="0"/>
                  </a:moveTo>
                  <a:lnTo>
                    <a:pt x="1832579" y="0"/>
                  </a:lnTo>
                  <a:cubicBezTo>
                    <a:pt x="1863004" y="0"/>
                    <a:pt x="1887668" y="24664"/>
                    <a:pt x="1887668" y="55089"/>
                  </a:cubicBezTo>
                  <a:lnTo>
                    <a:pt x="1887668" y="328838"/>
                  </a:lnTo>
                  <a:cubicBezTo>
                    <a:pt x="1887668" y="343449"/>
                    <a:pt x="1881864" y="357461"/>
                    <a:pt x="1871533" y="367792"/>
                  </a:cubicBezTo>
                  <a:cubicBezTo>
                    <a:pt x="1861202" y="378123"/>
                    <a:pt x="1847190" y="383927"/>
                    <a:pt x="1832579" y="383927"/>
                  </a:cubicBezTo>
                  <a:lnTo>
                    <a:pt x="55089" y="383927"/>
                  </a:lnTo>
                  <a:cubicBezTo>
                    <a:pt x="24664" y="383927"/>
                    <a:pt x="0" y="359263"/>
                    <a:pt x="0" y="328838"/>
                  </a:cubicBezTo>
                  <a:lnTo>
                    <a:pt x="0" y="55089"/>
                  </a:lnTo>
                  <a:cubicBezTo>
                    <a:pt x="0" y="24664"/>
                    <a:pt x="24664" y="0"/>
                    <a:pt x="55089" y="0"/>
                  </a:cubicBezTo>
                  <a:close/>
                </a:path>
              </a:pathLst>
            </a:custGeom>
            <a:solidFill>
              <a:srgbClr val="8D0000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33375"/>
              <a:ext cx="1887668" cy="71730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6249"/>
                </a:lnSpc>
              </a:pPr>
            </a:p>
          </p:txBody>
        </p:sp>
      </p:grpSp>
      <p:sp>
        <p:nvSpPr>
          <p:cNvPr name="AutoShape 5" id="5"/>
          <p:cNvSpPr/>
          <p:nvPr/>
        </p:nvSpPr>
        <p:spPr>
          <a:xfrm flipV="true">
            <a:off x="6693591" y="5173189"/>
            <a:ext cx="785545" cy="0"/>
          </a:xfrm>
          <a:prstGeom prst="line">
            <a:avLst/>
          </a:prstGeom>
          <a:ln cap="flat" w="66675">
            <a:solidFill>
              <a:srgbClr val="000000"/>
            </a:solidFill>
            <a:prstDash val="solid"/>
            <a:headEnd type="none" len="sm" w="sm"/>
            <a:tailEnd type="triangle" len="med" w="lg"/>
          </a:ln>
        </p:spPr>
      </p:sp>
      <p:grpSp>
        <p:nvGrpSpPr>
          <p:cNvPr name="Group 6" id="6"/>
          <p:cNvGrpSpPr/>
          <p:nvPr/>
        </p:nvGrpSpPr>
        <p:grpSpPr>
          <a:xfrm rot="-3503507">
            <a:off x="-1839914" y="8154245"/>
            <a:ext cx="6972581" cy="4300566"/>
            <a:chOff x="0" y="0"/>
            <a:chExt cx="1836400" cy="1132659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1836400" cy="1132659"/>
            </a:xfrm>
            <a:custGeom>
              <a:avLst/>
              <a:gdLst/>
              <a:ahLst/>
              <a:cxnLst/>
              <a:rect r="r" b="b" t="t" l="l"/>
              <a:pathLst>
                <a:path h="1132659" w="1836400">
                  <a:moveTo>
                    <a:pt x="56627" y="0"/>
                  </a:moveTo>
                  <a:lnTo>
                    <a:pt x="1779773" y="0"/>
                  </a:lnTo>
                  <a:cubicBezTo>
                    <a:pt x="1794791" y="0"/>
                    <a:pt x="1809195" y="5966"/>
                    <a:pt x="1819814" y="16586"/>
                  </a:cubicBezTo>
                  <a:cubicBezTo>
                    <a:pt x="1830434" y="27205"/>
                    <a:pt x="1836400" y="41609"/>
                    <a:pt x="1836400" y="56627"/>
                  </a:cubicBezTo>
                  <a:lnTo>
                    <a:pt x="1836400" y="1076032"/>
                  </a:lnTo>
                  <a:cubicBezTo>
                    <a:pt x="1836400" y="1107306"/>
                    <a:pt x="1811047" y="1132659"/>
                    <a:pt x="1779773" y="1132659"/>
                  </a:cubicBezTo>
                  <a:lnTo>
                    <a:pt x="56627" y="1132659"/>
                  </a:lnTo>
                  <a:cubicBezTo>
                    <a:pt x="25353" y="1132659"/>
                    <a:pt x="0" y="1107306"/>
                    <a:pt x="0" y="1076032"/>
                  </a:cubicBezTo>
                  <a:lnTo>
                    <a:pt x="0" y="56627"/>
                  </a:lnTo>
                  <a:cubicBezTo>
                    <a:pt x="0" y="25353"/>
                    <a:pt x="25353" y="0"/>
                    <a:pt x="56627" y="0"/>
                  </a:cubicBezTo>
                  <a:close/>
                </a:path>
              </a:pathLst>
            </a:custGeom>
            <a:solidFill>
              <a:srgbClr val="FFE9E9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0" y="-333375"/>
              <a:ext cx="1836400" cy="146603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6249"/>
                </a:lnSpc>
              </a:pPr>
            </a:p>
          </p:txBody>
        </p:sp>
      </p:grpSp>
      <p:sp>
        <p:nvSpPr>
          <p:cNvPr name="Freeform 9" id="9"/>
          <p:cNvSpPr/>
          <p:nvPr/>
        </p:nvSpPr>
        <p:spPr>
          <a:xfrm flipH="false" flipV="false" rot="0">
            <a:off x="7859137" y="796165"/>
            <a:ext cx="8633214" cy="8911174"/>
          </a:xfrm>
          <a:custGeom>
            <a:avLst/>
            <a:gdLst/>
            <a:ahLst/>
            <a:cxnLst/>
            <a:rect r="r" b="b" t="t" l="l"/>
            <a:pathLst>
              <a:path h="8911174" w="8633214">
                <a:moveTo>
                  <a:pt x="0" y="0"/>
                </a:moveTo>
                <a:lnTo>
                  <a:pt x="8633214" y="0"/>
                </a:lnTo>
                <a:lnTo>
                  <a:pt x="8633214" y="8911174"/>
                </a:lnTo>
                <a:lnTo>
                  <a:pt x="0" y="891117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2307" r="-21380" b="0"/>
            </a:stretch>
          </a:blipFill>
          <a:ln w="38100" cap="sq">
            <a:solidFill>
              <a:srgbClr val="C27F7F"/>
            </a:solidFill>
            <a:prstDash val="solid"/>
            <a:miter/>
          </a:ln>
        </p:spPr>
      </p:sp>
      <p:sp>
        <p:nvSpPr>
          <p:cNvPr name="Freeform 10" id="10"/>
          <p:cNvSpPr/>
          <p:nvPr/>
        </p:nvSpPr>
        <p:spPr>
          <a:xfrm flipH="false" flipV="false" rot="0">
            <a:off x="7859137" y="796165"/>
            <a:ext cx="8633214" cy="8911174"/>
          </a:xfrm>
          <a:custGeom>
            <a:avLst/>
            <a:gdLst/>
            <a:ahLst/>
            <a:cxnLst/>
            <a:rect r="r" b="b" t="t" l="l"/>
            <a:pathLst>
              <a:path h="8911174" w="8633214">
                <a:moveTo>
                  <a:pt x="0" y="0"/>
                </a:moveTo>
                <a:lnTo>
                  <a:pt x="8633214" y="0"/>
                </a:lnTo>
                <a:lnTo>
                  <a:pt x="8633214" y="8911174"/>
                </a:lnTo>
                <a:lnTo>
                  <a:pt x="0" y="891117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6830" t="-347" r="-14668" b="0"/>
            </a:stretch>
          </a:blipFill>
          <a:ln w="38100" cap="sq">
            <a:solidFill>
              <a:srgbClr val="8D2B2B"/>
            </a:solidFill>
            <a:prstDash val="solid"/>
            <a:miter/>
          </a:ln>
        </p:spPr>
      </p:sp>
      <p:sp>
        <p:nvSpPr>
          <p:cNvPr name="TextBox 11" id="11"/>
          <p:cNvSpPr txBox="true"/>
          <p:nvPr/>
        </p:nvSpPr>
        <p:spPr>
          <a:xfrm rot="0">
            <a:off x="611891" y="4707529"/>
            <a:ext cx="5909877" cy="78487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400"/>
              </a:lnSpc>
            </a:pPr>
            <a:r>
              <a:rPr lang="en-US" sz="5400" b="true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Constraints: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9810268" y="1679036"/>
            <a:ext cx="5395912" cy="523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647697" indent="-323848" lvl="1">
              <a:lnSpc>
                <a:spcPts val="4199"/>
              </a:lnSpc>
              <a:spcBef>
                <a:spcPct val="0"/>
              </a:spcBef>
              <a:buFont typeface="Arial"/>
              <a:buChar char="•"/>
            </a:pPr>
            <a:r>
              <a:rPr lang="en-US" sz="2999">
                <a:solidFill>
                  <a:srgbClr val="8D2B2B"/>
                </a:solidFill>
                <a:latin typeface="Poppins"/>
                <a:ea typeface="Poppins"/>
                <a:cs typeface="Poppins"/>
                <a:sym typeface="Poppins"/>
              </a:rPr>
              <a:t>Sens</a:t>
            </a:r>
            <a:r>
              <a:rPr lang="en-US" sz="2999">
                <a:solidFill>
                  <a:srgbClr val="8D2B2B"/>
                </a:solidFill>
                <a:latin typeface="Poppins"/>
                <a:ea typeface="Poppins"/>
                <a:cs typeface="Poppins"/>
                <a:sym typeface="Poppins"/>
              </a:rPr>
              <a:t>or and battery limits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9858489" y="2983961"/>
            <a:ext cx="5299472" cy="523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647697" indent="-323848" lvl="1">
              <a:lnSpc>
                <a:spcPts val="4199"/>
              </a:lnSpc>
              <a:spcBef>
                <a:spcPct val="0"/>
              </a:spcBef>
              <a:buFont typeface="Arial"/>
              <a:buChar char="•"/>
            </a:pPr>
            <a:r>
              <a:rPr lang="en-US" sz="2999">
                <a:solidFill>
                  <a:srgbClr val="8D2B2B"/>
                </a:solidFill>
                <a:latin typeface="Poppins"/>
                <a:ea typeface="Poppins"/>
                <a:cs typeface="Poppins"/>
                <a:sym typeface="Poppins"/>
              </a:rPr>
              <a:t>Indo</a:t>
            </a:r>
            <a:r>
              <a:rPr lang="en-US" sz="2999">
                <a:solidFill>
                  <a:srgbClr val="8D2B2B"/>
                </a:solidFill>
                <a:latin typeface="Poppins"/>
                <a:ea typeface="Poppins"/>
                <a:cs typeface="Poppins"/>
                <a:sym typeface="Poppins"/>
              </a:rPr>
              <a:t>or environment only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9810268" y="4288887"/>
            <a:ext cx="6318824" cy="523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647697" indent="-323848" lvl="1">
              <a:lnSpc>
                <a:spcPts val="4199"/>
              </a:lnSpc>
              <a:spcBef>
                <a:spcPct val="0"/>
              </a:spcBef>
              <a:buFont typeface="Arial"/>
              <a:buChar char="•"/>
            </a:pPr>
            <a:r>
              <a:rPr lang="en-US" sz="2999">
                <a:solidFill>
                  <a:srgbClr val="8D2B2B"/>
                </a:solidFill>
                <a:latin typeface="Poppins"/>
                <a:ea typeface="Poppins"/>
                <a:cs typeface="Poppins"/>
                <a:sym typeface="Poppins"/>
              </a:rPr>
              <a:t>ROS</a:t>
            </a:r>
            <a:r>
              <a:rPr lang="en-US" sz="2999">
                <a:solidFill>
                  <a:srgbClr val="8D2B2B"/>
                </a:solidFill>
                <a:latin typeface="Poppins"/>
                <a:ea typeface="Poppins"/>
                <a:cs typeface="Poppins"/>
                <a:sym typeface="Poppins"/>
              </a:rPr>
              <a:t> and compute dependent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9858489" y="5593812"/>
            <a:ext cx="6319957" cy="523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647697" indent="-323848" lvl="1">
              <a:lnSpc>
                <a:spcPts val="4199"/>
              </a:lnSpc>
              <a:spcBef>
                <a:spcPct val="0"/>
              </a:spcBef>
              <a:buFont typeface="Arial"/>
              <a:buChar char="•"/>
            </a:pPr>
            <a:r>
              <a:rPr lang="en-US" sz="2999">
                <a:solidFill>
                  <a:srgbClr val="8D2B2B"/>
                </a:solidFill>
                <a:latin typeface="Poppins"/>
                <a:ea typeface="Poppins"/>
                <a:cs typeface="Poppins"/>
                <a:sym typeface="Poppins"/>
              </a:rPr>
              <a:t>Netw</a:t>
            </a:r>
            <a:r>
              <a:rPr lang="en-US" sz="2999">
                <a:solidFill>
                  <a:srgbClr val="8D2B2B"/>
                </a:solidFill>
                <a:latin typeface="Poppins"/>
                <a:ea typeface="Poppins"/>
                <a:cs typeface="Poppins"/>
                <a:sym typeface="Poppins"/>
              </a:rPr>
              <a:t>ork connectivity required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9803601" y="6898738"/>
            <a:ext cx="5104448" cy="523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647697" indent="-323848" lvl="1">
              <a:lnSpc>
                <a:spcPts val="4199"/>
              </a:lnSpc>
              <a:spcBef>
                <a:spcPct val="0"/>
              </a:spcBef>
              <a:buFont typeface="Arial"/>
              <a:buChar char="•"/>
            </a:pPr>
            <a:r>
              <a:rPr lang="en-US" sz="2999">
                <a:solidFill>
                  <a:srgbClr val="8D2B2B"/>
                </a:solidFill>
                <a:latin typeface="Poppins"/>
                <a:ea typeface="Poppins"/>
                <a:cs typeface="Poppins"/>
                <a:sym typeface="Poppins"/>
              </a:rPr>
              <a:t>Speed</a:t>
            </a:r>
            <a:r>
              <a:rPr lang="en-US" sz="2999">
                <a:solidFill>
                  <a:srgbClr val="8D2B2B"/>
                </a:solidFill>
                <a:latin typeface="Poppins"/>
                <a:ea typeface="Poppins"/>
                <a:cs typeface="Poppins"/>
                <a:sym typeface="Poppins"/>
              </a:rPr>
              <a:t> and safety limits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9858489" y="8203663"/>
            <a:ext cx="6188512" cy="523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647697" indent="-323848" lvl="1">
              <a:lnSpc>
                <a:spcPts val="4199"/>
              </a:lnSpc>
              <a:spcBef>
                <a:spcPct val="0"/>
              </a:spcBef>
              <a:buFont typeface="Arial"/>
              <a:buChar char="•"/>
            </a:pPr>
            <a:r>
              <a:rPr lang="en-US" sz="2999">
                <a:solidFill>
                  <a:srgbClr val="8D2B2B"/>
                </a:solidFill>
                <a:latin typeface="Poppins"/>
                <a:ea typeface="Poppins"/>
                <a:cs typeface="Poppins"/>
                <a:sym typeface="Poppins"/>
              </a:rPr>
              <a:t>Mul</a:t>
            </a:r>
            <a:r>
              <a:rPr lang="en-US" sz="2999">
                <a:solidFill>
                  <a:srgbClr val="8D2B2B"/>
                </a:solidFill>
                <a:latin typeface="Poppins"/>
                <a:ea typeface="Poppins"/>
                <a:cs typeface="Poppins"/>
                <a:sym typeface="Poppins"/>
              </a:rPr>
              <a:t>ti-cart scaling complexity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904625" y="0"/>
            <a:ext cx="7383375" cy="10287000"/>
            <a:chOff x="0" y="0"/>
            <a:chExt cx="467589" cy="651475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67589" cy="651475"/>
            </a:xfrm>
            <a:custGeom>
              <a:avLst/>
              <a:gdLst/>
              <a:ahLst/>
              <a:cxnLst/>
              <a:rect r="r" b="b" t="t" l="l"/>
              <a:pathLst>
                <a:path h="651475" w="467589">
                  <a:moveTo>
                    <a:pt x="0" y="0"/>
                  </a:moveTo>
                  <a:lnTo>
                    <a:pt x="467589" y="0"/>
                  </a:lnTo>
                  <a:lnTo>
                    <a:pt x="467589" y="651475"/>
                  </a:lnTo>
                  <a:lnTo>
                    <a:pt x="0" y="651475"/>
                  </a:lnTo>
                  <a:close/>
                </a:path>
              </a:pathLst>
            </a:custGeom>
            <a:blipFill>
              <a:blip r:embed="rId2"/>
              <a:stretch>
                <a:fillRect l="-111463" t="-1879" r="-5120" b="-1689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1686738" y="2947004"/>
            <a:ext cx="7527839" cy="5468918"/>
            <a:chOff x="0" y="0"/>
            <a:chExt cx="1982641" cy="1440374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982641" cy="1440374"/>
            </a:xfrm>
            <a:custGeom>
              <a:avLst/>
              <a:gdLst/>
              <a:ahLst/>
              <a:cxnLst/>
              <a:rect r="r" b="b" t="t" l="l"/>
              <a:pathLst>
                <a:path h="1440374" w="1982641">
                  <a:moveTo>
                    <a:pt x="52450" y="0"/>
                  </a:moveTo>
                  <a:lnTo>
                    <a:pt x="1930191" y="0"/>
                  </a:lnTo>
                  <a:cubicBezTo>
                    <a:pt x="1944101" y="0"/>
                    <a:pt x="1957442" y="5526"/>
                    <a:pt x="1967278" y="15362"/>
                  </a:cubicBezTo>
                  <a:cubicBezTo>
                    <a:pt x="1977115" y="25199"/>
                    <a:pt x="1982641" y="38540"/>
                    <a:pt x="1982641" y="52450"/>
                  </a:cubicBezTo>
                  <a:lnTo>
                    <a:pt x="1982641" y="1387923"/>
                  </a:lnTo>
                  <a:cubicBezTo>
                    <a:pt x="1982641" y="1416891"/>
                    <a:pt x="1959158" y="1440374"/>
                    <a:pt x="1930191" y="1440374"/>
                  </a:cubicBezTo>
                  <a:lnTo>
                    <a:pt x="52450" y="1440374"/>
                  </a:lnTo>
                  <a:cubicBezTo>
                    <a:pt x="23483" y="1440374"/>
                    <a:pt x="0" y="1416891"/>
                    <a:pt x="0" y="1387923"/>
                  </a:cubicBezTo>
                  <a:lnTo>
                    <a:pt x="0" y="52450"/>
                  </a:lnTo>
                  <a:cubicBezTo>
                    <a:pt x="0" y="23483"/>
                    <a:pt x="23483" y="0"/>
                    <a:pt x="52450" y="0"/>
                  </a:cubicBezTo>
                  <a:close/>
                </a:path>
              </a:pathLst>
            </a:custGeom>
            <a:solidFill>
              <a:srgbClr val="F1B4B4"/>
            </a:solidFill>
          </p:spPr>
        </p:sp>
        <p:sp>
          <p:nvSpPr>
            <p:cNvPr name="TextBox 6" id="6"/>
            <p:cNvSpPr txBox="true"/>
            <p:nvPr/>
          </p:nvSpPr>
          <p:spPr>
            <a:xfrm>
              <a:off x="0" y="-333375"/>
              <a:ext cx="1982641" cy="177374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6249"/>
                </a:lnSpc>
              </a:pPr>
            </a:p>
          </p:txBody>
        </p:sp>
      </p:grpSp>
      <p:sp>
        <p:nvSpPr>
          <p:cNvPr name="AutoShape 7" id="7"/>
          <p:cNvSpPr/>
          <p:nvPr/>
        </p:nvSpPr>
        <p:spPr>
          <a:xfrm>
            <a:off x="-1851927" y="2356488"/>
            <a:ext cx="8918179" cy="19050"/>
          </a:xfrm>
          <a:prstGeom prst="line">
            <a:avLst/>
          </a:prstGeom>
          <a:ln cap="flat" w="28575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8" id="8"/>
          <p:cNvSpPr txBox="true"/>
          <p:nvPr/>
        </p:nvSpPr>
        <p:spPr>
          <a:xfrm rot="0">
            <a:off x="1686738" y="1353244"/>
            <a:ext cx="4933398" cy="8693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100"/>
              </a:lnSpc>
            </a:pPr>
            <a:r>
              <a:rPr lang="en-US" sz="6100" b="true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Key Res</a:t>
            </a:r>
            <a:r>
              <a:rPr lang="en-US" sz="6100" b="true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ults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2115338" y="3801228"/>
            <a:ext cx="6670638" cy="368427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669283" indent="-334641" lvl="1">
              <a:lnSpc>
                <a:spcPts val="4184"/>
              </a:lnSpc>
              <a:buFont typeface="Arial"/>
              <a:buChar char="•"/>
            </a:pPr>
            <a:r>
              <a:rPr lang="en-US" sz="3099" spc="96">
                <a:solidFill>
                  <a:srgbClr val="2B2B2B"/>
                </a:solidFill>
                <a:latin typeface="Poppins"/>
                <a:ea typeface="Poppins"/>
                <a:cs typeface="Poppins"/>
                <a:sym typeface="Poppins"/>
              </a:rPr>
              <a:t>A</a:t>
            </a:r>
            <a:r>
              <a:rPr lang="en-US" sz="3099" spc="96" u="none">
                <a:solidFill>
                  <a:srgbClr val="2B2B2B"/>
                </a:solidFill>
                <a:latin typeface="Poppins"/>
                <a:ea typeface="Poppins"/>
                <a:cs typeface="Poppins"/>
                <a:sym typeface="Poppins"/>
              </a:rPr>
              <a:t>utonomous aisle navigation</a:t>
            </a:r>
          </a:p>
          <a:p>
            <a:pPr algn="l" marL="669283" indent="-334641" lvl="1">
              <a:lnSpc>
                <a:spcPts val="4184"/>
              </a:lnSpc>
              <a:buFont typeface="Arial"/>
              <a:buChar char="•"/>
            </a:pPr>
            <a:r>
              <a:rPr lang="en-US" sz="3099" spc="96" u="none">
                <a:solidFill>
                  <a:srgbClr val="2B2B2B"/>
                </a:solidFill>
                <a:latin typeface="Poppins"/>
                <a:ea typeface="Poppins"/>
                <a:cs typeface="Poppins"/>
                <a:sym typeface="Poppins"/>
              </a:rPr>
              <a:t>Accurate barcode scanning</a:t>
            </a:r>
          </a:p>
          <a:p>
            <a:pPr algn="l" marL="669283" indent="-334641" lvl="1">
              <a:lnSpc>
                <a:spcPts val="4184"/>
              </a:lnSpc>
              <a:buFont typeface="Arial"/>
              <a:buChar char="•"/>
            </a:pPr>
            <a:r>
              <a:rPr lang="en-US" sz="3099" spc="96" u="none">
                <a:solidFill>
                  <a:srgbClr val="2B2B2B"/>
                </a:solidFill>
                <a:latin typeface="Poppins"/>
                <a:ea typeface="Poppins"/>
                <a:cs typeface="Poppins"/>
                <a:sym typeface="Poppins"/>
              </a:rPr>
              <a:t>Safe obstacle distance</a:t>
            </a:r>
          </a:p>
          <a:p>
            <a:pPr algn="l" marL="669283" indent="-334641" lvl="1">
              <a:lnSpc>
                <a:spcPts val="4184"/>
              </a:lnSpc>
              <a:buFont typeface="Arial"/>
              <a:buChar char="•"/>
            </a:pPr>
            <a:r>
              <a:rPr lang="en-US" sz="3099" spc="96" u="none">
                <a:solidFill>
                  <a:srgbClr val="2B2B2B"/>
                </a:solidFill>
                <a:latin typeface="Poppins"/>
                <a:ea typeface="Poppins"/>
                <a:cs typeface="Poppins"/>
                <a:sym typeface="Poppins"/>
              </a:rPr>
              <a:t>Reliable sensor detection</a:t>
            </a:r>
          </a:p>
          <a:p>
            <a:pPr algn="l" marL="669283" indent="-334641" lvl="1">
              <a:lnSpc>
                <a:spcPts val="4184"/>
              </a:lnSpc>
              <a:buFont typeface="Arial"/>
              <a:buChar char="•"/>
            </a:pPr>
            <a:r>
              <a:rPr lang="en-US" sz="3099" spc="96" u="none">
                <a:solidFill>
                  <a:srgbClr val="2B2B2B"/>
                </a:solidFill>
                <a:latin typeface="Poppins"/>
                <a:ea typeface="Poppins"/>
                <a:cs typeface="Poppins"/>
                <a:sym typeface="Poppins"/>
              </a:rPr>
              <a:t>Real-time data collection</a:t>
            </a:r>
          </a:p>
          <a:p>
            <a:pPr algn="l" marL="669283" indent="-334641" lvl="1">
              <a:lnSpc>
                <a:spcPts val="4184"/>
              </a:lnSpc>
              <a:buFont typeface="Arial"/>
              <a:buChar char="•"/>
            </a:pPr>
            <a:r>
              <a:rPr lang="en-US" sz="3099" spc="96" u="none">
                <a:solidFill>
                  <a:srgbClr val="2B2B2B"/>
                </a:solidFill>
                <a:latin typeface="Poppins"/>
                <a:ea typeface="Poppins"/>
                <a:cs typeface="Poppins"/>
                <a:sym typeface="Poppins"/>
              </a:rPr>
              <a:t>Single-cart validated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582190" y="1028700"/>
            <a:ext cx="6464702" cy="1130444"/>
            <a:chOff x="0" y="0"/>
            <a:chExt cx="1702638" cy="29773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702638" cy="297730"/>
            </a:xfrm>
            <a:custGeom>
              <a:avLst/>
              <a:gdLst/>
              <a:ahLst/>
              <a:cxnLst/>
              <a:rect r="r" b="b" t="t" l="l"/>
              <a:pathLst>
                <a:path h="297730" w="1702638">
                  <a:moveTo>
                    <a:pt x="61076" y="0"/>
                  </a:moveTo>
                  <a:lnTo>
                    <a:pt x="1641562" y="0"/>
                  </a:lnTo>
                  <a:cubicBezTo>
                    <a:pt x="1657760" y="0"/>
                    <a:pt x="1673295" y="6435"/>
                    <a:pt x="1684749" y="17889"/>
                  </a:cubicBezTo>
                  <a:cubicBezTo>
                    <a:pt x="1696203" y="29343"/>
                    <a:pt x="1702638" y="44878"/>
                    <a:pt x="1702638" y="61076"/>
                  </a:cubicBezTo>
                  <a:lnTo>
                    <a:pt x="1702638" y="236654"/>
                  </a:lnTo>
                  <a:cubicBezTo>
                    <a:pt x="1702638" y="252853"/>
                    <a:pt x="1696203" y="268387"/>
                    <a:pt x="1684749" y="279841"/>
                  </a:cubicBezTo>
                  <a:cubicBezTo>
                    <a:pt x="1673295" y="291295"/>
                    <a:pt x="1657760" y="297730"/>
                    <a:pt x="1641562" y="297730"/>
                  </a:cubicBezTo>
                  <a:lnTo>
                    <a:pt x="61076" y="297730"/>
                  </a:lnTo>
                  <a:cubicBezTo>
                    <a:pt x="44878" y="297730"/>
                    <a:pt x="29343" y="291295"/>
                    <a:pt x="17889" y="279841"/>
                  </a:cubicBezTo>
                  <a:cubicBezTo>
                    <a:pt x="6435" y="268387"/>
                    <a:pt x="0" y="252853"/>
                    <a:pt x="0" y="236654"/>
                  </a:cubicBezTo>
                  <a:lnTo>
                    <a:pt x="0" y="61076"/>
                  </a:lnTo>
                  <a:cubicBezTo>
                    <a:pt x="0" y="44878"/>
                    <a:pt x="6435" y="29343"/>
                    <a:pt x="17889" y="17889"/>
                  </a:cubicBezTo>
                  <a:cubicBezTo>
                    <a:pt x="29343" y="6435"/>
                    <a:pt x="44878" y="0"/>
                    <a:pt x="61076" y="0"/>
                  </a:cubicBezTo>
                  <a:close/>
                </a:path>
              </a:pathLst>
            </a:custGeom>
            <a:solidFill>
              <a:srgbClr val="8D0000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33375"/>
              <a:ext cx="1702638" cy="63110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6249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9144000" y="-423883"/>
            <a:ext cx="690983" cy="11134766"/>
            <a:chOff x="0" y="0"/>
            <a:chExt cx="195248" cy="3146304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95248" cy="3146304"/>
            </a:xfrm>
            <a:custGeom>
              <a:avLst/>
              <a:gdLst/>
              <a:ahLst/>
              <a:cxnLst/>
              <a:rect r="r" b="b" t="t" l="l"/>
              <a:pathLst>
                <a:path h="3146304" w="195248">
                  <a:moveTo>
                    <a:pt x="0" y="0"/>
                  </a:moveTo>
                  <a:lnTo>
                    <a:pt x="195248" y="0"/>
                  </a:lnTo>
                  <a:lnTo>
                    <a:pt x="195248" y="3146304"/>
                  </a:lnTo>
                  <a:lnTo>
                    <a:pt x="0" y="3146304"/>
                  </a:lnTo>
                  <a:close/>
                </a:path>
              </a:pathLst>
            </a:custGeom>
            <a:solidFill>
              <a:srgbClr val="C27F7F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38100"/>
              <a:ext cx="195248" cy="318440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-3503507">
            <a:off x="-2534211" y="9210266"/>
            <a:ext cx="5068421" cy="2093485"/>
            <a:chOff x="0" y="0"/>
            <a:chExt cx="1334893" cy="551371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1334893" cy="551371"/>
            </a:xfrm>
            <a:custGeom>
              <a:avLst/>
              <a:gdLst/>
              <a:ahLst/>
              <a:cxnLst/>
              <a:rect r="r" b="b" t="t" l="l"/>
              <a:pathLst>
                <a:path h="551371" w="1334893">
                  <a:moveTo>
                    <a:pt x="77902" y="0"/>
                  </a:moveTo>
                  <a:lnTo>
                    <a:pt x="1256991" y="0"/>
                  </a:lnTo>
                  <a:cubicBezTo>
                    <a:pt x="1277652" y="0"/>
                    <a:pt x="1297467" y="8207"/>
                    <a:pt x="1312076" y="22817"/>
                  </a:cubicBezTo>
                  <a:cubicBezTo>
                    <a:pt x="1326685" y="37426"/>
                    <a:pt x="1334893" y="57241"/>
                    <a:pt x="1334893" y="77902"/>
                  </a:cubicBezTo>
                  <a:lnTo>
                    <a:pt x="1334893" y="473469"/>
                  </a:lnTo>
                  <a:cubicBezTo>
                    <a:pt x="1334893" y="494130"/>
                    <a:pt x="1326685" y="513944"/>
                    <a:pt x="1312076" y="528554"/>
                  </a:cubicBezTo>
                  <a:cubicBezTo>
                    <a:pt x="1297467" y="543163"/>
                    <a:pt x="1277652" y="551371"/>
                    <a:pt x="1256991" y="551371"/>
                  </a:cubicBezTo>
                  <a:lnTo>
                    <a:pt x="77902" y="551371"/>
                  </a:lnTo>
                  <a:cubicBezTo>
                    <a:pt x="57241" y="551371"/>
                    <a:pt x="37426" y="543163"/>
                    <a:pt x="22817" y="528554"/>
                  </a:cubicBezTo>
                  <a:cubicBezTo>
                    <a:pt x="8207" y="513944"/>
                    <a:pt x="0" y="494130"/>
                    <a:pt x="0" y="473469"/>
                  </a:cubicBezTo>
                  <a:lnTo>
                    <a:pt x="0" y="77902"/>
                  </a:lnTo>
                  <a:cubicBezTo>
                    <a:pt x="0" y="57241"/>
                    <a:pt x="8207" y="37426"/>
                    <a:pt x="22817" y="22817"/>
                  </a:cubicBezTo>
                  <a:cubicBezTo>
                    <a:pt x="37426" y="8207"/>
                    <a:pt x="57241" y="0"/>
                    <a:pt x="77902" y="0"/>
                  </a:cubicBezTo>
                  <a:close/>
                </a:path>
              </a:pathLst>
            </a:custGeom>
            <a:solidFill>
              <a:srgbClr val="FFE9E9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333375"/>
              <a:ext cx="1334893" cy="88474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6249"/>
                </a:lnSpc>
              </a:pP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9834983" y="1329259"/>
            <a:ext cx="8453017" cy="7628482"/>
            <a:chOff x="0" y="0"/>
            <a:chExt cx="535329" cy="483112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535329" cy="483112"/>
            </a:xfrm>
            <a:custGeom>
              <a:avLst/>
              <a:gdLst/>
              <a:ahLst/>
              <a:cxnLst/>
              <a:rect r="r" b="b" t="t" l="l"/>
              <a:pathLst>
                <a:path h="483112" w="535329">
                  <a:moveTo>
                    <a:pt x="0" y="0"/>
                  </a:moveTo>
                  <a:lnTo>
                    <a:pt x="535329" y="0"/>
                  </a:lnTo>
                  <a:lnTo>
                    <a:pt x="535329" y="483112"/>
                  </a:lnTo>
                  <a:lnTo>
                    <a:pt x="0" y="483112"/>
                  </a:lnTo>
                  <a:close/>
                </a:path>
              </a:pathLst>
            </a:custGeom>
            <a:blipFill>
              <a:blip r:embed="rId2"/>
              <a:stretch>
                <a:fillRect l="-17726" t="0" r="-17726" b="0"/>
              </a:stretch>
            </a:blipFill>
          </p:spPr>
        </p:sp>
      </p:grpSp>
      <p:sp>
        <p:nvSpPr>
          <p:cNvPr name="TextBox 13" id="13"/>
          <p:cNvSpPr txBox="true"/>
          <p:nvPr/>
        </p:nvSpPr>
        <p:spPr>
          <a:xfrm rot="0">
            <a:off x="1028532" y="2631236"/>
            <a:ext cx="6607388" cy="41814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647697" indent="-323848" lvl="1">
              <a:lnSpc>
                <a:spcPts val="4799"/>
              </a:lnSpc>
              <a:buFont typeface="Arial"/>
              <a:buChar char="•"/>
            </a:pPr>
            <a:r>
              <a:rPr lang="en-US" sz="2999">
                <a:solidFill>
                  <a:srgbClr val="2E2E2E"/>
                </a:solidFill>
                <a:latin typeface="Poppins"/>
                <a:ea typeface="Poppins"/>
                <a:cs typeface="Poppins"/>
                <a:sym typeface="Poppins"/>
              </a:rPr>
              <a:t>Multi-cart coordination</a:t>
            </a:r>
          </a:p>
          <a:p>
            <a:pPr algn="l" marL="647697" indent="-323848" lvl="1">
              <a:lnSpc>
                <a:spcPts val="4799"/>
              </a:lnSpc>
              <a:buFont typeface="Arial"/>
              <a:buChar char="•"/>
            </a:pPr>
            <a:r>
              <a:rPr lang="en-US" sz="2999">
                <a:solidFill>
                  <a:srgbClr val="2E2E2E"/>
                </a:solidFill>
                <a:latin typeface="Poppins"/>
                <a:ea typeface="Poppins"/>
                <a:cs typeface="Poppins"/>
                <a:sym typeface="Poppins"/>
              </a:rPr>
              <a:t>Improved obstacle handling</a:t>
            </a:r>
          </a:p>
          <a:p>
            <a:pPr algn="l" marL="647697" indent="-323848" lvl="1">
              <a:lnSpc>
                <a:spcPts val="4799"/>
              </a:lnSpc>
              <a:buFont typeface="Arial"/>
              <a:buChar char="•"/>
            </a:pPr>
            <a:r>
              <a:rPr lang="en-US" sz="2999">
                <a:solidFill>
                  <a:srgbClr val="2E2E2E"/>
                </a:solidFill>
                <a:latin typeface="Poppins"/>
                <a:ea typeface="Poppins"/>
                <a:cs typeface="Poppins"/>
                <a:sym typeface="Poppins"/>
              </a:rPr>
              <a:t>Faster navigation response</a:t>
            </a:r>
          </a:p>
          <a:p>
            <a:pPr algn="l" marL="647697" indent="-323848" lvl="1">
              <a:lnSpc>
                <a:spcPts val="4799"/>
              </a:lnSpc>
              <a:buFont typeface="Arial"/>
              <a:buChar char="•"/>
            </a:pPr>
            <a:r>
              <a:rPr lang="en-US" sz="2999">
                <a:solidFill>
                  <a:srgbClr val="2E2E2E"/>
                </a:solidFill>
                <a:latin typeface="Poppins"/>
                <a:ea typeface="Poppins"/>
                <a:cs typeface="Poppins"/>
                <a:sym typeface="Poppins"/>
              </a:rPr>
              <a:t>Enh</a:t>
            </a:r>
            <a:r>
              <a:rPr lang="en-US" sz="2999">
                <a:solidFill>
                  <a:srgbClr val="2E2E2E"/>
                </a:solidFill>
                <a:latin typeface="Poppins"/>
                <a:ea typeface="Poppins"/>
                <a:cs typeface="Poppins"/>
                <a:sym typeface="Poppins"/>
              </a:rPr>
              <a:t>anced sensor fusion</a:t>
            </a:r>
          </a:p>
          <a:p>
            <a:pPr algn="l" marL="647697" indent="-323848" lvl="1">
              <a:lnSpc>
                <a:spcPts val="4799"/>
              </a:lnSpc>
              <a:buFont typeface="Arial"/>
              <a:buChar char="•"/>
            </a:pPr>
            <a:r>
              <a:rPr lang="en-US" sz="2999">
                <a:solidFill>
                  <a:srgbClr val="2E2E2E"/>
                </a:solidFill>
                <a:latin typeface="Poppins"/>
                <a:ea typeface="Poppins"/>
                <a:cs typeface="Poppins"/>
                <a:sym typeface="Poppins"/>
              </a:rPr>
              <a:t>Cloud analytics integration</a:t>
            </a:r>
          </a:p>
          <a:p>
            <a:pPr algn="l" marL="647697" indent="-323848" lvl="1">
              <a:lnSpc>
                <a:spcPts val="4799"/>
              </a:lnSpc>
              <a:buFont typeface="Arial"/>
              <a:buChar char="•"/>
            </a:pPr>
            <a:r>
              <a:rPr lang="en-US" sz="2999">
                <a:solidFill>
                  <a:srgbClr val="2E2E2E"/>
                </a:solidFill>
                <a:latin typeface="Poppins"/>
                <a:ea typeface="Poppins"/>
                <a:cs typeface="Poppins"/>
                <a:sym typeface="Poppins"/>
              </a:rPr>
              <a:t>Ext</a:t>
            </a:r>
            <a:r>
              <a:rPr lang="en-US" sz="2999">
                <a:solidFill>
                  <a:srgbClr val="2E2E2E"/>
                </a:solidFill>
                <a:latin typeface="Poppins"/>
                <a:ea typeface="Poppins"/>
                <a:cs typeface="Poppins"/>
                <a:sym typeface="Poppins"/>
              </a:rPr>
              <a:t>ended real-world testing</a:t>
            </a:r>
          </a:p>
          <a:p>
            <a:pPr algn="l">
              <a:lnSpc>
                <a:spcPts val="4799"/>
              </a:lnSpc>
            </a:pPr>
          </a:p>
        </p:txBody>
      </p:sp>
      <p:sp>
        <p:nvSpPr>
          <p:cNvPr name="TextBox 14" id="14"/>
          <p:cNvSpPr txBox="true"/>
          <p:nvPr/>
        </p:nvSpPr>
        <p:spPr>
          <a:xfrm rot="0">
            <a:off x="1028700" y="1162769"/>
            <a:ext cx="4604389" cy="83059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700"/>
              </a:lnSpc>
            </a:pPr>
            <a:r>
              <a:rPr lang="en-US" sz="5700" b="true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Future Work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-3503507">
            <a:off x="-2356457" y="6564794"/>
            <a:ext cx="5968439" cy="2484763"/>
            <a:chOff x="0" y="0"/>
            <a:chExt cx="1571935" cy="65442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571935" cy="654423"/>
            </a:xfrm>
            <a:custGeom>
              <a:avLst/>
              <a:gdLst/>
              <a:ahLst/>
              <a:cxnLst/>
              <a:rect r="r" b="b" t="t" l="l"/>
              <a:pathLst>
                <a:path h="654423" w="1571935">
                  <a:moveTo>
                    <a:pt x="66154" y="0"/>
                  </a:moveTo>
                  <a:lnTo>
                    <a:pt x="1505780" y="0"/>
                  </a:lnTo>
                  <a:cubicBezTo>
                    <a:pt x="1523326" y="0"/>
                    <a:pt x="1540152" y="6970"/>
                    <a:pt x="1552558" y="19376"/>
                  </a:cubicBezTo>
                  <a:cubicBezTo>
                    <a:pt x="1564965" y="31782"/>
                    <a:pt x="1571935" y="48609"/>
                    <a:pt x="1571935" y="66154"/>
                  </a:cubicBezTo>
                  <a:lnTo>
                    <a:pt x="1571935" y="588269"/>
                  </a:lnTo>
                  <a:cubicBezTo>
                    <a:pt x="1571935" y="624805"/>
                    <a:pt x="1542316" y="654423"/>
                    <a:pt x="1505780" y="654423"/>
                  </a:cubicBezTo>
                  <a:lnTo>
                    <a:pt x="66154" y="654423"/>
                  </a:lnTo>
                  <a:cubicBezTo>
                    <a:pt x="29618" y="654423"/>
                    <a:pt x="0" y="624805"/>
                    <a:pt x="0" y="588269"/>
                  </a:cubicBezTo>
                  <a:lnTo>
                    <a:pt x="0" y="66154"/>
                  </a:lnTo>
                  <a:cubicBezTo>
                    <a:pt x="0" y="29618"/>
                    <a:pt x="29618" y="0"/>
                    <a:pt x="66154" y="0"/>
                  </a:cubicBezTo>
                  <a:close/>
                </a:path>
              </a:pathLst>
            </a:custGeom>
            <a:solidFill>
              <a:srgbClr val="FFE9E9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33375"/>
              <a:ext cx="1571935" cy="98779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6249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-3540000">
            <a:off x="-587695" y="5021998"/>
            <a:ext cx="3232790" cy="4041843"/>
          </a:xfrm>
          <a:custGeom>
            <a:avLst/>
            <a:gdLst/>
            <a:ahLst/>
            <a:cxnLst/>
            <a:rect r="r" b="b" t="t" l="l"/>
            <a:pathLst>
              <a:path h="4041843" w="3232790">
                <a:moveTo>
                  <a:pt x="0" y="0"/>
                </a:moveTo>
                <a:lnTo>
                  <a:pt x="3232790" y="0"/>
                </a:lnTo>
                <a:lnTo>
                  <a:pt x="3232790" y="4041843"/>
                </a:lnTo>
                <a:lnTo>
                  <a:pt x="0" y="404184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6" id="6"/>
          <p:cNvGrpSpPr/>
          <p:nvPr/>
        </p:nvGrpSpPr>
        <p:grpSpPr>
          <a:xfrm rot="-3503507">
            <a:off x="14958997" y="1874234"/>
            <a:ext cx="6145518" cy="2741564"/>
            <a:chOff x="0" y="0"/>
            <a:chExt cx="1618573" cy="722058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1618573" cy="722058"/>
            </a:xfrm>
            <a:custGeom>
              <a:avLst/>
              <a:gdLst/>
              <a:ahLst/>
              <a:cxnLst/>
              <a:rect r="r" b="b" t="t" l="l"/>
              <a:pathLst>
                <a:path h="722058" w="1618573">
                  <a:moveTo>
                    <a:pt x="64248" y="0"/>
                  </a:moveTo>
                  <a:lnTo>
                    <a:pt x="1554325" y="0"/>
                  </a:lnTo>
                  <a:cubicBezTo>
                    <a:pt x="1571364" y="0"/>
                    <a:pt x="1587706" y="6769"/>
                    <a:pt x="1599755" y="18818"/>
                  </a:cubicBezTo>
                  <a:cubicBezTo>
                    <a:pt x="1611804" y="30867"/>
                    <a:pt x="1618573" y="47208"/>
                    <a:pt x="1618573" y="64248"/>
                  </a:cubicBezTo>
                  <a:lnTo>
                    <a:pt x="1618573" y="657810"/>
                  </a:lnTo>
                  <a:cubicBezTo>
                    <a:pt x="1618573" y="674850"/>
                    <a:pt x="1611804" y="691191"/>
                    <a:pt x="1599755" y="703240"/>
                  </a:cubicBezTo>
                  <a:cubicBezTo>
                    <a:pt x="1587706" y="715289"/>
                    <a:pt x="1571364" y="722058"/>
                    <a:pt x="1554325" y="722058"/>
                  </a:cubicBezTo>
                  <a:lnTo>
                    <a:pt x="64248" y="722058"/>
                  </a:lnTo>
                  <a:cubicBezTo>
                    <a:pt x="47208" y="722058"/>
                    <a:pt x="30867" y="715289"/>
                    <a:pt x="18818" y="703240"/>
                  </a:cubicBezTo>
                  <a:cubicBezTo>
                    <a:pt x="6769" y="691191"/>
                    <a:pt x="0" y="674850"/>
                    <a:pt x="0" y="657810"/>
                  </a:cubicBezTo>
                  <a:lnTo>
                    <a:pt x="0" y="64248"/>
                  </a:lnTo>
                  <a:cubicBezTo>
                    <a:pt x="0" y="47208"/>
                    <a:pt x="6769" y="30867"/>
                    <a:pt x="18818" y="18818"/>
                  </a:cubicBezTo>
                  <a:cubicBezTo>
                    <a:pt x="30867" y="6769"/>
                    <a:pt x="47208" y="0"/>
                    <a:pt x="64248" y="0"/>
                  </a:cubicBezTo>
                  <a:close/>
                </a:path>
              </a:pathLst>
            </a:custGeom>
            <a:solidFill>
              <a:srgbClr val="FFE9E9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0" y="-333375"/>
              <a:ext cx="1618573" cy="105543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6249"/>
                </a:lnSpc>
              </a:pPr>
            </a:p>
          </p:txBody>
        </p:sp>
      </p:grpSp>
      <p:sp>
        <p:nvSpPr>
          <p:cNvPr name="TextBox 9" id="9"/>
          <p:cNvSpPr txBox="true"/>
          <p:nvPr/>
        </p:nvSpPr>
        <p:spPr>
          <a:xfrm rot="0">
            <a:off x="4957323" y="4615811"/>
            <a:ext cx="8373354" cy="112205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800"/>
              </a:lnSpc>
            </a:pPr>
            <a:r>
              <a:rPr lang="en-US" b="true" sz="7800">
                <a:solidFill>
                  <a:srgbClr val="8D0000"/>
                </a:solidFill>
                <a:latin typeface="Poppins Bold"/>
                <a:ea typeface="Poppins Bold"/>
                <a:cs typeface="Poppins Bold"/>
                <a:sym typeface="Poppins Bold"/>
              </a:rPr>
              <a:t>THANK YOU</a:t>
            </a:r>
          </a:p>
        </p:txBody>
      </p:sp>
      <p:sp>
        <p:nvSpPr>
          <p:cNvPr name="Freeform 10" id="10"/>
          <p:cNvSpPr/>
          <p:nvPr/>
        </p:nvSpPr>
        <p:spPr>
          <a:xfrm flipH="false" flipV="false" rot="7260000">
            <a:off x="15641130" y="2133081"/>
            <a:ext cx="3232790" cy="4041843"/>
          </a:xfrm>
          <a:custGeom>
            <a:avLst/>
            <a:gdLst/>
            <a:ahLst/>
            <a:cxnLst/>
            <a:rect r="r" b="b" t="t" l="l"/>
            <a:pathLst>
              <a:path h="4041843" w="3232790">
                <a:moveTo>
                  <a:pt x="0" y="0"/>
                </a:moveTo>
                <a:lnTo>
                  <a:pt x="3232790" y="0"/>
                </a:lnTo>
                <a:lnTo>
                  <a:pt x="3232790" y="4041843"/>
                </a:lnTo>
                <a:lnTo>
                  <a:pt x="0" y="404184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-3503507">
            <a:off x="5492540" y="3717576"/>
            <a:ext cx="12583451" cy="7382737"/>
            <a:chOff x="0" y="0"/>
            <a:chExt cx="3314160" cy="1944424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3314160" cy="1944425"/>
            </a:xfrm>
            <a:custGeom>
              <a:avLst/>
              <a:gdLst/>
              <a:ahLst/>
              <a:cxnLst/>
              <a:rect r="r" b="b" t="t" l="l"/>
              <a:pathLst>
                <a:path h="1944425" w="3314160">
                  <a:moveTo>
                    <a:pt x="31378" y="0"/>
                  </a:moveTo>
                  <a:lnTo>
                    <a:pt x="3282783" y="0"/>
                  </a:lnTo>
                  <a:cubicBezTo>
                    <a:pt x="3300112" y="0"/>
                    <a:pt x="3314160" y="14048"/>
                    <a:pt x="3314160" y="31378"/>
                  </a:cubicBezTo>
                  <a:lnTo>
                    <a:pt x="3314160" y="1913047"/>
                  </a:lnTo>
                  <a:cubicBezTo>
                    <a:pt x="3314160" y="1930376"/>
                    <a:pt x="3300112" y="1944425"/>
                    <a:pt x="3282783" y="1944425"/>
                  </a:cubicBezTo>
                  <a:lnTo>
                    <a:pt x="31378" y="1944425"/>
                  </a:lnTo>
                  <a:cubicBezTo>
                    <a:pt x="14048" y="1944425"/>
                    <a:pt x="0" y="1930376"/>
                    <a:pt x="0" y="1913047"/>
                  </a:cubicBezTo>
                  <a:lnTo>
                    <a:pt x="0" y="31378"/>
                  </a:lnTo>
                  <a:cubicBezTo>
                    <a:pt x="0" y="14048"/>
                    <a:pt x="14048" y="0"/>
                    <a:pt x="31378" y="0"/>
                  </a:cubicBezTo>
                  <a:close/>
                </a:path>
              </a:pathLst>
            </a:custGeom>
            <a:solidFill>
              <a:srgbClr val="8D2B2B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33375"/>
              <a:ext cx="3314160" cy="227779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6249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7145850" y="1627571"/>
            <a:ext cx="9648917" cy="7056502"/>
            <a:chOff x="0" y="0"/>
            <a:chExt cx="12865223" cy="9408670"/>
          </a:xfrm>
        </p:grpSpPr>
        <p:sp>
          <p:nvSpPr>
            <p:cNvPr name="AutoShape 6" id="6"/>
            <p:cNvSpPr/>
            <p:nvPr/>
          </p:nvSpPr>
          <p:spPr>
            <a:xfrm flipV="true">
              <a:off x="19106" y="19050"/>
              <a:ext cx="12846060" cy="37895"/>
            </a:xfrm>
            <a:prstGeom prst="line">
              <a:avLst/>
            </a:prstGeom>
            <a:ln cap="flat" w="38100">
              <a:solidFill>
                <a:srgbClr val="000000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7" id="7"/>
            <p:cNvSpPr/>
            <p:nvPr/>
          </p:nvSpPr>
          <p:spPr>
            <a:xfrm flipH="true">
              <a:off x="19050" y="75995"/>
              <a:ext cx="19050" cy="9307338"/>
            </a:xfrm>
            <a:prstGeom prst="line">
              <a:avLst/>
            </a:prstGeom>
            <a:ln cap="flat" w="38100">
              <a:solidFill>
                <a:srgbClr val="8D0000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8" id="8"/>
            <p:cNvSpPr/>
            <p:nvPr/>
          </p:nvSpPr>
          <p:spPr>
            <a:xfrm flipH="true">
              <a:off x="12827123" y="34237"/>
              <a:ext cx="19050" cy="9307338"/>
            </a:xfrm>
            <a:prstGeom prst="line">
              <a:avLst/>
            </a:prstGeom>
            <a:ln cap="flat" w="38100">
              <a:solidFill>
                <a:srgbClr val="8D0000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9" id="9"/>
            <p:cNvSpPr/>
            <p:nvPr/>
          </p:nvSpPr>
          <p:spPr>
            <a:xfrm flipV="true">
              <a:off x="56" y="9351724"/>
              <a:ext cx="12846060" cy="37895"/>
            </a:xfrm>
            <a:prstGeom prst="line">
              <a:avLst/>
            </a:prstGeom>
            <a:ln cap="flat" w="38100">
              <a:solidFill>
                <a:srgbClr val="8D2B2B"/>
              </a:solidFill>
              <a:prstDash val="solid"/>
              <a:headEnd type="none" len="sm" w="sm"/>
              <a:tailEnd type="none" len="sm" w="sm"/>
            </a:ln>
          </p:spPr>
        </p:sp>
      </p:grpSp>
      <p:sp>
        <p:nvSpPr>
          <p:cNvPr name="AutoShape 10" id="10"/>
          <p:cNvSpPr/>
          <p:nvPr/>
        </p:nvSpPr>
        <p:spPr>
          <a:xfrm>
            <a:off x="-3431438" y="2920106"/>
            <a:ext cx="8918179" cy="19050"/>
          </a:xfrm>
          <a:prstGeom prst="line">
            <a:avLst/>
          </a:prstGeom>
          <a:ln cap="flat" w="28575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11" id="11"/>
          <p:cNvGrpSpPr/>
          <p:nvPr/>
        </p:nvGrpSpPr>
        <p:grpSpPr>
          <a:xfrm rot="0">
            <a:off x="7710271" y="2041380"/>
            <a:ext cx="3854654" cy="2920225"/>
            <a:chOff x="0" y="0"/>
            <a:chExt cx="499127" cy="378131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499127" cy="378131"/>
            </a:xfrm>
            <a:custGeom>
              <a:avLst/>
              <a:gdLst/>
              <a:ahLst/>
              <a:cxnLst/>
              <a:rect r="r" b="b" t="t" l="l"/>
              <a:pathLst>
                <a:path h="378131" w="499127">
                  <a:moveTo>
                    <a:pt x="100423" y="0"/>
                  </a:moveTo>
                  <a:lnTo>
                    <a:pt x="398704" y="0"/>
                  </a:lnTo>
                  <a:cubicBezTo>
                    <a:pt x="425338" y="0"/>
                    <a:pt x="450881" y="10580"/>
                    <a:pt x="469714" y="29413"/>
                  </a:cubicBezTo>
                  <a:cubicBezTo>
                    <a:pt x="488547" y="48246"/>
                    <a:pt x="499127" y="73789"/>
                    <a:pt x="499127" y="100423"/>
                  </a:cubicBezTo>
                  <a:lnTo>
                    <a:pt x="499127" y="277708"/>
                  </a:lnTo>
                  <a:cubicBezTo>
                    <a:pt x="499127" y="304342"/>
                    <a:pt x="488547" y="329885"/>
                    <a:pt x="469714" y="348718"/>
                  </a:cubicBezTo>
                  <a:cubicBezTo>
                    <a:pt x="450881" y="367551"/>
                    <a:pt x="425338" y="378131"/>
                    <a:pt x="398704" y="378131"/>
                  </a:cubicBezTo>
                  <a:lnTo>
                    <a:pt x="100423" y="378131"/>
                  </a:lnTo>
                  <a:cubicBezTo>
                    <a:pt x="73789" y="378131"/>
                    <a:pt x="48246" y="367551"/>
                    <a:pt x="29413" y="348718"/>
                  </a:cubicBezTo>
                  <a:cubicBezTo>
                    <a:pt x="10580" y="329885"/>
                    <a:pt x="0" y="304342"/>
                    <a:pt x="0" y="277708"/>
                  </a:cubicBezTo>
                  <a:lnTo>
                    <a:pt x="0" y="100423"/>
                  </a:lnTo>
                  <a:cubicBezTo>
                    <a:pt x="0" y="73789"/>
                    <a:pt x="10580" y="48246"/>
                    <a:pt x="29413" y="29413"/>
                  </a:cubicBezTo>
                  <a:cubicBezTo>
                    <a:pt x="48246" y="10580"/>
                    <a:pt x="73789" y="0"/>
                    <a:pt x="100423" y="0"/>
                  </a:cubicBezTo>
                  <a:close/>
                </a:path>
              </a:pathLst>
            </a:custGeom>
            <a:blipFill>
              <a:blip r:embed="rId2"/>
              <a:stretch>
                <a:fillRect l="0" t="-5464" r="0" b="-21574"/>
              </a:stretch>
            </a:blipFill>
            <a:ln w="38100" cap="rnd">
              <a:solidFill>
                <a:srgbClr val="8D0000"/>
              </a:solidFill>
              <a:prstDash val="solid"/>
              <a:round/>
            </a:ln>
          </p:spPr>
        </p:sp>
      </p:grpSp>
      <p:grpSp>
        <p:nvGrpSpPr>
          <p:cNvPr name="Group 13" id="13"/>
          <p:cNvGrpSpPr/>
          <p:nvPr/>
        </p:nvGrpSpPr>
        <p:grpSpPr>
          <a:xfrm rot="0">
            <a:off x="12375691" y="2053702"/>
            <a:ext cx="3854654" cy="2920225"/>
            <a:chOff x="0" y="0"/>
            <a:chExt cx="499127" cy="378131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499127" cy="378131"/>
            </a:xfrm>
            <a:custGeom>
              <a:avLst/>
              <a:gdLst/>
              <a:ahLst/>
              <a:cxnLst/>
              <a:rect r="r" b="b" t="t" l="l"/>
              <a:pathLst>
                <a:path h="378131" w="499127">
                  <a:moveTo>
                    <a:pt x="100423" y="0"/>
                  </a:moveTo>
                  <a:lnTo>
                    <a:pt x="398704" y="0"/>
                  </a:lnTo>
                  <a:cubicBezTo>
                    <a:pt x="425338" y="0"/>
                    <a:pt x="450881" y="10580"/>
                    <a:pt x="469714" y="29413"/>
                  </a:cubicBezTo>
                  <a:cubicBezTo>
                    <a:pt x="488547" y="48246"/>
                    <a:pt x="499127" y="73789"/>
                    <a:pt x="499127" y="100423"/>
                  </a:cubicBezTo>
                  <a:lnTo>
                    <a:pt x="499127" y="277708"/>
                  </a:lnTo>
                  <a:cubicBezTo>
                    <a:pt x="499127" y="304342"/>
                    <a:pt x="488547" y="329885"/>
                    <a:pt x="469714" y="348718"/>
                  </a:cubicBezTo>
                  <a:cubicBezTo>
                    <a:pt x="450881" y="367551"/>
                    <a:pt x="425338" y="378131"/>
                    <a:pt x="398704" y="378131"/>
                  </a:cubicBezTo>
                  <a:lnTo>
                    <a:pt x="100423" y="378131"/>
                  </a:lnTo>
                  <a:cubicBezTo>
                    <a:pt x="73789" y="378131"/>
                    <a:pt x="48246" y="367551"/>
                    <a:pt x="29413" y="348718"/>
                  </a:cubicBezTo>
                  <a:cubicBezTo>
                    <a:pt x="10580" y="329885"/>
                    <a:pt x="0" y="304342"/>
                    <a:pt x="0" y="277708"/>
                  </a:cubicBezTo>
                  <a:lnTo>
                    <a:pt x="0" y="100423"/>
                  </a:lnTo>
                  <a:cubicBezTo>
                    <a:pt x="0" y="73789"/>
                    <a:pt x="10580" y="48246"/>
                    <a:pt x="29413" y="29413"/>
                  </a:cubicBezTo>
                  <a:cubicBezTo>
                    <a:pt x="48246" y="10580"/>
                    <a:pt x="73789" y="0"/>
                    <a:pt x="100423" y="0"/>
                  </a:cubicBezTo>
                  <a:close/>
                </a:path>
              </a:pathLst>
            </a:custGeom>
            <a:blipFill>
              <a:blip r:embed="rId3"/>
              <a:stretch>
                <a:fillRect l="0" t="-14052" r="0" b="-14052"/>
              </a:stretch>
            </a:blipFill>
            <a:ln w="38100" cap="rnd">
              <a:solidFill>
                <a:srgbClr val="8D0000"/>
              </a:solidFill>
              <a:prstDash val="solid"/>
              <a:round/>
            </a:ln>
          </p:spPr>
        </p:sp>
      </p:grpSp>
      <p:grpSp>
        <p:nvGrpSpPr>
          <p:cNvPr name="Group 15" id="15"/>
          <p:cNvGrpSpPr/>
          <p:nvPr/>
        </p:nvGrpSpPr>
        <p:grpSpPr>
          <a:xfrm rot="0">
            <a:off x="7710271" y="5313073"/>
            <a:ext cx="3854654" cy="2920225"/>
            <a:chOff x="0" y="0"/>
            <a:chExt cx="499127" cy="378131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499127" cy="378131"/>
            </a:xfrm>
            <a:custGeom>
              <a:avLst/>
              <a:gdLst/>
              <a:ahLst/>
              <a:cxnLst/>
              <a:rect r="r" b="b" t="t" l="l"/>
              <a:pathLst>
                <a:path h="378131" w="499127">
                  <a:moveTo>
                    <a:pt x="100423" y="0"/>
                  </a:moveTo>
                  <a:lnTo>
                    <a:pt x="398704" y="0"/>
                  </a:lnTo>
                  <a:cubicBezTo>
                    <a:pt x="425338" y="0"/>
                    <a:pt x="450881" y="10580"/>
                    <a:pt x="469714" y="29413"/>
                  </a:cubicBezTo>
                  <a:cubicBezTo>
                    <a:pt x="488547" y="48246"/>
                    <a:pt x="499127" y="73789"/>
                    <a:pt x="499127" y="100423"/>
                  </a:cubicBezTo>
                  <a:lnTo>
                    <a:pt x="499127" y="277708"/>
                  </a:lnTo>
                  <a:cubicBezTo>
                    <a:pt x="499127" y="304342"/>
                    <a:pt x="488547" y="329885"/>
                    <a:pt x="469714" y="348718"/>
                  </a:cubicBezTo>
                  <a:cubicBezTo>
                    <a:pt x="450881" y="367551"/>
                    <a:pt x="425338" y="378131"/>
                    <a:pt x="398704" y="378131"/>
                  </a:cubicBezTo>
                  <a:lnTo>
                    <a:pt x="100423" y="378131"/>
                  </a:lnTo>
                  <a:cubicBezTo>
                    <a:pt x="73789" y="378131"/>
                    <a:pt x="48246" y="367551"/>
                    <a:pt x="29413" y="348718"/>
                  </a:cubicBezTo>
                  <a:cubicBezTo>
                    <a:pt x="10580" y="329885"/>
                    <a:pt x="0" y="304342"/>
                    <a:pt x="0" y="277708"/>
                  </a:cubicBezTo>
                  <a:lnTo>
                    <a:pt x="0" y="100423"/>
                  </a:lnTo>
                  <a:cubicBezTo>
                    <a:pt x="0" y="73789"/>
                    <a:pt x="10580" y="48246"/>
                    <a:pt x="29413" y="29413"/>
                  </a:cubicBezTo>
                  <a:cubicBezTo>
                    <a:pt x="48246" y="10580"/>
                    <a:pt x="73789" y="0"/>
                    <a:pt x="100423" y="0"/>
                  </a:cubicBezTo>
                  <a:close/>
                </a:path>
              </a:pathLst>
            </a:custGeom>
            <a:blipFill>
              <a:blip r:embed="rId4"/>
              <a:stretch>
                <a:fillRect l="0" t="-15984" r="0" b="-17595"/>
              </a:stretch>
            </a:blipFill>
            <a:ln w="38100" cap="rnd">
              <a:solidFill>
                <a:srgbClr val="8D0000"/>
              </a:solidFill>
              <a:prstDash val="solid"/>
              <a:round/>
            </a:ln>
          </p:spPr>
        </p:sp>
      </p:grpSp>
      <p:grpSp>
        <p:nvGrpSpPr>
          <p:cNvPr name="Group 17" id="17"/>
          <p:cNvGrpSpPr/>
          <p:nvPr/>
        </p:nvGrpSpPr>
        <p:grpSpPr>
          <a:xfrm rot="0">
            <a:off x="12375691" y="5325395"/>
            <a:ext cx="3854654" cy="2920225"/>
            <a:chOff x="0" y="0"/>
            <a:chExt cx="499127" cy="378131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499127" cy="378131"/>
            </a:xfrm>
            <a:custGeom>
              <a:avLst/>
              <a:gdLst/>
              <a:ahLst/>
              <a:cxnLst/>
              <a:rect r="r" b="b" t="t" l="l"/>
              <a:pathLst>
                <a:path h="378131" w="499127">
                  <a:moveTo>
                    <a:pt x="100423" y="0"/>
                  </a:moveTo>
                  <a:lnTo>
                    <a:pt x="398704" y="0"/>
                  </a:lnTo>
                  <a:cubicBezTo>
                    <a:pt x="425338" y="0"/>
                    <a:pt x="450881" y="10580"/>
                    <a:pt x="469714" y="29413"/>
                  </a:cubicBezTo>
                  <a:cubicBezTo>
                    <a:pt x="488547" y="48246"/>
                    <a:pt x="499127" y="73789"/>
                    <a:pt x="499127" y="100423"/>
                  </a:cubicBezTo>
                  <a:lnTo>
                    <a:pt x="499127" y="277708"/>
                  </a:lnTo>
                  <a:cubicBezTo>
                    <a:pt x="499127" y="304342"/>
                    <a:pt x="488547" y="329885"/>
                    <a:pt x="469714" y="348718"/>
                  </a:cubicBezTo>
                  <a:cubicBezTo>
                    <a:pt x="450881" y="367551"/>
                    <a:pt x="425338" y="378131"/>
                    <a:pt x="398704" y="378131"/>
                  </a:cubicBezTo>
                  <a:lnTo>
                    <a:pt x="100423" y="378131"/>
                  </a:lnTo>
                  <a:cubicBezTo>
                    <a:pt x="73789" y="378131"/>
                    <a:pt x="48246" y="367551"/>
                    <a:pt x="29413" y="348718"/>
                  </a:cubicBezTo>
                  <a:cubicBezTo>
                    <a:pt x="10580" y="329885"/>
                    <a:pt x="0" y="304342"/>
                    <a:pt x="0" y="277708"/>
                  </a:cubicBezTo>
                  <a:lnTo>
                    <a:pt x="0" y="100423"/>
                  </a:lnTo>
                  <a:cubicBezTo>
                    <a:pt x="0" y="73789"/>
                    <a:pt x="10580" y="48246"/>
                    <a:pt x="29413" y="29413"/>
                  </a:cubicBezTo>
                  <a:cubicBezTo>
                    <a:pt x="48246" y="10580"/>
                    <a:pt x="73789" y="0"/>
                    <a:pt x="100423" y="0"/>
                  </a:cubicBezTo>
                  <a:close/>
                </a:path>
              </a:pathLst>
            </a:custGeom>
            <a:blipFill>
              <a:blip r:embed="rId5"/>
              <a:stretch>
                <a:fillRect l="0" t="-5108" r="0" b="-27662"/>
              </a:stretch>
            </a:blipFill>
            <a:ln w="38100" cap="rnd">
              <a:solidFill>
                <a:srgbClr val="8D0000"/>
              </a:solidFill>
              <a:prstDash val="solid"/>
              <a:round/>
            </a:ln>
          </p:spPr>
        </p:sp>
      </p:grpSp>
      <p:sp>
        <p:nvSpPr>
          <p:cNvPr name="TextBox 19" id="19"/>
          <p:cNvSpPr txBox="true"/>
          <p:nvPr/>
        </p:nvSpPr>
        <p:spPr>
          <a:xfrm rot="0">
            <a:off x="846676" y="1494221"/>
            <a:ext cx="5489548" cy="8756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860"/>
              </a:lnSpc>
            </a:pPr>
            <a:r>
              <a:rPr lang="en-US" sz="4900" b="true">
                <a:solidFill>
                  <a:srgbClr val="8D0000"/>
                </a:solidFill>
                <a:latin typeface="Poppins Bold"/>
                <a:ea typeface="Poppins Bold"/>
                <a:cs typeface="Poppins Bold"/>
                <a:sym typeface="Poppins Bold"/>
              </a:rPr>
              <a:t>WHY SHOPMATE?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846676" y="4668169"/>
            <a:ext cx="5315235" cy="3943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496567" indent="-248284" lvl="1">
              <a:lnSpc>
                <a:spcPts val="3104"/>
              </a:lnSpc>
              <a:buFont typeface="Arial"/>
              <a:buChar char="•"/>
            </a:pPr>
            <a:r>
              <a:rPr lang="en-US" sz="2299" spc="71">
                <a:solidFill>
                  <a:srgbClr val="2B2B2B"/>
                </a:solidFill>
                <a:latin typeface="Poppins"/>
                <a:ea typeface="Poppins"/>
                <a:cs typeface="Poppins"/>
                <a:sym typeface="Poppins"/>
              </a:rPr>
              <a:t>Long c</a:t>
            </a:r>
            <a:r>
              <a:rPr lang="en-US" sz="2299" spc="71" u="none">
                <a:solidFill>
                  <a:srgbClr val="2B2B2B"/>
                </a:solidFill>
                <a:latin typeface="Poppins"/>
                <a:ea typeface="Poppins"/>
                <a:cs typeface="Poppins"/>
                <a:sym typeface="Poppins"/>
              </a:rPr>
              <a:t>heckout queues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846676" y="5672104"/>
            <a:ext cx="5315235" cy="3943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496567" indent="-248284" lvl="1">
              <a:lnSpc>
                <a:spcPts val="3104"/>
              </a:lnSpc>
              <a:buFont typeface="Arial"/>
              <a:buChar char="•"/>
            </a:pPr>
            <a:r>
              <a:rPr lang="en-US" sz="2299" spc="71" u="none">
                <a:solidFill>
                  <a:srgbClr val="2B2B2B"/>
                </a:solidFill>
                <a:latin typeface="Poppins"/>
                <a:ea typeface="Poppins"/>
                <a:cs typeface="Poppins"/>
                <a:sym typeface="Poppins"/>
              </a:rPr>
              <a:t>Item loss and theft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846676" y="6676040"/>
            <a:ext cx="5315235" cy="3943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496567" indent="-248284" lvl="1">
              <a:lnSpc>
                <a:spcPts val="3104"/>
              </a:lnSpc>
              <a:buFont typeface="Arial"/>
              <a:buChar char="•"/>
            </a:pPr>
            <a:r>
              <a:rPr lang="en-US" sz="2299" spc="71">
                <a:solidFill>
                  <a:srgbClr val="2B2B2B"/>
                </a:solidFill>
                <a:latin typeface="Poppins"/>
                <a:ea typeface="Poppins"/>
                <a:cs typeface="Poppins"/>
                <a:sym typeface="Poppins"/>
              </a:rPr>
              <a:t>Di</a:t>
            </a:r>
            <a:r>
              <a:rPr lang="en-US" sz="2299" spc="71" u="none">
                <a:solidFill>
                  <a:srgbClr val="2B2B2B"/>
                </a:solidFill>
                <a:latin typeface="Poppins"/>
                <a:ea typeface="Poppins"/>
                <a:cs typeface="Poppins"/>
                <a:sym typeface="Poppins"/>
              </a:rPr>
              <a:t>fficult for elderly users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846676" y="3662254"/>
            <a:ext cx="5315235" cy="3943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496567" indent="-248284" lvl="1">
              <a:lnSpc>
                <a:spcPts val="3104"/>
              </a:lnSpc>
              <a:buFont typeface="Arial"/>
              <a:buChar char="•"/>
            </a:pPr>
            <a:r>
              <a:rPr lang="en-US" sz="2299" spc="71">
                <a:solidFill>
                  <a:srgbClr val="2B2B2B"/>
                </a:solidFill>
                <a:latin typeface="Poppins"/>
                <a:ea typeface="Poppins"/>
                <a:cs typeface="Poppins"/>
                <a:sym typeface="Poppins"/>
              </a:rPr>
              <a:t>Manual car</a:t>
            </a:r>
            <a:r>
              <a:rPr lang="en-US" sz="2299" spc="71" u="none">
                <a:solidFill>
                  <a:srgbClr val="2B2B2B"/>
                </a:solidFill>
                <a:latin typeface="Poppins"/>
                <a:ea typeface="Poppins"/>
                <a:cs typeface="Poppins"/>
                <a:sym typeface="Poppins"/>
              </a:rPr>
              <a:t>t operation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>
            <a:off x="6714266" y="2547240"/>
            <a:ext cx="4859468" cy="0"/>
          </a:xfrm>
          <a:prstGeom prst="line">
            <a:avLst/>
          </a:prstGeom>
          <a:ln cap="flat" w="28575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3" id="3"/>
          <p:cNvGrpSpPr/>
          <p:nvPr/>
        </p:nvGrpSpPr>
        <p:grpSpPr>
          <a:xfrm rot="0">
            <a:off x="1656417" y="5143500"/>
            <a:ext cx="6786542" cy="4114800"/>
            <a:chOff x="0" y="0"/>
            <a:chExt cx="1787402" cy="1083733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1787402" cy="1083733"/>
            </a:xfrm>
            <a:custGeom>
              <a:avLst/>
              <a:gdLst/>
              <a:ahLst/>
              <a:cxnLst/>
              <a:rect r="r" b="b" t="t" l="l"/>
              <a:pathLst>
                <a:path h="1083733" w="1787402">
                  <a:moveTo>
                    <a:pt x="58180" y="0"/>
                  </a:moveTo>
                  <a:lnTo>
                    <a:pt x="1729222" y="0"/>
                  </a:lnTo>
                  <a:cubicBezTo>
                    <a:pt x="1744653" y="0"/>
                    <a:pt x="1759451" y="6130"/>
                    <a:pt x="1770362" y="17040"/>
                  </a:cubicBezTo>
                  <a:cubicBezTo>
                    <a:pt x="1781272" y="27951"/>
                    <a:pt x="1787402" y="42749"/>
                    <a:pt x="1787402" y="58180"/>
                  </a:cubicBezTo>
                  <a:lnTo>
                    <a:pt x="1787402" y="1025554"/>
                  </a:lnTo>
                  <a:cubicBezTo>
                    <a:pt x="1787402" y="1040984"/>
                    <a:pt x="1781272" y="1055782"/>
                    <a:pt x="1770362" y="1066693"/>
                  </a:cubicBezTo>
                  <a:cubicBezTo>
                    <a:pt x="1759451" y="1077604"/>
                    <a:pt x="1744653" y="1083733"/>
                    <a:pt x="1729222" y="1083733"/>
                  </a:cubicBezTo>
                  <a:lnTo>
                    <a:pt x="58180" y="1083733"/>
                  </a:lnTo>
                  <a:cubicBezTo>
                    <a:pt x="26048" y="1083733"/>
                    <a:pt x="0" y="1057686"/>
                    <a:pt x="0" y="1025554"/>
                  </a:cubicBezTo>
                  <a:lnTo>
                    <a:pt x="0" y="58180"/>
                  </a:lnTo>
                  <a:cubicBezTo>
                    <a:pt x="0" y="26048"/>
                    <a:pt x="26048" y="0"/>
                    <a:pt x="58180" y="0"/>
                  </a:cubicBezTo>
                  <a:close/>
                </a:path>
              </a:pathLst>
            </a:custGeom>
            <a:solidFill>
              <a:srgbClr val="8D2B2B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333375"/>
              <a:ext cx="1787402" cy="141710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6249"/>
                </a:lnSpc>
              </a:pPr>
            </a:p>
          </p:txBody>
        </p:sp>
      </p:grpSp>
      <p:grpSp>
        <p:nvGrpSpPr>
          <p:cNvPr name="Group 6" id="6"/>
          <p:cNvGrpSpPr/>
          <p:nvPr/>
        </p:nvGrpSpPr>
        <p:grpSpPr>
          <a:xfrm rot="-3503507">
            <a:off x="15971842" y="1684952"/>
            <a:ext cx="12583451" cy="7382737"/>
            <a:chOff x="0" y="0"/>
            <a:chExt cx="3314160" cy="1944424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3314160" cy="1944425"/>
            </a:xfrm>
            <a:custGeom>
              <a:avLst/>
              <a:gdLst/>
              <a:ahLst/>
              <a:cxnLst/>
              <a:rect r="r" b="b" t="t" l="l"/>
              <a:pathLst>
                <a:path h="1944425" w="3314160">
                  <a:moveTo>
                    <a:pt x="31378" y="0"/>
                  </a:moveTo>
                  <a:lnTo>
                    <a:pt x="3282783" y="0"/>
                  </a:lnTo>
                  <a:cubicBezTo>
                    <a:pt x="3300112" y="0"/>
                    <a:pt x="3314160" y="14048"/>
                    <a:pt x="3314160" y="31378"/>
                  </a:cubicBezTo>
                  <a:lnTo>
                    <a:pt x="3314160" y="1913047"/>
                  </a:lnTo>
                  <a:cubicBezTo>
                    <a:pt x="3314160" y="1930376"/>
                    <a:pt x="3300112" y="1944425"/>
                    <a:pt x="3282783" y="1944425"/>
                  </a:cubicBezTo>
                  <a:lnTo>
                    <a:pt x="31378" y="1944425"/>
                  </a:lnTo>
                  <a:cubicBezTo>
                    <a:pt x="14048" y="1944425"/>
                    <a:pt x="0" y="1930376"/>
                    <a:pt x="0" y="1913047"/>
                  </a:cubicBezTo>
                  <a:lnTo>
                    <a:pt x="0" y="31378"/>
                  </a:lnTo>
                  <a:cubicBezTo>
                    <a:pt x="0" y="14048"/>
                    <a:pt x="14048" y="0"/>
                    <a:pt x="31378" y="0"/>
                  </a:cubicBezTo>
                  <a:close/>
                </a:path>
              </a:pathLst>
            </a:custGeom>
            <a:solidFill>
              <a:srgbClr val="FFE9E9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0" y="-333375"/>
              <a:ext cx="3314160" cy="227779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6249"/>
                </a:lnSpc>
              </a:pP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9845041" y="5143500"/>
            <a:ext cx="6786542" cy="4114800"/>
            <a:chOff x="0" y="0"/>
            <a:chExt cx="1787402" cy="1083733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1787402" cy="1083733"/>
            </a:xfrm>
            <a:custGeom>
              <a:avLst/>
              <a:gdLst/>
              <a:ahLst/>
              <a:cxnLst/>
              <a:rect r="r" b="b" t="t" l="l"/>
              <a:pathLst>
                <a:path h="1083733" w="1787402">
                  <a:moveTo>
                    <a:pt x="58180" y="0"/>
                  </a:moveTo>
                  <a:lnTo>
                    <a:pt x="1729222" y="0"/>
                  </a:lnTo>
                  <a:cubicBezTo>
                    <a:pt x="1744653" y="0"/>
                    <a:pt x="1759451" y="6130"/>
                    <a:pt x="1770362" y="17040"/>
                  </a:cubicBezTo>
                  <a:cubicBezTo>
                    <a:pt x="1781272" y="27951"/>
                    <a:pt x="1787402" y="42749"/>
                    <a:pt x="1787402" y="58180"/>
                  </a:cubicBezTo>
                  <a:lnTo>
                    <a:pt x="1787402" y="1025554"/>
                  </a:lnTo>
                  <a:cubicBezTo>
                    <a:pt x="1787402" y="1040984"/>
                    <a:pt x="1781272" y="1055782"/>
                    <a:pt x="1770362" y="1066693"/>
                  </a:cubicBezTo>
                  <a:cubicBezTo>
                    <a:pt x="1759451" y="1077604"/>
                    <a:pt x="1744653" y="1083733"/>
                    <a:pt x="1729222" y="1083733"/>
                  </a:cubicBezTo>
                  <a:lnTo>
                    <a:pt x="58180" y="1083733"/>
                  </a:lnTo>
                  <a:cubicBezTo>
                    <a:pt x="26048" y="1083733"/>
                    <a:pt x="0" y="1057686"/>
                    <a:pt x="0" y="1025554"/>
                  </a:cubicBezTo>
                  <a:lnTo>
                    <a:pt x="0" y="58180"/>
                  </a:lnTo>
                  <a:cubicBezTo>
                    <a:pt x="0" y="26048"/>
                    <a:pt x="26048" y="0"/>
                    <a:pt x="58180" y="0"/>
                  </a:cubicBezTo>
                  <a:close/>
                </a:path>
              </a:pathLst>
            </a:custGeom>
            <a:solidFill>
              <a:srgbClr val="8D2B2B"/>
            </a:solidFill>
          </p:spPr>
        </p:sp>
        <p:sp>
          <p:nvSpPr>
            <p:cNvPr name="TextBox 11" id="11"/>
            <p:cNvSpPr txBox="true"/>
            <p:nvPr/>
          </p:nvSpPr>
          <p:spPr>
            <a:xfrm>
              <a:off x="0" y="-333375"/>
              <a:ext cx="1787402" cy="141710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6249"/>
                </a:lnSpc>
              </a:pP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1993918" y="5406309"/>
            <a:ext cx="6111539" cy="3589183"/>
            <a:chOff x="0" y="0"/>
            <a:chExt cx="791364" cy="464752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791364" cy="464752"/>
            </a:xfrm>
            <a:custGeom>
              <a:avLst/>
              <a:gdLst/>
              <a:ahLst/>
              <a:cxnLst/>
              <a:rect r="r" b="b" t="t" l="l"/>
              <a:pathLst>
                <a:path h="464752" w="791364">
                  <a:moveTo>
                    <a:pt x="0" y="0"/>
                  </a:moveTo>
                  <a:lnTo>
                    <a:pt x="791364" y="0"/>
                  </a:lnTo>
                  <a:lnTo>
                    <a:pt x="791364" y="464752"/>
                  </a:lnTo>
                  <a:lnTo>
                    <a:pt x="0" y="464752"/>
                  </a:lnTo>
                  <a:close/>
                </a:path>
              </a:pathLst>
            </a:custGeom>
            <a:blipFill>
              <a:blip r:embed="rId2"/>
              <a:stretch>
                <a:fillRect l="0" t="-1702" r="0" b="-1702"/>
              </a:stretch>
            </a:blipFill>
          </p:spPr>
        </p:sp>
      </p:grpSp>
      <p:grpSp>
        <p:nvGrpSpPr>
          <p:cNvPr name="Group 14" id="14"/>
          <p:cNvGrpSpPr/>
          <p:nvPr/>
        </p:nvGrpSpPr>
        <p:grpSpPr>
          <a:xfrm rot="0">
            <a:off x="10182542" y="5406309"/>
            <a:ext cx="6111539" cy="3589183"/>
            <a:chOff x="0" y="0"/>
            <a:chExt cx="791364" cy="464752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791364" cy="464752"/>
            </a:xfrm>
            <a:custGeom>
              <a:avLst/>
              <a:gdLst/>
              <a:ahLst/>
              <a:cxnLst/>
              <a:rect r="r" b="b" t="t" l="l"/>
              <a:pathLst>
                <a:path h="464752" w="791364">
                  <a:moveTo>
                    <a:pt x="0" y="0"/>
                  </a:moveTo>
                  <a:lnTo>
                    <a:pt x="791364" y="0"/>
                  </a:lnTo>
                  <a:lnTo>
                    <a:pt x="791364" y="464752"/>
                  </a:lnTo>
                  <a:lnTo>
                    <a:pt x="0" y="464752"/>
                  </a:lnTo>
                  <a:close/>
                </a:path>
              </a:pathLst>
            </a:custGeom>
            <a:blipFill>
              <a:blip r:embed="rId3"/>
              <a:stretch>
                <a:fillRect l="-12509" t="0" r="-7121" b="0"/>
              </a:stretch>
            </a:blipFill>
          </p:spPr>
        </p:sp>
      </p:grpSp>
      <p:grpSp>
        <p:nvGrpSpPr>
          <p:cNvPr name="Group 16" id="16"/>
          <p:cNvGrpSpPr/>
          <p:nvPr/>
        </p:nvGrpSpPr>
        <p:grpSpPr>
          <a:xfrm rot="-3503507">
            <a:off x="-10878133" y="751583"/>
            <a:ext cx="12583451" cy="7382737"/>
            <a:chOff x="0" y="0"/>
            <a:chExt cx="3314160" cy="1944424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3314160" cy="1944425"/>
            </a:xfrm>
            <a:custGeom>
              <a:avLst/>
              <a:gdLst/>
              <a:ahLst/>
              <a:cxnLst/>
              <a:rect r="r" b="b" t="t" l="l"/>
              <a:pathLst>
                <a:path h="1944425" w="3314160">
                  <a:moveTo>
                    <a:pt x="31378" y="0"/>
                  </a:moveTo>
                  <a:lnTo>
                    <a:pt x="3282783" y="0"/>
                  </a:lnTo>
                  <a:cubicBezTo>
                    <a:pt x="3300112" y="0"/>
                    <a:pt x="3314160" y="14048"/>
                    <a:pt x="3314160" y="31378"/>
                  </a:cubicBezTo>
                  <a:lnTo>
                    <a:pt x="3314160" y="1913047"/>
                  </a:lnTo>
                  <a:cubicBezTo>
                    <a:pt x="3314160" y="1930376"/>
                    <a:pt x="3300112" y="1944425"/>
                    <a:pt x="3282783" y="1944425"/>
                  </a:cubicBezTo>
                  <a:lnTo>
                    <a:pt x="31378" y="1944425"/>
                  </a:lnTo>
                  <a:cubicBezTo>
                    <a:pt x="14048" y="1944425"/>
                    <a:pt x="0" y="1930376"/>
                    <a:pt x="0" y="1913047"/>
                  </a:cubicBezTo>
                  <a:lnTo>
                    <a:pt x="0" y="31378"/>
                  </a:lnTo>
                  <a:cubicBezTo>
                    <a:pt x="0" y="14048"/>
                    <a:pt x="14048" y="0"/>
                    <a:pt x="31378" y="0"/>
                  </a:cubicBezTo>
                  <a:close/>
                </a:path>
              </a:pathLst>
            </a:custGeom>
            <a:solidFill>
              <a:srgbClr val="FFE9E9"/>
            </a:solidFill>
          </p:spPr>
        </p:sp>
        <p:sp>
          <p:nvSpPr>
            <p:cNvPr name="TextBox 18" id="18"/>
            <p:cNvSpPr txBox="true"/>
            <p:nvPr/>
          </p:nvSpPr>
          <p:spPr>
            <a:xfrm>
              <a:off x="0" y="-333375"/>
              <a:ext cx="3314160" cy="227779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6249"/>
                </a:lnSpc>
              </a:pPr>
            </a:p>
          </p:txBody>
        </p:sp>
      </p:grpSp>
      <p:sp>
        <p:nvSpPr>
          <p:cNvPr name="TextBox 19" id="19"/>
          <p:cNvSpPr txBox="true"/>
          <p:nvPr/>
        </p:nvSpPr>
        <p:spPr>
          <a:xfrm rot="0">
            <a:off x="6714266" y="1309001"/>
            <a:ext cx="4859468" cy="97725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560"/>
              </a:lnSpc>
            </a:pPr>
            <a:r>
              <a:rPr lang="en-US" b="true" sz="5400" spc="507">
                <a:solidFill>
                  <a:srgbClr val="8D0000"/>
                </a:solidFill>
                <a:latin typeface="Poppins Bold"/>
                <a:ea typeface="Poppins Bold"/>
                <a:cs typeface="Poppins Bold"/>
                <a:sym typeface="Poppins Bold"/>
              </a:rPr>
              <a:t>OBJECTIVES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1448976" y="2761553"/>
            <a:ext cx="15390049" cy="23469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496567" indent="-248284" lvl="1">
              <a:lnSpc>
                <a:spcPts val="3104"/>
              </a:lnSpc>
              <a:spcBef>
                <a:spcPct val="0"/>
              </a:spcBef>
              <a:buFont typeface="Arial"/>
              <a:buChar char="•"/>
            </a:pPr>
            <a:r>
              <a:rPr lang="en-US" sz="2299" spc="71" u="none">
                <a:solidFill>
                  <a:srgbClr val="2B2B2B"/>
                </a:solidFill>
                <a:latin typeface="Poppins"/>
                <a:ea typeface="Poppins"/>
                <a:cs typeface="Poppins"/>
                <a:sym typeface="Poppins"/>
              </a:rPr>
              <a:t>Manual &amp; auto modes</a:t>
            </a:r>
          </a:p>
          <a:p>
            <a:pPr algn="l" marL="496567" indent="-248284" lvl="1">
              <a:lnSpc>
                <a:spcPts val="3104"/>
              </a:lnSpc>
              <a:spcBef>
                <a:spcPct val="0"/>
              </a:spcBef>
              <a:buFont typeface="Arial"/>
              <a:buChar char="•"/>
            </a:pPr>
            <a:r>
              <a:rPr lang="en-US" sz="2299" spc="71" u="none">
                <a:solidFill>
                  <a:srgbClr val="2B2B2B"/>
                </a:solidFill>
                <a:latin typeface="Poppins"/>
                <a:ea typeface="Poppins"/>
                <a:cs typeface="Poppins"/>
                <a:sym typeface="Poppins"/>
              </a:rPr>
              <a:t>LiDAR navigation</a:t>
            </a:r>
          </a:p>
          <a:p>
            <a:pPr algn="l" marL="496567" indent="-248284" lvl="1">
              <a:lnSpc>
                <a:spcPts val="3104"/>
              </a:lnSpc>
              <a:spcBef>
                <a:spcPct val="0"/>
              </a:spcBef>
              <a:buFont typeface="Arial"/>
              <a:buChar char="•"/>
            </a:pPr>
            <a:r>
              <a:rPr lang="en-US" sz="2299" spc="71" u="none">
                <a:solidFill>
                  <a:srgbClr val="2B2B2B"/>
                </a:solidFill>
                <a:latin typeface="Poppins"/>
                <a:ea typeface="Poppins"/>
                <a:cs typeface="Poppins"/>
                <a:sym typeface="Poppins"/>
              </a:rPr>
              <a:t>Secure item verification</a:t>
            </a:r>
          </a:p>
          <a:p>
            <a:pPr algn="l" marL="496567" indent="-248284" lvl="1">
              <a:lnSpc>
                <a:spcPts val="3104"/>
              </a:lnSpc>
              <a:spcBef>
                <a:spcPct val="0"/>
              </a:spcBef>
              <a:buFont typeface="Arial"/>
              <a:buChar char="•"/>
            </a:pPr>
            <a:r>
              <a:rPr lang="en-US" sz="2299" spc="71" u="none">
                <a:solidFill>
                  <a:srgbClr val="2B2B2B"/>
                </a:solidFill>
                <a:latin typeface="Poppins"/>
                <a:ea typeface="Poppins"/>
                <a:cs typeface="Poppins"/>
                <a:sym typeface="Poppins"/>
              </a:rPr>
              <a:t>Queue-free payment</a:t>
            </a:r>
          </a:p>
          <a:p>
            <a:pPr algn="l" marL="496567" indent="-248284" lvl="1">
              <a:lnSpc>
                <a:spcPts val="3104"/>
              </a:lnSpc>
              <a:spcBef>
                <a:spcPct val="0"/>
              </a:spcBef>
              <a:buFont typeface="Arial"/>
              <a:buChar char="•"/>
            </a:pPr>
            <a:r>
              <a:rPr lang="en-US" sz="2299" spc="71" u="none">
                <a:solidFill>
                  <a:srgbClr val="2B2B2B"/>
                </a:solidFill>
                <a:latin typeface="Poppins"/>
                <a:ea typeface="Poppins"/>
                <a:cs typeface="Poppins"/>
                <a:sym typeface="Poppins"/>
              </a:rPr>
              <a:t>Safe indoor operation</a:t>
            </a:r>
          </a:p>
          <a:p>
            <a:pPr algn="l" marL="0" indent="0" lvl="0">
              <a:lnSpc>
                <a:spcPts val="3104"/>
              </a:lnSpc>
              <a:spcBef>
                <a:spcPct val="0"/>
              </a:spcBef>
            </a:pP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-3503507">
            <a:off x="8249399" y="1316288"/>
            <a:ext cx="12583451" cy="6795882"/>
            <a:chOff x="0" y="0"/>
            <a:chExt cx="3314160" cy="1789862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3314160" cy="1789862"/>
            </a:xfrm>
            <a:custGeom>
              <a:avLst/>
              <a:gdLst/>
              <a:ahLst/>
              <a:cxnLst/>
              <a:rect r="r" b="b" t="t" l="l"/>
              <a:pathLst>
                <a:path h="1789862" w="3314160">
                  <a:moveTo>
                    <a:pt x="31378" y="0"/>
                  </a:moveTo>
                  <a:lnTo>
                    <a:pt x="3282783" y="0"/>
                  </a:lnTo>
                  <a:cubicBezTo>
                    <a:pt x="3300112" y="0"/>
                    <a:pt x="3314160" y="14048"/>
                    <a:pt x="3314160" y="31378"/>
                  </a:cubicBezTo>
                  <a:lnTo>
                    <a:pt x="3314160" y="1758484"/>
                  </a:lnTo>
                  <a:cubicBezTo>
                    <a:pt x="3314160" y="1775814"/>
                    <a:pt x="3300112" y="1789862"/>
                    <a:pt x="3282783" y="1789862"/>
                  </a:cubicBezTo>
                  <a:lnTo>
                    <a:pt x="31378" y="1789862"/>
                  </a:lnTo>
                  <a:cubicBezTo>
                    <a:pt x="14048" y="1789862"/>
                    <a:pt x="0" y="1775814"/>
                    <a:pt x="0" y="1758484"/>
                  </a:cubicBezTo>
                  <a:lnTo>
                    <a:pt x="0" y="31378"/>
                  </a:lnTo>
                  <a:cubicBezTo>
                    <a:pt x="0" y="14048"/>
                    <a:pt x="14048" y="0"/>
                    <a:pt x="31378" y="0"/>
                  </a:cubicBezTo>
                  <a:close/>
                </a:path>
              </a:pathLst>
            </a:custGeom>
            <a:solidFill>
              <a:srgbClr val="FFE9E9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33375"/>
              <a:ext cx="3314160" cy="212323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6249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0428400" y="1493268"/>
            <a:ext cx="6830900" cy="7300465"/>
            <a:chOff x="0" y="0"/>
            <a:chExt cx="1799085" cy="1922756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799085" cy="1922756"/>
            </a:xfrm>
            <a:custGeom>
              <a:avLst/>
              <a:gdLst/>
              <a:ahLst/>
              <a:cxnLst/>
              <a:rect r="r" b="b" t="t" l="l"/>
              <a:pathLst>
                <a:path h="1922756" w="1799085">
                  <a:moveTo>
                    <a:pt x="57802" y="0"/>
                  </a:moveTo>
                  <a:lnTo>
                    <a:pt x="1741283" y="0"/>
                  </a:lnTo>
                  <a:cubicBezTo>
                    <a:pt x="1756613" y="0"/>
                    <a:pt x="1771315" y="6090"/>
                    <a:pt x="1782155" y="16930"/>
                  </a:cubicBezTo>
                  <a:cubicBezTo>
                    <a:pt x="1792995" y="27770"/>
                    <a:pt x="1799085" y="42472"/>
                    <a:pt x="1799085" y="57802"/>
                  </a:cubicBezTo>
                  <a:lnTo>
                    <a:pt x="1799085" y="1864955"/>
                  </a:lnTo>
                  <a:cubicBezTo>
                    <a:pt x="1799085" y="1896878"/>
                    <a:pt x="1773206" y="1922756"/>
                    <a:pt x="1741283" y="1922756"/>
                  </a:cubicBezTo>
                  <a:lnTo>
                    <a:pt x="57802" y="1922756"/>
                  </a:lnTo>
                  <a:cubicBezTo>
                    <a:pt x="25879" y="1922756"/>
                    <a:pt x="0" y="1896878"/>
                    <a:pt x="0" y="1864955"/>
                  </a:cubicBezTo>
                  <a:lnTo>
                    <a:pt x="0" y="57802"/>
                  </a:lnTo>
                  <a:cubicBezTo>
                    <a:pt x="0" y="25879"/>
                    <a:pt x="25879" y="0"/>
                    <a:pt x="57802" y="0"/>
                  </a:cubicBezTo>
                  <a:close/>
                </a:path>
              </a:pathLst>
            </a:custGeom>
            <a:solidFill>
              <a:srgbClr val="8D2B2B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333375"/>
              <a:ext cx="1799085" cy="225613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6249"/>
                </a:lnSpc>
              </a:pPr>
            </a:p>
          </p:txBody>
        </p:sp>
      </p:grpSp>
      <p:sp>
        <p:nvSpPr>
          <p:cNvPr name="AutoShape 8" id="8"/>
          <p:cNvSpPr/>
          <p:nvPr/>
        </p:nvSpPr>
        <p:spPr>
          <a:xfrm>
            <a:off x="-2185362" y="3210262"/>
            <a:ext cx="8918179" cy="19050"/>
          </a:xfrm>
          <a:prstGeom prst="line">
            <a:avLst/>
          </a:prstGeom>
          <a:ln cap="flat" w="28575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9" id="9"/>
          <p:cNvGrpSpPr/>
          <p:nvPr/>
        </p:nvGrpSpPr>
        <p:grpSpPr>
          <a:xfrm rot="0">
            <a:off x="10804860" y="1888814"/>
            <a:ext cx="6077981" cy="6509372"/>
            <a:chOff x="0" y="0"/>
            <a:chExt cx="787019" cy="842878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787019" cy="842878"/>
            </a:xfrm>
            <a:custGeom>
              <a:avLst/>
              <a:gdLst/>
              <a:ahLst/>
              <a:cxnLst/>
              <a:rect r="r" b="b" t="t" l="l"/>
              <a:pathLst>
                <a:path h="842878" w="787019">
                  <a:moveTo>
                    <a:pt x="0" y="0"/>
                  </a:moveTo>
                  <a:lnTo>
                    <a:pt x="787019" y="0"/>
                  </a:lnTo>
                  <a:lnTo>
                    <a:pt x="787019" y="842878"/>
                  </a:lnTo>
                  <a:lnTo>
                    <a:pt x="0" y="842878"/>
                  </a:lnTo>
                  <a:close/>
                </a:path>
              </a:pathLst>
            </a:custGeom>
            <a:blipFill>
              <a:blip r:embed="rId2"/>
              <a:stretch>
                <a:fillRect l="-30373" t="0" r="-30373" b="0"/>
              </a:stretch>
            </a:blipFill>
          </p:spPr>
        </p:sp>
      </p:grpSp>
      <p:sp>
        <p:nvSpPr>
          <p:cNvPr name="TextBox 11" id="11"/>
          <p:cNvSpPr txBox="true"/>
          <p:nvPr/>
        </p:nvSpPr>
        <p:spPr>
          <a:xfrm rot="0">
            <a:off x="1115297" y="1143000"/>
            <a:ext cx="3408672" cy="77852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900"/>
              </a:lnSpc>
            </a:pPr>
            <a:r>
              <a:rPr lang="en-US" sz="590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System 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115297" y="2007880"/>
            <a:ext cx="6760254" cy="10185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100"/>
              </a:lnSpc>
            </a:pPr>
            <a:r>
              <a:rPr lang="en-US" sz="7100" b="true">
                <a:solidFill>
                  <a:srgbClr val="8D0000"/>
                </a:solidFill>
                <a:latin typeface="Poppins Bold"/>
                <a:ea typeface="Poppins Bold"/>
                <a:cs typeface="Poppins Bold"/>
                <a:sym typeface="Poppins Bold"/>
              </a:rPr>
              <a:t>OVERVIEW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115297" y="3601929"/>
            <a:ext cx="6196126" cy="36976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518157" indent="-259078" lvl="1">
              <a:lnSpc>
                <a:spcPts val="3239"/>
              </a:lnSpc>
              <a:spcBef>
                <a:spcPct val="0"/>
              </a:spcBef>
              <a:buFont typeface="Arial"/>
              <a:buChar char="•"/>
            </a:pPr>
            <a:r>
              <a:rPr lang="en-US" sz="2399" spc="74">
                <a:solidFill>
                  <a:srgbClr val="2B2B2B"/>
                </a:solidFill>
                <a:latin typeface="Poppins"/>
                <a:ea typeface="Poppins"/>
                <a:cs typeface="Poppins"/>
                <a:sym typeface="Poppins"/>
              </a:rPr>
              <a:t>No</a:t>
            </a:r>
            <a:r>
              <a:rPr lang="en-US" sz="2399" spc="74" u="none">
                <a:solidFill>
                  <a:srgbClr val="2B2B2B"/>
                </a:solidFill>
                <a:latin typeface="Poppins"/>
                <a:ea typeface="Poppins"/>
                <a:cs typeface="Poppins"/>
                <a:sym typeface="Poppins"/>
              </a:rPr>
              <a:t>de.js UI</a:t>
            </a:r>
          </a:p>
          <a:p>
            <a:pPr algn="l" marL="0" indent="0" lvl="0">
              <a:lnSpc>
                <a:spcPts val="3239"/>
              </a:lnSpc>
              <a:spcBef>
                <a:spcPct val="0"/>
              </a:spcBef>
            </a:pPr>
            <a:r>
              <a:rPr lang="en-US" sz="2399" spc="74" u="none">
                <a:solidFill>
                  <a:srgbClr val="2B2B2B"/>
                </a:solidFill>
                <a:latin typeface="Poppins"/>
                <a:ea typeface="Poppins"/>
                <a:cs typeface="Poppins"/>
                <a:sym typeface="Poppins"/>
              </a:rPr>
              <a:t>     • User commands</a:t>
            </a:r>
          </a:p>
          <a:p>
            <a:pPr algn="l">
              <a:lnSpc>
                <a:spcPts val="3239"/>
              </a:lnSpc>
              <a:spcBef>
                <a:spcPct val="0"/>
              </a:spcBef>
            </a:pPr>
          </a:p>
          <a:p>
            <a:pPr algn="l" marL="518157" indent="-259078" lvl="1">
              <a:lnSpc>
                <a:spcPts val="3239"/>
              </a:lnSpc>
              <a:spcBef>
                <a:spcPct val="0"/>
              </a:spcBef>
              <a:buFont typeface="Arial"/>
              <a:buChar char="•"/>
            </a:pPr>
            <a:r>
              <a:rPr lang="en-US" sz="2399" spc="74" u="none">
                <a:solidFill>
                  <a:srgbClr val="2B2B2B"/>
                </a:solidFill>
                <a:latin typeface="Poppins"/>
                <a:ea typeface="Poppins"/>
                <a:cs typeface="Poppins"/>
                <a:sym typeface="Poppins"/>
              </a:rPr>
              <a:t>R</a:t>
            </a:r>
            <a:r>
              <a:rPr lang="en-US" sz="2399" spc="74" u="none">
                <a:solidFill>
                  <a:srgbClr val="2B2B2B"/>
                </a:solidFill>
                <a:latin typeface="Poppins"/>
                <a:ea typeface="Poppins"/>
                <a:cs typeface="Poppins"/>
                <a:sym typeface="Poppins"/>
              </a:rPr>
              <a:t>aspberry Pi (ROS 2)</a:t>
            </a:r>
          </a:p>
          <a:p>
            <a:pPr algn="l">
              <a:lnSpc>
                <a:spcPts val="3239"/>
              </a:lnSpc>
              <a:spcBef>
                <a:spcPct val="0"/>
              </a:spcBef>
            </a:pPr>
            <a:r>
              <a:rPr lang="en-US" sz="2399" spc="74" u="none">
                <a:solidFill>
                  <a:srgbClr val="2B2B2B"/>
                </a:solidFill>
                <a:latin typeface="Poppins"/>
                <a:ea typeface="Poppins"/>
                <a:cs typeface="Poppins"/>
                <a:sym typeface="Poppins"/>
              </a:rPr>
              <a:t>      •</a:t>
            </a:r>
            <a:r>
              <a:rPr lang="en-US" sz="2399" spc="74" u="none">
                <a:solidFill>
                  <a:srgbClr val="2B2B2B"/>
                </a:solidFill>
                <a:latin typeface="Poppins"/>
                <a:ea typeface="Poppins"/>
                <a:cs typeface="Poppins"/>
                <a:sym typeface="Poppins"/>
              </a:rPr>
              <a:t> Navigation logic</a:t>
            </a:r>
          </a:p>
          <a:p>
            <a:pPr algn="l">
              <a:lnSpc>
                <a:spcPts val="3239"/>
              </a:lnSpc>
              <a:spcBef>
                <a:spcPct val="0"/>
              </a:spcBef>
            </a:pPr>
          </a:p>
          <a:p>
            <a:pPr algn="l" marL="518157" indent="-259078" lvl="1">
              <a:lnSpc>
                <a:spcPts val="3239"/>
              </a:lnSpc>
              <a:spcBef>
                <a:spcPct val="0"/>
              </a:spcBef>
              <a:buFont typeface="Arial"/>
              <a:buChar char="•"/>
            </a:pPr>
            <a:r>
              <a:rPr lang="en-US" sz="2399" spc="74" u="none">
                <a:solidFill>
                  <a:srgbClr val="2B2B2B"/>
                </a:solidFill>
                <a:latin typeface="Poppins"/>
                <a:ea typeface="Poppins"/>
                <a:cs typeface="Poppins"/>
                <a:sym typeface="Poppins"/>
              </a:rPr>
              <a:t>A</a:t>
            </a:r>
            <a:r>
              <a:rPr lang="en-US" sz="2399" spc="74" u="none">
                <a:solidFill>
                  <a:srgbClr val="2B2B2B"/>
                </a:solidFill>
                <a:latin typeface="Poppins"/>
                <a:ea typeface="Poppins"/>
                <a:cs typeface="Poppins"/>
                <a:sym typeface="Poppins"/>
              </a:rPr>
              <a:t>rduino</a:t>
            </a:r>
          </a:p>
          <a:p>
            <a:pPr algn="l">
              <a:lnSpc>
                <a:spcPts val="3239"/>
              </a:lnSpc>
              <a:spcBef>
                <a:spcPct val="0"/>
              </a:spcBef>
            </a:pPr>
            <a:r>
              <a:rPr lang="en-US" sz="2399" spc="74" u="none">
                <a:solidFill>
                  <a:srgbClr val="2B2B2B"/>
                </a:solidFill>
                <a:latin typeface="Poppins"/>
                <a:ea typeface="Poppins"/>
                <a:cs typeface="Poppins"/>
                <a:sym typeface="Poppins"/>
              </a:rPr>
              <a:t>     </a:t>
            </a:r>
            <a:r>
              <a:rPr lang="en-US" sz="2399" spc="74" u="none">
                <a:solidFill>
                  <a:srgbClr val="2B2B2B"/>
                </a:solidFill>
                <a:latin typeface="Poppins"/>
                <a:ea typeface="Poppins"/>
                <a:cs typeface="Poppins"/>
                <a:sym typeface="Poppins"/>
              </a:rPr>
              <a:t> • Motors &amp; sensors</a:t>
            </a:r>
          </a:p>
          <a:p>
            <a:pPr algn="l" marL="0" indent="0" lvl="0">
              <a:lnSpc>
                <a:spcPts val="3239"/>
              </a:lnSpc>
              <a:spcBef>
                <a:spcPct val="0"/>
              </a:spcBef>
            </a:pP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>
            <a:off x="4464369" y="2374509"/>
            <a:ext cx="8918179" cy="19050"/>
          </a:xfrm>
          <a:prstGeom prst="line">
            <a:avLst/>
          </a:prstGeom>
          <a:ln cap="flat" w="28575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3" id="3"/>
          <p:cNvGrpSpPr/>
          <p:nvPr/>
        </p:nvGrpSpPr>
        <p:grpSpPr>
          <a:xfrm rot="0">
            <a:off x="2482229" y="3077679"/>
            <a:ext cx="3191499" cy="2314754"/>
            <a:chOff x="0" y="0"/>
            <a:chExt cx="489444" cy="354988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489444" cy="354988"/>
            </a:xfrm>
            <a:custGeom>
              <a:avLst/>
              <a:gdLst/>
              <a:ahLst/>
              <a:cxnLst/>
              <a:rect r="r" b="b" t="t" l="l"/>
              <a:pathLst>
                <a:path h="354988" w="489444">
                  <a:moveTo>
                    <a:pt x="0" y="0"/>
                  </a:moveTo>
                  <a:lnTo>
                    <a:pt x="489444" y="0"/>
                  </a:lnTo>
                  <a:lnTo>
                    <a:pt x="489444" y="354988"/>
                  </a:lnTo>
                  <a:lnTo>
                    <a:pt x="0" y="354988"/>
                  </a:lnTo>
                  <a:close/>
                </a:path>
              </a:pathLst>
            </a:custGeom>
            <a:blipFill>
              <a:blip r:embed="rId2"/>
              <a:stretch>
                <a:fillRect l="0" t="-15718" r="0" b="-15718"/>
              </a:stretch>
            </a:blipFill>
          </p:spPr>
        </p:sp>
      </p:grpSp>
      <p:grpSp>
        <p:nvGrpSpPr>
          <p:cNvPr name="Group 5" id="5"/>
          <p:cNvGrpSpPr/>
          <p:nvPr/>
        </p:nvGrpSpPr>
        <p:grpSpPr>
          <a:xfrm rot="0">
            <a:off x="-389089" y="-530933"/>
            <a:ext cx="2420771" cy="2588333"/>
            <a:chOff x="0" y="0"/>
            <a:chExt cx="637569" cy="681701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637569" cy="681701"/>
            </a:xfrm>
            <a:custGeom>
              <a:avLst/>
              <a:gdLst/>
              <a:ahLst/>
              <a:cxnLst/>
              <a:rect r="r" b="b" t="t" l="l"/>
              <a:pathLst>
                <a:path h="681701" w="637569">
                  <a:moveTo>
                    <a:pt x="163104" y="0"/>
                  </a:moveTo>
                  <a:lnTo>
                    <a:pt x="474465" y="0"/>
                  </a:lnTo>
                  <a:cubicBezTo>
                    <a:pt x="564545" y="0"/>
                    <a:pt x="637569" y="73024"/>
                    <a:pt x="637569" y="163104"/>
                  </a:cubicBezTo>
                  <a:lnTo>
                    <a:pt x="637569" y="518597"/>
                  </a:lnTo>
                  <a:cubicBezTo>
                    <a:pt x="637569" y="608677"/>
                    <a:pt x="564545" y="681701"/>
                    <a:pt x="474465" y="681701"/>
                  </a:cubicBezTo>
                  <a:lnTo>
                    <a:pt x="163104" y="681701"/>
                  </a:lnTo>
                  <a:cubicBezTo>
                    <a:pt x="73024" y="681701"/>
                    <a:pt x="0" y="608677"/>
                    <a:pt x="0" y="518597"/>
                  </a:cubicBezTo>
                  <a:lnTo>
                    <a:pt x="0" y="163104"/>
                  </a:lnTo>
                  <a:cubicBezTo>
                    <a:pt x="0" y="73024"/>
                    <a:pt x="73024" y="0"/>
                    <a:pt x="163104" y="0"/>
                  </a:cubicBezTo>
                  <a:close/>
                </a:path>
              </a:pathLst>
            </a:custGeom>
            <a:solidFill>
              <a:srgbClr val="8D0000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333375"/>
              <a:ext cx="637569" cy="101507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6249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16096608" y="-530933"/>
            <a:ext cx="3135684" cy="2588333"/>
            <a:chOff x="0" y="0"/>
            <a:chExt cx="825859" cy="681701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825859" cy="681701"/>
            </a:xfrm>
            <a:custGeom>
              <a:avLst/>
              <a:gdLst/>
              <a:ahLst/>
              <a:cxnLst/>
              <a:rect r="r" b="b" t="t" l="l"/>
              <a:pathLst>
                <a:path h="681701" w="825859">
                  <a:moveTo>
                    <a:pt x="125918" y="0"/>
                  </a:moveTo>
                  <a:lnTo>
                    <a:pt x="699941" y="0"/>
                  </a:lnTo>
                  <a:cubicBezTo>
                    <a:pt x="769484" y="0"/>
                    <a:pt x="825859" y="56375"/>
                    <a:pt x="825859" y="125918"/>
                  </a:cubicBezTo>
                  <a:lnTo>
                    <a:pt x="825859" y="555783"/>
                  </a:lnTo>
                  <a:cubicBezTo>
                    <a:pt x="825859" y="625326"/>
                    <a:pt x="769484" y="681701"/>
                    <a:pt x="699941" y="681701"/>
                  </a:cubicBezTo>
                  <a:lnTo>
                    <a:pt x="125918" y="681701"/>
                  </a:lnTo>
                  <a:cubicBezTo>
                    <a:pt x="56375" y="681701"/>
                    <a:pt x="0" y="625326"/>
                    <a:pt x="0" y="555783"/>
                  </a:cubicBezTo>
                  <a:lnTo>
                    <a:pt x="0" y="125918"/>
                  </a:lnTo>
                  <a:cubicBezTo>
                    <a:pt x="0" y="56375"/>
                    <a:pt x="56375" y="0"/>
                    <a:pt x="125918" y="0"/>
                  </a:cubicBezTo>
                  <a:close/>
                </a:path>
              </a:pathLst>
            </a:custGeom>
            <a:solidFill>
              <a:srgbClr val="8D0000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333375"/>
              <a:ext cx="825859" cy="101507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6249"/>
                </a:lnSpc>
              </a:pP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6173394" y="9765836"/>
            <a:ext cx="6936742" cy="1002644"/>
            <a:chOff x="0" y="0"/>
            <a:chExt cx="1826961" cy="264071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1826961" cy="264071"/>
            </a:xfrm>
            <a:custGeom>
              <a:avLst/>
              <a:gdLst/>
              <a:ahLst/>
              <a:cxnLst/>
              <a:rect r="r" b="b" t="t" l="l"/>
              <a:pathLst>
                <a:path h="264071" w="1826961">
                  <a:moveTo>
                    <a:pt x="56920" y="0"/>
                  </a:moveTo>
                  <a:lnTo>
                    <a:pt x="1770041" y="0"/>
                  </a:lnTo>
                  <a:cubicBezTo>
                    <a:pt x="1785137" y="0"/>
                    <a:pt x="1799615" y="5997"/>
                    <a:pt x="1810289" y="16671"/>
                  </a:cubicBezTo>
                  <a:cubicBezTo>
                    <a:pt x="1820964" y="27346"/>
                    <a:pt x="1826961" y="41824"/>
                    <a:pt x="1826961" y="56920"/>
                  </a:cubicBezTo>
                  <a:lnTo>
                    <a:pt x="1826961" y="207151"/>
                  </a:lnTo>
                  <a:cubicBezTo>
                    <a:pt x="1826961" y="222247"/>
                    <a:pt x="1820964" y="236725"/>
                    <a:pt x="1810289" y="247400"/>
                  </a:cubicBezTo>
                  <a:cubicBezTo>
                    <a:pt x="1799615" y="258074"/>
                    <a:pt x="1785137" y="264071"/>
                    <a:pt x="1770041" y="264071"/>
                  </a:cubicBezTo>
                  <a:lnTo>
                    <a:pt x="56920" y="264071"/>
                  </a:lnTo>
                  <a:cubicBezTo>
                    <a:pt x="41824" y="264071"/>
                    <a:pt x="27346" y="258074"/>
                    <a:pt x="16671" y="247400"/>
                  </a:cubicBezTo>
                  <a:cubicBezTo>
                    <a:pt x="5997" y="236725"/>
                    <a:pt x="0" y="222247"/>
                    <a:pt x="0" y="207151"/>
                  </a:cubicBezTo>
                  <a:lnTo>
                    <a:pt x="0" y="56920"/>
                  </a:lnTo>
                  <a:cubicBezTo>
                    <a:pt x="0" y="41824"/>
                    <a:pt x="5997" y="27346"/>
                    <a:pt x="16671" y="16671"/>
                  </a:cubicBezTo>
                  <a:cubicBezTo>
                    <a:pt x="27346" y="5997"/>
                    <a:pt x="41824" y="0"/>
                    <a:pt x="56920" y="0"/>
                  </a:cubicBezTo>
                  <a:close/>
                </a:path>
              </a:pathLst>
            </a:custGeom>
            <a:solidFill>
              <a:srgbClr val="8D0000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0" y="-333375"/>
              <a:ext cx="1826961" cy="59744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6249"/>
                </a:lnSpc>
              </a:pPr>
            </a:p>
          </p:txBody>
        </p:sp>
      </p:grpSp>
      <p:grpSp>
        <p:nvGrpSpPr>
          <p:cNvPr name="Group 14" id="14"/>
          <p:cNvGrpSpPr/>
          <p:nvPr/>
        </p:nvGrpSpPr>
        <p:grpSpPr>
          <a:xfrm rot="0">
            <a:off x="7546349" y="3077679"/>
            <a:ext cx="3191499" cy="2314754"/>
            <a:chOff x="0" y="0"/>
            <a:chExt cx="489444" cy="354988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489444" cy="354988"/>
            </a:xfrm>
            <a:custGeom>
              <a:avLst/>
              <a:gdLst/>
              <a:ahLst/>
              <a:cxnLst/>
              <a:rect r="r" b="b" t="t" l="l"/>
              <a:pathLst>
                <a:path h="354988" w="489444">
                  <a:moveTo>
                    <a:pt x="0" y="0"/>
                  </a:moveTo>
                  <a:lnTo>
                    <a:pt x="489444" y="0"/>
                  </a:lnTo>
                  <a:lnTo>
                    <a:pt x="489444" y="354988"/>
                  </a:lnTo>
                  <a:lnTo>
                    <a:pt x="0" y="354988"/>
                  </a:lnTo>
                  <a:close/>
                </a:path>
              </a:pathLst>
            </a:custGeom>
            <a:blipFill>
              <a:blip r:embed="rId3"/>
              <a:stretch>
                <a:fillRect l="0" t="-1315" r="0" b="-1315"/>
              </a:stretch>
            </a:blipFill>
          </p:spPr>
        </p:sp>
      </p:grpSp>
      <p:grpSp>
        <p:nvGrpSpPr>
          <p:cNvPr name="Group 16" id="16"/>
          <p:cNvGrpSpPr/>
          <p:nvPr/>
        </p:nvGrpSpPr>
        <p:grpSpPr>
          <a:xfrm rot="0">
            <a:off x="12614273" y="3077679"/>
            <a:ext cx="3191499" cy="2314754"/>
            <a:chOff x="0" y="0"/>
            <a:chExt cx="489444" cy="354988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489444" cy="354988"/>
            </a:xfrm>
            <a:custGeom>
              <a:avLst/>
              <a:gdLst/>
              <a:ahLst/>
              <a:cxnLst/>
              <a:rect r="r" b="b" t="t" l="l"/>
              <a:pathLst>
                <a:path h="354988" w="489444">
                  <a:moveTo>
                    <a:pt x="0" y="0"/>
                  </a:moveTo>
                  <a:lnTo>
                    <a:pt x="489444" y="0"/>
                  </a:lnTo>
                  <a:lnTo>
                    <a:pt x="489444" y="354988"/>
                  </a:lnTo>
                  <a:lnTo>
                    <a:pt x="0" y="354988"/>
                  </a:lnTo>
                  <a:close/>
                </a:path>
              </a:pathLst>
            </a:custGeom>
            <a:blipFill>
              <a:blip r:embed="rId4"/>
              <a:stretch>
                <a:fillRect l="0" t="-12194" r="0" b="-43442"/>
              </a:stretch>
            </a:blipFill>
          </p:spPr>
        </p:sp>
      </p:grpSp>
      <p:grpSp>
        <p:nvGrpSpPr>
          <p:cNvPr name="Group 18" id="18"/>
          <p:cNvGrpSpPr/>
          <p:nvPr/>
        </p:nvGrpSpPr>
        <p:grpSpPr>
          <a:xfrm rot="0">
            <a:off x="2482229" y="6544957"/>
            <a:ext cx="3191499" cy="2065821"/>
            <a:chOff x="0" y="0"/>
            <a:chExt cx="489444" cy="316812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489444" cy="316812"/>
            </a:xfrm>
            <a:custGeom>
              <a:avLst/>
              <a:gdLst/>
              <a:ahLst/>
              <a:cxnLst/>
              <a:rect r="r" b="b" t="t" l="l"/>
              <a:pathLst>
                <a:path h="316812" w="489444">
                  <a:moveTo>
                    <a:pt x="0" y="0"/>
                  </a:moveTo>
                  <a:lnTo>
                    <a:pt x="489444" y="0"/>
                  </a:lnTo>
                  <a:lnTo>
                    <a:pt x="489444" y="316812"/>
                  </a:lnTo>
                  <a:lnTo>
                    <a:pt x="0" y="316812"/>
                  </a:lnTo>
                  <a:close/>
                </a:path>
              </a:pathLst>
            </a:custGeom>
            <a:blipFill>
              <a:blip r:embed="rId5"/>
              <a:stretch>
                <a:fillRect l="-5300" t="0" r="-5300" b="0"/>
              </a:stretch>
            </a:blipFill>
          </p:spPr>
        </p:sp>
      </p:grpSp>
      <p:grpSp>
        <p:nvGrpSpPr>
          <p:cNvPr name="Group 20" id="20"/>
          <p:cNvGrpSpPr/>
          <p:nvPr/>
        </p:nvGrpSpPr>
        <p:grpSpPr>
          <a:xfrm rot="0">
            <a:off x="7546349" y="6397320"/>
            <a:ext cx="3191499" cy="2361096"/>
            <a:chOff x="0" y="0"/>
            <a:chExt cx="489444" cy="362095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0" y="0"/>
              <a:ext cx="489444" cy="362095"/>
            </a:xfrm>
            <a:custGeom>
              <a:avLst/>
              <a:gdLst/>
              <a:ahLst/>
              <a:cxnLst/>
              <a:rect r="r" b="b" t="t" l="l"/>
              <a:pathLst>
                <a:path h="362095" w="489444">
                  <a:moveTo>
                    <a:pt x="0" y="0"/>
                  </a:moveTo>
                  <a:lnTo>
                    <a:pt x="489444" y="0"/>
                  </a:lnTo>
                  <a:lnTo>
                    <a:pt x="489444" y="362095"/>
                  </a:lnTo>
                  <a:lnTo>
                    <a:pt x="0" y="362095"/>
                  </a:lnTo>
                  <a:close/>
                </a:path>
              </a:pathLst>
            </a:custGeom>
            <a:blipFill>
              <a:blip r:embed="rId6"/>
              <a:stretch>
                <a:fillRect l="0" t="-8920" r="0" b="-8920"/>
              </a:stretch>
            </a:blipFill>
          </p:spPr>
        </p:sp>
      </p:grpSp>
      <p:grpSp>
        <p:nvGrpSpPr>
          <p:cNvPr name="Group 22" id="22"/>
          <p:cNvGrpSpPr/>
          <p:nvPr/>
        </p:nvGrpSpPr>
        <p:grpSpPr>
          <a:xfrm rot="0">
            <a:off x="12614273" y="6544957"/>
            <a:ext cx="3191499" cy="2065821"/>
            <a:chOff x="0" y="0"/>
            <a:chExt cx="489444" cy="316812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489444" cy="316812"/>
            </a:xfrm>
            <a:custGeom>
              <a:avLst/>
              <a:gdLst/>
              <a:ahLst/>
              <a:cxnLst/>
              <a:rect r="r" b="b" t="t" l="l"/>
              <a:pathLst>
                <a:path h="316812" w="489444">
                  <a:moveTo>
                    <a:pt x="0" y="0"/>
                  </a:moveTo>
                  <a:lnTo>
                    <a:pt x="489444" y="0"/>
                  </a:lnTo>
                  <a:lnTo>
                    <a:pt x="489444" y="316812"/>
                  </a:lnTo>
                  <a:lnTo>
                    <a:pt x="0" y="316812"/>
                  </a:lnTo>
                  <a:close/>
                </a:path>
              </a:pathLst>
            </a:custGeom>
            <a:blipFill>
              <a:blip r:embed="rId7"/>
              <a:stretch>
                <a:fillRect l="-5738" t="0" r="-5738" b="0"/>
              </a:stretch>
            </a:blipFill>
          </p:spPr>
        </p:sp>
      </p:grpSp>
      <p:grpSp>
        <p:nvGrpSpPr>
          <p:cNvPr name="Group 24" id="24"/>
          <p:cNvGrpSpPr/>
          <p:nvPr/>
        </p:nvGrpSpPr>
        <p:grpSpPr>
          <a:xfrm rot="0">
            <a:off x="1440615" y="3077679"/>
            <a:ext cx="660614" cy="660614"/>
            <a:chOff x="0" y="0"/>
            <a:chExt cx="812800" cy="812800"/>
          </a:xfrm>
        </p:grpSpPr>
        <p:sp>
          <p:nvSpPr>
            <p:cNvPr name="Freeform 25" id="25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27F7F"/>
            </a:solidFill>
          </p:spPr>
        </p:sp>
        <p:sp>
          <p:nvSpPr>
            <p:cNvPr name="TextBox 26" id="26"/>
            <p:cNvSpPr txBox="true"/>
            <p:nvPr/>
          </p:nvSpPr>
          <p:spPr>
            <a:xfrm>
              <a:off x="76200" y="-257175"/>
              <a:ext cx="660400" cy="9937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6249"/>
                </a:lnSpc>
              </a:pPr>
            </a:p>
          </p:txBody>
        </p:sp>
      </p:grpSp>
      <p:grpSp>
        <p:nvGrpSpPr>
          <p:cNvPr name="Group 27" id="27"/>
          <p:cNvGrpSpPr/>
          <p:nvPr/>
        </p:nvGrpSpPr>
        <p:grpSpPr>
          <a:xfrm rot="0">
            <a:off x="6506654" y="3142879"/>
            <a:ext cx="660614" cy="660614"/>
            <a:chOff x="0" y="0"/>
            <a:chExt cx="812800" cy="812800"/>
          </a:xfrm>
        </p:grpSpPr>
        <p:sp>
          <p:nvSpPr>
            <p:cNvPr name="Freeform 28" id="28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27F7F"/>
            </a:solidFill>
          </p:spPr>
        </p:sp>
        <p:sp>
          <p:nvSpPr>
            <p:cNvPr name="TextBox 29" id="29"/>
            <p:cNvSpPr txBox="true"/>
            <p:nvPr/>
          </p:nvSpPr>
          <p:spPr>
            <a:xfrm>
              <a:off x="76200" y="-257175"/>
              <a:ext cx="660400" cy="9937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6249"/>
                </a:lnSpc>
              </a:pPr>
            </a:p>
          </p:txBody>
        </p:sp>
      </p:grpSp>
      <p:grpSp>
        <p:nvGrpSpPr>
          <p:cNvPr name="Group 30" id="30"/>
          <p:cNvGrpSpPr/>
          <p:nvPr/>
        </p:nvGrpSpPr>
        <p:grpSpPr>
          <a:xfrm rot="0">
            <a:off x="1440615" y="6544957"/>
            <a:ext cx="660614" cy="660614"/>
            <a:chOff x="0" y="0"/>
            <a:chExt cx="812800" cy="812800"/>
          </a:xfrm>
        </p:grpSpPr>
        <p:sp>
          <p:nvSpPr>
            <p:cNvPr name="Freeform 31" id="31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27F7F"/>
            </a:solidFill>
          </p:spPr>
        </p:sp>
        <p:sp>
          <p:nvSpPr>
            <p:cNvPr name="TextBox 32" id="32"/>
            <p:cNvSpPr txBox="true"/>
            <p:nvPr/>
          </p:nvSpPr>
          <p:spPr>
            <a:xfrm>
              <a:off x="76200" y="-257175"/>
              <a:ext cx="660400" cy="9937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6249"/>
                </a:lnSpc>
              </a:pPr>
            </a:p>
          </p:txBody>
        </p:sp>
      </p:grpSp>
      <p:grpSp>
        <p:nvGrpSpPr>
          <p:cNvPr name="Group 33" id="33"/>
          <p:cNvGrpSpPr/>
          <p:nvPr/>
        </p:nvGrpSpPr>
        <p:grpSpPr>
          <a:xfrm rot="0">
            <a:off x="6506654" y="6544957"/>
            <a:ext cx="660614" cy="660614"/>
            <a:chOff x="0" y="0"/>
            <a:chExt cx="812800" cy="812800"/>
          </a:xfrm>
        </p:grpSpPr>
        <p:sp>
          <p:nvSpPr>
            <p:cNvPr name="Freeform 34" id="34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27F7F"/>
            </a:solidFill>
          </p:spPr>
        </p:sp>
        <p:sp>
          <p:nvSpPr>
            <p:cNvPr name="TextBox 35" id="35"/>
            <p:cNvSpPr txBox="true"/>
            <p:nvPr/>
          </p:nvSpPr>
          <p:spPr>
            <a:xfrm>
              <a:off x="76200" y="-257175"/>
              <a:ext cx="660400" cy="9937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6249"/>
                </a:lnSpc>
              </a:pPr>
            </a:p>
          </p:txBody>
        </p:sp>
      </p:grpSp>
      <p:grpSp>
        <p:nvGrpSpPr>
          <p:cNvPr name="Group 36" id="36"/>
          <p:cNvGrpSpPr/>
          <p:nvPr/>
        </p:nvGrpSpPr>
        <p:grpSpPr>
          <a:xfrm rot="0">
            <a:off x="11566523" y="6610158"/>
            <a:ext cx="660614" cy="660614"/>
            <a:chOff x="0" y="0"/>
            <a:chExt cx="812800" cy="812800"/>
          </a:xfrm>
        </p:grpSpPr>
        <p:sp>
          <p:nvSpPr>
            <p:cNvPr name="Freeform 37" id="3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27F7F"/>
            </a:solidFill>
          </p:spPr>
        </p:sp>
        <p:sp>
          <p:nvSpPr>
            <p:cNvPr name="TextBox 38" id="38"/>
            <p:cNvSpPr txBox="true"/>
            <p:nvPr/>
          </p:nvSpPr>
          <p:spPr>
            <a:xfrm>
              <a:off x="76200" y="-257175"/>
              <a:ext cx="660400" cy="9937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6249"/>
                </a:lnSpc>
              </a:pPr>
            </a:p>
          </p:txBody>
        </p:sp>
      </p:grpSp>
      <p:grpSp>
        <p:nvGrpSpPr>
          <p:cNvPr name="Group 39" id="39"/>
          <p:cNvGrpSpPr/>
          <p:nvPr/>
        </p:nvGrpSpPr>
        <p:grpSpPr>
          <a:xfrm rot="0">
            <a:off x="11566523" y="3208079"/>
            <a:ext cx="660614" cy="660614"/>
            <a:chOff x="0" y="0"/>
            <a:chExt cx="812800" cy="812800"/>
          </a:xfrm>
        </p:grpSpPr>
        <p:sp>
          <p:nvSpPr>
            <p:cNvPr name="Freeform 40" id="40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27F7F"/>
            </a:solidFill>
          </p:spPr>
        </p:sp>
        <p:sp>
          <p:nvSpPr>
            <p:cNvPr name="TextBox 41" id="41"/>
            <p:cNvSpPr txBox="true"/>
            <p:nvPr/>
          </p:nvSpPr>
          <p:spPr>
            <a:xfrm>
              <a:off x="76200" y="-257175"/>
              <a:ext cx="660400" cy="9937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6249"/>
                </a:lnSpc>
              </a:pPr>
            </a:p>
          </p:txBody>
        </p:sp>
      </p:grpSp>
      <p:sp>
        <p:nvSpPr>
          <p:cNvPr name="TextBox 42" id="42"/>
          <p:cNvSpPr txBox="true"/>
          <p:nvPr/>
        </p:nvSpPr>
        <p:spPr>
          <a:xfrm rot="0">
            <a:off x="4736782" y="1095375"/>
            <a:ext cx="8373354" cy="112205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800"/>
              </a:lnSpc>
            </a:pPr>
            <a:r>
              <a:rPr lang="en-US" b="true" sz="7800">
                <a:solidFill>
                  <a:srgbClr val="8D0000"/>
                </a:solidFill>
                <a:latin typeface="Poppins Bold"/>
                <a:ea typeface="Poppins Bold"/>
                <a:cs typeface="Poppins Bold"/>
                <a:sym typeface="Poppins Bold"/>
              </a:rPr>
              <a:t>COMPONENTS</a:t>
            </a:r>
          </a:p>
        </p:txBody>
      </p:sp>
      <p:sp>
        <p:nvSpPr>
          <p:cNvPr name="TextBox 43" id="43"/>
          <p:cNvSpPr txBox="true"/>
          <p:nvPr/>
        </p:nvSpPr>
        <p:spPr>
          <a:xfrm rot="0">
            <a:off x="1631174" y="3076204"/>
            <a:ext cx="279496" cy="59688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900"/>
              </a:lnSpc>
            </a:pPr>
            <a:r>
              <a:rPr lang="en-US" b="true" sz="3500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1</a:t>
            </a:r>
          </a:p>
        </p:txBody>
      </p:sp>
      <p:sp>
        <p:nvSpPr>
          <p:cNvPr name="TextBox 44" id="44"/>
          <p:cNvSpPr txBox="true"/>
          <p:nvPr/>
        </p:nvSpPr>
        <p:spPr>
          <a:xfrm rot="0">
            <a:off x="6697214" y="3141404"/>
            <a:ext cx="279496" cy="59688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900"/>
              </a:lnSpc>
            </a:pPr>
            <a:r>
              <a:rPr lang="en-US" b="true" sz="3500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2</a:t>
            </a:r>
          </a:p>
        </p:txBody>
      </p:sp>
      <p:sp>
        <p:nvSpPr>
          <p:cNvPr name="TextBox 45" id="45"/>
          <p:cNvSpPr txBox="true"/>
          <p:nvPr/>
        </p:nvSpPr>
        <p:spPr>
          <a:xfrm rot="0">
            <a:off x="1631174" y="6543483"/>
            <a:ext cx="279496" cy="59688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900"/>
              </a:lnSpc>
            </a:pPr>
            <a:r>
              <a:rPr lang="en-US" b="true" sz="3500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4</a:t>
            </a:r>
          </a:p>
        </p:txBody>
      </p:sp>
      <p:sp>
        <p:nvSpPr>
          <p:cNvPr name="TextBox 46" id="46"/>
          <p:cNvSpPr txBox="true"/>
          <p:nvPr/>
        </p:nvSpPr>
        <p:spPr>
          <a:xfrm rot="0">
            <a:off x="6697214" y="6543483"/>
            <a:ext cx="279496" cy="59688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900"/>
              </a:lnSpc>
            </a:pPr>
            <a:r>
              <a:rPr lang="en-US" b="true" sz="3500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5</a:t>
            </a:r>
          </a:p>
        </p:txBody>
      </p:sp>
      <p:sp>
        <p:nvSpPr>
          <p:cNvPr name="TextBox 47" id="47"/>
          <p:cNvSpPr txBox="true"/>
          <p:nvPr/>
        </p:nvSpPr>
        <p:spPr>
          <a:xfrm rot="0">
            <a:off x="11757082" y="6608683"/>
            <a:ext cx="279496" cy="59688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900"/>
              </a:lnSpc>
            </a:pPr>
            <a:r>
              <a:rPr lang="en-US" b="true" sz="3500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6</a:t>
            </a:r>
          </a:p>
        </p:txBody>
      </p:sp>
      <p:sp>
        <p:nvSpPr>
          <p:cNvPr name="TextBox 48" id="48"/>
          <p:cNvSpPr txBox="true"/>
          <p:nvPr/>
        </p:nvSpPr>
        <p:spPr>
          <a:xfrm rot="0">
            <a:off x="11757082" y="3206605"/>
            <a:ext cx="279496" cy="59688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900"/>
              </a:lnSpc>
            </a:pPr>
            <a:r>
              <a:rPr lang="en-US" b="true" sz="3500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3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>
            <a:off x="4464369" y="2374509"/>
            <a:ext cx="8918179" cy="19050"/>
          </a:xfrm>
          <a:prstGeom prst="line">
            <a:avLst/>
          </a:prstGeom>
          <a:ln cap="flat" w="28575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3" id="3"/>
          <p:cNvGrpSpPr/>
          <p:nvPr/>
        </p:nvGrpSpPr>
        <p:grpSpPr>
          <a:xfrm rot="0">
            <a:off x="2482229" y="3077679"/>
            <a:ext cx="3191499" cy="2314754"/>
            <a:chOff x="0" y="0"/>
            <a:chExt cx="489444" cy="354988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489444" cy="354988"/>
            </a:xfrm>
            <a:custGeom>
              <a:avLst/>
              <a:gdLst/>
              <a:ahLst/>
              <a:cxnLst/>
              <a:rect r="r" b="b" t="t" l="l"/>
              <a:pathLst>
                <a:path h="354988" w="489444">
                  <a:moveTo>
                    <a:pt x="0" y="0"/>
                  </a:moveTo>
                  <a:lnTo>
                    <a:pt x="489444" y="0"/>
                  </a:lnTo>
                  <a:lnTo>
                    <a:pt x="489444" y="354988"/>
                  </a:lnTo>
                  <a:lnTo>
                    <a:pt x="0" y="354988"/>
                  </a:lnTo>
                  <a:close/>
                </a:path>
              </a:pathLst>
            </a:custGeom>
            <a:blipFill>
              <a:blip r:embed="rId2"/>
              <a:stretch>
                <a:fillRect l="-897" t="0" r="-897" b="0"/>
              </a:stretch>
            </a:blipFill>
          </p:spPr>
        </p:sp>
      </p:grpSp>
      <p:grpSp>
        <p:nvGrpSpPr>
          <p:cNvPr name="Group 5" id="5"/>
          <p:cNvGrpSpPr/>
          <p:nvPr/>
        </p:nvGrpSpPr>
        <p:grpSpPr>
          <a:xfrm rot="0">
            <a:off x="-389089" y="-530933"/>
            <a:ext cx="2420771" cy="2588333"/>
            <a:chOff x="0" y="0"/>
            <a:chExt cx="637569" cy="681701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637569" cy="681701"/>
            </a:xfrm>
            <a:custGeom>
              <a:avLst/>
              <a:gdLst/>
              <a:ahLst/>
              <a:cxnLst/>
              <a:rect r="r" b="b" t="t" l="l"/>
              <a:pathLst>
                <a:path h="681701" w="637569">
                  <a:moveTo>
                    <a:pt x="163104" y="0"/>
                  </a:moveTo>
                  <a:lnTo>
                    <a:pt x="474465" y="0"/>
                  </a:lnTo>
                  <a:cubicBezTo>
                    <a:pt x="564545" y="0"/>
                    <a:pt x="637569" y="73024"/>
                    <a:pt x="637569" y="163104"/>
                  </a:cubicBezTo>
                  <a:lnTo>
                    <a:pt x="637569" y="518597"/>
                  </a:lnTo>
                  <a:cubicBezTo>
                    <a:pt x="637569" y="608677"/>
                    <a:pt x="564545" y="681701"/>
                    <a:pt x="474465" y="681701"/>
                  </a:cubicBezTo>
                  <a:lnTo>
                    <a:pt x="163104" y="681701"/>
                  </a:lnTo>
                  <a:cubicBezTo>
                    <a:pt x="73024" y="681701"/>
                    <a:pt x="0" y="608677"/>
                    <a:pt x="0" y="518597"/>
                  </a:cubicBezTo>
                  <a:lnTo>
                    <a:pt x="0" y="163104"/>
                  </a:lnTo>
                  <a:cubicBezTo>
                    <a:pt x="0" y="73024"/>
                    <a:pt x="73024" y="0"/>
                    <a:pt x="163104" y="0"/>
                  </a:cubicBezTo>
                  <a:close/>
                </a:path>
              </a:pathLst>
            </a:custGeom>
            <a:solidFill>
              <a:srgbClr val="8D0000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333375"/>
              <a:ext cx="637569" cy="101507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6249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16096608" y="-530933"/>
            <a:ext cx="3135684" cy="2588333"/>
            <a:chOff x="0" y="0"/>
            <a:chExt cx="825859" cy="681701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825859" cy="681701"/>
            </a:xfrm>
            <a:custGeom>
              <a:avLst/>
              <a:gdLst/>
              <a:ahLst/>
              <a:cxnLst/>
              <a:rect r="r" b="b" t="t" l="l"/>
              <a:pathLst>
                <a:path h="681701" w="825859">
                  <a:moveTo>
                    <a:pt x="125918" y="0"/>
                  </a:moveTo>
                  <a:lnTo>
                    <a:pt x="699941" y="0"/>
                  </a:lnTo>
                  <a:cubicBezTo>
                    <a:pt x="769484" y="0"/>
                    <a:pt x="825859" y="56375"/>
                    <a:pt x="825859" y="125918"/>
                  </a:cubicBezTo>
                  <a:lnTo>
                    <a:pt x="825859" y="555783"/>
                  </a:lnTo>
                  <a:cubicBezTo>
                    <a:pt x="825859" y="625326"/>
                    <a:pt x="769484" y="681701"/>
                    <a:pt x="699941" y="681701"/>
                  </a:cubicBezTo>
                  <a:lnTo>
                    <a:pt x="125918" y="681701"/>
                  </a:lnTo>
                  <a:cubicBezTo>
                    <a:pt x="56375" y="681701"/>
                    <a:pt x="0" y="625326"/>
                    <a:pt x="0" y="555783"/>
                  </a:cubicBezTo>
                  <a:lnTo>
                    <a:pt x="0" y="125918"/>
                  </a:lnTo>
                  <a:cubicBezTo>
                    <a:pt x="0" y="56375"/>
                    <a:pt x="56375" y="0"/>
                    <a:pt x="125918" y="0"/>
                  </a:cubicBezTo>
                  <a:close/>
                </a:path>
              </a:pathLst>
            </a:custGeom>
            <a:solidFill>
              <a:srgbClr val="8D0000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333375"/>
              <a:ext cx="825859" cy="101507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6249"/>
                </a:lnSpc>
              </a:pP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6173394" y="9765836"/>
            <a:ext cx="6936742" cy="1002644"/>
            <a:chOff x="0" y="0"/>
            <a:chExt cx="1826961" cy="264071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1826961" cy="264071"/>
            </a:xfrm>
            <a:custGeom>
              <a:avLst/>
              <a:gdLst/>
              <a:ahLst/>
              <a:cxnLst/>
              <a:rect r="r" b="b" t="t" l="l"/>
              <a:pathLst>
                <a:path h="264071" w="1826961">
                  <a:moveTo>
                    <a:pt x="56920" y="0"/>
                  </a:moveTo>
                  <a:lnTo>
                    <a:pt x="1770041" y="0"/>
                  </a:lnTo>
                  <a:cubicBezTo>
                    <a:pt x="1785137" y="0"/>
                    <a:pt x="1799615" y="5997"/>
                    <a:pt x="1810289" y="16671"/>
                  </a:cubicBezTo>
                  <a:cubicBezTo>
                    <a:pt x="1820964" y="27346"/>
                    <a:pt x="1826961" y="41824"/>
                    <a:pt x="1826961" y="56920"/>
                  </a:cubicBezTo>
                  <a:lnTo>
                    <a:pt x="1826961" y="207151"/>
                  </a:lnTo>
                  <a:cubicBezTo>
                    <a:pt x="1826961" y="222247"/>
                    <a:pt x="1820964" y="236725"/>
                    <a:pt x="1810289" y="247400"/>
                  </a:cubicBezTo>
                  <a:cubicBezTo>
                    <a:pt x="1799615" y="258074"/>
                    <a:pt x="1785137" y="264071"/>
                    <a:pt x="1770041" y="264071"/>
                  </a:cubicBezTo>
                  <a:lnTo>
                    <a:pt x="56920" y="264071"/>
                  </a:lnTo>
                  <a:cubicBezTo>
                    <a:pt x="41824" y="264071"/>
                    <a:pt x="27346" y="258074"/>
                    <a:pt x="16671" y="247400"/>
                  </a:cubicBezTo>
                  <a:cubicBezTo>
                    <a:pt x="5997" y="236725"/>
                    <a:pt x="0" y="222247"/>
                    <a:pt x="0" y="207151"/>
                  </a:cubicBezTo>
                  <a:lnTo>
                    <a:pt x="0" y="56920"/>
                  </a:lnTo>
                  <a:cubicBezTo>
                    <a:pt x="0" y="41824"/>
                    <a:pt x="5997" y="27346"/>
                    <a:pt x="16671" y="16671"/>
                  </a:cubicBezTo>
                  <a:cubicBezTo>
                    <a:pt x="27346" y="5997"/>
                    <a:pt x="41824" y="0"/>
                    <a:pt x="56920" y="0"/>
                  </a:cubicBezTo>
                  <a:close/>
                </a:path>
              </a:pathLst>
            </a:custGeom>
            <a:solidFill>
              <a:srgbClr val="8D0000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0" y="-333375"/>
              <a:ext cx="1826961" cy="59744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6249"/>
                </a:lnSpc>
              </a:pPr>
            </a:p>
          </p:txBody>
        </p:sp>
      </p:grpSp>
      <p:grpSp>
        <p:nvGrpSpPr>
          <p:cNvPr name="Group 14" id="14"/>
          <p:cNvGrpSpPr/>
          <p:nvPr/>
        </p:nvGrpSpPr>
        <p:grpSpPr>
          <a:xfrm rot="0">
            <a:off x="7546349" y="3077679"/>
            <a:ext cx="3191499" cy="2314754"/>
            <a:chOff x="0" y="0"/>
            <a:chExt cx="489444" cy="354988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489444" cy="354988"/>
            </a:xfrm>
            <a:custGeom>
              <a:avLst/>
              <a:gdLst/>
              <a:ahLst/>
              <a:cxnLst/>
              <a:rect r="r" b="b" t="t" l="l"/>
              <a:pathLst>
                <a:path h="354988" w="489444">
                  <a:moveTo>
                    <a:pt x="0" y="0"/>
                  </a:moveTo>
                  <a:lnTo>
                    <a:pt x="489444" y="0"/>
                  </a:lnTo>
                  <a:lnTo>
                    <a:pt x="489444" y="354988"/>
                  </a:lnTo>
                  <a:lnTo>
                    <a:pt x="0" y="354988"/>
                  </a:lnTo>
                  <a:close/>
                </a:path>
              </a:pathLst>
            </a:custGeom>
            <a:blipFill>
              <a:blip r:embed="rId3"/>
              <a:stretch>
                <a:fillRect l="0" t="-18255" r="0" b="-18255"/>
              </a:stretch>
            </a:blipFill>
          </p:spPr>
        </p:sp>
      </p:grpSp>
      <p:grpSp>
        <p:nvGrpSpPr>
          <p:cNvPr name="Group 16" id="16"/>
          <p:cNvGrpSpPr/>
          <p:nvPr/>
        </p:nvGrpSpPr>
        <p:grpSpPr>
          <a:xfrm rot="0">
            <a:off x="12614273" y="3077679"/>
            <a:ext cx="3191499" cy="2314754"/>
            <a:chOff x="0" y="0"/>
            <a:chExt cx="489444" cy="354988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489444" cy="354988"/>
            </a:xfrm>
            <a:custGeom>
              <a:avLst/>
              <a:gdLst/>
              <a:ahLst/>
              <a:cxnLst/>
              <a:rect r="r" b="b" t="t" l="l"/>
              <a:pathLst>
                <a:path h="354988" w="489444">
                  <a:moveTo>
                    <a:pt x="0" y="0"/>
                  </a:moveTo>
                  <a:lnTo>
                    <a:pt x="489444" y="0"/>
                  </a:lnTo>
                  <a:lnTo>
                    <a:pt x="489444" y="354988"/>
                  </a:lnTo>
                  <a:lnTo>
                    <a:pt x="0" y="354988"/>
                  </a:lnTo>
                  <a:close/>
                </a:path>
              </a:pathLst>
            </a:custGeom>
            <a:blipFill>
              <a:blip r:embed="rId4"/>
              <a:stretch>
                <a:fillRect l="0" t="-10456" r="0" b="-10456"/>
              </a:stretch>
            </a:blipFill>
          </p:spPr>
        </p:sp>
      </p:grpSp>
      <p:grpSp>
        <p:nvGrpSpPr>
          <p:cNvPr name="Group 18" id="18"/>
          <p:cNvGrpSpPr/>
          <p:nvPr/>
        </p:nvGrpSpPr>
        <p:grpSpPr>
          <a:xfrm rot="0">
            <a:off x="2482229" y="6259207"/>
            <a:ext cx="3191499" cy="2351571"/>
            <a:chOff x="0" y="0"/>
            <a:chExt cx="489444" cy="360634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489444" cy="360634"/>
            </a:xfrm>
            <a:custGeom>
              <a:avLst/>
              <a:gdLst/>
              <a:ahLst/>
              <a:cxnLst/>
              <a:rect r="r" b="b" t="t" l="l"/>
              <a:pathLst>
                <a:path h="360634" w="489444">
                  <a:moveTo>
                    <a:pt x="0" y="0"/>
                  </a:moveTo>
                  <a:lnTo>
                    <a:pt x="489444" y="0"/>
                  </a:lnTo>
                  <a:lnTo>
                    <a:pt x="489444" y="360634"/>
                  </a:lnTo>
                  <a:lnTo>
                    <a:pt x="0" y="360634"/>
                  </a:lnTo>
                  <a:close/>
                </a:path>
              </a:pathLst>
            </a:custGeom>
            <a:blipFill>
              <a:blip r:embed="rId5"/>
              <a:stretch>
                <a:fillRect l="0" t="-16999" r="0" b="-16999"/>
              </a:stretch>
            </a:blipFill>
          </p:spPr>
        </p:sp>
      </p:grpSp>
      <p:grpSp>
        <p:nvGrpSpPr>
          <p:cNvPr name="Group 20" id="20"/>
          <p:cNvGrpSpPr/>
          <p:nvPr/>
        </p:nvGrpSpPr>
        <p:grpSpPr>
          <a:xfrm rot="0">
            <a:off x="7546349" y="6259207"/>
            <a:ext cx="3191499" cy="2351571"/>
            <a:chOff x="0" y="0"/>
            <a:chExt cx="489444" cy="360634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0" y="0"/>
              <a:ext cx="489444" cy="360634"/>
            </a:xfrm>
            <a:custGeom>
              <a:avLst/>
              <a:gdLst/>
              <a:ahLst/>
              <a:cxnLst/>
              <a:rect r="r" b="b" t="t" l="l"/>
              <a:pathLst>
                <a:path h="360634" w="489444">
                  <a:moveTo>
                    <a:pt x="0" y="0"/>
                  </a:moveTo>
                  <a:lnTo>
                    <a:pt x="489444" y="0"/>
                  </a:lnTo>
                  <a:lnTo>
                    <a:pt x="489444" y="360634"/>
                  </a:lnTo>
                  <a:lnTo>
                    <a:pt x="0" y="360634"/>
                  </a:lnTo>
                  <a:close/>
                </a:path>
              </a:pathLst>
            </a:custGeom>
            <a:blipFill>
              <a:blip r:embed="rId6"/>
              <a:stretch>
                <a:fillRect l="0" t="-3329" r="0" b="-3329"/>
              </a:stretch>
            </a:blipFill>
          </p:spPr>
        </p:sp>
      </p:grpSp>
      <p:grpSp>
        <p:nvGrpSpPr>
          <p:cNvPr name="Group 22" id="22"/>
          <p:cNvGrpSpPr/>
          <p:nvPr/>
        </p:nvGrpSpPr>
        <p:grpSpPr>
          <a:xfrm rot="0">
            <a:off x="12614273" y="6259207"/>
            <a:ext cx="3191499" cy="2351571"/>
            <a:chOff x="0" y="0"/>
            <a:chExt cx="489444" cy="360634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489444" cy="360634"/>
            </a:xfrm>
            <a:custGeom>
              <a:avLst/>
              <a:gdLst/>
              <a:ahLst/>
              <a:cxnLst/>
              <a:rect r="r" b="b" t="t" l="l"/>
              <a:pathLst>
                <a:path h="360634" w="489444">
                  <a:moveTo>
                    <a:pt x="0" y="0"/>
                  </a:moveTo>
                  <a:lnTo>
                    <a:pt x="489444" y="0"/>
                  </a:lnTo>
                  <a:lnTo>
                    <a:pt x="489444" y="360634"/>
                  </a:lnTo>
                  <a:lnTo>
                    <a:pt x="0" y="360634"/>
                  </a:lnTo>
                  <a:close/>
                </a:path>
              </a:pathLst>
            </a:custGeom>
            <a:blipFill>
              <a:blip r:embed="rId7"/>
              <a:stretch>
                <a:fillRect l="-5556" t="0" r="-5556" b="0"/>
              </a:stretch>
            </a:blipFill>
          </p:spPr>
        </p:sp>
      </p:grpSp>
      <p:grpSp>
        <p:nvGrpSpPr>
          <p:cNvPr name="Group 24" id="24"/>
          <p:cNvGrpSpPr/>
          <p:nvPr/>
        </p:nvGrpSpPr>
        <p:grpSpPr>
          <a:xfrm rot="0">
            <a:off x="1440615" y="3077679"/>
            <a:ext cx="660614" cy="660614"/>
            <a:chOff x="0" y="0"/>
            <a:chExt cx="812800" cy="812800"/>
          </a:xfrm>
        </p:grpSpPr>
        <p:sp>
          <p:nvSpPr>
            <p:cNvPr name="Freeform 25" id="25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27F7F"/>
            </a:solidFill>
          </p:spPr>
        </p:sp>
        <p:sp>
          <p:nvSpPr>
            <p:cNvPr name="TextBox 26" id="26"/>
            <p:cNvSpPr txBox="true"/>
            <p:nvPr/>
          </p:nvSpPr>
          <p:spPr>
            <a:xfrm>
              <a:off x="76200" y="-257175"/>
              <a:ext cx="660400" cy="9937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6249"/>
                </a:lnSpc>
              </a:pPr>
            </a:p>
          </p:txBody>
        </p:sp>
      </p:grpSp>
      <p:grpSp>
        <p:nvGrpSpPr>
          <p:cNvPr name="Group 27" id="27"/>
          <p:cNvGrpSpPr/>
          <p:nvPr/>
        </p:nvGrpSpPr>
        <p:grpSpPr>
          <a:xfrm rot="0">
            <a:off x="6506654" y="3142879"/>
            <a:ext cx="660614" cy="660614"/>
            <a:chOff x="0" y="0"/>
            <a:chExt cx="812800" cy="812800"/>
          </a:xfrm>
        </p:grpSpPr>
        <p:sp>
          <p:nvSpPr>
            <p:cNvPr name="Freeform 28" id="28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27F7F"/>
            </a:solidFill>
          </p:spPr>
        </p:sp>
        <p:sp>
          <p:nvSpPr>
            <p:cNvPr name="TextBox 29" id="29"/>
            <p:cNvSpPr txBox="true"/>
            <p:nvPr/>
          </p:nvSpPr>
          <p:spPr>
            <a:xfrm>
              <a:off x="76200" y="-257175"/>
              <a:ext cx="660400" cy="9937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6249"/>
                </a:lnSpc>
              </a:pPr>
            </a:p>
          </p:txBody>
        </p:sp>
      </p:grpSp>
      <p:grpSp>
        <p:nvGrpSpPr>
          <p:cNvPr name="Group 30" id="30"/>
          <p:cNvGrpSpPr/>
          <p:nvPr/>
        </p:nvGrpSpPr>
        <p:grpSpPr>
          <a:xfrm rot="0">
            <a:off x="1440615" y="6544957"/>
            <a:ext cx="660614" cy="660614"/>
            <a:chOff x="0" y="0"/>
            <a:chExt cx="812800" cy="812800"/>
          </a:xfrm>
        </p:grpSpPr>
        <p:sp>
          <p:nvSpPr>
            <p:cNvPr name="Freeform 31" id="31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27F7F"/>
            </a:solidFill>
          </p:spPr>
        </p:sp>
        <p:sp>
          <p:nvSpPr>
            <p:cNvPr name="TextBox 32" id="32"/>
            <p:cNvSpPr txBox="true"/>
            <p:nvPr/>
          </p:nvSpPr>
          <p:spPr>
            <a:xfrm>
              <a:off x="76200" y="-257175"/>
              <a:ext cx="660400" cy="9937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6249"/>
                </a:lnSpc>
              </a:pPr>
            </a:p>
          </p:txBody>
        </p:sp>
      </p:grpSp>
      <p:grpSp>
        <p:nvGrpSpPr>
          <p:cNvPr name="Group 33" id="33"/>
          <p:cNvGrpSpPr/>
          <p:nvPr/>
        </p:nvGrpSpPr>
        <p:grpSpPr>
          <a:xfrm rot="0">
            <a:off x="6506654" y="6544957"/>
            <a:ext cx="660614" cy="660614"/>
            <a:chOff x="0" y="0"/>
            <a:chExt cx="812800" cy="812800"/>
          </a:xfrm>
        </p:grpSpPr>
        <p:sp>
          <p:nvSpPr>
            <p:cNvPr name="Freeform 34" id="34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27F7F"/>
            </a:solidFill>
          </p:spPr>
        </p:sp>
        <p:sp>
          <p:nvSpPr>
            <p:cNvPr name="TextBox 35" id="35"/>
            <p:cNvSpPr txBox="true"/>
            <p:nvPr/>
          </p:nvSpPr>
          <p:spPr>
            <a:xfrm>
              <a:off x="76200" y="-257175"/>
              <a:ext cx="660400" cy="9937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6249"/>
                </a:lnSpc>
              </a:pPr>
            </a:p>
          </p:txBody>
        </p:sp>
      </p:grpSp>
      <p:grpSp>
        <p:nvGrpSpPr>
          <p:cNvPr name="Group 36" id="36"/>
          <p:cNvGrpSpPr/>
          <p:nvPr/>
        </p:nvGrpSpPr>
        <p:grpSpPr>
          <a:xfrm rot="0">
            <a:off x="11566523" y="6610158"/>
            <a:ext cx="660614" cy="660614"/>
            <a:chOff x="0" y="0"/>
            <a:chExt cx="812800" cy="812800"/>
          </a:xfrm>
        </p:grpSpPr>
        <p:sp>
          <p:nvSpPr>
            <p:cNvPr name="Freeform 37" id="3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27F7F"/>
            </a:solidFill>
          </p:spPr>
        </p:sp>
        <p:sp>
          <p:nvSpPr>
            <p:cNvPr name="TextBox 38" id="38"/>
            <p:cNvSpPr txBox="true"/>
            <p:nvPr/>
          </p:nvSpPr>
          <p:spPr>
            <a:xfrm>
              <a:off x="76200" y="-257175"/>
              <a:ext cx="660400" cy="9937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6249"/>
                </a:lnSpc>
              </a:pPr>
            </a:p>
          </p:txBody>
        </p:sp>
      </p:grpSp>
      <p:grpSp>
        <p:nvGrpSpPr>
          <p:cNvPr name="Group 39" id="39"/>
          <p:cNvGrpSpPr/>
          <p:nvPr/>
        </p:nvGrpSpPr>
        <p:grpSpPr>
          <a:xfrm rot="0">
            <a:off x="11566523" y="3208079"/>
            <a:ext cx="660614" cy="660614"/>
            <a:chOff x="0" y="0"/>
            <a:chExt cx="812800" cy="812800"/>
          </a:xfrm>
        </p:grpSpPr>
        <p:sp>
          <p:nvSpPr>
            <p:cNvPr name="Freeform 40" id="40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27F7F"/>
            </a:solidFill>
          </p:spPr>
        </p:sp>
        <p:sp>
          <p:nvSpPr>
            <p:cNvPr name="TextBox 41" id="41"/>
            <p:cNvSpPr txBox="true"/>
            <p:nvPr/>
          </p:nvSpPr>
          <p:spPr>
            <a:xfrm>
              <a:off x="76200" y="-257175"/>
              <a:ext cx="660400" cy="9937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6249"/>
                </a:lnSpc>
              </a:pPr>
            </a:p>
          </p:txBody>
        </p:sp>
      </p:grpSp>
      <p:sp>
        <p:nvSpPr>
          <p:cNvPr name="TextBox 42" id="42"/>
          <p:cNvSpPr txBox="true"/>
          <p:nvPr/>
        </p:nvSpPr>
        <p:spPr>
          <a:xfrm rot="0">
            <a:off x="4736782" y="1095375"/>
            <a:ext cx="8373354" cy="112205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800"/>
              </a:lnSpc>
            </a:pPr>
            <a:r>
              <a:rPr lang="en-US" b="true" sz="7800">
                <a:solidFill>
                  <a:srgbClr val="8D0000"/>
                </a:solidFill>
                <a:latin typeface="Poppins Bold"/>
                <a:ea typeface="Poppins Bold"/>
                <a:cs typeface="Poppins Bold"/>
                <a:sym typeface="Poppins Bold"/>
              </a:rPr>
              <a:t>COMPONENTS</a:t>
            </a:r>
          </a:p>
        </p:txBody>
      </p:sp>
      <p:sp>
        <p:nvSpPr>
          <p:cNvPr name="TextBox 43" id="43"/>
          <p:cNvSpPr txBox="true"/>
          <p:nvPr/>
        </p:nvSpPr>
        <p:spPr>
          <a:xfrm rot="0">
            <a:off x="1631174" y="3076204"/>
            <a:ext cx="279496" cy="59688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900"/>
              </a:lnSpc>
            </a:pPr>
            <a:r>
              <a:rPr lang="en-US" b="true" sz="3500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7</a:t>
            </a:r>
          </a:p>
        </p:txBody>
      </p:sp>
      <p:sp>
        <p:nvSpPr>
          <p:cNvPr name="TextBox 44" id="44"/>
          <p:cNvSpPr txBox="true"/>
          <p:nvPr/>
        </p:nvSpPr>
        <p:spPr>
          <a:xfrm rot="0">
            <a:off x="6697214" y="3141404"/>
            <a:ext cx="279496" cy="59688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900"/>
              </a:lnSpc>
            </a:pPr>
            <a:r>
              <a:rPr lang="en-US" b="true" sz="3500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8</a:t>
            </a:r>
          </a:p>
        </p:txBody>
      </p:sp>
      <p:sp>
        <p:nvSpPr>
          <p:cNvPr name="TextBox 45" id="45"/>
          <p:cNvSpPr txBox="true"/>
          <p:nvPr/>
        </p:nvSpPr>
        <p:spPr>
          <a:xfrm rot="0">
            <a:off x="1535895" y="6589521"/>
            <a:ext cx="470055" cy="51433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200"/>
              </a:lnSpc>
            </a:pPr>
            <a:r>
              <a:rPr lang="en-US" b="true" sz="3000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10</a:t>
            </a:r>
          </a:p>
        </p:txBody>
      </p:sp>
      <p:sp>
        <p:nvSpPr>
          <p:cNvPr name="TextBox 46" id="46"/>
          <p:cNvSpPr txBox="true"/>
          <p:nvPr/>
        </p:nvSpPr>
        <p:spPr>
          <a:xfrm rot="0">
            <a:off x="6611489" y="6589521"/>
            <a:ext cx="458610" cy="51433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200"/>
              </a:lnSpc>
            </a:pPr>
            <a:r>
              <a:rPr lang="en-US" b="true" sz="3000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11</a:t>
            </a:r>
          </a:p>
        </p:txBody>
      </p:sp>
      <p:sp>
        <p:nvSpPr>
          <p:cNvPr name="TextBox 47" id="47"/>
          <p:cNvSpPr txBox="true"/>
          <p:nvPr/>
        </p:nvSpPr>
        <p:spPr>
          <a:xfrm rot="0">
            <a:off x="11671298" y="6654721"/>
            <a:ext cx="470055" cy="51433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200"/>
              </a:lnSpc>
            </a:pPr>
            <a:r>
              <a:rPr lang="en-US" b="true" sz="3000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12</a:t>
            </a:r>
          </a:p>
        </p:txBody>
      </p:sp>
      <p:sp>
        <p:nvSpPr>
          <p:cNvPr name="TextBox 48" id="48"/>
          <p:cNvSpPr txBox="true"/>
          <p:nvPr/>
        </p:nvSpPr>
        <p:spPr>
          <a:xfrm rot="0">
            <a:off x="11757082" y="3206605"/>
            <a:ext cx="279496" cy="59688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900"/>
              </a:lnSpc>
            </a:pPr>
            <a:r>
              <a:rPr lang="en-US" b="true" sz="3500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9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>
            <a:off x="4464369" y="2374509"/>
            <a:ext cx="8918179" cy="19050"/>
          </a:xfrm>
          <a:prstGeom prst="line">
            <a:avLst/>
          </a:prstGeom>
          <a:ln cap="flat" w="28575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3" id="3"/>
          <p:cNvGrpSpPr/>
          <p:nvPr/>
        </p:nvGrpSpPr>
        <p:grpSpPr>
          <a:xfrm rot="0">
            <a:off x="3661840" y="3077679"/>
            <a:ext cx="3191499" cy="2065821"/>
            <a:chOff x="0" y="0"/>
            <a:chExt cx="489444" cy="316812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489444" cy="316812"/>
            </a:xfrm>
            <a:custGeom>
              <a:avLst/>
              <a:gdLst/>
              <a:ahLst/>
              <a:cxnLst/>
              <a:rect r="r" b="b" t="t" l="l"/>
              <a:pathLst>
                <a:path h="316812" w="489444">
                  <a:moveTo>
                    <a:pt x="0" y="0"/>
                  </a:moveTo>
                  <a:lnTo>
                    <a:pt x="489444" y="0"/>
                  </a:lnTo>
                  <a:lnTo>
                    <a:pt x="489444" y="316812"/>
                  </a:lnTo>
                  <a:lnTo>
                    <a:pt x="0" y="316812"/>
                  </a:lnTo>
                  <a:close/>
                </a:path>
              </a:pathLst>
            </a:custGeom>
            <a:blipFill>
              <a:blip r:embed="rId2"/>
              <a:stretch>
                <a:fillRect l="0" t="-23744" r="0" b="-23744"/>
              </a:stretch>
            </a:blipFill>
          </p:spPr>
        </p:sp>
      </p:grpSp>
      <p:grpSp>
        <p:nvGrpSpPr>
          <p:cNvPr name="Group 5" id="5"/>
          <p:cNvGrpSpPr/>
          <p:nvPr/>
        </p:nvGrpSpPr>
        <p:grpSpPr>
          <a:xfrm rot="0">
            <a:off x="-389089" y="-530933"/>
            <a:ext cx="2420771" cy="2588333"/>
            <a:chOff x="0" y="0"/>
            <a:chExt cx="637569" cy="681701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637569" cy="681701"/>
            </a:xfrm>
            <a:custGeom>
              <a:avLst/>
              <a:gdLst/>
              <a:ahLst/>
              <a:cxnLst/>
              <a:rect r="r" b="b" t="t" l="l"/>
              <a:pathLst>
                <a:path h="681701" w="637569">
                  <a:moveTo>
                    <a:pt x="163104" y="0"/>
                  </a:moveTo>
                  <a:lnTo>
                    <a:pt x="474465" y="0"/>
                  </a:lnTo>
                  <a:cubicBezTo>
                    <a:pt x="564545" y="0"/>
                    <a:pt x="637569" y="73024"/>
                    <a:pt x="637569" y="163104"/>
                  </a:cubicBezTo>
                  <a:lnTo>
                    <a:pt x="637569" y="518597"/>
                  </a:lnTo>
                  <a:cubicBezTo>
                    <a:pt x="637569" y="608677"/>
                    <a:pt x="564545" y="681701"/>
                    <a:pt x="474465" y="681701"/>
                  </a:cubicBezTo>
                  <a:lnTo>
                    <a:pt x="163104" y="681701"/>
                  </a:lnTo>
                  <a:cubicBezTo>
                    <a:pt x="73024" y="681701"/>
                    <a:pt x="0" y="608677"/>
                    <a:pt x="0" y="518597"/>
                  </a:cubicBezTo>
                  <a:lnTo>
                    <a:pt x="0" y="163104"/>
                  </a:lnTo>
                  <a:cubicBezTo>
                    <a:pt x="0" y="73024"/>
                    <a:pt x="73024" y="0"/>
                    <a:pt x="163104" y="0"/>
                  </a:cubicBezTo>
                  <a:close/>
                </a:path>
              </a:pathLst>
            </a:custGeom>
            <a:solidFill>
              <a:srgbClr val="8D0000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333375"/>
              <a:ext cx="637569" cy="101507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6249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16096608" y="-530933"/>
            <a:ext cx="3135684" cy="2588333"/>
            <a:chOff x="0" y="0"/>
            <a:chExt cx="825859" cy="681701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825859" cy="681701"/>
            </a:xfrm>
            <a:custGeom>
              <a:avLst/>
              <a:gdLst/>
              <a:ahLst/>
              <a:cxnLst/>
              <a:rect r="r" b="b" t="t" l="l"/>
              <a:pathLst>
                <a:path h="681701" w="825859">
                  <a:moveTo>
                    <a:pt x="125918" y="0"/>
                  </a:moveTo>
                  <a:lnTo>
                    <a:pt x="699941" y="0"/>
                  </a:lnTo>
                  <a:cubicBezTo>
                    <a:pt x="769484" y="0"/>
                    <a:pt x="825859" y="56375"/>
                    <a:pt x="825859" y="125918"/>
                  </a:cubicBezTo>
                  <a:lnTo>
                    <a:pt x="825859" y="555783"/>
                  </a:lnTo>
                  <a:cubicBezTo>
                    <a:pt x="825859" y="625326"/>
                    <a:pt x="769484" y="681701"/>
                    <a:pt x="699941" y="681701"/>
                  </a:cubicBezTo>
                  <a:lnTo>
                    <a:pt x="125918" y="681701"/>
                  </a:lnTo>
                  <a:cubicBezTo>
                    <a:pt x="56375" y="681701"/>
                    <a:pt x="0" y="625326"/>
                    <a:pt x="0" y="555783"/>
                  </a:cubicBezTo>
                  <a:lnTo>
                    <a:pt x="0" y="125918"/>
                  </a:lnTo>
                  <a:cubicBezTo>
                    <a:pt x="0" y="56375"/>
                    <a:pt x="56375" y="0"/>
                    <a:pt x="125918" y="0"/>
                  </a:cubicBezTo>
                  <a:close/>
                </a:path>
              </a:pathLst>
            </a:custGeom>
            <a:solidFill>
              <a:srgbClr val="8D0000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333375"/>
              <a:ext cx="825859" cy="101507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6249"/>
                </a:lnSpc>
              </a:pP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6173394" y="9765836"/>
            <a:ext cx="6936742" cy="1002644"/>
            <a:chOff x="0" y="0"/>
            <a:chExt cx="1826961" cy="264071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1826961" cy="264071"/>
            </a:xfrm>
            <a:custGeom>
              <a:avLst/>
              <a:gdLst/>
              <a:ahLst/>
              <a:cxnLst/>
              <a:rect r="r" b="b" t="t" l="l"/>
              <a:pathLst>
                <a:path h="264071" w="1826961">
                  <a:moveTo>
                    <a:pt x="56920" y="0"/>
                  </a:moveTo>
                  <a:lnTo>
                    <a:pt x="1770041" y="0"/>
                  </a:lnTo>
                  <a:cubicBezTo>
                    <a:pt x="1785137" y="0"/>
                    <a:pt x="1799615" y="5997"/>
                    <a:pt x="1810289" y="16671"/>
                  </a:cubicBezTo>
                  <a:cubicBezTo>
                    <a:pt x="1820964" y="27346"/>
                    <a:pt x="1826961" y="41824"/>
                    <a:pt x="1826961" y="56920"/>
                  </a:cubicBezTo>
                  <a:lnTo>
                    <a:pt x="1826961" y="207151"/>
                  </a:lnTo>
                  <a:cubicBezTo>
                    <a:pt x="1826961" y="222247"/>
                    <a:pt x="1820964" y="236725"/>
                    <a:pt x="1810289" y="247400"/>
                  </a:cubicBezTo>
                  <a:cubicBezTo>
                    <a:pt x="1799615" y="258074"/>
                    <a:pt x="1785137" y="264071"/>
                    <a:pt x="1770041" y="264071"/>
                  </a:cubicBezTo>
                  <a:lnTo>
                    <a:pt x="56920" y="264071"/>
                  </a:lnTo>
                  <a:cubicBezTo>
                    <a:pt x="41824" y="264071"/>
                    <a:pt x="27346" y="258074"/>
                    <a:pt x="16671" y="247400"/>
                  </a:cubicBezTo>
                  <a:cubicBezTo>
                    <a:pt x="5997" y="236725"/>
                    <a:pt x="0" y="222247"/>
                    <a:pt x="0" y="207151"/>
                  </a:cubicBezTo>
                  <a:lnTo>
                    <a:pt x="0" y="56920"/>
                  </a:lnTo>
                  <a:cubicBezTo>
                    <a:pt x="0" y="41824"/>
                    <a:pt x="5997" y="27346"/>
                    <a:pt x="16671" y="16671"/>
                  </a:cubicBezTo>
                  <a:cubicBezTo>
                    <a:pt x="27346" y="5997"/>
                    <a:pt x="41824" y="0"/>
                    <a:pt x="56920" y="0"/>
                  </a:cubicBezTo>
                  <a:close/>
                </a:path>
              </a:pathLst>
            </a:custGeom>
            <a:solidFill>
              <a:srgbClr val="8D0000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0" y="-333375"/>
              <a:ext cx="1826961" cy="59744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6249"/>
                </a:lnSpc>
              </a:pPr>
            </a:p>
          </p:txBody>
        </p:sp>
      </p:grpSp>
      <p:grpSp>
        <p:nvGrpSpPr>
          <p:cNvPr name="Group 14" id="14"/>
          <p:cNvGrpSpPr/>
          <p:nvPr/>
        </p:nvGrpSpPr>
        <p:grpSpPr>
          <a:xfrm rot="0">
            <a:off x="12038262" y="3077679"/>
            <a:ext cx="3191499" cy="2065821"/>
            <a:chOff x="0" y="0"/>
            <a:chExt cx="489444" cy="316812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489444" cy="316812"/>
            </a:xfrm>
            <a:custGeom>
              <a:avLst/>
              <a:gdLst/>
              <a:ahLst/>
              <a:cxnLst/>
              <a:rect r="r" b="b" t="t" l="l"/>
              <a:pathLst>
                <a:path h="316812" w="489444">
                  <a:moveTo>
                    <a:pt x="0" y="0"/>
                  </a:moveTo>
                  <a:lnTo>
                    <a:pt x="489444" y="0"/>
                  </a:lnTo>
                  <a:lnTo>
                    <a:pt x="489444" y="316812"/>
                  </a:lnTo>
                  <a:lnTo>
                    <a:pt x="0" y="316812"/>
                  </a:lnTo>
                  <a:close/>
                </a:path>
              </a:pathLst>
            </a:custGeom>
            <a:blipFill>
              <a:blip r:embed="rId3"/>
              <a:stretch>
                <a:fillRect l="-840" t="0" r="-840" b="0"/>
              </a:stretch>
            </a:blipFill>
          </p:spPr>
        </p:sp>
      </p:grpSp>
      <p:grpSp>
        <p:nvGrpSpPr>
          <p:cNvPr name="Group 16" id="16"/>
          <p:cNvGrpSpPr/>
          <p:nvPr/>
        </p:nvGrpSpPr>
        <p:grpSpPr>
          <a:xfrm rot="0">
            <a:off x="3661840" y="6544957"/>
            <a:ext cx="3191499" cy="2065821"/>
            <a:chOff x="0" y="0"/>
            <a:chExt cx="489444" cy="316812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489444" cy="316812"/>
            </a:xfrm>
            <a:custGeom>
              <a:avLst/>
              <a:gdLst/>
              <a:ahLst/>
              <a:cxnLst/>
              <a:rect r="r" b="b" t="t" l="l"/>
              <a:pathLst>
                <a:path h="316812" w="489444">
                  <a:moveTo>
                    <a:pt x="0" y="0"/>
                  </a:moveTo>
                  <a:lnTo>
                    <a:pt x="489444" y="0"/>
                  </a:lnTo>
                  <a:lnTo>
                    <a:pt x="489444" y="316812"/>
                  </a:lnTo>
                  <a:lnTo>
                    <a:pt x="0" y="316812"/>
                  </a:lnTo>
                  <a:close/>
                </a:path>
              </a:pathLst>
            </a:custGeom>
            <a:blipFill>
              <a:blip r:embed="rId4"/>
              <a:stretch>
                <a:fillRect l="0" t="-25108" r="0" b="-25108"/>
              </a:stretch>
            </a:blipFill>
          </p:spPr>
        </p:sp>
      </p:grpSp>
      <p:grpSp>
        <p:nvGrpSpPr>
          <p:cNvPr name="Group 18" id="18"/>
          <p:cNvGrpSpPr/>
          <p:nvPr/>
        </p:nvGrpSpPr>
        <p:grpSpPr>
          <a:xfrm rot="0">
            <a:off x="12038262" y="6544957"/>
            <a:ext cx="3191499" cy="2065821"/>
            <a:chOff x="0" y="0"/>
            <a:chExt cx="489444" cy="316812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489444" cy="316812"/>
            </a:xfrm>
            <a:custGeom>
              <a:avLst/>
              <a:gdLst/>
              <a:ahLst/>
              <a:cxnLst/>
              <a:rect r="r" b="b" t="t" l="l"/>
              <a:pathLst>
                <a:path h="316812" w="489444">
                  <a:moveTo>
                    <a:pt x="0" y="0"/>
                  </a:moveTo>
                  <a:lnTo>
                    <a:pt x="489444" y="0"/>
                  </a:lnTo>
                  <a:lnTo>
                    <a:pt x="489444" y="316812"/>
                  </a:lnTo>
                  <a:lnTo>
                    <a:pt x="0" y="316812"/>
                  </a:lnTo>
                  <a:close/>
                </a:path>
              </a:pathLst>
            </a:custGeom>
            <a:blipFill>
              <a:blip r:embed="rId5"/>
              <a:stretch>
                <a:fillRect l="-6303" t="-23151" r="0" b="-27532"/>
              </a:stretch>
            </a:blipFill>
          </p:spPr>
        </p:sp>
      </p:grpSp>
      <p:grpSp>
        <p:nvGrpSpPr>
          <p:cNvPr name="Group 20" id="20"/>
          <p:cNvGrpSpPr/>
          <p:nvPr/>
        </p:nvGrpSpPr>
        <p:grpSpPr>
          <a:xfrm rot="0">
            <a:off x="2620226" y="3077679"/>
            <a:ext cx="660614" cy="660614"/>
            <a:chOff x="0" y="0"/>
            <a:chExt cx="812800" cy="812800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27F7F"/>
            </a:solidFill>
          </p:spPr>
        </p:sp>
        <p:sp>
          <p:nvSpPr>
            <p:cNvPr name="TextBox 22" id="22"/>
            <p:cNvSpPr txBox="true"/>
            <p:nvPr/>
          </p:nvSpPr>
          <p:spPr>
            <a:xfrm>
              <a:off x="76200" y="-257175"/>
              <a:ext cx="660400" cy="9937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6249"/>
                </a:lnSpc>
              </a:pPr>
            </a:p>
          </p:txBody>
        </p:sp>
      </p:grpSp>
      <p:grpSp>
        <p:nvGrpSpPr>
          <p:cNvPr name="Group 23" id="23"/>
          <p:cNvGrpSpPr/>
          <p:nvPr/>
        </p:nvGrpSpPr>
        <p:grpSpPr>
          <a:xfrm rot="0">
            <a:off x="2620226" y="6544957"/>
            <a:ext cx="660614" cy="660614"/>
            <a:chOff x="0" y="0"/>
            <a:chExt cx="812800" cy="812800"/>
          </a:xfrm>
        </p:grpSpPr>
        <p:sp>
          <p:nvSpPr>
            <p:cNvPr name="Freeform 24" id="24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27F7F"/>
            </a:solidFill>
          </p:spPr>
        </p:sp>
        <p:sp>
          <p:nvSpPr>
            <p:cNvPr name="TextBox 25" id="25"/>
            <p:cNvSpPr txBox="true"/>
            <p:nvPr/>
          </p:nvSpPr>
          <p:spPr>
            <a:xfrm>
              <a:off x="76200" y="-257175"/>
              <a:ext cx="660400" cy="9937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6249"/>
                </a:lnSpc>
              </a:pPr>
            </a:p>
          </p:txBody>
        </p:sp>
      </p:grpSp>
      <p:grpSp>
        <p:nvGrpSpPr>
          <p:cNvPr name="Group 26" id="26"/>
          <p:cNvGrpSpPr/>
          <p:nvPr/>
        </p:nvGrpSpPr>
        <p:grpSpPr>
          <a:xfrm rot="0">
            <a:off x="10990512" y="6610158"/>
            <a:ext cx="660614" cy="660614"/>
            <a:chOff x="0" y="0"/>
            <a:chExt cx="812800" cy="812800"/>
          </a:xfrm>
        </p:grpSpPr>
        <p:sp>
          <p:nvSpPr>
            <p:cNvPr name="Freeform 27" id="2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27F7F"/>
            </a:solidFill>
          </p:spPr>
        </p:sp>
        <p:sp>
          <p:nvSpPr>
            <p:cNvPr name="TextBox 28" id="28"/>
            <p:cNvSpPr txBox="true"/>
            <p:nvPr/>
          </p:nvSpPr>
          <p:spPr>
            <a:xfrm>
              <a:off x="76200" y="-257175"/>
              <a:ext cx="660400" cy="9937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6249"/>
                </a:lnSpc>
              </a:pPr>
            </a:p>
          </p:txBody>
        </p:sp>
      </p:grpSp>
      <p:grpSp>
        <p:nvGrpSpPr>
          <p:cNvPr name="Group 29" id="29"/>
          <p:cNvGrpSpPr/>
          <p:nvPr/>
        </p:nvGrpSpPr>
        <p:grpSpPr>
          <a:xfrm rot="0">
            <a:off x="10990512" y="3208079"/>
            <a:ext cx="660614" cy="660614"/>
            <a:chOff x="0" y="0"/>
            <a:chExt cx="812800" cy="812800"/>
          </a:xfrm>
        </p:grpSpPr>
        <p:sp>
          <p:nvSpPr>
            <p:cNvPr name="Freeform 30" id="30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27F7F"/>
            </a:solidFill>
          </p:spPr>
        </p:sp>
        <p:sp>
          <p:nvSpPr>
            <p:cNvPr name="TextBox 31" id="31"/>
            <p:cNvSpPr txBox="true"/>
            <p:nvPr/>
          </p:nvSpPr>
          <p:spPr>
            <a:xfrm>
              <a:off x="76200" y="-257175"/>
              <a:ext cx="660400" cy="9937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6249"/>
                </a:lnSpc>
              </a:pPr>
            </a:p>
          </p:txBody>
        </p:sp>
      </p:grpSp>
      <p:sp>
        <p:nvSpPr>
          <p:cNvPr name="TextBox 32" id="32"/>
          <p:cNvSpPr txBox="true"/>
          <p:nvPr/>
        </p:nvSpPr>
        <p:spPr>
          <a:xfrm rot="0">
            <a:off x="4736782" y="1095375"/>
            <a:ext cx="8373354" cy="112205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800"/>
              </a:lnSpc>
            </a:pPr>
            <a:r>
              <a:rPr lang="en-US" b="true" sz="7800">
                <a:solidFill>
                  <a:srgbClr val="8D0000"/>
                </a:solidFill>
                <a:latin typeface="Poppins Bold"/>
                <a:ea typeface="Poppins Bold"/>
                <a:cs typeface="Poppins Bold"/>
                <a:sym typeface="Poppins Bold"/>
              </a:rPr>
              <a:t>COMPONENTS</a:t>
            </a:r>
          </a:p>
        </p:txBody>
      </p:sp>
      <p:sp>
        <p:nvSpPr>
          <p:cNvPr name="TextBox 33" id="33"/>
          <p:cNvSpPr txBox="true"/>
          <p:nvPr/>
        </p:nvSpPr>
        <p:spPr>
          <a:xfrm rot="0">
            <a:off x="2715506" y="3122242"/>
            <a:ext cx="470055" cy="51433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200"/>
              </a:lnSpc>
            </a:pPr>
            <a:r>
              <a:rPr lang="en-US" b="true" sz="3000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13</a:t>
            </a:r>
          </a:p>
        </p:txBody>
      </p:sp>
      <p:sp>
        <p:nvSpPr>
          <p:cNvPr name="TextBox 34" id="34"/>
          <p:cNvSpPr txBox="true"/>
          <p:nvPr/>
        </p:nvSpPr>
        <p:spPr>
          <a:xfrm rot="0">
            <a:off x="2725001" y="6589521"/>
            <a:ext cx="460559" cy="51433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200"/>
              </a:lnSpc>
            </a:pPr>
            <a:r>
              <a:rPr lang="en-US" b="true" sz="3000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15</a:t>
            </a:r>
          </a:p>
        </p:txBody>
      </p:sp>
      <p:sp>
        <p:nvSpPr>
          <p:cNvPr name="TextBox 35" id="35"/>
          <p:cNvSpPr txBox="true"/>
          <p:nvPr/>
        </p:nvSpPr>
        <p:spPr>
          <a:xfrm rot="0">
            <a:off x="11085791" y="6654721"/>
            <a:ext cx="470055" cy="51433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200"/>
              </a:lnSpc>
            </a:pPr>
            <a:r>
              <a:rPr lang="en-US" b="true" sz="3000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16</a:t>
            </a:r>
          </a:p>
        </p:txBody>
      </p:sp>
      <p:sp>
        <p:nvSpPr>
          <p:cNvPr name="TextBox 36" id="36"/>
          <p:cNvSpPr txBox="true"/>
          <p:nvPr/>
        </p:nvSpPr>
        <p:spPr>
          <a:xfrm rot="0">
            <a:off x="11044526" y="3206605"/>
            <a:ext cx="552584" cy="59688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900"/>
              </a:lnSpc>
            </a:pPr>
            <a:r>
              <a:rPr lang="en-US" b="true" sz="3500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14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-1349590"/>
            <a:ext cx="18891481" cy="11636590"/>
          </a:xfrm>
          <a:custGeom>
            <a:avLst/>
            <a:gdLst/>
            <a:ahLst/>
            <a:cxnLst/>
            <a:rect r="r" b="b" t="t" l="l"/>
            <a:pathLst>
              <a:path h="11636590" w="18891481">
                <a:moveTo>
                  <a:pt x="0" y="0"/>
                </a:moveTo>
                <a:lnTo>
                  <a:pt x="18891481" y="0"/>
                </a:lnTo>
                <a:lnTo>
                  <a:pt x="18891481" y="11636590"/>
                </a:lnTo>
                <a:lnTo>
                  <a:pt x="0" y="1163659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4081" r="0" b="-4081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1028700" y="904875"/>
            <a:ext cx="6257449" cy="8096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6299"/>
              </a:lnSpc>
              <a:spcBef>
                <a:spcPct val="0"/>
              </a:spcBef>
            </a:pPr>
            <a:r>
              <a:rPr lang="en-US" b="true" sz="4500" spc="422" strike="noStrike" u="none">
                <a:solidFill>
                  <a:srgbClr val="8D0000"/>
                </a:solidFill>
                <a:latin typeface="Poppins Bold"/>
                <a:ea typeface="Poppins Bold"/>
                <a:cs typeface="Poppins Bold"/>
                <a:sym typeface="Poppins Bold"/>
              </a:rPr>
              <a:t>OPERATING MODES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-426532"/>
            <a:ext cx="18288000" cy="10980232"/>
          </a:xfrm>
          <a:custGeom>
            <a:avLst/>
            <a:gdLst/>
            <a:ahLst/>
            <a:cxnLst/>
            <a:rect r="r" b="b" t="t" l="l"/>
            <a:pathLst>
              <a:path h="10980232" w="18288000">
                <a:moveTo>
                  <a:pt x="0" y="0"/>
                </a:moveTo>
                <a:lnTo>
                  <a:pt x="18288000" y="0"/>
                </a:lnTo>
                <a:lnTo>
                  <a:pt x="18288000" y="10980232"/>
                </a:lnTo>
                <a:lnTo>
                  <a:pt x="0" y="1098023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5517" r="0" b="-5517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1028700" y="904875"/>
            <a:ext cx="8144470" cy="8096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6299"/>
              </a:lnSpc>
              <a:spcBef>
                <a:spcPct val="0"/>
              </a:spcBef>
            </a:pPr>
            <a:r>
              <a:rPr lang="en-US" b="true" sz="4500" spc="422">
                <a:solidFill>
                  <a:srgbClr val="8D0000"/>
                </a:solidFill>
                <a:latin typeface="Poppins Bold"/>
                <a:ea typeface="Poppins Bold"/>
                <a:cs typeface="Poppins Bold"/>
                <a:sym typeface="Poppins Bold"/>
              </a:rPr>
              <a:t>M</a:t>
            </a:r>
            <a:r>
              <a:rPr lang="en-US" b="true" sz="4500" spc="422" strike="noStrike" u="none">
                <a:solidFill>
                  <a:srgbClr val="8D0000"/>
                </a:solidFill>
                <a:latin typeface="Poppins Bold"/>
                <a:ea typeface="Poppins Bold"/>
                <a:cs typeface="Poppins Bold"/>
                <a:sym typeface="Poppins Bold"/>
              </a:rPr>
              <a:t>A</a:t>
            </a:r>
            <a:r>
              <a:rPr lang="en-US" b="true" sz="4500" spc="422" strike="noStrike" u="none">
                <a:solidFill>
                  <a:srgbClr val="8D0000"/>
                </a:solidFill>
                <a:latin typeface="Poppins Bold"/>
                <a:ea typeface="Poppins Bold"/>
                <a:cs typeface="Poppins Bold"/>
                <a:sym typeface="Poppins Bold"/>
              </a:rPr>
              <a:t>PP</a:t>
            </a:r>
            <a:r>
              <a:rPr lang="en-US" b="true" sz="4500" spc="422" strike="noStrike" u="none">
                <a:solidFill>
                  <a:srgbClr val="8D0000"/>
                </a:solidFill>
                <a:latin typeface="Poppins Bold"/>
                <a:ea typeface="Poppins Bold"/>
                <a:cs typeface="Poppins Bold"/>
                <a:sym typeface="Poppins Bold"/>
              </a:rPr>
              <a:t>ING </a:t>
            </a:r>
            <a:r>
              <a:rPr lang="en-US" b="true" sz="4500" spc="422" strike="noStrike" u="none">
                <a:solidFill>
                  <a:srgbClr val="8D0000"/>
                </a:solidFill>
                <a:latin typeface="Poppins Bold"/>
                <a:ea typeface="Poppins Bold"/>
                <a:cs typeface="Poppins Bold"/>
                <a:sym typeface="Poppins Bold"/>
              </a:rPr>
              <a:t>&amp; NAVIGATI</a:t>
            </a:r>
            <a:r>
              <a:rPr lang="en-US" b="true" sz="4500" spc="422" strike="noStrike" u="none">
                <a:solidFill>
                  <a:srgbClr val="8D0000"/>
                </a:solidFill>
                <a:latin typeface="Poppins Bold"/>
                <a:ea typeface="Poppins Bold"/>
                <a:cs typeface="Poppins Bold"/>
                <a:sym typeface="Poppins Bold"/>
              </a:rPr>
              <a:t>O</a:t>
            </a:r>
            <a:r>
              <a:rPr lang="en-US" b="true" sz="4500" spc="422" strike="noStrike" u="none">
                <a:solidFill>
                  <a:srgbClr val="8D0000"/>
                </a:solidFill>
                <a:latin typeface="Poppins Bold"/>
                <a:ea typeface="Poppins Bold"/>
                <a:cs typeface="Poppins Bold"/>
                <a:sym typeface="Poppins Bold"/>
              </a:rPr>
              <a:t>N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DAG_XqMQJ1Q</dc:identifier>
  <dcterms:modified xsi:type="dcterms:W3CDTF">2011-08-01T06:04:30Z</dcterms:modified>
  <cp:revision>1</cp:revision>
  <dc:title>Red &amp; White Geometric Bold Simple Company Profile Presentation</dc:title>
</cp:coreProperties>
</file>