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3" r:id="rId2"/>
  </p:sldMasterIdLst>
  <p:notesMasterIdLst>
    <p:notesMasterId r:id="rId18"/>
  </p:notesMasterIdLst>
  <p:sldIdLst>
    <p:sldId id="355" r:id="rId3"/>
    <p:sldId id="357" r:id="rId4"/>
    <p:sldId id="359" r:id="rId5"/>
    <p:sldId id="360" r:id="rId6"/>
    <p:sldId id="316" r:id="rId7"/>
    <p:sldId id="371" r:id="rId8"/>
    <p:sldId id="361" r:id="rId9"/>
    <p:sldId id="373" r:id="rId10"/>
    <p:sldId id="362" r:id="rId11"/>
    <p:sldId id="368" r:id="rId12"/>
    <p:sldId id="369" r:id="rId13"/>
    <p:sldId id="370" r:id="rId14"/>
    <p:sldId id="367" r:id="rId15"/>
    <p:sldId id="366" r:id="rId16"/>
    <p:sldId id="3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7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000"/>
    <a:srgbClr val="3D70E3"/>
    <a:srgbClr val="D00000"/>
    <a:srgbClr val="CC0000"/>
    <a:srgbClr val="507EE6"/>
    <a:srgbClr val="4B83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437" y="-77"/>
      </p:cViewPr>
      <p:guideLst>
        <p:guide orient="horz" pos="24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pPr/>
              <a:t>01/22/2023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81333e20b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181333e20b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189932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4868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xmlns="" id="{ACBEE781-F444-4B0D-8AF9-035A0D4C58C3}"/>
              </a:ext>
            </a:extLst>
          </p:cNvPr>
          <p:cNvGrpSpPr/>
          <p:nvPr userDrawn="1"/>
        </p:nvGrpSpPr>
        <p:grpSpPr>
          <a:xfrm>
            <a:off x="7405924" y="441839"/>
            <a:ext cx="3829032" cy="4683741"/>
            <a:chOff x="6446339" y="1280897"/>
            <a:chExt cx="4320717" cy="5285178"/>
          </a:xfrm>
        </p:grpSpPr>
        <p:sp>
          <p:nvSpPr>
            <p:cNvPr id="3" name="Freeform: Shape 3">
              <a:extLst>
                <a:ext uri="{FF2B5EF4-FFF2-40B4-BE49-F238E27FC236}">
                  <a16:creationId xmlns:a16="http://schemas.microsoft.com/office/drawing/2014/main" xmlns="" id="{56F0DC5E-FBE2-4759-8F5D-6F1A1E77C816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4">
              <a:extLst>
                <a:ext uri="{FF2B5EF4-FFF2-40B4-BE49-F238E27FC236}">
                  <a16:creationId xmlns:a16="http://schemas.microsoft.com/office/drawing/2014/main" xmlns="" id="{BB5FB4A1-62D5-4453-B43D-59762D790B81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xmlns="" id="{5E2D4C86-60FD-48A6-87F8-636D7DADF309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:a16="http://schemas.microsoft.com/office/drawing/2014/main" xmlns="" id="{26867E90-054D-4A61-B7FE-D8FB1743CB87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xmlns="" id="{D409B730-BDE6-4E4B-887F-9EF9C6B6459F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6C8F719D-5127-4A86-90AE-6D6518FC7F10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xmlns="" id="{4E523424-269F-41F4-8175-8A8D907E6C31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그림 개체 틀 2">
            <a:extLst>
              <a:ext uri="{FF2B5EF4-FFF2-40B4-BE49-F238E27FC236}">
                <a16:creationId xmlns:a16="http://schemas.microsoft.com/office/drawing/2014/main" xmlns="" id="{F06F2730-AED3-412C-846B-FDB5527383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01708" y="648150"/>
            <a:ext cx="3485593" cy="3138847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1883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4557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625AECB1-C1C4-4AAA-AC0C-2C4FD3BEA8F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4580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5097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16366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D721BE84-CF5F-49AA-B545-2B302D5ADF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64928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9604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4830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446392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xmlns="" val="31367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5839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53467" y="1448533"/>
            <a:ext cx="6705600" cy="2684800"/>
          </a:xfrm>
          <a:prstGeom prst="rect">
            <a:avLst/>
          </a:prstGeom>
        </p:spPr>
        <p:txBody>
          <a:bodyPr spcFirstLastPara="1" wrap="square" lIns="121897" tIns="121897" rIns="121897" bIns="121897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11300">
                <a:latin typeface="Cuprum"/>
                <a:ea typeface="Cuprum"/>
                <a:cs typeface="Cuprum"/>
                <a:sym typeface="Cupr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953464" y="4491767"/>
            <a:ext cx="6705600" cy="546000"/>
          </a:xfrm>
          <a:prstGeom prst="rect">
            <a:avLst/>
          </a:prstGeom>
        </p:spPr>
        <p:txBody>
          <a:bodyPr spcFirstLastPara="1" wrap="square" lIns="121897" tIns="121897" rIns="121897" bIns="121897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00">
                <a:solidFill>
                  <a:srgbClr val="434343"/>
                </a:solidFill>
                <a:latin typeface="Actor"/>
                <a:ea typeface="Actor"/>
                <a:cs typeface="Actor"/>
                <a:sym typeface="Acto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7691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05323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983766" y="0"/>
            <a:ext cx="422446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485118"/>
            <a:ext cx="12192000" cy="768084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25320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Fullslidesppt-Contents\20161216\Stethoscope as symbol of medicine PowerPoint Templates\main-item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51" y="1350963"/>
            <a:ext cx="2688299" cy="1995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A8672015-9EB8-4432-88B6-7F04596A16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033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908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F00C50F2-81AD-4E1A-A9B1-7A68EB7994C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81869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23B902C7-8AEF-4A99-A35E-C4E754D4ECD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50307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79169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4507" y="1996188"/>
            <a:ext cx="3744416" cy="453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007370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619297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2823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419830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718497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="" xmlns:a16="http://schemas.microsoft.com/office/drawing/2014/main" id="{A7341551-4697-41C7-A352-EF71700584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64637"/>
            <a:ext cx="9793088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4" name="Picture 2" descr="E:\002-KIMS BUSINESS\007-02-Fullslidesppt-Contents\20161216\Stethoscope as symbol of medicine PowerPoint Templates\main-item-01.png">
            <a:extLst>
              <a:ext uri="{FF2B5EF4-FFF2-40B4-BE49-F238E27FC236}">
                <a16:creationId xmlns="" xmlns:a16="http://schemas.microsoft.com/office/drawing/2014/main" id="{704696FB-5704-44BE-A7C4-3766EFA77A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0497" y="164637"/>
            <a:ext cx="1311368" cy="97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4">
            <a:extLst>
              <a:ext uri="{FF2B5EF4-FFF2-40B4-BE49-F238E27FC236}">
                <a16:creationId xmlns="" xmlns:a16="http://schemas.microsoft.com/office/drawing/2014/main" id="{112562F3-7C1E-4A0C-96A9-C0EE72521397}"/>
              </a:ext>
            </a:extLst>
          </p:cNvPr>
          <p:cNvCxnSpPr/>
          <p:nvPr userDrawn="1"/>
        </p:nvCxnSpPr>
        <p:spPr>
          <a:xfrm>
            <a:off x="-8042" y="1089693"/>
            <a:ext cx="10232501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866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232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0D1EC706-9B2A-49F5-97BC-E209B476C2B1}"/>
              </a:ext>
            </a:extLst>
          </p:cNvPr>
          <p:cNvSpPr/>
          <p:nvPr userDrawn="1"/>
        </p:nvSpPr>
        <p:spPr>
          <a:xfrm>
            <a:off x="1544417" y="1816072"/>
            <a:ext cx="2627534" cy="196215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xmlns="" id="{808CE623-27B8-43AB-B5D9-3DE79F20DB46}"/>
              </a:ext>
            </a:extLst>
          </p:cNvPr>
          <p:cNvSpPr/>
          <p:nvPr userDrawn="1"/>
        </p:nvSpPr>
        <p:spPr>
          <a:xfrm>
            <a:off x="5197607" y="1816072"/>
            <a:ext cx="2627534" cy="196215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xmlns="" id="{515D9C0A-5675-4A80-A9EA-43FD7CDCBFD3}"/>
              </a:ext>
            </a:extLst>
          </p:cNvPr>
          <p:cNvSpPr/>
          <p:nvPr userDrawn="1"/>
        </p:nvSpPr>
        <p:spPr>
          <a:xfrm>
            <a:off x="8850797" y="1816072"/>
            <a:ext cx="2627534" cy="196215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A3C91C55-8330-42C8-874B-83C2FBF456B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69091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9" name="그림 개체 틀 2">
            <a:extLst>
              <a:ext uri="{FF2B5EF4-FFF2-40B4-BE49-F238E27FC236}">
                <a16:creationId xmlns:a16="http://schemas.microsoft.com/office/drawing/2014/main" xmlns="" id="{BF15BA92-3EF6-48C3-AA21-1292133158A8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434410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8" name="그림 개체 틀 2">
            <a:extLst>
              <a:ext uri="{FF2B5EF4-FFF2-40B4-BE49-F238E27FC236}">
                <a16:creationId xmlns:a16="http://schemas.microsoft.com/office/drawing/2014/main" xmlns="" id="{354B4D73-B397-4586-B2AD-3EF3B8AF9C8D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799729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xmlns="" id="{A44FA530-F3AC-432C-B292-D5669FE0B731}"/>
              </a:ext>
            </a:extLst>
          </p:cNvPr>
          <p:cNvSpPr/>
          <p:nvPr userDrawn="1"/>
        </p:nvSpPr>
        <p:spPr>
          <a:xfrm>
            <a:off x="1544417" y="4159030"/>
            <a:ext cx="2627534" cy="196215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xmlns="" id="{52EAC11F-DE69-448D-BFD4-86EBF9111757}"/>
              </a:ext>
            </a:extLst>
          </p:cNvPr>
          <p:cNvSpPr/>
          <p:nvPr userDrawn="1"/>
        </p:nvSpPr>
        <p:spPr>
          <a:xfrm>
            <a:off x="5197607" y="4159030"/>
            <a:ext cx="2627534" cy="196215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xmlns="" id="{E4E9C488-86DA-443B-A396-8755783C19DF}"/>
              </a:ext>
            </a:extLst>
          </p:cNvPr>
          <p:cNvSpPr/>
          <p:nvPr userDrawn="1"/>
        </p:nvSpPr>
        <p:spPr>
          <a:xfrm>
            <a:off x="8850797" y="4159030"/>
            <a:ext cx="2627534" cy="196215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그림 개체 틀 2">
            <a:extLst>
              <a:ext uri="{FF2B5EF4-FFF2-40B4-BE49-F238E27FC236}">
                <a16:creationId xmlns:a16="http://schemas.microsoft.com/office/drawing/2014/main" xmlns="" id="{8FEFB4DC-34CA-4362-95F1-BF84F8BF681D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69091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7" name="그림 개체 틀 2">
            <a:extLst>
              <a:ext uri="{FF2B5EF4-FFF2-40B4-BE49-F238E27FC236}">
                <a16:creationId xmlns:a16="http://schemas.microsoft.com/office/drawing/2014/main" xmlns="" id="{4D3C3EC1-9F71-4515-ABEF-BB113E2E7046}"/>
              </a:ext>
            </a:extLst>
          </p:cNvPr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434410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8" name="그림 개체 틀 2">
            <a:extLst>
              <a:ext uri="{FF2B5EF4-FFF2-40B4-BE49-F238E27FC236}">
                <a16:creationId xmlns:a16="http://schemas.microsoft.com/office/drawing/2014/main" xmlns="" id="{233F0B8F-F7BE-411C-87A0-E69E0EEBAC11}"/>
              </a:ext>
            </a:extLst>
          </p:cNvPr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799729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866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CFFBB0F-9EF1-4E19-B8D3-5DCE4E2836B5}"/>
              </a:ext>
            </a:extLst>
          </p:cNvPr>
          <p:cNvSpPr/>
          <p:nvPr userDrawn="1"/>
        </p:nvSpPr>
        <p:spPr>
          <a:xfrm>
            <a:off x="5857336" y="260648"/>
            <a:ext cx="5876372" cy="63367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FBACCF6-EFC7-48A6-8A1C-B0337CE1DAC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34769" y="1196752"/>
            <a:ext cx="10849205" cy="345638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3329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44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AEBE981A-12EC-49E4-96F9-27C5E492715C}"/>
              </a:ext>
            </a:extLst>
          </p:cNvPr>
          <p:cNvSpPr/>
          <p:nvPr userDrawn="1"/>
        </p:nvSpPr>
        <p:spPr>
          <a:xfrm>
            <a:off x="3743865" y="0"/>
            <a:ext cx="844813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3951DC9-0F2B-4D5D-968D-DBB2B459608B}"/>
              </a:ext>
            </a:extLst>
          </p:cNvPr>
          <p:cNvSpPr/>
          <p:nvPr userDrawn="1"/>
        </p:nvSpPr>
        <p:spPr>
          <a:xfrm>
            <a:off x="1630392" y="836762"/>
            <a:ext cx="5796951" cy="5184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B70E636D-9A90-4023-9EA4-D9042A7E9300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-1" y="1308600"/>
            <a:ext cx="6918385" cy="4240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9958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9266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DD4160AF-2D47-4669-8F60-785AEF6417E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728182" y="0"/>
            <a:ext cx="446381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4C7CD614-ACFD-4819-95F0-6915A8C83749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5178933" y="3562350"/>
            <a:ext cx="3874977" cy="23953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4528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  <p:sldLayoutId id="2147483692" r:id="rId20"/>
    <p:sldLayoutId id="2147483649" r:id="rId21"/>
    <p:sldLayoutId id="2147483695" r:id="rId22"/>
    <p:sldLayoutId id="2147483697" r:id="rId23"/>
    <p:sldLayoutId id="2147483698" r:id="rId24"/>
    <p:sldLayoutId id="2147483699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3"/>
          <p:cNvSpPr txBox="1">
            <a:spLocks noGrp="1"/>
          </p:cNvSpPr>
          <p:nvPr>
            <p:ph type="ctrTitle"/>
          </p:nvPr>
        </p:nvSpPr>
        <p:spPr>
          <a:xfrm>
            <a:off x="1090971" y="1531036"/>
            <a:ext cx="6705600" cy="2684800"/>
          </a:xfrm>
          <a:prstGeom prst="rect">
            <a:avLst/>
          </a:prstGeom>
        </p:spPr>
        <p:txBody>
          <a:bodyPr spcFirstLastPara="1" wrap="square" lIns="121897" tIns="121897" rIns="121897" bIns="121897" anchor="b" anchorCtr="0">
            <a:noAutofit/>
          </a:bodyPr>
          <a:lstStyle/>
          <a:p>
            <a:pPr lvl="0"/>
            <a:r>
              <a:rPr lang="en" sz="6400" b="1" dirty="0" smtClean="0">
                <a:solidFill>
                  <a:srgbClr val="B82312"/>
                </a:solidFill>
              </a:rPr>
              <a:t>HEALTH MONITORING SYSTEM</a:t>
            </a:r>
            <a:br>
              <a:rPr lang="en" sz="6400" b="1" dirty="0" smtClean="0">
                <a:solidFill>
                  <a:srgbClr val="B82312"/>
                </a:solidFill>
              </a:rPr>
            </a:br>
            <a:r>
              <a:rPr lang="en-US" sz="3200" dirty="0" smtClean="0">
                <a:solidFill>
                  <a:srgbClr val="157A9E"/>
                </a:solidFill>
              </a:rPr>
              <a:t>For the elderly and heart patients</a:t>
            </a:r>
            <a:endParaRPr sz="4900" dirty="0">
              <a:solidFill>
                <a:srgbClr val="157A9E"/>
              </a:solidFill>
            </a:endParaRPr>
          </a:p>
        </p:txBody>
      </p:sp>
      <p:pic>
        <p:nvPicPr>
          <p:cNvPr id="397" name="Google Shape;397;p33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7441734" y="585800"/>
            <a:ext cx="4473919" cy="609216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2" name="Google Shape;398;p33"/>
          <p:cNvGrpSpPr/>
          <p:nvPr/>
        </p:nvGrpSpPr>
        <p:grpSpPr>
          <a:xfrm>
            <a:off x="1094300" y="4133168"/>
            <a:ext cx="6921333" cy="417233"/>
            <a:chOff x="820725" y="2504450"/>
            <a:chExt cx="5191000" cy="312925"/>
          </a:xfrm>
        </p:grpSpPr>
        <p:cxnSp>
          <p:nvCxnSpPr>
            <p:cNvPr id="399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00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pic>
        <p:nvPicPr>
          <p:cNvPr id="19" name="صورة 18" descr="HLOGO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7554" y="5566699"/>
            <a:ext cx="2417623" cy="1101520"/>
          </a:xfrm>
          <a:prstGeom prst="rect">
            <a:avLst/>
          </a:prstGeom>
        </p:spPr>
      </p:pic>
      <p:sp>
        <p:nvSpPr>
          <p:cNvPr id="22" name="직사각형 113">
            <a:extLst>
              <a:ext uri="{FF2B5EF4-FFF2-40B4-BE49-F238E27FC236}">
                <a16:creationId xmlns:a16="http://schemas.microsoft.com/office/drawing/2014/main" xmlns="" id="{18893293-061E-4776-BE92-054AE2997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54" y="4631914"/>
            <a:ext cx="4793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Supervised by: Dr. </a:t>
            </a:r>
            <a:r>
              <a:rPr lang="en-US" altLang="ko-K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Raed</a:t>
            </a:r>
            <a:r>
              <a:rPr lang="en-US" altLang="ko-K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 </a:t>
            </a:r>
            <a:r>
              <a:rPr lang="en-US" altLang="ko-K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Qadi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Inte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0" y="0"/>
            <a:ext cx="866092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293298" y="182894"/>
            <a:ext cx="9050929" cy="59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Health Monitoring System </a:t>
            </a:r>
            <a:r>
              <a:rPr lang="en-US" altLang="ko-KR" sz="3200" b="1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Device</a:t>
            </a:r>
            <a:endParaRPr lang="en-US" altLang="ko-KR" sz="3200" b="1" dirty="0">
              <a:solidFill>
                <a:srgbClr val="D00000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9" name="عنصر نائب للصورة 8" descr="front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388189" y="1642527"/>
            <a:ext cx="7953555" cy="4395384"/>
          </a:xfrm>
        </p:spPr>
      </p:pic>
      <p:pic>
        <p:nvPicPr>
          <p:cNvPr id="10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7988" r="7988"/>
          <a:stretch>
            <a:fillRect/>
          </a:stretch>
        </p:blipFill>
        <p:spPr>
          <a:xfrm>
            <a:off x="9164683" y="795281"/>
            <a:ext cx="2571107" cy="2295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عنصر نائب للصورة 11" descr="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96179" y="3768519"/>
            <a:ext cx="2561625" cy="2494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A98CE38-AA60-4EBB-B0FD-F602B4038CC9}"/>
              </a:ext>
            </a:extLst>
          </p:cNvPr>
          <p:cNvSpPr txBox="1"/>
          <p:nvPr/>
        </p:nvSpPr>
        <p:spPr>
          <a:xfrm>
            <a:off x="382993" y="833332"/>
            <a:ext cx="3766312" cy="36221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Circuit &amp; Overall design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3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0" y="0"/>
            <a:ext cx="729794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293298" y="182894"/>
            <a:ext cx="9050929" cy="59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Electronic </a:t>
            </a:r>
            <a:r>
              <a:rPr lang="en-US" altLang="ko-KR" sz="3200" b="1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Bracelet</a:t>
            </a:r>
            <a:endParaRPr lang="en-US" altLang="ko-KR" sz="3200" b="1" dirty="0">
              <a:solidFill>
                <a:srgbClr val="D00000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9" name="عنصر نائب للصورة 8" descr="front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1131877" y="1978957"/>
            <a:ext cx="5010132" cy="4201581"/>
          </a:xfrm>
        </p:spPr>
      </p:pic>
      <p:pic>
        <p:nvPicPr>
          <p:cNvPr id="10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8721016" y="347222"/>
            <a:ext cx="2266531" cy="3082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A98CE38-AA60-4EBB-B0FD-F602B4038CC9}"/>
              </a:ext>
            </a:extLst>
          </p:cNvPr>
          <p:cNvSpPr txBox="1"/>
          <p:nvPr/>
        </p:nvSpPr>
        <p:spPr>
          <a:xfrm>
            <a:off x="382993" y="833332"/>
            <a:ext cx="3766312" cy="36221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Circuit &amp; Overall design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11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tretch>
            <a:fillRect/>
          </a:stretch>
        </p:blipFill>
        <p:spPr>
          <a:xfrm>
            <a:off x="8350924" y="3795622"/>
            <a:ext cx="3055701" cy="2291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373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Problems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03A4252-312A-49DE-B366-68A60763C43E}"/>
              </a:ext>
            </a:extLst>
          </p:cNvPr>
          <p:cNvSpPr/>
          <p:nvPr/>
        </p:nvSpPr>
        <p:spPr>
          <a:xfrm>
            <a:off x="2758233" y="2195314"/>
            <a:ext cx="8527991" cy="983754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505A82-E63D-4F79-8ABF-B27A7CE2574C}"/>
              </a:ext>
            </a:extLst>
          </p:cNvPr>
          <p:cNvSpPr/>
          <p:nvPr/>
        </p:nvSpPr>
        <p:spPr>
          <a:xfrm>
            <a:off x="3294270" y="3275434"/>
            <a:ext cx="7991954" cy="9837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CC7F991-03C8-4F37-AB89-7D2FF6336B03}"/>
              </a:ext>
            </a:extLst>
          </p:cNvPr>
          <p:cNvGrpSpPr/>
          <p:nvPr/>
        </p:nvGrpSpPr>
        <p:grpSpPr>
          <a:xfrm>
            <a:off x="869240" y="5596182"/>
            <a:ext cx="3865190" cy="655652"/>
            <a:chOff x="562794" y="5596182"/>
            <a:chExt cx="3865190" cy="65565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1A367AE3-3255-4456-804A-1B36E162F58B}"/>
                </a:ext>
              </a:extLst>
            </p:cNvPr>
            <p:cNvSpPr/>
            <p:nvPr/>
          </p:nvSpPr>
          <p:spPr>
            <a:xfrm>
              <a:off x="1138336" y="5712643"/>
              <a:ext cx="2754908" cy="43204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25CD426A-3D05-4495-912B-4FEFFF12BDF6}"/>
                </a:ext>
              </a:extLst>
            </p:cNvPr>
            <p:cNvSpPr/>
            <p:nvPr/>
          </p:nvSpPr>
          <p:spPr>
            <a:xfrm>
              <a:off x="562794" y="5596182"/>
              <a:ext cx="3865190" cy="655652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65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3033B28-7A47-4691-983F-56F9678186E0}"/>
              </a:ext>
            </a:extLst>
          </p:cNvPr>
          <p:cNvSpPr/>
          <p:nvPr/>
        </p:nvSpPr>
        <p:spPr>
          <a:xfrm>
            <a:off x="3663426" y="4355554"/>
            <a:ext cx="7622798" cy="9837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7AF53A0-6F04-4C01-B1E9-1CE5216212F4}"/>
              </a:ext>
            </a:extLst>
          </p:cNvPr>
          <p:cNvGrpSpPr/>
          <p:nvPr/>
        </p:nvGrpSpPr>
        <p:grpSpPr>
          <a:xfrm>
            <a:off x="1350053" y="692696"/>
            <a:ext cx="2880320" cy="5184576"/>
            <a:chOff x="832917" y="692696"/>
            <a:chExt cx="2880320" cy="51845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3326BBD5-977F-4B75-A4B0-6831231AD458}"/>
                </a:ext>
              </a:extLst>
            </p:cNvPr>
            <p:cNvSpPr/>
            <p:nvPr/>
          </p:nvSpPr>
          <p:spPr>
            <a:xfrm>
              <a:off x="832917" y="2996952"/>
              <a:ext cx="2880320" cy="2880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317500" h="8572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54D13D61-EDEE-46C0-AC5D-4FE956995719}"/>
                </a:ext>
              </a:extLst>
            </p:cNvPr>
            <p:cNvSpPr/>
            <p:nvPr/>
          </p:nvSpPr>
          <p:spPr>
            <a:xfrm>
              <a:off x="1235967" y="2419375"/>
              <a:ext cx="2076426" cy="20764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266700" h="7429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FDADED7D-985A-4206-92C8-B8A2EE1A2700}"/>
                </a:ext>
              </a:extLst>
            </p:cNvPr>
            <p:cNvSpPr/>
            <p:nvPr/>
          </p:nvSpPr>
          <p:spPr>
            <a:xfrm>
              <a:off x="1607071" y="692696"/>
              <a:ext cx="1294804" cy="1294804"/>
            </a:xfrm>
            <a:prstGeom prst="ellipse">
              <a:avLst/>
            </a:prstGeom>
            <a:solidFill>
              <a:srgbClr val="D00000"/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793750" h="19240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668672" y="2406648"/>
            <a:ext cx="311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Components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1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665795" y="3490700"/>
            <a:ext cx="311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Time Limit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2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191343" y="4577629"/>
            <a:ext cx="4211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Internet Connection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3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2592468" y="3870459"/>
            <a:ext cx="388825" cy="419536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2541081" y="2626899"/>
            <a:ext cx="458729" cy="32095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2522643" y="5002991"/>
            <a:ext cx="418965" cy="419537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xmlns="" val="41272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Future work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5B71293-3E4A-41AA-9551-B3F58419801B}"/>
              </a:ext>
            </a:extLst>
          </p:cNvPr>
          <p:cNvGrpSpPr/>
          <p:nvPr/>
        </p:nvGrpSpPr>
        <p:grpSpPr>
          <a:xfrm flipH="1">
            <a:off x="4553402" y="2348720"/>
            <a:ext cx="1550380" cy="3001942"/>
            <a:chOff x="4276111" y="2364368"/>
            <a:chExt cx="2269298" cy="3001942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32E84194-1D01-4984-BC19-C09132A2D8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7500" y="2364368"/>
              <a:ext cx="2257909" cy="154859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74A54CA-5517-44AE-8982-9E4A273A0734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67808" cy="1623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5DB30C4D-8EB1-4E67-8580-B768B95AAA03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17189" cy="145334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4">
            <a:extLst>
              <a:ext uri="{FF2B5EF4-FFF2-40B4-BE49-F238E27FC236}">
                <a16:creationId xmlns="" xmlns:a16="http://schemas.microsoft.com/office/drawing/2014/main" id="{BA3F2873-CFDD-4BAA-94B6-5C3D12B3FA69}"/>
              </a:ext>
            </a:extLst>
          </p:cNvPr>
          <p:cNvGrpSpPr/>
          <p:nvPr/>
        </p:nvGrpSpPr>
        <p:grpSpPr>
          <a:xfrm>
            <a:off x="6113582" y="2348720"/>
            <a:ext cx="1550380" cy="3001942"/>
            <a:chOff x="4276111" y="2364368"/>
            <a:chExt cx="2269298" cy="3001942"/>
          </a:xfrm>
        </p:grpSpPr>
        <p:cxnSp>
          <p:nvCxnSpPr>
            <p:cNvPr id="8" name="Straight Connector 78">
              <a:extLst>
                <a:ext uri="{FF2B5EF4-FFF2-40B4-BE49-F238E27FC236}">
                  <a16:creationId xmlns="" xmlns:a16="http://schemas.microsoft.com/office/drawing/2014/main" id="{6DE91074-E8E3-4197-B4CC-D00D995411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7500" y="2364368"/>
              <a:ext cx="2257909" cy="154859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9">
              <a:extLst>
                <a:ext uri="{FF2B5EF4-FFF2-40B4-BE49-F238E27FC236}">
                  <a16:creationId xmlns="" xmlns:a16="http://schemas.microsoft.com/office/drawing/2014/main" id="{A4FEAC85-0B65-4F2E-97F1-14F59029FE36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67808" cy="1623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0">
              <a:extLst>
                <a:ext uri="{FF2B5EF4-FFF2-40B4-BE49-F238E27FC236}">
                  <a16:creationId xmlns="" xmlns:a16="http://schemas.microsoft.com/office/drawing/2014/main" id="{3A94E896-B08D-48AB-8BA6-30BA531C07CC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17189" cy="145334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FD216927-81D4-4933-977D-97FF4BC386A7}"/>
              </a:ext>
            </a:extLst>
          </p:cNvPr>
          <p:cNvSpPr/>
          <p:nvPr/>
        </p:nvSpPr>
        <p:spPr>
          <a:xfrm>
            <a:off x="7750062" y="18998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51CE8CFF-39F2-40F9-8AB9-97640B7997AD}"/>
              </a:ext>
            </a:extLst>
          </p:cNvPr>
          <p:cNvSpPr/>
          <p:nvPr/>
        </p:nvSpPr>
        <p:spPr>
          <a:xfrm>
            <a:off x="7750062" y="5198684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BDD398C-4A05-4481-9070-3D7F46C7601C}"/>
              </a:ext>
            </a:extLst>
          </p:cNvPr>
          <p:cNvSpPr txBox="1"/>
          <p:nvPr/>
        </p:nvSpPr>
        <p:spPr>
          <a:xfrm>
            <a:off x="8566031" y="5379096"/>
            <a:ext cx="2276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ESP32 with 3G by SIM5360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C17A437D-04F2-4926-8F06-C1AF37EC9331}"/>
              </a:ext>
            </a:extLst>
          </p:cNvPr>
          <p:cNvSpPr/>
          <p:nvPr/>
        </p:nvSpPr>
        <p:spPr>
          <a:xfrm>
            <a:off x="3732004" y="1899834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557099" y="2019862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Blood pressure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CB7BCDB5-FD6E-4ED9-A686-55C924E51133}"/>
              </a:ext>
            </a:extLst>
          </p:cNvPr>
          <p:cNvSpPr/>
          <p:nvPr/>
        </p:nvSpPr>
        <p:spPr>
          <a:xfrm>
            <a:off x="3732004" y="519868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2170418-33B9-4C22-8F53-166315F99A71}"/>
              </a:ext>
            </a:extLst>
          </p:cNvPr>
          <p:cNvSpPr/>
          <p:nvPr/>
        </p:nvSpPr>
        <p:spPr>
          <a:xfrm>
            <a:off x="7750062" y="3549259"/>
            <a:ext cx="720080" cy="72008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E59FB5D0-B18F-47D5-B234-4FE6D83B7A05}"/>
              </a:ext>
            </a:extLst>
          </p:cNvPr>
          <p:cNvSpPr/>
          <p:nvPr/>
        </p:nvSpPr>
        <p:spPr>
          <a:xfrm>
            <a:off x="3732004" y="3549259"/>
            <a:ext cx="720080" cy="720080"/>
          </a:xfrm>
          <a:prstGeom prst="ellipse">
            <a:avLst/>
          </a:prstGeom>
          <a:solidFill>
            <a:srgbClr val="CC00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D295DD3-54BF-46FB-99C1-414A4EA04E74}"/>
              </a:ext>
            </a:extLst>
          </p:cNvPr>
          <p:cNvSpPr txBox="1"/>
          <p:nvPr/>
        </p:nvSpPr>
        <p:spPr>
          <a:xfrm>
            <a:off x="1083310" y="3660659"/>
            <a:ext cx="2972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Bracelet  measures </a:t>
            </a:r>
          </a:p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vital signs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grpSp>
        <p:nvGrpSpPr>
          <p:cNvPr id="34" name="Group 42">
            <a:extLst>
              <a:ext uri="{FF2B5EF4-FFF2-40B4-BE49-F238E27FC236}">
                <a16:creationId xmlns="" xmlns:a16="http://schemas.microsoft.com/office/drawing/2014/main" id="{26C5FB10-3270-41D7-8A91-7D9899F76454}"/>
              </a:ext>
            </a:extLst>
          </p:cNvPr>
          <p:cNvGrpSpPr/>
          <p:nvPr/>
        </p:nvGrpSpPr>
        <p:grpSpPr>
          <a:xfrm>
            <a:off x="4842527" y="3208326"/>
            <a:ext cx="2506946" cy="1377396"/>
            <a:chOff x="-548507" y="477868"/>
            <a:chExt cx="11570449" cy="6357177"/>
          </a:xfrm>
        </p:grpSpPr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0CC86AD7-FD0C-4227-9B5F-8E4681ACB3DE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87048769-A2DC-4709-A095-FFCB83CE8CEA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CA7DE44B-AAB0-482F-8DDD-1A01B1110E3F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8BE08AE1-3A3A-47EA-9BC0-D8DBEC04E2BA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F81D0BB3-4F00-4CE8-854B-634AE73E518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oup 48">
              <a:extLst>
                <a:ext uri="{FF2B5EF4-FFF2-40B4-BE49-F238E27FC236}">
                  <a16:creationId xmlns="" xmlns:a16="http://schemas.microsoft.com/office/drawing/2014/main" id="{F54CC336-7B9D-4213-A626-2752F67A7941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="" xmlns:a16="http://schemas.microsoft.com/office/drawing/2014/main" id="{9776B672-431A-423E-B7F6-E710527C188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="" xmlns:a16="http://schemas.microsoft.com/office/drawing/2014/main" id="{51F1711F-5955-4C8A-9F72-A6990E058ACE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49">
              <a:extLst>
                <a:ext uri="{FF2B5EF4-FFF2-40B4-BE49-F238E27FC236}">
                  <a16:creationId xmlns="" xmlns:a16="http://schemas.microsoft.com/office/drawing/2014/main" id="{CE1C3A07-0178-4B06-8527-31909A97BF6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="" xmlns:a16="http://schemas.microsoft.com/office/drawing/2014/main" id="{1A525325-7DD9-4F0C-93A9-807542B5D54C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="" xmlns:a16="http://schemas.microsoft.com/office/drawing/2014/main" id="{C5884DAD-F909-4F83-9FCC-587CAA84714C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38B51A5B-EE1F-45EC-8CBF-F71D5D96B7F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9" name="Group 55">
            <a:extLst>
              <a:ext uri="{FF2B5EF4-FFF2-40B4-BE49-F238E27FC236}">
                <a16:creationId xmlns="" xmlns:a16="http://schemas.microsoft.com/office/drawing/2014/main" id="{1774CF55-6E7D-429E-82BE-A08FA8AC42DF}"/>
              </a:ext>
            </a:extLst>
          </p:cNvPr>
          <p:cNvGrpSpPr/>
          <p:nvPr/>
        </p:nvGrpSpPr>
        <p:grpSpPr>
          <a:xfrm>
            <a:off x="5733670" y="3206240"/>
            <a:ext cx="724659" cy="1179084"/>
            <a:chOff x="6630672" y="3264554"/>
            <a:chExt cx="671163" cy="1092041"/>
          </a:xfrm>
          <a:solidFill>
            <a:schemeClr val="tx1"/>
          </a:solidFill>
        </p:grpSpPr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79BE13C9-FA0B-4B3F-A88D-5D6459FEB42F}"/>
                </a:ext>
              </a:extLst>
            </p:cNvPr>
            <p:cNvSpPr/>
            <p:nvPr/>
          </p:nvSpPr>
          <p:spPr>
            <a:xfrm>
              <a:off x="6630672" y="3470846"/>
              <a:ext cx="671163" cy="885749"/>
            </a:xfrm>
            <a:custGeom>
              <a:avLst/>
              <a:gdLst>
                <a:gd name="connsiteX0" fmla="*/ 455515 w 671163"/>
                <a:gd name="connsiteY0" fmla="*/ 656948 h 885749"/>
                <a:gd name="connsiteX1" fmla="*/ 455515 w 671163"/>
                <a:gd name="connsiteY1" fmla="*/ 713511 h 885749"/>
                <a:gd name="connsiteX2" fmla="*/ 399128 w 671163"/>
                <a:gd name="connsiteY2" fmla="*/ 713511 h 885749"/>
                <a:gd name="connsiteX3" fmla="*/ 399128 w 671163"/>
                <a:gd name="connsiteY3" fmla="*/ 791640 h 885749"/>
                <a:gd name="connsiteX4" fmla="*/ 455868 w 671163"/>
                <a:gd name="connsiteY4" fmla="*/ 791640 h 885749"/>
                <a:gd name="connsiteX5" fmla="*/ 455868 w 671163"/>
                <a:gd name="connsiteY5" fmla="*/ 847673 h 885749"/>
                <a:gd name="connsiteX6" fmla="*/ 533820 w 671163"/>
                <a:gd name="connsiteY6" fmla="*/ 847673 h 885749"/>
                <a:gd name="connsiteX7" fmla="*/ 533820 w 671163"/>
                <a:gd name="connsiteY7" fmla="*/ 791109 h 885749"/>
                <a:gd name="connsiteX8" fmla="*/ 590029 w 671163"/>
                <a:gd name="connsiteY8" fmla="*/ 791109 h 885749"/>
                <a:gd name="connsiteX9" fmla="*/ 590029 w 671163"/>
                <a:gd name="connsiteY9" fmla="*/ 712804 h 885749"/>
                <a:gd name="connsiteX10" fmla="*/ 533466 w 671163"/>
                <a:gd name="connsiteY10" fmla="*/ 712804 h 885749"/>
                <a:gd name="connsiteX11" fmla="*/ 533466 w 671163"/>
                <a:gd name="connsiteY11" fmla="*/ 656948 h 885749"/>
                <a:gd name="connsiteX12" fmla="*/ 455515 w 671163"/>
                <a:gd name="connsiteY12" fmla="*/ 656948 h 885749"/>
                <a:gd name="connsiteX13" fmla="*/ 457105 w 671163"/>
                <a:gd name="connsiteY13" fmla="*/ 384206 h 885749"/>
                <a:gd name="connsiteX14" fmla="*/ 543718 w 671163"/>
                <a:gd name="connsiteY14" fmla="*/ 384559 h 885749"/>
                <a:gd name="connsiteX15" fmla="*/ 671163 w 671163"/>
                <a:gd name="connsiteY15" fmla="*/ 514125 h 885749"/>
                <a:gd name="connsiteX16" fmla="*/ 671163 w 671163"/>
                <a:gd name="connsiteY16" fmla="*/ 885749 h 885749"/>
                <a:gd name="connsiteX17" fmla="*/ 353385 w 671163"/>
                <a:gd name="connsiteY17" fmla="*/ 885749 h 885749"/>
                <a:gd name="connsiteX18" fmla="*/ 353346 w 671163"/>
                <a:gd name="connsiteY18" fmla="*/ 716517 h 885749"/>
                <a:gd name="connsiteX19" fmla="*/ 361124 w 671163"/>
                <a:gd name="connsiteY19" fmla="*/ 699371 h 885749"/>
                <a:gd name="connsiteX20" fmla="*/ 453747 w 671163"/>
                <a:gd name="connsiteY20" fmla="*/ 617353 h 885749"/>
                <a:gd name="connsiteX21" fmla="*/ 459757 w 671163"/>
                <a:gd name="connsiteY21" fmla="*/ 611697 h 885749"/>
                <a:gd name="connsiteX22" fmla="*/ 439429 w 671163"/>
                <a:gd name="connsiteY22" fmla="*/ 556018 h 885749"/>
                <a:gd name="connsiteX23" fmla="*/ 507482 w 671163"/>
                <a:gd name="connsiteY23" fmla="*/ 535160 h 885749"/>
                <a:gd name="connsiteX24" fmla="*/ 452863 w 671163"/>
                <a:gd name="connsiteY24" fmla="*/ 384913 h 885749"/>
                <a:gd name="connsiteX25" fmla="*/ 457105 w 671163"/>
                <a:gd name="connsiteY25" fmla="*/ 384206 h 885749"/>
                <a:gd name="connsiteX26" fmla="*/ 228907 w 671163"/>
                <a:gd name="connsiteY26" fmla="*/ 384206 h 885749"/>
                <a:gd name="connsiteX27" fmla="*/ 174110 w 671163"/>
                <a:gd name="connsiteY27" fmla="*/ 534983 h 885749"/>
                <a:gd name="connsiteX28" fmla="*/ 242164 w 671163"/>
                <a:gd name="connsiteY28" fmla="*/ 555840 h 885749"/>
                <a:gd name="connsiteX29" fmla="*/ 225018 w 671163"/>
                <a:gd name="connsiteY29" fmla="*/ 601976 h 885749"/>
                <a:gd name="connsiteX30" fmla="*/ 229614 w 671163"/>
                <a:gd name="connsiteY30" fmla="*/ 618944 h 885749"/>
                <a:gd name="connsiteX31" fmla="*/ 320292 w 671163"/>
                <a:gd name="connsiteY31" fmla="*/ 699017 h 885749"/>
                <a:gd name="connsiteX32" fmla="*/ 328600 w 671163"/>
                <a:gd name="connsiteY32" fmla="*/ 717046 h 885749"/>
                <a:gd name="connsiteX33" fmla="*/ 328561 w 671163"/>
                <a:gd name="connsiteY33" fmla="*/ 885749 h 885749"/>
                <a:gd name="connsiteX34" fmla="*/ 0 w 671163"/>
                <a:gd name="connsiteY34" fmla="*/ 885749 h 885749"/>
                <a:gd name="connsiteX35" fmla="*/ 0 w 671163"/>
                <a:gd name="connsiteY35" fmla="*/ 511120 h 885749"/>
                <a:gd name="connsiteX36" fmla="*/ 122496 w 671163"/>
                <a:gd name="connsiteY36" fmla="*/ 384383 h 885749"/>
                <a:gd name="connsiteX37" fmla="*/ 228907 w 671163"/>
                <a:gd name="connsiteY37" fmla="*/ 384206 h 885749"/>
                <a:gd name="connsiteX38" fmla="*/ 262314 w 671163"/>
                <a:gd name="connsiteY38" fmla="*/ 383852 h 885749"/>
                <a:gd name="connsiteX39" fmla="*/ 277869 w 671163"/>
                <a:gd name="connsiteY39" fmla="*/ 392513 h 885749"/>
                <a:gd name="connsiteX40" fmla="*/ 331958 w 671163"/>
                <a:gd name="connsiteY40" fmla="*/ 531448 h 885749"/>
                <a:gd name="connsiteX41" fmla="*/ 335670 w 671163"/>
                <a:gd name="connsiteY41" fmla="*/ 540286 h 885749"/>
                <a:gd name="connsiteX42" fmla="*/ 339912 w 671163"/>
                <a:gd name="connsiteY42" fmla="*/ 530564 h 885749"/>
                <a:gd name="connsiteX43" fmla="*/ 394178 w 671163"/>
                <a:gd name="connsiteY43" fmla="*/ 391630 h 885749"/>
                <a:gd name="connsiteX44" fmla="*/ 405668 w 671163"/>
                <a:gd name="connsiteY44" fmla="*/ 383852 h 885749"/>
                <a:gd name="connsiteX45" fmla="*/ 435011 w 671163"/>
                <a:gd name="connsiteY45" fmla="*/ 404887 h 885749"/>
                <a:gd name="connsiteX46" fmla="*/ 475312 w 671163"/>
                <a:gd name="connsiteY46" fmla="*/ 519075 h 885749"/>
                <a:gd name="connsiteX47" fmla="*/ 407435 w 671163"/>
                <a:gd name="connsiteY47" fmla="*/ 539933 h 885749"/>
                <a:gd name="connsiteX48" fmla="*/ 415213 w 671163"/>
                <a:gd name="connsiteY48" fmla="*/ 561497 h 885749"/>
                <a:gd name="connsiteX49" fmla="*/ 428823 w 671163"/>
                <a:gd name="connsiteY49" fmla="*/ 598794 h 885749"/>
                <a:gd name="connsiteX50" fmla="*/ 427940 w 671163"/>
                <a:gd name="connsiteY50" fmla="*/ 607102 h 885749"/>
                <a:gd name="connsiteX51" fmla="*/ 341149 w 671163"/>
                <a:gd name="connsiteY51" fmla="*/ 684523 h 885749"/>
                <a:gd name="connsiteX52" fmla="*/ 333549 w 671163"/>
                <a:gd name="connsiteY52" fmla="*/ 678336 h 885749"/>
                <a:gd name="connsiteX53" fmla="*/ 257541 w 671163"/>
                <a:gd name="connsiteY53" fmla="*/ 610991 h 885749"/>
                <a:gd name="connsiteX54" fmla="*/ 253653 w 671163"/>
                <a:gd name="connsiteY54" fmla="*/ 596319 h 885749"/>
                <a:gd name="connsiteX55" fmla="*/ 274511 w 671163"/>
                <a:gd name="connsiteY55" fmla="*/ 540286 h 885749"/>
                <a:gd name="connsiteX56" fmla="*/ 206457 w 671163"/>
                <a:gd name="connsiteY56" fmla="*/ 519251 h 885749"/>
                <a:gd name="connsiteX57" fmla="*/ 231911 w 671163"/>
                <a:gd name="connsiteY57" fmla="*/ 447310 h 885749"/>
                <a:gd name="connsiteX58" fmla="*/ 251178 w 671163"/>
                <a:gd name="connsiteY58" fmla="*/ 393398 h 885749"/>
                <a:gd name="connsiteX59" fmla="*/ 262314 w 671163"/>
                <a:gd name="connsiteY59" fmla="*/ 383852 h 885749"/>
                <a:gd name="connsiteX60" fmla="*/ 334989 w 671163"/>
                <a:gd name="connsiteY60" fmla="*/ 0 h 885749"/>
                <a:gd name="connsiteX61" fmla="*/ 509601 w 671163"/>
                <a:gd name="connsiteY61" fmla="*/ 173561 h 885749"/>
                <a:gd name="connsiteX62" fmla="*/ 496035 w 671163"/>
                <a:gd name="connsiteY62" fmla="*/ 241497 h 885749"/>
                <a:gd name="connsiteX63" fmla="*/ 492097 w 671163"/>
                <a:gd name="connsiteY63" fmla="*/ 247353 h 885749"/>
                <a:gd name="connsiteX64" fmla="*/ 458495 w 671163"/>
                <a:gd name="connsiteY64" fmla="*/ 272469 h 885749"/>
                <a:gd name="connsiteX65" fmla="*/ 411467 w 671163"/>
                <a:gd name="connsiteY65" fmla="*/ 288680 h 885749"/>
                <a:gd name="connsiteX66" fmla="*/ 395543 w 671163"/>
                <a:gd name="connsiteY66" fmla="*/ 290679 h 885749"/>
                <a:gd name="connsiteX67" fmla="*/ 393627 w 671163"/>
                <a:gd name="connsiteY67" fmla="*/ 286053 h 885749"/>
                <a:gd name="connsiteX68" fmla="*/ 384960 w 671163"/>
                <a:gd name="connsiteY68" fmla="*/ 282463 h 885749"/>
                <a:gd name="connsiteX69" fmla="*/ 318547 w 671163"/>
                <a:gd name="connsiteY69" fmla="*/ 282463 h 885749"/>
                <a:gd name="connsiteX70" fmla="*/ 306290 w 671163"/>
                <a:gd name="connsiteY70" fmla="*/ 294720 h 885749"/>
                <a:gd name="connsiteX71" fmla="*/ 306290 w 671163"/>
                <a:gd name="connsiteY71" fmla="*/ 302326 h 885749"/>
                <a:gd name="connsiteX72" fmla="*/ 318547 w 671163"/>
                <a:gd name="connsiteY72" fmla="*/ 314583 h 885749"/>
                <a:gd name="connsiteX73" fmla="*/ 384960 w 671163"/>
                <a:gd name="connsiteY73" fmla="*/ 314583 h 885749"/>
                <a:gd name="connsiteX74" fmla="*/ 393627 w 671163"/>
                <a:gd name="connsiteY74" fmla="*/ 310993 h 885749"/>
                <a:gd name="connsiteX75" fmla="*/ 394833 w 671163"/>
                <a:gd name="connsiteY75" fmla="*/ 308082 h 885749"/>
                <a:gd name="connsiteX76" fmla="*/ 415387 w 671163"/>
                <a:gd name="connsiteY76" fmla="*/ 305501 h 885749"/>
                <a:gd name="connsiteX77" fmla="*/ 464342 w 671163"/>
                <a:gd name="connsiteY77" fmla="*/ 288627 h 885749"/>
                <a:gd name="connsiteX78" fmla="*/ 458673 w 671163"/>
                <a:gd name="connsiteY78" fmla="*/ 297057 h 885749"/>
                <a:gd name="connsiteX79" fmla="*/ 335289 w 671163"/>
                <a:gd name="connsiteY79" fmla="*/ 348323 h 885749"/>
                <a:gd name="connsiteX80" fmla="*/ 161127 w 671163"/>
                <a:gd name="connsiteY80" fmla="*/ 174162 h 885749"/>
                <a:gd name="connsiteX81" fmla="*/ 334989 w 671163"/>
                <a:gd name="connsiteY81" fmla="*/ 0 h 8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71163" h="885749">
                  <a:moveTo>
                    <a:pt x="455515" y="656948"/>
                  </a:moveTo>
                  <a:cubicBezTo>
                    <a:pt x="455515" y="675861"/>
                    <a:pt x="455515" y="694068"/>
                    <a:pt x="455515" y="713511"/>
                  </a:cubicBezTo>
                  <a:cubicBezTo>
                    <a:pt x="436071" y="713511"/>
                    <a:pt x="417864" y="713511"/>
                    <a:pt x="399128" y="713511"/>
                  </a:cubicBezTo>
                  <a:cubicBezTo>
                    <a:pt x="399128" y="739672"/>
                    <a:pt x="399128" y="765126"/>
                    <a:pt x="399128" y="791640"/>
                  </a:cubicBezTo>
                  <a:cubicBezTo>
                    <a:pt x="418041" y="791640"/>
                    <a:pt x="436601" y="791640"/>
                    <a:pt x="455868" y="791640"/>
                  </a:cubicBezTo>
                  <a:cubicBezTo>
                    <a:pt x="455868" y="810907"/>
                    <a:pt x="455868" y="829113"/>
                    <a:pt x="455868" y="847673"/>
                  </a:cubicBezTo>
                  <a:cubicBezTo>
                    <a:pt x="482029" y="847673"/>
                    <a:pt x="507482" y="847673"/>
                    <a:pt x="533820" y="847673"/>
                  </a:cubicBezTo>
                  <a:cubicBezTo>
                    <a:pt x="533820" y="828936"/>
                    <a:pt x="533820" y="810554"/>
                    <a:pt x="533820" y="791109"/>
                  </a:cubicBezTo>
                  <a:cubicBezTo>
                    <a:pt x="553086" y="791109"/>
                    <a:pt x="571470" y="791109"/>
                    <a:pt x="590029" y="791109"/>
                  </a:cubicBezTo>
                  <a:cubicBezTo>
                    <a:pt x="590029" y="764772"/>
                    <a:pt x="590029" y="739319"/>
                    <a:pt x="590029" y="712804"/>
                  </a:cubicBezTo>
                  <a:cubicBezTo>
                    <a:pt x="571116" y="712804"/>
                    <a:pt x="552733" y="712804"/>
                    <a:pt x="533466" y="712804"/>
                  </a:cubicBezTo>
                  <a:cubicBezTo>
                    <a:pt x="533466" y="693361"/>
                    <a:pt x="533466" y="674978"/>
                    <a:pt x="533466" y="656948"/>
                  </a:cubicBezTo>
                  <a:cubicBezTo>
                    <a:pt x="507128" y="656948"/>
                    <a:pt x="481675" y="656948"/>
                    <a:pt x="455515" y="656948"/>
                  </a:cubicBezTo>
                  <a:close/>
                  <a:moveTo>
                    <a:pt x="457105" y="384206"/>
                  </a:moveTo>
                  <a:cubicBezTo>
                    <a:pt x="485917" y="384206"/>
                    <a:pt x="514906" y="383498"/>
                    <a:pt x="543718" y="384559"/>
                  </a:cubicBezTo>
                  <a:cubicBezTo>
                    <a:pt x="615837" y="386857"/>
                    <a:pt x="670633" y="441830"/>
                    <a:pt x="671163" y="514125"/>
                  </a:cubicBezTo>
                  <a:lnTo>
                    <a:pt x="671163" y="885749"/>
                  </a:lnTo>
                  <a:lnTo>
                    <a:pt x="353385" y="885749"/>
                  </a:lnTo>
                  <a:lnTo>
                    <a:pt x="353346" y="716517"/>
                  </a:lnTo>
                  <a:cubicBezTo>
                    <a:pt x="353346" y="709092"/>
                    <a:pt x="355467" y="704143"/>
                    <a:pt x="361124" y="699371"/>
                  </a:cubicBezTo>
                  <a:cubicBezTo>
                    <a:pt x="392234" y="672326"/>
                    <a:pt x="422814" y="644752"/>
                    <a:pt x="453747" y="617353"/>
                  </a:cubicBezTo>
                  <a:cubicBezTo>
                    <a:pt x="455691" y="615586"/>
                    <a:pt x="457636" y="613819"/>
                    <a:pt x="459757" y="611697"/>
                  </a:cubicBezTo>
                  <a:cubicBezTo>
                    <a:pt x="453040" y="593491"/>
                    <a:pt x="446500" y="575284"/>
                    <a:pt x="439429" y="556018"/>
                  </a:cubicBezTo>
                  <a:cubicBezTo>
                    <a:pt x="462055" y="549123"/>
                    <a:pt x="483973" y="542230"/>
                    <a:pt x="507482" y="535160"/>
                  </a:cubicBezTo>
                  <a:cubicBezTo>
                    <a:pt x="489276" y="484960"/>
                    <a:pt x="471069" y="435289"/>
                    <a:pt x="452863" y="384913"/>
                  </a:cubicBezTo>
                  <a:cubicBezTo>
                    <a:pt x="454454" y="384559"/>
                    <a:pt x="455868" y="384206"/>
                    <a:pt x="457105" y="384206"/>
                  </a:cubicBezTo>
                  <a:close/>
                  <a:moveTo>
                    <a:pt x="228907" y="384206"/>
                  </a:moveTo>
                  <a:cubicBezTo>
                    <a:pt x="210523" y="434582"/>
                    <a:pt x="192493" y="484253"/>
                    <a:pt x="174110" y="534983"/>
                  </a:cubicBezTo>
                  <a:cubicBezTo>
                    <a:pt x="196913" y="542054"/>
                    <a:pt x="219008" y="548770"/>
                    <a:pt x="242164" y="555840"/>
                  </a:cubicBezTo>
                  <a:cubicBezTo>
                    <a:pt x="236507" y="571395"/>
                    <a:pt x="231382" y="586951"/>
                    <a:pt x="225018" y="601976"/>
                  </a:cubicBezTo>
                  <a:cubicBezTo>
                    <a:pt x="221836" y="609576"/>
                    <a:pt x="223604" y="613819"/>
                    <a:pt x="229614" y="618944"/>
                  </a:cubicBezTo>
                  <a:cubicBezTo>
                    <a:pt x="260016" y="645459"/>
                    <a:pt x="289889" y="672503"/>
                    <a:pt x="320292" y="699017"/>
                  </a:cubicBezTo>
                  <a:cubicBezTo>
                    <a:pt x="326125" y="704143"/>
                    <a:pt x="328600" y="709092"/>
                    <a:pt x="328600" y="717046"/>
                  </a:cubicBezTo>
                  <a:lnTo>
                    <a:pt x="328561" y="885749"/>
                  </a:lnTo>
                  <a:lnTo>
                    <a:pt x="0" y="885749"/>
                  </a:lnTo>
                  <a:lnTo>
                    <a:pt x="0" y="511120"/>
                  </a:lnTo>
                  <a:cubicBezTo>
                    <a:pt x="354" y="443244"/>
                    <a:pt x="54620" y="387210"/>
                    <a:pt x="122496" y="384383"/>
                  </a:cubicBezTo>
                  <a:cubicBezTo>
                    <a:pt x="157495" y="382969"/>
                    <a:pt x="192493" y="384206"/>
                    <a:pt x="228907" y="384206"/>
                  </a:cubicBezTo>
                  <a:close/>
                  <a:moveTo>
                    <a:pt x="262314" y="383852"/>
                  </a:moveTo>
                  <a:cubicBezTo>
                    <a:pt x="269208" y="384383"/>
                    <a:pt x="274511" y="383852"/>
                    <a:pt x="277869" y="392513"/>
                  </a:cubicBezTo>
                  <a:cubicBezTo>
                    <a:pt x="295369" y="439002"/>
                    <a:pt x="313928" y="485136"/>
                    <a:pt x="331958" y="531448"/>
                  </a:cubicBezTo>
                  <a:cubicBezTo>
                    <a:pt x="332842" y="533923"/>
                    <a:pt x="333902" y="536397"/>
                    <a:pt x="335670" y="540286"/>
                  </a:cubicBezTo>
                  <a:cubicBezTo>
                    <a:pt x="337438" y="536220"/>
                    <a:pt x="338674" y="533393"/>
                    <a:pt x="339912" y="530564"/>
                  </a:cubicBezTo>
                  <a:cubicBezTo>
                    <a:pt x="358119" y="484253"/>
                    <a:pt x="376325" y="438118"/>
                    <a:pt x="394178" y="391630"/>
                  </a:cubicBezTo>
                  <a:cubicBezTo>
                    <a:pt x="396476" y="385620"/>
                    <a:pt x="399481" y="383852"/>
                    <a:pt x="405668" y="383852"/>
                  </a:cubicBezTo>
                  <a:cubicBezTo>
                    <a:pt x="427762" y="384029"/>
                    <a:pt x="427586" y="383852"/>
                    <a:pt x="435011" y="404887"/>
                  </a:cubicBezTo>
                  <a:cubicBezTo>
                    <a:pt x="448090" y="442537"/>
                    <a:pt x="461524" y="480364"/>
                    <a:pt x="475312" y="519075"/>
                  </a:cubicBezTo>
                  <a:cubicBezTo>
                    <a:pt x="452333" y="526145"/>
                    <a:pt x="430414" y="532862"/>
                    <a:pt x="407435" y="539933"/>
                  </a:cubicBezTo>
                  <a:cubicBezTo>
                    <a:pt x="410086" y="547356"/>
                    <a:pt x="412561" y="554427"/>
                    <a:pt x="415213" y="561497"/>
                  </a:cubicBezTo>
                  <a:cubicBezTo>
                    <a:pt x="419808" y="573870"/>
                    <a:pt x="424581" y="586244"/>
                    <a:pt x="428823" y="598794"/>
                  </a:cubicBezTo>
                  <a:cubicBezTo>
                    <a:pt x="429707" y="601269"/>
                    <a:pt x="429530" y="605688"/>
                    <a:pt x="427940" y="607102"/>
                  </a:cubicBezTo>
                  <a:cubicBezTo>
                    <a:pt x="399304" y="632909"/>
                    <a:pt x="370492" y="658539"/>
                    <a:pt x="341149" y="684523"/>
                  </a:cubicBezTo>
                  <a:cubicBezTo>
                    <a:pt x="338498" y="682225"/>
                    <a:pt x="335847" y="680281"/>
                    <a:pt x="333549" y="678336"/>
                  </a:cubicBezTo>
                  <a:cubicBezTo>
                    <a:pt x="308272" y="655888"/>
                    <a:pt x="282995" y="633263"/>
                    <a:pt x="257541" y="610991"/>
                  </a:cubicBezTo>
                  <a:cubicBezTo>
                    <a:pt x="252415" y="606571"/>
                    <a:pt x="250825" y="603213"/>
                    <a:pt x="253653" y="596319"/>
                  </a:cubicBezTo>
                  <a:cubicBezTo>
                    <a:pt x="261076" y="578113"/>
                    <a:pt x="267440" y="559552"/>
                    <a:pt x="274511" y="540286"/>
                  </a:cubicBezTo>
                  <a:cubicBezTo>
                    <a:pt x="251708" y="533216"/>
                    <a:pt x="229436" y="526322"/>
                    <a:pt x="206457" y="519251"/>
                  </a:cubicBezTo>
                  <a:cubicBezTo>
                    <a:pt x="215118" y="494682"/>
                    <a:pt x="223426" y="470996"/>
                    <a:pt x="231911" y="447310"/>
                  </a:cubicBezTo>
                  <a:cubicBezTo>
                    <a:pt x="238275" y="429280"/>
                    <a:pt x="244815" y="411427"/>
                    <a:pt x="251178" y="393398"/>
                  </a:cubicBezTo>
                  <a:cubicBezTo>
                    <a:pt x="253122" y="387917"/>
                    <a:pt x="254536" y="383145"/>
                    <a:pt x="262314" y="383852"/>
                  </a:cubicBezTo>
                  <a:close/>
                  <a:moveTo>
                    <a:pt x="334989" y="0"/>
                  </a:moveTo>
                  <a:cubicBezTo>
                    <a:pt x="431146" y="-300"/>
                    <a:pt x="509451" y="77405"/>
                    <a:pt x="509601" y="173561"/>
                  </a:cubicBezTo>
                  <a:cubicBezTo>
                    <a:pt x="509676" y="197638"/>
                    <a:pt x="504838" y="220599"/>
                    <a:pt x="496035" y="241497"/>
                  </a:cubicBezTo>
                  <a:lnTo>
                    <a:pt x="492097" y="247353"/>
                  </a:lnTo>
                  <a:lnTo>
                    <a:pt x="458495" y="272469"/>
                  </a:lnTo>
                  <a:cubicBezTo>
                    <a:pt x="443456" y="279455"/>
                    <a:pt x="427698" y="284896"/>
                    <a:pt x="411467" y="288680"/>
                  </a:cubicBezTo>
                  <a:lnTo>
                    <a:pt x="395543" y="290679"/>
                  </a:lnTo>
                  <a:lnTo>
                    <a:pt x="393627" y="286053"/>
                  </a:lnTo>
                  <a:cubicBezTo>
                    <a:pt x="391409" y="283835"/>
                    <a:pt x="388345" y="282463"/>
                    <a:pt x="384960" y="282463"/>
                  </a:cubicBezTo>
                  <a:lnTo>
                    <a:pt x="318547" y="282463"/>
                  </a:lnTo>
                  <a:cubicBezTo>
                    <a:pt x="311778" y="282463"/>
                    <a:pt x="306290" y="287951"/>
                    <a:pt x="306290" y="294720"/>
                  </a:cubicBezTo>
                  <a:lnTo>
                    <a:pt x="306290" y="302326"/>
                  </a:lnTo>
                  <a:cubicBezTo>
                    <a:pt x="306290" y="309095"/>
                    <a:pt x="311778" y="314583"/>
                    <a:pt x="318547" y="314583"/>
                  </a:cubicBezTo>
                  <a:lnTo>
                    <a:pt x="384960" y="314583"/>
                  </a:lnTo>
                  <a:cubicBezTo>
                    <a:pt x="388345" y="314583"/>
                    <a:pt x="391409" y="313211"/>
                    <a:pt x="393627" y="310993"/>
                  </a:cubicBezTo>
                  <a:lnTo>
                    <a:pt x="394833" y="308082"/>
                  </a:lnTo>
                  <a:lnTo>
                    <a:pt x="415387" y="305501"/>
                  </a:lnTo>
                  <a:lnTo>
                    <a:pt x="464342" y="288627"/>
                  </a:lnTo>
                  <a:lnTo>
                    <a:pt x="458673" y="297057"/>
                  </a:lnTo>
                  <a:cubicBezTo>
                    <a:pt x="427096" y="328709"/>
                    <a:pt x="383443" y="348323"/>
                    <a:pt x="335289" y="348323"/>
                  </a:cubicBezTo>
                  <a:cubicBezTo>
                    <a:pt x="239283" y="348323"/>
                    <a:pt x="161278" y="270318"/>
                    <a:pt x="161127" y="174162"/>
                  </a:cubicBezTo>
                  <a:cubicBezTo>
                    <a:pt x="161127" y="77855"/>
                    <a:pt x="238533" y="300"/>
                    <a:pt x="334989" y="0"/>
                  </a:cubicBezTo>
                  <a:close/>
                </a:path>
              </a:pathLst>
            </a:custGeom>
            <a:grpFill/>
            <a:ln w="641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grpSp>
          <p:nvGrpSpPr>
            <p:cNvPr id="40" name="Group 57">
              <a:extLst>
                <a:ext uri="{FF2B5EF4-FFF2-40B4-BE49-F238E27FC236}">
                  <a16:creationId xmlns="" xmlns:a16="http://schemas.microsoft.com/office/drawing/2014/main" id="{099AE05D-0E3A-49AA-9271-9DA4F0AC2008}"/>
                </a:ext>
              </a:extLst>
            </p:cNvPr>
            <p:cNvGrpSpPr/>
            <p:nvPr/>
          </p:nvGrpSpPr>
          <p:grpSpPr>
            <a:xfrm>
              <a:off x="6727931" y="3264554"/>
              <a:ext cx="518559" cy="594624"/>
              <a:chOff x="6727931" y="3264554"/>
              <a:chExt cx="518559" cy="594624"/>
            </a:xfrm>
            <a:grpFill/>
          </p:grpSpPr>
          <p:sp>
            <p:nvSpPr>
              <p:cNvPr id="59" name="Block Arc 58">
                <a:extLst>
                  <a:ext uri="{FF2B5EF4-FFF2-40B4-BE49-F238E27FC236}">
                    <a16:creationId xmlns="" xmlns:a16="http://schemas.microsoft.com/office/drawing/2014/main" id="{E9163FB0-9F69-41BD-AE65-12088A689CCA}"/>
                  </a:ext>
                </a:extLst>
              </p:cNvPr>
              <p:cNvSpPr/>
              <p:nvPr/>
            </p:nvSpPr>
            <p:spPr>
              <a:xfrm>
                <a:off x="6751666" y="3431306"/>
                <a:ext cx="427871" cy="427872"/>
              </a:xfrm>
              <a:prstGeom prst="blockArc">
                <a:avLst>
                  <a:gd name="adj1" fmla="val 10800000"/>
                  <a:gd name="adj2" fmla="val 21541319"/>
                  <a:gd name="adj3" fmla="val 588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: Top Corners Rounded 59">
                <a:extLst>
                  <a:ext uri="{FF2B5EF4-FFF2-40B4-BE49-F238E27FC236}">
                    <a16:creationId xmlns="" xmlns:a16="http://schemas.microsoft.com/office/drawing/2014/main" id="{73FB102F-97C6-410D-9B66-337002633405}"/>
                  </a:ext>
                </a:extLst>
              </p:cNvPr>
              <p:cNvSpPr/>
              <p:nvPr/>
            </p:nvSpPr>
            <p:spPr>
              <a:xfrm rot="5400000">
                <a:off x="7120360" y="3635026"/>
                <a:ext cx="116333" cy="45719"/>
              </a:xfrm>
              <a:prstGeom prst="round2SameRect">
                <a:avLst>
                  <a:gd name="adj1" fmla="val 40396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Block Arc 60">
                <a:extLst>
                  <a:ext uri="{FF2B5EF4-FFF2-40B4-BE49-F238E27FC236}">
                    <a16:creationId xmlns="" xmlns:a16="http://schemas.microsoft.com/office/drawing/2014/main" id="{CDDBEAF5-8B12-4A88-9052-CCBDF6A2B928}"/>
                  </a:ext>
                </a:extLst>
              </p:cNvPr>
              <p:cNvSpPr/>
              <p:nvPr/>
            </p:nvSpPr>
            <p:spPr>
              <a:xfrm>
                <a:off x="6727931" y="3264554"/>
                <a:ext cx="518559" cy="518559"/>
              </a:xfrm>
              <a:prstGeom prst="blockArc">
                <a:avLst>
                  <a:gd name="adj1" fmla="val 2481797"/>
                  <a:gd name="adj2" fmla="val 3696891"/>
                  <a:gd name="adj3" fmla="val 36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3" name="Heart 17">
            <a:extLst>
              <a:ext uri="{FF2B5EF4-FFF2-40B4-BE49-F238E27FC236}">
                <a16:creationId xmlns="" xmlns:a16="http://schemas.microsoft.com/office/drawing/2014/main" id="{053D9A91-4CDD-4A7F-89D4-216035FE5A68}"/>
              </a:ext>
            </a:extLst>
          </p:cNvPr>
          <p:cNvSpPr/>
          <p:nvPr/>
        </p:nvSpPr>
        <p:spPr>
          <a:xfrm>
            <a:off x="3902079" y="2093228"/>
            <a:ext cx="391429" cy="38378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8" name="Oval 25">
            <a:extLst>
              <a:ext uri="{FF2B5EF4-FFF2-40B4-BE49-F238E27FC236}">
                <a16:creationId xmlns="" xmlns:a16="http://schemas.microsoft.com/office/drawing/2014/main" id="{322DBC6F-B52D-473E-A68D-9C68D024D4A6}"/>
              </a:ext>
            </a:extLst>
          </p:cNvPr>
          <p:cNvSpPr>
            <a:spLocks noChangeAspect="1"/>
          </p:cNvSpPr>
          <p:nvPr/>
        </p:nvSpPr>
        <p:spPr>
          <a:xfrm>
            <a:off x="7928594" y="2042776"/>
            <a:ext cx="413129" cy="413693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9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7256949" y="1930723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Smart system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0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623235" y="5355409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Accounts for patients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8772324" y="3696263"/>
            <a:ext cx="166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Location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3" name="Round Same Side Corner Rectangle 8">
            <a:extLst>
              <a:ext uri="{FF2B5EF4-FFF2-40B4-BE49-F238E27FC236}">
                <a16:creationId xmlns=""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3901736" y="5347070"/>
            <a:ext cx="376966" cy="38949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4" name="Oval 47">
            <a:extLst>
              <a:ext uri="{FF2B5EF4-FFF2-40B4-BE49-F238E27FC236}">
                <a16:creationId xmlns=""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3838755" y="3654052"/>
            <a:ext cx="517585" cy="50142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5" name="Rounded Rectangle 25">
            <a:extLst>
              <a:ext uri="{FF2B5EF4-FFF2-40B4-BE49-F238E27FC236}">
                <a16:creationId xmlns=""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7861942" y="5325601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7907983" y="3687926"/>
            <a:ext cx="391497" cy="37929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="" xmlns:p14="http://schemas.microsoft.com/office/powerpoint/2010/main" val="12330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2">
            <a:extLst>
              <a:ext uri="{FF2B5EF4-FFF2-40B4-BE49-F238E27FC236}">
                <a16:creationId xmlns="" xmlns:a16="http://schemas.microsoft.com/office/drawing/2014/main" id="{7D7254B3-28A1-481C-86B5-F7DFEFB95218}"/>
              </a:ext>
            </a:extLst>
          </p:cNvPr>
          <p:cNvGrpSpPr/>
          <p:nvPr/>
        </p:nvGrpSpPr>
        <p:grpSpPr>
          <a:xfrm flipH="1">
            <a:off x="618701" y="3593430"/>
            <a:ext cx="5638800" cy="2056191"/>
            <a:chOff x="279806" y="1309619"/>
            <a:chExt cx="11620500" cy="4237421"/>
          </a:xfrm>
        </p:grpSpPr>
        <p:sp>
          <p:nvSpPr>
            <p:cNvPr id="3" name="Freeform: Shape 3">
              <a:extLst>
                <a:ext uri="{FF2B5EF4-FFF2-40B4-BE49-F238E27FC236}">
                  <a16:creationId xmlns="" xmlns:a16="http://schemas.microsoft.com/office/drawing/2014/main" id="{7E0F494B-5281-4EE3-BF2B-D6BCC8014531}"/>
                </a:ext>
              </a:extLst>
            </p:cNvPr>
            <p:cNvSpPr/>
            <p:nvPr/>
          </p:nvSpPr>
          <p:spPr>
            <a:xfrm>
              <a:off x="279806" y="1336990"/>
              <a:ext cx="11620500" cy="4210050"/>
            </a:xfrm>
            <a:custGeom>
              <a:avLst/>
              <a:gdLst>
                <a:gd name="connsiteX0" fmla="*/ 11612156 w 11620500"/>
                <a:gd name="connsiteY0" fmla="*/ 773749 h 4210050"/>
                <a:gd name="connsiteX1" fmla="*/ 11355933 w 11620500"/>
                <a:gd name="connsiteY1" fmla="*/ 357507 h 4210050"/>
                <a:gd name="connsiteX2" fmla="*/ 11355933 w 11620500"/>
                <a:gd name="connsiteY2" fmla="*/ 357507 h 4210050"/>
                <a:gd name="connsiteX3" fmla="*/ 10487253 w 11620500"/>
                <a:gd name="connsiteY3" fmla="*/ 14607 h 4210050"/>
                <a:gd name="connsiteX4" fmla="*/ 10487253 w 11620500"/>
                <a:gd name="connsiteY4" fmla="*/ 14607 h 4210050"/>
                <a:gd name="connsiteX5" fmla="*/ 10485348 w 11620500"/>
                <a:gd name="connsiteY5" fmla="*/ 14607 h 4210050"/>
                <a:gd name="connsiteX6" fmla="*/ 10134828 w 11620500"/>
                <a:gd name="connsiteY6" fmla="*/ 4129 h 4210050"/>
                <a:gd name="connsiteX7" fmla="*/ 10134828 w 11620500"/>
                <a:gd name="connsiteY7" fmla="*/ 4129 h 4210050"/>
                <a:gd name="connsiteX8" fmla="*/ 9506178 w 11620500"/>
                <a:gd name="connsiteY8" fmla="*/ 178437 h 4210050"/>
                <a:gd name="connsiteX9" fmla="*/ 9031833 w 11620500"/>
                <a:gd name="connsiteY9" fmla="*/ 528004 h 4210050"/>
                <a:gd name="connsiteX10" fmla="*/ 9031833 w 11620500"/>
                <a:gd name="connsiteY10" fmla="*/ 528004 h 4210050"/>
                <a:gd name="connsiteX11" fmla="*/ 8381276 w 11620500"/>
                <a:gd name="connsiteY11" fmla="*/ 1147129 h 4210050"/>
                <a:gd name="connsiteX12" fmla="*/ 8381276 w 11620500"/>
                <a:gd name="connsiteY12" fmla="*/ 1147129 h 4210050"/>
                <a:gd name="connsiteX13" fmla="*/ 8381276 w 11620500"/>
                <a:gd name="connsiteY13" fmla="*/ 1147129 h 4210050"/>
                <a:gd name="connsiteX14" fmla="*/ 8046948 w 11620500"/>
                <a:gd name="connsiteY14" fmla="*/ 1585279 h 4210050"/>
                <a:gd name="connsiteX15" fmla="*/ 7991703 w 11620500"/>
                <a:gd name="connsiteY15" fmla="*/ 1700532 h 4210050"/>
                <a:gd name="connsiteX16" fmla="*/ 7944078 w 11620500"/>
                <a:gd name="connsiteY16" fmla="*/ 2028192 h 4210050"/>
                <a:gd name="connsiteX17" fmla="*/ 8030756 w 11620500"/>
                <a:gd name="connsiteY17" fmla="*/ 2232027 h 4210050"/>
                <a:gd name="connsiteX18" fmla="*/ 8507006 w 11620500"/>
                <a:gd name="connsiteY18" fmla="*/ 2604454 h 4210050"/>
                <a:gd name="connsiteX19" fmla="*/ 7926933 w 11620500"/>
                <a:gd name="connsiteY19" fmla="*/ 3016887 h 4210050"/>
                <a:gd name="connsiteX20" fmla="*/ 7280186 w 11620500"/>
                <a:gd name="connsiteY20" fmla="*/ 3304542 h 4210050"/>
                <a:gd name="connsiteX21" fmla="*/ 7033488 w 11620500"/>
                <a:gd name="connsiteY21" fmla="*/ 3228342 h 4210050"/>
                <a:gd name="connsiteX22" fmla="*/ 6840131 w 11620500"/>
                <a:gd name="connsiteY22" fmla="*/ 2529207 h 4210050"/>
                <a:gd name="connsiteX23" fmla="*/ 6662966 w 11620500"/>
                <a:gd name="connsiteY23" fmla="*/ 2175829 h 4210050"/>
                <a:gd name="connsiteX24" fmla="*/ 6379121 w 11620500"/>
                <a:gd name="connsiteY24" fmla="*/ 2004379 h 4210050"/>
                <a:gd name="connsiteX25" fmla="*/ 5912396 w 11620500"/>
                <a:gd name="connsiteY25" fmla="*/ 2051052 h 4210050"/>
                <a:gd name="connsiteX26" fmla="*/ 5334228 w 11620500"/>
                <a:gd name="connsiteY26" fmla="*/ 2406334 h 4210050"/>
                <a:gd name="connsiteX27" fmla="*/ 4438878 w 11620500"/>
                <a:gd name="connsiteY27" fmla="*/ 3282634 h 4210050"/>
                <a:gd name="connsiteX28" fmla="*/ 4438878 w 11620500"/>
                <a:gd name="connsiteY28" fmla="*/ 3282634 h 4210050"/>
                <a:gd name="connsiteX29" fmla="*/ 4438878 w 11620500"/>
                <a:gd name="connsiteY29" fmla="*/ 3282634 h 4210050"/>
                <a:gd name="connsiteX30" fmla="*/ 3540671 w 11620500"/>
                <a:gd name="connsiteY30" fmla="*/ 4079877 h 4210050"/>
                <a:gd name="connsiteX31" fmla="*/ 3221583 w 11620500"/>
                <a:gd name="connsiteY31" fmla="*/ 4026537 h 4210050"/>
                <a:gd name="connsiteX32" fmla="*/ 2932976 w 11620500"/>
                <a:gd name="connsiteY32" fmla="*/ 3264537 h 4210050"/>
                <a:gd name="connsiteX33" fmla="*/ 2621508 w 11620500"/>
                <a:gd name="connsiteY33" fmla="*/ 2995932 h 4210050"/>
                <a:gd name="connsiteX34" fmla="*/ 1973808 w 11620500"/>
                <a:gd name="connsiteY34" fmla="*/ 2923542 h 4210050"/>
                <a:gd name="connsiteX35" fmla="*/ 17373 w 11620500"/>
                <a:gd name="connsiteY35" fmla="*/ 3331212 h 4210050"/>
                <a:gd name="connsiteX36" fmla="*/ 37376 w 11620500"/>
                <a:gd name="connsiteY36" fmla="*/ 3422652 h 4210050"/>
                <a:gd name="connsiteX37" fmla="*/ 1631861 w 11620500"/>
                <a:gd name="connsiteY37" fmla="*/ 3076894 h 4210050"/>
                <a:gd name="connsiteX38" fmla="*/ 2356713 w 11620500"/>
                <a:gd name="connsiteY38" fmla="*/ 3016887 h 4210050"/>
                <a:gd name="connsiteX39" fmla="*/ 2894876 w 11620500"/>
                <a:gd name="connsiteY39" fmla="*/ 3380742 h 4210050"/>
                <a:gd name="connsiteX40" fmla="*/ 3148241 w 11620500"/>
                <a:gd name="connsiteY40" fmla="*/ 4079877 h 4210050"/>
                <a:gd name="connsiteX41" fmla="*/ 3421608 w 11620500"/>
                <a:gd name="connsiteY41" fmla="*/ 4210369 h 4210050"/>
                <a:gd name="connsiteX42" fmla="*/ 4400778 w 11620500"/>
                <a:gd name="connsiteY42" fmla="*/ 3456942 h 4210050"/>
                <a:gd name="connsiteX43" fmla="*/ 5316131 w 11620500"/>
                <a:gd name="connsiteY43" fmla="*/ 2542542 h 4210050"/>
                <a:gd name="connsiteX44" fmla="*/ 6006693 w 11620500"/>
                <a:gd name="connsiteY44" fmla="*/ 2117727 h 4210050"/>
                <a:gd name="connsiteX45" fmla="*/ 6341973 w 11620500"/>
                <a:gd name="connsiteY45" fmla="*/ 2079627 h 4210050"/>
                <a:gd name="connsiteX46" fmla="*/ 6686778 w 11620500"/>
                <a:gd name="connsiteY46" fmla="*/ 2383474 h 4210050"/>
                <a:gd name="connsiteX47" fmla="*/ 6849656 w 11620500"/>
                <a:gd name="connsiteY47" fmla="*/ 2924494 h 4210050"/>
                <a:gd name="connsiteX48" fmla="*/ 6956336 w 11620500"/>
                <a:gd name="connsiteY48" fmla="*/ 3274062 h 4210050"/>
                <a:gd name="connsiteX49" fmla="*/ 7323048 w 11620500"/>
                <a:gd name="connsiteY49" fmla="*/ 3382647 h 4210050"/>
                <a:gd name="connsiteX50" fmla="*/ 7792631 w 11620500"/>
                <a:gd name="connsiteY50" fmla="*/ 3201672 h 4210050"/>
                <a:gd name="connsiteX51" fmla="*/ 8575586 w 11620500"/>
                <a:gd name="connsiteY51" fmla="*/ 2662557 h 4210050"/>
                <a:gd name="connsiteX52" fmla="*/ 8911818 w 11620500"/>
                <a:gd name="connsiteY52" fmla="*/ 2838769 h 4210050"/>
                <a:gd name="connsiteX53" fmla="*/ 9467125 w 11620500"/>
                <a:gd name="connsiteY53" fmla="*/ 2976882 h 4210050"/>
                <a:gd name="connsiteX54" fmla="*/ 9998620 w 11620500"/>
                <a:gd name="connsiteY54" fmla="*/ 2812099 h 4210050"/>
                <a:gd name="connsiteX55" fmla="*/ 10299610 w 11620500"/>
                <a:gd name="connsiteY55" fmla="*/ 2488249 h 4210050"/>
                <a:gd name="connsiteX56" fmla="*/ 10871110 w 11620500"/>
                <a:gd name="connsiteY56" fmla="*/ 1912939 h 4210050"/>
                <a:gd name="connsiteX57" fmla="*/ 11258778 w 11620500"/>
                <a:gd name="connsiteY57" fmla="*/ 1598614 h 4210050"/>
                <a:gd name="connsiteX58" fmla="*/ 11543576 w 11620500"/>
                <a:gd name="connsiteY58" fmla="*/ 1150939 h 4210050"/>
                <a:gd name="connsiteX59" fmla="*/ 11612156 w 11620500"/>
                <a:gd name="connsiteY59" fmla="*/ 773749 h 4210050"/>
                <a:gd name="connsiteX60" fmla="*/ 9509036 w 11620500"/>
                <a:gd name="connsiteY60" fmla="*/ 1310007 h 4210050"/>
                <a:gd name="connsiteX61" fmla="*/ 9509036 w 11620500"/>
                <a:gd name="connsiteY61" fmla="*/ 1310959 h 4210050"/>
                <a:gd name="connsiteX62" fmla="*/ 9508083 w 11620500"/>
                <a:gd name="connsiteY62" fmla="*/ 1311912 h 4210050"/>
                <a:gd name="connsiteX63" fmla="*/ 9509036 w 11620500"/>
                <a:gd name="connsiteY63" fmla="*/ 1310007 h 4210050"/>
                <a:gd name="connsiteX64" fmla="*/ 9327108 w 11620500"/>
                <a:gd name="connsiteY64" fmla="*/ 1715772 h 4210050"/>
                <a:gd name="connsiteX65" fmla="*/ 9360445 w 11620500"/>
                <a:gd name="connsiteY65" fmla="*/ 1707199 h 4210050"/>
                <a:gd name="connsiteX66" fmla="*/ 9327108 w 11620500"/>
                <a:gd name="connsiteY66" fmla="*/ 1715772 h 42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1620500" h="4210050">
                  <a:moveTo>
                    <a:pt x="11612156" y="773749"/>
                  </a:moveTo>
                  <a:cubicBezTo>
                    <a:pt x="11575008" y="635637"/>
                    <a:pt x="11360695" y="363222"/>
                    <a:pt x="11355933" y="357507"/>
                  </a:cubicBezTo>
                  <a:cubicBezTo>
                    <a:pt x="11355933" y="357507"/>
                    <a:pt x="11355933" y="357507"/>
                    <a:pt x="11355933" y="357507"/>
                  </a:cubicBezTo>
                  <a:cubicBezTo>
                    <a:pt x="11190198" y="205107"/>
                    <a:pt x="10921593" y="61279"/>
                    <a:pt x="10487253" y="14607"/>
                  </a:cubicBezTo>
                  <a:cubicBezTo>
                    <a:pt x="10487253" y="14607"/>
                    <a:pt x="10487253" y="14607"/>
                    <a:pt x="10487253" y="14607"/>
                  </a:cubicBezTo>
                  <a:cubicBezTo>
                    <a:pt x="10486301" y="14607"/>
                    <a:pt x="10486301" y="14607"/>
                    <a:pt x="10485348" y="14607"/>
                  </a:cubicBezTo>
                  <a:cubicBezTo>
                    <a:pt x="10452010" y="10797"/>
                    <a:pt x="10184358" y="-8253"/>
                    <a:pt x="10134828" y="4129"/>
                  </a:cubicBezTo>
                  <a:cubicBezTo>
                    <a:pt x="10134828" y="4129"/>
                    <a:pt x="10134828" y="4129"/>
                    <a:pt x="10134828" y="4129"/>
                  </a:cubicBezTo>
                  <a:cubicBezTo>
                    <a:pt x="10009098" y="6987"/>
                    <a:pt x="9587141" y="132717"/>
                    <a:pt x="9506178" y="178437"/>
                  </a:cubicBezTo>
                  <a:cubicBezTo>
                    <a:pt x="9331870" y="272734"/>
                    <a:pt x="9177566" y="394654"/>
                    <a:pt x="9031833" y="528004"/>
                  </a:cubicBezTo>
                  <a:lnTo>
                    <a:pt x="9031833" y="528004"/>
                  </a:lnTo>
                  <a:cubicBezTo>
                    <a:pt x="8998495" y="534672"/>
                    <a:pt x="8423186" y="1104267"/>
                    <a:pt x="8381276" y="1147129"/>
                  </a:cubicBezTo>
                  <a:lnTo>
                    <a:pt x="8381276" y="1147129"/>
                  </a:lnTo>
                  <a:lnTo>
                    <a:pt x="8381276" y="1147129"/>
                  </a:lnTo>
                  <a:cubicBezTo>
                    <a:pt x="8325078" y="1213804"/>
                    <a:pt x="8086001" y="1510984"/>
                    <a:pt x="8046948" y="1585279"/>
                  </a:cubicBezTo>
                  <a:cubicBezTo>
                    <a:pt x="8026946" y="1623379"/>
                    <a:pt x="8019326" y="1651954"/>
                    <a:pt x="7991703" y="1700532"/>
                  </a:cubicBezTo>
                  <a:cubicBezTo>
                    <a:pt x="7963128" y="1771017"/>
                    <a:pt x="7941221" y="1967232"/>
                    <a:pt x="7944078" y="2028192"/>
                  </a:cubicBezTo>
                  <a:cubicBezTo>
                    <a:pt x="7945031" y="2099629"/>
                    <a:pt x="8020278" y="2217739"/>
                    <a:pt x="8030756" y="2232027"/>
                  </a:cubicBezTo>
                  <a:cubicBezTo>
                    <a:pt x="8136483" y="2378712"/>
                    <a:pt x="8467000" y="2581594"/>
                    <a:pt x="8507006" y="2604454"/>
                  </a:cubicBezTo>
                  <a:cubicBezTo>
                    <a:pt x="8446045" y="2653032"/>
                    <a:pt x="8017421" y="2962594"/>
                    <a:pt x="7926933" y="3016887"/>
                  </a:cubicBezTo>
                  <a:cubicBezTo>
                    <a:pt x="7723098" y="3138807"/>
                    <a:pt x="7517358" y="3262632"/>
                    <a:pt x="7280186" y="3304542"/>
                  </a:cubicBezTo>
                  <a:cubicBezTo>
                    <a:pt x="7191603" y="3319782"/>
                    <a:pt x="7093496" y="3317877"/>
                    <a:pt x="7033488" y="3228342"/>
                  </a:cubicBezTo>
                  <a:cubicBezTo>
                    <a:pt x="6963003" y="3100707"/>
                    <a:pt x="6891566" y="2713039"/>
                    <a:pt x="6840131" y="2529207"/>
                  </a:cubicBezTo>
                  <a:cubicBezTo>
                    <a:pt x="6803936" y="2399667"/>
                    <a:pt x="6691541" y="2206309"/>
                    <a:pt x="6662966" y="2175829"/>
                  </a:cubicBezTo>
                  <a:cubicBezTo>
                    <a:pt x="6598196" y="2105344"/>
                    <a:pt x="6502946" y="2033907"/>
                    <a:pt x="6379121" y="2004379"/>
                  </a:cubicBezTo>
                  <a:cubicBezTo>
                    <a:pt x="6166713" y="1952944"/>
                    <a:pt x="5958116" y="2032954"/>
                    <a:pt x="5912396" y="2051052"/>
                  </a:cubicBezTo>
                  <a:cubicBezTo>
                    <a:pt x="5696178" y="2136777"/>
                    <a:pt x="5510441" y="2255839"/>
                    <a:pt x="5334228" y="2406334"/>
                  </a:cubicBezTo>
                  <a:cubicBezTo>
                    <a:pt x="5158968" y="2552067"/>
                    <a:pt x="4496028" y="3221674"/>
                    <a:pt x="4438878" y="3282634"/>
                  </a:cubicBezTo>
                  <a:lnTo>
                    <a:pt x="4438878" y="3282634"/>
                  </a:lnTo>
                  <a:cubicBezTo>
                    <a:pt x="4438878" y="3282634"/>
                    <a:pt x="4438878" y="3282634"/>
                    <a:pt x="4438878" y="3282634"/>
                  </a:cubicBezTo>
                  <a:cubicBezTo>
                    <a:pt x="4381728" y="3342642"/>
                    <a:pt x="3644493" y="4033204"/>
                    <a:pt x="3540671" y="4079877"/>
                  </a:cubicBezTo>
                  <a:cubicBezTo>
                    <a:pt x="3416846" y="4135122"/>
                    <a:pt x="3310166" y="4154172"/>
                    <a:pt x="3221583" y="4026537"/>
                  </a:cubicBezTo>
                  <a:cubicBezTo>
                    <a:pt x="3177768" y="3964624"/>
                    <a:pt x="3013938" y="3407412"/>
                    <a:pt x="2932976" y="3264537"/>
                  </a:cubicBezTo>
                  <a:cubicBezTo>
                    <a:pt x="2861538" y="3138807"/>
                    <a:pt x="2752001" y="3054034"/>
                    <a:pt x="2621508" y="2995932"/>
                  </a:cubicBezTo>
                  <a:cubicBezTo>
                    <a:pt x="2413863" y="2903539"/>
                    <a:pt x="2194788" y="2899729"/>
                    <a:pt x="1973808" y="2923542"/>
                  </a:cubicBezTo>
                  <a:cubicBezTo>
                    <a:pt x="1753781" y="2948307"/>
                    <a:pt x="268833" y="3276919"/>
                    <a:pt x="17373" y="3331212"/>
                  </a:cubicBezTo>
                  <a:cubicBezTo>
                    <a:pt x="-15964" y="3338832"/>
                    <a:pt x="3086" y="3430272"/>
                    <a:pt x="37376" y="3422652"/>
                  </a:cubicBezTo>
                  <a:cubicBezTo>
                    <a:pt x="163106" y="3393124"/>
                    <a:pt x="1226096" y="3164524"/>
                    <a:pt x="1631861" y="3076894"/>
                  </a:cubicBezTo>
                  <a:cubicBezTo>
                    <a:pt x="1870938" y="3025459"/>
                    <a:pt x="2110968" y="2984502"/>
                    <a:pt x="2356713" y="3016887"/>
                  </a:cubicBezTo>
                  <a:cubicBezTo>
                    <a:pt x="2596743" y="3048319"/>
                    <a:pt x="2780576" y="3161667"/>
                    <a:pt x="2894876" y="3380742"/>
                  </a:cubicBezTo>
                  <a:cubicBezTo>
                    <a:pt x="2952026" y="3490279"/>
                    <a:pt x="3079661" y="3971292"/>
                    <a:pt x="3148241" y="4079877"/>
                  </a:cubicBezTo>
                  <a:cubicBezTo>
                    <a:pt x="3211106" y="4180842"/>
                    <a:pt x="3302546" y="4223704"/>
                    <a:pt x="3421608" y="4210369"/>
                  </a:cubicBezTo>
                  <a:cubicBezTo>
                    <a:pt x="3647351" y="4186557"/>
                    <a:pt x="4133126" y="3703639"/>
                    <a:pt x="4400778" y="3456942"/>
                  </a:cubicBezTo>
                  <a:cubicBezTo>
                    <a:pt x="4717961" y="3164524"/>
                    <a:pt x="4987518" y="2823529"/>
                    <a:pt x="5316131" y="2542542"/>
                  </a:cubicBezTo>
                  <a:cubicBezTo>
                    <a:pt x="5523776" y="2364424"/>
                    <a:pt x="5743803" y="2206309"/>
                    <a:pt x="6006693" y="2117727"/>
                  </a:cubicBezTo>
                  <a:cubicBezTo>
                    <a:pt x="6116231" y="2080579"/>
                    <a:pt x="6227673" y="2059624"/>
                    <a:pt x="6341973" y="2079627"/>
                  </a:cubicBezTo>
                  <a:cubicBezTo>
                    <a:pt x="6516281" y="2111059"/>
                    <a:pt x="6615341" y="2233932"/>
                    <a:pt x="6686778" y="2383474"/>
                  </a:cubicBezTo>
                  <a:cubicBezTo>
                    <a:pt x="6767741" y="2555877"/>
                    <a:pt x="6804888" y="2741614"/>
                    <a:pt x="6849656" y="2924494"/>
                  </a:cubicBezTo>
                  <a:cubicBezTo>
                    <a:pt x="6878231" y="3041652"/>
                    <a:pt x="6910616" y="3159762"/>
                    <a:pt x="6956336" y="3274062"/>
                  </a:cubicBezTo>
                  <a:cubicBezTo>
                    <a:pt x="7008723" y="3405507"/>
                    <a:pt x="7166838" y="3417889"/>
                    <a:pt x="7323048" y="3382647"/>
                  </a:cubicBezTo>
                  <a:cubicBezTo>
                    <a:pt x="7488783" y="3345499"/>
                    <a:pt x="7643088" y="3279777"/>
                    <a:pt x="7792631" y="3201672"/>
                  </a:cubicBezTo>
                  <a:cubicBezTo>
                    <a:pt x="7961223" y="3114042"/>
                    <a:pt x="8546058" y="2692084"/>
                    <a:pt x="8575586" y="2662557"/>
                  </a:cubicBezTo>
                  <a:cubicBezTo>
                    <a:pt x="8663216" y="2711134"/>
                    <a:pt x="8818473" y="2800669"/>
                    <a:pt x="8911818" y="2838769"/>
                  </a:cubicBezTo>
                  <a:cubicBezTo>
                    <a:pt x="9089936" y="2912112"/>
                    <a:pt x="9272816" y="2962594"/>
                    <a:pt x="9467125" y="2976882"/>
                  </a:cubicBezTo>
                  <a:cubicBezTo>
                    <a:pt x="9669056" y="2992122"/>
                    <a:pt x="9848126" y="2950212"/>
                    <a:pt x="9998620" y="2812099"/>
                  </a:cubicBezTo>
                  <a:cubicBezTo>
                    <a:pt x="10107206" y="2712087"/>
                    <a:pt x="10208170" y="2604454"/>
                    <a:pt x="10299610" y="2488249"/>
                  </a:cubicBezTo>
                  <a:cubicBezTo>
                    <a:pt x="10467251" y="2273937"/>
                    <a:pt x="10655845" y="2080579"/>
                    <a:pt x="10871110" y="1912939"/>
                  </a:cubicBezTo>
                  <a:cubicBezTo>
                    <a:pt x="11002556" y="1811022"/>
                    <a:pt x="11134001" y="1708152"/>
                    <a:pt x="11258778" y="1598614"/>
                  </a:cubicBezTo>
                  <a:cubicBezTo>
                    <a:pt x="11396891" y="1476694"/>
                    <a:pt x="11470233" y="1317627"/>
                    <a:pt x="11543576" y="1150939"/>
                  </a:cubicBezTo>
                  <a:cubicBezTo>
                    <a:pt x="11612156" y="994729"/>
                    <a:pt x="11640731" y="880429"/>
                    <a:pt x="11612156" y="773749"/>
                  </a:cubicBezTo>
                  <a:close/>
                  <a:moveTo>
                    <a:pt x="9509036" y="1310007"/>
                  </a:moveTo>
                  <a:cubicBezTo>
                    <a:pt x="9509036" y="1310007"/>
                    <a:pt x="9509036" y="1310959"/>
                    <a:pt x="9509036" y="1310959"/>
                  </a:cubicBezTo>
                  <a:cubicBezTo>
                    <a:pt x="9509036" y="1310959"/>
                    <a:pt x="9508083" y="1311912"/>
                    <a:pt x="9508083" y="1311912"/>
                  </a:cubicBezTo>
                  <a:cubicBezTo>
                    <a:pt x="9508083" y="1310959"/>
                    <a:pt x="9508083" y="1310007"/>
                    <a:pt x="9509036" y="1310007"/>
                  </a:cubicBezTo>
                  <a:close/>
                  <a:moveTo>
                    <a:pt x="9327108" y="1715772"/>
                  </a:moveTo>
                  <a:cubicBezTo>
                    <a:pt x="9337586" y="1709104"/>
                    <a:pt x="9348063" y="1706247"/>
                    <a:pt x="9360445" y="1707199"/>
                  </a:cubicBezTo>
                  <a:cubicBezTo>
                    <a:pt x="9348063" y="1709104"/>
                    <a:pt x="9337586" y="1711962"/>
                    <a:pt x="9327108" y="171577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4">
              <a:extLst>
                <a:ext uri="{FF2B5EF4-FFF2-40B4-BE49-F238E27FC236}">
                  <a16:creationId xmlns="" xmlns:a16="http://schemas.microsoft.com/office/drawing/2014/main" id="{9B1188ED-A65D-443B-B8B3-CE21E7E7ADD2}"/>
                </a:ext>
              </a:extLst>
            </p:cNvPr>
            <p:cNvSpPr/>
            <p:nvPr/>
          </p:nvSpPr>
          <p:spPr>
            <a:xfrm>
              <a:off x="9118282" y="1309619"/>
              <a:ext cx="2781300" cy="1533525"/>
            </a:xfrm>
            <a:custGeom>
              <a:avLst/>
              <a:gdLst>
                <a:gd name="connsiteX0" fmla="*/ 2781301 w 2781300"/>
                <a:gd name="connsiteY0" fmla="*/ 771593 h 1533525"/>
                <a:gd name="connsiteX1" fmla="*/ 1551622 w 2781300"/>
                <a:gd name="connsiteY1" fmla="*/ 2925 h 1533525"/>
                <a:gd name="connsiteX2" fmla="*/ 676275 w 2781300"/>
                <a:gd name="connsiteY2" fmla="*/ 176280 h 1533525"/>
                <a:gd name="connsiteX3" fmla="*/ 201930 w 2781300"/>
                <a:gd name="connsiteY3" fmla="*/ 525848 h 1533525"/>
                <a:gd name="connsiteX4" fmla="*/ 0 w 2781300"/>
                <a:gd name="connsiteY4" fmla="*/ 708728 h 1533525"/>
                <a:gd name="connsiteX5" fmla="*/ 493395 w 2781300"/>
                <a:gd name="connsiteY5" fmla="*/ 821123 h 1533525"/>
                <a:gd name="connsiteX6" fmla="*/ 593407 w 2781300"/>
                <a:gd name="connsiteY6" fmla="*/ 792548 h 1533525"/>
                <a:gd name="connsiteX7" fmla="*/ 637223 w 2781300"/>
                <a:gd name="connsiteY7" fmla="*/ 759210 h 1533525"/>
                <a:gd name="connsiteX8" fmla="*/ 913448 w 2781300"/>
                <a:gd name="connsiteY8" fmla="*/ 694441 h 1533525"/>
                <a:gd name="connsiteX9" fmla="*/ 1011555 w 2781300"/>
                <a:gd name="connsiteY9" fmla="*/ 783976 h 1533525"/>
                <a:gd name="connsiteX10" fmla="*/ 997268 w 2781300"/>
                <a:gd name="connsiteY10" fmla="*/ 960188 h 1533525"/>
                <a:gd name="connsiteX11" fmla="*/ 1019176 w 2781300"/>
                <a:gd name="connsiteY11" fmla="*/ 1030673 h 1533525"/>
                <a:gd name="connsiteX12" fmla="*/ 1790701 w 2781300"/>
                <a:gd name="connsiteY12" fmla="*/ 1536451 h 1533525"/>
                <a:gd name="connsiteX13" fmla="*/ 1824990 w 2781300"/>
                <a:gd name="connsiteY13" fmla="*/ 1498351 h 1533525"/>
                <a:gd name="connsiteX14" fmla="*/ 2475547 w 2781300"/>
                <a:gd name="connsiteY14" fmla="*/ 1049723 h 1533525"/>
                <a:gd name="connsiteX15" fmla="*/ 2754630 w 2781300"/>
                <a:gd name="connsiteY15" fmla="*/ 964951 h 1533525"/>
                <a:gd name="connsiteX16" fmla="*/ 2788920 w 2781300"/>
                <a:gd name="connsiteY16" fmla="*/ 924946 h 1533525"/>
                <a:gd name="connsiteX17" fmla="*/ 2781301 w 2781300"/>
                <a:gd name="connsiteY17" fmla="*/ 771593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81300" h="1533525">
                  <a:moveTo>
                    <a:pt x="2781301" y="771593"/>
                  </a:moveTo>
                  <a:cubicBezTo>
                    <a:pt x="2754630" y="646816"/>
                    <a:pt x="2565083" y="70553"/>
                    <a:pt x="1551622" y="2925"/>
                  </a:cubicBezTo>
                  <a:cubicBezTo>
                    <a:pt x="1543051" y="8640"/>
                    <a:pt x="1071563" y="-50415"/>
                    <a:pt x="676275" y="176280"/>
                  </a:cubicBezTo>
                  <a:cubicBezTo>
                    <a:pt x="501968" y="270578"/>
                    <a:pt x="347663" y="392498"/>
                    <a:pt x="201930" y="525848"/>
                  </a:cubicBezTo>
                  <a:cubicBezTo>
                    <a:pt x="198120" y="528706"/>
                    <a:pt x="9525" y="699203"/>
                    <a:pt x="0" y="708728"/>
                  </a:cubicBezTo>
                  <a:cubicBezTo>
                    <a:pt x="0" y="708728"/>
                    <a:pt x="277178" y="678248"/>
                    <a:pt x="493395" y="821123"/>
                  </a:cubicBezTo>
                  <a:cubicBezTo>
                    <a:pt x="542925" y="840173"/>
                    <a:pt x="562928" y="810646"/>
                    <a:pt x="593407" y="792548"/>
                  </a:cubicBezTo>
                  <a:cubicBezTo>
                    <a:pt x="610553" y="783976"/>
                    <a:pt x="623888" y="770641"/>
                    <a:pt x="637223" y="759210"/>
                  </a:cubicBezTo>
                  <a:cubicBezTo>
                    <a:pt x="721043" y="703013"/>
                    <a:pt x="812482" y="666818"/>
                    <a:pt x="913448" y="694441"/>
                  </a:cubicBezTo>
                  <a:cubicBezTo>
                    <a:pt x="950595" y="706823"/>
                    <a:pt x="1002982" y="752543"/>
                    <a:pt x="1011555" y="783976"/>
                  </a:cubicBezTo>
                  <a:cubicBezTo>
                    <a:pt x="1028701" y="845888"/>
                    <a:pt x="1016318" y="903991"/>
                    <a:pt x="997268" y="960188"/>
                  </a:cubicBezTo>
                  <a:cubicBezTo>
                    <a:pt x="983932" y="999241"/>
                    <a:pt x="981076" y="1005908"/>
                    <a:pt x="1019176" y="1030673"/>
                  </a:cubicBezTo>
                  <a:cubicBezTo>
                    <a:pt x="1043940" y="1043056"/>
                    <a:pt x="1778318" y="1533593"/>
                    <a:pt x="1790701" y="1536451"/>
                  </a:cubicBezTo>
                  <a:cubicBezTo>
                    <a:pt x="1802130" y="1524068"/>
                    <a:pt x="1814513" y="1510733"/>
                    <a:pt x="1824990" y="1498351"/>
                  </a:cubicBezTo>
                  <a:cubicBezTo>
                    <a:pt x="2001203" y="1288801"/>
                    <a:pt x="2222183" y="1146878"/>
                    <a:pt x="2475547" y="1049723"/>
                  </a:cubicBezTo>
                  <a:cubicBezTo>
                    <a:pt x="2574608" y="1011623"/>
                    <a:pt x="2710815" y="969713"/>
                    <a:pt x="2754630" y="964951"/>
                  </a:cubicBezTo>
                  <a:cubicBezTo>
                    <a:pt x="2777490" y="962093"/>
                    <a:pt x="2788920" y="951616"/>
                    <a:pt x="2788920" y="924946"/>
                  </a:cubicBezTo>
                  <a:cubicBezTo>
                    <a:pt x="2788920" y="892560"/>
                    <a:pt x="2785110" y="791596"/>
                    <a:pt x="2781301" y="771593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rgbClr val="EA0000"/>
                </a:solidFill>
              </a:endParaRPr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="" xmlns:a16="http://schemas.microsoft.com/office/drawing/2014/main" id="{E667FE90-7A0E-42DB-816C-30DA05A606C7}"/>
                </a:ext>
              </a:extLst>
            </p:cNvPr>
            <p:cNvSpPr/>
            <p:nvPr/>
          </p:nvSpPr>
          <p:spPr>
            <a:xfrm>
              <a:off x="8863012" y="2045970"/>
              <a:ext cx="2009775" cy="2028825"/>
            </a:xfrm>
            <a:custGeom>
              <a:avLst/>
              <a:gdLst>
                <a:gd name="connsiteX0" fmla="*/ 2017396 w 2009775"/>
                <a:gd name="connsiteY0" fmla="*/ 818197 h 2028825"/>
                <a:gd name="connsiteX1" fmla="*/ 1618298 w 2009775"/>
                <a:gd name="connsiteY1" fmla="*/ 566738 h 2028825"/>
                <a:gd name="connsiteX2" fmla="*/ 1250633 w 2009775"/>
                <a:gd name="connsiteY2" fmla="*/ 319088 h 2028825"/>
                <a:gd name="connsiteX3" fmla="*/ 1215390 w 2009775"/>
                <a:gd name="connsiteY3" fmla="*/ 219075 h 2028825"/>
                <a:gd name="connsiteX4" fmla="*/ 1238250 w 2009775"/>
                <a:gd name="connsiteY4" fmla="*/ 151447 h 2028825"/>
                <a:gd name="connsiteX5" fmla="*/ 1158240 w 2009775"/>
                <a:gd name="connsiteY5" fmla="*/ 0 h 2028825"/>
                <a:gd name="connsiteX6" fmla="*/ 91440 w 2009775"/>
                <a:gd name="connsiteY6" fmla="*/ 1524952 h 2028825"/>
                <a:gd name="connsiteX7" fmla="*/ 0 w 2009775"/>
                <a:gd name="connsiteY7" fmla="*/ 1775460 h 2028825"/>
                <a:gd name="connsiteX8" fmla="*/ 812482 w 2009775"/>
                <a:gd name="connsiteY8" fmla="*/ 2025968 h 2028825"/>
                <a:gd name="connsiteX9" fmla="*/ 1119188 w 2009775"/>
                <a:gd name="connsiteY9" fmla="*/ 1966912 h 2028825"/>
                <a:gd name="connsiteX10" fmla="*/ 1291590 w 2009775"/>
                <a:gd name="connsiteY10" fmla="*/ 1842135 h 2028825"/>
                <a:gd name="connsiteX11" fmla="*/ 1291590 w 2009775"/>
                <a:gd name="connsiteY11" fmla="*/ 1842135 h 2028825"/>
                <a:gd name="connsiteX12" fmla="*/ 1737360 w 2009775"/>
                <a:gd name="connsiteY12" fmla="*/ 1246823 h 2028825"/>
                <a:gd name="connsiteX13" fmla="*/ 1737360 w 2009775"/>
                <a:gd name="connsiteY13" fmla="*/ 1246823 h 2028825"/>
                <a:gd name="connsiteX14" fmla="*/ 1737360 w 2009775"/>
                <a:gd name="connsiteY14" fmla="*/ 1246823 h 2028825"/>
                <a:gd name="connsiteX15" fmla="*/ 2017396 w 2009775"/>
                <a:gd name="connsiteY15" fmla="*/ 818197 h 202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9775" h="2028825">
                  <a:moveTo>
                    <a:pt x="2017396" y="818197"/>
                  </a:moveTo>
                  <a:cubicBezTo>
                    <a:pt x="2014538" y="810577"/>
                    <a:pt x="1677352" y="610552"/>
                    <a:pt x="1618298" y="566738"/>
                  </a:cubicBezTo>
                  <a:cubicBezTo>
                    <a:pt x="1603058" y="555308"/>
                    <a:pt x="1293496" y="341947"/>
                    <a:pt x="1250633" y="319088"/>
                  </a:cubicBezTo>
                  <a:cubicBezTo>
                    <a:pt x="1200150" y="291465"/>
                    <a:pt x="1195388" y="260985"/>
                    <a:pt x="1215390" y="219075"/>
                  </a:cubicBezTo>
                  <a:cubicBezTo>
                    <a:pt x="1226821" y="195263"/>
                    <a:pt x="1234440" y="180975"/>
                    <a:pt x="1238250" y="151447"/>
                  </a:cubicBezTo>
                  <a:cubicBezTo>
                    <a:pt x="1248727" y="84772"/>
                    <a:pt x="1218248" y="22860"/>
                    <a:pt x="1158240" y="0"/>
                  </a:cubicBezTo>
                  <a:cubicBezTo>
                    <a:pt x="1154430" y="4763"/>
                    <a:pt x="93345" y="1522095"/>
                    <a:pt x="91440" y="1524952"/>
                  </a:cubicBezTo>
                  <a:cubicBezTo>
                    <a:pt x="75248" y="1546860"/>
                    <a:pt x="15240" y="1725930"/>
                    <a:pt x="0" y="1775460"/>
                  </a:cubicBezTo>
                  <a:cubicBezTo>
                    <a:pt x="5715" y="1780223"/>
                    <a:pt x="529590" y="2001202"/>
                    <a:pt x="812482" y="2025968"/>
                  </a:cubicBezTo>
                  <a:cubicBezTo>
                    <a:pt x="919163" y="2035493"/>
                    <a:pt x="1023938" y="2025015"/>
                    <a:pt x="1119188" y="1966912"/>
                  </a:cubicBezTo>
                  <a:cubicBezTo>
                    <a:pt x="1180148" y="1929765"/>
                    <a:pt x="1233488" y="1883093"/>
                    <a:pt x="1291590" y="1842135"/>
                  </a:cubicBezTo>
                  <a:cubicBezTo>
                    <a:pt x="1291590" y="1842135"/>
                    <a:pt x="1291590" y="1842135"/>
                    <a:pt x="1291590" y="1842135"/>
                  </a:cubicBezTo>
                  <a:cubicBezTo>
                    <a:pt x="1487805" y="1679258"/>
                    <a:pt x="1618298" y="1467802"/>
                    <a:pt x="1737360" y="1246823"/>
                  </a:cubicBezTo>
                  <a:lnTo>
                    <a:pt x="1737360" y="1246823"/>
                  </a:lnTo>
                  <a:lnTo>
                    <a:pt x="1737360" y="1246823"/>
                  </a:lnTo>
                  <a:cubicBezTo>
                    <a:pt x="1830705" y="1083945"/>
                    <a:pt x="1906905" y="954405"/>
                    <a:pt x="2017396" y="818197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="" xmlns:a16="http://schemas.microsoft.com/office/drawing/2014/main" id="{CD33045A-CDED-4056-BDF0-69D9F07FA7BD}"/>
                </a:ext>
              </a:extLst>
            </p:cNvPr>
            <p:cNvSpPr/>
            <p:nvPr/>
          </p:nvSpPr>
          <p:spPr>
            <a:xfrm>
              <a:off x="8233410" y="2032974"/>
              <a:ext cx="1771650" cy="1771650"/>
            </a:xfrm>
            <a:custGeom>
              <a:avLst/>
              <a:gdLst>
                <a:gd name="connsiteX0" fmla="*/ 871538 w 1771650"/>
                <a:gd name="connsiteY0" fmla="*/ 613 h 1771650"/>
                <a:gd name="connsiteX1" fmla="*/ 236220 w 1771650"/>
                <a:gd name="connsiteY1" fmla="*/ 674030 h 1771650"/>
                <a:gd name="connsiteX2" fmla="*/ 0 w 1771650"/>
                <a:gd name="connsiteY2" fmla="*/ 1145518 h 1771650"/>
                <a:gd name="connsiteX3" fmla="*/ 75247 w 1771650"/>
                <a:gd name="connsiteY3" fmla="*/ 1374118 h 1771650"/>
                <a:gd name="connsiteX4" fmla="*/ 613410 w 1771650"/>
                <a:gd name="connsiteY4" fmla="*/ 1774168 h 1771650"/>
                <a:gd name="connsiteX5" fmla="*/ 698182 w 1771650"/>
                <a:gd name="connsiteY5" fmla="*/ 1546521 h 1771650"/>
                <a:gd name="connsiteX6" fmla="*/ 1777365 w 1771650"/>
                <a:gd name="connsiteY6" fmla="*/ 3470 h 1771650"/>
                <a:gd name="connsiteX7" fmla="*/ 1492567 w 1771650"/>
                <a:gd name="connsiteY7" fmla="*/ 103483 h 1771650"/>
                <a:gd name="connsiteX8" fmla="*/ 1381125 w 1771650"/>
                <a:gd name="connsiteY8" fmla="*/ 130153 h 1771650"/>
                <a:gd name="connsiteX9" fmla="*/ 871538 w 1771650"/>
                <a:gd name="connsiteY9" fmla="*/ 613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71650" h="1771650">
                  <a:moveTo>
                    <a:pt x="871538" y="613"/>
                  </a:moveTo>
                  <a:cubicBezTo>
                    <a:pt x="871538" y="613"/>
                    <a:pt x="388620" y="454955"/>
                    <a:pt x="236220" y="674030"/>
                  </a:cubicBezTo>
                  <a:cubicBezTo>
                    <a:pt x="236220" y="674030"/>
                    <a:pt x="0" y="974068"/>
                    <a:pt x="0" y="1145518"/>
                  </a:cubicBezTo>
                  <a:cubicBezTo>
                    <a:pt x="0" y="1227433"/>
                    <a:pt x="33338" y="1307443"/>
                    <a:pt x="75247" y="1374118"/>
                  </a:cubicBezTo>
                  <a:cubicBezTo>
                    <a:pt x="186690" y="1549378"/>
                    <a:pt x="607695" y="1772263"/>
                    <a:pt x="613410" y="1774168"/>
                  </a:cubicBezTo>
                  <a:cubicBezTo>
                    <a:pt x="631507" y="1730353"/>
                    <a:pt x="656272" y="1648438"/>
                    <a:pt x="698182" y="1546521"/>
                  </a:cubicBezTo>
                  <a:cubicBezTo>
                    <a:pt x="737235" y="1452223"/>
                    <a:pt x="1776413" y="7280"/>
                    <a:pt x="1777365" y="3470"/>
                  </a:cubicBezTo>
                  <a:cubicBezTo>
                    <a:pt x="1688782" y="-11770"/>
                    <a:pt x="1566863" y="23473"/>
                    <a:pt x="1492567" y="103483"/>
                  </a:cubicBezTo>
                  <a:cubicBezTo>
                    <a:pt x="1469707" y="128248"/>
                    <a:pt x="1416367" y="153013"/>
                    <a:pt x="1381125" y="130153"/>
                  </a:cubicBezTo>
                  <a:cubicBezTo>
                    <a:pt x="1275397" y="71098"/>
                    <a:pt x="1152525" y="613"/>
                    <a:pt x="871538" y="613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="" xmlns:a16="http://schemas.microsoft.com/office/drawing/2014/main" id="{B2DF5068-3094-44EF-8639-A3F18E1CABA7}"/>
                </a:ext>
              </a:extLst>
            </p:cNvPr>
            <p:cNvSpPr/>
            <p:nvPr/>
          </p:nvSpPr>
          <p:spPr>
            <a:xfrm>
              <a:off x="9092649" y="2269344"/>
              <a:ext cx="809625" cy="952500"/>
            </a:xfrm>
            <a:custGeom>
              <a:avLst/>
              <a:gdLst>
                <a:gd name="connsiteX0" fmla="*/ 157078 w 809625"/>
                <a:gd name="connsiteY0" fmla="*/ 955821 h 952500"/>
                <a:gd name="connsiteX1" fmla="*/ 14203 w 809625"/>
                <a:gd name="connsiteY1" fmla="*/ 889146 h 952500"/>
                <a:gd name="connsiteX2" fmla="*/ 58971 w 809625"/>
                <a:gd name="connsiteY2" fmla="*/ 634828 h 952500"/>
                <a:gd name="connsiteX3" fmla="*/ 441876 w 809625"/>
                <a:gd name="connsiteY3" fmla="*/ 126193 h 952500"/>
                <a:gd name="connsiteX4" fmla="*/ 763821 w 809625"/>
                <a:gd name="connsiteY4" fmla="*/ 14751 h 952500"/>
                <a:gd name="connsiteX5" fmla="*/ 813351 w 809625"/>
                <a:gd name="connsiteY5" fmla="*/ 114763 h 952500"/>
                <a:gd name="connsiteX6" fmla="*/ 720958 w 809625"/>
                <a:gd name="connsiteY6" fmla="*/ 321456 h 952500"/>
                <a:gd name="connsiteX7" fmla="*/ 373296 w 809625"/>
                <a:gd name="connsiteY7" fmla="*/ 778656 h 952500"/>
                <a:gd name="connsiteX8" fmla="*/ 157078 w 809625"/>
                <a:gd name="connsiteY8" fmla="*/ 955821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625" h="952500">
                  <a:moveTo>
                    <a:pt x="157078" y="955821"/>
                  </a:moveTo>
                  <a:cubicBezTo>
                    <a:pt x="109453" y="970108"/>
                    <a:pt x="36111" y="954868"/>
                    <a:pt x="14203" y="889146"/>
                  </a:cubicBezTo>
                  <a:cubicBezTo>
                    <a:pt x="-21039" y="780561"/>
                    <a:pt x="15156" y="739603"/>
                    <a:pt x="58971" y="634828"/>
                  </a:cubicBezTo>
                  <a:cubicBezTo>
                    <a:pt x="155174" y="407181"/>
                    <a:pt x="385678" y="177628"/>
                    <a:pt x="441876" y="126193"/>
                  </a:cubicBezTo>
                  <a:cubicBezTo>
                    <a:pt x="543793" y="32848"/>
                    <a:pt x="659046" y="-30017"/>
                    <a:pt x="763821" y="14751"/>
                  </a:cubicBezTo>
                  <a:cubicBezTo>
                    <a:pt x="763821" y="14751"/>
                    <a:pt x="815256" y="51898"/>
                    <a:pt x="813351" y="114763"/>
                  </a:cubicBezTo>
                  <a:cubicBezTo>
                    <a:pt x="810493" y="192868"/>
                    <a:pt x="786681" y="229063"/>
                    <a:pt x="720958" y="321456"/>
                  </a:cubicBezTo>
                  <a:cubicBezTo>
                    <a:pt x="648568" y="423373"/>
                    <a:pt x="513313" y="621493"/>
                    <a:pt x="373296" y="778656"/>
                  </a:cubicBezTo>
                  <a:cubicBezTo>
                    <a:pt x="291381" y="872001"/>
                    <a:pt x="204703" y="941533"/>
                    <a:pt x="157078" y="955821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="" xmlns:a16="http://schemas.microsoft.com/office/drawing/2014/main" id="{9164343A-0AD4-4CE5-BB7B-D64A16A4B9E2}"/>
                </a:ext>
              </a:extLst>
            </p:cNvPr>
            <p:cNvSpPr/>
            <p:nvPr/>
          </p:nvSpPr>
          <p:spPr>
            <a:xfrm>
              <a:off x="9178208" y="2401664"/>
              <a:ext cx="609600" cy="733425"/>
            </a:xfrm>
            <a:custGeom>
              <a:avLst/>
              <a:gdLst>
                <a:gd name="connsiteX0" fmla="*/ 566818 w 609600"/>
                <a:gd name="connsiteY0" fmla="*/ 7208 h 733425"/>
                <a:gd name="connsiteX1" fmla="*/ 404893 w 609600"/>
                <a:gd name="connsiteY1" fmla="*/ 432976 h 733425"/>
                <a:gd name="connsiteX2" fmla="*/ 50564 w 609600"/>
                <a:gd name="connsiteY2" fmla="*/ 733013 h 733425"/>
                <a:gd name="connsiteX3" fmla="*/ 156291 w 609600"/>
                <a:gd name="connsiteY3" fmla="*/ 261526 h 733425"/>
                <a:gd name="connsiteX4" fmla="*/ 566818 w 609600"/>
                <a:gd name="connsiteY4" fmla="*/ 7208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733425">
                  <a:moveTo>
                    <a:pt x="566818" y="7208"/>
                  </a:moveTo>
                  <a:cubicBezTo>
                    <a:pt x="694454" y="51976"/>
                    <a:pt x="553484" y="237713"/>
                    <a:pt x="404893" y="432976"/>
                  </a:cubicBezTo>
                  <a:cubicBezTo>
                    <a:pt x="255351" y="630143"/>
                    <a:pt x="163911" y="766351"/>
                    <a:pt x="50564" y="733013"/>
                  </a:cubicBezTo>
                  <a:cubicBezTo>
                    <a:pt x="-48496" y="704438"/>
                    <a:pt x="3891" y="454883"/>
                    <a:pt x="156291" y="261526"/>
                  </a:cubicBezTo>
                  <a:cubicBezTo>
                    <a:pt x="314406" y="61501"/>
                    <a:pt x="469664" y="-27082"/>
                    <a:pt x="566818" y="720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" name="Freeform: Shape 9">
            <a:extLst>
              <a:ext uri="{FF2B5EF4-FFF2-40B4-BE49-F238E27FC236}">
                <a16:creationId xmlns="" xmlns:a16="http://schemas.microsoft.com/office/drawing/2014/main" id="{C80747D4-4A72-43C8-AD9A-D3B15F47D55D}"/>
              </a:ext>
            </a:extLst>
          </p:cNvPr>
          <p:cNvSpPr/>
          <p:nvPr/>
        </p:nvSpPr>
        <p:spPr>
          <a:xfrm rot="21387757" flipH="1">
            <a:off x="6234361" y="4444066"/>
            <a:ext cx="5965319" cy="1079845"/>
          </a:xfrm>
          <a:custGeom>
            <a:avLst/>
            <a:gdLst>
              <a:gd name="connsiteX0" fmla="*/ 3019693 w 3668233"/>
              <a:gd name="connsiteY0" fmla="*/ 22 h 1079845"/>
              <a:gd name="connsiteX1" fmla="*/ 2868966 w 3668233"/>
              <a:gd name="connsiteY1" fmla="*/ 30895 h 1079845"/>
              <a:gd name="connsiteX2" fmla="*/ 2588412 w 3668233"/>
              <a:gd name="connsiteY2" fmla="*/ 203295 h 1079845"/>
              <a:gd name="connsiteX3" fmla="*/ 2153947 w 3668233"/>
              <a:gd name="connsiteY3" fmla="*/ 628515 h 1079845"/>
              <a:gd name="connsiteX4" fmla="*/ 1718096 w 3668233"/>
              <a:gd name="connsiteY4" fmla="*/ 1015374 h 1079845"/>
              <a:gd name="connsiteX5" fmla="*/ 1563260 w 3668233"/>
              <a:gd name="connsiteY5" fmla="*/ 989491 h 1079845"/>
              <a:gd name="connsiteX6" fmla="*/ 1423215 w 3668233"/>
              <a:gd name="connsiteY6" fmla="*/ 619734 h 1079845"/>
              <a:gd name="connsiteX7" fmla="*/ 1272076 w 3668233"/>
              <a:gd name="connsiteY7" fmla="*/ 489395 h 1079845"/>
              <a:gd name="connsiteX8" fmla="*/ 957782 w 3668233"/>
              <a:gd name="connsiteY8" fmla="*/ 454268 h 1079845"/>
              <a:gd name="connsiteX9" fmla="*/ 8430 w 3668233"/>
              <a:gd name="connsiteY9" fmla="*/ 652088 h 1079845"/>
              <a:gd name="connsiteX10" fmla="*/ 18137 w 3668233"/>
              <a:gd name="connsiteY10" fmla="*/ 696459 h 1079845"/>
              <a:gd name="connsiteX11" fmla="*/ 791854 w 3668233"/>
              <a:gd name="connsiteY11" fmla="*/ 528681 h 1079845"/>
              <a:gd name="connsiteX12" fmla="*/ 1143586 w 3668233"/>
              <a:gd name="connsiteY12" fmla="*/ 499563 h 1079845"/>
              <a:gd name="connsiteX13" fmla="*/ 1404727 w 3668233"/>
              <a:gd name="connsiteY13" fmla="*/ 676122 h 1079845"/>
              <a:gd name="connsiteX14" fmla="*/ 1527671 w 3668233"/>
              <a:gd name="connsiteY14" fmla="*/ 1015374 h 1079845"/>
              <a:gd name="connsiteX15" fmla="*/ 1660321 w 3668233"/>
              <a:gd name="connsiteY15" fmla="*/ 1078695 h 1079845"/>
              <a:gd name="connsiteX16" fmla="*/ 2135460 w 3668233"/>
              <a:gd name="connsiteY16" fmla="*/ 713098 h 1079845"/>
              <a:gd name="connsiteX17" fmla="*/ 2579631 w 3668233"/>
              <a:gd name="connsiteY17" fmla="*/ 269389 h 1079845"/>
              <a:gd name="connsiteX18" fmla="*/ 2914723 w 3668233"/>
              <a:gd name="connsiteY18" fmla="*/ 63249 h 1079845"/>
              <a:gd name="connsiteX19" fmla="*/ 3077417 w 3668233"/>
              <a:gd name="connsiteY19" fmla="*/ 44761 h 1079845"/>
              <a:gd name="connsiteX20" fmla="*/ 3244731 w 3668233"/>
              <a:gd name="connsiteY20" fmla="*/ 192202 h 1079845"/>
              <a:gd name="connsiteX21" fmla="*/ 3323768 w 3668233"/>
              <a:gd name="connsiteY21" fmla="*/ 454730 h 1079845"/>
              <a:gd name="connsiteX22" fmla="*/ 3375534 w 3668233"/>
              <a:gd name="connsiteY22" fmla="*/ 624356 h 1079845"/>
              <a:gd name="connsiteX23" fmla="*/ 3553479 w 3668233"/>
              <a:gd name="connsiteY23" fmla="*/ 677046 h 1079845"/>
              <a:gd name="connsiteX24" fmla="*/ 3668233 w 3668233"/>
              <a:gd name="connsiteY24" fmla="*/ 641253 h 1079845"/>
              <a:gd name="connsiteX25" fmla="*/ 3668233 w 3668233"/>
              <a:gd name="connsiteY25" fmla="*/ 595384 h 1079845"/>
              <a:gd name="connsiteX26" fmla="*/ 3616360 w 3668233"/>
              <a:gd name="connsiteY26" fmla="*/ 617076 h 1079845"/>
              <a:gd name="connsiteX27" fmla="*/ 3532680 w 3668233"/>
              <a:gd name="connsiteY27" fmla="*/ 639146 h 1079845"/>
              <a:gd name="connsiteX28" fmla="*/ 3412971 w 3668233"/>
              <a:gd name="connsiteY28" fmla="*/ 602171 h 1079845"/>
              <a:gd name="connsiteX29" fmla="*/ 3319146 w 3668233"/>
              <a:gd name="connsiteY29" fmla="*/ 262918 h 1079845"/>
              <a:gd name="connsiteX30" fmla="*/ 3233177 w 3668233"/>
              <a:gd name="connsiteY30" fmla="*/ 91443 h 1079845"/>
              <a:gd name="connsiteX31" fmla="*/ 3095442 w 3668233"/>
              <a:gd name="connsiteY31" fmla="*/ 8248 h 1079845"/>
              <a:gd name="connsiteX32" fmla="*/ 3019693 w 3668233"/>
              <a:gd name="connsiteY32" fmla="*/ 22 h 10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668233" h="1079845">
                <a:moveTo>
                  <a:pt x="3019693" y="22"/>
                </a:moveTo>
                <a:cubicBezTo>
                  <a:pt x="2946702" y="824"/>
                  <a:pt x="2885605" y="24309"/>
                  <a:pt x="2868966" y="30895"/>
                </a:cubicBezTo>
                <a:cubicBezTo>
                  <a:pt x="2764047" y="72493"/>
                  <a:pt x="2673919" y="130268"/>
                  <a:pt x="2588412" y="203295"/>
                </a:cubicBezTo>
                <a:cubicBezTo>
                  <a:pt x="2503368" y="274011"/>
                  <a:pt x="2181679" y="598935"/>
                  <a:pt x="2153947" y="628515"/>
                </a:cubicBezTo>
                <a:cubicBezTo>
                  <a:pt x="2126216" y="657634"/>
                  <a:pt x="1768475" y="992726"/>
                  <a:pt x="1718096" y="1015374"/>
                </a:cubicBezTo>
                <a:cubicBezTo>
                  <a:pt x="1658011" y="1042182"/>
                  <a:pt x="1606245" y="1051426"/>
                  <a:pt x="1563260" y="989491"/>
                </a:cubicBezTo>
                <a:cubicBezTo>
                  <a:pt x="1541999" y="959448"/>
                  <a:pt x="1462501" y="689063"/>
                  <a:pt x="1423215" y="619734"/>
                </a:cubicBezTo>
                <a:cubicBezTo>
                  <a:pt x="1388550" y="558724"/>
                  <a:pt x="1335397" y="517588"/>
                  <a:pt x="1272076" y="489395"/>
                </a:cubicBezTo>
                <a:cubicBezTo>
                  <a:pt x="1171317" y="444561"/>
                  <a:pt x="1065012" y="442712"/>
                  <a:pt x="957782" y="454268"/>
                </a:cubicBezTo>
                <a:cubicBezTo>
                  <a:pt x="851015" y="466285"/>
                  <a:pt x="130450" y="625742"/>
                  <a:pt x="8430" y="652088"/>
                </a:cubicBezTo>
                <a:cubicBezTo>
                  <a:pt x="-7747" y="655785"/>
                  <a:pt x="1498" y="700156"/>
                  <a:pt x="18137" y="696459"/>
                </a:cubicBezTo>
                <a:cubicBezTo>
                  <a:pt x="79147" y="682130"/>
                  <a:pt x="594958" y="571203"/>
                  <a:pt x="791854" y="528681"/>
                </a:cubicBezTo>
                <a:cubicBezTo>
                  <a:pt x="907865" y="503722"/>
                  <a:pt x="1024339" y="483848"/>
                  <a:pt x="1143586" y="499563"/>
                </a:cubicBezTo>
                <a:cubicBezTo>
                  <a:pt x="1260059" y="514815"/>
                  <a:pt x="1349263" y="569817"/>
                  <a:pt x="1404727" y="676122"/>
                </a:cubicBezTo>
                <a:cubicBezTo>
                  <a:pt x="1432459" y="729274"/>
                  <a:pt x="1494393" y="962684"/>
                  <a:pt x="1527671" y="1015374"/>
                </a:cubicBezTo>
                <a:cubicBezTo>
                  <a:pt x="1558176" y="1064367"/>
                  <a:pt x="1602547" y="1085166"/>
                  <a:pt x="1660321" y="1078695"/>
                </a:cubicBezTo>
                <a:cubicBezTo>
                  <a:pt x="1769862" y="1067140"/>
                  <a:pt x="2005583" y="832806"/>
                  <a:pt x="2135460" y="713098"/>
                </a:cubicBezTo>
                <a:cubicBezTo>
                  <a:pt x="2289371" y="571203"/>
                  <a:pt x="2420173" y="405737"/>
                  <a:pt x="2579631" y="269389"/>
                </a:cubicBezTo>
                <a:cubicBezTo>
                  <a:pt x="2680390" y="182958"/>
                  <a:pt x="2787157" y="106233"/>
                  <a:pt x="2914723" y="63249"/>
                </a:cubicBezTo>
                <a:cubicBezTo>
                  <a:pt x="2967876" y="45223"/>
                  <a:pt x="3021953" y="35055"/>
                  <a:pt x="3077417" y="44761"/>
                </a:cubicBezTo>
                <a:cubicBezTo>
                  <a:pt x="3161999" y="60014"/>
                  <a:pt x="3210067" y="119637"/>
                  <a:pt x="3244731" y="192202"/>
                </a:cubicBezTo>
                <a:cubicBezTo>
                  <a:pt x="3284019" y="275860"/>
                  <a:pt x="3302044" y="365988"/>
                  <a:pt x="3323768" y="454730"/>
                </a:cubicBezTo>
                <a:cubicBezTo>
                  <a:pt x="3337633" y="511580"/>
                  <a:pt x="3353348" y="568892"/>
                  <a:pt x="3375534" y="624356"/>
                </a:cubicBezTo>
                <a:cubicBezTo>
                  <a:pt x="3400954" y="688139"/>
                  <a:pt x="3477679" y="694147"/>
                  <a:pt x="3553479" y="677046"/>
                </a:cubicBezTo>
                <a:lnTo>
                  <a:pt x="3668233" y="641253"/>
                </a:lnTo>
                <a:lnTo>
                  <a:pt x="3668233" y="595384"/>
                </a:lnTo>
                <a:lnTo>
                  <a:pt x="3616360" y="617076"/>
                </a:lnTo>
                <a:cubicBezTo>
                  <a:pt x="3589271" y="626494"/>
                  <a:pt x="3561452" y="634062"/>
                  <a:pt x="3532680" y="639146"/>
                </a:cubicBezTo>
                <a:cubicBezTo>
                  <a:pt x="3489696" y="646541"/>
                  <a:pt x="3442090" y="645617"/>
                  <a:pt x="3412971" y="602171"/>
                </a:cubicBezTo>
                <a:cubicBezTo>
                  <a:pt x="3378769" y="540236"/>
                  <a:pt x="3344104" y="352122"/>
                  <a:pt x="3319146" y="262918"/>
                </a:cubicBezTo>
                <a:cubicBezTo>
                  <a:pt x="3301582" y="200059"/>
                  <a:pt x="3247043" y="106233"/>
                  <a:pt x="3233177" y="91443"/>
                </a:cubicBezTo>
                <a:cubicBezTo>
                  <a:pt x="3201748" y="57240"/>
                  <a:pt x="3155528" y="22576"/>
                  <a:pt x="3095442" y="8248"/>
                </a:cubicBezTo>
                <a:cubicBezTo>
                  <a:pt x="3069675" y="2008"/>
                  <a:pt x="3044023" y="-245"/>
                  <a:pt x="3019693" y="2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12">
            <a:extLst>
              <a:ext uri="{FF2B5EF4-FFF2-40B4-BE49-F238E27FC236}">
                <a16:creationId xmlns="" xmlns:a16="http://schemas.microsoft.com/office/drawing/2014/main" id="{44CD6EA4-7A3B-4F28-AA4B-4E5BFEB5C47B}"/>
              </a:ext>
            </a:extLst>
          </p:cNvPr>
          <p:cNvSpPr/>
          <p:nvPr/>
        </p:nvSpPr>
        <p:spPr>
          <a:xfrm rot="212243">
            <a:off x="6953300" y="1922777"/>
            <a:ext cx="5259425" cy="1079845"/>
          </a:xfrm>
          <a:custGeom>
            <a:avLst/>
            <a:gdLst>
              <a:gd name="connsiteX0" fmla="*/ 3019693 w 3668233"/>
              <a:gd name="connsiteY0" fmla="*/ 22 h 1079845"/>
              <a:gd name="connsiteX1" fmla="*/ 2868966 w 3668233"/>
              <a:gd name="connsiteY1" fmla="*/ 30895 h 1079845"/>
              <a:gd name="connsiteX2" fmla="*/ 2588412 w 3668233"/>
              <a:gd name="connsiteY2" fmla="*/ 203295 h 1079845"/>
              <a:gd name="connsiteX3" fmla="*/ 2153947 w 3668233"/>
              <a:gd name="connsiteY3" fmla="*/ 628515 h 1079845"/>
              <a:gd name="connsiteX4" fmla="*/ 1718096 w 3668233"/>
              <a:gd name="connsiteY4" fmla="*/ 1015374 h 1079845"/>
              <a:gd name="connsiteX5" fmla="*/ 1563260 w 3668233"/>
              <a:gd name="connsiteY5" fmla="*/ 989491 h 1079845"/>
              <a:gd name="connsiteX6" fmla="*/ 1423215 w 3668233"/>
              <a:gd name="connsiteY6" fmla="*/ 619734 h 1079845"/>
              <a:gd name="connsiteX7" fmla="*/ 1272076 w 3668233"/>
              <a:gd name="connsiteY7" fmla="*/ 489395 h 1079845"/>
              <a:gd name="connsiteX8" fmla="*/ 957782 w 3668233"/>
              <a:gd name="connsiteY8" fmla="*/ 454268 h 1079845"/>
              <a:gd name="connsiteX9" fmla="*/ 8430 w 3668233"/>
              <a:gd name="connsiteY9" fmla="*/ 652088 h 1079845"/>
              <a:gd name="connsiteX10" fmla="*/ 18137 w 3668233"/>
              <a:gd name="connsiteY10" fmla="*/ 696459 h 1079845"/>
              <a:gd name="connsiteX11" fmla="*/ 791854 w 3668233"/>
              <a:gd name="connsiteY11" fmla="*/ 528681 h 1079845"/>
              <a:gd name="connsiteX12" fmla="*/ 1143586 w 3668233"/>
              <a:gd name="connsiteY12" fmla="*/ 499563 h 1079845"/>
              <a:gd name="connsiteX13" fmla="*/ 1404727 w 3668233"/>
              <a:gd name="connsiteY13" fmla="*/ 676122 h 1079845"/>
              <a:gd name="connsiteX14" fmla="*/ 1527671 w 3668233"/>
              <a:gd name="connsiteY14" fmla="*/ 1015374 h 1079845"/>
              <a:gd name="connsiteX15" fmla="*/ 1660321 w 3668233"/>
              <a:gd name="connsiteY15" fmla="*/ 1078695 h 1079845"/>
              <a:gd name="connsiteX16" fmla="*/ 2135460 w 3668233"/>
              <a:gd name="connsiteY16" fmla="*/ 713098 h 1079845"/>
              <a:gd name="connsiteX17" fmla="*/ 2579631 w 3668233"/>
              <a:gd name="connsiteY17" fmla="*/ 269389 h 1079845"/>
              <a:gd name="connsiteX18" fmla="*/ 2914723 w 3668233"/>
              <a:gd name="connsiteY18" fmla="*/ 63249 h 1079845"/>
              <a:gd name="connsiteX19" fmla="*/ 3077417 w 3668233"/>
              <a:gd name="connsiteY19" fmla="*/ 44761 h 1079845"/>
              <a:gd name="connsiteX20" fmla="*/ 3244731 w 3668233"/>
              <a:gd name="connsiteY20" fmla="*/ 192202 h 1079845"/>
              <a:gd name="connsiteX21" fmla="*/ 3323768 w 3668233"/>
              <a:gd name="connsiteY21" fmla="*/ 454730 h 1079845"/>
              <a:gd name="connsiteX22" fmla="*/ 3375534 w 3668233"/>
              <a:gd name="connsiteY22" fmla="*/ 624356 h 1079845"/>
              <a:gd name="connsiteX23" fmla="*/ 3553479 w 3668233"/>
              <a:gd name="connsiteY23" fmla="*/ 677046 h 1079845"/>
              <a:gd name="connsiteX24" fmla="*/ 3668233 w 3668233"/>
              <a:gd name="connsiteY24" fmla="*/ 641253 h 1079845"/>
              <a:gd name="connsiteX25" fmla="*/ 3668233 w 3668233"/>
              <a:gd name="connsiteY25" fmla="*/ 595384 h 1079845"/>
              <a:gd name="connsiteX26" fmla="*/ 3616360 w 3668233"/>
              <a:gd name="connsiteY26" fmla="*/ 617076 h 1079845"/>
              <a:gd name="connsiteX27" fmla="*/ 3532680 w 3668233"/>
              <a:gd name="connsiteY27" fmla="*/ 639146 h 1079845"/>
              <a:gd name="connsiteX28" fmla="*/ 3412971 w 3668233"/>
              <a:gd name="connsiteY28" fmla="*/ 602171 h 1079845"/>
              <a:gd name="connsiteX29" fmla="*/ 3319146 w 3668233"/>
              <a:gd name="connsiteY29" fmla="*/ 262918 h 1079845"/>
              <a:gd name="connsiteX30" fmla="*/ 3233177 w 3668233"/>
              <a:gd name="connsiteY30" fmla="*/ 91443 h 1079845"/>
              <a:gd name="connsiteX31" fmla="*/ 3095442 w 3668233"/>
              <a:gd name="connsiteY31" fmla="*/ 8248 h 1079845"/>
              <a:gd name="connsiteX32" fmla="*/ 3019693 w 3668233"/>
              <a:gd name="connsiteY32" fmla="*/ 22 h 10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668233" h="1079845">
                <a:moveTo>
                  <a:pt x="3019693" y="22"/>
                </a:moveTo>
                <a:cubicBezTo>
                  <a:pt x="2946702" y="824"/>
                  <a:pt x="2885605" y="24309"/>
                  <a:pt x="2868966" y="30895"/>
                </a:cubicBezTo>
                <a:cubicBezTo>
                  <a:pt x="2764047" y="72493"/>
                  <a:pt x="2673919" y="130268"/>
                  <a:pt x="2588412" y="203295"/>
                </a:cubicBezTo>
                <a:cubicBezTo>
                  <a:pt x="2503368" y="274011"/>
                  <a:pt x="2181679" y="598935"/>
                  <a:pt x="2153947" y="628515"/>
                </a:cubicBezTo>
                <a:cubicBezTo>
                  <a:pt x="2126216" y="657634"/>
                  <a:pt x="1768475" y="992726"/>
                  <a:pt x="1718096" y="1015374"/>
                </a:cubicBezTo>
                <a:cubicBezTo>
                  <a:pt x="1658011" y="1042182"/>
                  <a:pt x="1606245" y="1051426"/>
                  <a:pt x="1563260" y="989491"/>
                </a:cubicBezTo>
                <a:cubicBezTo>
                  <a:pt x="1541999" y="959448"/>
                  <a:pt x="1462501" y="689063"/>
                  <a:pt x="1423215" y="619734"/>
                </a:cubicBezTo>
                <a:cubicBezTo>
                  <a:pt x="1388550" y="558724"/>
                  <a:pt x="1335397" y="517588"/>
                  <a:pt x="1272076" y="489395"/>
                </a:cubicBezTo>
                <a:cubicBezTo>
                  <a:pt x="1171317" y="444561"/>
                  <a:pt x="1065012" y="442712"/>
                  <a:pt x="957782" y="454268"/>
                </a:cubicBezTo>
                <a:cubicBezTo>
                  <a:pt x="851015" y="466285"/>
                  <a:pt x="130450" y="625742"/>
                  <a:pt x="8430" y="652088"/>
                </a:cubicBezTo>
                <a:cubicBezTo>
                  <a:pt x="-7747" y="655785"/>
                  <a:pt x="1498" y="700156"/>
                  <a:pt x="18137" y="696459"/>
                </a:cubicBezTo>
                <a:cubicBezTo>
                  <a:pt x="79147" y="682130"/>
                  <a:pt x="594958" y="571203"/>
                  <a:pt x="791854" y="528681"/>
                </a:cubicBezTo>
                <a:cubicBezTo>
                  <a:pt x="907865" y="503722"/>
                  <a:pt x="1024339" y="483848"/>
                  <a:pt x="1143586" y="499563"/>
                </a:cubicBezTo>
                <a:cubicBezTo>
                  <a:pt x="1260059" y="514815"/>
                  <a:pt x="1349263" y="569817"/>
                  <a:pt x="1404727" y="676122"/>
                </a:cubicBezTo>
                <a:cubicBezTo>
                  <a:pt x="1432459" y="729274"/>
                  <a:pt x="1494393" y="962684"/>
                  <a:pt x="1527671" y="1015374"/>
                </a:cubicBezTo>
                <a:cubicBezTo>
                  <a:pt x="1558176" y="1064367"/>
                  <a:pt x="1602547" y="1085166"/>
                  <a:pt x="1660321" y="1078695"/>
                </a:cubicBezTo>
                <a:cubicBezTo>
                  <a:pt x="1769862" y="1067140"/>
                  <a:pt x="2005583" y="832806"/>
                  <a:pt x="2135460" y="713098"/>
                </a:cubicBezTo>
                <a:cubicBezTo>
                  <a:pt x="2289371" y="571203"/>
                  <a:pt x="2420173" y="405737"/>
                  <a:pt x="2579631" y="269389"/>
                </a:cubicBezTo>
                <a:cubicBezTo>
                  <a:pt x="2680390" y="182958"/>
                  <a:pt x="2787157" y="106233"/>
                  <a:pt x="2914723" y="63249"/>
                </a:cubicBezTo>
                <a:cubicBezTo>
                  <a:pt x="2967876" y="45223"/>
                  <a:pt x="3021953" y="35055"/>
                  <a:pt x="3077417" y="44761"/>
                </a:cubicBezTo>
                <a:cubicBezTo>
                  <a:pt x="3161999" y="60014"/>
                  <a:pt x="3210067" y="119637"/>
                  <a:pt x="3244731" y="192202"/>
                </a:cubicBezTo>
                <a:cubicBezTo>
                  <a:pt x="3284019" y="275860"/>
                  <a:pt x="3302044" y="365988"/>
                  <a:pt x="3323768" y="454730"/>
                </a:cubicBezTo>
                <a:cubicBezTo>
                  <a:pt x="3337633" y="511580"/>
                  <a:pt x="3353348" y="568892"/>
                  <a:pt x="3375534" y="624356"/>
                </a:cubicBezTo>
                <a:cubicBezTo>
                  <a:pt x="3400954" y="688139"/>
                  <a:pt x="3477679" y="694147"/>
                  <a:pt x="3553479" y="677046"/>
                </a:cubicBezTo>
                <a:lnTo>
                  <a:pt x="3668233" y="641253"/>
                </a:lnTo>
                <a:lnTo>
                  <a:pt x="3668233" y="595384"/>
                </a:lnTo>
                <a:lnTo>
                  <a:pt x="3616360" y="617076"/>
                </a:lnTo>
                <a:cubicBezTo>
                  <a:pt x="3589271" y="626494"/>
                  <a:pt x="3561452" y="634062"/>
                  <a:pt x="3532680" y="639146"/>
                </a:cubicBezTo>
                <a:cubicBezTo>
                  <a:pt x="3489696" y="646541"/>
                  <a:pt x="3442090" y="645617"/>
                  <a:pt x="3412971" y="602171"/>
                </a:cubicBezTo>
                <a:cubicBezTo>
                  <a:pt x="3378769" y="540236"/>
                  <a:pt x="3344104" y="352122"/>
                  <a:pt x="3319146" y="262918"/>
                </a:cubicBezTo>
                <a:cubicBezTo>
                  <a:pt x="3301582" y="200059"/>
                  <a:pt x="3247043" y="106233"/>
                  <a:pt x="3233177" y="91443"/>
                </a:cubicBezTo>
                <a:cubicBezTo>
                  <a:pt x="3201748" y="57240"/>
                  <a:pt x="3155528" y="22576"/>
                  <a:pt x="3095442" y="8248"/>
                </a:cubicBezTo>
                <a:cubicBezTo>
                  <a:pt x="3069675" y="2008"/>
                  <a:pt x="3044023" y="-245"/>
                  <a:pt x="3019693" y="2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1" name="Group 13">
            <a:extLst>
              <a:ext uri="{FF2B5EF4-FFF2-40B4-BE49-F238E27FC236}">
                <a16:creationId xmlns="" xmlns:a16="http://schemas.microsoft.com/office/drawing/2014/main" id="{EB6D36CB-8C49-4DF4-B436-733A0B074E7E}"/>
              </a:ext>
            </a:extLst>
          </p:cNvPr>
          <p:cNvGrpSpPr/>
          <p:nvPr/>
        </p:nvGrpSpPr>
        <p:grpSpPr>
          <a:xfrm>
            <a:off x="4431008" y="850824"/>
            <a:ext cx="3167829" cy="1614615"/>
            <a:chOff x="394498" y="4213077"/>
            <a:chExt cx="4289882" cy="2186516"/>
          </a:xfrm>
        </p:grpSpPr>
        <p:sp>
          <p:nvSpPr>
            <p:cNvPr id="12" name="Freeform: Shape 14">
              <a:extLst>
                <a:ext uri="{FF2B5EF4-FFF2-40B4-BE49-F238E27FC236}">
                  <a16:creationId xmlns="" xmlns:a16="http://schemas.microsoft.com/office/drawing/2014/main" id="{9AA8159E-7EDA-46D3-ADDE-D1A812693146}"/>
                </a:ext>
              </a:extLst>
            </p:cNvPr>
            <p:cNvSpPr/>
            <p:nvPr/>
          </p:nvSpPr>
          <p:spPr>
            <a:xfrm>
              <a:off x="441750" y="4594260"/>
              <a:ext cx="4166378" cy="864277"/>
            </a:xfrm>
            <a:custGeom>
              <a:avLst/>
              <a:gdLst>
                <a:gd name="connsiteX0" fmla="*/ 1095321 w 8448675"/>
                <a:gd name="connsiteY0" fmla="*/ 750076 h 1752600"/>
                <a:gd name="connsiteX1" fmla="*/ 1468701 w 8448675"/>
                <a:gd name="connsiteY1" fmla="*/ 32843 h 1752600"/>
                <a:gd name="connsiteX2" fmla="*/ 1524899 w 8448675"/>
                <a:gd name="connsiteY2" fmla="*/ 458 h 1752600"/>
                <a:gd name="connsiteX3" fmla="*/ 1572524 w 8448675"/>
                <a:gd name="connsiteY3" fmla="*/ 458 h 1752600"/>
                <a:gd name="connsiteX4" fmla="*/ 8214306 w 8448675"/>
                <a:gd name="connsiteY4" fmla="*/ 458 h 1752600"/>
                <a:gd name="connsiteX5" fmla="*/ 8287649 w 8448675"/>
                <a:gd name="connsiteY5" fmla="*/ 69991 h 1752600"/>
                <a:gd name="connsiteX6" fmla="*/ 8369564 w 8448675"/>
                <a:gd name="connsiteY6" fmla="*/ 859613 h 1752600"/>
                <a:gd name="connsiteX7" fmla="*/ 8449574 w 8448675"/>
                <a:gd name="connsiteY7" fmla="*/ 1653998 h 1752600"/>
                <a:gd name="connsiteX8" fmla="*/ 8457194 w 8448675"/>
                <a:gd name="connsiteY8" fmla="*/ 1734008 h 1752600"/>
                <a:gd name="connsiteX9" fmla="*/ 8410522 w 8448675"/>
                <a:gd name="connsiteY9" fmla="*/ 1753058 h 1752600"/>
                <a:gd name="connsiteX10" fmla="*/ 8358134 w 8448675"/>
                <a:gd name="connsiteY10" fmla="*/ 1754011 h 1752600"/>
                <a:gd name="connsiteX11" fmla="*/ 99006 w 8448675"/>
                <a:gd name="connsiteY11" fmla="*/ 1753058 h 1752600"/>
                <a:gd name="connsiteX12" fmla="*/ 899 w 8448675"/>
                <a:gd name="connsiteY12" fmla="*/ 1732103 h 1752600"/>
                <a:gd name="connsiteX13" fmla="*/ 90434 w 8448675"/>
                <a:gd name="connsiteY13" fmla="*/ 1601611 h 1752600"/>
                <a:gd name="connsiteX14" fmla="*/ 742896 w 8448675"/>
                <a:gd name="connsiteY14" fmla="*/ 1328243 h 1752600"/>
                <a:gd name="connsiteX15" fmla="*/ 840051 w 8448675"/>
                <a:gd name="connsiteY15" fmla="*/ 1239661 h 1752600"/>
                <a:gd name="connsiteX16" fmla="*/ 892439 w 8448675"/>
                <a:gd name="connsiteY16" fmla="*/ 1139648 h 1752600"/>
                <a:gd name="connsiteX17" fmla="*/ 901011 w 8448675"/>
                <a:gd name="connsiteY17" fmla="*/ 1223468 h 1752600"/>
                <a:gd name="connsiteX18" fmla="*/ 927681 w 8448675"/>
                <a:gd name="connsiteY18" fmla="*/ 1265378 h 1752600"/>
                <a:gd name="connsiteX19" fmla="*/ 1165807 w 8448675"/>
                <a:gd name="connsiteY19" fmla="*/ 1308241 h 1752600"/>
                <a:gd name="connsiteX20" fmla="*/ 1209621 w 8448675"/>
                <a:gd name="connsiteY20" fmla="*/ 1273951 h 1752600"/>
                <a:gd name="connsiteX21" fmla="*/ 1284869 w 8448675"/>
                <a:gd name="connsiteY21" fmla="*/ 1267283 h 1752600"/>
                <a:gd name="connsiteX22" fmla="*/ 2232607 w 8448675"/>
                <a:gd name="connsiteY22" fmla="*/ 1267283 h 1752600"/>
                <a:gd name="connsiteX23" fmla="*/ 2303092 w 8448675"/>
                <a:gd name="connsiteY23" fmla="*/ 1198703 h 1752600"/>
                <a:gd name="connsiteX24" fmla="*/ 2303092 w 8448675"/>
                <a:gd name="connsiteY24" fmla="*/ 279541 h 1752600"/>
                <a:gd name="connsiteX25" fmla="*/ 2232607 w 8448675"/>
                <a:gd name="connsiteY25" fmla="*/ 210961 h 1752600"/>
                <a:gd name="connsiteX26" fmla="*/ 1623007 w 8448675"/>
                <a:gd name="connsiteY26" fmla="*/ 209056 h 1752600"/>
                <a:gd name="connsiteX27" fmla="*/ 1514421 w 8448675"/>
                <a:gd name="connsiteY27" fmla="*/ 278588 h 1752600"/>
                <a:gd name="connsiteX28" fmla="*/ 1262962 w 8448675"/>
                <a:gd name="connsiteY28" fmla="*/ 791986 h 1752600"/>
                <a:gd name="connsiteX29" fmla="*/ 1222004 w 8448675"/>
                <a:gd name="connsiteY29" fmla="*/ 850088 h 1752600"/>
                <a:gd name="connsiteX30" fmla="*/ 1195334 w 8448675"/>
                <a:gd name="connsiteY30" fmla="*/ 850088 h 1752600"/>
                <a:gd name="connsiteX31" fmla="*/ 1095321 w 8448675"/>
                <a:gd name="connsiteY31" fmla="*/ 750076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448675" h="1752600">
                  <a:moveTo>
                    <a:pt x="1095321" y="750076"/>
                  </a:moveTo>
                  <a:cubicBezTo>
                    <a:pt x="1220099" y="510998"/>
                    <a:pt x="1344876" y="271921"/>
                    <a:pt x="1468701" y="32843"/>
                  </a:cubicBezTo>
                  <a:cubicBezTo>
                    <a:pt x="1481084" y="8078"/>
                    <a:pt x="1497276" y="-2399"/>
                    <a:pt x="1524899" y="458"/>
                  </a:cubicBezTo>
                  <a:cubicBezTo>
                    <a:pt x="1540139" y="2363"/>
                    <a:pt x="1556332" y="458"/>
                    <a:pt x="1572524" y="458"/>
                  </a:cubicBezTo>
                  <a:cubicBezTo>
                    <a:pt x="3786134" y="458"/>
                    <a:pt x="6000697" y="458"/>
                    <a:pt x="8214306" y="458"/>
                  </a:cubicBezTo>
                  <a:cubicBezTo>
                    <a:pt x="8281934" y="458"/>
                    <a:pt x="8280029" y="458"/>
                    <a:pt x="8287649" y="69991"/>
                  </a:cubicBezTo>
                  <a:cubicBezTo>
                    <a:pt x="8314319" y="332881"/>
                    <a:pt x="8342894" y="596723"/>
                    <a:pt x="8369564" y="859613"/>
                  </a:cubicBezTo>
                  <a:cubicBezTo>
                    <a:pt x="8397186" y="1124408"/>
                    <a:pt x="8422904" y="1389203"/>
                    <a:pt x="8449574" y="1653998"/>
                  </a:cubicBezTo>
                  <a:cubicBezTo>
                    <a:pt x="8452431" y="1680668"/>
                    <a:pt x="8454336" y="1707338"/>
                    <a:pt x="8457194" y="1734008"/>
                  </a:cubicBezTo>
                  <a:cubicBezTo>
                    <a:pt x="8444811" y="1748296"/>
                    <a:pt x="8428619" y="1753058"/>
                    <a:pt x="8410522" y="1753058"/>
                  </a:cubicBezTo>
                  <a:cubicBezTo>
                    <a:pt x="8393377" y="1753058"/>
                    <a:pt x="8375279" y="1754011"/>
                    <a:pt x="8358134" y="1754011"/>
                  </a:cubicBezTo>
                  <a:cubicBezTo>
                    <a:pt x="5605409" y="1754011"/>
                    <a:pt x="2852684" y="1754011"/>
                    <a:pt x="99006" y="1753058"/>
                  </a:cubicBezTo>
                  <a:cubicBezTo>
                    <a:pt x="65669" y="1753058"/>
                    <a:pt x="28521" y="1765441"/>
                    <a:pt x="899" y="1732103"/>
                  </a:cubicBezTo>
                  <a:cubicBezTo>
                    <a:pt x="-5769" y="1663523"/>
                    <a:pt x="24711" y="1627328"/>
                    <a:pt x="90434" y="1601611"/>
                  </a:cubicBezTo>
                  <a:cubicBezTo>
                    <a:pt x="309509" y="1514933"/>
                    <a:pt x="524774" y="1418731"/>
                    <a:pt x="742896" y="1328243"/>
                  </a:cubicBezTo>
                  <a:cubicBezTo>
                    <a:pt x="787664" y="1309193"/>
                    <a:pt x="821954" y="1286333"/>
                    <a:pt x="840051" y="1239661"/>
                  </a:cubicBezTo>
                  <a:cubicBezTo>
                    <a:pt x="852434" y="1208228"/>
                    <a:pt x="871484" y="1178701"/>
                    <a:pt x="892439" y="1139648"/>
                  </a:cubicBezTo>
                  <a:cubicBezTo>
                    <a:pt x="896249" y="1174891"/>
                    <a:pt x="898154" y="1198703"/>
                    <a:pt x="901011" y="1223468"/>
                  </a:cubicBezTo>
                  <a:cubicBezTo>
                    <a:pt x="921014" y="1230136"/>
                    <a:pt x="921014" y="1250138"/>
                    <a:pt x="927681" y="1265378"/>
                  </a:cubicBezTo>
                  <a:cubicBezTo>
                    <a:pt x="977211" y="1371106"/>
                    <a:pt x="1084844" y="1391108"/>
                    <a:pt x="1165807" y="1308241"/>
                  </a:cubicBezTo>
                  <a:cubicBezTo>
                    <a:pt x="1179141" y="1294906"/>
                    <a:pt x="1189619" y="1278713"/>
                    <a:pt x="1209621" y="1273951"/>
                  </a:cubicBezTo>
                  <a:cubicBezTo>
                    <a:pt x="1234387" y="1265378"/>
                    <a:pt x="1260104" y="1267283"/>
                    <a:pt x="1284869" y="1267283"/>
                  </a:cubicBezTo>
                  <a:cubicBezTo>
                    <a:pt x="1601099" y="1267283"/>
                    <a:pt x="1916376" y="1267283"/>
                    <a:pt x="2232607" y="1267283"/>
                  </a:cubicBezTo>
                  <a:cubicBezTo>
                    <a:pt x="2301187" y="1267283"/>
                    <a:pt x="2303092" y="1265378"/>
                    <a:pt x="2303092" y="1198703"/>
                  </a:cubicBezTo>
                  <a:cubicBezTo>
                    <a:pt x="2303092" y="891998"/>
                    <a:pt x="2303092" y="586246"/>
                    <a:pt x="2303092" y="279541"/>
                  </a:cubicBezTo>
                  <a:cubicBezTo>
                    <a:pt x="2303092" y="212866"/>
                    <a:pt x="2301187" y="210961"/>
                    <a:pt x="2232607" y="210961"/>
                  </a:cubicBezTo>
                  <a:cubicBezTo>
                    <a:pt x="2029724" y="210961"/>
                    <a:pt x="1825889" y="212866"/>
                    <a:pt x="1623007" y="209056"/>
                  </a:cubicBezTo>
                  <a:cubicBezTo>
                    <a:pt x="1565857" y="208103"/>
                    <a:pt x="1536329" y="229058"/>
                    <a:pt x="1514421" y="278588"/>
                  </a:cubicBezTo>
                  <a:cubicBezTo>
                    <a:pt x="1438221" y="452896"/>
                    <a:pt x="1346782" y="620536"/>
                    <a:pt x="1262962" y="791986"/>
                  </a:cubicBezTo>
                  <a:cubicBezTo>
                    <a:pt x="1252484" y="812941"/>
                    <a:pt x="1242959" y="835801"/>
                    <a:pt x="1222004" y="850088"/>
                  </a:cubicBezTo>
                  <a:cubicBezTo>
                    <a:pt x="1213432" y="854851"/>
                    <a:pt x="1202001" y="857708"/>
                    <a:pt x="1195334" y="850088"/>
                  </a:cubicBezTo>
                  <a:cubicBezTo>
                    <a:pt x="1167712" y="812941"/>
                    <a:pt x="1121991" y="791033"/>
                    <a:pt x="1095321" y="750076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5">
              <a:extLst>
                <a:ext uri="{FF2B5EF4-FFF2-40B4-BE49-F238E27FC236}">
                  <a16:creationId xmlns="" xmlns:a16="http://schemas.microsoft.com/office/drawing/2014/main" id="{E71179A5-7F4C-4720-8A6F-B8FB52A0DA89}"/>
                </a:ext>
              </a:extLst>
            </p:cNvPr>
            <p:cNvSpPr/>
            <p:nvPr/>
          </p:nvSpPr>
          <p:spPr>
            <a:xfrm>
              <a:off x="394498" y="5468157"/>
              <a:ext cx="4283807" cy="624722"/>
            </a:xfrm>
            <a:custGeom>
              <a:avLst/>
              <a:gdLst>
                <a:gd name="connsiteX0" fmla="*/ 8555869 w 8686800"/>
                <a:gd name="connsiteY0" fmla="*/ 0 h 1266825"/>
                <a:gd name="connsiteX1" fmla="*/ 8592064 w 8686800"/>
                <a:gd name="connsiteY1" fmla="*/ 325755 h 1266825"/>
                <a:gd name="connsiteX2" fmla="*/ 8600636 w 8686800"/>
                <a:gd name="connsiteY2" fmla="*/ 410527 h 1266825"/>
                <a:gd name="connsiteX3" fmla="*/ 8549201 w 8686800"/>
                <a:gd name="connsiteY3" fmla="*/ 438150 h 1266825"/>
                <a:gd name="connsiteX4" fmla="*/ 8445379 w 8686800"/>
                <a:gd name="connsiteY4" fmla="*/ 449580 h 1266825"/>
                <a:gd name="connsiteX5" fmla="*/ 8392991 w 8686800"/>
                <a:gd name="connsiteY5" fmla="*/ 507682 h 1266825"/>
                <a:gd name="connsiteX6" fmla="*/ 8413946 w 8686800"/>
                <a:gd name="connsiteY6" fmla="*/ 710565 h 1266825"/>
                <a:gd name="connsiteX7" fmla="*/ 8439664 w 8686800"/>
                <a:gd name="connsiteY7" fmla="*/ 942022 h 1266825"/>
                <a:gd name="connsiteX8" fmla="*/ 8500624 w 8686800"/>
                <a:gd name="connsiteY8" fmla="*/ 986790 h 1266825"/>
                <a:gd name="connsiteX9" fmla="*/ 8609209 w 8686800"/>
                <a:gd name="connsiteY9" fmla="*/ 976313 h 1266825"/>
                <a:gd name="connsiteX10" fmla="*/ 8660644 w 8686800"/>
                <a:gd name="connsiteY10" fmla="*/ 991552 h 1266825"/>
                <a:gd name="connsiteX11" fmla="*/ 8686361 w 8686800"/>
                <a:gd name="connsiteY11" fmla="*/ 1223010 h 1266825"/>
                <a:gd name="connsiteX12" fmla="*/ 8651119 w 8686800"/>
                <a:gd name="connsiteY12" fmla="*/ 1265873 h 1266825"/>
                <a:gd name="connsiteX13" fmla="*/ 7708144 w 8686800"/>
                <a:gd name="connsiteY13" fmla="*/ 1265873 h 1266825"/>
                <a:gd name="connsiteX14" fmla="*/ 7670044 w 8686800"/>
                <a:gd name="connsiteY14" fmla="*/ 1227773 h 1266825"/>
                <a:gd name="connsiteX15" fmla="*/ 6938524 w 8686800"/>
                <a:gd name="connsiteY15" fmla="*/ 519113 h 1266825"/>
                <a:gd name="connsiteX16" fmla="*/ 6184144 w 8686800"/>
                <a:gd name="connsiteY16" fmla="*/ 1218248 h 1266825"/>
                <a:gd name="connsiteX17" fmla="*/ 6135566 w 8686800"/>
                <a:gd name="connsiteY17" fmla="*/ 1266825 h 1266825"/>
                <a:gd name="connsiteX18" fmla="*/ 2268416 w 8686800"/>
                <a:gd name="connsiteY18" fmla="*/ 1266825 h 1266825"/>
                <a:gd name="connsiteX19" fmla="*/ 2219839 w 8686800"/>
                <a:gd name="connsiteY19" fmla="*/ 1210627 h 1266825"/>
                <a:gd name="connsiteX20" fmla="*/ 1460696 w 8686800"/>
                <a:gd name="connsiteY20" fmla="*/ 450532 h 1266825"/>
                <a:gd name="connsiteX21" fmla="*/ 732986 w 8686800"/>
                <a:gd name="connsiteY21" fmla="*/ 1128713 h 1266825"/>
                <a:gd name="connsiteX22" fmla="*/ 729176 w 8686800"/>
                <a:gd name="connsiteY22" fmla="*/ 1223963 h 1266825"/>
                <a:gd name="connsiteX23" fmla="*/ 691076 w 8686800"/>
                <a:gd name="connsiteY23" fmla="*/ 1266825 h 1266825"/>
                <a:gd name="connsiteX24" fmla="*/ 191014 w 8686800"/>
                <a:gd name="connsiteY24" fmla="*/ 1265873 h 1266825"/>
                <a:gd name="connsiteX25" fmla="*/ 38614 w 8686800"/>
                <a:gd name="connsiteY25" fmla="*/ 1266825 h 1266825"/>
                <a:gd name="connsiteX26" fmla="*/ 514 w 8686800"/>
                <a:gd name="connsiteY26" fmla="*/ 1224915 h 1266825"/>
                <a:gd name="connsiteX27" fmla="*/ 33851 w 8686800"/>
                <a:gd name="connsiteY27" fmla="*/ 783907 h 1266825"/>
                <a:gd name="connsiteX28" fmla="*/ 79571 w 8686800"/>
                <a:gd name="connsiteY28" fmla="*/ 186690 h 1266825"/>
                <a:gd name="connsiteX29" fmla="*/ 120529 w 8686800"/>
                <a:gd name="connsiteY29" fmla="*/ 168592 h 1266825"/>
                <a:gd name="connsiteX30" fmla="*/ 191966 w 8686800"/>
                <a:gd name="connsiteY30" fmla="*/ 168592 h 1266825"/>
                <a:gd name="connsiteX31" fmla="*/ 8427281 w 8686800"/>
                <a:gd name="connsiteY31" fmla="*/ 168592 h 1266825"/>
                <a:gd name="connsiteX32" fmla="*/ 8523484 w 8686800"/>
                <a:gd name="connsiteY32" fmla="*/ 151447 h 1266825"/>
                <a:gd name="connsiteX33" fmla="*/ 8536819 w 8686800"/>
                <a:gd name="connsiteY33" fmla="*/ 69532 h 1266825"/>
                <a:gd name="connsiteX34" fmla="*/ 8555869 w 8686800"/>
                <a:gd name="connsiteY34" fmla="*/ 0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686800" h="1266825">
                  <a:moveTo>
                    <a:pt x="8555869" y="0"/>
                  </a:moveTo>
                  <a:cubicBezTo>
                    <a:pt x="8568251" y="108585"/>
                    <a:pt x="8579681" y="217170"/>
                    <a:pt x="8592064" y="325755"/>
                  </a:cubicBezTo>
                  <a:cubicBezTo>
                    <a:pt x="8594921" y="354330"/>
                    <a:pt x="8597779" y="382905"/>
                    <a:pt x="8600636" y="410527"/>
                  </a:cubicBezTo>
                  <a:cubicBezTo>
                    <a:pt x="8590159" y="432435"/>
                    <a:pt x="8569204" y="437197"/>
                    <a:pt x="8549201" y="438150"/>
                  </a:cubicBezTo>
                  <a:cubicBezTo>
                    <a:pt x="8513959" y="440055"/>
                    <a:pt x="8480621" y="447675"/>
                    <a:pt x="8445379" y="449580"/>
                  </a:cubicBezTo>
                  <a:cubicBezTo>
                    <a:pt x="8396801" y="452438"/>
                    <a:pt x="8391086" y="460057"/>
                    <a:pt x="8392991" y="507682"/>
                  </a:cubicBezTo>
                  <a:cubicBezTo>
                    <a:pt x="8395849" y="575310"/>
                    <a:pt x="8406326" y="642938"/>
                    <a:pt x="8413946" y="710565"/>
                  </a:cubicBezTo>
                  <a:cubicBezTo>
                    <a:pt x="8422519" y="787717"/>
                    <a:pt x="8428234" y="864870"/>
                    <a:pt x="8439664" y="942022"/>
                  </a:cubicBezTo>
                  <a:cubicBezTo>
                    <a:pt x="8446331" y="990600"/>
                    <a:pt x="8450141" y="994410"/>
                    <a:pt x="8500624" y="986790"/>
                  </a:cubicBezTo>
                  <a:cubicBezTo>
                    <a:pt x="8536819" y="981075"/>
                    <a:pt x="8573014" y="982027"/>
                    <a:pt x="8609209" y="976313"/>
                  </a:cubicBezTo>
                  <a:cubicBezTo>
                    <a:pt x="8628259" y="973455"/>
                    <a:pt x="8647309" y="973455"/>
                    <a:pt x="8660644" y="991552"/>
                  </a:cubicBezTo>
                  <a:cubicBezTo>
                    <a:pt x="8669216" y="1068705"/>
                    <a:pt x="8676836" y="1145857"/>
                    <a:pt x="8686361" y="1223010"/>
                  </a:cubicBezTo>
                  <a:cubicBezTo>
                    <a:pt x="8690171" y="1252538"/>
                    <a:pt x="8685409" y="1265873"/>
                    <a:pt x="8651119" y="1265873"/>
                  </a:cubicBezTo>
                  <a:cubicBezTo>
                    <a:pt x="8336794" y="1264920"/>
                    <a:pt x="8022469" y="1264920"/>
                    <a:pt x="7708144" y="1265873"/>
                  </a:cubicBezTo>
                  <a:cubicBezTo>
                    <a:pt x="7678616" y="1265873"/>
                    <a:pt x="7670997" y="1255395"/>
                    <a:pt x="7670044" y="1227773"/>
                  </a:cubicBezTo>
                  <a:cubicBezTo>
                    <a:pt x="7657661" y="868680"/>
                    <a:pt x="7368102" y="526732"/>
                    <a:pt x="6938524" y="519113"/>
                  </a:cubicBezTo>
                  <a:cubicBezTo>
                    <a:pt x="6515614" y="511492"/>
                    <a:pt x="6202241" y="843915"/>
                    <a:pt x="6184144" y="1218248"/>
                  </a:cubicBezTo>
                  <a:cubicBezTo>
                    <a:pt x="6182239" y="1254442"/>
                    <a:pt x="6174619" y="1266825"/>
                    <a:pt x="6135566" y="1266825"/>
                  </a:cubicBezTo>
                  <a:cubicBezTo>
                    <a:pt x="4846834" y="1265873"/>
                    <a:pt x="3557149" y="1265873"/>
                    <a:pt x="2268416" y="1266825"/>
                  </a:cubicBezTo>
                  <a:cubicBezTo>
                    <a:pt x="2220791" y="1266825"/>
                    <a:pt x="2219839" y="1246823"/>
                    <a:pt x="2219839" y="1210627"/>
                  </a:cubicBezTo>
                  <a:cubicBezTo>
                    <a:pt x="2223649" y="783907"/>
                    <a:pt x="1883606" y="443865"/>
                    <a:pt x="1460696" y="450532"/>
                  </a:cubicBezTo>
                  <a:cubicBezTo>
                    <a:pt x="1082554" y="456247"/>
                    <a:pt x="764419" y="753427"/>
                    <a:pt x="732986" y="1128713"/>
                  </a:cubicBezTo>
                  <a:cubicBezTo>
                    <a:pt x="730129" y="1160145"/>
                    <a:pt x="723461" y="1192530"/>
                    <a:pt x="729176" y="1223963"/>
                  </a:cubicBezTo>
                  <a:cubicBezTo>
                    <a:pt x="735844" y="1258252"/>
                    <a:pt x="724414" y="1267777"/>
                    <a:pt x="691076" y="1266825"/>
                  </a:cubicBezTo>
                  <a:cubicBezTo>
                    <a:pt x="524389" y="1264920"/>
                    <a:pt x="357701" y="1265873"/>
                    <a:pt x="191014" y="1265873"/>
                  </a:cubicBezTo>
                  <a:cubicBezTo>
                    <a:pt x="140531" y="1265873"/>
                    <a:pt x="89096" y="1263967"/>
                    <a:pt x="38614" y="1266825"/>
                  </a:cubicBezTo>
                  <a:cubicBezTo>
                    <a:pt x="6229" y="1268730"/>
                    <a:pt x="-2344" y="1256348"/>
                    <a:pt x="514" y="1224915"/>
                  </a:cubicBezTo>
                  <a:cubicBezTo>
                    <a:pt x="11944" y="1078230"/>
                    <a:pt x="22421" y="930592"/>
                    <a:pt x="33851" y="783907"/>
                  </a:cubicBezTo>
                  <a:cubicBezTo>
                    <a:pt x="49091" y="584835"/>
                    <a:pt x="64331" y="385763"/>
                    <a:pt x="79571" y="186690"/>
                  </a:cubicBezTo>
                  <a:cubicBezTo>
                    <a:pt x="88144" y="168592"/>
                    <a:pt x="104336" y="169545"/>
                    <a:pt x="120529" y="168592"/>
                  </a:cubicBezTo>
                  <a:cubicBezTo>
                    <a:pt x="144341" y="167640"/>
                    <a:pt x="168154" y="168592"/>
                    <a:pt x="191966" y="168592"/>
                  </a:cubicBezTo>
                  <a:cubicBezTo>
                    <a:pt x="2937071" y="168592"/>
                    <a:pt x="5682177" y="168592"/>
                    <a:pt x="8427281" y="168592"/>
                  </a:cubicBezTo>
                  <a:cubicBezTo>
                    <a:pt x="8460619" y="168592"/>
                    <a:pt x="8493956" y="171450"/>
                    <a:pt x="8523484" y="151447"/>
                  </a:cubicBezTo>
                  <a:cubicBezTo>
                    <a:pt x="8544439" y="126682"/>
                    <a:pt x="8533961" y="97155"/>
                    <a:pt x="8536819" y="69532"/>
                  </a:cubicBezTo>
                  <a:cubicBezTo>
                    <a:pt x="8536819" y="43815"/>
                    <a:pt x="8530151" y="17145"/>
                    <a:pt x="8555869" y="0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="" xmlns:a16="http://schemas.microsoft.com/office/drawing/2014/main" id="{2C682FCE-3105-4D8E-88A0-AC13D237BD97}"/>
                </a:ext>
              </a:extLst>
            </p:cNvPr>
            <p:cNvSpPr/>
            <p:nvPr/>
          </p:nvSpPr>
          <p:spPr>
            <a:xfrm>
              <a:off x="1173434" y="4213077"/>
              <a:ext cx="3349073" cy="333498"/>
            </a:xfrm>
            <a:custGeom>
              <a:avLst/>
              <a:gdLst>
                <a:gd name="connsiteX0" fmla="*/ 3394924 w 6791325"/>
                <a:gd name="connsiteY0" fmla="*/ 679133 h 676275"/>
                <a:gd name="connsiteX1" fmla="*/ 65936 w 6791325"/>
                <a:gd name="connsiteY1" fmla="*/ 679133 h 676275"/>
                <a:gd name="connsiteX2" fmla="*/ 1166 w 6791325"/>
                <a:gd name="connsiteY2" fmla="*/ 612458 h 676275"/>
                <a:gd name="connsiteX3" fmla="*/ 214 w 6791325"/>
                <a:gd name="connsiteY3" fmla="*/ 264795 h 676275"/>
                <a:gd name="connsiteX4" fmla="*/ 264056 w 6791325"/>
                <a:gd name="connsiteY4" fmla="*/ 0 h 676275"/>
                <a:gd name="connsiteX5" fmla="*/ 6182891 w 6791325"/>
                <a:gd name="connsiteY5" fmla="*/ 1905 h 676275"/>
                <a:gd name="connsiteX6" fmla="*/ 6559129 w 6791325"/>
                <a:gd name="connsiteY6" fmla="*/ 1905 h 676275"/>
                <a:gd name="connsiteX7" fmla="*/ 6794396 w 6791325"/>
                <a:gd name="connsiteY7" fmla="*/ 236220 h 676275"/>
                <a:gd name="connsiteX8" fmla="*/ 6796301 w 6791325"/>
                <a:gd name="connsiteY8" fmla="*/ 626745 h 676275"/>
                <a:gd name="connsiteX9" fmla="*/ 6742962 w 6791325"/>
                <a:gd name="connsiteY9" fmla="*/ 679133 h 676275"/>
                <a:gd name="connsiteX10" fmla="*/ 4014049 w 6791325"/>
                <a:gd name="connsiteY10" fmla="*/ 678180 h 676275"/>
                <a:gd name="connsiteX11" fmla="*/ 3394924 w 6791325"/>
                <a:gd name="connsiteY11" fmla="*/ 679133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791325" h="676275">
                  <a:moveTo>
                    <a:pt x="3394924" y="679133"/>
                  </a:moveTo>
                  <a:cubicBezTo>
                    <a:pt x="2285261" y="679133"/>
                    <a:pt x="1175599" y="679133"/>
                    <a:pt x="65936" y="679133"/>
                  </a:cubicBezTo>
                  <a:cubicBezTo>
                    <a:pt x="-7406" y="679133"/>
                    <a:pt x="1166" y="688658"/>
                    <a:pt x="1166" y="612458"/>
                  </a:cubicBezTo>
                  <a:cubicBezTo>
                    <a:pt x="1166" y="496253"/>
                    <a:pt x="4976" y="381000"/>
                    <a:pt x="214" y="264795"/>
                  </a:cubicBezTo>
                  <a:cubicBezTo>
                    <a:pt x="-5502" y="117158"/>
                    <a:pt x="104036" y="0"/>
                    <a:pt x="264056" y="0"/>
                  </a:cubicBezTo>
                  <a:cubicBezTo>
                    <a:pt x="2237636" y="2858"/>
                    <a:pt x="4210264" y="1905"/>
                    <a:pt x="6182891" y="1905"/>
                  </a:cubicBezTo>
                  <a:cubicBezTo>
                    <a:pt x="6308621" y="1905"/>
                    <a:pt x="6433399" y="953"/>
                    <a:pt x="6559129" y="1905"/>
                  </a:cubicBezTo>
                  <a:cubicBezTo>
                    <a:pt x="6695337" y="2858"/>
                    <a:pt x="6792491" y="100965"/>
                    <a:pt x="6794396" y="236220"/>
                  </a:cubicBezTo>
                  <a:cubicBezTo>
                    <a:pt x="6795349" y="366713"/>
                    <a:pt x="6793444" y="496253"/>
                    <a:pt x="6796301" y="626745"/>
                  </a:cubicBezTo>
                  <a:cubicBezTo>
                    <a:pt x="6797254" y="668655"/>
                    <a:pt x="6784871" y="679133"/>
                    <a:pt x="6742962" y="679133"/>
                  </a:cubicBezTo>
                  <a:cubicBezTo>
                    <a:pt x="5833324" y="678180"/>
                    <a:pt x="4923687" y="678180"/>
                    <a:pt x="4014049" y="678180"/>
                  </a:cubicBezTo>
                  <a:cubicBezTo>
                    <a:pt x="3808309" y="679133"/>
                    <a:pt x="3601616" y="679133"/>
                    <a:pt x="3394924" y="67913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7">
              <a:extLst>
                <a:ext uri="{FF2B5EF4-FFF2-40B4-BE49-F238E27FC236}">
                  <a16:creationId xmlns="" xmlns:a16="http://schemas.microsoft.com/office/drawing/2014/main" id="{509D149A-447A-49D4-8C89-82E60599E5DA}"/>
                </a:ext>
              </a:extLst>
            </p:cNvPr>
            <p:cNvSpPr/>
            <p:nvPr/>
          </p:nvSpPr>
          <p:spPr>
            <a:xfrm>
              <a:off x="426750" y="5448890"/>
              <a:ext cx="4200275" cy="108972"/>
            </a:xfrm>
            <a:custGeom>
              <a:avLst/>
              <a:gdLst>
                <a:gd name="connsiteX0" fmla="*/ 8538584 w 8534400"/>
                <a:gd name="connsiteY0" fmla="*/ 39070 h 209550"/>
                <a:gd name="connsiteX1" fmla="*/ 8535726 w 8534400"/>
                <a:gd name="connsiteY1" fmla="*/ 211473 h 209550"/>
                <a:gd name="connsiteX2" fmla="*/ 8484291 w 8534400"/>
                <a:gd name="connsiteY2" fmla="*/ 215283 h 209550"/>
                <a:gd name="connsiteX3" fmla="*/ 54666 w 8534400"/>
                <a:gd name="connsiteY3" fmla="*/ 215283 h 209550"/>
                <a:gd name="connsiteX4" fmla="*/ 3231 w 8534400"/>
                <a:gd name="connsiteY4" fmla="*/ 211473 h 209550"/>
                <a:gd name="connsiteX5" fmla="*/ 374 w 8534400"/>
                <a:gd name="connsiteY5" fmla="*/ 46690 h 209550"/>
                <a:gd name="connsiteX6" fmla="*/ 47046 w 8534400"/>
                <a:gd name="connsiteY6" fmla="*/ 970 h 209550"/>
                <a:gd name="connsiteX7" fmla="*/ 79431 w 8534400"/>
                <a:gd name="connsiteY7" fmla="*/ 18 h 209550"/>
                <a:gd name="connsiteX8" fmla="*/ 141344 w 8534400"/>
                <a:gd name="connsiteY8" fmla="*/ 970 h 209550"/>
                <a:gd name="connsiteX9" fmla="*/ 8535726 w 8534400"/>
                <a:gd name="connsiteY9" fmla="*/ 970 h 209550"/>
                <a:gd name="connsiteX10" fmla="*/ 8538584 w 8534400"/>
                <a:gd name="connsiteY10" fmla="*/ 3907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0" h="209550">
                  <a:moveTo>
                    <a:pt x="8538584" y="39070"/>
                  </a:moveTo>
                  <a:cubicBezTo>
                    <a:pt x="8537631" y="96220"/>
                    <a:pt x="8536679" y="154323"/>
                    <a:pt x="8535726" y="211473"/>
                  </a:cubicBezTo>
                  <a:cubicBezTo>
                    <a:pt x="8519534" y="220045"/>
                    <a:pt x="8501436" y="215283"/>
                    <a:pt x="8484291" y="215283"/>
                  </a:cubicBezTo>
                  <a:cubicBezTo>
                    <a:pt x="5674417" y="215283"/>
                    <a:pt x="2864541" y="215283"/>
                    <a:pt x="54666" y="215283"/>
                  </a:cubicBezTo>
                  <a:cubicBezTo>
                    <a:pt x="37521" y="215283"/>
                    <a:pt x="19424" y="219093"/>
                    <a:pt x="3231" y="211473"/>
                  </a:cubicBezTo>
                  <a:cubicBezTo>
                    <a:pt x="2279" y="156228"/>
                    <a:pt x="4184" y="101935"/>
                    <a:pt x="374" y="46690"/>
                  </a:cubicBezTo>
                  <a:cubicBezTo>
                    <a:pt x="-2484" y="8590"/>
                    <a:pt x="10851" y="-3792"/>
                    <a:pt x="47046" y="970"/>
                  </a:cubicBezTo>
                  <a:cubicBezTo>
                    <a:pt x="57524" y="2875"/>
                    <a:pt x="68954" y="18"/>
                    <a:pt x="79431" y="18"/>
                  </a:cubicBezTo>
                  <a:cubicBezTo>
                    <a:pt x="100386" y="970"/>
                    <a:pt x="120389" y="970"/>
                    <a:pt x="141344" y="970"/>
                  </a:cubicBezTo>
                  <a:cubicBezTo>
                    <a:pt x="2939789" y="970"/>
                    <a:pt x="5737281" y="970"/>
                    <a:pt x="8535726" y="970"/>
                  </a:cubicBezTo>
                  <a:cubicBezTo>
                    <a:pt x="8535726" y="14305"/>
                    <a:pt x="8537631" y="26688"/>
                    <a:pt x="8538584" y="3907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8">
              <a:extLst>
                <a:ext uri="{FF2B5EF4-FFF2-40B4-BE49-F238E27FC236}">
                  <a16:creationId xmlns="" xmlns:a16="http://schemas.microsoft.com/office/drawing/2014/main" id="{203985C0-61D1-433B-B56E-FC54D085289F}"/>
                </a:ext>
              </a:extLst>
            </p:cNvPr>
            <p:cNvSpPr/>
            <p:nvPr/>
          </p:nvSpPr>
          <p:spPr>
            <a:xfrm>
              <a:off x="817696" y="5779569"/>
              <a:ext cx="620025" cy="620024"/>
            </a:xfrm>
            <a:custGeom>
              <a:avLst/>
              <a:gdLst>
                <a:gd name="connsiteX0" fmla="*/ 632462 w 1257300"/>
                <a:gd name="connsiteY0" fmla="*/ 1263018 h 1257300"/>
                <a:gd name="connsiteX1" fmla="*/ 2 w 1257300"/>
                <a:gd name="connsiteY1" fmla="*/ 629605 h 1257300"/>
                <a:gd name="connsiteX2" fmla="*/ 635320 w 1257300"/>
                <a:gd name="connsiteY2" fmla="*/ 2 h 1257300"/>
                <a:gd name="connsiteX3" fmla="*/ 1263970 w 1257300"/>
                <a:gd name="connsiteY3" fmla="*/ 634368 h 1257300"/>
                <a:gd name="connsiteX4" fmla="*/ 632462 w 1257300"/>
                <a:gd name="connsiteY4" fmla="*/ 1263018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300" h="1257300">
                  <a:moveTo>
                    <a:pt x="632462" y="1263018"/>
                  </a:moveTo>
                  <a:cubicBezTo>
                    <a:pt x="282895" y="1263018"/>
                    <a:pt x="-950" y="979172"/>
                    <a:pt x="2" y="629605"/>
                  </a:cubicBezTo>
                  <a:cubicBezTo>
                    <a:pt x="955" y="280037"/>
                    <a:pt x="284800" y="-950"/>
                    <a:pt x="635320" y="2"/>
                  </a:cubicBezTo>
                  <a:cubicBezTo>
                    <a:pt x="985840" y="955"/>
                    <a:pt x="1264922" y="282895"/>
                    <a:pt x="1263970" y="634368"/>
                  </a:cubicBezTo>
                  <a:cubicBezTo>
                    <a:pt x="1263018" y="982983"/>
                    <a:pt x="981077" y="1263018"/>
                    <a:pt x="632462" y="126301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9">
              <a:extLst>
                <a:ext uri="{FF2B5EF4-FFF2-40B4-BE49-F238E27FC236}">
                  <a16:creationId xmlns="" xmlns:a16="http://schemas.microsoft.com/office/drawing/2014/main" id="{44F9D2CE-D2A5-44C2-809B-E3E3A47B9AE2}"/>
                </a:ext>
              </a:extLst>
            </p:cNvPr>
            <p:cNvSpPr/>
            <p:nvPr/>
          </p:nvSpPr>
          <p:spPr>
            <a:xfrm>
              <a:off x="3505204" y="5779569"/>
              <a:ext cx="620025" cy="620024"/>
            </a:xfrm>
            <a:custGeom>
              <a:avLst/>
              <a:gdLst>
                <a:gd name="connsiteX0" fmla="*/ 630564 w 1257300"/>
                <a:gd name="connsiteY0" fmla="*/ 1264941 h 1257300"/>
                <a:gd name="connsiteX1" fmla="*/ 10 w 1257300"/>
                <a:gd name="connsiteY1" fmla="*/ 629624 h 1257300"/>
                <a:gd name="connsiteX2" fmla="*/ 636279 w 1257300"/>
                <a:gd name="connsiteY2" fmla="*/ 21 h 1257300"/>
                <a:gd name="connsiteX3" fmla="*/ 1263977 w 1257300"/>
                <a:gd name="connsiteY3" fmla="*/ 637244 h 1257300"/>
                <a:gd name="connsiteX4" fmla="*/ 630564 w 1257300"/>
                <a:gd name="connsiteY4" fmla="*/ 1264941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300" h="1257300">
                  <a:moveTo>
                    <a:pt x="630564" y="1264941"/>
                  </a:moveTo>
                  <a:cubicBezTo>
                    <a:pt x="281949" y="1263989"/>
                    <a:pt x="-1896" y="979191"/>
                    <a:pt x="10" y="629624"/>
                  </a:cubicBezTo>
                  <a:cubicBezTo>
                    <a:pt x="962" y="281009"/>
                    <a:pt x="287664" y="-2836"/>
                    <a:pt x="636279" y="21"/>
                  </a:cubicBezTo>
                  <a:cubicBezTo>
                    <a:pt x="985847" y="2879"/>
                    <a:pt x="1265882" y="286724"/>
                    <a:pt x="1263977" y="637244"/>
                  </a:cubicBezTo>
                  <a:cubicBezTo>
                    <a:pt x="1263024" y="983954"/>
                    <a:pt x="977274" y="1265894"/>
                    <a:pt x="630564" y="1264941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20">
              <a:extLst>
                <a:ext uri="{FF2B5EF4-FFF2-40B4-BE49-F238E27FC236}">
                  <a16:creationId xmlns="" xmlns:a16="http://schemas.microsoft.com/office/drawing/2014/main" id="{9319DEB9-05AD-4D4F-955B-8EC4D24AEA2B}"/>
                </a:ext>
              </a:extLst>
            </p:cNvPr>
            <p:cNvSpPr/>
            <p:nvPr/>
          </p:nvSpPr>
          <p:spPr>
            <a:xfrm>
              <a:off x="885395" y="4963436"/>
              <a:ext cx="164400" cy="310013"/>
            </a:xfrm>
            <a:custGeom>
              <a:avLst/>
              <a:gdLst>
                <a:gd name="connsiteX0" fmla="*/ 195686 w 333375"/>
                <a:gd name="connsiteY0" fmla="*/ 1452 h 628650"/>
                <a:gd name="connsiteX1" fmla="*/ 309986 w 333375"/>
                <a:gd name="connsiteY1" fmla="*/ 104322 h 628650"/>
                <a:gd name="connsiteX2" fmla="*/ 337608 w 333375"/>
                <a:gd name="connsiteY2" fmla="*/ 166235 h 628650"/>
                <a:gd name="connsiteX3" fmla="*/ 337608 w 333375"/>
                <a:gd name="connsiteY3" fmla="*/ 464367 h 628650"/>
                <a:gd name="connsiteX4" fmla="*/ 302366 w 333375"/>
                <a:gd name="connsiteY4" fmla="*/ 537710 h 628650"/>
                <a:gd name="connsiteX5" fmla="*/ 129963 w 333375"/>
                <a:gd name="connsiteY5" fmla="*/ 626292 h 628650"/>
                <a:gd name="connsiteX6" fmla="*/ 423 w 333375"/>
                <a:gd name="connsiteY6" fmla="*/ 475797 h 628650"/>
                <a:gd name="connsiteX7" fmla="*/ 423 w 333375"/>
                <a:gd name="connsiteY7" fmla="*/ 172902 h 628650"/>
                <a:gd name="connsiteX8" fmla="*/ 195686 w 333375"/>
                <a:gd name="connsiteY8" fmla="*/ 145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628650">
                  <a:moveTo>
                    <a:pt x="195686" y="1452"/>
                  </a:moveTo>
                  <a:cubicBezTo>
                    <a:pt x="250931" y="17645"/>
                    <a:pt x="286173" y="54792"/>
                    <a:pt x="309986" y="104322"/>
                  </a:cubicBezTo>
                  <a:cubicBezTo>
                    <a:pt x="333798" y="118610"/>
                    <a:pt x="337608" y="141470"/>
                    <a:pt x="337608" y="166235"/>
                  </a:cubicBezTo>
                  <a:cubicBezTo>
                    <a:pt x="339513" y="265295"/>
                    <a:pt x="338561" y="365307"/>
                    <a:pt x="337608" y="464367"/>
                  </a:cubicBezTo>
                  <a:cubicBezTo>
                    <a:pt x="337608" y="493895"/>
                    <a:pt x="330941" y="520565"/>
                    <a:pt x="302366" y="537710"/>
                  </a:cubicBezTo>
                  <a:cubicBezTo>
                    <a:pt x="252836" y="612957"/>
                    <a:pt x="199496" y="640580"/>
                    <a:pt x="129963" y="626292"/>
                  </a:cubicBezTo>
                  <a:cubicBezTo>
                    <a:pt x="59478" y="612005"/>
                    <a:pt x="14711" y="559617"/>
                    <a:pt x="423" y="475797"/>
                  </a:cubicBezTo>
                  <a:cubicBezTo>
                    <a:pt x="423" y="374832"/>
                    <a:pt x="-529" y="273867"/>
                    <a:pt x="423" y="172902"/>
                  </a:cubicBezTo>
                  <a:cubicBezTo>
                    <a:pt x="3281" y="56697"/>
                    <a:pt x="81386" y="-10930"/>
                    <a:pt x="195686" y="145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21">
              <a:extLst>
                <a:ext uri="{FF2B5EF4-FFF2-40B4-BE49-F238E27FC236}">
                  <a16:creationId xmlns="" xmlns:a16="http://schemas.microsoft.com/office/drawing/2014/main" id="{B559B39C-1571-4EBD-9A09-4AEA4D808C0D}"/>
                </a:ext>
              </a:extLst>
            </p:cNvPr>
            <p:cNvSpPr/>
            <p:nvPr/>
          </p:nvSpPr>
          <p:spPr>
            <a:xfrm>
              <a:off x="4519980" y="5670476"/>
              <a:ext cx="164400" cy="295921"/>
            </a:xfrm>
            <a:custGeom>
              <a:avLst/>
              <a:gdLst>
                <a:gd name="connsiteX0" fmla="*/ 292995 w 333375"/>
                <a:gd name="connsiteY0" fmla="*/ 582239 h 600075"/>
                <a:gd name="connsiteX1" fmla="*/ 94875 w 333375"/>
                <a:gd name="connsiteY1" fmla="*/ 601289 h 600075"/>
                <a:gd name="connsiteX2" fmla="*/ 53917 w 333375"/>
                <a:gd name="connsiteY2" fmla="*/ 566999 h 600075"/>
                <a:gd name="connsiteX3" fmla="*/ 577 w 333375"/>
                <a:gd name="connsiteY3" fmla="*/ 57411 h 600075"/>
                <a:gd name="connsiteX4" fmla="*/ 26295 w 333375"/>
                <a:gd name="connsiteY4" fmla="*/ 25979 h 600075"/>
                <a:gd name="connsiteX5" fmla="*/ 232988 w 333375"/>
                <a:gd name="connsiteY5" fmla="*/ 1214 h 600075"/>
                <a:gd name="connsiteX6" fmla="*/ 285375 w 333375"/>
                <a:gd name="connsiteY6" fmla="*/ 47886 h 600075"/>
                <a:gd name="connsiteX7" fmla="*/ 338715 w 333375"/>
                <a:gd name="connsiteY7" fmla="*/ 537471 h 600075"/>
                <a:gd name="connsiteX8" fmla="*/ 292995 w 333375"/>
                <a:gd name="connsiteY8" fmla="*/ 582239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600075">
                  <a:moveTo>
                    <a:pt x="292995" y="582239"/>
                  </a:moveTo>
                  <a:cubicBezTo>
                    <a:pt x="227272" y="587954"/>
                    <a:pt x="160597" y="593669"/>
                    <a:pt x="94875" y="601289"/>
                  </a:cubicBezTo>
                  <a:cubicBezTo>
                    <a:pt x="65347" y="605099"/>
                    <a:pt x="56775" y="595574"/>
                    <a:pt x="53917" y="566999"/>
                  </a:cubicBezTo>
                  <a:cubicBezTo>
                    <a:pt x="37725" y="397454"/>
                    <a:pt x="19627" y="226956"/>
                    <a:pt x="577" y="57411"/>
                  </a:cubicBezTo>
                  <a:cubicBezTo>
                    <a:pt x="-2280" y="32646"/>
                    <a:pt x="5340" y="27884"/>
                    <a:pt x="26295" y="25979"/>
                  </a:cubicBezTo>
                  <a:cubicBezTo>
                    <a:pt x="95827" y="18359"/>
                    <a:pt x="164408" y="9786"/>
                    <a:pt x="232988" y="1214"/>
                  </a:cubicBezTo>
                  <a:cubicBezTo>
                    <a:pt x="270135" y="-4501"/>
                    <a:pt x="281565" y="9786"/>
                    <a:pt x="285375" y="47886"/>
                  </a:cubicBezTo>
                  <a:cubicBezTo>
                    <a:pt x="300615" y="211716"/>
                    <a:pt x="317760" y="374594"/>
                    <a:pt x="338715" y="537471"/>
                  </a:cubicBezTo>
                  <a:cubicBezTo>
                    <a:pt x="345383" y="581286"/>
                    <a:pt x="316808" y="575571"/>
                    <a:pt x="292995" y="5822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22">
              <a:extLst>
                <a:ext uri="{FF2B5EF4-FFF2-40B4-BE49-F238E27FC236}">
                  <a16:creationId xmlns="" xmlns:a16="http://schemas.microsoft.com/office/drawing/2014/main" id="{AB809EDD-DB7B-41B7-B0E1-1DD8302E22F5}"/>
                </a:ext>
              </a:extLst>
            </p:cNvPr>
            <p:cNvSpPr/>
            <p:nvPr/>
          </p:nvSpPr>
          <p:spPr>
            <a:xfrm>
              <a:off x="1034974" y="4686200"/>
              <a:ext cx="549567" cy="540173"/>
            </a:xfrm>
            <a:custGeom>
              <a:avLst/>
              <a:gdLst>
                <a:gd name="connsiteX0" fmla="*/ 0 w 1114425"/>
                <a:gd name="connsiteY0" fmla="*/ 1099894 h 1095375"/>
                <a:gd name="connsiteX1" fmla="*/ 16192 w 1114425"/>
                <a:gd name="connsiteY1" fmla="*/ 993214 h 1095375"/>
                <a:gd name="connsiteX2" fmla="*/ 6667 w 1114425"/>
                <a:gd name="connsiteY2" fmla="*/ 667459 h 1095375"/>
                <a:gd name="connsiteX3" fmla="*/ 269558 w 1114425"/>
                <a:gd name="connsiteY3" fmla="*/ 135012 h 1095375"/>
                <a:gd name="connsiteX4" fmla="*/ 479108 w 1114425"/>
                <a:gd name="connsiteY4" fmla="*/ 709 h 1095375"/>
                <a:gd name="connsiteX5" fmla="*/ 1073468 w 1114425"/>
                <a:gd name="connsiteY5" fmla="*/ 2614 h 1095375"/>
                <a:gd name="connsiteX6" fmla="*/ 1122998 w 1114425"/>
                <a:gd name="connsiteY6" fmla="*/ 54049 h 1095375"/>
                <a:gd name="connsiteX7" fmla="*/ 1122998 w 1114425"/>
                <a:gd name="connsiteY7" fmla="*/ 1048459 h 1095375"/>
                <a:gd name="connsiteX8" fmla="*/ 1069658 w 1114425"/>
                <a:gd name="connsiteY8" fmla="*/ 1101799 h 1095375"/>
                <a:gd name="connsiteX9" fmla="*/ 0 w 1114425"/>
                <a:gd name="connsiteY9" fmla="*/ 1099894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5" h="1095375">
                  <a:moveTo>
                    <a:pt x="0" y="1099894"/>
                  </a:moveTo>
                  <a:cubicBezTo>
                    <a:pt x="13335" y="1065604"/>
                    <a:pt x="18097" y="1029409"/>
                    <a:pt x="16192" y="993214"/>
                  </a:cubicBezTo>
                  <a:cubicBezTo>
                    <a:pt x="11430" y="884629"/>
                    <a:pt x="26670" y="775092"/>
                    <a:pt x="6667" y="667459"/>
                  </a:cubicBezTo>
                  <a:cubicBezTo>
                    <a:pt x="95250" y="490294"/>
                    <a:pt x="191453" y="316939"/>
                    <a:pt x="269558" y="135012"/>
                  </a:cubicBezTo>
                  <a:cubicBezTo>
                    <a:pt x="313372" y="34047"/>
                    <a:pt x="365760" y="-5958"/>
                    <a:pt x="479108" y="709"/>
                  </a:cubicBezTo>
                  <a:cubicBezTo>
                    <a:pt x="676275" y="12139"/>
                    <a:pt x="875347" y="5472"/>
                    <a:pt x="1073468" y="2614"/>
                  </a:cubicBezTo>
                  <a:cubicBezTo>
                    <a:pt x="1113473" y="2614"/>
                    <a:pt x="1123950" y="14997"/>
                    <a:pt x="1122998" y="54049"/>
                  </a:cubicBezTo>
                  <a:cubicBezTo>
                    <a:pt x="1122045" y="385519"/>
                    <a:pt x="1121093" y="716989"/>
                    <a:pt x="1122998" y="1048459"/>
                  </a:cubicBezTo>
                  <a:cubicBezTo>
                    <a:pt x="1122998" y="1090369"/>
                    <a:pt x="1112520" y="1101799"/>
                    <a:pt x="1069658" y="1101799"/>
                  </a:cubicBezTo>
                  <a:cubicBezTo>
                    <a:pt x="713422" y="1099894"/>
                    <a:pt x="357188" y="1100847"/>
                    <a:pt x="0" y="109989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3">
              <a:extLst>
                <a:ext uri="{FF2B5EF4-FFF2-40B4-BE49-F238E27FC236}">
                  <a16:creationId xmlns="" xmlns:a16="http://schemas.microsoft.com/office/drawing/2014/main" id="{66EFE4C6-1735-4FCB-9451-3DE02AF6A51F}"/>
                </a:ext>
              </a:extLst>
            </p:cNvPr>
            <p:cNvSpPr/>
            <p:nvPr/>
          </p:nvSpPr>
          <p:spPr>
            <a:xfrm>
              <a:off x="1943677" y="4837766"/>
              <a:ext cx="492339" cy="509327"/>
            </a:xfrm>
            <a:custGeom>
              <a:avLst/>
              <a:gdLst>
                <a:gd name="connsiteX0" fmla="*/ 248205 w 492339"/>
                <a:gd name="connsiteY0" fmla="*/ 384730 h 509327"/>
                <a:gd name="connsiteX1" fmla="*/ 240221 w 492339"/>
                <a:gd name="connsiteY1" fmla="*/ 391776 h 509327"/>
                <a:gd name="connsiteX2" fmla="*/ 246326 w 492339"/>
                <a:gd name="connsiteY2" fmla="*/ 468340 h 509327"/>
                <a:gd name="connsiteX3" fmla="*/ 254312 w 492339"/>
                <a:gd name="connsiteY3" fmla="*/ 394125 h 509327"/>
                <a:gd name="connsiteX4" fmla="*/ 248205 w 492339"/>
                <a:gd name="connsiteY4" fmla="*/ 384730 h 509327"/>
                <a:gd name="connsiteX5" fmla="*/ 250086 w 492339"/>
                <a:gd name="connsiteY5" fmla="*/ 282330 h 509327"/>
                <a:gd name="connsiteX6" fmla="*/ 250085 w 492339"/>
                <a:gd name="connsiteY6" fmla="*/ 282332 h 509327"/>
                <a:gd name="connsiteX7" fmla="*/ 250085 w 492339"/>
                <a:gd name="connsiteY7" fmla="*/ 282331 h 509327"/>
                <a:gd name="connsiteX8" fmla="*/ 241924 w 492339"/>
                <a:gd name="connsiteY8" fmla="*/ 43129 h 509327"/>
                <a:gd name="connsiteX9" fmla="*/ 231296 w 492339"/>
                <a:gd name="connsiteY9" fmla="*/ 54050 h 509327"/>
                <a:gd name="connsiteX10" fmla="*/ 232236 w 492339"/>
                <a:gd name="connsiteY10" fmla="*/ 78945 h 509327"/>
                <a:gd name="connsiteX11" fmla="*/ 225190 w 492339"/>
                <a:gd name="connsiteY11" fmla="*/ 90218 h 509327"/>
                <a:gd name="connsiteX12" fmla="*/ 203987 w 492339"/>
                <a:gd name="connsiteY12" fmla="*/ 108757 h 509327"/>
                <a:gd name="connsiteX13" fmla="*/ 225191 w 492339"/>
                <a:gd name="connsiteY13" fmla="*/ 190267 h 509327"/>
                <a:gd name="connsiteX14" fmla="*/ 219554 w 492339"/>
                <a:gd name="connsiteY14" fmla="*/ 149403 h 509327"/>
                <a:gd name="connsiteX15" fmla="*/ 236464 w 492339"/>
                <a:gd name="connsiteY15" fmla="*/ 118871 h 509327"/>
                <a:gd name="connsiteX16" fmla="*/ 245367 w 492339"/>
                <a:gd name="connsiteY16" fmla="*/ 113716 h 509327"/>
                <a:gd name="connsiteX17" fmla="*/ 235993 w 492339"/>
                <a:gd name="connsiteY17" fmla="*/ 119340 h 509327"/>
                <a:gd name="connsiteX18" fmla="*/ 232705 w 492339"/>
                <a:gd name="connsiteY18" fmla="*/ 234890 h 509327"/>
                <a:gd name="connsiteX19" fmla="*/ 220492 w 492339"/>
                <a:gd name="connsiteY19" fmla="*/ 272467 h 509327"/>
                <a:gd name="connsiteX20" fmla="*/ 222841 w 492339"/>
                <a:gd name="connsiteY20" fmla="*/ 303468 h 509327"/>
                <a:gd name="connsiteX21" fmla="*/ 238812 w 492339"/>
                <a:gd name="connsiteY21" fmla="*/ 293605 h 509327"/>
                <a:gd name="connsiteX22" fmla="*/ 239189 w 492339"/>
                <a:gd name="connsiteY22" fmla="*/ 293551 h 509327"/>
                <a:gd name="connsiteX23" fmla="*/ 236463 w 492339"/>
                <a:gd name="connsiteY23" fmla="*/ 305817 h 509327"/>
                <a:gd name="connsiteX24" fmla="*/ 223781 w 492339"/>
                <a:gd name="connsiteY24" fmla="*/ 384260 h 509327"/>
                <a:gd name="connsiteX25" fmla="*/ 229887 w 492339"/>
                <a:gd name="connsiteY25" fmla="*/ 409625 h 509327"/>
                <a:gd name="connsiteX26" fmla="*/ 240691 w 492339"/>
                <a:gd name="connsiteY26" fmla="*/ 390836 h 509327"/>
                <a:gd name="connsiteX27" fmla="*/ 248676 w 492339"/>
                <a:gd name="connsiteY27" fmla="*/ 383790 h 509327"/>
                <a:gd name="connsiteX28" fmla="*/ 261828 w 492339"/>
                <a:gd name="connsiteY28" fmla="*/ 368289 h 509327"/>
                <a:gd name="connsiteX29" fmla="*/ 265116 w 492339"/>
                <a:gd name="connsiteY29" fmla="*/ 316621 h 509327"/>
                <a:gd name="connsiteX30" fmla="*/ 254313 w 492339"/>
                <a:gd name="connsiteY30" fmla="*/ 343864 h 509327"/>
                <a:gd name="connsiteX31" fmla="*/ 256822 w 492339"/>
                <a:gd name="connsiteY31" fmla="*/ 297494 h 509327"/>
                <a:gd name="connsiteX32" fmla="*/ 250578 w 492339"/>
                <a:gd name="connsiteY32" fmla="*/ 281920 h 509327"/>
                <a:gd name="connsiteX33" fmla="*/ 269813 w 492339"/>
                <a:gd name="connsiteY33" fmla="*/ 265891 h 509327"/>
                <a:gd name="connsiteX34" fmla="*/ 266995 w 492339"/>
                <a:gd name="connsiteY34" fmla="*/ 193555 h 509327"/>
                <a:gd name="connsiteX35" fmla="*/ 259479 w 492339"/>
                <a:gd name="connsiteY35" fmla="*/ 230193 h 509327"/>
                <a:gd name="connsiteX36" fmla="*/ 259949 w 492339"/>
                <a:gd name="connsiteY36" fmla="*/ 121689 h 509327"/>
                <a:gd name="connsiteX37" fmla="*/ 255310 w 492339"/>
                <a:gd name="connsiteY37" fmla="*/ 112060 h 509327"/>
                <a:gd name="connsiteX38" fmla="*/ 245388 w 492339"/>
                <a:gd name="connsiteY38" fmla="*/ 113704 h 509327"/>
                <a:gd name="connsiteX39" fmla="*/ 252141 w 492339"/>
                <a:gd name="connsiteY39" fmla="*/ 105426 h 509327"/>
                <a:gd name="connsiteX40" fmla="*/ 248677 w 492339"/>
                <a:gd name="connsiteY40" fmla="*/ 95385 h 509327"/>
                <a:gd name="connsiteX41" fmla="*/ 248676 w 492339"/>
                <a:gd name="connsiteY41" fmla="*/ 95385 h 509327"/>
                <a:gd name="connsiteX42" fmla="*/ 261886 w 492339"/>
                <a:gd name="connsiteY42" fmla="*/ 72075 h 509327"/>
                <a:gd name="connsiteX43" fmla="*/ 257131 w 492339"/>
                <a:gd name="connsiteY43" fmla="*/ 47004 h 509327"/>
                <a:gd name="connsiteX44" fmla="*/ 241924 w 492339"/>
                <a:gd name="connsiteY44" fmla="*/ 43129 h 509327"/>
                <a:gd name="connsiteX45" fmla="*/ 217029 w 492339"/>
                <a:gd name="connsiteY45" fmla="*/ 92 h 509327"/>
                <a:gd name="connsiteX46" fmla="*/ 250555 w 492339"/>
                <a:gd name="connsiteY46" fmla="*/ 1912 h 509327"/>
                <a:gd name="connsiteX47" fmla="*/ 278738 w 492339"/>
                <a:gd name="connsiteY47" fmla="*/ 1442 h 509327"/>
                <a:gd name="connsiteX48" fmla="*/ 303633 w 492339"/>
                <a:gd name="connsiteY48" fmla="*/ 24928 h 509327"/>
                <a:gd name="connsiteX49" fmla="*/ 303163 w 492339"/>
                <a:gd name="connsiteY49" fmla="*/ 151282 h 509327"/>
                <a:gd name="connsiteX50" fmla="*/ 393819 w 492339"/>
                <a:gd name="connsiteY50" fmla="*/ 99613 h 509327"/>
                <a:gd name="connsiteX51" fmla="*/ 460988 w 492339"/>
                <a:gd name="connsiteY51" fmla="*/ 117932 h 509327"/>
                <a:gd name="connsiteX52" fmla="*/ 490580 w 492339"/>
                <a:gd name="connsiteY52" fmla="*/ 178055 h 509327"/>
                <a:gd name="connsiteX53" fmla="*/ 435623 w 492339"/>
                <a:gd name="connsiteY53" fmla="*/ 214693 h 509327"/>
                <a:gd name="connsiteX54" fmla="*/ 367045 w 492339"/>
                <a:gd name="connsiteY54" fmla="*/ 255559 h 509327"/>
                <a:gd name="connsiteX55" fmla="*/ 478837 w 492339"/>
                <a:gd name="connsiteY55" fmla="*/ 318970 h 509327"/>
                <a:gd name="connsiteX56" fmla="*/ 487292 w 492339"/>
                <a:gd name="connsiteY56" fmla="*/ 346683 h 509327"/>
                <a:gd name="connsiteX57" fmla="*/ 449715 w 492339"/>
                <a:gd name="connsiteY57" fmla="*/ 411504 h 509327"/>
                <a:gd name="connsiteX58" fmla="*/ 415426 w 492339"/>
                <a:gd name="connsiteY58" fmla="*/ 421368 h 509327"/>
                <a:gd name="connsiteX59" fmla="*/ 307391 w 492339"/>
                <a:gd name="connsiteY59" fmla="*/ 357017 h 509327"/>
                <a:gd name="connsiteX60" fmla="*/ 307860 w 492339"/>
                <a:gd name="connsiteY60" fmla="*/ 487598 h 509327"/>
                <a:gd name="connsiteX61" fmla="*/ 285784 w 492339"/>
                <a:gd name="connsiteY61" fmla="*/ 509205 h 509327"/>
                <a:gd name="connsiteX62" fmla="*/ 208280 w 492339"/>
                <a:gd name="connsiteY62" fmla="*/ 509205 h 509327"/>
                <a:gd name="connsiteX63" fmla="*/ 185734 w 492339"/>
                <a:gd name="connsiteY63" fmla="*/ 487598 h 509327"/>
                <a:gd name="connsiteX64" fmla="*/ 185734 w 492339"/>
                <a:gd name="connsiteY64" fmla="*/ 357017 h 509327"/>
                <a:gd name="connsiteX65" fmla="*/ 75351 w 492339"/>
                <a:gd name="connsiteY65" fmla="*/ 422307 h 509327"/>
                <a:gd name="connsiteX66" fmla="*/ 43880 w 492339"/>
                <a:gd name="connsiteY66" fmla="*/ 413383 h 509327"/>
                <a:gd name="connsiteX67" fmla="*/ 6302 w 492339"/>
                <a:gd name="connsiteY67" fmla="*/ 348562 h 509327"/>
                <a:gd name="connsiteX68" fmla="*/ 13348 w 492339"/>
                <a:gd name="connsiteY68" fmla="*/ 318970 h 509327"/>
                <a:gd name="connsiteX69" fmla="*/ 125141 w 492339"/>
                <a:gd name="connsiteY69" fmla="*/ 256028 h 509327"/>
                <a:gd name="connsiteX70" fmla="*/ 27909 w 492339"/>
                <a:gd name="connsiteY70" fmla="*/ 198253 h 509327"/>
                <a:gd name="connsiteX71" fmla="*/ 14757 w 492339"/>
                <a:gd name="connsiteY71" fmla="*/ 146585 h 509327"/>
                <a:gd name="connsiteX72" fmla="*/ 47637 w 492339"/>
                <a:gd name="connsiteY72" fmla="*/ 89749 h 509327"/>
                <a:gd name="connsiteX73" fmla="*/ 70654 w 492339"/>
                <a:gd name="connsiteY73" fmla="*/ 83643 h 509327"/>
                <a:gd name="connsiteX74" fmla="*/ 185265 w 492339"/>
                <a:gd name="connsiteY74" fmla="*/ 151282 h 509327"/>
                <a:gd name="connsiteX75" fmla="*/ 185265 w 492339"/>
                <a:gd name="connsiteY75" fmla="*/ 66263 h 509327"/>
                <a:gd name="connsiteX76" fmla="*/ 189492 w 492339"/>
                <a:gd name="connsiteY76" fmla="*/ 5670 h 509327"/>
                <a:gd name="connsiteX77" fmla="*/ 217029 w 492339"/>
                <a:gd name="connsiteY77" fmla="*/ 92 h 509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92339" h="509327">
                  <a:moveTo>
                    <a:pt x="248205" y="384730"/>
                  </a:moveTo>
                  <a:cubicBezTo>
                    <a:pt x="245857" y="387079"/>
                    <a:pt x="243039" y="389427"/>
                    <a:pt x="240221" y="391776"/>
                  </a:cubicBezTo>
                  <a:cubicBezTo>
                    <a:pt x="237402" y="417610"/>
                    <a:pt x="235053" y="443445"/>
                    <a:pt x="246326" y="468340"/>
                  </a:cubicBezTo>
                  <a:cubicBezTo>
                    <a:pt x="251023" y="443445"/>
                    <a:pt x="252902" y="418550"/>
                    <a:pt x="254312" y="394125"/>
                  </a:cubicBezTo>
                  <a:cubicBezTo>
                    <a:pt x="254312" y="389897"/>
                    <a:pt x="255720" y="384730"/>
                    <a:pt x="248205" y="384730"/>
                  </a:cubicBezTo>
                  <a:close/>
                  <a:moveTo>
                    <a:pt x="250086" y="282330"/>
                  </a:moveTo>
                  <a:lnTo>
                    <a:pt x="250085" y="282332"/>
                  </a:lnTo>
                  <a:lnTo>
                    <a:pt x="250085" y="282331"/>
                  </a:lnTo>
                  <a:close/>
                  <a:moveTo>
                    <a:pt x="241924" y="43129"/>
                  </a:moveTo>
                  <a:cubicBezTo>
                    <a:pt x="236815" y="44421"/>
                    <a:pt x="232471" y="48179"/>
                    <a:pt x="231296" y="54050"/>
                  </a:cubicBezTo>
                  <a:cubicBezTo>
                    <a:pt x="229887" y="62035"/>
                    <a:pt x="228008" y="73309"/>
                    <a:pt x="232236" y="78945"/>
                  </a:cubicBezTo>
                  <a:cubicBezTo>
                    <a:pt x="240221" y="91158"/>
                    <a:pt x="225190" y="85521"/>
                    <a:pt x="225190" y="90218"/>
                  </a:cubicBezTo>
                  <a:lnTo>
                    <a:pt x="203987" y="108757"/>
                  </a:lnTo>
                  <a:cubicBezTo>
                    <a:pt x="189785" y="131964"/>
                    <a:pt x="196655" y="166664"/>
                    <a:pt x="225191" y="190267"/>
                  </a:cubicBezTo>
                  <a:cubicBezTo>
                    <a:pt x="227539" y="175237"/>
                    <a:pt x="226599" y="162085"/>
                    <a:pt x="219554" y="149403"/>
                  </a:cubicBezTo>
                  <a:cubicBezTo>
                    <a:pt x="208750" y="130144"/>
                    <a:pt x="215326" y="120280"/>
                    <a:pt x="236464" y="118871"/>
                  </a:cubicBezTo>
                  <a:lnTo>
                    <a:pt x="245367" y="113716"/>
                  </a:lnTo>
                  <a:lnTo>
                    <a:pt x="235993" y="119340"/>
                  </a:lnTo>
                  <a:cubicBezTo>
                    <a:pt x="226599" y="157387"/>
                    <a:pt x="231296" y="196373"/>
                    <a:pt x="232705" y="234890"/>
                  </a:cubicBezTo>
                  <a:cubicBezTo>
                    <a:pt x="233175" y="250860"/>
                    <a:pt x="233645" y="261194"/>
                    <a:pt x="220492" y="272467"/>
                  </a:cubicBezTo>
                  <a:cubicBezTo>
                    <a:pt x="210629" y="280922"/>
                    <a:pt x="213447" y="295483"/>
                    <a:pt x="222841" y="303468"/>
                  </a:cubicBezTo>
                  <a:cubicBezTo>
                    <a:pt x="232236" y="311454"/>
                    <a:pt x="232705" y="295953"/>
                    <a:pt x="238812" y="293605"/>
                  </a:cubicBezTo>
                  <a:lnTo>
                    <a:pt x="239189" y="293551"/>
                  </a:lnTo>
                  <a:lnTo>
                    <a:pt x="236463" y="305817"/>
                  </a:lnTo>
                  <a:cubicBezTo>
                    <a:pt x="232236" y="332121"/>
                    <a:pt x="245857" y="360304"/>
                    <a:pt x="223781" y="384260"/>
                  </a:cubicBezTo>
                  <a:cubicBezTo>
                    <a:pt x="218144" y="390367"/>
                    <a:pt x="222841" y="401170"/>
                    <a:pt x="229887" y="409625"/>
                  </a:cubicBezTo>
                  <a:cubicBezTo>
                    <a:pt x="234114" y="402109"/>
                    <a:pt x="237402" y="396473"/>
                    <a:pt x="240691" y="390836"/>
                  </a:cubicBezTo>
                  <a:cubicBezTo>
                    <a:pt x="244918" y="390836"/>
                    <a:pt x="248676" y="389427"/>
                    <a:pt x="248676" y="383790"/>
                  </a:cubicBezTo>
                  <a:cubicBezTo>
                    <a:pt x="249616" y="375805"/>
                    <a:pt x="257131" y="373456"/>
                    <a:pt x="261828" y="368289"/>
                  </a:cubicBezTo>
                  <a:cubicBezTo>
                    <a:pt x="276389" y="351849"/>
                    <a:pt x="277799" y="336818"/>
                    <a:pt x="265116" y="316621"/>
                  </a:cubicBezTo>
                  <a:cubicBezTo>
                    <a:pt x="258540" y="325545"/>
                    <a:pt x="261828" y="338228"/>
                    <a:pt x="254313" y="343864"/>
                  </a:cubicBezTo>
                  <a:cubicBezTo>
                    <a:pt x="252904" y="329068"/>
                    <a:pt x="259421" y="313215"/>
                    <a:pt x="256822" y="297494"/>
                  </a:cubicBezTo>
                  <a:lnTo>
                    <a:pt x="250578" y="281920"/>
                  </a:lnTo>
                  <a:lnTo>
                    <a:pt x="269813" y="265891"/>
                  </a:lnTo>
                  <a:cubicBezTo>
                    <a:pt x="293768" y="244284"/>
                    <a:pt x="292829" y="216571"/>
                    <a:pt x="266995" y="193555"/>
                  </a:cubicBezTo>
                  <a:cubicBezTo>
                    <a:pt x="263706" y="206707"/>
                    <a:pt x="268873" y="221738"/>
                    <a:pt x="259479" y="230193"/>
                  </a:cubicBezTo>
                  <a:cubicBezTo>
                    <a:pt x="259479" y="194964"/>
                    <a:pt x="259009" y="158327"/>
                    <a:pt x="259949" y="121689"/>
                  </a:cubicBezTo>
                  <a:cubicBezTo>
                    <a:pt x="260184" y="114408"/>
                    <a:pt x="258187" y="112295"/>
                    <a:pt x="255310" y="112060"/>
                  </a:cubicBezTo>
                  <a:lnTo>
                    <a:pt x="245388" y="113704"/>
                  </a:lnTo>
                  <a:lnTo>
                    <a:pt x="252141" y="105426"/>
                  </a:lnTo>
                  <a:cubicBezTo>
                    <a:pt x="253726" y="102549"/>
                    <a:pt x="253609" y="99378"/>
                    <a:pt x="248677" y="95385"/>
                  </a:cubicBezTo>
                  <a:lnTo>
                    <a:pt x="248676" y="95385"/>
                  </a:lnTo>
                  <a:lnTo>
                    <a:pt x="261886" y="72075"/>
                  </a:lnTo>
                  <a:cubicBezTo>
                    <a:pt x="263589" y="62153"/>
                    <a:pt x="262298" y="51936"/>
                    <a:pt x="257131" y="47004"/>
                  </a:cubicBezTo>
                  <a:cubicBezTo>
                    <a:pt x="252903" y="43012"/>
                    <a:pt x="247032" y="41837"/>
                    <a:pt x="241924" y="43129"/>
                  </a:cubicBezTo>
                  <a:close/>
                  <a:moveTo>
                    <a:pt x="217029" y="92"/>
                  </a:moveTo>
                  <a:cubicBezTo>
                    <a:pt x="228126" y="503"/>
                    <a:pt x="240221" y="2147"/>
                    <a:pt x="250555" y="1912"/>
                  </a:cubicBezTo>
                  <a:cubicBezTo>
                    <a:pt x="259949" y="1912"/>
                    <a:pt x="269344" y="2852"/>
                    <a:pt x="278738" y="1442"/>
                  </a:cubicBezTo>
                  <a:cubicBezTo>
                    <a:pt x="297527" y="-907"/>
                    <a:pt x="304573" y="4260"/>
                    <a:pt x="303633" y="24928"/>
                  </a:cubicBezTo>
                  <a:cubicBezTo>
                    <a:pt x="301754" y="65324"/>
                    <a:pt x="303163" y="106189"/>
                    <a:pt x="303163" y="151282"/>
                  </a:cubicBezTo>
                  <a:cubicBezTo>
                    <a:pt x="335104" y="132963"/>
                    <a:pt x="364696" y="116523"/>
                    <a:pt x="393819" y="99613"/>
                  </a:cubicBezTo>
                  <a:cubicBezTo>
                    <a:pt x="436093" y="75188"/>
                    <a:pt x="436563" y="74718"/>
                    <a:pt x="460988" y="117932"/>
                  </a:cubicBezTo>
                  <a:cubicBezTo>
                    <a:pt x="472261" y="138130"/>
                    <a:pt x="496686" y="159267"/>
                    <a:pt x="490580" y="178055"/>
                  </a:cubicBezTo>
                  <a:cubicBezTo>
                    <a:pt x="484944" y="194496"/>
                    <a:pt x="454882" y="202950"/>
                    <a:pt x="435623" y="214693"/>
                  </a:cubicBezTo>
                  <a:cubicBezTo>
                    <a:pt x="413547" y="227845"/>
                    <a:pt x="391940" y="240997"/>
                    <a:pt x="367045" y="255559"/>
                  </a:cubicBezTo>
                  <a:cubicBezTo>
                    <a:pt x="406031" y="277635"/>
                    <a:pt x="441730" y="299242"/>
                    <a:pt x="478837" y="318970"/>
                  </a:cubicBezTo>
                  <a:cubicBezTo>
                    <a:pt x="492459" y="326485"/>
                    <a:pt x="496686" y="332122"/>
                    <a:pt x="487292" y="346683"/>
                  </a:cubicBezTo>
                  <a:cubicBezTo>
                    <a:pt x="473201" y="367351"/>
                    <a:pt x="460518" y="388958"/>
                    <a:pt x="449715" y="411504"/>
                  </a:cubicBezTo>
                  <a:cubicBezTo>
                    <a:pt x="441260" y="429353"/>
                    <a:pt x="433744" y="433581"/>
                    <a:pt x="415426" y="421368"/>
                  </a:cubicBezTo>
                  <a:cubicBezTo>
                    <a:pt x="381606" y="398822"/>
                    <a:pt x="345908" y="380033"/>
                    <a:pt x="307391" y="357017"/>
                  </a:cubicBezTo>
                  <a:cubicBezTo>
                    <a:pt x="307391" y="403049"/>
                    <a:pt x="306451" y="445324"/>
                    <a:pt x="307860" y="487598"/>
                  </a:cubicBezTo>
                  <a:cubicBezTo>
                    <a:pt x="308330" y="505917"/>
                    <a:pt x="302694" y="510145"/>
                    <a:pt x="285784" y="509205"/>
                  </a:cubicBezTo>
                  <a:cubicBezTo>
                    <a:pt x="259949" y="507796"/>
                    <a:pt x="234115" y="507796"/>
                    <a:pt x="208280" y="509205"/>
                  </a:cubicBezTo>
                  <a:cubicBezTo>
                    <a:pt x="190901" y="510145"/>
                    <a:pt x="185265" y="505917"/>
                    <a:pt x="185734" y="487598"/>
                  </a:cubicBezTo>
                  <a:cubicBezTo>
                    <a:pt x="186674" y="445324"/>
                    <a:pt x="185734" y="403049"/>
                    <a:pt x="185734" y="357017"/>
                  </a:cubicBezTo>
                  <a:cubicBezTo>
                    <a:pt x="146278" y="380033"/>
                    <a:pt x="110110" y="399761"/>
                    <a:pt x="75351" y="422307"/>
                  </a:cubicBezTo>
                  <a:cubicBezTo>
                    <a:pt x="58441" y="433111"/>
                    <a:pt x="51865" y="428414"/>
                    <a:pt x="43880" y="413383"/>
                  </a:cubicBezTo>
                  <a:cubicBezTo>
                    <a:pt x="32137" y="391306"/>
                    <a:pt x="19454" y="369699"/>
                    <a:pt x="6302" y="348562"/>
                  </a:cubicBezTo>
                  <a:cubicBezTo>
                    <a:pt x="-2622" y="334940"/>
                    <a:pt x="-3562" y="327895"/>
                    <a:pt x="13348" y="318970"/>
                  </a:cubicBezTo>
                  <a:cubicBezTo>
                    <a:pt x="49986" y="300181"/>
                    <a:pt x="85685" y="278574"/>
                    <a:pt x="125141" y="256028"/>
                  </a:cubicBezTo>
                  <a:cubicBezTo>
                    <a:pt x="91321" y="235831"/>
                    <a:pt x="59850" y="217042"/>
                    <a:pt x="27909" y="198253"/>
                  </a:cubicBezTo>
                  <a:cubicBezTo>
                    <a:pt x="-4031" y="178995"/>
                    <a:pt x="-4031" y="178995"/>
                    <a:pt x="14757" y="146585"/>
                  </a:cubicBezTo>
                  <a:cubicBezTo>
                    <a:pt x="25561" y="127796"/>
                    <a:pt x="37304" y="109007"/>
                    <a:pt x="47637" y="89749"/>
                  </a:cubicBezTo>
                  <a:cubicBezTo>
                    <a:pt x="53744" y="78006"/>
                    <a:pt x="58911" y="76597"/>
                    <a:pt x="70654" y="83643"/>
                  </a:cubicBezTo>
                  <a:cubicBezTo>
                    <a:pt x="107292" y="106189"/>
                    <a:pt x="144399" y="127326"/>
                    <a:pt x="185265" y="151282"/>
                  </a:cubicBezTo>
                  <a:cubicBezTo>
                    <a:pt x="185265" y="120281"/>
                    <a:pt x="184795" y="93506"/>
                    <a:pt x="185265" y="66263"/>
                  </a:cubicBezTo>
                  <a:cubicBezTo>
                    <a:pt x="185734" y="45595"/>
                    <a:pt x="175870" y="16943"/>
                    <a:pt x="189492" y="5670"/>
                  </a:cubicBezTo>
                  <a:cubicBezTo>
                    <a:pt x="195833" y="503"/>
                    <a:pt x="205932" y="-319"/>
                    <a:pt x="217029" y="9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4">
              <a:extLst>
                <a:ext uri="{FF2B5EF4-FFF2-40B4-BE49-F238E27FC236}">
                  <a16:creationId xmlns="" xmlns:a16="http://schemas.microsoft.com/office/drawing/2014/main" id="{50D72E71-C6E4-47ED-A3EE-0D35358517BB}"/>
                </a:ext>
              </a:extLst>
            </p:cNvPr>
            <p:cNvSpPr/>
            <p:nvPr/>
          </p:nvSpPr>
          <p:spPr>
            <a:xfrm>
              <a:off x="2582686" y="4872087"/>
              <a:ext cx="1804098" cy="224654"/>
            </a:xfrm>
            <a:custGeom>
              <a:avLst/>
              <a:gdLst>
                <a:gd name="connsiteX0" fmla="*/ 555205 w 1804098"/>
                <a:gd name="connsiteY0" fmla="*/ 123534 h 224654"/>
                <a:gd name="connsiteX1" fmla="*/ 531249 w 1804098"/>
                <a:gd name="connsiteY1" fmla="*/ 176612 h 224654"/>
                <a:gd name="connsiteX2" fmla="*/ 546750 w 1804098"/>
                <a:gd name="connsiteY2" fmla="*/ 186476 h 224654"/>
                <a:gd name="connsiteX3" fmla="*/ 596070 w 1804098"/>
                <a:gd name="connsiteY3" fmla="*/ 152657 h 224654"/>
                <a:gd name="connsiteX4" fmla="*/ 555205 w 1804098"/>
                <a:gd name="connsiteY4" fmla="*/ 123534 h 224654"/>
                <a:gd name="connsiteX5" fmla="*/ 126353 w 1804098"/>
                <a:gd name="connsiteY5" fmla="*/ 42745 h 224654"/>
                <a:gd name="connsiteX6" fmla="*/ 88776 w 1804098"/>
                <a:gd name="connsiteY6" fmla="*/ 128704 h 224654"/>
                <a:gd name="connsiteX7" fmla="*/ 131050 w 1804098"/>
                <a:gd name="connsiteY7" fmla="*/ 87369 h 224654"/>
                <a:gd name="connsiteX8" fmla="*/ 126353 w 1804098"/>
                <a:gd name="connsiteY8" fmla="*/ 42745 h 224654"/>
                <a:gd name="connsiteX9" fmla="*/ 1148454 w 1804098"/>
                <a:gd name="connsiteY9" fmla="*/ 40395 h 224654"/>
                <a:gd name="connsiteX10" fmla="*/ 1109468 w 1804098"/>
                <a:gd name="connsiteY10" fmla="*/ 129172 h 224654"/>
                <a:gd name="connsiteX11" fmla="*/ 1146106 w 1804098"/>
                <a:gd name="connsiteY11" fmla="*/ 129172 h 224654"/>
                <a:gd name="connsiteX12" fmla="*/ 1155500 w 1804098"/>
                <a:gd name="connsiteY12" fmla="*/ 117899 h 224654"/>
                <a:gd name="connsiteX13" fmla="*/ 1148454 w 1804098"/>
                <a:gd name="connsiteY13" fmla="*/ 40395 h 224654"/>
                <a:gd name="connsiteX14" fmla="*/ 581977 w 1804098"/>
                <a:gd name="connsiteY14" fmla="*/ 38516 h 224654"/>
                <a:gd name="connsiteX15" fmla="*/ 550037 w 1804098"/>
                <a:gd name="connsiteY15" fmla="*/ 79382 h 224654"/>
                <a:gd name="connsiteX16" fmla="*/ 562249 w 1804098"/>
                <a:gd name="connsiteY16" fmla="*/ 90185 h 224654"/>
                <a:gd name="connsiteX17" fmla="*/ 606403 w 1804098"/>
                <a:gd name="connsiteY17" fmla="*/ 62002 h 224654"/>
                <a:gd name="connsiteX18" fmla="*/ 581977 w 1804098"/>
                <a:gd name="connsiteY18" fmla="*/ 38516 h 224654"/>
                <a:gd name="connsiteX19" fmla="*/ 920644 w 1804098"/>
                <a:gd name="connsiteY19" fmla="*/ 4697 h 224654"/>
                <a:gd name="connsiteX20" fmla="*/ 957752 w 1804098"/>
                <a:gd name="connsiteY20" fmla="*/ 6576 h 224654"/>
                <a:gd name="connsiteX21" fmla="*/ 957752 w 1804098"/>
                <a:gd name="connsiteY21" fmla="*/ 23486 h 224654"/>
                <a:gd name="connsiteX22" fmla="*/ 931917 w 1804098"/>
                <a:gd name="connsiteY22" fmla="*/ 156415 h 224654"/>
                <a:gd name="connsiteX23" fmla="*/ 952585 w 1804098"/>
                <a:gd name="connsiteY23" fmla="*/ 180370 h 224654"/>
                <a:gd name="connsiteX24" fmla="*/ 983116 w 1804098"/>
                <a:gd name="connsiteY24" fmla="*/ 179901 h 224654"/>
                <a:gd name="connsiteX25" fmla="*/ 1007072 w 1804098"/>
                <a:gd name="connsiteY25" fmla="*/ 208084 h 224654"/>
                <a:gd name="connsiteX26" fmla="*/ 989692 w 1804098"/>
                <a:gd name="connsiteY26" fmla="*/ 220766 h 224654"/>
                <a:gd name="connsiteX27" fmla="*/ 937554 w 1804098"/>
                <a:gd name="connsiteY27" fmla="*/ 220766 h 224654"/>
                <a:gd name="connsiteX28" fmla="*/ 911719 w 1804098"/>
                <a:gd name="connsiteY28" fmla="*/ 220766 h 224654"/>
                <a:gd name="connsiteX29" fmla="*/ 880248 w 1804098"/>
                <a:gd name="connsiteY29" fmla="*/ 184128 h 224654"/>
                <a:gd name="connsiteX30" fmla="*/ 911719 w 1804098"/>
                <a:gd name="connsiteY30" fmla="*/ 21137 h 224654"/>
                <a:gd name="connsiteX31" fmla="*/ 920644 w 1804098"/>
                <a:gd name="connsiteY31" fmla="*/ 4697 h 224654"/>
                <a:gd name="connsiteX32" fmla="*/ 433556 w 1804098"/>
                <a:gd name="connsiteY32" fmla="*/ 4191 h 224654"/>
                <a:gd name="connsiteX33" fmla="*/ 469247 w 1804098"/>
                <a:gd name="connsiteY33" fmla="*/ 6107 h 224654"/>
                <a:gd name="connsiteX34" fmla="*/ 450458 w 1804098"/>
                <a:gd name="connsiteY34" fmla="*/ 148901 h 224654"/>
                <a:gd name="connsiteX35" fmla="*/ 442943 w 1804098"/>
                <a:gd name="connsiteY35" fmla="*/ 204796 h 224654"/>
                <a:gd name="connsiteX36" fmla="*/ 434488 w 1804098"/>
                <a:gd name="connsiteY36" fmla="*/ 221237 h 224654"/>
                <a:gd name="connsiteX37" fmla="*/ 397380 w 1804098"/>
                <a:gd name="connsiteY37" fmla="*/ 219358 h 224654"/>
                <a:gd name="connsiteX38" fmla="*/ 397850 w 1804098"/>
                <a:gd name="connsiteY38" fmla="*/ 204327 h 224654"/>
                <a:gd name="connsiteX39" fmla="*/ 420396 w 1804098"/>
                <a:gd name="connsiteY39" fmla="*/ 54958 h 224654"/>
                <a:gd name="connsiteX40" fmla="*/ 348999 w 1804098"/>
                <a:gd name="connsiteY40" fmla="*/ 201978 h 224654"/>
                <a:gd name="connsiteX41" fmla="*/ 312831 w 1804098"/>
                <a:gd name="connsiteY41" fmla="*/ 217948 h 224654"/>
                <a:gd name="connsiteX42" fmla="*/ 302028 w 1804098"/>
                <a:gd name="connsiteY42" fmla="*/ 194463 h 224654"/>
                <a:gd name="connsiteX43" fmla="*/ 290285 w 1804098"/>
                <a:gd name="connsiteY43" fmla="*/ 52139 h 224654"/>
                <a:gd name="connsiteX44" fmla="*/ 259753 w 1804098"/>
                <a:gd name="connsiteY44" fmla="*/ 184599 h 224654"/>
                <a:gd name="connsiteX45" fmla="*/ 209024 w 1804098"/>
                <a:gd name="connsiteY45" fmla="*/ 219827 h 224654"/>
                <a:gd name="connsiteX46" fmla="*/ 244722 w 1804098"/>
                <a:gd name="connsiteY46" fmla="*/ 77973 h 224654"/>
                <a:gd name="connsiteX47" fmla="*/ 256935 w 1804098"/>
                <a:gd name="connsiteY47" fmla="*/ 28184 h 224654"/>
                <a:gd name="connsiteX48" fmla="*/ 287467 w 1804098"/>
                <a:gd name="connsiteY48" fmla="*/ 4228 h 224654"/>
                <a:gd name="connsiteX49" fmla="*/ 328332 w 1804098"/>
                <a:gd name="connsiteY49" fmla="*/ 41806 h 224654"/>
                <a:gd name="connsiteX50" fmla="*/ 336317 w 1804098"/>
                <a:gd name="connsiteY50" fmla="*/ 154067 h 224654"/>
                <a:gd name="connsiteX51" fmla="*/ 368727 w 1804098"/>
                <a:gd name="connsiteY51" fmla="*/ 82201 h 224654"/>
                <a:gd name="connsiteX52" fmla="*/ 383288 w 1804098"/>
                <a:gd name="connsiteY52" fmla="*/ 52609 h 224654"/>
                <a:gd name="connsiteX53" fmla="*/ 433556 w 1804098"/>
                <a:gd name="connsiteY53" fmla="*/ 4191 h 224654"/>
                <a:gd name="connsiteX54" fmla="*/ 1798834 w 1804098"/>
                <a:gd name="connsiteY54" fmla="*/ 3582 h 224654"/>
                <a:gd name="connsiteX55" fmla="*/ 1803708 w 1804098"/>
                <a:gd name="connsiteY55" fmla="*/ 12683 h 224654"/>
                <a:gd name="connsiteX56" fmla="*/ 1785859 w 1804098"/>
                <a:gd name="connsiteY56" fmla="*/ 43684 h 224654"/>
                <a:gd name="connsiteX57" fmla="*/ 1734190 w 1804098"/>
                <a:gd name="connsiteY57" fmla="*/ 43684 h 224654"/>
                <a:gd name="connsiteX58" fmla="*/ 1710705 w 1804098"/>
                <a:gd name="connsiteY58" fmla="*/ 79383 h 224654"/>
                <a:gd name="connsiteX59" fmla="*/ 1730902 w 1804098"/>
                <a:gd name="connsiteY59" fmla="*/ 89716 h 224654"/>
                <a:gd name="connsiteX60" fmla="*/ 1759085 w 1804098"/>
                <a:gd name="connsiteY60" fmla="*/ 90656 h 224654"/>
                <a:gd name="connsiteX61" fmla="*/ 1783040 w 1804098"/>
                <a:gd name="connsiteY61" fmla="*/ 97702 h 224654"/>
                <a:gd name="connsiteX62" fmla="*/ 1755797 w 1804098"/>
                <a:gd name="connsiteY62" fmla="*/ 129172 h 224654"/>
                <a:gd name="connsiteX63" fmla="*/ 1718220 w 1804098"/>
                <a:gd name="connsiteY63" fmla="*/ 128703 h 224654"/>
                <a:gd name="connsiteX64" fmla="*/ 1696143 w 1804098"/>
                <a:gd name="connsiteY64" fmla="*/ 147961 h 224654"/>
                <a:gd name="connsiteX65" fmla="*/ 1725736 w 1804098"/>
                <a:gd name="connsiteY65" fmla="*/ 181781 h 224654"/>
                <a:gd name="connsiteX66" fmla="*/ 1749221 w 1804098"/>
                <a:gd name="connsiteY66" fmla="*/ 181781 h 224654"/>
                <a:gd name="connsiteX67" fmla="*/ 1772237 w 1804098"/>
                <a:gd name="connsiteY67" fmla="*/ 209024 h 224654"/>
                <a:gd name="connsiteX68" fmla="*/ 1757206 w 1804098"/>
                <a:gd name="connsiteY68" fmla="*/ 221237 h 224654"/>
                <a:gd name="connsiteX69" fmla="*/ 1703189 w 1804098"/>
                <a:gd name="connsiteY69" fmla="*/ 220767 h 224654"/>
                <a:gd name="connsiteX70" fmla="*/ 1663263 w 1804098"/>
                <a:gd name="connsiteY70" fmla="*/ 221237 h 224654"/>
                <a:gd name="connsiteX71" fmla="*/ 1640717 w 1804098"/>
                <a:gd name="connsiteY71" fmla="*/ 195403 h 224654"/>
                <a:gd name="connsiteX72" fmla="*/ 1673128 w 1804098"/>
                <a:gd name="connsiteY72" fmla="*/ 25366 h 224654"/>
                <a:gd name="connsiteX73" fmla="*/ 1698022 w 1804098"/>
                <a:gd name="connsiteY73" fmla="*/ 3758 h 224654"/>
                <a:gd name="connsiteX74" fmla="*/ 1787268 w 1804098"/>
                <a:gd name="connsiteY74" fmla="*/ 4698 h 224654"/>
                <a:gd name="connsiteX75" fmla="*/ 1798834 w 1804098"/>
                <a:gd name="connsiteY75" fmla="*/ 3582 h 224654"/>
                <a:gd name="connsiteX76" fmla="*/ 113848 w 1804098"/>
                <a:gd name="connsiteY76" fmla="*/ 3582 h 224654"/>
                <a:gd name="connsiteX77" fmla="*/ 129642 w 1804098"/>
                <a:gd name="connsiteY77" fmla="*/ 4698 h 224654"/>
                <a:gd name="connsiteX78" fmla="*/ 169098 w 1804098"/>
                <a:gd name="connsiteY78" fmla="*/ 38987 h 224654"/>
                <a:gd name="connsiteX79" fmla="*/ 187887 w 1804098"/>
                <a:gd name="connsiteY79" fmla="*/ 201978 h 224654"/>
                <a:gd name="connsiteX80" fmla="*/ 178023 w 1804098"/>
                <a:gd name="connsiteY80" fmla="*/ 220297 h 224654"/>
                <a:gd name="connsiteX81" fmla="*/ 140445 w 1804098"/>
                <a:gd name="connsiteY81" fmla="*/ 205736 h 224654"/>
                <a:gd name="connsiteX82" fmla="*/ 91595 w 1804098"/>
                <a:gd name="connsiteY82" fmla="*/ 163931 h 224654"/>
                <a:gd name="connsiteX83" fmla="*/ 67169 w 1804098"/>
                <a:gd name="connsiteY83" fmla="*/ 179432 h 224654"/>
                <a:gd name="connsiteX84" fmla="*/ 66231 w 1804098"/>
                <a:gd name="connsiteY84" fmla="*/ 181780 h 224654"/>
                <a:gd name="connsiteX85" fmla="*/ 0 w 1804098"/>
                <a:gd name="connsiteY85" fmla="*/ 220297 h 224654"/>
                <a:gd name="connsiteX86" fmla="*/ 100520 w 1804098"/>
                <a:gd name="connsiteY86" fmla="*/ 12683 h 224654"/>
                <a:gd name="connsiteX87" fmla="*/ 113848 w 1804098"/>
                <a:gd name="connsiteY87" fmla="*/ 3582 h 224654"/>
                <a:gd name="connsiteX88" fmla="*/ 1135597 w 1804098"/>
                <a:gd name="connsiteY88" fmla="*/ 3110 h 224654"/>
                <a:gd name="connsiteX89" fmla="*/ 1150804 w 1804098"/>
                <a:gd name="connsiteY89" fmla="*/ 4226 h 224654"/>
                <a:gd name="connsiteX90" fmla="*/ 1189790 w 1804098"/>
                <a:gd name="connsiteY90" fmla="*/ 38985 h 224654"/>
                <a:gd name="connsiteX91" fmla="*/ 1210927 w 1804098"/>
                <a:gd name="connsiteY91" fmla="*/ 219356 h 224654"/>
                <a:gd name="connsiteX92" fmla="*/ 1203412 w 1804098"/>
                <a:gd name="connsiteY92" fmla="*/ 220765 h 224654"/>
                <a:gd name="connsiteX93" fmla="*/ 1159728 w 1804098"/>
                <a:gd name="connsiteY93" fmla="*/ 182718 h 224654"/>
                <a:gd name="connsiteX94" fmla="*/ 1140469 w 1804098"/>
                <a:gd name="connsiteY94" fmla="*/ 164399 h 224654"/>
                <a:gd name="connsiteX95" fmla="*/ 1121681 w 1804098"/>
                <a:gd name="connsiteY95" fmla="*/ 164399 h 224654"/>
                <a:gd name="connsiteX96" fmla="*/ 1084103 w 1804098"/>
                <a:gd name="connsiteY96" fmla="*/ 188354 h 224654"/>
                <a:gd name="connsiteX97" fmla="*/ 1021631 w 1804098"/>
                <a:gd name="connsiteY97" fmla="*/ 218416 h 224654"/>
                <a:gd name="connsiteX98" fmla="*/ 1122151 w 1804098"/>
                <a:gd name="connsiteY98" fmla="*/ 12211 h 224654"/>
                <a:gd name="connsiteX99" fmla="*/ 1135597 w 1804098"/>
                <a:gd name="connsiteY99" fmla="*/ 3110 h 224654"/>
                <a:gd name="connsiteX100" fmla="*/ 568122 w 1804098"/>
                <a:gd name="connsiteY100" fmla="*/ 2935 h 224654"/>
                <a:gd name="connsiteX101" fmla="*/ 607813 w 1804098"/>
                <a:gd name="connsiteY101" fmla="*/ 6106 h 224654"/>
                <a:gd name="connsiteX102" fmla="*/ 653845 w 1804098"/>
                <a:gd name="connsiteY102" fmla="*/ 46971 h 224654"/>
                <a:gd name="connsiteX103" fmla="*/ 621434 w 1804098"/>
                <a:gd name="connsiteY103" fmla="*/ 100988 h 224654"/>
                <a:gd name="connsiteX104" fmla="*/ 613449 w 1804098"/>
                <a:gd name="connsiteY104" fmla="*/ 105685 h 224654"/>
                <a:gd name="connsiteX105" fmla="*/ 611100 w 1804098"/>
                <a:gd name="connsiteY105" fmla="*/ 207144 h 224654"/>
                <a:gd name="connsiteX106" fmla="*/ 487095 w 1804098"/>
                <a:gd name="connsiteY106" fmla="*/ 220296 h 224654"/>
                <a:gd name="connsiteX107" fmla="*/ 480519 w 1804098"/>
                <a:gd name="connsiteY107" fmla="*/ 206204 h 224654"/>
                <a:gd name="connsiteX108" fmla="*/ 516218 w 1804098"/>
                <a:gd name="connsiteY108" fmla="*/ 20197 h 224654"/>
                <a:gd name="connsiteX109" fmla="*/ 528430 w 1804098"/>
                <a:gd name="connsiteY109" fmla="*/ 6106 h 224654"/>
                <a:gd name="connsiteX110" fmla="*/ 568122 w 1804098"/>
                <a:gd name="connsiteY110" fmla="*/ 2935 h 224654"/>
                <a:gd name="connsiteX111" fmla="*/ 1416780 w 1804098"/>
                <a:gd name="connsiteY111" fmla="*/ 2232 h 224654"/>
                <a:gd name="connsiteX112" fmla="*/ 1438739 w 1804098"/>
                <a:gd name="connsiteY112" fmla="*/ 5168 h 224654"/>
                <a:gd name="connsiteX113" fmla="*/ 1442497 w 1804098"/>
                <a:gd name="connsiteY113" fmla="*/ 23957 h 224654"/>
                <a:gd name="connsiteX114" fmla="*/ 1409617 w 1804098"/>
                <a:gd name="connsiteY114" fmla="*/ 203388 h 224654"/>
                <a:gd name="connsiteX115" fmla="*/ 1393647 w 1804098"/>
                <a:gd name="connsiteY115" fmla="*/ 220297 h 224654"/>
                <a:gd name="connsiteX116" fmla="*/ 1352781 w 1804098"/>
                <a:gd name="connsiteY116" fmla="*/ 206676 h 224654"/>
                <a:gd name="connsiteX117" fmla="*/ 1305340 w 1804098"/>
                <a:gd name="connsiteY117" fmla="*/ 67170 h 224654"/>
                <a:gd name="connsiteX118" fmla="*/ 1280915 w 1804098"/>
                <a:gd name="connsiteY118" fmla="*/ 203858 h 224654"/>
                <a:gd name="connsiteX119" fmla="*/ 1262596 w 1804098"/>
                <a:gd name="connsiteY119" fmla="*/ 221237 h 224654"/>
                <a:gd name="connsiteX120" fmla="*/ 1240050 w 1804098"/>
                <a:gd name="connsiteY120" fmla="*/ 192585 h 224654"/>
                <a:gd name="connsiteX121" fmla="*/ 1271990 w 1804098"/>
                <a:gd name="connsiteY121" fmla="*/ 22548 h 224654"/>
                <a:gd name="connsiteX122" fmla="*/ 1293597 w 1804098"/>
                <a:gd name="connsiteY122" fmla="*/ 3289 h 224654"/>
                <a:gd name="connsiteX123" fmla="*/ 1342448 w 1804098"/>
                <a:gd name="connsiteY123" fmla="*/ 37109 h 224654"/>
                <a:gd name="connsiteX124" fmla="*/ 1378616 w 1804098"/>
                <a:gd name="connsiteY124" fmla="*/ 150310 h 224654"/>
                <a:gd name="connsiteX125" fmla="*/ 1401162 w 1804098"/>
                <a:gd name="connsiteY125" fmla="*/ 18320 h 224654"/>
                <a:gd name="connsiteX126" fmla="*/ 1416780 w 1804098"/>
                <a:gd name="connsiteY126" fmla="*/ 2232 h 224654"/>
                <a:gd name="connsiteX127" fmla="*/ 718548 w 1804098"/>
                <a:gd name="connsiteY127" fmla="*/ 2232 h 224654"/>
                <a:gd name="connsiteX128" fmla="*/ 741212 w 1804098"/>
                <a:gd name="connsiteY128" fmla="*/ 5168 h 224654"/>
                <a:gd name="connsiteX129" fmla="*/ 745909 w 1804098"/>
                <a:gd name="connsiteY129" fmla="*/ 22548 h 224654"/>
                <a:gd name="connsiteX130" fmla="*/ 723832 w 1804098"/>
                <a:gd name="connsiteY130" fmla="*/ 149371 h 224654"/>
                <a:gd name="connsiteX131" fmla="*/ 742621 w 1804098"/>
                <a:gd name="connsiteY131" fmla="*/ 183190 h 224654"/>
                <a:gd name="connsiteX132" fmla="*/ 785365 w 1804098"/>
                <a:gd name="connsiteY132" fmla="*/ 171917 h 224654"/>
                <a:gd name="connsiteX133" fmla="*/ 803684 w 1804098"/>
                <a:gd name="connsiteY133" fmla="*/ 124476 h 224654"/>
                <a:gd name="connsiteX134" fmla="*/ 823412 w 1804098"/>
                <a:gd name="connsiteY134" fmla="*/ 20669 h 224654"/>
                <a:gd name="connsiteX135" fmla="*/ 832806 w 1804098"/>
                <a:gd name="connsiteY135" fmla="*/ 4229 h 224654"/>
                <a:gd name="connsiteX136" fmla="*/ 869914 w 1804098"/>
                <a:gd name="connsiteY136" fmla="*/ 5638 h 224654"/>
                <a:gd name="connsiteX137" fmla="*/ 870383 w 1804098"/>
                <a:gd name="connsiteY137" fmla="*/ 15972 h 224654"/>
                <a:gd name="connsiteX138" fmla="*/ 841261 w 1804098"/>
                <a:gd name="connsiteY138" fmla="*/ 158295 h 224654"/>
                <a:gd name="connsiteX139" fmla="*/ 745440 w 1804098"/>
                <a:gd name="connsiteY139" fmla="*/ 224525 h 224654"/>
                <a:gd name="connsiteX140" fmla="*/ 677331 w 1804098"/>
                <a:gd name="connsiteY140" fmla="*/ 143264 h 224654"/>
                <a:gd name="connsiteX141" fmla="*/ 702225 w 1804098"/>
                <a:gd name="connsiteY141" fmla="*/ 12683 h 224654"/>
                <a:gd name="connsiteX142" fmla="*/ 718548 w 1804098"/>
                <a:gd name="connsiteY142" fmla="*/ 2232 h 224654"/>
                <a:gd name="connsiteX143" fmla="*/ 1596564 w 1804098"/>
                <a:gd name="connsiteY143" fmla="*/ 0 h 224654"/>
                <a:gd name="connsiteX144" fmla="*/ 1617231 w 1804098"/>
                <a:gd name="connsiteY144" fmla="*/ 2349 h 224654"/>
                <a:gd name="connsiteX145" fmla="*/ 1633671 w 1804098"/>
                <a:gd name="connsiteY145" fmla="*/ 32410 h 224654"/>
                <a:gd name="connsiteX146" fmla="*/ 1614413 w 1804098"/>
                <a:gd name="connsiteY146" fmla="*/ 43214 h 224654"/>
                <a:gd name="connsiteX147" fmla="*/ 1516242 w 1804098"/>
                <a:gd name="connsiteY147" fmla="*/ 89716 h 224654"/>
                <a:gd name="connsiteX148" fmla="*/ 1589048 w 1804098"/>
                <a:gd name="connsiteY148" fmla="*/ 182719 h 224654"/>
                <a:gd name="connsiteX149" fmla="*/ 1610186 w 1804098"/>
                <a:gd name="connsiteY149" fmla="*/ 191174 h 224654"/>
                <a:gd name="connsiteX150" fmla="*/ 1595154 w 1804098"/>
                <a:gd name="connsiteY150" fmla="*/ 220296 h 224654"/>
                <a:gd name="connsiteX151" fmla="*/ 1569790 w 1804098"/>
                <a:gd name="connsiteY151" fmla="*/ 224054 h 224654"/>
                <a:gd name="connsiteX152" fmla="*/ 1468331 w 1804098"/>
                <a:gd name="connsiteY152" fmla="*/ 176144 h 224654"/>
                <a:gd name="connsiteX153" fmla="*/ 1489938 w 1804098"/>
                <a:gd name="connsiteY153" fmla="*/ 44623 h 224654"/>
                <a:gd name="connsiteX154" fmla="*/ 1596564 w 1804098"/>
                <a:gd name="connsiteY154" fmla="*/ 0 h 22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1804098" h="224654">
                  <a:moveTo>
                    <a:pt x="555205" y="123534"/>
                  </a:moveTo>
                  <a:cubicBezTo>
                    <a:pt x="542053" y="123534"/>
                    <a:pt x="530779" y="150778"/>
                    <a:pt x="531249" y="176612"/>
                  </a:cubicBezTo>
                  <a:cubicBezTo>
                    <a:pt x="531249" y="190703"/>
                    <a:pt x="541114" y="185067"/>
                    <a:pt x="546750" y="186476"/>
                  </a:cubicBezTo>
                  <a:cubicBezTo>
                    <a:pt x="576342" y="186006"/>
                    <a:pt x="595600" y="172385"/>
                    <a:pt x="596070" y="152657"/>
                  </a:cubicBezTo>
                  <a:cubicBezTo>
                    <a:pt x="596070" y="134337"/>
                    <a:pt x="580569" y="123534"/>
                    <a:pt x="555205" y="123534"/>
                  </a:cubicBezTo>
                  <a:close/>
                  <a:moveTo>
                    <a:pt x="126353" y="42745"/>
                  </a:moveTo>
                  <a:cubicBezTo>
                    <a:pt x="113201" y="73747"/>
                    <a:pt x="101459" y="100051"/>
                    <a:pt x="88776" y="128704"/>
                  </a:cubicBezTo>
                  <a:cubicBezTo>
                    <a:pt x="135277" y="130113"/>
                    <a:pt x="135277" y="130113"/>
                    <a:pt x="131050" y="87369"/>
                  </a:cubicBezTo>
                  <a:cubicBezTo>
                    <a:pt x="130111" y="73747"/>
                    <a:pt x="128232" y="60594"/>
                    <a:pt x="126353" y="42745"/>
                  </a:cubicBezTo>
                  <a:close/>
                  <a:moveTo>
                    <a:pt x="1148454" y="40395"/>
                  </a:moveTo>
                  <a:cubicBezTo>
                    <a:pt x="1133893" y="73745"/>
                    <a:pt x="1122151" y="100050"/>
                    <a:pt x="1109468" y="129172"/>
                  </a:cubicBezTo>
                  <a:cubicBezTo>
                    <a:pt x="1123559" y="129172"/>
                    <a:pt x="1134833" y="128702"/>
                    <a:pt x="1146106" y="129172"/>
                  </a:cubicBezTo>
                  <a:cubicBezTo>
                    <a:pt x="1154091" y="129641"/>
                    <a:pt x="1156439" y="125884"/>
                    <a:pt x="1155500" y="117899"/>
                  </a:cubicBezTo>
                  <a:cubicBezTo>
                    <a:pt x="1153151" y="94413"/>
                    <a:pt x="1151272" y="70927"/>
                    <a:pt x="1148454" y="40395"/>
                  </a:cubicBezTo>
                  <a:close/>
                  <a:moveTo>
                    <a:pt x="581977" y="38516"/>
                  </a:moveTo>
                  <a:cubicBezTo>
                    <a:pt x="558022" y="37107"/>
                    <a:pt x="552385" y="46032"/>
                    <a:pt x="550037" y="79382"/>
                  </a:cubicBezTo>
                  <a:cubicBezTo>
                    <a:pt x="549567" y="90185"/>
                    <a:pt x="554734" y="89715"/>
                    <a:pt x="562249" y="90185"/>
                  </a:cubicBezTo>
                  <a:cubicBezTo>
                    <a:pt x="587145" y="90655"/>
                    <a:pt x="606403" y="79382"/>
                    <a:pt x="606403" y="62002"/>
                  </a:cubicBezTo>
                  <a:cubicBezTo>
                    <a:pt x="606403" y="43213"/>
                    <a:pt x="592781" y="39925"/>
                    <a:pt x="581977" y="38516"/>
                  </a:cubicBezTo>
                  <a:close/>
                  <a:moveTo>
                    <a:pt x="920644" y="4697"/>
                  </a:moveTo>
                  <a:cubicBezTo>
                    <a:pt x="932857" y="3757"/>
                    <a:pt x="946009" y="3757"/>
                    <a:pt x="957752" y="6576"/>
                  </a:cubicBezTo>
                  <a:cubicBezTo>
                    <a:pt x="962919" y="7985"/>
                    <a:pt x="959161" y="17849"/>
                    <a:pt x="957752" y="23486"/>
                  </a:cubicBezTo>
                  <a:cubicBezTo>
                    <a:pt x="949296" y="68109"/>
                    <a:pt x="941781" y="112262"/>
                    <a:pt x="931917" y="156415"/>
                  </a:cubicBezTo>
                  <a:cubicBezTo>
                    <a:pt x="927220" y="176613"/>
                    <a:pt x="931917" y="183189"/>
                    <a:pt x="952585" y="180370"/>
                  </a:cubicBezTo>
                  <a:cubicBezTo>
                    <a:pt x="962449" y="178962"/>
                    <a:pt x="972782" y="179901"/>
                    <a:pt x="983116" y="179901"/>
                  </a:cubicBezTo>
                  <a:cubicBezTo>
                    <a:pt x="1013178" y="179901"/>
                    <a:pt x="1012239" y="179901"/>
                    <a:pt x="1007072" y="208084"/>
                  </a:cubicBezTo>
                  <a:cubicBezTo>
                    <a:pt x="1004724" y="219826"/>
                    <a:pt x="999557" y="221236"/>
                    <a:pt x="989692" y="220766"/>
                  </a:cubicBezTo>
                  <a:cubicBezTo>
                    <a:pt x="971843" y="220296"/>
                    <a:pt x="954933" y="220766"/>
                    <a:pt x="937554" y="220766"/>
                  </a:cubicBezTo>
                  <a:cubicBezTo>
                    <a:pt x="929099" y="220766"/>
                    <a:pt x="920174" y="220766"/>
                    <a:pt x="911719" y="220766"/>
                  </a:cubicBezTo>
                  <a:cubicBezTo>
                    <a:pt x="873202" y="220766"/>
                    <a:pt x="873202" y="220766"/>
                    <a:pt x="880248" y="184128"/>
                  </a:cubicBezTo>
                  <a:cubicBezTo>
                    <a:pt x="890582" y="129641"/>
                    <a:pt x="901386" y="75624"/>
                    <a:pt x="911719" y="21137"/>
                  </a:cubicBezTo>
                  <a:cubicBezTo>
                    <a:pt x="913128" y="14561"/>
                    <a:pt x="911250" y="5167"/>
                    <a:pt x="920644" y="4697"/>
                  </a:cubicBezTo>
                  <a:close/>
                  <a:moveTo>
                    <a:pt x="433556" y="4191"/>
                  </a:moveTo>
                  <a:cubicBezTo>
                    <a:pt x="442532" y="4052"/>
                    <a:pt x="453981" y="4933"/>
                    <a:pt x="469247" y="6107"/>
                  </a:cubicBezTo>
                  <a:cubicBezTo>
                    <a:pt x="463140" y="53548"/>
                    <a:pt x="456565" y="101459"/>
                    <a:pt x="450458" y="148901"/>
                  </a:cubicBezTo>
                  <a:cubicBezTo>
                    <a:pt x="448110" y="167689"/>
                    <a:pt x="445761" y="186008"/>
                    <a:pt x="442943" y="204796"/>
                  </a:cubicBezTo>
                  <a:cubicBezTo>
                    <a:pt x="442003" y="211372"/>
                    <a:pt x="444821" y="220767"/>
                    <a:pt x="434488" y="221237"/>
                  </a:cubicBezTo>
                  <a:cubicBezTo>
                    <a:pt x="422275" y="221706"/>
                    <a:pt x="409593" y="221706"/>
                    <a:pt x="397380" y="219358"/>
                  </a:cubicBezTo>
                  <a:cubicBezTo>
                    <a:pt x="393622" y="218418"/>
                    <a:pt x="396910" y="209494"/>
                    <a:pt x="397850" y="204327"/>
                  </a:cubicBezTo>
                  <a:cubicBezTo>
                    <a:pt x="404896" y="156416"/>
                    <a:pt x="412411" y="108975"/>
                    <a:pt x="420396" y="54958"/>
                  </a:cubicBezTo>
                  <a:cubicBezTo>
                    <a:pt x="394562" y="107566"/>
                    <a:pt x="370136" y="154067"/>
                    <a:pt x="348999" y="201978"/>
                  </a:cubicBezTo>
                  <a:cubicBezTo>
                    <a:pt x="340544" y="221237"/>
                    <a:pt x="326922" y="218418"/>
                    <a:pt x="312831" y="217948"/>
                  </a:cubicBezTo>
                  <a:cubicBezTo>
                    <a:pt x="296391" y="217009"/>
                    <a:pt x="302967" y="202918"/>
                    <a:pt x="302028" y="194463"/>
                  </a:cubicBezTo>
                  <a:cubicBezTo>
                    <a:pt x="297331" y="148431"/>
                    <a:pt x="294042" y="102868"/>
                    <a:pt x="290285" y="52139"/>
                  </a:cubicBezTo>
                  <a:cubicBezTo>
                    <a:pt x="279012" y="99580"/>
                    <a:pt x="269148" y="141855"/>
                    <a:pt x="259753" y="184599"/>
                  </a:cubicBezTo>
                  <a:cubicBezTo>
                    <a:pt x="250829" y="222176"/>
                    <a:pt x="251298" y="222176"/>
                    <a:pt x="209024" y="219827"/>
                  </a:cubicBezTo>
                  <a:cubicBezTo>
                    <a:pt x="221236" y="171916"/>
                    <a:pt x="232979" y="124945"/>
                    <a:pt x="244722" y="77973"/>
                  </a:cubicBezTo>
                  <a:cubicBezTo>
                    <a:pt x="248950" y="61534"/>
                    <a:pt x="254587" y="45093"/>
                    <a:pt x="256935" y="28184"/>
                  </a:cubicBezTo>
                  <a:cubicBezTo>
                    <a:pt x="259284" y="8455"/>
                    <a:pt x="268208" y="3288"/>
                    <a:pt x="287467" y="4228"/>
                  </a:cubicBezTo>
                  <a:cubicBezTo>
                    <a:pt x="324574" y="6107"/>
                    <a:pt x="325514" y="4698"/>
                    <a:pt x="328332" y="41806"/>
                  </a:cubicBezTo>
                  <a:cubicBezTo>
                    <a:pt x="331620" y="77504"/>
                    <a:pt x="333499" y="113672"/>
                    <a:pt x="336317" y="154067"/>
                  </a:cubicBezTo>
                  <a:cubicBezTo>
                    <a:pt x="348060" y="127763"/>
                    <a:pt x="357924" y="105217"/>
                    <a:pt x="368727" y="82201"/>
                  </a:cubicBezTo>
                  <a:cubicBezTo>
                    <a:pt x="373425" y="72337"/>
                    <a:pt x="378122" y="62473"/>
                    <a:pt x="383288" y="52609"/>
                  </a:cubicBezTo>
                  <a:cubicBezTo>
                    <a:pt x="401960" y="14210"/>
                    <a:pt x="406628" y="4610"/>
                    <a:pt x="433556" y="4191"/>
                  </a:cubicBezTo>
                  <a:close/>
                  <a:moveTo>
                    <a:pt x="1798834" y="3582"/>
                  </a:moveTo>
                  <a:cubicBezTo>
                    <a:pt x="1802533" y="3876"/>
                    <a:pt x="1805117" y="5873"/>
                    <a:pt x="1803708" y="12683"/>
                  </a:cubicBezTo>
                  <a:cubicBezTo>
                    <a:pt x="1801359" y="23956"/>
                    <a:pt x="1808875" y="43684"/>
                    <a:pt x="1785859" y="43684"/>
                  </a:cubicBezTo>
                  <a:cubicBezTo>
                    <a:pt x="1768479" y="43684"/>
                    <a:pt x="1751570" y="44624"/>
                    <a:pt x="1734190" y="43684"/>
                  </a:cubicBezTo>
                  <a:cubicBezTo>
                    <a:pt x="1704598" y="41805"/>
                    <a:pt x="1713993" y="66231"/>
                    <a:pt x="1710705" y="79383"/>
                  </a:cubicBezTo>
                  <a:cubicBezTo>
                    <a:pt x="1706477" y="98641"/>
                    <a:pt x="1723857" y="87838"/>
                    <a:pt x="1730902" y="89716"/>
                  </a:cubicBezTo>
                  <a:cubicBezTo>
                    <a:pt x="1739827" y="91595"/>
                    <a:pt x="1749691" y="88777"/>
                    <a:pt x="1759085" y="90656"/>
                  </a:cubicBezTo>
                  <a:cubicBezTo>
                    <a:pt x="1767070" y="92065"/>
                    <a:pt x="1781162" y="82201"/>
                    <a:pt x="1783040" y="97702"/>
                  </a:cubicBezTo>
                  <a:cubicBezTo>
                    <a:pt x="1785859" y="121188"/>
                    <a:pt x="1777404" y="129172"/>
                    <a:pt x="1755797" y="129172"/>
                  </a:cubicBezTo>
                  <a:cubicBezTo>
                    <a:pt x="1743115" y="129172"/>
                    <a:pt x="1730433" y="130582"/>
                    <a:pt x="1718220" y="128703"/>
                  </a:cubicBezTo>
                  <a:cubicBezTo>
                    <a:pt x="1702719" y="126824"/>
                    <a:pt x="1698022" y="134340"/>
                    <a:pt x="1696143" y="147961"/>
                  </a:cubicBezTo>
                  <a:cubicBezTo>
                    <a:pt x="1690507" y="181781"/>
                    <a:pt x="1690037" y="181781"/>
                    <a:pt x="1725736" y="181781"/>
                  </a:cubicBezTo>
                  <a:cubicBezTo>
                    <a:pt x="1733721" y="181781"/>
                    <a:pt x="1741236" y="181781"/>
                    <a:pt x="1749221" y="181781"/>
                  </a:cubicBezTo>
                  <a:cubicBezTo>
                    <a:pt x="1778343" y="181781"/>
                    <a:pt x="1777404" y="181781"/>
                    <a:pt x="1772237" y="209024"/>
                  </a:cubicBezTo>
                  <a:cubicBezTo>
                    <a:pt x="1770358" y="219358"/>
                    <a:pt x="1766601" y="221707"/>
                    <a:pt x="1757206" y="221237"/>
                  </a:cubicBezTo>
                  <a:cubicBezTo>
                    <a:pt x="1738888" y="220297"/>
                    <a:pt x="1721038" y="220767"/>
                    <a:pt x="1703189" y="220767"/>
                  </a:cubicBezTo>
                  <a:cubicBezTo>
                    <a:pt x="1690037" y="220767"/>
                    <a:pt x="1676415" y="219358"/>
                    <a:pt x="1663263" y="221237"/>
                  </a:cubicBezTo>
                  <a:cubicBezTo>
                    <a:pt x="1641187" y="224055"/>
                    <a:pt x="1636020" y="217009"/>
                    <a:pt x="1640717" y="195403"/>
                  </a:cubicBezTo>
                  <a:cubicBezTo>
                    <a:pt x="1652930" y="139037"/>
                    <a:pt x="1663263" y="82201"/>
                    <a:pt x="1673128" y="25366"/>
                  </a:cubicBezTo>
                  <a:cubicBezTo>
                    <a:pt x="1675946" y="9865"/>
                    <a:pt x="1680643" y="2819"/>
                    <a:pt x="1698022" y="3758"/>
                  </a:cubicBezTo>
                  <a:cubicBezTo>
                    <a:pt x="1727614" y="5638"/>
                    <a:pt x="1757676" y="3758"/>
                    <a:pt x="1787268" y="4698"/>
                  </a:cubicBezTo>
                  <a:cubicBezTo>
                    <a:pt x="1790321" y="4698"/>
                    <a:pt x="1795135" y="3289"/>
                    <a:pt x="1798834" y="3582"/>
                  </a:cubicBezTo>
                  <a:close/>
                  <a:moveTo>
                    <a:pt x="113848" y="3582"/>
                  </a:moveTo>
                  <a:cubicBezTo>
                    <a:pt x="119074" y="3406"/>
                    <a:pt x="124710" y="4933"/>
                    <a:pt x="129642" y="4698"/>
                  </a:cubicBezTo>
                  <a:cubicBezTo>
                    <a:pt x="164871" y="3759"/>
                    <a:pt x="164871" y="4228"/>
                    <a:pt x="169098" y="38987"/>
                  </a:cubicBezTo>
                  <a:cubicBezTo>
                    <a:pt x="175674" y="93474"/>
                    <a:pt x="182251" y="147491"/>
                    <a:pt x="187887" y="201978"/>
                  </a:cubicBezTo>
                  <a:cubicBezTo>
                    <a:pt x="188827" y="209494"/>
                    <a:pt x="194933" y="224525"/>
                    <a:pt x="178023" y="220297"/>
                  </a:cubicBezTo>
                  <a:cubicBezTo>
                    <a:pt x="165341" y="217009"/>
                    <a:pt x="143734" y="235798"/>
                    <a:pt x="140445" y="205736"/>
                  </a:cubicBezTo>
                  <a:cubicBezTo>
                    <a:pt x="135748" y="163462"/>
                    <a:pt x="134809" y="164401"/>
                    <a:pt x="91595" y="163931"/>
                  </a:cubicBezTo>
                  <a:cubicBezTo>
                    <a:pt x="78913" y="163931"/>
                    <a:pt x="70458" y="166750"/>
                    <a:pt x="67169" y="179432"/>
                  </a:cubicBezTo>
                  <a:cubicBezTo>
                    <a:pt x="67169" y="180372"/>
                    <a:pt x="66700" y="180841"/>
                    <a:pt x="66231" y="181780"/>
                  </a:cubicBezTo>
                  <a:cubicBezTo>
                    <a:pt x="47911" y="221706"/>
                    <a:pt x="47911" y="221706"/>
                    <a:pt x="0" y="220297"/>
                  </a:cubicBezTo>
                  <a:cubicBezTo>
                    <a:pt x="34289" y="149840"/>
                    <a:pt x="67639" y="81262"/>
                    <a:pt x="100520" y="12683"/>
                  </a:cubicBezTo>
                  <a:cubicBezTo>
                    <a:pt x="103808" y="5637"/>
                    <a:pt x="108622" y="3758"/>
                    <a:pt x="113848" y="3582"/>
                  </a:cubicBezTo>
                  <a:close/>
                  <a:moveTo>
                    <a:pt x="1135597" y="3110"/>
                  </a:moveTo>
                  <a:cubicBezTo>
                    <a:pt x="1140705" y="2934"/>
                    <a:pt x="1146106" y="4461"/>
                    <a:pt x="1150804" y="4226"/>
                  </a:cubicBezTo>
                  <a:cubicBezTo>
                    <a:pt x="1186502" y="3287"/>
                    <a:pt x="1186032" y="3757"/>
                    <a:pt x="1189790" y="38985"/>
                  </a:cubicBezTo>
                  <a:cubicBezTo>
                    <a:pt x="1196366" y="99109"/>
                    <a:pt x="1203412" y="158763"/>
                    <a:pt x="1210927" y="219356"/>
                  </a:cubicBezTo>
                  <a:cubicBezTo>
                    <a:pt x="1206700" y="220295"/>
                    <a:pt x="1205290" y="220765"/>
                    <a:pt x="1203412" y="220765"/>
                  </a:cubicBezTo>
                  <a:cubicBezTo>
                    <a:pt x="1163955" y="221704"/>
                    <a:pt x="1163486" y="221704"/>
                    <a:pt x="1159728" y="182718"/>
                  </a:cubicBezTo>
                  <a:cubicBezTo>
                    <a:pt x="1158789" y="169566"/>
                    <a:pt x="1155501" y="162050"/>
                    <a:pt x="1140469" y="164399"/>
                  </a:cubicBezTo>
                  <a:cubicBezTo>
                    <a:pt x="1134363" y="165338"/>
                    <a:pt x="1127787" y="165338"/>
                    <a:pt x="1121681" y="164399"/>
                  </a:cubicBezTo>
                  <a:cubicBezTo>
                    <a:pt x="1101483" y="161111"/>
                    <a:pt x="1091619" y="169096"/>
                    <a:pt x="1084103" y="188354"/>
                  </a:cubicBezTo>
                  <a:cubicBezTo>
                    <a:pt x="1069542" y="225462"/>
                    <a:pt x="1068133" y="224992"/>
                    <a:pt x="1021631" y="218416"/>
                  </a:cubicBezTo>
                  <a:cubicBezTo>
                    <a:pt x="1055451" y="149368"/>
                    <a:pt x="1088800" y="80789"/>
                    <a:pt x="1122151" y="12211"/>
                  </a:cubicBezTo>
                  <a:cubicBezTo>
                    <a:pt x="1125674" y="5165"/>
                    <a:pt x="1130488" y="3286"/>
                    <a:pt x="1135597" y="3110"/>
                  </a:cubicBezTo>
                  <a:close/>
                  <a:moveTo>
                    <a:pt x="568122" y="2935"/>
                  </a:moveTo>
                  <a:cubicBezTo>
                    <a:pt x="581391" y="2465"/>
                    <a:pt x="594661" y="3053"/>
                    <a:pt x="607813" y="6106"/>
                  </a:cubicBezTo>
                  <a:cubicBezTo>
                    <a:pt x="629889" y="11272"/>
                    <a:pt x="649148" y="21606"/>
                    <a:pt x="653845" y="46971"/>
                  </a:cubicBezTo>
                  <a:cubicBezTo>
                    <a:pt x="657603" y="69047"/>
                    <a:pt x="646799" y="86897"/>
                    <a:pt x="621434" y="100988"/>
                  </a:cubicBezTo>
                  <a:cubicBezTo>
                    <a:pt x="618616" y="102397"/>
                    <a:pt x="615798" y="103806"/>
                    <a:pt x="613449" y="105685"/>
                  </a:cubicBezTo>
                  <a:cubicBezTo>
                    <a:pt x="659951" y="128701"/>
                    <a:pt x="650557" y="186006"/>
                    <a:pt x="611100" y="207144"/>
                  </a:cubicBezTo>
                  <a:cubicBezTo>
                    <a:pt x="571644" y="228281"/>
                    <a:pt x="528900" y="221705"/>
                    <a:pt x="487095" y="220296"/>
                  </a:cubicBezTo>
                  <a:cubicBezTo>
                    <a:pt x="477701" y="219826"/>
                    <a:pt x="479580" y="212310"/>
                    <a:pt x="480519" y="206204"/>
                  </a:cubicBezTo>
                  <a:cubicBezTo>
                    <a:pt x="492263" y="144202"/>
                    <a:pt x="504475" y="82200"/>
                    <a:pt x="516218" y="20197"/>
                  </a:cubicBezTo>
                  <a:cubicBezTo>
                    <a:pt x="517627" y="12682"/>
                    <a:pt x="519506" y="7045"/>
                    <a:pt x="528430" y="6106"/>
                  </a:cubicBezTo>
                  <a:cubicBezTo>
                    <a:pt x="541583" y="4931"/>
                    <a:pt x="554852" y="3405"/>
                    <a:pt x="568122" y="2935"/>
                  </a:cubicBezTo>
                  <a:close/>
                  <a:moveTo>
                    <a:pt x="1416780" y="2232"/>
                  </a:moveTo>
                  <a:cubicBezTo>
                    <a:pt x="1424061" y="2232"/>
                    <a:pt x="1432398" y="5403"/>
                    <a:pt x="1438739" y="5168"/>
                  </a:cubicBezTo>
                  <a:cubicBezTo>
                    <a:pt x="1455180" y="4698"/>
                    <a:pt x="1443906" y="18320"/>
                    <a:pt x="1442497" y="23957"/>
                  </a:cubicBezTo>
                  <a:cubicBezTo>
                    <a:pt x="1432163" y="84080"/>
                    <a:pt x="1420421" y="143734"/>
                    <a:pt x="1409617" y="203388"/>
                  </a:cubicBezTo>
                  <a:cubicBezTo>
                    <a:pt x="1407738" y="212782"/>
                    <a:pt x="1407738" y="223586"/>
                    <a:pt x="1393647" y="220297"/>
                  </a:cubicBezTo>
                  <a:cubicBezTo>
                    <a:pt x="1379555" y="217010"/>
                    <a:pt x="1360766" y="231571"/>
                    <a:pt x="1352781" y="206676"/>
                  </a:cubicBezTo>
                  <a:cubicBezTo>
                    <a:pt x="1337751" y="160174"/>
                    <a:pt x="1319901" y="114612"/>
                    <a:pt x="1305340" y="67170"/>
                  </a:cubicBezTo>
                  <a:cubicBezTo>
                    <a:pt x="1297355" y="112733"/>
                    <a:pt x="1288900" y="158295"/>
                    <a:pt x="1280915" y="203858"/>
                  </a:cubicBezTo>
                  <a:cubicBezTo>
                    <a:pt x="1279036" y="214661"/>
                    <a:pt x="1277157" y="221707"/>
                    <a:pt x="1262596" y="221237"/>
                  </a:cubicBezTo>
                  <a:cubicBezTo>
                    <a:pt x="1234413" y="220297"/>
                    <a:pt x="1234413" y="221707"/>
                    <a:pt x="1240050" y="192585"/>
                  </a:cubicBezTo>
                  <a:cubicBezTo>
                    <a:pt x="1250853" y="135749"/>
                    <a:pt x="1262126" y="79383"/>
                    <a:pt x="1271990" y="22548"/>
                  </a:cubicBezTo>
                  <a:cubicBezTo>
                    <a:pt x="1274339" y="7986"/>
                    <a:pt x="1279506" y="5168"/>
                    <a:pt x="1293597" y="3289"/>
                  </a:cubicBezTo>
                  <a:cubicBezTo>
                    <a:pt x="1321780" y="1"/>
                    <a:pt x="1334932" y="9865"/>
                    <a:pt x="1342448" y="37109"/>
                  </a:cubicBezTo>
                  <a:cubicBezTo>
                    <a:pt x="1352781" y="75156"/>
                    <a:pt x="1366873" y="112263"/>
                    <a:pt x="1378616" y="150310"/>
                  </a:cubicBezTo>
                  <a:cubicBezTo>
                    <a:pt x="1382373" y="105217"/>
                    <a:pt x="1394116" y="62004"/>
                    <a:pt x="1401162" y="18320"/>
                  </a:cubicBezTo>
                  <a:cubicBezTo>
                    <a:pt x="1403276" y="5403"/>
                    <a:pt x="1409500" y="2232"/>
                    <a:pt x="1416780" y="2232"/>
                  </a:cubicBezTo>
                  <a:close/>
                  <a:moveTo>
                    <a:pt x="718548" y="2232"/>
                  </a:moveTo>
                  <a:cubicBezTo>
                    <a:pt x="726064" y="2702"/>
                    <a:pt x="734636" y="5403"/>
                    <a:pt x="741212" y="5168"/>
                  </a:cubicBezTo>
                  <a:cubicBezTo>
                    <a:pt x="754834" y="4698"/>
                    <a:pt x="746849" y="16911"/>
                    <a:pt x="745909" y="22548"/>
                  </a:cubicBezTo>
                  <a:cubicBezTo>
                    <a:pt x="738863" y="64822"/>
                    <a:pt x="727590" y="106626"/>
                    <a:pt x="723832" y="149371"/>
                  </a:cubicBezTo>
                  <a:cubicBezTo>
                    <a:pt x="722423" y="164871"/>
                    <a:pt x="726651" y="178023"/>
                    <a:pt x="742621" y="183190"/>
                  </a:cubicBezTo>
                  <a:cubicBezTo>
                    <a:pt x="758591" y="188357"/>
                    <a:pt x="773623" y="185069"/>
                    <a:pt x="785365" y="171917"/>
                  </a:cubicBezTo>
                  <a:cubicBezTo>
                    <a:pt x="797108" y="158295"/>
                    <a:pt x="800865" y="141385"/>
                    <a:pt x="803684" y="124476"/>
                  </a:cubicBezTo>
                  <a:cubicBezTo>
                    <a:pt x="810260" y="90187"/>
                    <a:pt x="816366" y="55428"/>
                    <a:pt x="823412" y="20669"/>
                  </a:cubicBezTo>
                  <a:cubicBezTo>
                    <a:pt x="824821" y="14093"/>
                    <a:pt x="823412" y="4698"/>
                    <a:pt x="832806" y="4229"/>
                  </a:cubicBezTo>
                  <a:cubicBezTo>
                    <a:pt x="845019" y="3759"/>
                    <a:pt x="857701" y="4698"/>
                    <a:pt x="869914" y="5638"/>
                  </a:cubicBezTo>
                  <a:cubicBezTo>
                    <a:pt x="870383" y="5638"/>
                    <a:pt x="870853" y="12683"/>
                    <a:pt x="870383" y="15972"/>
                  </a:cubicBezTo>
                  <a:cubicBezTo>
                    <a:pt x="860989" y="63413"/>
                    <a:pt x="855822" y="111793"/>
                    <a:pt x="841261" y="158295"/>
                  </a:cubicBezTo>
                  <a:cubicBezTo>
                    <a:pt x="826700" y="204797"/>
                    <a:pt x="793351" y="226404"/>
                    <a:pt x="745440" y="224525"/>
                  </a:cubicBezTo>
                  <a:cubicBezTo>
                    <a:pt x="700347" y="223116"/>
                    <a:pt x="676861" y="198221"/>
                    <a:pt x="677331" y="143264"/>
                  </a:cubicBezTo>
                  <a:cubicBezTo>
                    <a:pt x="684377" y="106157"/>
                    <a:pt x="690952" y="58715"/>
                    <a:pt x="702225" y="12683"/>
                  </a:cubicBezTo>
                  <a:cubicBezTo>
                    <a:pt x="704574" y="3524"/>
                    <a:pt x="711033" y="1762"/>
                    <a:pt x="718548" y="2232"/>
                  </a:cubicBezTo>
                  <a:close/>
                  <a:moveTo>
                    <a:pt x="1596564" y="0"/>
                  </a:moveTo>
                  <a:cubicBezTo>
                    <a:pt x="1600321" y="469"/>
                    <a:pt x="1608776" y="1879"/>
                    <a:pt x="1617231" y="2349"/>
                  </a:cubicBezTo>
                  <a:cubicBezTo>
                    <a:pt x="1639778" y="3288"/>
                    <a:pt x="1641656" y="13622"/>
                    <a:pt x="1633671" y="32410"/>
                  </a:cubicBezTo>
                  <a:cubicBezTo>
                    <a:pt x="1628974" y="42744"/>
                    <a:pt x="1626625" y="45562"/>
                    <a:pt x="1614413" y="43214"/>
                  </a:cubicBezTo>
                  <a:cubicBezTo>
                    <a:pt x="1565562" y="33820"/>
                    <a:pt x="1531743" y="50729"/>
                    <a:pt x="1516242" y="89716"/>
                  </a:cubicBezTo>
                  <a:cubicBezTo>
                    <a:pt x="1492757" y="150309"/>
                    <a:pt x="1525167" y="191644"/>
                    <a:pt x="1589048" y="182719"/>
                  </a:cubicBezTo>
                  <a:cubicBezTo>
                    <a:pt x="1597503" y="181310"/>
                    <a:pt x="1608776" y="171446"/>
                    <a:pt x="1610186" y="191174"/>
                  </a:cubicBezTo>
                  <a:cubicBezTo>
                    <a:pt x="1611125" y="204796"/>
                    <a:pt x="1615352" y="218418"/>
                    <a:pt x="1595154" y="220296"/>
                  </a:cubicBezTo>
                  <a:cubicBezTo>
                    <a:pt x="1586700" y="221236"/>
                    <a:pt x="1578245" y="223115"/>
                    <a:pt x="1569790" y="224054"/>
                  </a:cubicBezTo>
                  <a:cubicBezTo>
                    <a:pt x="1523288" y="228282"/>
                    <a:pt x="1485241" y="209963"/>
                    <a:pt x="1468331" y="176144"/>
                  </a:cubicBezTo>
                  <a:cubicBezTo>
                    <a:pt x="1449542" y="138096"/>
                    <a:pt x="1459407" y="78912"/>
                    <a:pt x="1489938" y="44623"/>
                  </a:cubicBezTo>
                  <a:cubicBezTo>
                    <a:pt x="1516712" y="14561"/>
                    <a:pt x="1551471" y="939"/>
                    <a:pt x="1596564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5">
              <a:extLst>
                <a:ext uri="{FF2B5EF4-FFF2-40B4-BE49-F238E27FC236}">
                  <a16:creationId xmlns="" xmlns:a16="http://schemas.microsoft.com/office/drawing/2014/main" id="{99AE004C-C972-456F-BD55-D9F5AFD2CE0F}"/>
                </a:ext>
              </a:extLst>
            </p:cNvPr>
            <p:cNvSpPr/>
            <p:nvPr/>
          </p:nvSpPr>
          <p:spPr>
            <a:xfrm>
              <a:off x="3997472" y="4286353"/>
              <a:ext cx="187887" cy="187886"/>
            </a:xfrm>
            <a:custGeom>
              <a:avLst/>
              <a:gdLst>
                <a:gd name="connsiteX0" fmla="*/ 190500 w 381000"/>
                <a:gd name="connsiteY0" fmla="*/ 380048 h 381000"/>
                <a:gd name="connsiteX1" fmla="*/ 34290 w 381000"/>
                <a:gd name="connsiteY1" fmla="*/ 381000 h 381000"/>
                <a:gd name="connsiteX2" fmla="*/ 0 w 381000"/>
                <a:gd name="connsiteY2" fmla="*/ 345758 h 381000"/>
                <a:gd name="connsiteX3" fmla="*/ 0 w 381000"/>
                <a:gd name="connsiteY3" fmla="*/ 37147 h 381000"/>
                <a:gd name="connsiteX4" fmla="*/ 33338 w 381000"/>
                <a:gd name="connsiteY4" fmla="*/ 0 h 381000"/>
                <a:gd name="connsiteX5" fmla="*/ 346710 w 381000"/>
                <a:gd name="connsiteY5" fmla="*/ 0 h 381000"/>
                <a:gd name="connsiteX6" fmla="*/ 381000 w 381000"/>
                <a:gd name="connsiteY6" fmla="*/ 36195 h 381000"/>
                <a:gd name="connsiteX7" fmla="*/ 381000 w 381000"/>
                <a:gd name="connsiteY7" fmla="*/ 344805 h 381000"/>
                <a:gd name="connsiteX8" fmla="*/ 342900 w 381000"/>
                <a:gd name="connsiteY8" fmla="*/ 381000 h 381000"/>
                <a:gd name="connsiteX9" fmla="*/ 190500 w 381000"/>
                <a:gd name="connsiteY9" fmla="*/ 38004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81000">
                  <a:moveTo>
                    <a:pt x="190500" y="380048"/>
                  </a:moveTo>
                  <a:cubicBezTo>
                    <a:pt x="138113" y="380048"/>
                    <a:pt x="85725" y="379095"/>
                    <a:pt x="34290" y="381000"/>
                  </a:cubicBezTo>
                  <a:cubicBezTo>
                    <a:pt x="6668" y="381953"/>
                    <a:pt x="0" y="371475"/>
                    <a:pt x="0" y="345758"/>
                  </a:cubicBezTo>
                  <a:cubicBezTo>
                    <a:pt x="952" y="242887"/>
                    <a:pt x="952" y="140017"/>
                    <a:pt x="0" y="37147"/>
                  </a:cubicBezTo>
                  <a:cubicBezTo>
                    <a:pt x="0" y="12382"/>
                    <a:pt x="3810" y="0"/>
                    <a:pt x="33338" y="0"/>
                  </a:cubicBezTo>
                  <a:cubicBezTo>
                    <a:pt x="138113" y="1905"/>
                    <a:pt x="241935" y="952"/>
                    <a:pt x="346710" y="0"/>
                  </a:cubicBezTo>
                  <a:cubicBezTo>
                    <a:pt x="374332" y="0"/>
                    <a:pt x="381000" y="9525"/>
                    <a:pt x="381000" y="36195"/>
                  </a:cubicBezTo>
                  <a:cubicBezTo>
                    <a:pt x="380047" y="139065"/>
                    <a:pt x="379095" y="241935"/>
                    <a:pt x="381000" y="344805"/>
                  </a:cubicBezTo>
                  <a:cubicBezTo>
                    <a:pt x="381952" y="375285"/>
                    <a:pt x="370522" y="381953"/>
                    <a:pt x="342900" y="381000"/>
                  </a:cubicBezTo>
                  <a:cubicBezTo>
                    <a:pt x="291465" y="378143"/>
                    <a:pt x="240982" y="380048"/>
                    <a:pt x="190500" y="38004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6">
              <a:extLst>
                <a:ext uri="{FF2B5EF4-FFF2-40B4-BE49-F238E27FC236}">
                  <a16:creationId xmlns="" xmlns:a16="http://schemas.microsoft.com/office/drawing/2014/main" id="{8E6C7947-9143-4A51-A8E9-75772A68250E}"/>
                </a:ext>
              </a:extLst>
            </p:cNvPr>
            <p:cNvSpPr/>
            <p:nvPr/>
          </p:nvSpPr>
          <p:spPr>
            <a:xfrm>
              <a:off x="4231388" y="4286353"/>
              <a:ext cx="187887" cy="183188"/>
            </a:xfrm>
            <a:custGeom>
              <a:avLst/>
              <a:gdLst>
                <a:gd name="connsiteX0" fmla="*/ 192405 w 381000"/>
                <a:gd name="connsiteY0" fmla="*/ 380048 h 371475"/>
                <a:gd name="connsiteX1" fmla="*/ 30480 w 381000"/>
                <a:gd name="connsiteY1" fmla="*/ 380048 h 371475"/>
                <a:gd name="connsiteX2" fmla="*/ 0 w 381000"/>
                <a:gd name="connsiteY2" fmla="*/ 350520 h 371475"/>
                <a:gd name="connsiteX3" fmla="*/ 0 w 381000"/>
                <a:gd name="connsiteY3" fmla="*/ 27622 h 371475"/>
                <a:gd name="connsiteX4" fmla="*/ 27623 w 381000"/>
                <a:gd name="connsiteY4" fmla="*/ 0 h 371475"/>
                <a:gd name="connsiteX5" fmla="*/ 350520 w 381000"/>
                <a:gd name="connsiteY5" fmla="*/ 0 h 371475"/>
                <a:gd name="connsiteX6" fmla="*/ 381000 w 381000"/>
                <a:gd name="connsiteY6" fmla="*/ 34290 h 371475"/>
                <a:gd name="connsiteX7" fmla="*/ 381000 w 381000"/>
                <a:gd name="connsiteY7" fmla="*/ 347662 h 371475"/>
                <a:gd name="connsiteX8" fmla="*/ 348615 w 381000"/>
                <a:gd name="connsiteY8" fmla="*/ 380048 h 371475"/>
                <a:gd name="connsiteX9" fmla="*/ 192405 w 381000"/>
                <a:gd name="connsiteY9" fmla="*/ 38004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71475">
                  <a:moveTo>
                    <a:pt x="192405" y="380048"/>
                  </a:moveTo>
                  <a:cubicBezTo>
                    <a:pt x="138113" y="380048"/>
                    <a:pt x="84773" y="379095"/>
                    <a:pt x="30480" y="380048"/>
                  </a:cubicBezTo>
                  <a:cubicBezTo>
                    <a:pt x="8573" y="381000"/>
                    <a:pt x="0" y="374333"/>
                    <a:pt x="0" y="350520"/>
                  </a:cubicBezTo>
                  <a:cubicBezTo>
                    <a:pt x="952" y="242887"/>
                    <a:pt x="952" y="135255"/>
                    <a:pt x="0" y="27622"/>
                  </a:cubicBezTo>
                  <a:cubicBezTo>
                    <a:pt x="0" y="7620"/>
                    <a:pt x="6668" y="0"/>
                    <a:pt x="27623" y="0"/>
                  </a:cubicBezTo>
                  <a:cubicBezTo>
                    <a:pt x="135255" y="952"/>
                    <a:pt x="242888" y="952"/>
                    <a:pt x="350520" y="0"/>
                  </a:cubicBezTo>
                  <a:cubicBezTo>
                    <a:pt x="377190" y="0"/>
                    <a:pt x="381000" y="12382"/>
                    <a:pt x="381000" y="34290"/>
                  </a:cubicBezTo>
                  <a:cubicBezTo>
                    <a:pt x="380048" y="139065"/>
                    <a:pt x="380048" y="243840"/>
                    <a:pt x="381000" y="347662"/>
                  </a:cubicBezTo>
                  <a:cubicBezTo>
                    <a:pt x="381000" y="372428"/>
                    <a:pt x="373380" y="381000"/>
                    <a:pt x="348615" y="380048"/>
                  </a:cubicBezTo>
                  <a:cubicBezTo>
                    <a:pt x="296227" y="379095"/>
                    <a:pt x="243840" y="380048"/>
                    <a:pt x="192405" y="38004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7">
              <a:extLst>
                <a:ext uri="{FF2B5EF4-FFF2-40B4-BE49-F238E27FC236}">
                  <a16:creationId xmlns="" xmlns:a16="http://schemas.microsoft.com/office/drawing/2014/main" id="{30269FB1-73FE-4BCF-BF93-ADAC0FD954D6}"/>
                </a:ext>
              </a:extLst>
            </p:cNvPr>
            <p:cNvSpPr/>
            <p:nvPr/>
          </p:nvSpPr>
          <p:spPr>
            <a:xfrm>
              <a:off x="1341698" y="4286353"/>
              <a:ext cx="187887" cy="187886"/>
            </a:xfrm>
            <a:custGeom>
              <a:avLst/>
              <a:gdLst>
                <a:gd name="connsiteX0" fmla="*/ 189547 w 381000"/>
                <a:gd name="connsiteY0" fmla="*/ 380047 h 381000"/>
                <a:gd name="connsiteX1" fmla="*/ 32385 w 381000"/>
                <a:gd name="connsiteY1" fmla="*/ 381000 h 381000"/>
                <a:gd name="connsiteX2" fmla="*/ 0 w 381000"/>
                <a:gd name="connsiteY2" fmla="*/ 348615 h 381000"/>
                <a:gd name="connsiteX3" fmla="*/ 0 w 381000"/>
                <a:gd name="connsiteY3" fmla="*/ 34290 h 381000"/>
                <a:gd name="connsiteX4" fmla="*/ 36195 w 381000"/>
                <a:gd name="connsiteY4" fmla="*/ 0 h 381000"/>
                <a:gd name="connsiteX5" fmla="*/ 345758 w 381000"/>
                <a:gd name="connsiteY5" fmla="*/ 0 h 381000"/>
                <a:gd name="connsiteX6" fmla="*/ 381000 w 381000"/>
                <a:gd name="connsiteY6" fmla="*/ 35242 h 381000"/>
                <a:gd name="connsiteX7" fmla="*/ 381000 w 381000"/>
                <a:gd name="connsiteY7" fmla="*/ 344805 h 381000"/>
                <a:gd name="connsiteX8" fmla="*/ 341947 w 381000"/>
                <a:gd name="connsiteY8" fmla="*/ 381000 h 381000"/>
                <a:gd name="connsiteX9" fmla="*/ 189547 w 381000"/>
                <a:gd name="connsiteY9" fmla="*/ 380047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81000">
                  <a:moveTo>
                    <a:pt x="189547" y="380047"/>
                  </a:moveTo>
                  <a:cubicBezTo>
                    <a:pt x="137160" y="380047"/>
                    <a:pt x="84772" y="379095"/>
                    <a:pt x="32385" y="381000"/>
                  </a:cubicBezTo>
                  <a:cubicBezTo>
                    <a:pt x="7620" y="381953"/>
                    <a:pt x="0" y="374333"/>
                    <a:pt x="0" y="348615"/>
                  </a:cubicBezTo>
                  <a:cubicBezTo>
                    <a:pt x="952" y="243840"/>
                    <a:pt x="952" y="139065"/>
                    <a:pt x="0" y="34290"/>
                  </a:cubicBezTo>
                  <a:cubicBezTo>
                    <a:pt x="0" y="5715"/>
                    <a:pt x="10477" y="0"/>
                    <a:pt x="36195" y="0"/>
                  </a:cubicBezTo>
                  <a:cubicBezTo>
                    <a:pt x="139065" y="952"/>
                    <a:pt x="241935" y="952"/>
                    <a:pt x="345758" y="0"/>
                  </a:cubicBezTo>
                  <a:cubicBezTo>
                    <a:pt x="372427" y="0"/>
                    <a:pt x="381000" y="8572"/>
                    <a:pt x="381000" y="35242"/>
                  </a:cubicBezTo>
                  <a:cubicBezTo>
                    <a:pt x="380047" y="138113"/>
                    <a:pt x="379095" y="240983"/>
                    <a:pt x="381000" y="344805"/>
                  </a:cubicBezTo>
                  <a:cubicBezTo>
                    <a:pt x="381952" y="376238"/>
                    <a:pt x="369570" y="381953"/>
                    <a:pt x="341947" y="381000"/>
                  </a:cubicBezTo>
                  <a:cubicBezTo>
                    <a:pt x="291465" y="378143"/>
                    <a:pt x="240983" y="380047"/>
                    <a:pt x="189547" y="38004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8">
              <a:extLst>
                <a:ext uri="{FF2B5EF4-FFF2-40B4-BE49-F238E27FC236}">
                  <a16:creationId xmlns="" xmlns:a16="http://schemas.microsoft.com/office/drawing/2014/main" id="{09D67350-7ABF-4500-9064-760E637D8345}"/>
                </a:ext>
              </a:extLst>
            </p:cNvPr>
            <p:cNvSpPr/>
            <p:nvPr/>
          </p:nvSpPr>
          <p:spPr>
            <a:xfrm>
              <a:off x="1576048" y="4286353"/>
              <a:ext cx="187887" cy="183188"/>
            </a:xfrm>
            <a:custGeom>
              <a:avLst/>
              <a:gdLst>
                <a:gd name="connsiteX0" fmla="*/ 190578 w 381000"/>
                <a:gd name="connsiteY0" fmla="*/ 380047 h 371475"/>
                <a:gd name="connsiteX1" fmla="*/ 29606 w 381000"/>
                <a:gd name="connsiteY1" fmla="*/ 380047 h 371475"/>
                <a:gd name="connsiteX2" fmla="*/ 78 w 381000"/>
                <a:gd name="connsiteY2" fmla="*/ 350520 h 371475"/>
                <a:gd name="connsiteX3" fmla="*/ 78 w 381000"/>
                <a:gd name="connsiteY3" fmla="*/ 32385 h 371475"/>
                <a:gd name="connsiteX4" fmla="*/ 33416 w 381000"/>
                <a:gd name="connsiteY4" fmla="*/ 0 h 371475"/>
                <a:gd name="connsiteX5" fmla="*/ 346788 w 381000"/>
                <a:gd name="connsiteY5" fmla="*/ 0 h 371475"/>
                <a:gd name="connsiteX6" fmla="*/ 381078 w 381000"/>
                <a:gd name="connsiteY6" fmla="*/ 30480 h 371475"/>
                <a:gd name="connsiteX7" fmla="*/ 381078 w 381000"/>
                <a:gd name="connsiteY7" fmla="*/ 353378 h 371475"/>
                <a:gd name="connsiteX8" fmla="*/ 353456 w 381000"/>
                <a:gd name="connsiteY8" fmla="*/ 380047 h 371475"/>
                <a:gd name="connsiteX9" fmla="*/ 190578 w 381000"/>
                <a:gd name="connsiteY9" fmla="*/ 380047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71475">
                  <a:moveTo>
                    <a:pt x="190578" y="380047"/>
                  </a:moveTo>
                  <a:cubicBezTo>
                    <a:pt x="136286" y="380047"/>
                    <a:pt x="82946" y="379095"/>
                    <a:pt x="29606" y="380047"/>
                  </a:cubicBezTo>
                  <a:cubicBezTo>
                    <a:pt x="6746" y="381000"/>
                    <a:pt x="-874" y="372428"/>
                    <a:pt x="78" y="350520"/>
                  </a:cubicBezTo>
                  <a:cubicBezTo>
                    <a:pt x="1031" y="244793"/>
                    <a:pt x="1031" y="138113"/>
                    <a:pt x="78" y="32385"/>
                  </a:cubicBezTo>
                  <a:cubicBezTo>
                    <a:pt x="78" y="6667"/>
                    <a:pt x="8651" y="0"/>
                    <a:pt x="33416" y="0"/>
                  </a:cubicBezTo>
                  <a:cubicBezTo>
                    <a:pt x="138191" y="952"/>
                    <a:pt x="242013" y="952"/>
                    <a:pt x="346788" y="0"/>
                  </a:cubicBezTo>
                  <a:cubicBezTo>
                    <a:pt x="369648" y="0"/>
                    <a:pt x="381078" y="3810"/>
                    <a:pt x="381078" y="30480"/>
                  </a:cubicBezTo>
                  <a:cubicBezTo>
                    <a:pt x="380126" y="138113"/>
                    <a:pt x="380126" y="245745"/>
                    <a:pt x="381078" y="353378"/>
                  </a:cubicBezTo>
                  <a:cubicBezTo>
                    <a:pt x="381078" y="374333"/>
                    <a:pt x="374411" y="380047"/>
                    <a:pt x="353456" y="380047"/>
                  </a:cubicBezTo>
                  <a:cubicBezTo>
                    <a:pt x="298211" y="379095"/>
                    <a:pt x="243918" y="380047"/>
                    <a:pt x="190578" y="3800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9">
              <a:extLst>
                <a:ext uri="{FF2B5EF4-FFF2-40B4-BE49-F238E27FC236}">
                  <a16:creationId xmlns="" xmlns:a16="http://schemas.microsoft.com/office/drawing/2014/main" id="{7F5E077F-1D48-4DEE-B0CA-96490EEDD9A6}"/>
                </a:ext>
              </a:extLst>
            </p:cNvPr>
            <p:cNvSpPr/>
            <p:nvPr/>
          </p:nvSpPr>
          <p:spPr>
            <a:xfrm>
              <a:off x="949216" y="5911088"/>
              <a:ext cx="356984" cy="356984"/>
            </a:xfrm>
            <a:custGeom>
              <a:avLst/>
              <a:gdLst>
                <a:gd name="connsiteX0" fmla="*/ 731520 w 723900"/>
                <a:gd name="connsiteY0" fmla="*/ 364807 h 723900"/>
                <a:gd name="connsiteX1" fmla="*/ 366712 w 723900"/>
                <a:gd name="connsiteY1" fmla="*/ 729615 h 723900"/>
                <a:gd name="connsiteX2" fmla="*/ 0 w 723900"/>
                <a:gd name="connsiteY2" fmla="*/ 364807 h 723900"/>
                <a:gd name="connsiteX3" fmla="*/ 366712 w 723900"/>
                <a:gd name="connsiteY3" fmla="*/ 0 h 723900"/>
                <a:gd name="connsiteX4" fmla="*/ 731520 w 723900"/>
                <a:gd name="connsiteY4" fmla="*/ 364807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723900">
                  <a:moveTo>
                    <a:pt x="731520" y="364807"/>
                  </a:moveTo>
                  <a:cubicBezTo>
                    <a:pt x="731520" y="567690"/>
                    <a:pt x="569595" y="730568"/>
                    <a:pt x="366712" y="729615"/>
                  </a:cubicBezTo>
                  <a:cubicBezTo>
                    <a:pt x="164782" y="729615"/>
                    <a:pt x="0" y="565785"/>
                    <a:pt x="0" y="364807"/>
                  </a:cubicBezTo>
                  <a:cubicBezTo>
                    <a:pt x="0" y="162878"/>
                    <a:pt x="162877" y="953"/>
                    <a:pt x="366712" y="0"/>
                  </a:cubicBezTo>
                  <a:cubicBezTo>
                    <a:pt x="570548" y="953"/>
                    <a:pt x="731520" y="160972"/>
                    <a:pt x="731520" y="36480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30">
              <a:extLst>
                <a:ext uri="{FF2B5EF4-FFF2-40B4-BE49-F238E27FC236}">
                  <a16:creationId xmlns="" xmlns:a16="http://schemas.microsoft.com/office/drawing/2014/main" id="{72C55437-D489-4AF5-8606-5F05739D448A}"/>
                </a:ext>
              </a:extLst>
            </p:cNvPr>
            <p:cNvSpPr/>
            <p:nvPr/>
          </p:nvSpPr>
          <p:spPr>
            <a:xfrm>
              <a:off x="3636724" y="5911088"/>
              <a:ext cx="356984" cy="356984"/>
            </a:xfrm>
            <a:custGeom>
              <a:avLst/>
              <a:gdLst>
                <a:gd name="connsiteX0" fmla="*/ 367669 w 723900"/>
                <a:gd name="connsiteY0" fmla="*/ 732477 h 723900"/>
                <a:gd name="connsiteX1" fmla="*/ 4 w 723900"/>
                <a:gd name="connsiteY1" fmla="*/ 367669 h 723900"/>
                <a:gd name="connsiteX2" fmla="*/ 364812 w 723900"/>
                <a:gd name="connsiteY2" fmla="*/ 4 h 723900"/>
                <a:gd name="connsiteX3" fmla="*/ 732477 w 723900"/>
                <a:gd name="connsiteY3" fmla="*/ 364812 h 723900"/>
                <a:gd name="connsiteX4" fmla="*/ 367669 w 723900"/>
                <a:gd name="connsiteY4" fmla="*/ 732477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723900">
                  <a:moveTo>
                    <a:pt x="367669" y="732477"/>
                  </a:moveTo>
                  <a:cubicBezTo>
                    <a:pt x="165739" y="732477"/>
                    <a:pt x="957" y="568647"/>
                    <a:pt x="4" y="367669"/>
                  </a:cubicBezTo>
                  <a:cubicBezTo>
                    <a:pt x="-948" y="166692"/>
                    <a:pt x="163834" y="957"/>
                    <a:pt x="364812" y="4"/>
                  </a:cubicBezTo>
                  <a:cubicBezTo>
                    <a:pt x="565789" y="-948"/>
                    <a:pt x="731524" y="162882"/>
                    <a:pt x="732477" y="364812"/>
                  </a:cubicBezTo>
                  <a:cubicBezTo>
                    <a:pt x="733429" y="566742"/>
                    <a:pt x="568647" y="731524"/>
                    <a:pt x="367669" y="7324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" name="Text Placeholder 1"/>
          <p:cNvSpPr txBox="1">
            <a:spLocks/>
          </p:cNvSpPr>
          <p:nvPr/>
        </p:nvSpPr>
        <p:spPr>
          <a:xfrm>
            <a:off x="4270074" y="3277419"/>
            <a:ext cx="3778370" cy="768084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600" b="1" dirty="0" smtClean="0">
                <a:latin typeface="Inter" pitchFamily="34" charset="0"/>
                <a:ea typeface="Inter" pitchFamily="34" charset="0"/>
              </a:rPr>
              <a:t>Project’s demo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Inter" pitchFamily="34" charset="0"/>
              <a:ea typeface="+mn-ea"/>
              <a:cs typeface="+mn-cs"/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3804249" y="2907102"/>
            <a:ext cx="4364966" cy="1293962"/>
          </a:xfrm>
          <a:prstGeom prst="rect">
            <a:avLst/>
          </a:prstGeom>
          <a:noFill/>
          <a:ln>
            <a:solidFill>
              <a:srgbClr val="507E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مستطيل 31"/>
          <p:cNvSpPr/>
          <p:nvPr/>
        </p:nvSpPr>
        <p:spPr>
          <a:xfrm>
            <a:off x="3879011" y="2990491"/>
            <a:ext cx="4364966" cy="1293962"/>
          </a:xfrm>
          <a:prstGeom prst="rect">
            <a:avLst/>
          </a:prstGeom>
          <a:noFill/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D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4727276" y="845387"/>
            <a:ext cx="2924354" cy="29243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666273"/>
            <a:ext cx="12192000" cy="768084"/>
          </a:xfrm>
        </p:spPr>
        <p:txBody>
          <a:bodyPr/>
          <a:lstStyle/>
          <a:p>
            <a:r>
              <a:rPr lang="en-US" altLang="ko-KR" b="1" dirty="0">
                <a:latin typeface="Inter" pitchFamily="34" charset="0"/>
                <a:ea typeface="Inter" pitchFamily="34" charset="0"/>
              </a:rPr>
              <a:t>Thank you</a:t>
            </a:r>
            <a:endParaRPr lang="ko-KR" altLang="en-US" b="1" dirty="0">
              <a:latin typeface="Inter" pitchFamily="34" charset="0"/>
            </a:endParaRPr>
          </a:p>
        </p:txBody>
      </p:sp>
      <p:sp>
        <p:nvSpPr>
          <p:cNvPr id="4" name="Heart 1"/>
          <p:cNvSpPr/>
          <p:nvPr/>
        </p:nvSpPr>
        <p:spPr>
          <a:xfrm>
            <a:off x="5044846" y="1475116"/>
            <a:ext cx="1043330" cy="2025049"/>
          </a:xfrm>
          <a:custGeom>
            <a:avLst/>
            <a:gdLst/>
            <a:ahLst/>
            <a:cxnLst/>
            <a:rect l="l" t="t" r="r" b="b"/>
            <a:pathLst>
              <a:path w="1341860" h="2631291">
                <a:moveTo>
                  <a:pt x="636021" y="87"/>
                </a:moveTo>
                <a:cubicBezTo>
                  <a:pt x="902310" y="4722"/>
                  <a:pt x="1185749" y="195958"/>
                  <a:pt x="1341860" y="633069"/>
                </a:cubicBezTo>
                <a:lnTo>
                  <a:pt x="1341860" y="2631291"/>
                </a:lnTo>
                <a:cubicBezTo>
                  <a:pt x="-612998" y="1195069"/>
                  <a:pt x="-44493" y="-11757"/>
                  <a:pt x="636021" y="87"/>
                </a:cubicBezTo>
                <a:close/>
              </a:path>
            </a:pathLst>
          </a:cu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Heart 1"/>
          <p:cNvSpPr/>
          <p:nvPr/>
        </p:nvSpPr>
        <p:spPr>
          <a:xfrm flipH="1">
            <a:off x="6090714" y="1475116"/>
            <a:ext cx="1043330" cy="2025049"/>
          </a:xfrm>
          <a:custGeom>
            <a:avLst/>
            <a:gdLst/>
            <a:ahLst/>
            <a:cxnLst/>
            <a:rect l="l" t="t" r="r" b="b"/>
            <a:pathLst>
              <a:path w="1341860" h="2631291">
                <a:moveTo>
                  <a:pt x="636021" y="87"/>
                </a:moveTo>
                <a:cubicBezTo>
                  <a:pt x="902310" y="4722"/>
                  <a:pt x="1185749" y="195958"/>
                  <a:pt x="1341860" y="633069"/>
                </a:cubicBezTo>
                <a:lnTo>
                  <a:pt x="1341860" y="2631291"/>
                </a:lnTo>
                <a:cubicBezTo>
                  <a:pt x="-612998" y="1195069"/>
                  <a:pt x="-44493" y="-11757"/>
                  <a:pt x="636021" y="87"/>
                </a:cubicBezTo>
                <a:close/>
              </a:path>
            </a:pathLst>
          </a:custGeom>
          <a:solidFill>
            <a:srgbClr val="E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Freeform 4"/>
          <p:cNvSpPr/>
          <p:nvPr/>
        </p:nvSpPr>
        <p:spPr>
          <a:xfrm>
            <a:off x="4002657" y="1915064"/>
            <a:ext cx="4217626" cy="940427"/>
          </a:xfrm>
          <a:custGeom>
            <a:avLst/>
            <a:gdLst>
              <a:gd name="connsiteX0" fmla="*/ 0 w 3650285"/>
              <a:gd name="connsiteY0" fmla="*/ 1104596 h 1177748"/>
              <a:gd name="connsiteX1" fmla="*/ 512064 w 3650285"/>
              <a:gd name="connsiteY1" fmla="*/ 1104596 h 1177748"/>
              <a:gd name="connsiteX2" fmla="*/ 833933 w 3650285"/>
              <a:gd name="connsiteY2" fmla="*/ 826618 h 1177748"/>
              <a:gd name="connsiteX3" fmla="*/ 1294791 w 3650285"/>
              <a:gd name="connsiteY3" fmla="*/ 1177748 h 1177748"/>
              <a:gd name="connsiteX4" fmla="*/ 1360628 w 3650285"/>
              <a:gd name="connsiteY4" fmla="*/ 958292 h 1177748"/>
              <a:gd name="connsiteX5" fmla="*/ 1506932 w 3650285"/>
              <a:gd name="connsiteY5" fmla="*/ 1097280 h 1177748"/>
              <a:gd name="connsiteX6" fmla="*/ 1755648 w 3650285"/>
              <a:gd name="connsiteY6" fmla="*/ 0 h 1177748"/>
              <a:gd name="connsiteX7" fmla="*/ 1814170 w 3650285"/>
              <a:gd name="connsiteY7" fmla="*/ 972922 h 1177748"/>
              <a:gd name="connsiteX8" fmla="*/ 1953159 w 3650285"/>
              <a:gd name="connsiteY8" fmla="*/ 870509 h 1177748"/>
              <a:gd name="connsiteX9" fmla="*/ 1989735 w 3650285"/>
              <a:gd name="connsiteY9" fmla="*/ 987552 h 1177748"/>
              <a:gd name="connsiteX10" fmla="*/ 2187245 w 3650285"/>
              <a:gd name="connsiteY10" fmla="*/ 899770 h 1177748"/>
              <a:gd name="connsiteX11" fmla="*/ 2238452 w 3650285"/>
              <a:gd name="connsiteY11" fmla="*/ 1016813 h 1177748"/>
              <a:gd name="connsiteX12" fmla="*/ 2457908 w 3650285"/>
              <a:gd name="connsiteY12" fmla="*/ 643738 h 1177748"/>
              <a:gd name="connsiteX13" fmla="*/ 2706624 w 3650285"/>
              <a:gd name="connsiteY13" fmla="*/ 914400 h 1177748"/>
              <a:gd name="connsiteX14" fmla="*/ 2787092 w 3650285"/>
              <a:gd name="connsiteY14" fmla="*/ 826618 h 1177748"/>
              <a:gd name="connsiteX15" fmla="*/ 2984602 w 3650285"/>
              <a:gd name="connsiteY15" fmla="*/ 980237 h 1177748"/>
              <a:gd name="connsiteX16" fmla="*/ 3650285 w 3650285"/>
              <a:gd name="connsiteY16" fmla="*/ 965607 h 1177748"/>
              <a:gd name="connsiteX17" fmla="*/ 3650285 w 3650285"/>
              <a:gd name="connsiteY17" fmla="*/ 965607 h 1177748"/>
              <a:gd name="connsiteX0" fmla="*/ 0 w 3650285"/>
              <a:gd name="connsiteY0" fmla="*/ 1104596 h 1177748"/>
              <a:gd name="connsiteX1" fmla="*/ 512064 w 3650285"/>
              <a:gd name="connsiteY1" fmla="*/ 1104596 h 1177748"/>
              <a:gd name="connsiteX2" fmla="*/ 797357 w 3650285"/>
              <a:gd name="connsiteY2" fmla="*/ 716890 h 1177748"/>
              <a:gd name="connsiteX3" fmla="*/ 1294791 w 3650285"/>
              <a:gd name="connsiteY3" fmla="*/ 1177748 h 1177748"/>
              <a:gd name="connsiteX4" fmla="*/ 1360628 w 3650285"/>
              <a:gd name="connsiteY4" fmla="*/ 958292 h 1177748"/>
              <a:gd name="connsiteX5" fmla="*/ 1506932 w 3650285"/>
              <a:gd name="connsiteY5" fmla="*/ 1097280 h 1177748"/>
              <a:gd name="connsiteX6" fmla="*/ 1755648 w 3650285"/>
              <a:gd name="connsiteY6" fmla="*/ 0 h 1177748"/>
              <a:gd name="connsiteX7" fmla="*/ 1814170 w 3650285"/>
              <a:gd name="connsiteY7" fmla="*/ 972922 h 1177748"/>
              <a:gd name="connsiteX8" fmla="*/ 1953159 w 3650285"/>
              <a:gd name="connsiteY8" fmla="*/ 870509 h 1177748"/>
              <a:gd name="connsiteX9" fmla="*/ 1989735 w 3650285"/>
              <a:gd name="connsiteY9" fmla="*/ 987552 h 1177748"/>
              <a:gd name="connsiteX10" fmla="*/ 2187245 w 3650285"/>
              <a:gd name="connsiteY10" fmla="*/ 899770 h 1177748"/>
              <a:gd name="connsiteX11" fmla="*/ 2238452 w 3650285"/>
              <a:gd name="connsiteY11" fmla="*/ 1016813 h 1177748"/>
              <a:gd name="connsiteX12" fmla="*/ 2457908 w 3650285"/>
              <a:gd name="connsiteY12" fmla="*/ 643738 h 1177748"/>
              <a:gd name="connsiteX13" fmla="*/ 2706624 w 3650285"/>
              <a:gd name="connsiteY13" fmla="*/ 914400 h 1177748"/>
              <a:gd name="connsiteX14" fmla="*/ 2787092 w 3650285"/>
              <a:gd name="connsiteY14" fmla="*/ 826618 h 1177748"/>
              <a:gd name="connsiteX15" fmla="*/ 2984602 w 3650285"/>
              <a:gd name="connsiteY15" fmla="*/ 980237 h 1177748"/>
              <a:gd name="connsiteX16" fmla="*/ 3650285 w 3650285"/>
              <a:gd name="connsiteY16" fmla="*/ 965607 h 1177748"/>
              <a:gd name="connsiteX17" fmla="*/ 3650285 w 3650285"/>
              <a:gd name="connsiteY17" fmla="*/ 965607 h 117774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360628 w 3650285"/>
              <a:gd name="connsiteY4" fmla="*/ 958292 h 1163118"/>
              <a:gd name="connsiteX5" fmla="*/ 1506932 w 3650285"/>
              <a:gd name="connsiteY5" fmla="*/ 1097280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258216 w 3650285"/>
              <a:gd name="connsiteY4" fmla="*/ 950977 h 1163118"/>
              <a:gd name="connsiteX5" fmla="*/ 1506932 w 3650285"/>
              <a:gd name="connsiteY5" fmla="*/ 1097280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258216 w 3650285"/>
              <a:gd name="connsiteY4" fmla="*/ 950977 h 1163118"/>
              <a:gd name="connsiteX5" fmla="*/ 1389889 w 3650285"/>
              <a:gd name="connsiteY5" fmla="*/ 1133856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14170 w 3650285"/>
              <a:gd name="connsiteY7" fmla="*/ 899770 h 1089966"/>
              <a:gd name="connsiteX8" fmla="*/ 1953159 w 3650285"/>
              <a:gd name="connsiteY8" fmla="*/ 797357 h 1089966"/>
              <a:gd name="connsiteX9" fmla="*/ 1989735 w 3650285"/>
              <a:gd name="connsiteY9" fmla="*/ 914400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53159 w 3650285"/>
              <a:gd name="connsiteY8" fmla="*/ 797357 h 1089966"/>
              <a:gd name="connsiteX9" fmla="*/ 1989735 w 3650285"/>
              <a:gd name="connsiteY9" fmla="*/ 914400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53159 w 3650285"/>
              <a:gd name="connsiteY8" fmla="*/ 797357 h 1089966"/>
              <a:gd name="connsiteX9" fmla="*/ 2040942 w 3650285"/>
              <a:gd name="connsiteY9" fmla="*/ 1016813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710038"/>
              <a:gd name="connsiteY0" fmla="*/ 1031444 h 1089966"/>
              <a:gd name="connsiteX1" fmla="*/ 512064 w 3710038"/>
              <a:gd name="connsiteY1" fmla="*/ 1031444 h 1089966"/>
              <a:gd name="connsiteX2" fmla="*/ 797357 w 3710038"/>
              <a:gd name="connsiteY2" fmla="*/ 643738 h 1089966"/>
              <a:gd name="connsiteX3" fmla="*/ 1097280 w 3710038"/>
              <a:gd name="connsiteY3" fmla="*/ 1089966 h 1089966"/>
              <a:gd name="connsiteX4" fmla="*/ 1258216 w 3710038"/>
              <a:gd name="connsiteY4" fmla="*/ 877825 h 1089966"/>
              <a:gd name="connsiteX5" fmla="*/ 1389889 w 3710038"/>
              <a:gd name="connsiteY5" fmla="*/ 1060704 h 1089966"/>
              <a:gd name="connsiteX6" fmla="*/ 1609344 w 3710038"/>
              <a:gd name="connsiteY6" fmla="*/ 0 h 1089966"/>
              <a:gd name="connsiteX7" fmla="*/ 1865376 w 3710038"/>
              <a:gd name="connsiteY7" fmla="*/ 1024128 h 1089966"/>
              <a:gd name="connsiteX8" fmla="*/ 1982420 w 3710038"/>
              <a:gd name="connsiteY8" fmla="*/ 870509 h 1089966"/>
              <a:gd name="connsiteX9" fmla="*/ 2040942 w 3710038"/>
              <a:gd name="connsiteY9" fmla="*/ 1016813 h 1089966"/>
              <a:gd name="connsiteX10" fmla="*/ 2172614 w 3710038"/>
              <a:gd name="connsiteY10" fmla="*/ 892455 h 1089966"/>
              <a:gd name="connsiteX11" fmla="*/ 2275028 w 3710038"/>
              <a:gd name="connsiteY11" fmla="*/ 994868 h 1089966"/>
              <a:gd name="connsiteX12" fmla="*/ 2457908 w 3710038"/>
              <a:gd name="connsiteY12" fmla="*/ 570586 h 1089966"/>
              <a:gd name="connsiteX13" fmla="*/ 2626156 w 3710038"/>
              <a:gd name="connsiteY13" fmla="*/ 929030 h 1089966"/>
              <a:gd name="connsiteX14" fmla="*/ 2772461 w 3710038"/>
              <a:gd name="connsiteY14" fmla="*/ 790042 h 1089966"/>
              <a:gd name="connsiteX15" fmla="*/ 2896819 w 3710038"/>
              <a:gd name="connsiteY15" fmla="*/ 987552 h 1089966"/>
              <a:gd name="connsiteX16" fmla="*/ 3650285 w 3710038"/>
              <a:gd name="connsiteY16" fmla="*/ 892455 h 1089966"/>
              <a:gd name="connsiteX17" fmla="*/ 3664916 w 3710038"/>
              <a:gd name="connsiteY17" fmla="*/ 1053390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965607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965607 h 1089966"/>
              <a:gd name="connsiteX0" fmla="*/ 0 w 3664916"/>
              <a:gd name="connsiteY0" fmla="*/ 1031444 h 1089966"/>
              <a:gd name="connsiteX1" fmla="*/ 512064 w 3664916"/>
              <a:gd name="connsiteY1" fmla="*/ 1031444 h 1089966"/>
              <a:gd name="connsiteX2" fmla="*/ 797357 w 3664916"/>
              <a:gd name="connsiteY2" fmla="*/ 643738 h 1089966"/>
              <a:gd name="connsiteX3" fmla="*/ 1097280 w 3664916"/>
              <a:gd name="connsiteY3" fmla="*/ 1089966 h 1089966"/>
              <a:gd name="connsiteX4" fmla="*/ 1258216 w 3664916"/>
              <a:gd name="connsiteY4" fmla="*/ 877825 h 1089966"/>
              <a:gd name="connsiteX5" fmla="*/ 1389889 w 3664916"/>
              <a:gd name="connsiteY5" fmla="*/ 1060704 h 1089966"/>
              <a:gd name="connsiteX6" fmla="*/ 1609344 w 3664916"/>
              <a:gd name="connsiteY6" fmla="*/ 0 h 1089966"/>
              <a:gd name="connsiteX7" fmla="*/ 1865376 w 3664916"/>
              <a:gd name="connsiteY7" fmla="*/ 1024128 h 1089966"/>
              <a:gd name="connsiteX8" fmla="*/ 1982420 w 3664916"/>
              <a:gd name="connsiteY8" fmla="*/ 870509 h 1089966"/>
              <a:gd name="connsiteX9" fmla="*/ 2040942 w 3664916"/>
              <a:gd name="connsiteY9" fmla="*/ 1016813 h 1089966"/>
              <a:gd name="connsiteX10" fmla="*/ 2172614 w 3664916"/>
              <a:gd name="connsiteY10" fmla="*/ 892455 h 1089966"/>
              <a:gd name="connsiteX11" fmla="*/ 2275028 w 3664916"/>
              <a:gd name="connsiteY11" fmla="*/ 994868 h 1089966"/>
              <a:gd name="connsiteX12" fmla="*/ 2457908 w 3664916"/>
              <a:gd name="connsiteY12" fmla="*/ 570586 h 1089966"/>
              <a:gd name="connsiteX13" fmla="*/ 2626156 w 3664916"/>
              <a:gd name="connsiteY13" fmla="*/ 929030 h 1089966"/>
              <a:gd name="connsiteX14" fmla="*/ 2772461 w 3664916"/>
              <a:gd name="connsiteY14" fmla="*/ 790042 h 1089966"/>
              <a:gd name="connsiteX15" fmla="*/ 2896819 w 3664916"/>
              <a:gd name="connsiteY15" fmla="*/ 987552 h 1089966"/>
              <a:gd name="connsiteX16" fmla="*/ 3664916 w 3664916"/>
              <a:gd name="connsiteY16" fmla="*/ 943661 h 1089966"/>
              <a:gd name="connsiteX0" fmla="*/ 0 w 3686861"/>
              <a:gd name="connsiteY0" fmla="*/ 1031444 h 1089966"/>
              <a:gd name="connsiteX1" fmla="*/ 512064 w 3686861"/>
              <a:gd name="connsiteY1" fmla="*/ 1031444 h 1089966"/>
              <a:gd name="connsiteX2" fmla="*/ 797357 w 3686861"/>
              <a:gd name="connsiteY2" fmla="*/ 643738 h 1089966"/>
              <a:gd name="connsiteX3" fmla="*/ 1097280 w 3686861"/>
              <a:gd name="connsiteY3" fmla="*/ 1089966 h 1089966"/>
              <a:gd name="connsiteX4" fmla="*/ 1258216 w 3686861"/>
              <a:gd name="connsiteY4" fmla="*/ 877825 h 1089966"/>
              <a:gd name="connsiteX5" fmla="*/ 1389889 w 3686861"/>
              <a:gd name="connsiteY5" fmla="*/ 1060704 h 1089966"/>
              <a:gd name="connsiteX6" fmla="*/ 1609344 w 3686861"/>
              <a:gd name="connsiteY6" fmla="*/ 0 h 1089966"/>
              <a:gd name="connsiteX7" fmla="*/ 1865376 w 3686861"/>
              <a:gd name="connsiteY7" fmla="*/ 1024128 h 1089966"/>
              <a:gd name="connsiteX8" fmla="*/ 1982420 w 3686861"/>
              <a:gd name="connsiteY8" fmla="*/ 870509 h 1089966"/>
              <a:gd name="connsiteX9" fmla="*/ 2040942 w 3686861"/>
              <a:gd name="connsiteY9" fmla="*/ 1016813 h 1089966"/>
              <a:gd name="connsiteX10" fmla="*/ 2172614 w 3686861"/>
              <a:gd name="connsiteY10" fmla="*/ 892455 h 1089966"/>
              <a:gd name="connsiteX11" fmla="*/ 2275028 w 3686861"/>
              <a:gd name="connsiteY11" fmla="*/ 994868 h 1089966"/>
              <a:gd name="connsiteX12" fmla="*/ 2457908 w 3686861"/>
              <a:gd name="connsiteY12" fmla="*/ 570586 h 1089966"/>
              <a:gd name="connsiteX13" fmla="*/ 2626156 w 3686861"/>
              <a:gd name="connsiteY13" fmla="*/ 929030 h 1089966"/>
              <a:gd name="connsiteX14" fmla="*/ 2772461 w 3686861"/>
              <a:gd name="connsiteY14" fmla="*/ 790042 h 1089966"/>
              <a:gd name="connsiteX15" fmla="*/ 2896819 w 3686861"/>
              <a:gd name="connsiteY15" fmla="*/ 987552 h 1089966"/>
              <a:gd name="connsiteX16" fmla="*/ 3686861 w 3686861"/>
              <a:gd name="connsiteY16" fmla="*/ 972922 h 108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86861" h="1089966">
                <a:moveTo>
                  <a:pt x="0" y="1031444"/>
                </a:moveTo>
                <a:lnTo>
                  <a:pt x="512064" y="1031444"/>
                </a:lnTo>
                <a:lnTo>
                  <a:pt x="797357" y="643738"/>
                </a:lnTo>
                <a:lnTo>
                  <a:pt x="1097280" y="1089966"/>
                </a:lnTo>
                <a:lnTo>
                  <a:pt x="1258216" y="877825"/>
                </a:lnTo>
                <a:lnTo>
                  <a:pt x="1389889" y="1060704"/>
                </a:lnTo>
                <a:lnTo>
                  <a:pt x="1609344" y="0"/>
                </a:lnTo>
                <a:lnTo>
                  <a:pt x="1865376" y="1024128"/>
                </a:lnTo>
                <a:lnTo>
                  <a:pt x="1982420" y="870509"/>
                </a:lnTo>
                <a:lnTo>
                  <a:pt x="2040942" y="1016813"/>
                </a:lnTo>
                <a:lnTo>
                  <a:pt x="2172614" y="892455"/>
                </a:lnTo>
                <a:lnTo>
                  <a:pt x="2275028" y="994868"/>
                </a:lnTo>
                <a:lnTo>
                  <a:pt x="2457908" y="570586"/>
                </a:lnTo>
                <a:lnTo>
                  <a:pt x="2626156" y="929030"/>
                </a:lnTo>
                <a:lnTo>
                  <a:pt x="2772461" y="790042"/>
                </a:lnTo>
                <a:lnTo>
                  <a:pt x="2896819" y="987552"/>
                </a:lnTo>
                <a:cubicBezTo>
                  <a:pt x="3147974" y="955853"/>
                  <a:pt x="3529584" y="976580"/>
                  <a:pt x="3686861" y="972922"/>
                </a:cubicBezTo>
              </a:path>
            </a:pathLst>
          </a:cu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5857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Heart 45">
            <a:extLst>
              <a:ext uri="{FF2B5EF4-FFF2-40B4-BE49-F238E27FC236}">
                <a16:creationId xmlns="" xmlns:a16="http://schemas.microsoft.com/office/drawing/2014/main" id="{0D61234A-9078-497B-B44F-C85C29220E10}"/>
              </a:ext>
            </a:extLst>
          </p:cNvPr>
          <p:cNvSpPr/>
          <p:nvPr/>
        </p:nvSpPr>
        <p:spPr>
          <a:xfrm>
            <a:off x="2863971" y="3122762"/>
            <a:ext cx="646982" cy="724619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9">
            <a:extLst>
              <a:ext uri="{FF2B5EF4-FFF2-40B4-BE49-F238E27FC236}">
                <a16:creationId xmlns="" xmlns:a16="http://schemas.microsoft.com/office/drawing/2014/main" id="{4D163132-3CC9-4ED1-96E7-94ED06090D64}"/>
              </a:ext>
            </a:extLst>
          </p:cNvPr>
          <p:cNvGrpSpPr/>
          <p:nvPr/>
        </p:nvGrpSpPr>
        <p:grpSpPr>
          <a:xfrm>
            <a:off x="2804645" y="2799907"/>
            <a:ext cx="786508" cy="1309462"/>
            <a:chOff x="756338" y="2636912"/>
            <a:chExt cx="1152128" cy="1918185"/>
          </a:xfrm>
        </p:grpSpPr>
        <p:grpSp>
          <p:nvGrpSpPr>
            <p:cNvPr id="5" name="Group 40">
              <a:extLst>
                <a:ext uri="{FF2B5EF4-FFF2-40B4-BE49-F238E27FC236}">
                  <a16:creationId xmlns="" xmlns:a16="http://schemas.microsoft.com/office/drawing/2014/main" id="{0CCE12FB-3048-446D-8347-602B742AC1D7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7" name="Freeform 6">
                <a:extLst>
                  <a:ext uri="{FF2B5EF4-FFF2-40B4-BE49-F238E27FC236}">
                    <a16:creationId xmlns="" xmlns:a16="http://schemas.microsoft.com/office/drawing/2014/main" id="{D00F3EE6-EBD4-4ECD-9B55-50D8A592BB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8" name="Rounded Rectangle 49">
                <a:extLst>
                  <a:ext uri="{FF2B5EF4-FFF2-40B4-BE49-F238E27FC236}">
                    <a16:creationId xmlns="" xmlns:a16="http://schemas.microsoft.com/office/drawing/2014/main" id="{51FD6AAB-232E-4757-B2AF-9B8711E23A98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9" name="Oval 45">
                <a:extLst>
                  <a:ext uri="{FF2B5EF4-FFF2-40B4-BE49-F238E27FC236}">
                    <a16:creationId xmlns="" xmlns:a16="http://schemas.microsoft.com/office/drawing/2014/main" id="{BF366F26-1968-49FF-A581-E33622EA2865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ight Triangle 3">
                <a:extLst>
                  <a:ext uri="{FF2B5EF4-FFF2-40B4-BE49-F238E27FC236}">
                    <a16:creationId xmlns="" xmlns:a16="http://schemas.microsoft.com/office/drawing/2014/main" id="{A1B5D54A-9F54-4707-BCAD-E2D8B20A6FE4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6" name="Oval 42">
              <a:extLst>
                <a:ext uri="{FF2B5EF4-FFF2-40B4-BE49-F238E27FC236}">
                  <a16:creationId xmlns="" xmlns:a16="http://schemas.microsoft.com/office/drawing/2014/main" id="{109421A6-E6BE-454B-955B-D37238C54135}"/>
                </a:ext>
              </a:extLst>
            </p:cNvPr>
            <p:cNvSpPr/>
            <p:nvPr/>
          </p:nvSpPr>
          <p:spPr>
            <a:xfrm>
              <a:off x="1260394" y="4352086"/>
              <a:ext cx="144017" cy="14401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1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3405286" y="3418416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">
            <a:extLst>
              <a:ext uri="{FF2B5EF4-FFF2-40B4-BE49-F238E27FC236}">
                <a16:creationId xmlns="" xmlns:a16="http://schemas.microsoft.com/office/drawing/2014/main" id="{709AA23E-ED76-4145-A236-499C363391D1}"/>
              </a:ext>
            </a:extLst>
          </p:cNvPr>
          <p:cNvSpPr/>
          <p:nvPr/>
        </p:nvSpPr>
        <p:spPr>
          <a:xfrm>
            <a:off x="3882860" y="2074179"/>
            <a:ext cx="2803068" cy="2228282"/>
          </a:xfrm>
          <a:custGeom>
            <a:avLst/>
            <a:gdLst>
              <a:gd name="connsiteX0" fmla="*/ 2900363 w 3390900"/>
              <a:gd name="connsiteY0" fmla="*/ 1265873 h 2695575"/>
              <a:gd name="connsiteX1" fmla="*/ 2855595 w 3390900"/>
              <a:gd name="connsiteY1" fmla="*/ 1234440 h 2695575"/>
              <a:gd name="connsiteX2" fmla="*/ 2813685 w 3390900"/>
              <a:gd name="connsiteY2" fmla="*/ 1269683 h 2695575"/>
              <a:gd name="connsiteX3" fmla="*/ 2707005 w 3390900"/>
              <a:gd name="connsiteY3" fmla="*/ 1832610 h 2695575"/>
              <a:gd name="connsiteX4" fmla="*/ 2597468 w 3390900"/>
              <a:gd name="connsiteY4" fmla="*/ 628650 h 2695575"/>
              <a:gd name="connsiteX5" fmla="*/ 2552700 w 3390900"/>
              <a:gd name="connsiteY5" fmla="*/ 589598 h 2695575"/>
              <a:gd name="connsiteX6" fmla="*/ 2507933 w 3390900"/>
              <a:gd name="connsiteY6" fmla="*/ 628650 h 2695575"/>
              <a:gd name="connsiteX7" fmla="*/ 2333625 w 3390900"/>
              <a:gd name="connsiteY7" fmla="*/ 1626870 h 2695575"/>
              <a:gd name="connsiteX8" fmla="*/ 1795463 w 3390900"/>
              <a:gd name="connsiteY8" fmla="*/ 1626870 h 2695575"/>
              <a:gd name="connsiteX9" fmla="*/ 1660208 w 3390900"/>
              <a:gd name="connsiteY9" fmla="*/ 1047750 h 2695575"/>
              <a:gd name="connsiteX10" fmla="*/ 1617345 w 3390900"/>
              <a:gd name="connsiteY10" fmla="*/ 1013460 h 2695575"/>
              <a:gd name="connsiteX11" fmla="*/ 1574483 w 3390900"/>
              <a:gd name="connsiteY11" fmla="*/ 1047750 h 2695575"/>
              <a:gd name="connsiteX12" fmla="*/ 1479233 w 3390900"/>
              <a:gd name="connsiteY12" fmla="*/ 1475423 h 2695575"/>
              <a:gd name="connsiteX13" fmla="*/ 1363028 w 3390900"/>
              <a:gd name="connsiteY13" fmla="*/ 40958 h 2695575"/>
              <a:gd name="connsiteX14" fmla="*/ 1319213 w 3390900"/>
              <a:gd name="connsiteY14" fmla="*/ 0 h 2695575"/>
              <a:gd name="connsiteX15" fmla="*/ 1274445 w 3390900"/>
              <a:gd name="connsiteY15" fmla="*/ 41910 h 2695575"/>
              <a:gd name="connsiteX16" fmla="*/ 1102043 w 3390900"/>
              <a:gd name="connsiteY16" fmla="*/ 2458403 h 2695575"/>
              <a:gd name="connsiteX17" fmla="*/ 992505 w 3390900"/>
              <a:gd name="connsiteY17" fmla="*/ 1335405 h 2695575"/>
              <a:gd name="connsiteX18" fmla="*/ 954405 w 3390900"/>
              <a:gd name="connsiteY18" fmla="*/ 1294448 h 2695575"/>
              <a:gd name="connsiteX19" fmla="*/ 907733 w 3390900"/>
              <a:gd name="connsiteY19" fmla="*/ 1323975 h 2695575"/>
              <a:gd name="connsiteX20" fmla="*/ 797243 w 3390900"/>
              <a:gd name="connsiteY20" fmla="*/ 1624013 h 2695575"/>
              <a:gd name="connsiteX21" fmla="*/ 44768 w 3390900"/>
              <a:gd name="connsiteY21" fmla="*/ 1624013 h 2695575"/>
              <a:gd name="connsiteX22" fmla="*/ 0 w 3390900"/>
              <a:gd name="connsiteY22" fmla="*/ 1668780 h 2695575"/>
              <a:gd name="connsiteX23" fmla="*/ 44768 w 3390900"/>
              <a:gd name="connsiteY23" fmla="*/ 1713548 h 2695575"/>
              <a:gd name="connsiteX24" fmla="*/ 805815 w 3390900"/>
              <a:gd name="connsiteY24" fmla="*/ 1712595 h 2695575"/>
              <a:gd name="connsiteX25" fmla="*/ 878205 w 3390900"/>
              <a:gd name="connsiteY25" fmla="*/ 1662113 h 2695575"/>
              <a:gd name="connsiteX26" fmla="*/ 922973 w 3390900"/>
              <a:gd name="connsiteY26" fmla="*/ 1541145 h 2695575"/>
              <a:gd name="connsiteX27" fmla="*/ 1028700 w 3390900"/>
              <a:gd name="connsiteY27" fmla="*/ 2635568 h 2695575"/>
              <a:gd name="connsiteX28" fmla="*/ 1100138 w 3390900"/>
              <a:gd name="connsiteY28" fmla="*/ 2704148 h 2695575"/>
              <a:gd name="connsiteX29" fmla="*/ 1104900 w 3390900"/>
              <a:gd name="connsiteY29" fmla="*/ 2704148 h 2695575"/>
              <a:gd name="connsiteX30" fmla="*/ 1154430 w 3390900"/>
              <a:gd name="connsiteY30" fmla="*/ 2685098 h 2695575"/>
              <a:gd name="connsiteX31" fmla="*/ 1180148 w 3390900"/>
              <a:gd name="connsiteY31" fmla="*/ 2632710 h 2695575"/>
              <a:gd name="connsiteX32" fmla="*/ 1326833 w 3390900"/>
              <a:gd name="connsiteY32" fmla="*/ 537210 h 2695575"/>
              <a:gd name="connsiteX33" fmla="*/ 1403985 w 3390900"/>
              <a:gd name="connsiteY33" fmla="*/ 1604963 h 2695575"/>
              <a:gd name="connsiteX34" fmla="*/ 1458278 w 3390900"/>
              <a:gd name="connsiteY34" fmla="*/ 1668780 h 2695575"/>
              <a:gd name="connsiteX35" fmla="*/ 1542098 w 3390900"/>
              <a:gd name="connsiteY35" fmla="*/ 1615440 h 2695575"/>
              <a:gd name="connsiteX36" fmla="*/ 1622108 w 3390900"/>
              <a:gd name="connsiteY36" fmla="*/ 1254443 h 2695575"/>
              <a:gd name="connsiteX37" fmla="*/ 1716405 w 3390900"/>
              <a:gd name="connsiteY37" fmla="*/ 1659255 h 2695575"/>
              <a:gd name="connsiteX38" fmla="*/ 1784033 w 3390900"/>
              <a:gd name="connsiteY38" fmla="*/ 1712595 h 2695575"/>
              <a:gd name="connsiteX39" fmla="*/ 2356485 w 3390900"/>
              <a:gd name="connsiteY39" fmla="*/ 1712595 h 2695575"/>
              <a:gd name="connsiteX40" fmla="*/ 2425065 w 3390900"/>
              <a:gd name="connsiteY40" fmla="*/ 1652588 h 2695575"/>
              <a:gd name="connsiteX41" fmla="*/ 2555558 w 3390900"/>
              <a:gd name="connsiteY41" fmla="*/ 879158 h 2695575"/>
              <a:gd name="connsiteX42" fmla="*/ 2640330 w 3390900"/>
              <a:gd name="connsiteY42" fmla="*/ 1994535 h 2695575"/>
              <a:gd name="connsiteX43" fmla="*/ 2693670 w 3390900"/>
              <a:gd name="connsiteY43" fmla="*/ 2051685 h 2695575"/>
              <a:gd name="connsiteX44" fmla="*/ 2769870 w 3390900"/>
              <a:gd name="connsiteY44" fmla="*/ 1999298 h 2695575"/>
              <a:gd name="connsiteX45" fmla="*/ 2871788 w 3390900"/>
              <a:gd name="connsiteY45" fmla="*/ 1464945 h 2695575"/>
              <a:gd name="connsiteX46" fmla="*/ 2927985 w 3390900"/>
              <a:gd name="connsiteY46" fmla="*/ 1656398 h 2695575"/>
              <a:gd name="connsiteX47" fmla="*/ 2989898 w 3390900"/>
              <a:gd name="connsiteY47" fmla="*/ 1702118 h 2695575"/>
              <a:gd name="connsiteX48" fmla="*/ 3398520 w 3390900"/>
              <a:gd name="connsiteY48" fmla="*/ 1702118 h 2695575"/>
              <a:gd name="connsiteX49" fmla="*/ 3398520 w 3390900"/>
              <a:gd name="connsiteY49" fmla="*/ 1615440 h 2695575"/>
              <a:gd name="connsiteX50" fmla="*/ 3005138 w 3390900"/>
              <a:gd name="connsiteY50" fmla="*/ 1615440 h 2695575"/>
              <a:gd name="connsiteX51" fmla="*/ 2900363 w 3390900"/>
              <a:gd name="connsiteY51" fmla="*/ 1265873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90900" h="2695575">
                <a:moveTo>
                  <a:pt x="2900363" y="1265873"/>
                </a:moveTo>
                <a:cubicBezTo>
                  <a:pt x="2895600" y="1246823"/>
                  <a:pt x="2877503" y="1232535"/>
                  <a:pt x="2855595" y="1234440"/>
                </a:cubicBezTo>
                <a:cubicBezTo>
                  <a:pt x="2835593" y="1234440"/>
                  <a:pt x="2817495" y="1249680"/>
                  <a:pt x="2813685" y="1269683"/>
                </a:cubicBezTo>
                <a:lnTo>
                  <a:pt x="2707005" y="1832610"/>
                </a:lnTo>
                <a:lnTo>
                  <a:pt x="2597468" y="628650"/>
                </a:lnTo>
                <a:cubicBezTo>
                  <a:pt x="2594610" y="605790"/>
                  <a:pt x="2575560" y="589598"/>
                  <a:pt x="2552700" y="589598"/>
                </a:cubicBezTo>
                <a:cubicBezTo>
                  <a:pt x="2529840" y="589598"/>
                  <a:pt x="2510790" y="605790"/>
                  <a:pt x="2507933" y="628650"/>
                </a:cubicBezTo>
                <a:lnTo>
                  <a:pt x="2333625" y="1626870"/>
                </a:lnTo>
                <a:lnTo>
                  <a:pt x="1795463" y="1626870"/>
                </a:lnTo>
                <a:lnTo>
                  <a:pt x="1660208" y="1047750"/>
                </a:lnTo>
                <a:cubicBezTo>
                  <a:pt x="1655445" y="1027748"/>
                  <a:pt x="1637348" y="1013460"/>
                  <a:pt x="1617345" y="1013460"/>
                </a:cubicBezTo>
                <a:cubicBezTo>
                  <a:pt x="1597343" y="1013460"/>
                  <a:pt x="1579245" y="1027748"/>
                  <a:pt x="1574483" y="1047750"/>
                </a:cubicBezTo>
                <a:lnTo>
                  <a:pt x="1479233" y="1475423"/>
                </a:lnTo>
                <a:lnTo>
                  <a:pt x="1363028" y="40958"/>
                </a:lnTo>
                <a:cubicBezTo>
                  <a:pt x="1362075" y="18098"/>
                  <a:pt x="1342073" y="0"/>
                  <a:pt x="1319213" y="0"/>
                </a:cubicBezTo>
                <a:cubicBezTo>
                  <a:pt x="1295400" y="0"/>
                  <a:pt x="1276350" y="19050"/>
                  <a:pt x="1274445" y="41910"/>
                </a:cubicBezTo>
                <a:lnTo>
                  <a:pt x="1102043" y="2458403"/>
                </a:lnTo>
                <a:lnTo>
                  <a:pt x="992505" y="1335405"/>
                </a:lnTo>
                <a:cubicBezTo>
                  <a:pt x="991553" y="1313498"/>
                  <a:pt x="974408" y="1297305"/>
                  <a:pt x="954405" y="1294448"/>
                </a:cubicBezTo>
                <a:cubicBezTo>
                  <a:pt x="934403" y="1291590"/>
                  <a:pt x="915353" y="1304925"/>
                  <a:pt x="907733" y="1323975"/>
                </a:cubicBezTo>
                <a:lnTo>
                  <a:pt x="797243" y="1624013"/>
                </a:lnTo>
                <a:lnTo>
                  <a:pt x="44768" y="1624013"/>
                </a:lnTo>
                <a:cubicBezTo>
                  <a:pt x="20955" y="1624013"/>
                  <a:pt x="0" y="1644015"/>
                  <a:pt x="0" y="1668780"/>
                </a:cubicBezTo>
                <a:cubicBezTo>
                  <a:pt x="0" y="1692593"/>
                  <a:pt x="20003" y="1713548"/>
                  <a:pt x="44768" y="1713548"/>
                </a:cubicBezTo>
                <a:lnTo>
                  <a:pt x="805815" y="1712595"/>
                </a:lnTo>
                <a:cubicBezTo>
                  <a:pt x="837248" y="1712595"/>
                  <a:pt x="866775" y="1692593"/>
                  <a:pt x="878205" y="1662113"/>
                </a:cubicBezTo>
                <a:lnTo>
                  <a:pt x="922973" y="1541145"/>
                </a:lnTo>
                <a:lnTo>
                  <a:pt x="1028700" y="2635568"/>
                </a:lnTo>
                <a:cubicBezTo>
                  <a:pt x="1032510" y="2672715"/>
                  <a:pt x="1062990" y="2701290"/>
                  <a:pt x="1100138" y="2704148"/>
                </a:cubicBezTo>
                <a:cubicBezTo>
                  <a:pt x="1101090" y="2704148"/>
                  <a:pt x="1103948" y="2704148"/>
                  <a:pt x="1104900" y="2704148"/>
                </a:cubicBezTo>
                <a:cubicBezTo>
                  <a:pt x="1122998" y="2704148"/>
                  <a:pt x="1140143" y="2697480"/>
                  <a:pt x="1154430" y="2685098"/>
                </a:cubicBezTo>
                <a:cubicBezTo>
                  <a:pt x="1169670" y="2670810"/>
                  <a:pt x="1178243" y="2653665"/>
                  <a:pt x="1180148" y="2632710"/>
                </a:cubicBezTo>
                <a:lnTo>
                  <a:pt x="1326833" y="537210"/>
                </a:lnTo>
                <a:lnTo>
                  <a:pt x="1403985" y="1604963"/>
                </a:lnTo>
                <a:cubicBezTo>
                  <a:pt x="1406843" y="1635443"/>
                  <a:pt x="1427798" y="1662113"/>
                  <a:pt x="1458278" y="1668780"/>
                </a:cubicBezTo>
                <a:cubicBezTo>
                  <a:pt x="1496378" y="1677353"/>
                  <a:pt x="1533525" y="1653540"/>
                  <a:pt x="1542098" y="1615440"/>
                </a:cubicBezTo>
                <a:lnTo>
                  <a:pt x="1622108" y="1254443"/>
                </a:lnTo>
                <a:lnTo>
                  <a:pt x="1716405" y="1659255"/>
                </a:lnTo>
                <a:cubicBezTo>
                  <a:pt x="1724025" y="1690688"/>
                  <a:pt x="1751648" y="1712595"/>
                  <a:pt x="1784033" y="1712595"/>
                </a:cubicBezTo>
                <a:lnTo>
                  <a:pt x="2356485" y="1712595"/>
                </a:lnTo>
                <a:cubicBezTo>
                  <a:pt x="2391728" y="1712595"/>
                  <a:pt x="2421255" y="1686878"/>
                  <a:pt x="2425065" y="1652588"/>
                </a:cubicBezTo>
                <a:lnTo>
                  <a:pt x="2555558" y="879158"/>
                </a:lnTo>
                <a:lnTo>
                  <a:pt x="2640330" y="1994535"/>
                </a:lnTo>
                <a:cubicBezTo>
                  <a:pt x="2644140" y="2024063"/>
                  <a:pt x="2666048" y="2046923"/>
                  <a:pt x="2693670" y="2051685"/>
                </a:cubicBezTo>
                <a:cubicBezTo>
                  <a:pt x="2728913" y="2058353"/>
                  <a:pt x="2763203" y="2035493"/>
                  <a:pt x="2769870" y="1999298"/>
                </a:cubicBezTo>
                <a:lnTo>
                  <a:pt x="2871788" y="1464945"/>
                </a:lnTo>
                <a:lnTo>
                  <a:pt x="2927985" y="1656398"/>
                </a:lnTo>
                <a:cubicBezTo>
                  <a:pt x="2936558" y="1683068"/>
                  <a:pt x="2962275" y="1702118"/>
                  <a:pt x="2989898" y="1702118"/>
                </a:cubicBezTo>
                <a:lnTo>
                  <a:pt x="3398520" y="1702118"/>
                </a:lnTo>
                <a:lnTo>
                  <a:pt x="3398520" y="1615440"/>
                </a:lnTo>
                <a:lnTo>
                  <a:pt x="3005138" y="1615440"/>
                </a:lnTo>
                <a:lnTo>
                  <a:pt x="2900363" y="1265873"/>
                </a:ln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rgbClr val="EA0000"/>
              </a:solidFill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="" xmlns:a16="http://schemas.microsoft.com/office/drawing/2014/main" id="{9B3E6664-8F69-4DC2-BC58-15393C0F85BC}"/>
              </a:ext>
            </a:extLst>
          </p:cNvPr>
          <p:cNvSpPr txBox="1"/>
          <p:nvPr/>
        </p:nvSpPr>
        <p:spPr>
          <a:xfrm>
            <a:off x="5782952" y="4032048"/>
            <a:ext cx="500277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Wa’ad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Khalifa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&amp;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Aseel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Bustami</a:t>
            </a:r>
            <a:endParaRPr lang="ko-KR" altLang="en-US" sz="2000" dirty="0">
              <a:solidFill>
                <a:schemeClr val="accent3"/>
              </a:solidFill>
              <a:latin typeface="Berlin Sans FB" pitchFamily="34" charset="0"/>
              <a:cs typeface="Arial" pitchFamily="34" charset="0"/>
            </a:endParaRPr>
          </a:p>
        </p:txBody>
      </p:sp>
      <p:sp>
        <p:nvSpPr>
          <p:cNvPr id="14" name="Freeform: Shape 35">
            <a:extLst>
              <a:ext uri="{FF2B5EF4-FFF2-40B4-BE49-F238E27FC236}">
                <a16:creationId xmlns="" xmlns:a16="http://schemas.microsoft.com/office/drawing/2014/main" id="{EAA68B72-1094-4144-9006-189612CA7367}"/>
              </a:ext>
            </a:extLst>
          </p:cNvPr>
          <p:cNvSpPr/>
          <p:nvPr/>
        </p:nvSpPr>
        <p:spPr>
          <a:xfrm>
            <a:off x="9789918" y="2065553"/>
            <a:ext cx="1711808" cy="2235369"/>
          </a:xfrm>
          <a:custGeom>
            <a:avLst/>
            <a:gdLst>
              <a:gd name="connsiteX0" fmla="*/ 1090520 w 1711808"/>
              <a:gd name="connsiteY0" fmla="*/ 0 h 2235369"/>
              <a:gd name="connsiteX1" fmla="*/ 1126739 w 1711808"/>
              <a:gd name="connsiteY1" fmla="*/ 33858 h 2235369"/>
              <a:gd name="connsiteX2" fmla="*/ 1222800 w 1711808"/>
              <a:gd name="connsiteY2" fmla="*/ 1219650 h 2235369"/>
              <a:gd name="connsiteX3" fmla="*/ 1301537 w 1711808"/>
              <a:gd name="connsiteY3" fmla="*/ 866117 h 2235369"/>
              <a:gd name="connsiteX4" fmla="*/ 1336969 w 1711808"/>
              <a:gd name="connsiteY4" fmla="*/ 837771 h 2235369"/>
              <a:gd name="connsiteX5" fmla="*/ 1372401 w 1711808"/>
              <a:gd name="connsiteY5" fmla="*/ 866117 h 2235369"/>
              <a:gd name="connsiteX6" fmla="*/ 1484209 w 1711808"/>
              <a:gd name="connsiteY6" fmla="*/ 1344843 h 2235369"/>
              <a:gd name="connsiteX7" fmla="*/ 1711808 w 1711808"/>
              <a:gd name="connsiteY7" fmla="*/ 1344843 h 2235369"/>
              <a:gd name="connsiteX8" fmla="*/ 1711808 w 1711808"/>
              <a:gd name="connsiteY8" fmla="*/ 1415707 h 2235369"/>
              <a:gd name="connsiteX9" fmla="*/ 1474761 w 1711808"/>
              <a:gd name="connsiteY9" fmla="*/ 1415707 h 2235369"/>
              <a:gd name="connsiteX10" fmla="*/ 1418856 w 1711808"/>
              <a:gd name="connsiteY10" fmla="*/ 1371614 h 2235369"/>
              <a:gd name="connsiteX11" fmla="*/ 1340906 w 1711808"/>
              <a:gd name="connsiteY11" fmla="*/ 1036978 h 2235369"/>
              <a:gd name="connsiteX12" fmla="*/ 1274766 w 1711808"/>
              <a:gd name="connsiteY12" fmla="*/ 1335395 h 2235369"/>
              <a:gd name="connsiteX13" fmla="*/ 1205477 w 1711808"/>
              <a:gd name="connsiteY13" fmla="*/ 1379488 h 2235369"/>
              <a:gd name="connsiteX14" fmla="*/ 1160596 w 1711808"/>
              <a:gd name="connsiteY14" fmla="*/ 1326734 h 2235369"/>
              <a:gd name="connsiteX15" fmla="*/ 1096819 w 1711808"/>
              <a:gd name="connsiteY15" fmla="*/ 444082 h 2235369"/>
              <a:gd name="connsiteX16" fmla="*/ 975563 w 1711808"/>
              <a:gd name="connsiteY16" fmla="*/ 2176315 h 2235369"/>
              <a:gd name="connsiteX17" fmla="*/ 954303 w 1711808"/>
              <a:gd name="connsiteY17" fmla="*/ 2219621 h 2235369"/>
              <a:gd name="connsiteX18" fmla="*/ 913359 w 1711808"/>
              <a:gd name="connsiteY18" fmla="*/ 2235369 h 2235369"/>
              <a:gd name="connsiteX19" fmla="*/ 909423 w 1711808"/>
              <a:gd name="connsiteY19" fmla="*/ 2235369 h 2235369"/>
              <a:gd name="connsiteX20" fmla="*/ 850369 w 1711808"/>
              <a:gd name="connsiteY20" fmla="*/ 2178678 h 2235369"/>
              <a:gd name="connsiteX21" fmla="*/ 762970 w 1711808"/>
              <a:gd name="connsiteY21" fmla="*/ 1273979 h 2235369"/>
              <a:gd name="connsiteX22" fmla="*/ 725963 w 1711808"/>
              <a:gd name="connsiteY22" fmla="*/ 1373977 h 2235369"/>
              <a:gd name="connsiteX23" fmla="*/ 666122 w 1711808"/>
              <a:gd name="connsiteY23" fmla="*/ 1415707 h 2235369"/>
              <a:gd name="connsiteX24" fmla="*/ 37007 w 1711808"/>
              <a:gd name="connsiteY24" fmla="*/ 1416495 h 2235369"/>
              <a:gd name="connsiteX25" fmla="*/ 0 w 1711808"/>
              <a:gd name="connsiteY25" fmla="*/ 1379488 h 2235369"/>
              <a:gd name="connsiteX26" fmla="*/ 37007 w 1711808"/>
              <a:gd name="connsiteY26" fmla="*/ 1342481 h 2235369"/>
              <a:gd name="connsiteX27" fmla="*/ 659036 w 1711808"/>
              <a:gd name="connsiteY27" fmla="*/ 1342481 h 2235369"/>
              <a:gd name="connsiteX28" fmla="*/ 750372 w 1711808"/>
              <a:gd name="connsiteY28" fmla="*/ 1094457 h 2235369"/>
              <a:gd name="connsiteX29" fmla="*/ 788953 w 1711808"/>
              <a:gd name="connsiteY29" fmla="*/ 1070048 h 2235369"/>
              <a:gd name="connsiteX30" fmla="*/ 820449 w 1711808"/>
              <a:gd name="connsiteY30" fmla="*/ 1103905 h 2235369"/>
              <a:gd name="connsiteX31" fmla="*/ 910998 w 1711808"/>
              <a:gd name="connsiteY31" fmla="*/ 2032225 h 2235369"/>
              <a:gd name="connsiteX32" fmla="*/ 1053513 w 1711808"/>
              <a:gd name="connsiteY32" fmla="*/ 34645 h 2235369"/>
              <a:gd name="connsiteX33" fmla="*/ 1090520 w 1711808"/>
              <a:gd name="connsiteY33" fmla="*/ 0 h 22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11808" h="2235369">
                <a:moveTo>
                  <a:pt x="1090520" y="0"/>
                </a:moveTo>
                <a:cubicBezTo>
                  <a:pt x="1109417" y="0"/>
                  <a:pt x="1125952" y="14961"/>
                  <a:pt x="1126739" y="33858"/>
                </a:cubicBezTo>
                <a:lnTo>
                  <a:pt x="1222800" y="1219650"/>
                </a:lnTo>
                <a:lnTo>
                  <a:pt x="1301537" y="866117"/>
                </a:lnTo>
                <a:cubicBezTo>
                  <a:pt x="1305474" y="849582"/>
                  <a:pt x="1320434" y="837771"/>
                  <a:pt x="1336969" y="837771"/>
                </a:cubicBezTo>
                <a:cubicBezTo>
                  <a:pt x="1353504" y="837771"/>
                  <a:pt x="1368464" y="849582"/>
                  <a:pt x="1372401" y="866117"/>
                </a:cubicBezTo>
                <a:lnTo>
                  <a:pt x="1484209" y="1344843"/>
                </a:lnTo>
                <a:lnTo>
                  <a:pt x="1711808" y="1344843"/>
                </a:lnTo>
                <a:lnTo>
                  <a:pt x="1711808" y="1415707"/>
                </a:lnTo>
                <a:lnTo>
                  <a:pt x="1474761" y="1415707"/>
                </a:lnTo>
                <a:cubicBezTo>
                  <a:pt x="1447990" y="1415707"/>
                  <a:pt x="1425155" y="1397598"/>
                  <a:pt x="1418856" y="1371614"/>
                </a:cubicBezTo>
                <a:lnTo>
                  <a:pt x="1340906" y="1036978"/>
                </a:lnTo>
                <a:lnTo>
                  <a:pt x="1274766" y="1335395"/>
                </a:lnTo>
                <a:cubicBezTo>
                  <a:pt x="1267680" y="1366890"/>
                  <a:pt x="1236972" y="1386575"/>
                  <a:pt x="1205477" y="1379488"/>
                </a:cubicBezTo>
                <a:cubicBezTo>
                  <a:pt x="1180281" y="1373977"/>
                  <a:pt x="1162959" y="1351930"/>
                  <a:pt x="1160596" y="1326734"/>
                </a:cubicBezTo>
                <a:lnTo>
                  <a:pt x="1096819" y="444082"/>
                </a:lnTo>
                <a:lnTo>
                  <a:pt x="975563" y="2176315"/>
                </a:lnTo>
                <a:cubicBezTo>
                  <a:pt x="973988" y="2193637"/>
                  <a:pt x="966901" y="2207810"/>
                  <a:pt x="954303" y="2219621"/>
                </a:cubicBezTo>
                <a:cubicBezTo>
                  <a:pt x="942493" y="2229857"/>
                  <a:pt x="928320" y="2235369"/>
                  <a:pt x="913359" y="2235369"/>
                </a:cubicBezTo>
                <a:cubicBezTo>
                  <a:pt x="912572" y="2235369"/>
                  <a:pt x="910210" y="2235369"/>
                  <a:pt x="909423" y="2235369"/>
                </a:cubicBezTo>
                <a:cubicBezTo>
                  <a:pt x="878715" y="2233006"/>
                  <a:pt x="853518" y="2209385"/>
                  <a:pt x="850369" y="2178678"/>
                </a:cubicBezTo>
                <a:lnTo>
                  <a:pt x="762970" y="1273979"/>
                </a:lnTo>
                <a:lnTo>
                  <a:pt x="725963" y="1373977"/>
                </a:lnTo>
                <a:cubicBezTo>
                  <a:pt x="716515" y="1399173"/>
                  <a:pt x="692106" y="1415707"/>
                  <a:pt x="666122" y="1415707"/>
                </a:cubicBezTo>
                <a:lnTo>
                  <a:pt x="37007" y="1416495"/>
                </a:lnTo>
                <a:cubicBezTo>
                  <a:pt x="16535" y="1416495"/>
                  <a:pt x="0" y="1399173"/>
                  <a:pt x="0" y="1379488"/>
                </a:cubicBezTo>
                <a:cubicBezTo>
                  <a:pt x="0" y="1359016"/>
                  <a:pt x="17322" y="1342481"/>
                  <a:pt x="37007" y="1342481"/>
                </a:cubicBezTo>
                <a:lnTo>
                  <a:pt x="659036" y="1342481"/>
                </a:lnTo>
                <a:lnTo>
                  <a:pt x="750372" y="1094457"/>
                </a:lnTo>
                <a:cubicBezTo>
                  <a:pt x="756671" y="1078709"/>
                  <a:pt x="772419" y="1067686"/>
                  <a:pt x="788953" y="1070048"/>
                </a:cubicBezTo>
                <a:cubicBezTo>
                  <a:pt x="805489" y="1072410"/>
                  <a:pt x="819662" y="1085796"/>
                  <a:pt x="820449" y="1103905"/>
                </a:cubicBezTo>
                <a:lnTo>
                  <a:pt x="910998" y="2032225"/>
                </a:lnTo>
                <a:lnTo>
                  <a:pt x="1053513" y="34645"/>
                </a:lnTo>
                <a:cubicBezTo>
                  <a:pt x="1055087" y="15748"/>
                  <a:pt x="1070835" y="0"/>
                  <a:pt x="1090520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33">
            <a:extLst>
              <a:ext uri="{FF2B5EF4-FFF2-40B4-BE49-F238E27FC236}">
                <a16:creationId xmlns="" xmlns:a16="http://schemas.microsoft.com/office/drawing/2014/main" id="{B97636EC-E3C6-4752-B775-F817117E46A3}"/>
              </a:ext>
            </a:extLst>
          </p:cNvPr>
          <p:cNvGrpSpPr/>
          <p:nvPr/>
        </p:nvGrpSpPr>
        <p:grpSpPr>
          <a:xfrm>
            <a:off x="2985586" y="3251850"/>
            <a:ext cx="424626" cy="424626"/>
            <a:chOff x="2968494" y="3216687"/>
            <a:chExt cx="424626" cy="424626"/>
          </a:xfrm>
        </p:grpSpPr>
        <p:sp>
          <p:nvSpPr>
            <p:cNvPr id="16" name="Oval 27">
              <a:extLst>
                <a:ext uri="{FF2B5EF4-FFF2-40B4-BE49-F238E27FC236}">
                  <a16:creationId xmlns="" xmlns:a16="http://schemas.microsoft.com/office/drawing/2014/main" id="{B85FD941-5397-4F02-BB88-A42A2D57A74C}"/>
                </a:ext>
              </a:extLst>
            </p:cNvPr>
            <p:cNvSpPr/>
            <p:nvPr/>
          </p:nvSpPr>
          <p:spPr>
            <a:xfrm>
              <a:off x="2968494" y="3216687"/>
              <a:ext cx="424626" cy="42462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28">
              <a:extLst>
                <a:ext uri="{FF2B5EF4-FFF2-40B4-BE49-F238E27FC236}">
                  <a16:creationId xmlns="" xmlns:a16="http://schemas.microsoft.com/office/drawing/2014/main" id="{A4AA7B49-74D1-4C5F-976A-0F15392DBA5E}"/>
                </a:ext>
              </a:extLst>
            </p:cNvPr>
            <p:cNvSpPr/>
            <p:nvPr/>
          </p:nvSpPr>
          <p:spPr>
            <a:xfrm>
              <a:off x="3027869" y="3276062"/>
              <a:ext cx="305876" cy="30587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29">
              <a:extLst>
                <a:ext uri="{FF2B5EF4-FFF2-40B4-BE49-F238E27FC236}">
                  <a16:creationId xmlns="" xmlns:a16="http://schemas.microsoft.com/office/drawing/2014/main" id="{DACDCF8A-AE60-4280-B511-75E0F7FEF13A}"/>
                </a:ext>
              </a:extLst>
            </p:cNvPr>
            <p:cNvSpPr/>
            <p:nvPr/>
          </p:nvSpPr>
          <p:spPr>
            <a:xfrm>
              <a:off x="3058443" y="3306636"/>
              <a:ext cx="244728" cy="24472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30">
              <a:extLst>
                <a:ext uri="{FF2B5EF4-FFF2-40B4-BE49-F238E27FC236}">
                  <a16:creationId xmlns="" xmlns:a16="http://schemas.microsoft.com/office/drawing/2014/main" id="{D44B0319-8F21-451E-9F78-64C6BC44BF3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3167091" y="3415284"/>
              <a:ext cx="27432" cy="274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مربع نص 20"/>
          <p:cNvSpPr txBox="1"/>
          <p:nvPr/>
        </p:nvSpPr>
        <p:spPr>
          <a:xfrm>
            <a:off x="6538824" y="2924353"/>
            <a:ext cx="46410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</a:rPr>
              <a:t>Our Team</a:t>
            </a:r>
            <a:endParaRPr lang="en-US" sz="5500" dirty="0">
              <a:solidFill>
                <a:srgbClr val="D00000"/>
              </a:solidFill>
              <a:latin typeface="Inter" pitchFamily="34" charset="0"/>
              <a:ea typeface="Inter" pitchFamily="34" charset="0"/>
            </a:endParaRPr>
          </a:p>
        </p:txBody>
      </p:sp>
      <p:sp>
        <p:nvSpPr>
          <p:cNvPr id="22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11468109" y="3406914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EA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11643967" y="3406914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4" name="Group 38">
            <a:extLst>
              <a:ext uri="{FF2B5EF4-FFF2-40B4-BE49-F238E27FC236}">
                <a16:creationId xmlns="" xmlns:a16="http://schemas.microsoft.com/office/drawing/2014/main" id="{F7EFC2CE-8920-45A3-BAD7-488164AB9ECF}"/>
              </a:ext>
            </a:extLst>
          </p:cNvPr>
          <p:cNvGrpSpPr/>
          <p:nvPr/>
        </p:nvGrpSpPr>
        <p:grpSpPr>
          <a:xfrm>
            <a:off x="-7366" y="2231690"/>
            <a:ext cx="4086409" cy="2407122"/>
            <a:chOff x="-7366" y="2231690"/>
            <a:chExt cx="4086409" cy="2407122"/>
          </a:xfrm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" name="Freeform 36">
              <a:extLst>
                <a:ext uri="{FF2B5EF4-FFF2-40B4-BE49-F238E27FC236}">
                  <a16:creationId xmlns="" xmlns:a16="http://schemas.microsoft.com/office/drawing/2014/main" id="{51995150-19E4-48E2-AFCD-3BDCA3FFA79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40850" y="2833400"/>
              <a:ext cx="2055457" cy="1210749"/>
            </a:xfrm>
            <a:custGeom>
              <a:avLst/>
              <a:gdLst/>
              <a:ahLst/>
              <a:cxnLst/>
              <a:rect l="l" t="t" r="r" b="b"/>
              <a:pathLst>
                <a:path w="1255887" h="739769">
                  <a:moveTo>
                    <a:pt x="0" y="0"/>
                  </a:moveTo>
                  <a:lnTo>
                    <a:pt x="101935" y="0"/>
                  </a:lnTo>
                  <a:lnTo>
                    <a:pt x="126181" y="48492"/>
                  </a:lnTo>
                  <a:lnTo>
                    <a:pt x="165558" y="135996"/>
                  </a:lnTo>
                  <a:lnTo>
                    <a:pt x="194726" y="204540"/>
                  </a:lnTo>
                  <a:lnTo>
                    <a:pt x="223893" y="276001"/>
                  </a:lnTo>
                  <a:lnTo>
                    <a:pt x="255978" y="341629"/>
                  </a:lnTo>
                  <a:lnTo>
                    <a:pt x="288062" y="408715"/>
                  </a:lnTo>
                  <a:lnTo>
                    <a:pt x="327439" y="467050"/>
                  </a:lnTo>
                  <a:lnTo>
                    <a:pt x="369732" y="522469"/>
                  </a:lnTo>
                  <a:lnTo>
                    <a:pt x="423693" y="567679"/>
                  </a:lnTo>
                  <a:lnTo>
                    <a:pt x="452861" y="588097"/>
                  </a:lnTo>
                  <a:lnTo>
                    <a:pt x="489320" y="612889"/>
                  </a:lnTo>
                  <a:lnTo>
                    <a:pt x="528697" y="631848"/>
                  </a:lnTo>
                  <a:lnTo>
                    <a:pt x="573907" y="646432"/>
                  </a:lnTo>
                  <a:lnTo>
                    <a:pt x="622034" y="655183"/>
                  </a:lnTo>
                  <a:lnTo>
                    <a:pt x="674536" y="649349"/>
                  </a:lnTo>
                  <a:lnTo>
                    <a:pt x="741622" y="628932"/>
                  </a:lnTo>
                  <a:lnTo>
                    <a:pt x="799957" y="599764"/>
                  </a:lnTo>
                  <a:lnTo>
                    <a:pt x="849543" y="561846"/>
                  </a:lnTo>
                  <a:lnTo>
                    <a:pt x="894753" y="519552"/>
                  </a:lnTo>
                  <a:lnTo>
                    <a:pt x="935588" y="469967"/>
                  </a:lnTo>
                  <a:lnTo>
                    <a:pt x="969131" y="416007"/>
                  </a:lnTo>
                  <a:lnTo>
                    <a:pt x="998298" y="357671"/>
                  </a:lnTo>
                  <a:lnTo>
                    <a:pt x="1027466" y="296419"/>
                  </a:lnTo>
                  <a:lnTo>
                    <a:pt x="1053717" y="236625"/>
                  </a:lnTo>
                  <a:lnTo>
                    <a:pt x="1081427" y="175372"/>
                  </a:lnTo>
                  <a:lnTo>
                    <a:pt x="1107678" y="111203"/>
                  </a:lnTo>
                  <a:lnTo>
                    <a:pt x="1159187" y="0"/>
                  </a:lnTo>
                  <a:lnTo>
                    <a:pt x="1255887" y="0"/>
                  </a:lnTo>
                  <a:lnTo>
                    <a:pt x="1250600" y="10574"/>
                  </a:lnTo>
                  <a:lnTo>
                    <a:pt x="1218515" y="74743"/>
                  </a:lnTo>
                  <a:lnTo>
                    <a:pt x="1186431" y="140371"/>
                  </a:lnTo>
                  <a:lnTo>
                    <a:pt x="1160180" y="207457"/>
                  </a:lnTo>
                  <a:lnTo>
                    <a:pt x="1131012" y="273084"/>
                  </a:lnTo>
                  <a:lnTo>
                    <a:pt x="1101844" y="337254"/>
                  </a:lnTo>
                  <a:lnTo>
                    <a:pt x="1072676" y="399964"/>
                  </a:lnTo>
                  <a:lnTo>
                    <a:pt x="1040592" y="458300"/>
                  </a:lnTo>
                  <a:lnTo>
                    <a:pt x="1004132" y="515177"/>
                  </a:lnTo>
                  <a:lnTo>
                    <a:pt x="964755" y="567679"/>
                  </a:lnTo>
                  <a:lnTo>
                    <a:pt x="919545" y="615806"/>
                  </a:lnTo>
                  <a:lnTo>
                    <a:pt x="868502" y="655183"/>
                  </a:lnTo>
                  <a:lnTo>
                    <a:pt x="810166" y="690184"/>
                  </a:lnTo>
                  <a:lnTo>
                    <a:pt x="744539" y="719352"/>
                  </a:lnTo>
                  <a:lnTo>
                    <a:pt x="670161" y="736852"/>
                  </a:lnTo>
                  <a:lnTo>
                    <a:pt x="605991" y="739769"/>
                  </a:lnTo>
                  <a:lnTo>
                    <a:pt x="544739" y="732477"/>
                  </a:lnTo>
                  <a:lnTo>
                    <a:pt x="489320" y="710601"/>
                  </a:lnTo>
                  <a:lnTo>
                    <a:pt x="436818" y="687267"/>
                  </a:lnTo>
                  <a:lnTo>
                    <a:pt x="391608" y="658099"/>
                  </a:lnTo>
                  <a:lnTo>
                    <a:pt x="353690" y="631848"/>
                  </a:lnTo>
                  <a:lnTo>
                    <a:pt x="308480" y="591013"/>
                  </a:lnTo>
                  <a:lnTo>
                    <a:pt x="269103" y="544345"/>
                  </a:lnTo>
                  <a:lnTo>
                    <a:pt x="237019" y="490385"/>
                  </a:lnTo>
                  <a:lnTo>
                    <a:pt x="207851" y="434966"/>
                  </a:lnTo>
                  <a:lnTo>
                    <a:pt x="181600" y="376630"/>
                  </a:lnTo>
                  <a:lnTo>
                    <a:pt x="155349" y="315378"/>
                  </a:lnTo>
                  <a:lnTo>
                    <a:pt x="115972" y="227874"/>
                  </a:lnTo>
                  <a:lnTo>
                    <a:pt x="70762" y="140371"/>
                  </a:lnTo>
                  <a:lnTo>
                    <a:pt x="25552" y="52868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rgbClr val="EA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36">
              <a:extLst>
                <a:ext uri="{FF2B5EF4-FFF2-40B4-BE49-F238E27FC236}">
                  <a16:creationId xmlns="" xmlns:a16="http://schemas.microsoft.com/office/drawing/2014/main" id="{353684FE-726F-4FD7-A093-6128EBEBEE7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070238" y="2630006"/>
              <a:ext cx="2407122" cy="1610489"/>
            </a:xfrm>
            <a:custGeom>
              <a:avLst/>
              <a:gdLst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8813 w 1608138"/>
                <a:gd name="connsiteY49" fmla="*/ 19050 h 1075928"/>
                <a:gd name="connsiteX50" fmla="*/ 663575 w 1608138"/>
                <a:gd name="connsiteY50" fmla="*/ 25400 h 1075928"/>
                <a:gd name="connsiteX51" fmla="*/ 676275 w 1608138"/>
                <a:gd name="connsiteY51" fmla="*/ 53975 h 1075928"/>
                <a:gd name="connsiteX52" fmla="*/ 676275 w 1608138"/>
                <a:gd name="connsiteY52" fmla="*/ 85725 h 1075928"/>
                <a:gd name="connsiteX53" fmla="*/ 666750 w 1608138"/>
                <a:gd name="connsiteY53" fmla="*/ 114300 h 1075928"/>
                <a:gd name="connsiteX54" fmla="*/ 649288 w 1608138"/>
                <a:gd name="connsiteY54" fmla="*/ 138113 h 1075928"/>
                <a:gd name="connsiteX55" fmla="*/ 617538 w 1608138"/>
                <a:gd name="connsiteY55" fmla="*/ 149225 h 1075928"/>
                <a:gd name="connsiteX56" fmla="*/ 585788 w 1608138"/>
                <a:gd name="connsiteY56" fmla="*/ 149225 h 1075928"/>
                <a:gd name="connsiteX57" fmla="*/ 550863 w 1608138"/>
                <a:gd name="connsiteY57" fmla="*/ 141288 h 1075928"/>
                <a:gd name="connsiteX58" fmla="*/ 517525 w 1608138"/>
                <a:gd name="connsiteY58" fmla="*/ 131763 h 1075928"/>
                <a:gd name="connsiteX59" fmla="*/ 479425 w 1608138"/>
                <a:gd name="connsiteY59" fmla="*/ 128588 h 1075928"/>
                <a:gd name="connsiteX60" fmla="*/ 441325 w 1608138"/>
                <a:gd name="connsiteY60" fmla="*/ 131763 h 1075928"/>
                <a:gd name="connsiteX61" fmla="*/ 360363 w 1608138"/>
                <a:gd name="connsiteY61" fmla="*/ 158750 h 1075928"/>
                <a:gd name="connsiteX62" fmla="*/ 292100 w 1608138"/>
                <a:gd name="connsiteY62" fmla="*/ 198438 h 1075928"/>
                <a:gd name="connsiteX63" fmla="*/ 231775 w 1608138"/>
                <a:gd name="connsiteY63" fmla="*/ 250825 h 1075928"/>
                <a:gd name="connsiteX64" fmla="*/ 182563 w 1608138"/>
                <a:gd name="connsiteY64" fmla="*/ 307975 h 1075928"/>
                <a:gd name="connsiteX65" fmla="*/ 141288 w 1608138"/>
                <a:gd name="connsiteY65" fmla="*/ 377825 h 1075928"/>
                <a:gd name="connsiteX66" fmla="*/ 109538 w 1608138"/>
                <a:gd name="connsiteY66" fmla="*/ 455613 h 1075928"/>
                <a:gd name="connsiteX67" fmla="*/ 98425 w 1608138"/>
                <a:gd name="connsiteY67" fmla="*/ 512763 h 1075928"/>
                <a:gd name="connsiteX68" fmla="*/ 92075 w 1608138"/>
                <a:gd name="connsiteY68" fmla="*/ 576263 h 1075928"/>
                <a:gd name="connsiteX69" fmla="*/ 95250 w 1608138"/>
                <a:gd name="connsiteY69" fmla="*/ 642938 h 1075928"/>
                <a:gd name="connsiteX70" fmla="*/ 101600 w 1608138"/>
                <a:gd name="connsiteY70" fmla="*/ 709613 h 1075928"/>
                <a:gd name="connsiteX71" fmla="*/ 109538 w 1608138"/>
                <a:gd name="connsiteY71" fmla="*/ 773113 h 1075928"/>
                <a:gd name="connsiteX72" fmla="*/ 123825 w 1608138"/>
                <a:gd name="connsiteY72" fmla="*/ 825500 h 1075928"/>
                <a:gd name="connsiteX73" fmla="*/ 161925 w 1608138"/>
                <a:gd name="connsiteY73" fmla="*/ 928688 h 1075928"/>
                <a:gd name="connsiteX74" fmla="*/ 207963 w 1608138"/>
                <a:gd name="connsiteY74" fmla="*/ 1030288 h 1075928"/>
                <a:gd name="connsiteX75" fmla="*/ 230783 w 1608138"/>
                <a:gd name="connsiteY75" fmla="*/ 1075928 h 1075928"/>
                <a:gd name="connsiteX76" fmla="*/ 119823 w 1608138"/>
                <a:gd name="connsiteY76" fmla="*/ 1075928 h 1075928"/>
                <a:gd name="connsiteX77" fmla="*/ 101600 w 1608138"/>
                <a:gd name="connsiteY77" fmla="*/ 1038225 h 1075928"/>
                <a:gd name="connsiteX78" fmla="*/ 60325 w 1608138"/>
                <a:gd name="connsiteY78" fmla="*/ 938213 h 1075928"/>
                <a:gd name="connsiteX79" fmla="*/ 28575 w 1608138"/>
                <a:gd name="connsiteY79" fmla="*/ 830263 h 1075928"/>
                <a:gd name="connsiteX80" fmla="*/ 14288 w 1608138"/>
                <a:gd name="connsiteY80" fmla="*/ 769938 h 1075928"/>
                <a:gd name="connsiteX81" fmla="*/ 6350 w 1608138"/>
                <a:gd name="connsiteY81" fmla="*/ 700088 h 1075928"/>
                <a:gd name="connsiteX82" fmla="*/ 0 w 1608138"/>
                <a:gd name="connsiteY82" fmla="*/ 628650 h 1075928"/>
                <a:gd name="connsiteX83" fmla="*/ 0 w 1608138"/>
                <a:gd name="connsiteY83" fmla="*/ 554038 h 1075928"/>
                <a:gd name="connsiteX84" fmla="*/ 9525 w 1608138"/>
                <a:gd name="connsiteY84" fmla="*/ 487363 h 1075928"/>
                <a:gd name="connsiteX85" fmla="*/ 23813 w 1608138"/>
                <a:gd name="connsiteY85" fmla="*/ 423863 h 1075928"/>
                <a:gd name="connsiteX86" fmla="*/ 52388 w 1608138"/>
                <a:gd name="connsiteY86" fmla="*/ 342900 h 1075928"/>
                <a:gd name="connsiteX87" fmla="*/ 95250 w 1608138"/>
                <a:gd name="connsiteY87" fmla="*/ 271463 h 1075928"/>
                <a:gd name="connsiteX88" fmla="*/ 144463 w 1608138"/>
                <a:gd name="connsiteY88" fmla="*/ 204788 h 1075928"/>
                <a:gd name="connsiteX89" fmla="*/ 204788 w 1608138"/>
                <a:gd name="connsiteY89" fmla="*/ 146050 h 1075928"/>
                <a:gd name="connsiteX90" fmla="*/ 271463 w 1608138"/>
                <a:gd name="connsiteY90" fmla="*/ 96838 h 1075928"/>
                <a:gd name="connsiteX91" fmla="*/ 346075 w 1608138"/>
                <a:gd name="connsiteY91" fmla="*/ 63500 h 1075928"/>
                <a:gd name="connsiteX92" fmla="*/ 395288 w 1608138"/>
                <a:gd name="connsiteY92" fmla="*/ 49213 h 1075928"/>
                <a:gd name="connsiteX93" fmla="*/ 447675 w 1608138"/>
                <a:gd name="connsiteY93" fmla="*/ 36513 h 1075928"/>
                <a:gd name="connsiteX94" fmla="*/ 500063 w 1608138"/>
                <a:gd name="connsiteY94" fmla="*/ 28575 h 1075928"/>
                <a:gd name="connsiteX95" fmla="*/ 549275 w 1608138"/>
                <a:gd name="connsiteY95" fmla="*/ 17463 h 1075928"/>
                <a:gd name="connsiteX96" fmla="*/ 595313 w 1608138"/>
                <a:gd name="connsiteY96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8813 w 1608138"/>
                <a:gd name="connsiteY48" fmla="*/ 19050 h 1075928"/>
                <a:gd name="connsiteX49" fmla="*/ 663575 w 1608138"/>
                <a:gd name="connsiteY49" fmla="*/ 25400 h 1075928"/>
                <a:gd name="connsiteX50" fmla="*/ 676275 w 1608138"/>
                <a:gd name="connsiteY50" fmla="*/ 53975 h 1075928"/>
                <a:gd name="connsiteX51" fmla="*/ 676275 w 1608138"/>
                <a:gd name="connsiteY51" fmla="*/ 85725 h 1075928"/>
                <a:gd name="connsiteX52" fmla="*/ 666750 w 1608138"/>
                <a:gd name="connsiteY52" fmla="*/ 114300 h 1075928"/>
                <a:gd name="connsiteX53" fmla="*/ 649288 w 1608138"/>
                <a:gd name="connsiteY53" fmla="*/ 138113 h 1075928"/>
                <a:gd name="connsiteX54" fmla="*/ 617538 w 1608138"/>
                <a:gd name="connsiteY54" fmla="*/ 149225 h 1075928"/>
                <a:gd name="connsiteX55" fmla="*/ 585788 w 1608138"/>
                <a:gd name="connsiteY55" fmla="*/ 149225 h 1075928"/>
                <a:gd name="connsiteX56" fmla="*/ 550863 w 1608138"/>
                <a:gd name="connsiteY56" fmla="*/ 141288 h 1075928"/>
                <a:gd name="connsiteX57" fmla="*/ 517525 w 1608138"/>
                <a:gd name="connsiteY57" fmla="*/ 131763 h 1075928"/>
                <a:gd name="connsiteX58" fmla="*/ 479425 w 1608138"/>
                <a:gd name="connsiteY58" fmla="*/ 128588 h 1075928"/>
                <a:gd name="connsiteX59" fmla="*/ 441325 w 1608138"/>
                <a:gd name="connsiteY59" fmla="*/ 131763 h 1075928"/>
                <a:gd name="connsiteX60" fmla="*/ 360363 w 1608138"/>
                <a:gd name="connsiteY60" fmla="*/ 158750 h 1075928"/>
                <a:gd name="connsiteX61" fmla="*/ 292100 w 1608138"/>
                <a:gd name="connsiteY61" fmla="*/ 198438 h 1075928"/>
                <a:gd name="connsiteX62" fmla="*/ 231775 w 1608138"/>
                <a:gd name="connsiteY62" fmla="*/ 250825 h 1075928"/>
                <a:gd name="connsiteX63" fmla="*/ 182563 w 1608138"/>
                <a:gd name="connsiteY63" fmla="*/ 307975 h 1075928"/>
                <a:gd name="connsiteX64" fmla="*/ 141288 w 1608138"/>
                <a:gd name="connsiteY64" fmla="*/ 377825 h 1075928"/>
                <a:gd name="connsiteX65" fmla="*/ 109538 w 1608138"/>
                <a:gd name="connsiteY65" fmla="*/ 455613 h 1075928"/>
                <a:gd name="connsiteX66" fmla="*/ 98425 w 1608138"/>
                <a:gd name="connsiteY66" fmla="*/ 512763 h 1075928"/>
                <a:gd name="connsiteX67" fmla="*/ 92075 w 1608138"/>
                <a:gd name="connsiteY67" fmla="*/ 576263 h 1075928"/>
                <a:gd name="connsiteX68" fmla="*/ 95250 w 1608138"/>
                <a:gd name="connsiteY68" fmla="*/ 642938 h 1075928"/>
                <a:gd name="connsiteX69" fmla="*/ 101600 w 1608138"/>
                <a:gd name="connsiteY69" fmla="*/ 709613 h 1075928"/>
                <a:gd name="connsiteX70" fmla="*/ 109538 w 1608138"/>
                <a:gd name="connsiteY70" fmla="*/ 773113 h 1075928"/>
                <a:gd name="connsiteX71" fmla="*/ 123825 w 1608138"/>
                <a:gd name="connsiteY71" fmla="*/ 825500 h 1075928"/>
                <a:gd name="connsiteX72" fmla="*/ 161925 w 1608138"/>
                <a:gd name="connsiteY72" fmla="*/ 928688 h 1075928"/>
                <a:gd name="connsiteX73" fmla="*/ 207963 w 1608138"/>
                <a:gd name="connsiteY73" fmla="*/ 1030288 h 1075928"/>
                <a:gd name="connsiteX74" fmla="*/ 230783 w 1608138"/>
                <a:gd name="connsiteY74" fmla="*/ 1075928 h 1075928"/>
                <a:gd name="connsiteX75" fmla="*/ 119823 w 1608138"/>
                <a:gd name="connsiteY75" fmla="*/ 1075928 h 1075928"/>
                <a:gd name="connsiteX76" fmla="*/ 101600 w 1608138"/>
                <a:gd name="connsiteY76" fmla="*/ 1038225 h 1075928"/>
                <a:gd name="connsiteX77" fmla="*/ 60325 w 1608138"/>
                <a:gd name="connsiteY77" fmla="*/ 938213 h 1075928"/>
                <a:gd name="connsiteX78" fmla="*/ 28575 w 1608138"/>
                <a:gd name="connsiteY78" fmla="*/ 830263 h 1075928"/>
                <a:gd name="connsiteX79" fmla="*/ 14288 w 1608138"/>
                <a:gd name="connsiteY79" fmla="*/ 769938 h 1075928"/>
                <a:gd name="connsiteX80" fmla="*/ 6350 w 1608138"/>
                <a:gd name="connsiteY80" fmla="*/ 700088 h 1075928"/>
                <a:gd name="connsiteX81" fmla="*/ 0 w 1608138"/>
                <a:gd name="connsiteY81" fmla="*/ 628650 h 1075928"/>
                <a:gd name="connsiteX82" fmla="*/ 0 w 1608138"/>
                <a:gd name="connsiteY82" fmla="*/ 554038 h 1075928"/>
                <a:gd name="connsiteX83" fmla="*/ 9525 w 1608138"/>
                <a:gd name="connsiteY83" fmla="*/ 487363 h 1075928"/>
                <a:gd name="connsiteX84" fmla="*/ 23813 w 1608138"/>
                <a:gd name="connsiteY84" fmla="*/ 423863 h 1075928"/>
                <a:gd name="connsiteX85" fmla="*/ 52388 w 1608138"/>
                <a:gd name="connsiteY85" fmla="*/ 342900 h 1075928"/>
                <a:gd name="connsiteX86" fmla="*/ 95250 w 1608138"/>
                <a:gd name="connsiteY86" fmla="*/ 271463 h 1075928"/>
                <a:gd name="connsiteX87" fmla="*/ 144463 w 1608138"/>
                <a:gd name="connsiteY87" fmla="*/ 204788 h 1075928"/>
                <a:gd name="connsiteX88" fmla="*/ 204788 w 1608138"/>
                <a:gd name="connsiteY88" fmla="*/ 146050 h 1075928"/>
                <a:gd name="connsiteX89" fmla="*/ 271463 w 1608138"/>
                <a:gd name="connsiteY89" fmla="*/ 96838 h 1075928"/>
                <a:gd name="connsiteX90" fmla="*/ 346075 w 1608138"/>
                <a:gd name="connsiteY90" fmla="*/ 63500 h 1075928"/>
                <a:gd name="connsiteX91" fmla="*/ 395288 w 1608138"/>
                <a:gd name="connsiteY91" fmla="*/ 49213 h 1075928"/>
                <a:gd name="connsiteX92" fmla="*/ 447675 w 1608138"/>
                <a:gd name="connsiteY92" fmla="*/ 36513 h 1075928"/>
                <a:gd name="connsiteX93" fmla="*/ 500063 w 1608138"/>
                <a:gd name="connsiteY93" fmla="*/ 28575 h 1075928"/>
                <a:gd name="connsiteX94" fmla="*/ 549275 w 1608138"/>
                <a:gd name="connsiteY94" fmla="*/ 17463 h 1075928"/>
                <a:gd name="connsiteX95" fmla="*/ 595313 w 1608138"/>
                <a:gd name="connsiteY95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63575 w 1608138"/>
                <a:gd name="connsiteY48" fmla="*/ 25400 h 1075928"/>
                <a:gd name="connsiteX49" fmla="*/ 676275 w 1608138"/>
                <a:gd name="connsiteY49" fmla="*/ 53975 h 1075928"/>
                <a:gd name="connsiteX50" fmla="*/ 676275 w 1608138"/>
                <a:gd name="connsiteY50" fmla="*/ 85725 h 1075928"/>
                <a:gd name="connsiteX51" fmla="*/ 666750 w 1608138"/>
                <a:gd name="connsiteY51" fmla="*/ 114300 h 1075928"/>
                <a:gd name="connsiteX52" fmla="*/ 649288 w 1608138"/>
                <a:gd name="connsiteY52" fmla="*/ 138113 h 1075928"/>
                <a:gd name="connsiteX53" fmla="*/ 617538 w 1608138"/>
                <a:gd name="connsiteY53" fmla="*/ 149225 h 1075928"/>
                <a:gd name="connsiteX54" fmla="*/ 585788 w 1608138"/>
                <a:gd name="connsiteY54" fmla="*/ 149225 h 1075928"/>
                <a:gd name="connsiteX55" fmla="*/ 550863 w 1608138"/>
                <a:gd name="connsiteY55" fmla="*/ 141288 h 1075928"/>
                <a:gd name="connsiteX56" fmla="*/ 517525 w 1608138"/>
                <a:gd name="connsiteY56" fmla="*/ 131763 h 1075928"/>
                <a:gd name="connsiteX57" fmla="*/ 479425 w 1608138"/>
                <a:gd name="connsiteY57" fmla="*/ 128588 h 1075928"/>
                <a:gd name="connsiteX58" fmla="*/ 441325 w 1608138"/>
                <a:gd name="connsiteY58" fmla="*/ 131763 h 1075928"/>
                <a:gd name="connsiteX59" fmla="*/ 360363 w 1608138"/>
                <a:gd name="connsiteY59" fmla="*/ 158750 h 1075928"/>
                <a:gd name="connsiteX60" fmla="*/ 292100 w 1608138"/>
                <a:gd name="connsiteY60" fmla="*/ 198438 h 1075928"/>
                <a:gd name="connsiteX61" fmla="*/ 231775 w 1608138"/>
                <a:gd name="connsiteY61" fmla="*/ 250825 h 1075928"/>
                <a:gd name="connsiteX62" fmla="*/ 182563 w 1608138"/>
                <a:gd name="connsiteY62" fmla="*/ 307975 h 1075928"/>
                <a:gd name="connsiteX63" fmla="*/ 141288 w 1608138"/>
                <a:gd name="connsiteY63" fmla="*/ 377825 h 1075928"/>
                <a:gd name="connsiteX64" fmla="*/ 109538 w 1608138"/>
                <a:gd name="connsiteY64" fmla="*/ 455613 h 1075928"/>
                <a:gd name="connsiteX65" fmla="*/ 98425 w 1608138"/>
                <a:gd name="connsiteY65" fmla="*/ 512763 h 1075928"/>
                <a:gd name="connsiteX66" fmla="*/ 92075 w 1608138"/>
                <a:gd name="connsiteY66" fmla="*/ 576263 h 1075928"/>
                <a:gd name="connsiteX67" fmla="*/ 95250 w 1608138"/>
                <a:gd name="connsiteY67" fmla="*/ 642938 h 1075928"/>
                <a:gd name="connsiteX68" fmla="*/ 101600 w 1608138"/>
                <a:gd name="connsiteY68" fmla="*/ 709613 h 1075928"/>
                <a:gd name="connsiteX69" fmla="*/ 109538 w 1608138"/>
                <a:gd name="connsiteY69" fmla="*/ 773113 h 1075928"/>
                <a:gd name="connsiteX70" fmla="*/ 123825 w 1608138"/>
                <a:gd name="connsiteY70" fmla="*/ 825500 h 1075928"/>
                <a:gd name="connsiteX71" fmla="*/ 161925 w 1608138"/>
                <a:gd name="connsiteY71" fmla="*/ 928688 h 1075928"/>
                <a:gd name="connsiteX72" fmla="*/ 207963 w 1608138"/>
                <a:gd name="connsiteY72" fmla="*/ 1030288 h 1075928"/>
                <a:gd name="connsiteX73" fmla="*/ 230783 w 1608138"/>
                <a:gd name="connsiteY73" fmla="*/ 1075928 h 1075928"/>
                <a:gd name="connsiteX74" fmla="*/ 119823 w 1608138"/>
                <a:gd name="connsiteY74" fmla="*/ 1075928 h 1075928"/>
                <a:gd name="connsiteX75" fmla="*/ 101600 w 1608138"/>
                <a:gd name="connsiteY75" fmla="*/ 1038225 h 1075928"/>
                <a:gd name="connsiteX76" fmla="*/ 60325 w 1608138"/>
                <a:gd name="connsiteY76" fmla="*/ 938213 h 1075928"/>
                <a:gd name="connsiteX77" fmla="*/ 28575 w 1608138"/>
                <a:gd name="connsiteY77" fmla="*/ 830263 h 1075928"/>
                <a:gd name="connsiteX78" fmla="*/ 14288 w 1608138"/>
                <a:gd name="connsiteY78" fmla="*/ 769938 h 1075928"/>
                <a:gd name="connsiteX79" fmla="*/ 6350 w 1608138"/>
                <a:gd name="connsiteY79" fmla="*/ 700088 h 1075928"/>
                <a:gd name="connsiteX80" fmla="*/ 0 w 1608138"/>
                <a:gd name="connsiteY80" fmla="*/ 628650 h 1075928"/>
                <a:gd name="connsiteX81" fmla="*/ 0 w 1608138"/>
                <a:gd name="connsiteY81" fmla="*/ 554038 h 1075928"/>
                <a:gd name="connsiteX82" fmla="*/ 9525 w 1608138"/>
                <a:gd name="connsiteY82" fmla="*/ 487363 h 1075928"/>
                <a:gd name="connsiteX83" fmla="*/ 23813 w 1608138"/>
                <a:gd name="connsiteY83" fmla="*/ 423863 h 1075928"/>
                <a:gd name="connsiteX84" fmla="*/ 52388 w 1608138"/>
                <a:gd name="connsiteY84" fmla="*/ 342900 h 1075928"/>
                <a:gd name="connsiteX85" fmla="*/ 95250 w 1608138"/>
                <a:gd name="connsiteY85" fmla="*/ 271463 h 1075928"/>
                <a:gd name="connsiteX86" fmla="*/ 144463 w 1608138"/>
                <a:gd name="connsiteY86" fmla="*/ 204788 h 1075928"/>
                <a:gd name="connsiteX87" fmla="*/ 204788 w 1608138"/>
                <a:gd name="connsiteY87" fmla="*/ 146050 h 1075928"/>
                <a:gd name="connsiteX88" fmla="*/ 271463 w 1608138"/>
                <a:gd name="connsiteY88" fmla="*/ 96838 h 1075928"/>
                <a:gd name="connsiteX89" fmla="*/ 346075 w 1608138"/>
                <a:gd name="connsiteY89" fmla="*/ 63500 h 1075928"/>
                <a:gd name="connsiteX90" fmla="*/ 395288 w 1608138"/>
                <a:gd name="connsiteY90" fmla="*/ 49213 h 1075928"/>
                <a:gd name="connsiteX91" fmla="*/ 447675 w 1608138"/>
                <a:gd name="connsiteY91" fmla="*/ 36513 h 1075928"/>
                <a:gd name="connsiteX92" fmla="*/ 500063 w 1608138"/>
                <a:gd name="connsiteY92" fmla="*/ 28575 h 1075928"/>
                <a:gd name="connsiteX93" fmla="*/ 549275 w 1608138"/>
                <a:gd name="connsiteY93" fmla="*/ 17463 h 1075928"/>
                <a:gd name="connsiteX94" fmla="*/ 595313 w 1608138"/>
                <a:gd name="connsiteY94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63575 w 1608138"/>
                <a:gd name="connsiteY47" fmla="*/ 25400 h 1075928"/>
                <a:gd name="connsiteX48" fmla="*/ 676275 w 1608138"/>
                <a:gd name="connsiteY48" fmla="*/ 53975 h 1075928"/>
                <a:gd name="connsiteX49" fmla="*/ 676275 w 1608138"/>
                <a:gd name="connsiteY49" fmla="*/ 85725 h 1075928"/>
                <a:gd name="connsiteX50" fmla="*/ 666750 w 1608138"/>
                <a:gd name="connsiteY50" fmla="*/ 114300 h 1075928"/>
                <a:gd name="connsiteX51" fmla="*/ 649288 w 1608138"/>
                <a:gd name="connsiteY51" fmla="*/ 138113 h 1075928"/>
                <a:gd name="connsiteX52" fmla="*/ 617538 w 1608138"/>
                <a:gd name="connsiteY52" fmla="*/ 149225 h 1075928"/>
                <a:gd name="connsiteX53" fmla="*/ 585788 w 1608138"/>
                <a:gd name="connsiteY53" fmla="*/ 149225 h 1075928"/>
                <a:gd name="connsiteX54" fmla="*/ 550863 w 1608138"/>
                <a:gd name="connsiteY54" fmla="*/ 141288 h 1075928"/>
                <a:gd name="connsiteX55" fmla="*/ 517525 w 1608138"/>
                <a:gd name="connsiteY55" fmla="*/ 131763 h 1075928"/>
                <a:gd name="connsiteX56" fmla="*/ 479425 w 1608138"/>
                <a:gd name="connsiteY56" fmla="*/ 128588 h 1075928"/>
                <a:gd name="connsiteX57" fmla="*/ 441325 w 1608138"/>
                <a:gd name="connsiteY57" fmla="*/ 131763 h 1075928"/>
                <a:gd name="connsiteX58" fmla="*/ 360363 w 1608138"/>
                <a:gd name="connsiteY58" fmla="*/ 158750 h 1075928"/>
                <a:gd name="connsiteX59" fmla="*/ 292100 w 1608138"/>
                <a:gd name="connsiteY59" fmla="*/ 198438 h 1075928"/>
                <a:gd name="connsiteX60" fmla="*/ 231775 w 1608138"/>
                <a:gd name="connsiteY60" fmla="*/ 250825 h 1075928"/>
                <a:gd name="connsiteX61" fmla="*/ 182563 w 1608138"/>
                <a:gd name="connsiteY61" fmla="*/ 307975 h 1075928"/>
                <a:gd name="connsiteX62" fmla="*/ 141288 w 1608138"/>
                <a:gd name="connsiteY62" fmla="*/ 377825 h 1075928"/>
                <a:gd name="connsiteX63" fmla="*/ 109538 w 1608138"/>
                <a:gd name="connsiteY63" fmla="*/ 455613 h 1075928"/>
                <a:gd name="connsiteX64" fmla="*/ 98425 w 1608138"/>
                <a:gd name="connsiteY64" fmla="*/ 512763 h 1075928"/>
                <a:gd name="connsiteX65" fmla="*/ 92075 w 1608138"/>
                <a:gd name="connsiteY65" fmla="*/ 576263 h 1075928"/>
                <a:gd name="connsiteX66" fmla="*/ 95250 w 1608138"/>
                <a:gd name="connsiteY66" fmla="*/ 642938 h 1075928"/>
                <a:gd name="connsiteX67" fmla="*/ 101600 w 1608138"/>
                <a:gd name="connsiteY67" fmla="*/ 709613 h 1075928"/>
                <a:gd name="connsiteX68" fmla="*/ 109538 w 1608138"/>
                <a:gd name="connsiteY68" fmla="*/ 773113 h 1075928"/>
                <a:gd name="connsiteX69" fmla="*/ 123825 w 1608138"/>
                <a:gd name="connsiteY69" fmla="*/ 825500 h 1075928"/>
                <a:gd name="connsiteX70" fmla="*/ 161925 w 1608138"/>
                <a:gd name="connsiteY70" fmla="*/ 928688 h 1075928"/>
                <a:gd name="connsiteX71" fmla="*/ 207963 w 1608138"/>
                <a:gd name="connsiteY71" fmla="*/ 1030288 h 1075928"/>
                <a:gd name="connsiteX72" fmla="*/ 230783 w 1608138"/>
                <a:gd name="connsiteY72" fmla="*/ 1075928 h 1075928"/>
                <a:gd name="connsiteX73" fmla="*/ 119823 w 1608138"/>
                <a:gd name="connsiteY73" fmla="*/ 1075928 h 1075928"/>
                <a:gd name="connsiteX74" fmla="*/ 101600 w 1608138"/>
                <a:gd name="connsiteY74" fmla="*/ 1038225 h 1075928"/>
                <a:gd name="connsiteX75" fmla="*/ 60325 w 1608138"/>
                <a:gd name="connsiteY75" fmla="*/ 938213 h 1075928"/>
                <a:gd name="connsiteX76" fmla="*/ 28575 w 1608138"/>
                <a:gd name="connsiteY76" fmla="*/ 830263 h 1075928"/>
                <a:gd name="connsiteX77" fmla="*/ 14288 w 1608138"/>
                <a:gd name="connsiteY77" fmla="*/ 769938 h 1075928"/>
                <a:gd name="connsiteX78" fmla="*/ 6350 w 1608138"/>
                <a:gd name="connsiteY78" fmla="*/ 700088 h 1075928"/>
                <a:gd name="connsiteX79" fmla="*/ 0 w 1608138"/>
                <a:gd name="connsiteY79" fmla="*/ 628650 h 1075928"/>
                <a:gd name="connsiteX80" fmla="*/ 0 w 1608138"/>
                <a:gd name="connsiteY80" fmla="*/ 554038 h 1075928"/>
                <a:gd name="connsiteX81" fmla="*/ 9525 w 1608138"/>
                <a:gd name="connsiteY81" fmla="*/ 487363 h 1075928"/>
                <a:gd name="connsiteX82" fmla="*/ 23813 w 1608138"/>
                <a:gd name="connsiteY82" fmla="*/ 423863 h 1075928"/>
                <a:gd name="connsiteX83" fmla="*/ 52388 w 1608138"/>
                <a:gd name="connsiteY83" fmla="*/ 342900 h 1075928"/>
                <a:gd name="connsiteX84" fmla="*/ 95250 w 1608138"/>
                <a:gd name="connsiteY84" fmla="*/ 271463 h 1075928"/>
                <a:gd name="connsiteX85" fmla="*/ 144463 w 1608138"/>
                <a:gd name="connsiteY85" fmla="*/ 204788 h 1075928"/>
                <a:gd name="connsiteX86" fmla="*/ 204788 w 1608138"/>
                <a:gd name="connsiteY86" fmla="*/ 146050 h 1075928"/>
                <a:gd name="connsiteX87" fmla="*/ 271463 w 1608138"/>
                <a:gd name="connsiteY87" fmla="*/ 96838 h 1075928"/>
                <a:gd name="connsiteX88" fmla="*/ 346075 w 1608138"/>
                <a:gd name="connsiteY88" fmla="*/ 63500 h 1075928"/>
                <a:gd name="connsiteX89" fmla="*/ 395288 w 1608138"/>
                <a:gd name="connsiteY89" fmla="*/ 49213 h 1075928"/>
                <a:gd name="connsiteX90" fmla="*/ 447675 w 1608138"/>
                <a:gd name="connsiteY90" fmla="*/ 36513 h 1075928"/>
                <a:gd name="connsiteX91" fmla="*/ 500063 w 1608138"/>
                <a:gd name="connsiteY91" fmla="*/ 28575 h 1075928"/>
                <a:gd name="connsiteX92" fmla="*/ 549275 w 1608138"/>
                <a:gd name="connsiteY92" fmla="*/ 17463 h 1075928"/>
                <a:gd name="connsiteX93" fmla="*/ 595313 w 1608138"/>
                <a:gd name="connsiteY93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44525 w 1608138"/>
                <a:gd name="connsiteY46" fmla="*/ 7938 h 1075928"/>
                <a:gd name="connsiteX47" fmla="*/ 663575 w 1608138"/>
                <a:gd name="connsiteY47" fmla="*/ 25400 h 1075928"/>
                <a:gd name="connsiteX48" fmla="*/ 676275 w 1608138"/>
                <a:gd name="connsiteY48" fmla="*/ 53975 h 1075928"/>
                <a:gd name="connsiteX49" fmla="*/ 676275 w 1608138"/>
                <a:gd name="connsiteY49" fmla="*/ 85725 h 1075928"/>
                <a:gd name="connsiteX50" fmla="*/ 666750 w 1608138"/>
                <a:gd name="connsiteY50" fmla="*/ 114300 h 1075928"/>
                <a:gd name="connsiteX51" fmla="*/ 649288 w 1608138"/>
                <a:gd name="connsiteY51" fmla="*/ 138113 h 1075928"/>
                <a:gd name="connsiteX52" fmla="*/ 617538 w 1608138"/>
                <a:gd name="connsiteY52" fmla="*/ 149225 h 1075928"/>
                <a:gd name="connsiteX53" fmla="*/ 585788 w 1608138"/>
                <a:gd name="connsiteY53" fmla="*/ 149225 h 1075928"/>
                <a:gd name="connsiteX54" fmla="*/ 550863 w 1608138"/>
                <a:gd name="connsiteY54" fmla="*/ 141288 h 1075928"/>
                <a:gd name="connsiteX55" fmla="*/ 517525 w 1608138"/>
                <a:gd name="connsiteY55" fmla="*/ 131763 h 1075928"/>
                <a:gd name="connsiteX56" fmla="*/ 479425 w 1608138"/>
                <a:gd name="connsiteY56" fmla="*/ 128588 h 1075928"/>
                <a:gd name="connsiteX57" fmla="*/ 441325 w 1608138"/>
                <a:gd name="connsiteY57" fmla="*/ 131763 h 1075928"/>
                <a:gd name="connsiteX58" fmla="*/ 360363 w 1608138"/>
                <a:gd name="connsiteY58" fmla="*/ 158750 h 1075928"/>
                <a:gd name="connsiteX59" fmla="*/ 292100 w 1608138"/>
                <a:gd name="connsiteY59" fmla="*/ 198438 h 1075928"/>
                <a:gd name="connsiteX60" fmla="*/ 231775 w 1608138"/>
                <a:gd name="connsiteY60" fmla="*/ 250825 h 1075928"/>
                <a:gd name="connsiteX61" fmla="*/ 182563 w 1608138"/>
                <a:gd name="connsiteY61" fmla="*/ 307975 h 1075928"/>
                <a:gd name="connsiteX62" fmla="*/ 141288 w 1608138"/>
                <a:gd name="connsiteY62" fmla="*/ 377825 h 1075928"/>
                <a:gd name="connsiteX63" fmla="*/ 109538 w 1608138"/>
                <a:gd name="connsiteY63" fmla="*/ 455613 h 1075928"/>
                <a:gd name="connsiteX64" fmla="*/ 98425 w 1608138"/>
                <a:gd name="connsiteY64" fmla="*/ 512763 h 1075928"/>
                <a:gd name="connsiteX65" fmla="*/ 92075 w 1608138"/>
                <a:gd name="connsiteY65" fmla="*/ 576263 h 1075928"/>
                <a:gd name="connsiteX66" fmla="*/ 95250 w 1608138"/>
                <a:gd name="connsiteY66" fmla="*/ 642938 h 1075928"/>
                <a:gd name="connsiteX67" fmla="*/ 101600 w 1608138"/>
                <a:gd name="connsiteY67" fmla="*/ 709613 h 1075928"/>
                <a:gd name="connsiteX68" fmla="*/ 109538 w 1608138"/>
                <a:gd name="connsiteY68" fmla="*/ 773113 h 1075928"/>
                <a:gd name="connsiteX69" fmla="*/ 123825 w 1608138"/>
                <a:gd name="connsiteY69" fmla="*/ 825500 h 1075928"/>
                <a:gd name="connsiteX70" fmla="*/ 161925 w 1608138"/>
                <a:gd name="connsiteY70" fmla="*/ 928688 h 1075928"/>
                <a:gd name="connsiteX71" fmla="*/ 207963 w 1608138"/>
                <a:gd name="connsiteY71" fmla="*/ 1030288 h 1075928"/>
                <a:gd name="connsiteX72" fmla="*/ 230783 w 1608138"/>
                <a:gd name="connsiteY72" fmla="*/ 1075928 h 1075928"/>
                <a:gd name="connsiteX73" fmla="*/ 119823 w 1608138"/>
                <a:gd name="connsiteY73" fmla="*/ 1075928 h 1075928"/>
                <a:gd name="connsiteX74" fmla="*/ 101600 w 1608138"/>
                <a:gd name="connsiteY74" fmla="*/ 1038225 h 1075928"/>
                <a:gd name="connsiteX75" fmla="*/ 60325 w 1608138"/>
                <a:gd name="connsiteY75" fmla="*/ 938213 h 1075928"/>
                <a:gd name="connsiteX76" fmla="*/ 28575 w 1608138"/>
                <a:gd name="connsiteY76" fmla="*/ 830263 h 1075928"/>
                <a:gd name="connsiteX77" fmla="*/ 14288 w 1608138"/>
                <a:gd name="connsiteY77" fmla="*/ 769938 h 1075928"/>
                <a:gd name="connsiteX78" fmla="*/ 6350 w 1608138"/>
                <a:gd name="connsiteY78" fmla="*/ 700088 h 1075928"/>
                <a:gd name="connsiteX79" fmla="*/ 0 w 1608138"/>
                <a:gd name="connsiteY79" fmla="*/ 628650 h 1075928"/>
                <a:gd name="connsiteX80" fmla="*/ 0 w 1608138"/>
                <a:gd name="connsiteY80" fmla="*/ 554038 h 1075928"/>
                <a:gd name="connsiteX81" fmla="*/ 9525 w 1608138"/>
                <a:gd name="connsiteY81" fmla="*/ 487363 h 1075928"/>
                <a:gd name="connsiteX82" fmla="*/ 23813 w 1608138"/>
                <a:gd name="connsiteY82" fmla="*/ 423863 h 1075928"/>
                <a:gd name="connsiteX83" fmla="*/ 52388 w 1608138"/>
                <a:gd name="connsiteY83" fmla="*/ 342900 h 1075928"/>
                <a:gd name="connsiteX84" fmla="*/ 95250 w 1608138"/>
                <a:gd name="connsiteY84" fmla="*/ 271463 h 1075928"/>
                <a:gd name="connsiteX85" fmla="*/ 144463 w 1608138"/>
                <a:gd name="connsiteY85" fmla="*/ 204788 h 1075928"/>
                <a:gd name="connsiteX86" fmla="*/ 204788 w 1608138"/>
                <a:gd name="connsiteY86" fmla="*/ 146050 h 1075928"/>
                <a:gd name="connsiteX87" fmla="*/ 271463 w 1608138"/>
                <a:gd name="connsiteY87" fmla="*/ 96838 h 1075928"/>
                <a:gd name="connsiteX88" fmla="*/ 346075 w 1608138"/>
                <a:gd name="connsiteY88" fmla="*/ 63500 h 1075928"/>
                <a:gd name="connsiteX89" fmla="*/ 395288 w 1608138"/>
                <a:gd name="connsiteY89" fmla="*/ 49213 h 1075928"/>
                <a:gd name="connsiteX90" fmla="*/ 447675 w 1608138"/>
                <a:gd name="connsiteY90" fmla="*/ 36513 h 1075928"/>
                <a:gd name="connsiteX91" fmla="*/ 500063 w 1608138"/>
                <a:gd name="connsiteY91" fmla="*/ 28575 h 1075928"/>
                <a:gd name="connsiteX92" fmla="*/ 549275 w 1608138"/>
                <a:gd name="connsiteY92" fmla="*/ 17463 h 1075928"/>
                <a:gd name="connsiteX93" fmla="*/ 595313 w 1608138"/>
                <a:gd name="connsiteY93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63575 w 1608138"/>
                <a:gd name="connsiteY46" fmla="*/ 25400 h 1075928"/>
                <a:gd name="connsiteX47" fmla="*/ 676275 w 1608138"/>
                <a:gd name="connsiteY47" fmla="*/ 53975 h 1075928"/>
                <a:gd name="connsiteX48" fmla="*/ 676275 w 1608138"/>
                <a:gd name="connsiteY48" fmla="*/ 85725 h 1075928"/>
                <a:gd name="connsiteX49" fmla="*/ 666750 w 1608138"/>
                <a:gd name="connsiteY49" fmla="*/ 114300 h 1075928"/>
                <a:gd name="connsiteX50" fmla="*/ 649288 w 1608138"/>
                <a:gd name="connsiteY50" fmla="*/ 138113 h 1075928"/>
                <a:gd name="connsiteX51" fmla="*/ 617538 w 1608138"/>
                <a:gd name="connsiteY51" fmla="*/ 149225 h 1075928"/>
                <a:gd name="connsiteX52" fmla="*/ 585788 w 1608138"/>
                <a:gd name="connsiteY52" fmla="*/ 149225 h 1075928"/>
                <a:gd name="connsiteX53" fmla="*/ 550863 w 1608138"/>
                <a:gd name="connsiteY53" fmla="*/ 141288 h 1075928"/>
                <a:gd name="connsiteX54" fmla="*/ 517525 w 1608138"/>
                <a:gd name="connsiteY54" fmla="*/ 131763 h 1075928"/>
                <a:gd name="connsiteX55" fmla="*/ 479425 w 1608138"/>
                <a:gd name="connsiteY55" fmla="*/ 128588 h 1075928"/>
                <a:gd name="connsiteX56" fmla="*/ 441325 w 1608138"/>
                <a:gd name="connsiteY56" fmla="*/ 131763 h 1075928"/>
                <a:gd name="connsiteX57" fmla="*/ 360363 w 1608138"/>
                <a:gd name="connsiteY57" fmla="*/ 158750 h 1075928"/>
                <a:gd name="connsiteX58" fmla="*/ 292100 w 1608138"/>
                <a:gd name="connsiteY58" fmla="*/ 198438 h 1075928"/>
                <a:gd name="connsiteX59" fmla="*/ 231775 w 1608138"/>
                <a:gd name="connsiteY59" fmla="*/ 250825 h 1075928"/>
                <a:gd name="connsiteX60" fmla="*/ 182563 w 1608138"/>
                <a:gd name="connsiteY60" fmla="*/ 307975 h 1075928"/>
                <a:gd name="connsiteX61" fmla="*/ 141288 w 1608138"/>
                <a:gd name="connsiteY61" fmla="*/ 377825 h 1075928"/>
                <a:gd name="connsiteX62" fmla="*/ 109538 w 1608138"/>
                <a:gd name="connsiteY62" fmla="*/ 455613 h 1075928"/>
                <a:gd name="connsiteX63" fmla="*/ 98425 w 1608138"/>
                <a:gd name="connsiteY63" fmla="*/ 512763 h 1075928"/>
                <a:gd name="connsiteX64" fmla="*/ 92075 w 1608138"/>
                <a:gd name="connsiteY64" fmla="*/ 576263 h 1075928"/>
                <a:gd name="connsiteX65" fmla="*/ 95250 w 1608138"/>
                <a:gd name="connsiteY65" fmla="*/ 642938 h 1075928"/>
                <a:gd name="connsiteX66" fmla="*/ 101600 w 1608138"/>
                <a:gd name="connsiteY66" fmla="*/ 709613 h 1075928"/>
                <a:gd name="connsiteX67" fmla="*/ 109538 w 1608138"/>
                <a:gd name="connsiteY67" fmla="*/ 773113 h 1075928"/>
                <a:gd name="connsiteX68" fmla="*/ 123825 w 1608138"/>
                <a:gd name="connsiteY68" fmla="*/ 825500 h 1075928"/>
                <a:gd name="connsiteX69" fmla="*/ 161925 w 1608138"/>
                <a:gd name="connsiteY69" fmla="*/ 928688 h 1075928"/>
                <a:gd name="connsiteX70" fmla="*/ 207963 w 1608138"/>
                <a:gd name="connsiteY70" fmla="*/ 1030288 h 1075928"/>
                <a:gd name="connsiteX71" fmla="*/ 230783 w 1608138"/>
                <a:gd name="connsiteY71" fmla="*/ 1075928 h 1075928"/>
                <a:gd name="connsiteX72" fmla="*/ 119823 w 1608138"/>
                <a:gd name="connsiteY72" fmla="*/ 1075928 h 1075928"/>
                <a:gd name="connsiteX73" fmla="*/ 101600 w 1608138"/>
                <a:gd name="connsiteY73" fmla="*/ 1038225 h 1075928"/>
                <a:gd name="connsiteX74" fmla="*/ 60325 w 1608138"/>
                <a:gd name="connsiteY74" fmla="*/ 938213 h 1075928"/>
                <a:gd name="connsiteX75" fmla="*/ 28575 w 1608138"/>
                <a:gd name="connsiteY75" fmla="*/ 830263 h 1075928"/>
                <a:gd name="connsiteX76" fmla="*/ 14288 w 1608138"/>
                <a:gd name="connsiteY76" fmla="*/ 769938 h 1075928"/>
                <a:gd name="connsiteX77" fmla="*/ 6350 w 1608138"/>
                <a:gd name="connsiteY77" fmla="*/ 700088 h 1075928"/>
                <a:gd name="connsiteX78" fmla="*/ 0 w 1608138"/>
                <a:gd name="connsiteY78" fmla="*/ 628650 h 1075928"/>
                <a:gd name="connsiteX79" fmla="*/ 0 w 1608138"/>
                <a:gd name="connsiteY79" fmla="*/ 554038 h 1075928"/>
                <a:gd name="connsiteX80" fmla="*/ 9525 w 1608138"/>
                <a:gd name="connsiteY80" fmla="*/ 487363 h 1075928"/>
                <a:gd name="connsiteX81" fmla="*/ 23813 w 1608138"/>
                <a:gd name="connsiteY81" fmla="*/ 423863 h 1075928"/>
                <a:gd name="connsiteX82" fmla="*/ 52388 w 1608138"/>
                <a:gd name="connsiteY82" fmla="*/ 342900 h 1075928"/>
                <a:gd name="connsiteX83" fmla="*/ 95250 w 1608138"/>
                <a:gd name="connsiteY83" fmla="*/ 271463 h 1075928"/>
                <a:gd name="connsiteX84" fmla="*/ 144463 w 1608138"/>
                <a:gd name="connsiteY84" fmla="*/ 204788 h 1075928"/>
                <a:gd name="connsiteX85" fmla="*/ 204788 w 1608138"/>
                <a:gd name="connsiteY85" fmla="*/ 146050 h 1075928"/>
                <a:gd name="connsiteX86" fmla="*/ 271463 w 1608138"/>
                <a:gd name="connsiteY86" fmla="*/ 96838 h 1075928"/>
                <a:gd name="connsiteX87" fmla="*/ 346075 w 1608138"/>
                <a:gd name="connsiteY87" fmla="*/ 63500 h 1075928"/>
                <a:gd name="connsiteX88" fmla="*/ 395288 w 1608138"/>
                <a:gd name="connsiteY88" fmla="*/ 49213 h 1075928"/>
                <a:gd name="connsiteX89" fmla="*/ 447675 w 1608138"/>
                <a:gd name="connsiteY89" fmla="*/ 36513 h 1075928"/>
                <a:gd name="connsiteX90" fmla="*/ 500063 w 1608138"/>
                <a:gd name="connsiteY90" fmla="*/ 28575 h 1075928"/>
                <a:gd name="connsiteX91" fmla="*/ 549275 w 1608138"/>
                <a:gd name="connsiteY91" fmla="*/ 17463 h 1075928"/>
                <a:gd name="connsiteX92" fmla="*/ 595313 w 1608138"/>
                <a:gd name="connsiteY92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63575 w 1608138"/>
                <a:gd name="connsiteY46" fmla="*/ 25400 h 1075928"/>
                <a:gd name="connsiteX47" fmla="*/ 676275 w 1608138"/>
                <a:gd name="connsiteY47" fmla="*/ 53975 h 1075928"/>
                <a:gd name="connsiteX48" fmla="*/ 666750 w 1608138"/>
                <a:gd name="connsiteY48" fmla="*/ 114300 h 1075928"/>
                <a:gd name="connsiteX49" fmla="*/ 649288 w 1608138"/>
                <a:gd name="connsiteY49" fmla="*/ 138113 h 1075928"/>
                <a:gd name="connsiteX50" fmla="*/ 617538 w 1608138"/>
                <a:gd name="connsiteY50" fmla="*/ 149225 h 1075928"/>
                <a:gd name="connsiteX51" fmla="*/ 585788 w 1608138"/>
                <a:gd name="connsiteY51" fmla="*/ 149225 h 1075928"/>
                <a:gd name="connsiteX52" fmla="*/ 550863 w 1608138"/>
                <a:gd name="connsiteY52" fmla="*/ 141288 h 1075928"/>
                <a:gd name="connsiteX53" fmla="*/ 517525 w 1608138"/>
                <a:gd name="connsiteY53" fmla="*/ 131763 h 1075928"/>
                <a:gd name="connsiteX54" fmla="*/ 479425 w 1608138"/>
                <a:gd name="connsiteY54" fmla="*/ 128588 h 1075928"/>
                <a:gd name="connsiteX55" fmla="*/ 441325 w 1608138"/>
                <a:gd name="connsiteY55" fmla="*/ 131763 h 1075928"/>
                <a:gd name="connsiteX56" fmla="*/ 360363 w 1608138"/>
                <a:gd name="connsiteY56" fmla="*/ 158750 h 1075928"/>
                <a:gd name="connsiteX57" fmla="*/ 292100 w 1608138"/>
                <a:gd name="connsiteY57" fmla="*/ 198438 h 1075928"/>
                <a:gd name="connsiteX58" fmla="*/ 231775 w 1608138"/>
                <a:gd name="connsiteY58" fmla="*/ 250825 h 1075928"/>
                <a:gd name="connsiteX59" fmla="*/ 182563 w 1608138"/>
                <a:gd name="connsiteY59" fmla="*/ 307975 h 1075928"/>
                <a:gd name="connsiteX60" fmla="*/ 141288 w 1608138"/>
                <a:gd name="connsiteY60" fmla="*/ 377825 h 1075928"/>
                <a:gd name="connsiteX61" fmla="*/ 109538 w 1608138"/>
                <a:gd name="connsiteY61" fmla="*/ 455613 h 1075928"/>
                <a:gd name="connsiteX62" fmla="*/ 98425 w 1608138"/>
                <a:gd name="connsiteY62" fmla="*/ 512763 h 1075928"/>
                <a:gd name="connsiteX63" fmla="*/ 92075 w 1608138"/>
                <a:gd name="connsiteY63" fmla="*/ 576263 h 1075928"/>
                <a:gd name="connsiteX64" fmla="*/ 95250 w 1608138"/>
                <a:gd name="connsiteY64" fmla="*/ 642938 h 1075928"/>
                <a:gd name="connsiteX65" fmla="*/ 101600 w 1608138"/>
                <a:gd name="connsiteY65" fmla="*/ 709613 h 1075928"/>
                <a:gd name="connsiteX66" fmla="*/ 109538 w 1608138"/>
                <a:gd name="connsiteY66" fmla="*/ 773113 h 1075928"/>
                <a:gd name="connsiteX67" fmla="*/ 123825 w 1608138"/>
                <a:gd name="connsiteY67" fmla="*/ 825500 h 1075928"/>
                <a:gd name="connsiteX68" fmla="*/ 161925 w 1608138"/>
                <a:gd name="connsiteY68" fmla="*/ 928688 h 1075928"/>
                <a:gd name="connsiteX69" fmla="*/ 207963 w 1608138"/>
                <a:gd name="connsiteY69" fmla="*/ 1030288 h 1075928"/>
                <a:gd name="connsiteX70" fmla="*/ 230783 w 1608138"/>
                <a:gd name="connsiteY70" fmla="*/ 1075928 h 1075928"/>
                <a:gd name="connsiteX71" fmla="*/ 119823 w 1608138"/>
                <a:gd name="connsiteY71" fmla="*/ 1075928 h 1075928"/>
                <a:gd name="connsiteX72" fmla="*/ 101600 w 1608138"/>
                <a:gd name="connsiteY72" fmla="*/ 1038225 h 1075928"/>
                <a:gd name="connsiteX73" fmla="*/ 60325 w 1608138"/>
                <a:gd name="connsiteY73" fmla="*/ 938213 h 1075928"/>
                <a:gd name="connsiteX74" fmla="*/ 28575 w 1608138"/>
                <a:gd name="connsiteY74" fmla="*/ 830263 h 1075928"/>
                <a:gd name="connsiteX75" fmla="*/ 14288 w 1608138"/>
                <a:gd name="connsiteY75" fmla="*/ 769938 h 1075928"/>
                <a:gd name="connsiteX76" fmla="*/ 6350 w 1608138"/>
                <a:gd name="connsiteY76" fmla="*/ 700088 h 1075928"/>
                <a:gd name="connsiteX77" fmla="*/ 0 w 1608138"/>
                <a:gd name="connsiteY77" fmla="*/ 628650 h 1075928"/>
                <a:gd name="connsiteX78" fmla="*/ 0 w 1608138"/>
                <a:gd name="connsiteY78" fmla="*/ 554038 h 1075928"/>
                <a:gd name="connsiteX79" fmla="*/ 9525 w 1608138"/>
                <a:gd name="connsiteY79" fmla="*/ 487363 h 1075928"/>
                <a:gd name="connsiteX80" fmla="*/ 23813 w 1608138"/>
                <a:gd name="connsiteY80" fmla="*/ 423863 h 1075928"/>
                <a:gd name="connsiteX81" fmla="*/ 52388 w 1608138"/>
                <a:gd name="connsiteY81" fmla="*/ 342900 h 1075928"/>
                <a:gd name="connsiteX82" fmla="*/ 95250 w 1608138"/>
                <a:gd name="connsiteY82" fmla="*/ 271463 h 1075928"/>
                <a:gd name="connsiteX83" fmla="*/ 144463 w 1608138"/>
                <a:gd name="connsiteY83" fmla="*/ 204788 h 1075928"/>
                <a:gd name="connsiteX84" fmla="*/ 204788 w 1608138"/>
                <a:gd name="connsiteY84" fmla="*/ 146050 h 1075928"/>
                <a:gd name="connsiteX85" fmla="*/ 271463 w 1608138"/>
                <a:gd name="connsiteY85" fmla="*/ 96838 h 1075928"/>
                <a:gd name="connsiteX86" fmla="*/ 346075 w 1608138"/>
                <a:gd name="connsiteY86" fmla="*/ 63500 h 1075928"/>
                <a:gd name="connsiteX87" fmla="*/ 395288 w 1608138"/>
                <a:gd name="connsiteY87" fmla="*/ 49213 h 1075928"/>
                <a:gd name="connsiteX88" fmla="*/ 447675 w 1608138"/>
                <a:gd name="connsiteY88" fmla="*/ 36513 h 1075928"/>
                <a:gd name="connsiteX89" fmla="*/ 500063 w 1608138"/>
                <a:gd name="connsiteY89" fmla="*/ 28575 h 1075928"/>
                <a:gd name="connsiteX90" fmla="*/ 549275 w 1608138"/>
                <a:gd name="connsiteY90" fmla="*/ 17463 h 1075928"/>
                <a:gd name="connsiteX91" fmla="*/ 595313 w 1608138"/>
                <a:gd name="connsiteY91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608138" h="1075928">
                  <a:moveTo>
                    <a:pt x="1012825" y="4763"/>
                  </a:moveTo>
                  <a:lnTo>
                    <a:pt x="1062038" y="4763"/>
                  </a:lnTo>
                  <a:lnTo>
                    <a:pt x="1108075" y="17463"/>
                  </a:lnTo>
                  <a:lnTo>
                    <a:pt x="1157288" y="36513"/>
                  </a:lnTo>
                  <a:lnTo>
                    <a:pt x="1201738" y="57150"/>
                  </a:lnTo>
                  <a:lnTo>
                    <a:pt x="1241425" y="74613"/>
                  </a:lnTo>
                  <a:lnTo>
                    <a:pt x="1301750" y="106363"/>
                  </a:lnTo>
                  <a:lnTo>
                    <a:pt x="1365250" y="149225"/>
                  </a:lnTo>
                  <a:lnTo>
                    <a:pt x="1423988" y="198438"/>
                  </a:lnTo>
                  <a:lnTo>
                    <a:pt x="1474788" y="258763"/>
                  </a:lnTo>
                  <a:lnTo>
                    <a:pt x="1520826" y="328613"/>
                  </a:lnTo>
                  <a:lnTo>
                    <a:pt x="1558926" y="406400"/>
                  </a:lnTo>
                  <a:lnTo>
                    <a:pt x="1587501" y="490538"/>
                  </a:lnTo>
                  <a:lnTo>
                    <a:pt x="1604963" y="579438"/>
                  </a:lnTo>
                  <a:lnTo>
                    <a:pt x="1608138" y="677863"/>
                  </a:lnTo>
                  <a:lnTo>
                    <a:pt x="1597026" y="779463"/>
                  </a:lnTo>
                  <a:lnTo>
                    <a:pt x="1576388" y="865188"/>
                  </a:lnTo>
                  <a:lnTo>
                    <a:pt x="1547813" y="942975"/>
                  </a:lnTo>
                  <a:lnTo>
                    <a:pt x="1516063" y="1017588"/>
                  </a:lnTo>
                  <a:lnTo>
                    <a:pt x="1486893" y="1075928"/>
                  </a:lnTo>
                  <a:lnTo>
                    <a:pt x="1381632" y="1075928"/>
                  </a:lnTo>
                  <a:lnTo>
                    <a:pt x="1495426" y="830263"/>
                  </a:lnTo>
                  <a:lnTo>
                    <a:pt x="1506538" y="762000"/>
                  </a:lnTo>
                  <a:lnTo>
                    <a:pt x="1509713" y="685800"/>
                  </a:lnTo>
                  <a:lnTo>
                    <a:pt x="1506538" y="608013"/>
                  </a:lnTo>
                  <a:lnTo>
                    <a:pt x="1495426" y="536575"/>
                  </a:lnTo>
                  <a:lnTo>
                    <a:pt x="1477963" y="466725"/>
                  </a:lnTo>
                  <a:lnTo>
                    <a:pt x="1457326" y="403225"/>
                  </a:lnTo>
                  <a:lnTo>
                    <a:pt x="1431926" y="354013"/>
                  </a:lnTo>
                  <a:lnTo>
                    <a:pt x="1389063" y="296863"/>
                  </a:lnTo>
                  <a:lnTo>
                    <a:pt x="1336675" y="239713"/>
                  </a:lnTo>
                  <a:lnTo>
                    <a:pt x="1273175" y="190500"/>
                  </a:lnTo>
                  <a:lnTo>
                    <a:pt x="1201738" y="149225"/>
                  </a:lnTo>
                  <a:lnTo>
                    <a:pt x="1125538" y="127000"/>
                  </a:lnTo>
                  <a:lnTo>
                    <a:pt x="1096963" y="123825"/>
                  </a:lnTo>
                  <a:lnTo>
                    <a:pt x="1071563" y="131763"/>
                  </a:lnTo>
                  <a:lnTo>
                    <a:pt x="1042988" y="138113"/>
                  </a:lnTo>
                  <a:lnTo>
                    <a:pt x="1012825" y="146050"/>
                  </a:lnTo>
                  <a:lnTo>
                    <a:pt x="981075" y="144463"/>
                  </a:lnTo>
                  <a:lnTo>
                    <a:pt x="966788" y="127000"/>
                  </a:lnTo>
                  <a:lnTo>
                    <a:pt x="958850" y="100013"/>
                  </a:lnTo>
                  <a:lnTo>
                    <a:pt x="955675" y="71438"/>
                  </a:lnTo>
                  <a:lnTo>
                    <a:pt x="962025" y="42863"/>
                  </a:lnTo>
                  <a:cubicBezTo>
                    <a:pt x="968676" y="19878"/>
                    <a:pt x="973268" y="9235"/>
                    <a:pt x="1012825" y="4763"/>
                  </a:cubicBezTo>
                  <a:close/>
                  <a:moveTo>
                    <a:pt x="595313" y="0"/>
                  </a:moveTo>
                  <a:lnTo>
                    <a:pt x="638177" y="4762"/>
                  </a:lnTo>
                  <a:cubicBezTo>
                    <a:pt x="650876" y="21166"/>
                    <a:pt x="663578" y="17002"/>
                    <a:pt x="676275" y="53975"/>
                  </a:cubicBezTo>
                  <a:cubicBezTo>
                    <a:pt x="678127" y="76200"/>
                    <a:pt x="679649" y="118123"/>
                    <a:pt x="649288" y="138113"/>
                  </a:cubicBezTo>
                  <a:lnTo>
                    <a:pt x="617538" y="149225"/>
                  </a:lnTo>
                  <a:lnTo>
                    <a:pt x="585788" y="149225"/>
                  </a:lnTo>
                  <a:lnTo>
                    <a:pt x="550863" y="141288"/>
                  </a:lnTo>
                  <a:lnTo>
                    <a:pt x="517525" y="131763"/>
                  </a:lnTo>
                  <a:lnTo>
                    <a:pt x="479425" y="128588"/>
                  </a:lnTo>
                  <a:lnTo>
                    <a:pt x="441325" y="131763"/>
                  </a:lnTo>
                  <a:lnTo>
                    <a:pt x="360363" y="158750"/>
                  </a:lnTo>
                  <a:lnTo>
                    <a:pt x="292100" y="198438"/>
                  </a:lnTo>
                  <a:lnTo>
                    <a:pt x="231775" y="250825"/>
                  </a:lnTo>
                  <a:lnTo>
                    <a:pt x="182563" y="307975"/>
                  </a:lnTo>
                  <a:lnTo>
                    <a:pt x="141288" y="377825"/>
                  </a:lnTo>
                  <a:lnTo>
                    <a:pt x="109538" y="455613"/>
                  </a:lnTo>
                  <a:lnTo>
                    <a:pt x="98425" y="512763"/>
                  </a:lnTo>
                  <a:lnTo>
                    <a:pt x="92075" y="576263"/>
                  </a:lnTo>
                  <a:lnTo>
                    <a:pt x="95250" y="642938"/>
                  </a:lnTo>
                  <a:lnTo>
                    <a:pt x="101600" y="709613"/>
                  </a:lnTo>
                  <a:lnTo>
                    <a:pt x="109538" y="773113"/>
                  </a:lnTo>
                  <a:lnTo>
                    <a:pt x="123825" y="825500"/>
                  </a:lnTo>
                  <a:lnTo>
                    <a:pt x="161925" y="928688"/>
                  </a:lnTo>
                  <a:lnTo>
                    <a:pt x="207963" y="1030288"/>
                  </a:lnTo>
                  <a:lnTo>
                    <a:pt x="230783" y="1075928"/>
                  </a:lnTo>
                  <a:lnTo>
                    <a:pt x="119823" y="1075928"/>
                  </a:lnTo>
                  <a:lnTo>
                    <a:pt x="101600" y="1038225"/>
                  </a:lnTo>
                  <a:lnTo>
                    <a:pt x="60325" y="938213"/>
                  </a:lnTo>
                  <a:lnTo>
                    <a:pt x="28575" y="830263"/>
                  </a:lnTo>
                  <a:lnTo>
                    <a:pt x="14288" y="769938"/>
                  </a:lnTo>
                  <a:lnTo>
                    <a:pt x="6350" y="700088"/>
                  </a:lnTo>
                  <a:lnTo>
                    <a:pt x="0" y="628650"/>
                  </a:lnTo>
                  <a:lnTo>
                    <a:pt x="0" y="554038"/>
                  </a:lnTo>
                  <a:lnTo>
                    <a:pt x="9525" y="487363"/>
                  </a:lnTo>
                  <a:lnTo>
                    <a:pt x="23813" y="423863"/>
                  </a:lnTo>
                  <a:lnTo>
                    <a:pt x="52388" y="342900"/>
                  </a:lnTo>
                  <a:lnTo>
                    <a:pt x="95250" y="271463"/>
                  </a:lnTo>
                  <a:lnTo>
                    <a:pt x="144463" y="204788"/>
                  </a:lnTo>
                  <a:lnTo>
                    <a:pt x="204788" y="146050"/>
                  </a:lnTo>
                  <a:lnTo>
                    <a:pt x="271463" y="96838"/>
                  </a:lnTo>
                  <a:lnTo>
                    <a:pt x="346075" y="63500"/>
                  </a:lnTo>
                  <a:lnTo>
                    <a:pt x="395288" y="49213"/>
                  </a:lnTo>
                  <a:lnTo>
                    <a:pt x="447675" y="36513"/>
                  </a:lnTo>
                  <a:lnTo>
                    <a:pt x="500063" y="28575"/>
                  </a:lnTo>
                  <a:lnTo>
                    <a:pt x="549275" y="17463"/>
                  </a:lnTo>
                  <a:lnTo>
                    <a:pt x="59531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3">
              <a:extLst>
                <a:ext uri="{FF2B5EF4-FFF2-40B4-BE49-F238E27FC236}">
                  <a16:creationId xmlns="" xmlns:a16="http://schemas.microsoft.com/office/drawing/2014/main" id="{7B562376-4534-4AC8-B5F3-1CCDF3489370}"/>
                </a:ext>
              </a:extLst>
            </p:cNvPr>
            <p:cNvSpPr/>
            <p:nvPr/>
          </p:nvSpPr>
          <p:spPr>
            <a:xfrm>
              <a:off x="-7366" y="3374070"/>
              <a:ext cx="1318846" cy="122359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00000"/>
                </a:solidFill>
              </a:endParaRPr>
            </a:p>
          </p:txBody>
        </p:sp>
      </p:grpSp>
      <p:grpSp>
        <p:nvGrpSpPr>
          <p:cNvPr id="29" name="Google Shape;398;p33"/>
          <p:cNvGrpSpPr/>
          <p:nvPr/>
        </p:nvGrpSpPr>
        <p:grpSpPr>
          <a:xfrm>
            <a:off x="0" y="527326"/>
            <a:ext cx="12192000" cy="417233"/>
            <a:chOff x="820725" y="2504450"/>
            <a:chExt cx="5191000" cy="312925"/>
          </a:xfrm>
        </p:grpSpPr>
        <p:cxnSp>
          <p:nvCxnSpPr>
            <p:cNvPr id="30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1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grpSp>
        <p:nvGrpSpPr>
          <p:cNvPr id="32" name="Google Shape;398;p33"/>
          <p:cNvGrpSpPr/>
          <p:nvPr/>
        </p:nvGrpSpPr>
        <p:grpSpPr>
          <a:xfrm rot="10800000">
            <a:off x="0" y="6002224"/>
            <a:ext cx="12192000" cy="417233"/>
            <a:chOff x="820725" y="2504450"/>
            <a:chExt cx="5191000" cy="312925"/>
          </a:xfrm>
        </p:grpSpPr>
        <p:cxnSp>
          <p:nvCxnSpPr>
            <p:cNvPr id="33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4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Outline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3" name="Group 16">
            <a:extLst>
              <a:ext uri="{FF2B5EF4-FFF2-40B4-BE49-F238E27FC236}">
                <a16:creationId xmlns="" xmlns:a16="http://schemas.microsoft.com/office/drawing/2014/main" id="{E496C7C2-4DEC-4754-8FD0-6C2E4EACA626}"/>
              </a:ext>
            </a:extLst>
          </p:cNvPr>
          <p:cNvGrpSpPr/>
          <p:nvPr/>
        </p:nvGrpSpPr>
        <p:grpSpPr>
          <a:xfrm>
            <a:off x="789913" y="742750"/>
            <a:ext cx="1574276" cy="2011520"/>
            <a:chOff x="563580" y="742750"/>
            <a:chExt cx="1574276" cy="2011520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3E933E92-CC96-4BB8-A8B0-5F70C3D7CDA1}"/>
                </a:ext>
              </a:extLst>
            </p:cNvPr>
            <p:cNvSpPr/>
            <p:nvPr/>
          </p:nvSpPr>
          <p:spPr>
            <a:xfrm>
              <a:off x="1290016" y="742750"/>
              <a:ext cx="273211" cy="158175"/>
            </a:xfrm>
            <a:custGeom>
              <a:avLst/>
              <a:gdLst>
                <a:gd name="connsiteX0" fmla="*/ 2247 w 273210"/>
                <a:gd name="connsiteY0" fmla="*/ 48890 h 158174"/>
                <a:gd name="connsiteX1" fmla="*/ 36278 w 273210"/>
                <a:gd name="connsiteY1" fmla="*/ 11504 h 158174"/>
                <a:gd name="connsiteX2" fmla="*/ 192536 w 273210"/>
                <a:gd name="connsiteY2" fmla="*/ 2876 h 158174"/>
                <a:gd name="connsiteX3" fmla="*/ 228005 w 273210"/>
                <a:gd name="connsiteY3" fmla="*/ 0 h 158174"/>
                <a:gd name="connsiteX4" fmla="*/ 263475 w 273210"/>
                <a:gd name="connsiteY4" fmla="*/ 0 h 158174"/>
                <a:gd name="connsiteX5" fmla="*/ 272102 w 273210"/>
                <a:gd name="connsiteY5" fmla="*/ 23966 h 158174"/>
                <a:gd name="connsiteX6" fmla="*/ 277854 w 273210"/>
                <a:gd name="connsiteY6" fmla="*/ 120309 h 158174"/>
                <a:gd name="connsiteX7" fmla="*/ 257723 w 273210"/>
                <a:gd name="connsiteY7" fmla="*/ 142836 h 158174"/>
                <a:gd name="connsiteX8" fmla="*/ 161380 w 273210"/>
                <a:gd name="connsiteY8" fmla="*/ 149068 h 158174"/>
                <a:gd name="connsiteX9" fmla="*/ 123514 w 273210"/>
                <a:gd name="connsiteY9" fmla="*/ 156257 h 158174"/>
                <a:gd name="connsiteX10" fmla="*/ 37237 w 273210"/>
                <a:gd name="connsiteY10" fmla="*/ 160571 h 158174"/>
                <a:gd name="connsiteX11" fmla="*/ 809 w 273210"/>
                <a:gd name="connsiteY11" fmla="*/ 123184 h 158174"/>
                <a:gd name="connsiteX12" fmla="*/ 809 w 273210"/>
                <a:gd name="connsiteY12" fmla="*/ 92987 h 158174"/>
                <a:gd name="connsiteX13" fmla="*/ 2247 w 273210"/>
                <a:gd name="connsiteY13" fmla="*/ 48890 h 15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210" h="158174">
                  <a:moveTo>
                    <a:pt x="2247" y="48890"/>
                  </a:moveTo>
                  <a:cubicBezTo>
                    <a:pt x="330" y="15338"/>
                    <a:pt x="2726" y="12942"/>
                    <a:pt x="36278" y="11504"/>
                  </a:cubicBezTo>
                  <a:cubicBezTo>
                    <a:pt x="88524" y="8628"/>
                    <a:pt x="140290" y="5752"/>
                    <a:pt x="192536" y="2876"/>
                  </a:cubicBezTo>
                  <a:cubicBezTo>
                    <a:pt x="204039" y="-959"/>
                    <a:pt x="216501" y="4314"/>
                    <a:pt x="228005" y="0"/>
                  </a:cubicBezTo>
                  <a:cubicBezTo>
                    <a:pt x="239988" y="0"/>
                    <a:pt x="251492" y="0"/>
                    <a:pt x="263475" y="0"/>
                  </a:cubicBezTo>
                  <a:cubicBezTo>
                    <a:pt x="268747" y="7190"/>
                    <a:pt x="271623" y="14859"/>
                    <a:pt x="272102" y="23966"/>
                  </a:cubicBezTo>
                  <a:cubicBezTo>
                    <a:pt x="273540" y="56080"/>
                    <a:pt x="275457" y="88194"/>
                    <a:pt x="277854" y="120309"/>
                  </a:cubicBezTo>
                  <a:cubicBezTo>
                    <a:pt x="278813" y="135167"/>
                    <a:pt x="272102" y="141878"/>
                    <a:pt x="257723" y="142836"/>
                  </a:cubicBezTo>
                  <a:cubicBezTo>
                    <a:pt x="225609" y="144754"/>
                    <a:pt x="193494" y="147150"/>
                    <a:pt x="161380" y="149068"/>
                  </a:cubicBezTo>
                  <a:cubicBezTo>
                    <a:pt x="149876" y="156737"/>
                    <a:pt x="136456" y="155299"/>
                    <a:pt x="123514" y="156257"/>
                  </a:cubicBezTo>
                  <a:cubicBezTo>
                    <a:pt x="94755" y="158175"/>
                    <a:pt x="65996" y="160092"/>
                    <a:pt x="37237" y="160571"/>
                  </a:cubicBezTo>
                  <a:cubicBezTo>
                    <a:pt x="8957" y="161530"/>
                    <a:pt x="809" y="151943"/>
                    <a:pt x="809" y="123184"/>
                  </a:cubicBezTo>
                  <a:cubicBezTo>
                    <a:pt x="809" y="113119"/>
                    <a:pt x="809" y="103053"/>
                    <a:pt x="809" y="92987"/>
                  </a:cubicBezTo>
                  <a:cubicBezTo>
                    <a:pt x="-629" y="78608"/>
                    <a:pt x="-150" y="63749"/>
                    <a:pt x="2247" y="488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EB53EBB2-4A16-4B2F-9143-10F111F69995}"/>
                </a:ext>
              </a:extLst>
            </p:cNvPr>
            <p:cNvSpPr/>
            <p:nvPr/>
          </p:nvSpPr>
          <p:spPr>
            <a:xfrm>
              <a:off x="1482551" y="742750"/>
              <a:ext cx="33552" cy="4793"/>
            </a:xfrm>
            <a:custGeom>
              <a:avLst/>
              <a:gdLst>
                <a:gd name="connsiteX0" fmla="*/ 35469 w 33552"/>
                <a:gd name="connsiteY0" fmla="*/ 0 h 0"/>
                <a:gd name="connsiteX1" fmla="*/ 0 w 33552"/>
                <a:gd name="connsiteY1" fmla="*/ 2876 h 0"/>
                <a:gd name="connsiteX2" fmla="*/ 479 w 33552"/>
                <a:gd name="connsiteY2" fmla="*/ 0 h 0"/>
                <a:gd name="connsiteX3" fmla="*/ 35469 w 33552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2">
                  <a:moveTo>
                    <a:pt x="35469" y="0"/>
                  </a:moveTo>
                  <a:cubicBezTo>
                    <a:pt x="23966" y="5752"/>
                    <a:pt x="11983" y="3835"/>
                    <a:pt x="0" y="2876"/>
                  </a:cubicBezTo>
                  <a:cubicBezTo>
                    <a:pt x="479" y="1917"/>
                    <a:pt x="479" y="959"/>
                    <a:pt x="479" y="0"/>
                  </a:cubicBezTo>
                  <a:cubicBezTo>
                    <a:pt x="11983" y="0"/>
                    <a:pt x="23966" y="0"/>
                    <a:pt x="35469" y="0"/>
                  </a:cubicBezTo>
                  <a:close/>
                </a:path>
              </a:pathLst>
            </a:custGeom>
            <a:solidFill>
              <a:srgbClr val="888888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B135E874-9F29-4E30-9069-4A30BEB36BA9}"/>
                </a:ext>
              </a:extLst>
            </p:cNvPr>
            <p:cNvSpPr/>
            <p:nvPr/>
          </p:nvSpPr>
          <p:spPr>
            <a:xfrm>
              <a:off x="563580" y="1720916"/>
              <a:ext cx="1574276" cy="1033354"/>
            </a:xfrm>
            <a:custGeom>
              <a:avLst/>
              <a:gdLst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929424 w 1574276"/>
                <a:gd name="connsiteY6" fmla="*/ 1032485 h 1049442"/>
                <a:gd name="connsiteX7" fmla="*/ 929681 w 1574276"/>
                <a:gd name="connsiteY7" fmla="*/ 1049442 h 1049442"/>
                <a:gd name="connsiteX8" fmla="*/ 811682 w 1574276"/>
                <a:gd name="connsiteY8" fmla="*/ 1049442 h 1049442"/>
                <a:gd name="connsiteX9" fmla="*/ 809218 w 1574276"/>
                <a:gd name="connsiteY9" fmla="*/ 1034491 h 1049442"/>
                <a:gd name="connsiteX10" fmla="*/ 804894 w 1574276"/>
                <a:gd name="connsiteY10" fmla="*/ 1027296 h 1049442"/>
                <a:gd name="connsiteX11" fmla="*/ 13542 w 1574276"/>
                <a:gd name="connsiteY11" fmla="*/ 491899 h 1049442"/>
                <a:gd name="connsiteX12" fmla="*/ 31756 w 1574276"/>
                <a:gd name="connsiteY12" fmla="*/ 153501 h 1049442"/>
                <a:gd name="connsiteX13" fmla="*/ 73936 w 1574276"/>
                <a:gd name="connsiteY13" fmla="*/ 95983 h 1049442"/>
                <a:gd name="connsiteX14" fmla="*/ 151585 w 1574276"/>
                <a:gd name="connsiteY14" fmla="*/ 127139 h 1049442"/>
                <a:gd name="connsiteX15" fmla="*/ 151585 w 1574276"/>
                <a:gd name="connsiteY15" fmla="*/ 173633 h 1049442"/>
                <a:gd name="connsiteX16" fmla="*/ 124264 w 1574276"/>
                <a:gd name="connsiteY16" fmla="*/ 281479 h 1049442"/>
                <a:gd name="connsiteX17" fmla="*/ 238342 w 1574276"/>
                <a:gd name="connsiteY17" fmla="*/ 713343 h 1049442"/>
                <a:gd name="connsiteX18" fmla="*/ 612209 w 1574276"/>
                <a:gd name="connsiteY18" fmla="*/ 918970 h 1049442"/>
                <a:gd name="connsiteX19" fmla="*/ 1174927 w 1574276"/>
                <a:gd name="connsiteY19" fmla="*/ 839404 h 1049442"/>
                <a:gd name="connsiteX20" fmla="*/ 1440468 w 1574276"/>
                <a:gd name="connsiteY20" fmla="*/ 476561 h 1049442"/>
                <a:gd name="connsiteX21" fmla="*/ 1385826 w 1574276"/>
                <a:gd name="connsiteY21" fmla="*/ 113718 h 1049442"/>
                <a:gd name="connsiteX22" fmla="*/ 1371926 w 1574276"/>
                <a:gd name="connsiteY22" fmla="*/ 89273 h 1049442"/>
                <a:gd name="connsiteX23" fmla="*/ 1372405 w 1574276"/>
                <a:gd name="connsiteY23" fmla="*/ 35589 h 1049442"/>
                <a:gd name="connsiteX24" fmla="*/ 1403561 w 1574276"/>
                <a:gd name="connsiteY24" fmla="*/ 5392 h 1049442"/>
                <a:gd name="connsiteX25" fmla="*/ 1425250 w 1574276"/>
                <a:gd name="connsiteY25" fmla="*/ 0 h 1049442"/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929424 w 1574276"/>
                <a:gd name="connsiteY6" fmla="*/ 1032485 h 1049442"/>
                <a:gd name="connsiteX7" fmla="*/ 811682 w 1574276"/>
                <a:gd name="connsiteY7" fmla="*/ 1049442 h 1049442"/>
                <a:gd name="connsiteX8" fmla="*/ 809218 w 1574276"/>
                <a:gd name="connsiteY8" fmla="*/ 1034491 h 1049442"/>
                <a:gd name="connsiteX9" fmla="*/ 804894 w 1574276"/>
                <a:gd name="connsiteY9" fmla="*/ 1027296 h 1049442"/>
                <a:gd name="connsiteX10" fmla="*/ 13542 w 1574276"/>
                <a:gd name="connsiteY10" fmla="*/ 491899 h 1049442"/>
                <a:gd name="connsiteX11" fmla="*/ 31756 w 1574276"/>
                <a:gd name="connsiteY11" fmla="*/ 153501 h 1049442"/>
                <a:gd name="connsiteX12" fmla="*/ 73936 w 1574276"/>
                <a:gd name="connsiteY12" fmla="*/ 95983 h 1049442"/>
                <a:gd name="connsiteX13" fmla="*/ 151585 w 1574276"/>
                <a:gd name="connsiteY13" fmla="*/ 127139 h 1049442"/>
                <a:gd name="connsiteX14" fmla="*/ 151585 w 1574276"/>
                <a:gd name="connsiteY14" fmla="*/ 173633 h 1049442"/>
                <a:gd name="connsiteX15" fmla="*/ 124264 w 1574276"/>
                <a:gd name="connsiteY15" fmla="*/ 281479 h 1049442"/>
                <a:gd name="connsiteX16" fmla="*/ 238342 w 1574276"/>
                <a:gd name="connsiteY16" fmla="*/ 713343 h 1049442"/>
                <a:gd name="connsiteX17" fmla="*/ 612209 w 1574276"/>
                <a:gd name="connsiteY17" fmla="*/ 918970 h 1049442"/>
                <a:gd name="connsiteX18" fmla="*/ 1174927 w 1574276"/>
                <a:gd name="connsiteY18" fmla="*/ 839404 h 1049442"/>
                <a:gd name="connsiteX19" fmla="*/ 1440468 w 1574276"/>
                <a:gd name="connsiteY19" fmla="*/ 476561 h 1049442"/>
                <a:gd name="connsiteX20" fmla="*/ 1385826 w 1574276"/>
                <a:gd name="connsiteY20" fmla="*/ 113718 h 1049442"/>
                <a:gd name="connsiteX21" fmla="*/ 1371926 w 1574276"/>
                <a:gd name="connsiteY21" fmla="*/ 89273 h 1049442"/>
                <a:gd name="connsiteX22" fmla="*/ 1372405 w 1574276"/>
                <a:gd name="connsiteY22" fmla="*/ 35589 h 1049442"/>
                <a:gd name="connsiteX23" fmla="*/ 1403561 w 1574276"/>
                <a:gd name="connsiteY23" fmla="*/ 5392 h 1049442"/>
                <a:gd name="connsiteX24" fmla="*/ 1425250 w 1574276"/>
                <a:gd name="connsiteY24" fmla="*/ 0 h 1049442"/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811682 w 1574276"/>
                <a:gd name="connsiteY6" fmla="*/ 1049442 h 1049442"/>
                <a:gd name="connsiteX7" fmla="*/ 809218 w 1574276"/>
                <a:gd name="connsiteY7" fmla="*/ 1034491 h 1049442"/>
                <a:gd name="connsiteX8" fmla="*/ 804894 w 1574276"/>
                <a:gd name="connsiteY8" fmla="*/ 1027296 h 1049442"/>
                <a:gd name="connsiteX9" fmla="*/ 13542 w 1574276"/>
                <a:gd name="connsiteY9" fmla="*/ 491899 h 1049442"/>
                <a:gd name="connsiteX10" fmla="*/ 31756 w 1574276"/>
                <a:gd name="connsiteY10" fmla="*/ 153501 h 1049442"/>
                <a:gd name="connsiteX11" fmla="*/ 73936 w 1574276"/>
                <a:gd name="connsiteY11" fmla="*/ 95983 h 1049442"/>
                <a:gd name="connsiteX12" fmla="*/ 151585 w 1574276"/>
                <a:gd name="connsiteY12" fmla="*/ 127139 h 1049442"/>
                <a:gd name="connsiteX13" fmla="*/ 151585 w 1574276"/>
                <a:gd name="connsiteY13" fmla="*/ 173633 h 1049442"/>
                <a:gd name="connsiteX14" fmla="*/ 124264 w 1574276"/>
                <a:gd name="connsiteY14" fmla="*/ 281479 h 1049442"/>
                <a:gd name="connsiteX15" fmla="*/ 238342 w 1574276"/>
                <a:gd name="connsiteY15" fmla="*/ 713343 h 1049442"/>
                <a:gd name="connsiteX16" fmla="*/ 612209 w 1574276"/>
                <a:gd name="connsiteY16" fmla="*/ 918970 h 1049442"/>
                <a:gd name="connsiteX17" fmla="*/ 1174927 w 1574276"/>
                <a:gd name="connsiteY17" fmla="*/ 839404 h 1049442"/>
                <a:gd name="connsiteX18" fmla="*/ 1440468 w 1574276"/>
                <a:gd name="connsiteY18" fmla="*/ 476561 h 1049442"/>
                <a:gd name="connsiteX19" fmla="*/ 1385826 w 1574276"/>
                <a:gd name="connsiteY19" fmla="*/ 113718 h 1049442"/>
                <a:gd name="connsiteX20" fmla="*/ 1371926 w 1574276"/>
                <a:gd name="connsiteY20" fmla="*/ 89273 h 1049442"/>
                <a:gd name="connsiteX21" fmla="*/ 1372405 w 1574276"/>
                <a:gd name="connsiteY21" fmla="*/ 35589 h 1049442"/>
                <a:gd name="connsiteX22" fmla="*/ 1403561 w 1574276"/>
                <a:gd name="connsiteY22" fmla="*/ 5392 h 1049442"/>
                <a:gd name="connsiteX23" fmla="*/ 1425250 w 1574276"/>
                <a:gd name="connsiteY23" fmla="*/ 0 h 1049442"/>
                <a:gd name="connsiteX0" fmla="*/ 1425250 w 1574276"/>
                <a:gd name="connsiteY0" fmla="*/ 0 h 1039056"/>
                <a:gd name="connsiteX1" fmla="*/ 1446220 w 1574276"/>
                <a:gd name="connsiteY1" fmla="*/ 8268 h 1039056"/>
                <a:gd name="connsiteX2" fmla="*/ 1500862 w 1574276"/>
                <a:gd name="connsiteY2" fmla="*/ 77290 h 1039056"/>
                <a:gd name="connsiteX3" fmla="*/ 1505655 w 1574276"/>
                <a:gd name="connsiteY3" fmla="*/ 647198 h 1039056"/>
                <a:gd name="connsiteX4" fmla="*/ 1166299 w 1574276"/>
                <a:gd name="connsiteY4" fmla="*/ 969778 h 1039056"/>
                <a:gd name="connsiteX5" fmla="*/ 929037 w 1574276"/>
                <a:gd name="connsiteY5" fmla="*/ 1021544 h 1039056"/>
                <a:gd name="connsiteX6" fmla="*/ 809218 w 1574276"/>
                <a:gd name="connsiteY6" fmla="*/ 1034491 h 1039056"/>
                <a:gd name="connsiteX7" fmla="*/ 804894 w 1574276"/>
                <a:gd name="connsiteY7" fmla="*/ 1027296 h 1039056"/>
                <a:gd name="connsiteX8" fmla="*/ 13542 w 1574276"/>
                <a:gd name="connsiteY8" fmla="*/ 491899 h 1039056"/>
                <a:gd name="connsiteX9" fmla="*/ 31756 w 1574276"/>
                <a:gd name="connsiteY9" fmla="*/ 153501 h 1039056"/>
                <a:gd name="connsiteX10" fmla="*/ 73936 w 1574276"/>
                <a:gd name="connsiteY10" fmla="*/ 95983 h 1039056"/>
                <a:gd name="connsiteX11" fmla="*/ 151585 w 1574276"/>
                <a:gd name="connsiteY11" fmla="*/ 127139 h 1039056"/>
                <a:gd name="connsiteX12" fmla="*/ 151585 w 1574276"/>
                <a:gd name="connsiteY12" fmla="*/ 173633 h 1039056"/>
                <a:gd name="connsiteX13" fmla="*/ 124264 w 1574276"/>
                <a:gd name="connsiteY13" fmla="*/ 281479 h 1039056"/>
                <a:gd name="connsiteX14" fmla="*/ 238342 w 1574276"/>
                <a:gd name="connsiteY14" fmla="*/ 713343 h 1039056"/>
                <a:gd name="connsiteX15" fmla="*/ 612209 w 1574276"/>
                <a:gd name="connsiteY15" fmla="*/ 918970 h 1039056"/>
                <a:gd name="connsiteX16" fmla="*/ 1174927 w 1574276"/>
                <a:gd name="connsiteY16" fmla="*/ 839404 h 1039056"/>
                <a:gd name="connsiteX17" fmla="*/ 1440468 w 1574276"/>
                <a:gd name="connsiteY17" fmla="*/ 476561 h 1039056"/>
                <a:gd name="connsiteX18" fmla="*/ 1385826 w 1574276"/>
                <a:gd name="connsiteY18" fmla="*/ 113718 h 1039056"/>
                <a:gd name="connsiteX19" fmla="*/ 1371926 w 1574276"/>
                <a:gd name="connsiteY19" fmla="*/ 89273 h 1039056"/>
                <a:gd name="connsiteX20" fmla="*/ 1372405 w 1574276"/>
                <a:gd name="connsiteY20" fmla="*/ 35589 h 1039056"/>
                <a:gd name="connsiteX21" fmla="*/ 1403561 w 1574276"/>
                <a:gd name="connsiteY21" fmla="*/ 5392 h 1039056"/>
                <a:gd name="connsiteX22" fmla="*/ 1425250 w 1574276"/>
                <a:gd name="connsiteY22" fmla="*/ 0 h 1039056"/>
                <a:gd name="connsiteX0" fmla="*/ 1425250 w 1574276"/>
                <a:gd name="connsiteY0" fmla="*/ 0 h 1043626"/>
                <a:gd name="connsiteX1" fmla="*/ 1446220 w 1574276"/>
                <a:gd name="connsiteY1" fmla="*/ 8268 h 1043626"/>
                <a:gd name="connsiteX2" fmla="*/ 1500862 w 1574276"/>
                <a:gd name="connsiteY2" fmla="*/ 77290 h 1043626"/>
                <a:gd name="connsiteX3" fmla="*/ 1505655 w 1574276"/>
                <a:gd name="connsiteY3" fmla="*/ 647198 h 1043626"/>
                <a:gd name="connsiteX4" fmla="*/ 1166299 w 1574276"/>
                <a:gd name="connsiteY4" fmla="*/ 969778 h 1043626"/>
                <a:gd name="connsiteX5" fmla="*/ 929037 w 1574276"/>
                <a:gd name="connsiteY5" fmla="*/ 1021544 h 1043626"/>
                <a:gd name="connsiteX6" fmla="*/ 809218 w 1574276"/>
                <a:gd name="connsiteY6" fmla="*/ 1034491 h 1043626"/>
                <a:gd name="connsiteX7" fmla="*/ 797750 w 1574276"/>
                <a:gd name="connsiteY7" fmla="*/ 1032059 h 1043626"/>
                <a:gd name="connsiteX8" fmla="*/ 13542 w 1574276"/>
                <a:gd name="connsiteY8" fmla="*/ 491899 h 1043626"/>
                <a:gd name="connsiteX9" fmla="*/ 31756 w 1574276"/>
                <a:gd name="connsiteY9" fmla="*/ 153501 h 1043626"/>
                <a:gd name="connsiteX10" fmla="*/ 73936 w 1574276"/>
                <a:gd name="connsiteY10" fmla="*/ 95983 h 1043626"/>
                <a:gd name="connsiteX11" fmla="*/ 151585 w 1574276"/>
                <a:gd name="connsiteY11" fmla="*/ 127139 h 1043626"/>
                <a:gd name="connsiteX12" fmla="*/ 151585 w 1574276"/>
                <a:gd name="connsiteY12" fmla="*/ 173633 h 1043626"/>
                <a:gd name="connsiteX13" fmla="*/ 124264 w 1574276"/>
                <a:gd name="connsiteY13" fmla="*/ 281479 h 1043626"/>
                <a:gd name="connsiteX14" fmla="*/ 238342 w 1574276"/>
                <a:gd name="connsiteY14" fmla="*/ 713343 h 1043626"/>
                <a:gd name="connsiteX15" fmla="*/ 612209 w 1574276"/>
                <a:gd name="connsiteY15" fmla="*/ 918970 h 1043626"/>
                <a:gd name="connsiteX16" fmla="*/ 1174927 w 1574276"/>
                <a:gd name="connsiteY16" fmla="*/ 839404 h 1043626"/>
                <a:gd name="connsiteX17" fmla="*/ 1440468 w 1574276"/>
                <a:gd name="connsiteY17" fmla="*/ 476561 h 1043626"/>
                <a:gd name="connsiteX18" fmla="*/ 1385826 w 1574276"/>
                <a:gd name="connsiteY18" fmla="*/ 113718 h 1043626"/>
                <a:gd name="connsiteX19" fmla="*/ 1371926 w 1574276"/>
                <a:gd name="connsiteY19" fmla="*/ 89273 h 1043626"/>
                <a:gd name="connsiteX20" fmla="*/ 1372405 w 1574276"/>
                <a:gd name="connsiteY20" fmla="*/ 35589 h 1043626"/>
                <a:gd name="connsiteX21" fmla="*/ 1403561 w 1574276"/>
                <a:gd name="connsiteY21" fmla="*/ 5392 h 1043626"/>
                <a:gd name="connsiteX22" fmla="*/ 1425250 w 1574276"/>
                <a:gd name="connsiteY22" fmla="*/ 0 h 1043626"/>
                <a:gd name="connsiteX0" fmla="*/ 1425250 w 1574276"/>
                <a:gd name="connsiteY0" fmla="*/ 0 h 1070884"/>
                <a:gd name="connsiteX1" fmla="*/ 1446220 w 1574276"/>
                <a:gd name="connsiteY1" fmla="*/ 8268 h 1070884"/>
                <a:gd name="connsiteX2" fmla="*/ 1500862 w 1574276"/>
                <a:gd name="connsiteY2" fmla="*/ 77290 h 1070884"/>
                <a:gd name="connsiteX3" fmla="*/ 1505655 w 1574276"/>
                <a:gd name="connsiteY3" fmla="*/ 647198 h 1070884"/>
                <a:gd name="connsiteX4" fmla="*/ 1166299 w 1574276"/>
                <a:gd name="connsiteY4" fmla="*/ 969778 h 1070884"/>
                <a:gd name="connsiteX5" fmla="*/ 929037 w 1574276"/>
                <a:gd name="connsiteY5" fmla="*/ 1021544 h 1070884"/>
                <a:gd name="connsiteX6" fmla="*/ 797750 w 1574276"/>
                <a:gd name="connsiteY6" fmla="*/ 1032059 h 1070884"/>
                <a:gd name="connsiteX7" fmla="*/ 13542 w 1574276"/>
                <a:gd name="connsiteY7" fmla="*/ 491899 h 1070884"/>
                <a:gd name="connsiteX8" fmla="*/ 31756 w 1574276"/>
                <a:gd name="connsiteY8" fmla="*/ 153501 h 1070884"/>
                <a:gd name="connsiteX9" fmla="*/ 73936 w 1574276"/>
                <a:gd name="connsiteY9" fmla="*/ 95983 h 1070884"/>
                <a:gd name="connsiteX10" fmla="*/ 151585 w 1574276"/>
                <a:gd name="connsiteY10" fmla="*/ 127139 h 1070884"/>
                <a:gd name="connsiteX11" fmla="*/ 151585 w 1574276"/>
                <a:gd name="connsiteY11" fmla="*/ 173633 h 1070884"/>
                <a:gd name="connsiteX12" fmla="*/ 124264 w 1574276"/>
                <a:gd name="connsiteY12" fmla="*/ 281479 h 1070884"/>
                <a:gd name="connsiteX13" fmla="*/ 238342 w 1574276"/>
                <a:gd name="connsiteY13" fmla="*/ 713343 h 1070884"/>
                <a:gd name="connsiteX14" fmla="*/ 612209 w 1574276"/>
                <a:gd name="connsiteY14" fmla="*/ 918970 h 1070884"/>
                <a:gd name="connsiteX15" fmla="*/ 1174927 w 1574276"/>
                <a:gd name="connsiteY15" fmla="*/ 839404 h 1070884"/>
                <a:gd name="connsiteX16" fmla="*/ 1440468 w 1574276"/>
                <a:gd name="connsiteY16" fmla="*/ 476561 h 1070884"/>
                <a:gd name="connsiteX17" fmla="*/ 1385826 w 1574276"/>
                <a:gd name="connsiteY17" fmla="*/ 113718 h 1070884"/>
                <a:gd name="connsiteX18" fmla="*/ 1371926 w 1574276"/>
                <a:gd name="connsiteY18" fmla="*/ 89273 h 1070884"/>
                <a:gd name="connsiteX19" fmla="*/ 1372405 w 1574276"/>
                <a:gd name="connsiteY19" fmla="*/ 35589 h 1070884"/>
                <a:gd name="connsiteX20" fmla="*/ 1403561 w 1574276"/>
                <a:gd name="connsiteY20" fmla="*/ 5392 h 1070884"/>
                <a:gd name="connsiteX21" fmla="*/ 1425250 w 1574276"/>
                <a:gd name="connsiteY21" fmla="*/ 0 h 1070884"/>
                <a:gd name="connsiteX0" fmla="*/ 1425250 w 1574276"/>
                <a:gd name="connsiteY0" fmla="*/ 0 h 1039446"/>
                <a:gd name="connsiteX1" fmla="*/ 1446220 w 1574276"/>
                <a:gd name="connsiteY1" fmla="*/ 8268 h 1039446"/>
                <a:gd name="connsiteX2" fmla="*/ 1500862 w 1574276"/>
                <a:gd name="connsiteY2" fmla="*/ 77290 h 1039446"/>
                <a:gd name="connsiteX3" fmla="*/ 1505655 w 1574276"/>
                <a:gd name="connsiteY3" fmla="*/ 647198 h 1039446"/>
                <a:gd name="connsiteX4" fmla="*/ 1166299 w 1574276"/>
                <a:gd name="connsiteY4" fmla="*/ 969778 h 1039446"/>
                <a:gd name="connsiteX5" fmla="*/ 929037 w 1574276"/>
                <a:gd name="connsiteY5" fmla="*/ 1021544 h 1039446"/>
                <a:gd name="connsiteX6" fmla="*/ 797750 w 1574276"/>
                <a:gd name="connsiteY6" fmla="*/ 1032059 h 1039446"/>
                <a:gd name="connsiteX7" fmla="*/ 13542 w 1574276"/>
                <a:gd name="connsiteY7" fmla="*/ 491899 h 1039446"/>
                <a:gd name="connsiteX8" fmla="*/ 31756 w 1574276"/>
                <a:gd name="connsiteY8" fmla="*/ 153501 h 1039446"/>
                <a:gd name="connsiteX9" fmla="*/ 73936 w 1574276"/>
                <a:gd name="connsiteY9" fmla="*/ 95983 h 1039446"/>
                <a:gd name="connsiteX10" fmla="*/ 151585 w 1574276"/>
                <a:gd name="connsiteY10" fmla="*/ 127139 h 1039446"/>
                <a:gd name="connsiteX11" fmla="*/ 151585 w 1574276"/>
                <a:gd name="connsiteY11" fmla="*/ 173633 h 1039446"/>
                <a:gd name="connsiteX12" fmla="*/ 124264 w 1574276"/>
                <a:gd name="connsiteY12" fmla="*/ 281479 h 1039446"/>
                <a:gd name="connsiteX13" fmla="*/ 238342 w 1574276"/>
                <a:gd name="connsiteY13" fmla="*/ 713343 h 1039446"/>
                <a:gd name="connsiteX14" fmla="*/ 612209 w 1574276"/>
                <a:gd name="connsiteY14" fmla="*/ 918970 h 1039446"/>
                <a:gd name="connsiteX15" fmla="*/ 1174927 w 1574276"/>
                <a:gd name="connsiteY15" fmla="*/ 839404 h 1039446"/>
                <a:gd name="connsiteX16" fmla="*/ 1440468 w 1574276"/>
                <a:gd name="connsiteY16" fmla="*/ 476561 h 1039446"/>
                <a:gd name="connsiteX17" fmla="*/ 1385826 w 1574276"/>
                <a:gd name="connsiteY17" fmla="*/ 113718 h 1039446"/>
                <a:gd name="connsiteX18" fmla="*/ 1371926 w 1574276"/>
                <a:gd name="connsiteY18" fmla="*/ 89273 h 1039446"/>
                <a:gd name="connsiteX19" fmla="*/ 1372405 w 1574276"/>
                <a:gd name="connsiteY19" fmla="*/ 35589 h 1039446"/>
                <a:gd name="connsiteX20" fmla="*/ 1403561 w 1574276"/>
                <a:gd name="connsiteY20" fmla="*/ 5392 h 1039446"/>
                <a:gd name="connsiteX21" fmla="*/ 1425250 w 1574276"/>
                <a:gd name="connsiteY21" fmla="*/ 0 h 1039446"/>
                <a:gd name="connsiteX0" fmla="*/ 1425250 w 1574276"/>
                <a:gd name="connsiteY0" fmla="*/ 0 h 1032286"/>
                <a:gd name="connsiteX1" fmla="*/ 1446220 w 1574276"/>
                <a:gd name="connsiteY1" fmla="*/ 8268 h 1032286"/>
                <a:gd name="connsiteX2" fmla="*/ 1500862 w 1574276"/>
                <a:gd name="connsiteY2" fmla="*/ 77290 h 1032286"/>
                <a:gd name="connsiteX3" fmla="*/ 1505655 w 1574276"/>
                <a:gd name="connsiteY3" fmla="*/ 647198 h 1032286"/>
                <a:gd name="connsiteX4" fmla="*/ 1166299 w 1574276"/>
                <a:gd name="connsiteY4" fmla="*/ 969778 h 1032286"/>
                <a:gd name="connsiteX5" fmla="*/ 929037 w 1574276"/>
                <a:gd name="connsiteY5" fmla="*/ 1021544 h 1032286"/>
                <a:gd name="connsiteX6" fmla="*/ 797750 w 1574276"/>
                <a:gd name="connsiteY6" fmla="*/ 1032059 h 1032286"/>
                <a:gd name="connsiteX7" fmla="*/ 13542 w 1574276"/>
                <a:gd name="connsiteY7" fmla="*/ 491899 h 1032286"/>
                <a:gd name="connsiteX8" fmla="*/ 31756 w 1574276"/>
                <a:gd name="connsiteY8" fmla="*/ 153501 h 1032286"/>
                <a:gd name="connsiteX9" fmla="*/ 73936 w 1574276"/>
                <a:gd name="connsiteY9" fmla="*/ 95983 h 1032286"/>
                <a:gd name="connsiteX10" fmla="*/ 151585 w 1574276"/>
                <a:gd name="connsiteY10" fmla="*/ 127139 h 1032286"/>
                <a:gd name="connsiteX11" fmla="*/ 151585 w 1574276"/>
                <a:gd name="connsiteY11" fmla="*/ 173633 h 1032286"/>
                <a:gd name="connsiteX12" fmla="*/ 124264 w 1574276"/>
                <a:gd name="connsiteY12" fmla="*/ 281479 h 1032286"/>
                <a:gd name="connsiteX13" fmla="*/ 238342 w 1574276"/>
                <a:gd name="connsiteY13" fmla="*/ 713343 h 1032286"/>
                <a:gd name="connsiteX14" fmla="*/ 612209 w 1574276"/>
                <a:gd name="connsiteY14" fmla="*/ 918970 h 1032286"/>
                <a:gd name="connsiteX15" fmla="*/ 1174927 w 1574276"/>
                <a:gd name="connsiteY15" fmla="*/ 839404 h 1032286"/>
                <a:gd name="connsiteX16" fmla="*/ 1440468 w 1574276"/>
                <a:gd name="connsiteY16" fmla="*/ 476561 h 1032286"/>
                <a:gd name="connsiteX17" fmla="*/ 1385826 w 1574276"/>
                <a:gd name="connsiteY17" fmla="*/ 113718 h 1032286"/>
                <a:gd name="connsiteX18" fmla="*/ 1371926 w 1574276"/>
                <a:gd name="connsiteY18" fmla="*/ 89273 h 1032286"/>
                <a:gd name="connsiteX19" fmla="*/ 1372405 w 1574276"/>
                <a:gd name="connsiteY19" fmla="*/ 35589 h 1032286"/>
                <a:gd name="connsiteX20" fmla="*/ 1403561 w 1574276"/>
                <a:gd name="connsiteY20" fmla="*/ 5392 h 1032286"/>
                <a:gd name="connsiteX21" fmla="*/ 1425250 w 1574276"/>
                <a:gd name="connsiteY21" fmla="*/ 0 h 1032286"/>
                <a:gd name="connsiteX0" fmla="*/ 1425250 w 1574276"/>
                <a:gd name="connsiteY0" fmla="*/ 0 h 1032456"/>
                <a:gd name="connsiteX1" fmla="*/ 1446220 w 1574276"/>
                <a:gd name="connsiteY1" fmla="*/ 8268 h 1032456"/>
                <a:gd name="connsiteX2" fmla="*/ 1500862 w 1574276"/>
                <a:gd name="connsiteY2" fmla="*/ 77290 h 1032456"/>
                <a:gd name="connsiteX3" fmla="*/ 1505655 w 1574276"/>
                <a:gd name="connsiteY3" fmla="*/ 647198 h 1032456"/>
                <a:gd name="connsiteX4" fmla="*/ 1166299 w 1574276"/>
                <a:gd name="connsiteY4" fmla="*/ 969778 h 1032456"/>
                <a:gd name="connsiteX5" fmla="*/ 929037 w 1574276"/>
                <a:gd name="connsiteY5" fmla="*/ 1021544 h 1032456"/>
                <a:gd name="connsiteX6" fmla="*/ 797750 w 1574276"/>
                <a:gd name="connsiteY6" fmla="*/ 1032059 h 1032456"/>
                <a:gd name="connsiteX7" fmla="*/ 13542 w 1574276"/>
                <a:gd name="connsiteY7" fmla="*/ 491899 h 1032456"/>
                <a:gd name="connsiteX8" fmla="*/ 31756 w 1574276"/>
                <a:gd name="connsiteY8" fmla="*/ 153501 h 1032456"/>
                <a:gd name="connsiteX9" fmla="*/ 73936 w 1574276"/>
                <a:gd name="connsiteY9" fmla="*/ 95983 h 1032456"/>
                <a:gd name="connsiteX10" fmla="*/ 151585 w 1574276"/>
                <a:gd name="connsiteY10" fmla="*/ 127139 h 1032456"/>
                <a:gd name="connsiteX11" fmla="*/ 151585 w 1574276"/>
                <a:gd name="connsiteY11" fmla="*/ 173633 h 1032456"/>
                <a:gd name="connsiteX12" fmla="*/ 124264 w 1574276"/>
                <a:gd name="connsiteY12" fmla="*/ 281479 h 1032456"/>
                <a:gd name="connsiteX13" fmla="*/ 238342 w 1574276"/>
                <a:gd name="connsiteY13" fmla="*/ 713343 h 1032456"/>
                <a:gd name="connsiteX14" fmla="*/ 612209 w 1574276"/>
                <a:gd name="connsiteY14" fmla="*/ 918970 h 1032456"/>
                <a:gd name="connsiteX15" fmla="*/ 1174927 w 1574276"/>
                <a:gd name="connsiteY15" fmla="*/ 839404 h 1032456"/>
                <a:gd name="connsiteX16" fmla="*/ 1440468 w 1574276"/>
                <a:gd name="connsiteY16" fmla="*/ 476561 h 1032456"/>
                <a:gd name="connsiteX17" fmla="*/ 1385826 w 1574276"/>
                <a:gd name="connsiteY17" fmla="*/ 113718 h 1032456"/>
                <a:gd name="connsiteX18" fmla="*/ 1371926 w 1574276"/>
                <a:gd name="connsiteY18" fmla="*/ 89273 h 1032456"/>
                <a:gd name="connsiteX19" fmla="*/ 1372405 w 1574276"/>
                <a:gd name="connsiteY19" fmla="*/ 35589 h 1032456"/>
                <a:gd name="connsiteX20" fmla="*/ 1403561 w 1574276"/>
                <a:gd name="connsiteY20" fmla="*/ 5392 h 1032456"/>
                <a:gd name="connsiteX21" fmla="*/ 1425250 w 1574276"/>
                <a:gd name="connsiteY21" fmla="*/ 0 h 1032456"/>
                <a:gd name="connsiteX0" fmla="*/ 1425250 w 1574276"/>
                <a:gd name="connsiteY0" fmla="*/ 0 h 1032095"/>
                <a:gd name="connsiteX1" fmla="*/ 1446220 w 1574276"/>
                <a:gd name="connsiteY1" fmla="*/ 8268 h 1032095"/>
                <a:gd name="connsiteX2" fmla="*/ 1500862 w 1574276"/>
                <a:gd name="connsiteY2" fmla="*/ 77290 h 1032095"/>
                <a:gd name="connsiteX3" fmla="*/ 1505655 w 1574276"/>
                <a:gd name="connsiteY3" fmla="*/ 647198 h 1032095"/>
                <a:gd name="connsiteX4" fmla="*/ 1166299 w 1574276"/>
                <a:gd name="connsiteY4" fmla="*/ 969778 h 1032095"/>
                <a:gd name="connsiteX5" fmla="*/ 929037 w 1574276"/>
                <a:gd name="connsiteY5" fmla="*/ 1021544 h 1032095"/>
                <a:gd name="connsiteX6" fmla="*/ 797750 w 1574276"/>
                <a:gd name="connsiteY6" fmla="*/ 1032059 h 1032095"/>
                <a:gd name="connsiteX7" fmla="*/ 13542 w 1574276"/>
                <a:gd name="connsiteY7" fmla="*/ 491899 h 1032095"/>
                <a:gd name="connsiteX8" fmla="*/ 31756 w 1574276"/>
                <a:gd name="connsiteY8" fmla="*/ 153501 h 1032095"/>
                <a:gd name="connsiteX9" fmla="*/ 73936 w 1574276"/>
                <a:gd name="connsiteY9" fmla="*/ 95983 h 1032095"/>
                <a:gd name="connsiteX10" fmla="*/ 151585 w 1574276"/>
                <a:gd name="connsiteY10" fmla="*/ 127139 h 1032095"/>
                <a:gd name="connsiteX11" fmla="*/ 151585 w 1574276"/>
                <a:gd name="connsiteY11" fmla="*/ 173633 h 1032095"/>
                <a:gd name="connsiteX12" fmla="*/ 124264 w 1574276"/>
                <a:gd name="connsiteY12" fmla="*/ 281479 h 1032095"/>
                <a:gd name="connsiteX13" fmla="*/ 238342 w 1574276"/>
                <a:gd name="connsiteY13" fmla="*/ 713343 h 1032095"/>
                <a:gd name="connsiteX14" fmla="*/ 612209 w 1574276"/>
                <a:gd name="connsiteY14" fmla="*/ 918970 h 1032095"/>
                <a:gd name="connsiteX15" fmla="*/ 1174927 w 1574276"/>
                <a:gd name="connsiteY15" fmla="*/ 839404 h 1032095"/>
                <a:gd name="connsiteX16" fmla="*/ 1440468 w 1574276"/>
                <a:gd name="connsiteY16" fmla="*/ 476561 h 1032095"/>
                <a:gd name="connsiteX17" fmla="*/ 1385826 w 1574276"/>
                <a:gd name="connsiteY17" fmla="*/ 113718 h 1032095"/>
                <a:gd name="connsiteX18" fmla="*/ 1371926 w 1574276"/>
                <a:gd name="connsiteY18" fmla="*/ 89273 h 1032095"/>
                <a:gd name="connsiteX19" fmla="*/ 1372405 w 1574276"/>
                <a:gd name="connsiteY19" fmla="*/ 35589 h 1032095"/>
                <a:gd name="connsiteX20" fmla="*/ 1403561 w 1574276"/>
                <a:gd name="connsiteY20" fmla="*/ 5392 h 1032095"/>
                <a:gd name="connsiteX21" fmla="*/ 1425250 w 1574276"/>
                <a:gd name="connsiteY21" fmla="*/ 0 h 1032095"/>
                <a:gd name="connsiteX0" fmla="*/ 1425250 w 1574276"/>
                <a:gd name="connsiteY0" fmla="*/ 0 h 1034834"/>
                <a:gd name="connsiteX1" fmla="*/ 1446220 w 1574276"/>
                <a:gd name="connsiteY1" fmla="*/ 8268 h 1034834"/>
                <a:gd name="connsiteX2" fmla="*/ 1500862 w 1574276"/>
                <a:gd name="connsiteY2" fmla="*/ 77290 h 1034834"/>
                <a:gd name="connsiteX3" fmla="*/ 1505655 w 1574276"/>
                <a:gd name="connsiteY3" fmla="*/ 647198 h 1034834"/>
                <a:gd name="connsiteX4" fmla="*/ 1166299 w 1574276"/>
                <a:gd name="connsiteY4" fmla="*/ 969778 h 1034834"/>
                <a:gd name="connsiteX5" fmla="*/ 929037 w 1574276"/>
                <a:gd name="connsiteY5" fmla="*/ 1021544 h 1034834"/>
                <a:gd name="connsiteX6" fmla="*/ 797750 w 1574276"/>
                <a:gd name="connsiteY6" fmla="*/ 1032059 h 1034834"/>
                <a:gd name="connsiteX7" fmla="*/ 13542 w 1574276"/>
                <a:gd name="connsiteY7" fmla="*/ 491899 h 1034834"/>
                <a:gd name="connsiteX8" fmla="*/ 31756 w 1574276"/>
                <a:gd name="connsiteY8" fmla="*/ 153501 h 1034834"/>
                <a:gd name="connsiteX9" fmla="*/ 73936 w 1574276"/>
                <a:gd name="connsiteY9" fmla="*/ 95983 h 1034834"/>
                <a:gd name="connsiteX10" fmla="*/ 151585 w 1574276"/>
                <a:gd name="connsiteY10" fmla="*/ 127139 h 1034834"/>
                <a:gd name="connsiteX11" fmla="*/ 151585 w 1574276"/>
                <a:gd name="connsiteY11" fmla="*/ 173633 h 1034834"/>
                <a:gd name="connsiteX12" fmla="*/ 124264 w 1574276"/>
                <a:gd name="connsiteY12" fmla="*/ 281479 h 1034834"/>
                <a:gd name="connsiteX13" fmla="*/ 238342 w 1574276"/>
                <a:gd name="connsiteY13" fmla="*/ 713343 h 1034834"/>
                <a:gd name="connsiteX14" fmla="*/ 612209 w 1574276"/>
                <a:gd name="connsiteY14" fmla="*/ 918970 h 1034834"/>
                <a:gd name="connsiteX15" fmla="*/ 1174927 w 1574276"/>
                <a:gd name="connsiteY15" fmla="*/ 839404 h 1034834"/>
                <a:gd name="connsiteX16" fmla="*/ 1440468 w 1574276"/>
                <a:gd name="connsiteY16" fmla="*/ 476561 h 1034834"/>
                <a:gd name="connsiteX17" fmla="*/ 1385826 w 1574276"/>
                <a:gd name="connsiteY17" fmla="*/ 113718 h 1034834"/>
                <a:gd name="connsiteX18" fmla="*/ 1371926 w 1574276"/>
                <a:gd name="connsiteY18" fmla="*/ 89273 h 1034834"/>
                <a:gd name="connsiteX19" fmla="*/ 1372405 w 1574276"/>
                <a:gd name="connsiteY19" fmla="*/ 35589 h 1034834"/>
                <a:gd name="connsiteX20" fmla="*/ 1403561 w 1574276"/>
                <a:gd name="connsiteY20" fmla="*/ 5392 h 1034834"/>
                <a:gd name="connsiteX21" fmla="*/ 1425250 w 1574276"/>
                <a:gd name="connsiteY21" fmla="*/ 0 h 1034834"/>
                <a:gd name="connsiteX0" fmla="*/ 1425250 w 1574276"/>
                <a:gd name="connsiteY0" fmla="*/ 0 h 1033354"/>
                <a:gd name="connsiteX1" fmla="*/ 1446220 w 1574276"/>
                <a:gd name="connsiteY1" fmla="*/ 8268 h 1033354"/>
                <a:gd name="connsiteX2" fmla="*/ 1500862 w 1574276"/>
                <a:gd name="connsiteY2" fmla="*/ 77290 h 1033354"/>
                <a:gd name="connsiteX3" fmla="*/ 1505655 w 1574276"/>
                <a:gd name="connsiteY3" fmla="*/ 647198 h 1033354"/>
                <a:gd name="connsiteX4" fmla="*/ 1166299 w 1574276"/>
                <a:gd name="connsiteY4" fmla="*/ 969778 h 1033354"/>
                <a:gd name="connsiteX5" fmla="*/ 929037 w 1574276"/>
                <a:gd name="connsiteY5" fmla="*/ 1021544 h 1033354"/>
                <a:gd name="connsiteX6" fmla="*/ 797750 w 1574276"/>
                <a:gd name="connsiteY6" fmla="*/ 1032059 h 1033354"/>
                <a:gd name="connsiteX7" fmla="*/ 13542 w 1574276"/>
                <a:gd name="connsiteY7" fmla="*/ 491899 h 1033354"/>
                <a:gd name="connsiteX8" fmla="*/ 31756 w 1574276"/>
                <a:gd name="connsiteY8" fmla="*/ 153501 h 1033354"/>
                <a:gd name="connsiteX9" fmla="*/ 73936 w 1574276"/>
                <a:gd name="connsiteY9" fmla="*/ 95983 h 1033354"/>
                <a:gd name="connsiteX10" fmla="*/ 151585 w 1574276"/>
                <a:gd name="connsiteY10" fmla="*/ 127139 h 1033354"/>
                <a:gd name="connsiteX11" fmla="*/ 151585 w 1574276"/>
                <a:gd name="connsiteY11" fmla="*/ 173633 h 1033354"/>
                <a:gd name="connsiteX12" fmla="*/ 124264 w 1574276"/>
                <a:gd name="connsiteY12" fmla="*/ 281479 h 1033354"/>
                <a:gd name="connsiteX13" fmla="*/ 238342 w 1574276"/>
                <a:gd name="connsiteY13" fmla="*/ 713343 h 1033354"/>
                <a:gd name="connsiteX14" fmla="*/ 612209 w 1574276"/>
                <a:gd name="connsiteY14" fmla="*/ 918970 h 1033354"/>
                <a:gd name="connsiteX15" fmla="*/ 1174927 w 1574276"/>
                <a:gd name="connsiteY15" fmla="*/ 839404 h 1033354"/>
                <a:gd name="connsiteX16" fmla="*/ 1440468 w 1574276"/>
                <a:gd name="connsiteY16" fmla="*/ 476561 h 1033354"/>
                <a:gd name="connsiteX17" fmla="*/ 1385826 w 1574276"/>
                <a:gd name="connsiteY17" fmla="*/ 113718 h 1033354"/>
                <a:gd name="connsiteX18" fmla="*/ 1371926 w 1574276"/>
                <a:gd name="connsiteY18" fmla="*/ 89273 h 1033354"/>
                <a:gd name="connsiteX19" fmla="*/ 1372405 w 1574276"/>
                <a:gd name="connsiteY19" fmla="*/ 35589 h 1033354"/>
                <a:gd name="connsiteX20" fmla="*/ 1403561 w 1574276"/>
                <a:gd name="connsiteY20" fmla="*/ 5392 h 1033354"/>
                <a:gd name="connsiteX21" fmla="*/ 1425250 w 1574276"/>
                <a:gd name="connsiteY21" fmla="*/ 0 h 1033354"/>
                <a:gd name="connsiteX0" fmla="*/ 1425250 w 1574276"/>
                <a:gd name="connsiteY0" fmla="*/ 0 h 1033354"/>
                <a:gd name="connsiteX1" fmla="*/ 1446220 w 1574276"/>
                <a:gd name="connsiteY1" fmla="*/ 8268 h 1033354"/>
                <a:gd name="connsiteX2" fmla="*/ 1500862 w 1574276"/>
                <a:gd name="connsiteY2" fmla="*/ 77290 h 1033354"/>
                <a:gd name="connsiteX3" fmla="*/ 1505655 w 1574276"/>
                <a:gd name="connsiteY3" fmla="*/ 647198 h 1033354"/>
                <a:gd name="connsiteX4" fmla="*/ 1166299 w 1574276"/>
                <a:gd name="connsiteY4" fmla="*/ 969778 h 1033354"/>
                <a:gd name="connsiteX5" fmla="*/ 929037 w 1574276"/>
                <a:gd name="connsiteY5" fmla="*/ 1021544 h 1033354"/>
                <a:gd name="connsiteX6" fmla="*/ 797750 w 1574276"/>
                <a:gd name="connsiteY6" fmla="*/ 1032059 h 1033354"/>
                <a:gd name="connsiteX7" fmla="*/ 13542 w 1574276"/>
                <a:gd name="connsiteY7" fmla="*/ 491899 h 1033354"/>
                <a:gd name="connsiteX8" fmla="*/ 31756 w 1574276"/>
                <a:gd name="connsiteY8" fmla="*/ 153501 h 1033354"/>
                <a:gd name="connsiteX9" fmla="*/ 73936 w 1574276"/>
                <a:gd name="connsiteY9" fmla="*/ 95983 h 1033354"/>
                <a:gd name="connsiteX10" fmla="*/ 151585 w 1574276"/>
                <a:gd name="connsiteY10" fmla="*/ 127139 h 1033354"/>
                <a:gd name="connsiteX11" fmla="*/ 151585 w 1574276"/>
                <a:gd name="connsiteY11" fmla="*/ 173633 h 1033354"/>
                <a:gd name="connsiteX12" fmla="*/ 124264 w 1574276"/>
                <a:gd name="connsiteY12" fmla="*/ 281479 h 1033354"/>
                <a:gd name="connsiteX13" fmla="*/ 238342 w 1574276"/>
                <a:gd name="connsiteY13" fmla="*/ 713343 h 1033354"/>
                <a:gd name="connsiteX14" fmla="*/ 612209 w 1574276"/>
                <a:gd name="connsiteY14" fmla="*/ 918970 h 1033354"/>
                <a:gd name="connsiteX15" fmla="*/ 1174927 w 1574276"/>
                <a:gd name="connsiteY15" fmla="*/ 839404 h 1033354"/>
                <a:gd name="connsiteX16" fmla="*/ 1440468 w 1574276"/>
                <a:gd name="connsiteY16" fmla="*/ 476561 h 1033354"/>
                <a:gd name="connsiteX17" fmla="*/ 1385826 w 1574276"/>
                <a:gd name="connsiteY17" fmla="*/ 113718 h 1033354"/>
                <a:gd name="connsiteX18" fmla="*/ 1371926 w 1574276"/>
                <a:gd name="connsiteY18" fmla="*/ 89273 h 1033354"/>
                <a:gd name="connsiteX19" fmla="*/ 1372405 w 1574276"/>
                <a:gd name="connsiteY19" fmla="*/ 35589 h 1033354"/>
                <a:gd name="connsiteX20" fmla="*/ 1403561 w 1574276"/>
                <a:gd name="connsiteY20" fmla="*/ 5392 h 1033354"/>
                <a:gd name="connsiteX21" fmla="*/ 1425250 w 1574276"/>
                <a:gd name="connsiteY21" fmla="*/ 0 h 103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74276" h="1033354">
                  <a:moveTo>
                    <a:pt x="1425250" y="0"/>
                  </a:moveTo>
                  <a:cubicBezTo>
                    <a:pt x="1432440" y="0"/>
                    <a:pt x="1439510" y="2277"/>
                    <a:pt x="1446220" y="8268"/>
                  </a:cubicBezTo>
                  <a:cubicBezTo>
                    <a:pt x="1476417" y="21689"/>
                    <a:pt x="1487441" y="50927"/>
                    <a:pt x="1500862" y="77290"/>
                  </a:cubicBezTo>
                  <a:cubicBezTo>
                    <a:pt x="1597205" y="266141"/>
                    <a:pt x="1598643" y="456909"/>
                    <a:pt x="1505655" y="647198"/>
                  </a:cubicBezTo>
                  <a:cubicBezTo>
                    <a:pt x="1433279" y="795786"/>
                    <a:pt x="1317284" y="900277"/>
                    <a:pt x="1166299" y="969778"/>
                  </a:cubicBezTo>
                  <a:cubicBezTo>
                    <a:pt x="1080981" y="1003330"/>
                    <a:pt x="999987" y="1013545"/>
                    <a:pt x="929037" y="1021544"/>
                  </a:cubicBezTo>
                  <a:cubicBezTo>
                    <a:pt x="858087" y="1029543"/>
                    <a:pt x="854856" y="1029686"/>
                    <a:pt x="797750" y="1032059"/>
                  </a:cubicBezTo>
                  <a:cubicBezTo>
                    <a:pt x="371206" y="1049784"/>
                    <a:pt x="87357" y="886377"/>
                    <a:pt x="13542" y="491899"/>
                  </a:cubicBezTo>
                  <a:cubicBezTo>
                    <a:pt x="-8027" y="377342"/>
                    <a:pt x="-5151" y="264703"/>
                    <a:pt x="31756" y="153501"/>
                  </a:cubicBezTo>
                  <a:cubicBezTo>
                    <a:pt x="39425" y="130015"/>
                    <a:pt x="47573" y="106049"/>
                    <a:pt x="73936" y="95983"/>
                  </a:cubicBezTo>
                  <a:cubicBezTo>
                    <a:pt x="110843" y="81124"/>
                    <a:pt x="131454" y="89273"/>
                    <a:pt x="151585" y="127139"/>
                  </a:cubicBezTo>
                  <a:cubicBezTo>
                    <a:pt x="158775" y="142477"/>
                    <a:pt x="157337" y="157815"/>
                    <a:pt x="151585" y="173633"/>
                  </a:cubicBezTo>
                  <a:cubicBezTo>
                    <a:pt x="139123" y="208623"/>
                    <a:pt x="128578" y="244092"/>
                    <a:pt x="124264" y="281479"/>
                  </a:cubicBezTo>
                  <a:cubicBezTo>
                    <a:pt x="103654" y="441091"/>
                    <a:pt x="139123" y="586324"/>
                    <a:pt x="238342" y="713343"/>
                  </a:cubicBezTo>
                  <a:cubicBezTo>
                    <a:pt x="332767" y="834611"/>
                    <a:pt x="460745" y="899318"/>
                    <a:pt x="612209" y="918970"/>
                  </a:cubicBezTo>
                  <a:cubicBezTo>
                    <a:pt x="687941" y="928557"/>
                    <a:pt x="1002373" y="925681"/>
                    <a:pt x="1174927" y="839404"/>
                  </a:cubicBezTo>
                  <a:cubicBezTo>
                    <a:pt x="1303863" y="754085"/>
                    <a:pt x="1405478" y="630422"/>
                    <a:pt x="1440468" y="476561"/>
                  </a:cubicBezTo>
                  <a:cubicBezTo>
                    <a:pt x="1469707" y="349062"/>
                    <a:pt x="1451013" y="227316"/>
                    <a:pt x="1385826" y="113718"/>
                  </a:cubicBezTo>
                  <a:cubicBezTo>
                    <a:pt x="1381033" y="105570"/>
                    <a:pt x="1376240" y="97421"/>
                    <a:pt x="1371926" y="89273"/>
                  </a:cubicBezTo>
                  <a:cubicBezTo>
                    <a:pt x="1362819" y="71059"/>
                    <a:pt x="1361860" y="53324"/>
                    <a:pt x="1372405" y="35589"/>
                  </a:cubicBezTo>
                  <a:cubicBezTo>
                    <a:pt x="1381033" y="23606"/>
                    <a:pt x="1389661" y="11623"/>
                    <a:pt x="1403561" y="5392"/>
                  </a:cubicBezTo>
                  <a:cubicBezTo>
                    <a:pt x="1410751" y="2277"/>
                    <a:pt x="1418060" y="0"/>
                    <a:pt x="1425250" y="0"/>
                  </a:cubicBezTo>
                  <a:close/>
                </a:path>
              </a:pathLst>
            </a:custGeom>
            <a:solidFill>
              <a:schemeClr val="accent3"/>
            </a:solidFill>
            <a:ln w="478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29BCEB50-B3F2-485F-8E07-3D38080816DC}"/>
                </a:ext>
              </a:extLst>
            </p:cNvPr>
            <p:cNvSpPr/>
            <p:nvPr/>
          </p:nvSpPr>
          <p:spPr>
            <a:xfrm>
              <a:off x="1217010" y="833820"/>
              <a:ext cx="790873" cy="920288"/>
            </a:xfrm>
            <a:custGeom>
              <a:avLst/>
              <a:gdLst>
                <a:gd name="connsiteX0" fmla="*/ 792790 w 790872"/>
                <a:gd name="connsiteY0" fmla="*/ 894885 h 920288"/>
                <a:gd name="connsiteX1" fmla="*/ 722331 w 790872"/>
                <a:gd name="connsiteY1" fmla="*/ 923644 h 920288"/>
                <a:gd name="connsiteX2" fmla="*/ 707951 w 790872"/>
                <a:gd name="connsiteY2" fmla="*/ 904471 h 920288"/>
                <a:gd name="connsiteX3" fmla="*/ 583329 w 790872"/>
                <a:gd name="connsiteY3" fmla="*/ 645161 h 920288"/>
                <a:gd name="connsiteX4" fmla="*/ 425154 w 790872"/>
                <a:gd name="connsiteY4" fmla="*/ 363322 h 920288"/>
                <a:gd name="connsiteX5" fmla="*/ 307721 w 790872"/>
                <a:gd name="connsiteY5" fmla="*/ 220006 h 920288"/>
                <a:gd name="connsiteX6" fmla="*/ 15817 w 790872"/>
                <a:gd name="connsiteY6" fmla="*/ 65187 h 920288"/>
                <a:gd name="connsiteX7" fmla="*/ 0 w 790872"/>
                <a:gd name="connsiteY7" fmla="*/ 58956 h 920288"/>
                <a:gd name="connsiteX8" fmla="*/ 46973 w 790872"/>
                <a:gd name="connsiteY8" fmla="*/ 38345 h 920288"/>
                <a:gd name="connsiteX9" fmla="*/ 70939 w 790872"/>
                <a:gd name="connsiteY9" fmla="*/ 10066 h 920288"/>
                <a:gd name="connsiteX10" fmla="*/ 78129 w 790872"/>
                <a:gd name="connsiteY10" fmla="*/ 0 h 920288"/>
                <a:gd name="connsiteX11" fmla="*/ 79087 w 790872"/>
                <a:gd name="connsiteY11" fmla="*/ 33552 h 920288"/>
                <a:gd name="connsiteX12" fmla="*/ 107846 w 790872"/>
                <a:gd name="connsiteY12" fmla="*/ 63749 h 920288"/>
                <a:gd name="connsiteX13" fmla="*/ 234386 w 790872"/>
                <a:gd name="connsiteY13" fmla="*/ 57039 h 920288"/>
                <a:gd name="connsiteX14" fmla="*/ 249724 w 790872"/>
                <a:gd name="connsiteY14" fmla="*/ 72377 h 920288"/>
                <a:gd name="connsiteX15" fmla="*/ 464458 w 790872"/>
                <a:gd name="connsiteY15" fmla="*/ 278962 h 920288"/>
                <a:gd name="connsiteX16" fmla="*/ 621674 w 790872"/>
                <a:gd name="connsiteY16" fmla="*/ 544504 h 920288"/>
                <a:gd name="connsiteX17" fmla="*/ 784162 w 790872"/>
                <a:gd name="connsiteY17" fmla="*/ 869481 h 920288"/>
                <a:gd name="connsiteX18" fmla="*/ 792790 w 790872"/>
                <a:gd name="connsiteY18" fmla="*/ 894885 h 92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90872" h="920288">
                  <a:moveTo>
                    <a:pt x="792790" y="894885"/>
                  </a:moveTo>
                  <a:cubicBezTo>
                    <a:pt x="760676" y="883860"/>
                    <a:pt x="739586" y="898240"/>
                    <a:pt x="722331" y="923644"/>
                  </a:cubicBezTo>
                  <a:cubicBezTo>
                    <a:pt x="713224" y="920768"/>
                    <a:pt x="711306" y="911661"/>
                    <a:pt x="707951" y="904471"/>
                  </a:cubicBezTo>
                  <a:cubicBezTo>
                    <a:pt x="668647" y="816756"/>
                    <a:pt x="626946" y="730479"/>
                    <a:pt x="583329" y="645161"/>
                  </a:cubicBezTo>
                  <a:cubicBezTo>
                    <a:pt x="533959" y="549297"/>
                    <a:pt x="485548" y="452954"/>
                    <a:pt x="425154" y="363322"/>
                  </a:cubicBezTo>
                  <a:cubicBezTo>
                    <a:pt x="390164" y="312035"/>
                    <a:pt x="352777" y="262666"/>
                    <a:pt x="307721" y="220006"/>
                  </a:cubicBezTo>
                  <a:cubicBezTo>
                    <a:pt x="224800" y="141398"/>
                    <a:pt x="130374" y="84360"/>
                    <a:pt x="15817" y="65187"/>
                  </a:cubicBezTo>
                  <a:cubicBezTo>
                    <a:pt x="10066" y="64228"/>
                    <a:pt x="3835" y="65187"/>
                    <a:pt x="0" y="58956"/>
                  </a:cubicBezTo>
                  <a:cubicBezTo>
                    <a:pt x="12942" y="45535"/>
                    <a:pt x="30676" y="43139"/>
                    <a:pt x="46973" y="38345"/>
                  </a:cubicBezTo>
                  <a:cubicBezTo>
                    <a:pt x="61832" y="33552"/>
                    <a:pt x="72856" y="28280"/>
                    <a:pt x="70939" y="10066"/>
                  </a:cubicBezTo>
                  <a:cubicBezTo>
                    <a:pt x="70460" y="6231"/>
                    <a:pt x="71418" y="479"/>
                    <a:pt x="78129" y="0"/>
                  </a:cubicBezTo>
                  <a:cubicBezTo>
                    <a:pt x="79087" y="11024"/>
                    <a:pt x="80046" y="22049"/>
                    <a:pt x="79087" y="33552"/>
                  </a:cubicBezTo>
                  <a:cubicBezTo>
                    <a:pt x="77170" y="57518"/>
                    <a:pt x="83880" y="64708"/>
                    <a:pt x="107846" y="63749"/>
                  </a:cubicBezTo>
                  <a:cubicBezTo>
                    <a:pt x="150026" y="61832"/>
                    <a:pt x="192206" y="59435"/>
                    <a:pt x="234386" y="57039"/>
                  </a:cubicBezTo>
                  <a:cubicBezTo>
                    <a:pt x="233907" y="67104"/>
                    <a:pt x="243972" y="68542"/>
                    <a:pt x="249724" y="72377"/>
                  </a:cubicBezTo>
                  <a:cubicBezTo>
                    <a:pt x="335042" y="127498"/>
                    <a:pt x="404064" y="198437"/>
                    <a:pt x="464458" y="278962"/>
                  </a:cubicBezTo>
                  <a:cubicBezTo>
                    <a:pt x="526290" y="361884"/>
                    <a:pt x="573742" y="453434"/>
                    <a:pt x="621674" y="544504"/>
                  </a:cubicBezTo>
                  <a:cubicBezTo>
                    <a:pt x="677754" y="651871"/>
                    <a:pt x="731437" y="760676"/>
                    <a:pt x="784162" y="869481"/>
                  </a:cubicBezTo>
                  <a:cubicBezTo>
                    <a:pt x="787518" y="878108"/>
                    <a:pt x="793269" y="885778"/>
                    <a:pt x="792790" y="8948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B6AFA7C7-FD10-4404-BE89-67B24C1B45BF}"/>
                </a:ext>
              </a:extLst>
            </p:cNvPr>
            <p:cNvSpPr/>
            <p:nvPr/>
          </p:nvSpPr>
          <p:spPr>
            <a:xfrm>
              <a:off x="637516" y="792599"/>
              <a:ext cx="656664" cy="1054497"/>
            </a:xfrm>
            <a:custGeom>
              <a:avLst/>
              <a:gdLst>
                <a:gd name="connsiteX0" fmla="*/ 657143 w 656664"/>
                <a:gd name="connsiteY0" fmla="*/ 42180 h 1054497"/>
                <a:gd name="connsiteX1" fmla="*/ 654747 w 656664"/>
                <a:gd name="connsiteY1" fmla="*/ 46494 h 1054497"/>
                <a:gd name="connsiteX2" fmla="*/ 622633 w 656664"/>
                <a:gd name="connsiteY2" fmla="*/ 86756 h 1054497"/>
                <a:gd name="connsiteX3" fmla="*/ 579973 w 656664"/>
                <a:gd name="connsiteY3" fmla="*/ 102094 h 1054497"/>
                <a:gd name="connsiteX4" fmla="*/ 535397 w 656664"/>
                <a:gd name="connsiteY4" fmla="*/ 132291 h 1054497"/>
                <a:gd name="connsiteX5" fmla="*/ 389685 w 656664"/>
                <a:gd name="connsiteY5" fmla="*/ 256435 h 1054497"/>
                <a:gd name="connsiteX6" fmla="*/ 228634 w 656664"/>
                <a:gd name="connsiteY6" fmla="*/ 555049 h 1054497"/>
                <a:gd name="connsiteX7" fmla="*/ 92029 w 656664"/>
                <a:gd name="connsiteY7" fmla="*/ 996979 h 1054497"/>
                <a:gd name="connsiteX8" fmla="*/ 74294 w 656664"/>
                <a:gd name="connsiteY8" fmla="*/ 1057373 h 1054497"/>
                <a:gd name="connsiteX9" fmla="*/ 0 w 656664"/>
                <a:gd name="connsiteY9" fmla="*/ 1025259 h 1054497"/>
                <a:gd name="connsiteX10" fmla="*/ 9107 w 656664"/>
                <a:gd name="connsiteY10" fmla="*/ 1009441 h 1054497"/>
                <a:gd name="connsiteX11" fmla="*/ 130854 w 656664"/>
                <a:gd name="connsiteY11" fmla="*/ 601063 h 1054497"/>
                <a:gd name="connsiteX12" fmla="*/ 286152 w 656664"/>
                <a:gd name="connsiteY12" fmla="*/ 266500 h 1054497"/>
                <a:gd name="connsiteX13" fmla="*/ 382495 w 656664"/>
                <a:gd name="connsiteY13" fmla="*/ 153381 h 1054497"/>
                <a:gd name="connsiteX14" fmla="*/ 363802 w 656664"/>
                <a:gd name="connsiteY14" fmla="*/ 151464 h 1054497"/>
                <a:gd name="connsiteX15" fmla="*/ 366198 w 656664"/>
                <a:gd name="connsiteY15" fmla="*/ 147150 h 1054497"/>
                <a:gd name="connsiteX16" fmla="*/ 416047 w 656664"/>
                <a:gd name="connsiteY16" fmla="*/ 115995 h 1054497"/>
                <a:gd name="connsiteX17" fmla="*/ 546421 w 656664"/>
                <a:gd name="connsiteY17" fmla="*/ 32594 h 1054497"/>
                <a:gd name="connsiteX18" fmla="*/ 551694 w 656664"/>
                <a:gd name="connsiteY18" fmla="*/ 32114 h 1054497"/>
                <a:gd name="connsiteX19" fmla="*/ 654747 w 656664"/>
                <a:gd name="connsiteY19" fmla="*/ 0 h 1054497"/>
                <a:gd name="connsiteX20" fmla="*/ 657143 w 656664"/>
                <a:gd name="connsiteY20" fmla="*/ 42180 h 105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6664" h="1054497">
                  <a:moveTo>
                    <a:pt x="657143" y="42180"/>
                  </a:moveTo>
                  <a:cubicBezTo>
                    <a:pt x="656185" y="43618"/>
                    <a:pt x="654267" y="45535"/>
                    <a:pt x="654747" y="46494"/>
                  </a:cubicBezTo>
                  <a:cubicBezTo>
                    <a:pt x="660019" y="72856"/>
                    <a:pt x="645640" y="81963"/>
                    <a:pt x="622633" y="86756"/>
                  </a:cubicBezTo>
                  <a:cubicBezTo>
                    <a:pt x="608253" y="89632"/>
                    <a:pt x="594353" y="96822"/>
                    <a:pt x="579973" y="102094"/>
                  </a:cubicBezTo>
                  <a:cubicBezTo>
                    <a:pt x="569428" y="118391"/>
                    <a:pt x="551214" y="123664"/>
                    <a:pt x="535397" y="132291"/>
                  </a:cubicBezTo>
                  <a:cubicBezTo>
                    <a:pt x="477879" y="163447"/>
                    <a:pt x="431385" y="206106"/>
                    <a:pt x="389685" y="256435"/>
                  </a:cubicBezTo>
                  <a:cubicBezTo>
                    <a:pt x="315870" y="345108"/>
                    <a:pt x="266979" y="447203"/>
                    <a:pt x="228634" y="555049"/>
                  </a:cubicBezTo>
                  <a:cubicBezTo>
                    <a:pt x="176389" y="700282"/>
                    <a:pt x="132291" y="847912"/>
                    <a:pt x="92029" y="996979"/>
                  </a:cubicBezTo>
                  <a:cubicBezTo>
                    <a:pt x="86756" y="1017110"/>
                    <a:pt x="83880" y="1038200"/>
                    <a:pt x="74294" y="1057373"/>
                  </a:cubicBezTo>
                  <a:cubicBezTo>
                    <a:pt x="58477" y="1026217"/>
                    <a:pt x="33552" y="1016152"/>
                    <a:pt x="0" y="1025259"/>
                  </a:cubicBezTo>
                  <a:cubicBezTo>
                    <a:pt x="6231" y="1021904"/>
                    <a:pt x="7190" y="1015672"/>
                    <a:pt x="9107" y="1009441"/>
                  </a:cubicBezTo>
                  <a:cubicBezTo>
                    <a:pt x="46014" y="872357"/>
                    <a:pt x="85318" y="735751"/>
                    <a:pt x="130854" y="601063"/>
                  </a:cubicBezTo>
                  <a:cubicBezTo>
                    <a:pt x="170637" y="484110"/>
                    <a:pt x="215693" y="369074"/>
                    <a:pt x="286152" y="266500"/>
                  </a:cubicBezTo>
                  <a:cubicBezTo>
                    <a:pt x="313953" y="226238"/>
                    <a:pt x="345108" y="189330"/>
                    <a:pt x="382495" y="153381"/>
                  </a:cubicBezTo>
                  <a:cubicBezTo>
                    <a:pt x="374826" y="152423"/>
                    <a:pt x="369074" y="151943"/>
                    <a:pt x="363802" y="151464"/>
                  </a:cubicBezTo>
                  <a:cubicBezTo>
                    <a:pt x="363802" y="149547"/>
                    <a:pt x="364760" y="147150"/>
                    <a:pt x="366198" y="147150"/>
                  </a:cubicBezTo>
                  <a:cubicBezTo>
                    <a:pt x="387767" y="144274"/>
                    <a:pt x="400709" y="128457"/>
                    <a:pt x="416047" y="115995"/>
                  </a:cubicBezTo>
                  <a:cubicBezTo>
                    <a:pt x="455830" y="82443"/>
                    <a:pt x="500886" y="57039"/>
                    <a:pt x="546421" y="32594"/>
                  </a:cubicBezTo>
                  <a:cubicBezTo>
                    <a:pt x="547859" y="31635"/>
                    <a:pt x="549776" y="31635"/>
                    <a:pt x="551694" y="32114"/>
                  </a:cubicBezTo>
                  <a:cubicBezTo>
                    <a:pt x="587163" y="24924"/>
                    <a:pt x="621195" y="12462"/>
                    <a:pt x="654747" y="0"/>
                  </a:cubicBezTo>
                  <a:cubicBezTo>
                    <a:pt x="658102" y="13421"/>
                    <a:pt x="657623" y="27800"/>
                    <a:pt x="657143" y="4218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11F38A33-9DD1-4FAB-8D34-324E8CC7D11E}"/>
                </a:ext>
              </a:extLst>
            </p:cNvPr>
            <p:cNvSpPr/>
            <p:nvPr/>
          </p:nvSpPr>
          <p:spPr>
            <a:xfrm>
              <a:off x="915646" y="781284"/>
              <a:ext cx="273211" cy="167761"/>
            </a:xfrm>
            <a:custGeom>
              <a:avLst/>
              <a:gdLst>
                <a:gd name="connsiteX0" fmla="*/ 273564 w 273210"/>
                <a:gd name="connsiteY0" fmla="*/ 42950 h 167760"/>
                <a:gd name="connsiteX1" fmla="*/ 258226 w 273210"/>
                <a:gd name="connsiteY1" fmla="*/ 54454 h 167760"/>
                <a:gd name="connsiteX2" fmla="*/ 120662 w 273210"/>
                <a:gd name="connsiteY2" fmla="*/ 148400 h 167760"/>
                <a:gd name="connsiteX3" fmla="*/ 85672 w 273210"/>
                <a:gd name="connsiteY3" fmla="*/ 162779 h 167760"/>
                <a:gd name="connsiteX4" fmla="*/ 36302 w 273210"/>
                <a:gd name="connsiteY4" fmla="*/ 167573 h 167760"/>
                <a:gd name="connsiteX5" fmla="*/ 11377 w 273210"/>
                <a:gd name="connsiteY5" fmla="*/ 147441 h 167760"/>
                <a:gd name="connsiteX6" fmla="*/ 353 w 273210"/>
                <a:gd name="connsiteY6" fmla="*/ 51099 h 167760"/>
                <a:gd name="connsiteX7" fmla="*/ 20964 w 273210"/>
                <a:gd name="connsiteY7" fmla="*/ 25216 h 167760"/>
                <a:gd name="connsiteX8" fmla="*/ 236656 w 273210"/>
                <a:gd name="connsiteY8" fmla="*/ 770 h 167760"/>
                <a:gd name="connsiteX9" fmla="*/ 269250 w 273210"/>
                <a:gd name="connsiteY9" fmla="*/ 28571 h 167760"/>
                <a:gd name="connsiteX10" fmla="*/ 273564 w 273210"/>
                <a:gd name="connsiteY10" fmla="*/ 42950 h 16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210" h="167760">
                  <a:moveTo>
                    <a:pt x="273564" y="42950"/>
                  </a:moveTo>
                  <a:cubicBezTo>
                    <a:pt x="269729" y="48223"/>
                    <a:pt x="264457" y="51578"/>
                    <a:pt x="258226" y="54454"/>
                  </a:cubicBezTo>
                  <a:cubicBezTo>
                    <a:pt x="207897" y="78899"/>
                    <a:pt x="161404" y="110055"/>
                    <a:pt x="120662" y="148400"/>
                  </a:cubicBezTo>
                  <a:cubicBezTo>
                    <a:pt x="110117" y="157986"/>
                    <a:pt x="97655" y="158466"/>
                    <a:pt x="85672" y="162779"/>
                  </a:cubicBezTo>
                  <a:cubicBezTo>
                    <a:pt x="69375" y="164217"/>
                    <a:pt x="52599" y="165655"/>
                    <a:pt x="36302" y="167573"/>
                  </a:cubicBezTo>
                  <a:cubicBezTo>
                    <a:pt x="20964" y="169011"/>
                    <a:pt x="13295" y="163259"/>
                    <a:pt x="11377" y="147441"/>
                  </a:cubicBezTo>
                  <a:cubicBezTo>
                    <a:pt x="8022" y="115327"/>
                    <a:pt x="4667" y="83213"/>
                    <a:pt x="353" y="51099"/>
                  </a:cubicBezTo>
                  <a:cubicBezTo>
                    <a:pt x="-1564" y="34802"/>
                    <a:pt x="4188" y="27133"/>
                    <a:pt x="20964" y="25216"/>
                  </a:cubicBezTo>
                  <a:cubicBezTo>
                    <a:pt x="92861" y="17546"/>
                    <a:pt x="164759" y="8919"/>
                    <a:pt x="236656" y="770"/>
                  </a:cubicBezTo>
                  <a:cubicBezTo>
                    <a:pt x="263019" y="-2106"/>
                    <a:pt x="267812" y="2208"/>
                    <a:pt x="269250" y="28571"/>
                  </a:cubicBezTo>
                  <a:cubicBezTo>
                    <a:pt x="270209" y="32885"/>
                    <a:pt x="269729" y="38157"/>
                    <a:pt x="273564" y="429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" name="Group 69">
            <a:extLst>
              <a:ext uri="{FF2B5EF4-FFF2-40B4-BE49-F238E27FC236}">
                <a16:creationId xmlns="" xmlns:a16="http://schemas.microsoft.com/office/drawing/2014/main" id="{6181508E-2950-4E9F-B41E-615771F34803}"/>
              </a:ext>
            </a:extLst>
          </p:cNvPr>
          <p:cNvGrpSpPr/>
          <p:nvPr/>
        </p:nvGrpSpPr>
        <p:grpSpPr>
          <a:xfrm>
            <a:off x="1443343" y="2729997"/>
            <a:ext cx="9981236" cy="3119513"/>
            <a:chOff x="1443343" y="2729997"/>
            <a:chExt cx="9981236" cy="3119513"/>
          </a:xfrm>
          <a:solidFill>
            <a:schemeClr val="accent3"/>
          </a:solidFill>
        </p:grpSpPr>
        <p:sp>
          <p:nvSpPr>
            <p:cNvPr id="20" name="Arrow: Bent 19">
              <a:extLst>
                <a:ext uri="{FF2B5EF4-FFF2-40B4-BE49-F238E27FC236}">
                  <a16:creationId xmlns="" xmlns:a16="http://schemas.microsoft.com/office/drawing/2014/main" id="{8F13F5B7-87C0-47F5-8240-22AD8D63FB14}"/>
                </a:ext>
              </a:extLst>
            </p:cNvPr>
            <p:cNvSpPr/>
            <p:nvPr/>
          </p:nvSpPr>
          <p:spPr>
            <a:xfrm rot="5400000" flipH="1">
              <a:off x="6412065" y="846049"/>
              <a:ext cx="565464" cy="9441457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Arrow: Bent 17">
              <a:extLst>
                <a:ext uri="{FF2B5EF4-FFF2-40B4-BE49-F238E27FC236}">
                  <a16:creationId xmlns="" xmlns:a16="http://schemas.microsoft.com/office/drawing/2014/main" id="{A40CDCC6-6643-47DD-A4DC-7F5318C4BF60}"/>
                </a:ext>
              </a:extLst>
            </p:cNvPr>
            <p:cNvSpPr/>
            <p:nvPr/>
          </p:nvSpPr>
          <p:spPr>
            <a:xfrm rot="16200000">
              <a:off x="5499825" y="-1326485"/>
              <a:ext cx="565464" cy="8678428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Arrow: Bent 20">
              <a:extLst>
                <a:ext uri="{FF2B5EF4-FFF2-40B4-BE49-F238E27FC236}">
                  <a16:creationId xmlns="" xmlns:a16="http://schemas.microsoft.com/office/drawing/2014/main" id="{BADA4B38-A737-41DE-AD13-95656A92A982}"/>
                </a:ext>
              </a:extLst>
            </p:cNvPr>
            <p:cNvSpPr/>
            <p:nvPr/>
          </p:nvSpPr>
          <p:spPr>
            <a:xfrm rot="5400000">
              <a:off x="10490443" y="2782688"/>
              <a:ext cx="565464" cy="1302808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1B106C21-4E59-4020-8A89-048BB2DB9895}"/>
                </a:ext>
              </a:extLst>
            </p:cNvPr>
            <p:cNvSpPr/>
            <p:nvPr/>
          </p:nvSpPr>
          <p:spPr>
            <a:xfrm>
              <a:off x="11181026" y="3707770"/>
              <a:ext cx="144850" cy="1645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그룹 5">
            <a:extLst>
              <a:ext uri="{FF2B5EF4-FFF2-40B4-BE49-F238E27FC236}">
                <a16:creationId xmlns="" xmlns:a16="http://schemas.microsoft.com/office/drawing/2014/main" id="{A1AA91A6-E47F-469F-8966-2664D15DE713}"/>
              </a:ext>
            </a:extLst>
          </p:cNvPr>
          <p:cNvGrpSpPr/>
          <p:nvPr/>
        </p:nvGrpSpPr>
        <p:grpSpPr>
          <a:xfrm>
            <a:off x="7315102" y="2685409"/>
            <a:ext cx="407813" cy="697932"/>
            <a:chOff x="4137552" y="3133232"/>
            <a:chExt cx="648072" cy="1109112"/>
          </a:xfrm>
        </p:grpSpPr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46CAB9A4-43D2-46A1-AC75-D39F5A788133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DFC8B525-A546-47BC-BB19-67B6BFABD731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1" name="그룹 5">
            <a:extLst>
              <a:ext uri="{FF2B5EF4-FFF2-40B4-BE49-F238E27FC236}">
                <a16:creationId xmlns="" xmlns:a16="http://schemas.microsoft.com/office/drawing/2014/main" id="{D91A1FD7-DDA1-4F18-A5A7-3E8C7BC52FB0}"/>
              </a:ext>
            </a:extLst>
          </p:cNvPr>
          <p:cNvGrpSpPr/>
          <p:nvPr/>
        </p:nvGrpSpPr>
        <p:grpSpPr>
          <a:xfrm>
            <a:off x="10476434" y="2711288"/>
            <a:ext cx="407813" cy="697932"/>
            <a:chOff x="4137552" y="3133232"/>
            <a:chExt cx="648072" cy="1109112"/>
          </a:xfrm>
        </p:grpSpPr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58252F8B-7C30-45A3-A083-5B4ACB66E9FB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1CE03C62-E575-4538-8320-6869E8E2F50B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7" name="그룹 5">
            <a:extLst>
              <a:ext uri="{FF2B5EF4-FFF2-40B4-BE49-F238E27FC236}">
                <a16:creationId xmlns="" xmlns:a16="http://schemas.microsoft.com/office/drawing/2014/main" id="{DF5FBDE0-C5BC-40CA-8B50-1C71C3DCF0E5}"/>
              </a:ext>
            </a:extLst>
          </p:cNvPr>
          <p:cNvGrpSpPr/>
          <p:nvPr/>
        </p:nvGrpSpPr>
        <p:grpSpPr>
          <a:xfrm>
            <a:off x="5796853" y="5271729"/>
            <a:ext cx="407813" cy="697932"/>
            <a:chOff x="4137552" y="3133232"/>
            <a:chExt cx="648072" cy="1109112"/>
          </a:xfrm>
        </p:grpSpPr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5C6B51C7-41F8-4DF4-B564-EBA25129EA31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="" xmlns:a16="http://schemas.microsoft.com/office/drawing/2014/main" id="{F1A8A80E-9ADF-4E8D-A4DD-BD20C4A13967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9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8956153" y="5245849"/>
            <a:ext cx="407813" cy="697932"/>
            <a:chOff x="4137552" y="3133232"/>
            <a:chExt cx="648072" cy="1109112"/>
          </a:xfrm>
        </p:grpSpPr>
        <p:cxnSp>
          <p:nvCxnSpPr>
            <p:cNvPr id="80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="" xmlns:a16="http://schemas.microsoft.com/office/drawing/2014/main" id="{64E5ED56-3FE2-481B-ACD5-C1B16D1AF6B2}"/>
              </a:ext>
            </a:extLst>
          </p:cNvPr>
          <p:cNvSpPr>
            <a:spLocks noChangeAspect="1"/>
          </p:cNvSpPr>
          <p:nvPr/>
        </p:nvSpPr>
        <p:spPr>
          <a:xfrm rot="5400000">
            <a:off x="1032117" y="5200981"/>
            <a:ext cx="727561" cy="1158738"/>
          </a:xfrm>
          <a:custGeom>
            <a:avLst/>
            <a:gdLst>
              <a:gd name="connsiteX0" fmla="*/ 535055 w 1065905"/>
              <a:gd name="connsiteY0" fmla="*/ 156808 h 1697595"/>
              <a:gd name="connsiteX1" fmla="*/ 623457 w 1065905"/>
              <a:gd name="connsiteY1" fmla="*/ 310223 h 1697595"/>
              <a:gd name="connsiteX2" fmla="*/ 535055 w 1065905"/>
              <a:gd name="connsiteY2" fmla="*/ 463638 h 1697595"/>
              <a:gd name="connsiteX3" fmla="*/ 446652 w 1065905"/>
              <a:gd name="connsiteY3" fmla="*/ 310223 h 1697595"/>
              <a:gd name="connsiteX4" fmla="*/ 535055 w 1065905"/>
              <a:gd name="connsiteY4" fmla="*/ 156808 h 1697595"/>
              <a:gd name="connsiteX5" fmla="*/ 411386 w 1065905"/>
              <a:gd name="connsiteY5" fmla="*/ 0 h 1697595"/>
              <a:gd name="connsiteX6" fmla="*/ 411386 w 1065905"/>
              <a:gd name="connsiteY6" fmla="*/ 615052 h 1697595"/>
              <a:gd name="connsiteX7" fmla="*/ 488157 w 1065905"/>
              <a:gd name="connsiteY7" fmla="*/ 716376 h 1697595"/>
              <a:gd name="connsiteX8" fmla="*/ 488157 w 1065905"/>
              <a:gd name="connsiteY8" fmla="*/ 931518 h 1697595"/>
              <a:gd name="connsiteX9" fmla="*/ 534818 w 1065905"/>
              <a:gd name="connsiteY9" fmla="*/ 978179 h 1697595"/>
              <a:gd name="connsiteX10" fmla="*/ 581479 w 1065905"/>
              <a:gd name="connsiteY10" fmla="*/ 931518 h 1697595"/>
              <a:gd name="connsiteX11" fmla="*/ 581479 w 1065905"/>
              <a:gd name="connsiteY11" fmla="*/ 716523 h 1697595"/>
              <a:gd name="connsiteX12" fmla="*/ 658724 w 1065905"/>
              <a:gd name="connsiteY12" fmla="*/ 615052 h 1697595"/>
              <a:gd name="connsiteX13" fmla="*/ 658724 w 1065905"/>
              <a:gd name="connsiteY13" fmla="*/ 641 h 1697595"/>
              <a:gd name="connsiteX14" fmla="*/ 1065904 w 1065905"/>
              <a:gd name="connsiteY14" fmla="*/ 465924 h 1697595"/>
              <a:gd name="connsiteX15" fmla="*/ 1065904 w 1065905"/>
              <a:gd name="connsiteY15" fmla="*/ 760441 h 1697595"/>
              <a:gd name="connsiteX16" fmla="*/ 1065905 w 1065905"/>
              <a:gd name="connsiteY16" fmla="*/ 760441 h 1697595"/>
              <a:gd name="connsiteX17" fmla="*/ 1065905 w 1065905"/>
              <a:gd name="connsiteY17" fmla="*/ 1229018 h 1697595"/>
              <a:gd name="connsiteX18" fmla="*/ 597327 w 1065905"/>
              <a:gd name="connsiteY18" fmla="*/ 1697595 h 1697595"/>
              <a:gd name="connsiteX19" fmla="*/ 468579 w 1065905"/>
              <a:gd name="connsiteY19" fmla="*/ 1697595 h 1697595"/>
              <a:gd name="connsiteX20" fmla="*/ 1 w 1065905"/>
              <a:gd name="connsiteY20" fmla="*/ 1229018 h 1697595"/>
              <a:gd name="connsiteX21" fmla="*/ 1 w 1065905"/>
              <a:gd name="connsiteY21" fmla="*/ 767827 h 1697595"/>
              <a:gd name="connsiteX22" fmla="*/ 0 w 1065905"/>
              <a:gd name="connsiteY22" fmla="*/ 767827 h 1697595"/>
              <a:gd name="connsiteX23" fmla="*/ 0 w 1065905"/>
              <a:gd name="connsiteY23" fmla="*/ 465924 h 1697595"/>
              <a:gd name="connsiteX24" fmla="*/ 411386 w 1065905"/>
              <a:gd name="connsiteY24" fmla="*/ 0 h 169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65905" h="1697595">
                <a:moveTo>
                  <a:pt x="535055" y="156808"/>
                </a:moveTo>
                <a:cubicBezTo>
                  <a:pt x="583878" y="156808"/>
                  <a:pt x="623457" y="225494"/>
                  <a:pt x="623457" y="310223"/>
                </a:cubicBezTo>
                <a:cubicBezTo>
                  <a:pt x="623457" y="394952"/>
                  <a:pt x="583878" y="463638"/>
                  <a:pt x="535055" y="463638"/>
                </a:cubicBezTo>
                <a:cubicBezTo>
                  <a:pt x="486231" y="463638"/>
                  <a:pt x="446652" y="394952"/>
                  <a:pt x="446652" y="310223"/>
                </a:cubicBezTo>
                <a:cubicBezTo>
                  <a:pt x="446652" y="225494"/>
                  <a:pt x="486231" y="156808"/>
                  <a:pt x="535055" y="156808"/>
                </a:cubicBezTo>
                <a:close/>
                <a:moveTo>
                  <a:pt x="411386" y="0"/>
                </a:moveTo>
                <a:lnTo>
                  <a:pt x="411386" y="615052"/>
                </a:lnTo>
                <a:cubicBezTo>
                  <a:pt x="411386" y="663385"/>
                  <a:pt x="443769" y="704154"/>
                  <a:pt x="488157" y="716376"/>
                </a:cubicBezTo>
                <a:cubicBezTo>
                  <a:pt x="488157" y="788090"/>
                  <a:pt x="488157" y="859804"/>
                  <a:pt x="488157" y="931518"/>
                </a:cubicBezTo>
                <a:cubicBezTo>
                  <a:pt x="488157" y="957288"/>
                  <a:pt x="509048" y="978179"/>
                  <a:pt x="534818" y="978179"/>
                </a:cubicBezTo>
                <a:cubicBezTo>
                  <a:pt x="560588" y="978179"/>
                  <a:pt x="581479" y="957288"/>
                  <a:pt x="581479" y="931518"/>
                </a:cubicBezTo>
                <a:lnTo>
                  <a:pt x="581479" y="716523"/>
                </a:lnTo>
                <a:cubicBezTo>
                  <a:pt x="626107" y="704448"/>
                  <a:pt x="658724" y="663559"/>
                  <a:pt x="658724" y="615052"/>
                </a:cubicBezTo>
                <a:lnTo>
                  <a:pt x="658724" y="641"/>
                </a:lnTo>
                <a:cubicBezTo>
                  <a:pt x="888628" y="30848"/>
                  <a:pt x="1065904" y="227684"/>
                  <a:pt x="1065904" y="465924"/>
                </a:cubicBezTo>
                <a:lnTo>
                  <a:pt x="1065904" y="760441"/>
                </a:lnTo>
                <a:lnTo>
                  <a:pt x="1065905" y="760441"/>
                </a:lnTo>
                <a:lnTo>
                  <a:pt x="1065905" y="1229018"/>
                </a:lnTo>
                <a:cubicBezTo>
                  <a:pt x="1065905" y="1487806"/>
                  <a:pt x="856115" y="1697595"/>
                  <a:pt x="597327" y="1697595"/>
                </a:cubicBezTo>
                <a:lnTo>
                  <a:pt x="468579" y="1697595"/>
                </a:lnTo>
                <a:cubicBezTo>
                  <a:pt x="209790" y="1697595"/>
                  <a:pt x="1" y="1487806"/>
                  <a:pt x="1" y="1229018"/>
                </a:cubicBezTo>
                <a:lnTo>
                  <a:pt x="1" y="767827"/>
                </a:lnTo>
                <a:lnTo>
                  <a:pt x="0" y="767827"/>
                </a:lnTo>
                <a:lnTo>
                  <a:pt x="0" y="465924"/>
                </a:lnTo>
                <a:cubicBezTo>
                  <a:pt x="0" y="226227"/>
                  <a:pt x="179451" y="28442"/>
                  <a:pt x="411386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6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4208749" y="2672301"/>
            <a:ext cx="407813" cy="697932"/>
            <a:chOff x="4137552" y="3133232"/>
            <a:chExt cx="648072" cy="1109112"/>
          </a:xfrm>
        </p:grpSpPr>
        <p:cxnSp>
          <p:nvCxnSpPr>
            <p:cNvPr id="47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9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2756635" y="5240097"/>
            <a:ext cx="407813" cy="697932"/>
            <a:chOff x="4137552" y="3133232"/>
            <a:chExt cx="648072" cy="1109112"/>
          </a:xfrm>
        </p:grpSpPr>
        <p:cxnSp>
          <p:nvCxnSpPr>
            <p:cNvPr id="50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52" name="직사각형 113">
            <a:extLst>
              <a:ext uri="{FF2B5EF4-FFF2-40B4-BE49-F238E27FC236}">
                <a16:creationId xmlns:a16="http://schemas.microsoft.com/office/drawing/2014/main" xmlns="" id="{D0C0C77B-31F3-4FF9-89F0-ADD2294B3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408" y="1930755"/>
            <a:ext cx="19579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Features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</a:endParaRPr>
          </a:p>
        </p:txBody>
      </p:sp>
      <p:sp>
        <p:nvSpPr>
          <p:cNvPr id="53" name="TextBox 21">
            <a:extLst>
              <a:ext uri="{FF2B5EF4-FFF2-40B4-BE49-F238E27FC236}">
                <a16:creationId xmlns:a16="http://schemas.microsoft.com/office/drawing/2014/main" xmlns="" id="{6D2FF214-9DFE-471D-862A-197652B22D92}"/>
              </a:ext>
            </a:extLst>
          </p:cNvPr>
          <p:cNvSpPr txBox="1"/>
          <p:nvPr/>
        </p:nvSpPr>
        <p:spPr>
          <a:xfrm>
            <a:off x="9095362" y="1923219"/>
            <a:ext cx="3096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Hardware Components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4" name="TextBox 22">
            <a:extLst>
              <a:ext uri="{FF2B5EF4-FFF2-40B4-BE49-F238E27FC236}">
                <a16:creationId xmlns:a16="http://schemas.microsoft.com/office/drawing/2014/main" xmlns="" id="{660C09C8-FC47-49CE-B0DD-F8FCE2EC7A93}"/>
              </a:ext>
            </a:extLst>
          </p:cNvPr>
          <p:cNvSpPr txBox="1"/>
          <p:nvPr/>
        </p:nvSpPr>
        <p:spPr>
          <a:xfrm>
            <a:off x="4871108" y="4518680"/>
            <a:ext cx="2317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Future work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xmlns="" id="{CB0387D3-A78A-4CB0-B04B-CF88BD02DB20}"/>
              </a:ext>
            </a:extLst>
          </p:cNvPr>
          <p:cNvSpPr txBox="1"/>
          <p:nvPr/>
        </p:nvSpPr>
        <p:spPr>
          <a:xfrm>
            <a:off x="8169090" y="4476636"/>
            <a:ext cx="2116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Overall design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6" name="TextBox 24">
            <a:extLst>
              <a:ext uri="{FF2B5EF4-FFF2-40B4-BE49-F238E27FC236}">
                <a16:creationId xmlns:a16="http://schemas.microsoft.com/office/drawing/2014/main" xmlns="" id="{58F6CD10-03C8-44DE-BE4F-5DB0E55D2734}"/>
              </a:ext>
            </a:extLst>
          </p:cNvPr>
          <p:cNvSpPr txBox="1"/>
          <p:nvPr/>
        </p:nvSpPr>
        <p:spPr>
          <a:xfrm>
            <a:off x="2297191" y="4510052"/>
            <a:ext cx="1353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Demo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7" name="직사각형 113">
            <a:extLst>
              <a:ext uri="{FF2B5EF4-FFF2-40B4-BE49-F238E27FC236}">
                <a16:creationId xmlns:a16="http://schemas.microsoft.com/office/drawing/2014/main" xmlns="" id="{18893293-061E-4776-BE92-054AE2997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4902" y="1923219"/>
            <a:ext cx="22943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Introduction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46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0">
            <a:extLst>
              <a:ext uri="{FF2B5EF4-FFF2-40B4-BE49-F238E27FC236}">
                <a16:creationId xmlns="" xmlns:a16="http://schemas.microsoft.com/office/drawing/2014/main" id="{2E466B35-D21A-4A65-9408-3888B78F535C}"/>
              </a:ext>
            </a:extLst>
          </p:cNvPr>
          <p:cNvGrpSpPr/>
          <p:nvPr/>
        </p:nvGrpSpPr>
        <p:grpSpPr>
          <a:xfrm>
            <a:off x="1208099" y="507433"/>
            <a:ext cx="3338774" cy="5651950"/>
            <a:chOff x="947897" y="1831704"/>
            <a:chExt cx="2670285" cy="4520317"/>
          </a:xfrm>
        </p:grpSpPr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24E3EFDC-DE51-4C0F-9AFC-E01D5805892E}"/>
                </a:ext>
              </a:extLst>
            </p:cNvPr>
            <p:cNvSpPr/>
            <p:nvPr/>
          </p:nvSpPr>
          <p:spPr>
            <a:xfrm>
              <a:off x="3129268" y="5540427"/>
              <a:ext cx="488914" cy="502556"/>
            </a:xfrm>
            <a:custGeom>
              <a:avLst/>
              <a:gdLst>
                <a:gd name="connsiteX0" fmla="*/ 491422 w 488903"/>
                <a:gd name="connsiteY0" fmla="*/ 222634 h 498489"/>
                <a:gd name="connsiteX1" fmla="*/ 488546 w 488903"/>
                <a:gd name="connsiteY1" fmla="*/ 246600 h 498489"/>
                <a:gd name="connsiteX2" fmla="*/ 312157 w 488903"/>
                <a:gd name="connsiteY2" fmla="*/ 483862 h 498489"/>
                <a:gd name="connsiteX3" fmla="*/ 296819 w 488903"/>
                <a:gd name="connsiteY3" fmla="*/ 488175 h 498489"/>
                <a:gd name="connsiteX4" fmla="*/ 273812 w 488903"/>
                <a:gd name="connsiteY4" fmla="*/ 496324 h 498489"/>
                <a:gd name="connsiteX5" fmla="*/ 208625 w 488903"/>
                <a:gd name="connsiteY5" fmla="*/ 495365 h 498489"/>
                <a:gd name="connsiteX6" fmla="*/ 184180 w 488903"/>
                <a:gd name="connsiteY6" fmla="*/ 502555 h 498489"/>
                <a:gd name="connsiteX7" fmla="*/ 167883 w 488903"/>
                <a:gd name="connsiteY7" fmla="*/ 480506 h 498489"/>
                <a:gd name="connsiteX8" fmla="*/ 122 w 488903"/>
                <a:gd name="connsiteY8" fmla="*/ 239410 h 498489"/>
                <a:gd name="connsiteX9" fmla="*/ 205749 w 488903"/>
                <a:gd name="connsiteY9" fmla="*/ 3586 h 498489"/>
                <a:gd name="connsiteX10" fmla="*/ 487108 w 488903"/>
                <a:gd name="connsiteY10" fmla="*/ 192437 h 498489"/>
                <a:gd name="connsiteX11" fmla="*/ 490942 w 488903"/>
                <a:gd name="connsiteY11" fmla="*/ 202023 h 498489"/>
                <a:gd name="connsiteX12" fmla="*/ 491422 w 488903"/>
                <a:gd name="connsiteY12" fmla="*/ 222634 h 498489"/>
                <a:gd name="connsiteX0" fmla="*/ 491422 w 509389"/>
                <a:gd name="connsiteY0" fmla="*/ 222634 h 502555"/>
                <a:gd name="connsiteX1" fmla="*/ 488546 w 509389"/>
                <a:gd name="connsiteY1" fmla="*/ 246600 h 502555"/>
                <a:gd name="connsiteX2" fmla="*/ 312157 w 509389"/>
                <a:gd name="connsiteY2" fmla="*/ 483862 h 502555"/>
                <a:gd name="connsiteX3" fmla="*/ 296819 w 509389"/>
                <a:gd name="connsiteY3" fmla="*/ 488175 h 502555"/>
                <a:gd name="connsiteX4" fmla="*/ 273812 w 509389"/>
                <a:gd name="connsiteY4" fmla="*/ 496324 h 502555"/>
                <a:gd name="connsiteX5" fmla="*/ 208625 w 509389"/>
                <a:gd name="connsiteY5" fmla="*/ 495365 h 502555"/>
                <a:gd name="connsiteX6" fmla="*/ 184180 w 509389"/>
                <a:gd name="connsiteY6" fmla="*/ 502555 h 502555"/>
                <a:gd name="connsiteX7" fmla="*/ 167883 w 509389"/>
                <a:gd name="connsiteY7" fmla="*/ 480506 h 502555"/>
                <a:gd name="connsiteX8" fmla="*/ 122 w 509389"/>
                <a:gd name="connsiteY8" fmla="*/ 239410 h 502555"/>
                <a:gd name="connsiteX9" fmla="*/ 205749 w 509389"/>
                <a:gd name="connsiteY9" fmla="*/ 3586 h 502555"/>
                <a:gd name="connsiteX10" fmla="*/ 487108 w 509389"/>
                <a:gd name="connsiteY10" fmla="*/ 192437 h 502555"/>
                <a:gd name="connsiteX11" fmla="*/ 491422 w 509389"/>
                <a:gd name="connsiteY11" fmla="*/ 222634 h 502555"/>
                <a:gd name="connsiteX0" fmla="*/ 487108 w 516710"/>
                <a:gd name="connsiteY0" fmla="*/ 192437 h 502555"/>
                <a:gd name="connsiteX1" fmla="*/ 488546 w 516710"/>
                <a:gd name="connsiteY1" fmla="*/ 246600 h 502555"/>
                <a:gd name="connsiteX2" fmla="*/ 312157 w 516710"/>
                <a:gd name="connsiteY2" fmla="*/ 483862 h 502555"/>
                <a:gd name="connsiteX3" fmla="*/ 296819 w 516710"/>
                <a:gd name="connsiteY3" fmla="*/ 488175 h 502555"/>
                <a:gd name="connsiteX4" fmla="*/ 273812 w 516710"/>
                <a:gd name="connsiteY4" fmla="*/ 496324 h 502555"/>
                <a:gd name="connsiteX5" fmla="*/ 208625 w 516710"/>
                <a:gd name="connsiteY5" fmla="*/ 495365 h 502555"/>
                <a:gd name="connsiteX6" fmla="*/ 184180 w 516710"/>
                <a:gd name="connsiteY6" fmla="*/ 502555 h 502555"/>
                <a:gd name="connsiteX7" fmla="*/ 167883 w 516710"/>
                <a:gd name="connsiteY7" fmla="*/ 480506 h 502555"/>
                <a:gd name="connsiteX8" fmla="*/ 122 w 516710"/>
                <a:gd name="connsiteY8" fmla="*/ 239410 h 502555"/>
                <a:gd name="connsiteX9" fmla="*/ 205749 w 516710"/>
                <a:gd name="connsiteY9" fmla="*/ 3586 h 502555"/>
                <a:gd name="connsiteX10" fmla="*/ 487108 w 516710"/>
                <a:gd name="connsiteY10" fmla="*/ 192437 h 502555"/>
                <a:gd name="connsiteX0" fmla="*/ 487108 w 502324"/>
                <a:gd name="connsiteY0" fmla="*/ 192437 h 502555"/>
                <a:gd name="connsiteX1" fmla="*/ 488546 w 502324"/>
                <a:gd name="connsiteY1" fmla="*/ 246600 h 502555"/>
                <a:gd name="connsiteX2" fmla="*/ 312157 w 502324"/>
                <a:gd name="connsiteY2" fmla="*/ 483862 h 502555"/>
                <a:gd name="connsiteX3" fmla="*/ 296819 w 502324"/>
                <a:gd name="connsiteY3" fmla="*/ 488175 h 502555"/>
                <a:gd name="connsiteX4" fmla="*/ 273812 w 502324"/>
                <a:gd name="connsiteY4" fmla="*/ 496324 h 502555"/>
                <a:gd name="connsiteX5" fmla="*/ 208625 w 502324"/>
                <a:gd name="connsiteY5" fmla="*/ 495365 h 502555"/>
                <a:gd name="connsiteX6" fmla="*/ 184180 w 502324"/>
                <a:gd name="connsiteY6" fmla="*/ 502555 h 502555"/>
                <a:gd name="connsiteX7" fmla="*/ 167883 w 502324"/>
                <a:gd name="connsiteY7" fmla="*/ 480506 h 502555"/>
                <a:gd name="connsiteX8" fmla="*/ 122 w 502324"/>
                <a:gd name="connsiteY8" fmla="*/ 239410 h 502555"/>
                <a:gd name="connsiteX9" fmla="*/ 205749 w 502324"/>
                <a:gd name="connsiteY9" fmla="*/ 3586 h 502555"/>
                <a:gd name="connsiteX10" fmla="*/ 487108 w 502324"/>
                <a:gd name="connsiteY10" fmla="*/ 192437 h 502555"/>
                <a:gd name="connsiteX0" fmla="*/ 487108 w 489819"/>
                <a:gd name="connsiteY0" fmla="*/ 192437 h 502555"/>
                <a:gd name="connsiteX1" fmla="*/ 488546 w 489819"/>
                <a:gd name="connsiteY1" fmla="*/ 246600 h 502555"/>
                <a:gd name="connsiteX2" fmla="*/ 312157 w 489819"/>
                <a:gd name="connsiteY2" fmla="*/ 483862 h 502555"/>
                <a:gd name="connsiteX3" fmla="*/ 296819 w 489819"/>
                <a:gd name="connsiteY3" fmla="*/ 488175 h 502555"/>
                <a:gd name="connsiteX4" fmla="*/ 273812 w 489819"/>
                <a:gd name="connsiteY4" fmla="*/ 496324 h 502555"/>
                <a:gd name="connsiteX5" fmla="*/ 208625 w 489819"/>
                <a:gd name="connsiteY5" fmla="*/ 495365 h 502555"/>
                <a:gd name="connsiteX6" fmla="*/ 184180 w 489819"/>
                <a:gd name="connsiteY6" fmla="*/ 502555 h 502555"/>
                <a:gd name="connsiteX7" fmla="*/ 167883 w 489819"/>
                <a:gd name="connsiteY7" fmla="*/ 480506 h 502555"/>
                <a:gd name="connsiteX8" fmla="*/ 122 w 489819"/>
                <a:gd name="connsiteY8" fmla="*/ 239410 h 502555"/>
                <a:gd name="connsiteX9" fmla="*/ 205749 w 489819"/>
                <a:gd name="connsiteY9" fmla="*/ 3586 h 502555"/>
                <a:gd name="connsiteX10" fmla="*/ 487108 w 489819"/>
                <a:gd name="connsiteY10" fmla="*/ 192437 h 502555"/>
                <a:gd name="connsiteX0" fmla="*/ 487108 w 489819"/>
                <a:gd name="connsiteY0" fmla="*/ 192437 h 503175"/>
                <a:gd name="connsiteX1" fmla="*/ 488546 w 489819"/>
                <a:gd name="connsiteY1" fmla="*/ 246600 h 503175"/>
                <a:gd name="connsiteX2" fmla="*/ 312157 w 489819"/>
                <a:gd name="connsiteY2" fmla="*/ 483862 h 503175"/>
                <a:gd name="connsiteX3" fmla="*/ 296819 w 489819"/>
                <a:gd name="connsiteY3" fmla="*/ 488175 h 503175"/>
                <a:gd name="connsiteX4" fmla="*/ 273812 w 489819"/>
                <a:gd name="connsiteY4" fmla="*/ 496324 h 503175"/>
                <a:gd name="connsiteX5" fmla="*/ 184180 w 489819"/>
                <a:gd name="connsiteY5" fmla="*/ 502555 h 503175"/>
                <a:gd name="connsiteX6" fmla="*/ 167883 w 489819"/>
                <a:gd name="connsiteY6" fmla="*/ 480506 h 503175"/>
                <a:gd name="connsiteX7" fmla="*/ 122 w 489819"/>
                <a:gd name="connsiteY7" fmla="*/ 239410 h 503175"/>
                <a:gd name="connsiteX8" fmla="*/ 205749 w 489819"/>
                <a:gd name="connsiteY8" fmla="*/ 3586 h 503175"/>
                <a:gd name="connsiteX9" fmla="*/ 487108 w 489819"/>
                <a:gd name="connsiteY9" fmla="*/ 192437 h 503175"/>
                <a:gd name="connsiteX0" fmla="*/ 487108 w 489819"/>
                <a:gd name="connsiteY0" fmla="*/ 192437 h 502646"/>
                <a:gd name="connsiteX1" fmla="*/ 488546 w 489819"/>
                <a:gd name="connsiteY1" fmla="*/ 246600 h 502646"/>
                <a:gd name="connsiteX2" fmla="*/ 312157 w 489819"/>
                <a:gd name="connsiteY2" fmla="*/ 483862 h 502646"/>
                <a:gd name="connsiteX3" fmla="*/ 296819 w 489819"/>
                <a:gd name="connsiteY3" fmla="*/ 488175 h 502646"/>
                <a:gd name="connsiteX4" fmla="*/ 184180 w 489819"/>
                <a:gd name="connsiteY4" fmla="*/ 502555 h 502646"/>
                <a:gd name="connsiteX5" fmla="*/ 167883 w 489819"/>
                <a:gd name="connsiteY5" fmla="*/ 480506 h 502646"/>
                <a:gd name="connsiteX6" fmla="*/ 122 w 489819"/>
                <a:gd name="connsiteY6" fmla="*/ 239410 h 502646"/>
                <a:gd name="connsiteX7" fmla="*/ 205749 w 489819"/>
                <a:gd name="connsiteY7" fmla="*/ 3586 h 502646"/>
                <a:gd name="connsiteX8" fmla="*/ 487108 w 489819"/>
                <a:gd name="connsiteY8" fmla="*/ 192437 h 502646"/>
                <a:gd name="connsiteX0" fmla="*/ 487108 w 489819"/>
                <a:gd name="connsiteY0" fmla="*/ 192437 h 502555"/>
                <a:gd name="connsiteX1" fmla="*/ 488546 w 489819"/>
                <a:gd name="connsiteY1" fmla="*/ 246600 h 502555"/>
                <a:gd name="connsiteX2" fmla="*/ 312157 w 489819"/>
                <a:gd name="connsiteY2" fmla="*/ 483862 h 502555"/>
                <a:gd name="connsiteX3" fmla="*/ 184180 w 489819"/>
                <a:gd name="connsiteY3" fmla="*/ 502555 h 502555"/>
                <a:gd name="connsiteX4" fmla="*/ 167883 w 489819"/>
                <a:gd name="connsiteY4" fmla="*/ 480506 h 502555"/>
                <a:gd name="connsiteX5" fmla="*/ 122 w 489819"/>
                <a:gd name="connsiteY5" fmla="*/ 239410 h 502555"/>
                <a:gd name="connsiteX6" fmla="*/ 205749 w 489819"/>
                <a:gd name="connsiteY6" fmla="*/ 3586 h 502555"/>
                <a:gd name="connsiteX7" fmla="*/ 487108 w 489819"/>
                <a:gd name="connsiteY7" fmla="*/ 192437 h 502555"/>
                <a:gd name="connsiteX0" fmla="*/ 487108 w 488913"/>
                <a:gd name="connsiteY0" fmla="*/ 192437 h 502555"/>
                <a:gd name="connsiteX1" fmla="*/ 488546 w 488913"/>
                <a:gd name="connsiteY1" fmla="*/ 246600 h 502555"/>
                <a:gd name="connsiteX2" fmla="*/ 312157 w 488913"/>
                <a:gd name="connsiteY2" fmla="*/ 483862 h 502555"/>
                <a:gd name="connsiteX3" fmla="*/ 184180 w 488913"/>
                <a:gd name="connsiteY3" fmla="*/ 502555 h 502555"/>
                <a:gd name="connsiteX4" fmla="*/ 167883 w 488913"/>
                <a:gd name="connsiteY4" fmla="*/ 480506 h 502555"/>
                <a:gd name="connsiteX5" fmla="*/ 122 w 488913"/>
                <a:gd name="connsiteY5" fmla="*/ 239410 h 502555"/>
                <a:gd name="connsiteX6" fmla="*/ 205749 w 488913"/>
                <a:gd name="connsiteY6" fmla="*/ 3586 h 502555"/>
                <a:gd name="connsiteX7" fmla="*/ 487108 w 488913"/>
                <a:gd name="connsiteY7" fmla="*/ 192437 h 502555"/>
                <a:gd name="connsiteX0" fmla="*/ 487108 w 488913"/>
                <a:gd name="connsiteY0" fmla="*/ 192437 h 502555"/>
                <a:gd name="connsiteX1" fmla="*/ 488546 w 488913"/>
                <a:gd name="connsiteY1" fmla="*/ 246600 h 502555"/>
                <a:gd name="connsiteX2" fmla="*/ 312157 w 488913"/>
                <a:gd name="connsiteY2" fmla="*/ 483862 h 502555"/>
                <a:gd name="connsiteX3" fmla="*/ 184180 w 488913"/>
                <a:gd name="connsiteY3" fmla="*/ 502555 h 502555"/>
                <a:gd name="connsiteX4" fmla="*/ 167883 w 488913"/>
                <a:gd name="connsiteY4" fmla="*/ 480506 h 502555"/>
                <a:gd name="connsiteX5" fmla="*/ 122 w 488913"/>
                <a:gd name="connsiteY5" fmla="*/ 239410 h 502555"/>
                <a:gd name="connsiteX6" fmla="*/ 205749 w 488913"/>
                <a:gd name="connsiteY6" fmla="*/ 3586 h 502555"/>
                <a:gd name="connsiteX7" fmla="*/ 487108 w 488913"/>
                <a:gd name="connsiteY7" fmla="*/ 192437 h 502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913" h="502555">
                  <a:moveTo>
                    <a:pt x="487108" y="192437"/>
                  </a:moveTo>
                  <a:cubicBezTo>
                    <a:pt x="492332" y="226652"/>
                    <a:pt x="482083" y="229460"/>
                    <a:pt x="488546" y="246600"/>
                  </a:cubicBezTo>
                  <a:cubicBezTo>
                    <a:pt x="495256" y="362115"/>
                    <a:pt x="408979" y="457499"/>
                    <a:pt x="312157" y="483862"/>
                  </a:cubicBezTo>
                  <a:lnTo>
                    <a:pt x="184180" y="502555"/>
                  </a:lnTo>
                  <a:cubicBezTo>
                    <a:pt x="185138" y="490572"/>
                    <a:pt x="180345" y="484820"/>
                    <a:pt x="167883" y="480506"/>
                  </a:cubicBezTo>
                  <a:cubicBezTo>
                    <a:pt x="62912" y="444078"/>
                    <a:pt x="-3233" y="350612"/>
                    <a:pt x="122" y="239410"/>
                  </a:cubicBezTo>
                  <a:cubicBezTo>
                    <a:pt x="3956" y="116705"/>
                    <a:pt x="95985" y="22759"/>
                    <a:pt x="205749" y="3586"/>
                  </a:cubicBezTo>
                  <a:cubicBezTo>
                    <a:pt x="338040" y="-19421"/>
                    <a:pt x="460266" y="71170"/>
                    <a:pt x="487108" y="192437"/>
                  </a:cubicBezTo>
                  <a:close/>
                </a:path>
              </a:pathLst>
            </a:custGeom>
            <a:solidFill>
              <a:schemeClr val="accent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8FC0CFB3-00E9-401D-8548-9310228FDA70}"/>
                </a:ext>
              </a:extLst>
            </p:cNvPr>
            <p:cNvSpPr/>
            <p:nvPr/>
          </p:nvSpPr>
          <p:spPr>
            <a:xfrm>
              <a:off x="1674333" y="1831704"/>
              <a:ext cx="273211" cy="158175"/>
            </a:xfrm>
            <a:custGeom>
              <a:avLst/>
              <a:gdLst>
                <a:gd name="connsiteX0" fmla="*/ 2247 w 273210"/>
                <a:gd name="connsiteY0" fmla="*/ 48890 h 158174"/>
                <a:gd name="connsiteX1" fmla="*/ 36278 w 273210"/>
                <a:gd name="connsiteY1" fmla="*/ 11504 h 158174"/>
                <a:gd name="connsiteX2" fmla="*/ 192536 w 273210"/>
                <a:gd name="connsiteY2" fmla="*/ 2876 h 158174"/>
                <a:gd name="connsiteX3" fmla="*/ 228005 w 273210"/>
                <a:gd name="connsiteY3" fmla="*/ 0 h 158174"/>
                <a:gd name="connsiteX4" fmla="*/ 263475 w 273210"/>
                <a:gd name="connsiteY4" fmla="*/ 0 h 158174"/>
                <a:gd name="connsiteX5" fmla="*/ 272102 w 273210"/>
                <a:gd name="connsiteY5" fmla="*/ 23966 h 158174"/>
                <a:gd name="connsiteX6" fmla="*/ 277854 w 273210"/>
                <a:gd name="connsiteY6" fmla="*/ 120309 h 158174"/>
                <a:gd name="connsiteX7" fmla="*/ 257723 w 273210"/>
                <a:gd name="connsiteY7" fmla="*/ 142836 h 158174"/>
                <a:gd name="connsiteX8" fmla="*/ 161380 w 273210"/>
                <a:gd name="connsiteY8" fmla="*/ 149068 h 158174"/>
                <a:gd name="connsiteX9" fmla="*/ 123514 w 273210"/>
                <a:gd name="connsiteY9" fmla="*/ 156257 h 158174"/>
                <a:gd name="connsiteX10" fmla="*/ 37237 w 273210"/>
                <a:gd name="connsiteY10" fmla="*/ 160571 h 158174"/>
                <a:gd name="connsiteX11" fmla="*/ 809 w 273210"/>
                <a:gd name="connsiteY11" fmla="*/ 123184 h 158174"/>
                <a:gd name="connsiteX12" fmla="*/ 809 w 273210"/>
                <a:gd name="connsiteY12" fmla="*/ 92987 h 158174"/>
                <a:gd name="connsiteX13" fmla="*/ 2247 w 273210"/>
                <a:gd name="connsiteY13" fmla="*/ 48890 h 15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210" h="158174">
                  <a:moveTo>
                    <a:pt x="2247" y="48890"/>
                  </a:moveTo>
                  <a:cubicBezTo>
                    <a:pt x="330" y="15338"/>
                    <a:pt x="2726" y="12942"/>
                    <a:pt x="36278" y="11504"/>
                  </a:cubicBezTo>
                  <a:cubicBezTo>
                    <a:pt x="88524" y="8628"/>
                    <a:pt x="140290" y="5752"/>
                    <a:pt x="192536" y="2876"/>
                  </a:cubicBezTo>
                  <a:cubicBezTo>
                    <a:pt x="204039" y="-959"/>
                    <a:pt x="216501" y="4314"/>
                    <a:pt x="228005" y="0"/>
                  </a:cubicBezTo>
                  <a:cubicBezTo>
                    <a:pt x="239988" y="0"/>
                    <a:pt x="251492" y="0"/>
                    <a:pt x="263475" y="0"/>
                  </a:cubicBezTo>
                  <a:cubicBezTo>
                    <a:pt x="268747" y="7190"/>
                    <a:pt x="271623" y="14859"/>
                    <a:pt x="272102" y="23966"/>
                  </a:cubicBezTo>
                  <a:cubicBezTo>
                    <a:pt x="273540" y="56080"/>
                    <a:pt x="275457" y="88194"/>
                    <a:pt x="277854" y="120309"/>
                  </a:cubicBezTo>
                  <a:cubicBezTo>
                    <a:pt x="278813" y="135167"/>
                    <a:pt x="272102" y="141878"/>
                    <a:pt x="257723" y="142836"/>
                  </a:cubicBezTo>
                  <a:cubicBezTo>
                    <a:pt x="225609" y="144754"/>
                    <a:pt x="193494" y="147150"/>
                    <a:pt x="161380" y="149068"/>
                  </a:cubicBezTo>
                  <a:cubicBezTo>
                    <a:pt x="149876" y="156737"/>
                    <a:pt x="136456" y="155299"/>
                    <a:pt x="123514" y="156257"/>
                  </a:cubicBezTo>
                  <a:cubicBezTo>
                    <a:pt x="94755" y="158175"/>
                    <a:pt x="65996" y="160092"/>
                    <a:pt x="37237" y="160571"/>
                  </a:cubicBezTo>
                  <a:cubicBezTo>
                    <a:pt x="8957" y="161530"/>
                    <a:pt x="809" y="151943"/>
                    <a:pt x="809" y="123184"/>
                  </a:cubicBezTo>
                  <a:cubicBezTo>
                    <a:pt x="809" y="113119"/>
                    <a:pt x="809" y="103053"/>
                    <a:pt x="809" y="92987"/>
                  </a:cubicBezTo>
                  <a:cubicBezTo>
                    <a:pt x="-629" y="78608"/>
                    <a:pt x="-150" y="63749"/>
                    <a:pt x="2247" y="48890"/>
                  </a:cubicBezTo>
                  <a:close/>
                </a:path>
              </a:pathLst>
            </a:custGeom>
            <a:solidFill>
              <a:schemeClr val="tx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83A21E2B-B038-4650-A773-2B1180089A7D}"/>
                </a:ext>
              </a:extLst>
            </p:cNvPr>
            <p:cNvSpPr/>
            <p:nvPr/>
          </p:nvSpPr>
          <p:spPr>
            <a:xfrm>
              <a:off x="1866868" y="1831704"/>
              <a:ext cx="33552" cy="4793"/>
            </a:xfrm>
            <a:custGeom>
              <a:avLst/>
              <a:gdLst>
                <a:gd name="connsiteX0" fmla="*/ 35469 w 33552"/>
                <a:gd name="connsiteY0" fmla="*/ 0 h 0"/>
                <a:gd name="connsiteX1" fmla="*/ 0 w 33552"/>
                <a:gd name="connsiteY1" fmla="*/ 2876 h 0"/>
                <a:gd name="connsiteX2" fmla="*/ 479 w 33552"/>
                <a:gd name="connsiteY2" fmla="*/ 0 h 0"/>
                <a:gd name="connsiteX3" fmla="*/ 35469 w 33552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2">
                  <a:moveTo>
                    <a:pt x="35469" y="0"/>
                  </a:moveTo>
                  <a:cubicBezTo>
                    <a:pt x="23966" y="5752"/>
                    <a:pt x="11983" y="3835"/>
                    <a:pt x="0" y="2876"/>
                  </a:cubicBezTo>
                  <a:cubicBezTo>
                    <a:pt x="479" y="1917"/>
                    <a:pt x="479" y="959"/>
                    <a:pt x="479" y="0"/>
                  </a:cubicBezTo>
                  <a:cubicBezTo>
                    <a:pt x="11983" y="0"/>
                    <a:pt x="23966" y="0"/>
                    <a:pt x="35469" y="0"/>
                  </a:cubicBezTo>
                  <a:close/>
                </a:path>
              </a:pathLst>
            </a:custGeom>
            <a:solidFill>
              <a:srgbClr val="888888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A4E986D3-4CFC-4397-BF82-351367B70201}"/>
                </a:ext>
              </a:extLst>
            </p:cNvPr>
            <p:cNvSpPr/>
            <p:nvPr/>
          </p:nvSpPr>
          <p:spPr>
            <a:xfrm>
              <a:off x="947897" y="2809870"/>
              <a:ext cx="2478068" cy="3542151"/>
            </a:xfrm>
            <a:custGeom>
              <a:avLst/>
              <a:gdLst>
                <a:gd name="connsiteX0" fmla="*/ 2365550 w 2478068"/>
                <a:gd name="connsiteY0" fmla="*/ 3232633 h 3542151"/>
                <a:gd name="connsiteX1" fmla="*/ 2388078 w 2478068"/>
                <a:gd name="connsiteY1" fmla="*/ 3219691 h 3542151"/>
                <a:gd name="connsiteX2" fmla="*/ 2478189 w 2478068"/>
                <a:gd name="connsiteY2" fmla="*/ 3217774 h 3542151"/>
                <a:gd name="connsiteX3" fmla="*/ 2355005 w 2478068"/>
                <a:gd name="connsiteY3" fmla="*/ 3476126 h 3542151"/>
                <a:gd name="connsiteX4" fmla="*/ 2072687 w 2478068"/>
                <a:gd name="connsiteY4" fmla="*/ 3510157 h 3542151"/>
                <a:gd name="connsiteX5" fmla="*/ 1861308 w 2478068"/>
                <a:gd name="connsiteY5" fmla="*/ 3353900 h 3542151"/>
                <a:gd name="connsiteX6" fmla="*/ 1673416 w 2478068"/>
                <a:gd name="connsiteY6" fmla="*/ 3133414 h 3542151"/>
                <a:gd name="connsiteX7" fmla="*/ 1531539 w 2478068"/>
                <a:gd name="connsiteY7" fmla="*/ 3003999 h 3542151"/>
                <a:gd name="connsiteX8" fmla="*/ 1192182 w 2478068"/>
                <a:gd name="connsiteY8" fmla="*/ 3018858 h 3542151"/>
                <a:gd name="connsiteX9" fmla="*/ 1014356 w 2478068"/>
                <a:gd name="connsiteY9" fmla="*/ 3204832 h 3542151"/>
                <a:gd name="connsiteX10" fmla="*/ 841322 w 2478068"/>
                <a:gd name="connsiteY10" fmla="*/ 3400873 h 3542151"/>
                <a:gd name="connsiteX11" fmla="*/ 549898 w 2478068"/>
                <a:gd name="connsiteY11" fmla="*/ 3543230 h 3542151"/>
                <a:gd name="connsiteX12" fmla="*/ 180824 w 2478068"/>
                <a:gd name="connsiteY12" fmla="*/ 3373552 h 3542151"/>
                <a:gd name="connsiteX13" fmla="*/ 63870 w 2478068"/>
                <a:gd name="connsiteY13" fmla="*/ 3055286 h 3542151"/>
                <a:gd name="connsiteX14" fmla="*/ 132413 w 2478068"/>
                <a:gd name="connsiteY14" fmla="*/ 2584596 h 3542151"/>
                <a:gd name="connsiteX15" fmla="*/ 387888 w 2478068"/>
                <a:gd name="connsiteY15" fmla="*/ 2089941 h 3542151"/>
                <a:gd name="connsiteX16" fmla="*/ 630902 w 2478068"/>
                <a:gd name="connsiteY16" fmla="*/ 1706488 h 3542151"/>
                <a:gd name="connsiteX17" fmla="*/ 804415 w 2478068"/>
                <a:gd name="connsiteY17" fmla="*/ 1289003 h 3542151"/>
                <a:gd name="connsiteX18" fmla="*/ 804894 w 2478068"/>
                <a:gd name="connsiteY18" fmla="*/ 1027296 h 3542151"/>
                <a:gd name="connsiteX19" fmla="*/ 13542 w 2478068"/>
                <a:gd name="connsiteY19" fmla="*/ 491899 h 3542151"/>
                <a:gd name="connsiteX20" fmla="*/ 31756 w 2478068"/>
                <a:gd name="connsiteY20" fmla="*/ 153501 h 3542151"/>
                <a:gd name="connsiteX21" fmla="*/ 73936 w 2478068"/>
                <a:gd name="connsiteY21" fmla="*/ 95983 h 3542151"/>
                <a:gd name="connsiteX22" fmla="*/ 151585 w 2478068"/>
                <a:gd name="connsiteY22" fmla="*/ 127139 h 3542151"/>
                <a:gd name="connsiteX23" fmla="*/ 151585 w 2478068"/>
                <a:gd name="connsiteY23" fmla="*/ 173633 h 3542151"/>
                <a:gd name="connsiteX24" fmla="*/ 124264 w 2478068"/>
                <a:gd name="connsiteY24" fmla="*/ 281479 h 3542151"/>
                <a:gd name="connsiteX25" fmla="*/ 238342 w 2478068"/>
                <a:gd name="connsiteY25" fmla="*/ 713343 h 3542151"/>
                <a:gd name="connsiteX26" fmla="*/ 612209 w 2478068"/>
                <a:gd name="connsiteY26" fmla="*/ 918970 h 3542151"/>
                <a:gd name="connsiteX27" fmla="*/ 1174927 w 2478068"/>
                <a:gd name="connsiteY27" fmla="*/ 839404 h 3542151"/>
                <a:gd name="connsiteX28" fmla="*/ 1440468 w 2478068"/>
                <a:gd name="connsiteY28" fmla="*/ 476561 h 3542151"/>
                <a:gd name="connsiteX29" fmla="*/ 1385826 w 2478068"/>
                <a:gd name="connsiteY29" fmla="*/ 113718 h 3542151"/>
                <a:gd name="connsiteX30" fmla="*/ 1371926 w 2478068"/>
                <a:gd name="connsiteY30" fmla="*/ 89273 h 3542151"/>
                <a:gd name="connsiteX31" fmla="*/ 1372405 w 2478068"/>
                <a:gd name="connsiteY31" fmla="*/ 35589 h 3542151"/>
                <a:gd name="connsiteX32" fmla="*/ 1403561 w 2478068"/>
                <a:gd name="connsiteY32" fmla="*/ 5392 h 3542151"/>
                <a:gd name="connsiteX33" fmla="*/ 1446220 w 2478068"/>
                <a:gd name="connsiteY33" fmla="*/ 8268 h 3542151"/>
                <a:gd name="connsiteX34" fmla="*/ 1500862 w 2478068"/>
                <a:gd name="connsiteY34" fmla="*/ 77290 h 3542151"/>
                <a:gd name="connsiteX35" fmla="*/ 1505655 w 2478068"/>
                <a:gd name="connsiteY35" fmla="*/ 647198 h 3542151"/>
                <a:gd name="connsiteX36" fmla="*/ 1166299 w 2478068"/>
                <a:gd name="connsiteY36" fmla="*/ 969778 h 3542151"/>
                <a:gd name="connsiteX37" fmla="*/ 929037 w 2478068"/>
                <a:gd name="connsiteY37" fmla="*/ 1021544 h 3542151"/>
                <a:gd name="connsiteX38" fmla="*/ 875354 w 2478068"/>
                <a:gd name="connsiteY38" fmla="*/ 1439508 h 3542151"/>
                <a:gd name="connsiteX39" fmla="*/ 663975 w 2478068"/>
                <a:gd name="connsiteY39" fmla="*/ 1870894 h 3542151"/>
                <a:gd name="connsiteX40" fmla="*/ 427672 w 2478068"/>
                <a:gd name="connsiteY40" fmla="*/ 2228943 h 3542151"/>
                <a:gd name="connsiteX41" fmla="*/ 186575 w 2478068"/>
                <a:gd name="connsiteY41" fmla="*/ 2759547 h 3542151"/>
                <a:gd name="connsiteX42" fmla="*/ 205269 w 2478068"/>
                <a:gd name="connsiteY42" fmla="*/ 3166008 h 3542151"/>
                <a:gd name="connsiteX43" fmla="*/ 376864 w 2478068"/>
                <a:gd name="connsiteY43" fmla="*/ 3386014 h 3542151"/>
                <a:gd name="connsiteX44" fmla="*/ 648158 w 2478068"/>
                <a:gd name="connsiteY44" fmla="*/ 3392725 h 3542151"/>
                <a:gd name="connsiteX45" fmla="*/ 824546 w 2478068"/>
                <a:gd name="connsiteY45" fmla="*/ 3237426 h 3542151"/>
                <a:gd name="connsiteX46" fmla="*/ 1007166 w 2478068"/>
                <a:gd name="connsiteY46" fmla="*/ 3022213 h 3542151"/>
                <a:gd name="connsiteX47" fmla="*/ 1211355 w 2478068"/>
                <a:gd name="connsiteY47" fmla="*/ 2864997 h 3542151"/>
                <a:gd name="connsiteX48" fmla="*/ 1563653 w 2478068"/>
                <a:gd name="connsiteY48" fmla="*/ 2888004 h 3542151"/>
                <a:gd name="connsiteX49" fmla="*/ 1733810 w 2478068"/>
                <a:gd name="connsiteY49" fmla="*/ 3029882 h 3542151"/>
                <a:gd name="connsiteX50" fmla="*/ 1896299 w 2478068"/>
                <a:gd name="connsiteY50" fmla="*/ 3227360 h 3542151"/>
                <a:gd name="connsiteX51" fmla="*/ 2089943 w 2478068"/>
                <a:gd name="connsiteY51" fmla="*/ 3395600 h 3542151"/>
                <a:gd name="connsiteX52" fmla="*/ 2168071 w 2478068"/>
                <a:gd name="connsiteY52" fmla="*/ 3421484 h 3542151"/>
                <a:gd name="connsiteX53" fmla="*/ 2314742 w 2478068"/>
                <a:gd name="connsiteY53" fmla="*/ 3358693 h 3542151"/>
                <a:gd name="connsiteX54" fmla="*/ 2365550 w 2478068"/>
                <a:gd name="connsiteY54" fmla="*/ 3232633 h 35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478068" h="3542151">
                  <a:moveTo>
                    <a:pt x="2365550" y="3232633"/>
                  </a:moveTo>
                  <a:cubicBezTo>
                    <a:pt x="2368905" y="3220650"/>
                    <a:pt x="2375136" y="3217774"/>
                    <a:pt x="2388078" y="3219691"/>
                  </a:cubicBezTo>
                  <a:cubicBezTo>
                    <a:pt x="2418275" y="3224484"/>
                    <a:pt x="2448472" y="3223046"/>
                    <a:pt x="2478189" y="3217774"/>
                  </a:cubicBezTo>
                  <a:cubicBezTo>
                    <a:pt x="2470520" y="3319868"/>
                    <a:pt x="2436489" y="3410939"/>
                    <a:pt x="2355005" y="3476126"/>
                  </a:cubicBezTo>
                  <a:cubicBezTo>
                    <a:pt x="2269687" y="3544189"/>
                    <a:pt x="2172385" y="3548982"/>
                    <a:pt x="2072687" y="3510157"/>
                  </a:cubicBezTo>
                  <a:cubicBezTo>
                    <a:pt x="1988327" y="3477084"/>
                    <a:pt x="1922661" y="3418128"/>
                    <a:pt x="1861308" y="3353900"/>
                  </a:cubicBezTo>
                  <a:cubicBezTo>
                    <a:pt x="1794683" y="3283920"/>
                    <a:pt x="1738124" y="3205312"/>
                    <a:pt x="1673416" y="3133414"/>
                  </a:cubicBezTo>
                  <a:cubicBezTo>
                    <a:pt x="1630278" y="3085482"/>
                    <a:pt x="1585701" y="3039468"/>
                    <a:pt x="1531539" y="3003999"/>
                  </a:cubicBezTo>
                  <a:cubicBezTo>
                    <a:pt x="1417940" y="2930184"/>
                    <a:pt x="1299070" y="2935456"/>
                    <a:pt x="1192182" y="3018858"/>
                  </a:cubicBezTo>
                  <a:cubicBezTo>
                    <a:pt x="1123640" y="3072062"/>
                    <a:pt x="1069477" y="3138687"/>
                    <a:pt x="1014356" y="3204832"/>
                  </a:cubicBezTo>
                  <a:cubicBezTo>
                    <a:pt x="958755" y="3271937"/>
                    <a:pt x="905551" y="3340958"/>
                    <a:pt x="841322" y="3400873"/>
                  </a:cubicBezTo>
                  <a:cubicBezTo>
                    <a:pt x="758880" y="3478043"/>
                    <a:pt x="663975" y="3531247"/>
                    <a:pt x="549898" y="3543230"/>
                  </a:cubicBezTo>
                  <a:cubicBezTo>
                    <a:pt x="394120" y="3559047"/>
                    <a:pt x="270935" y="3499133"/>
                    <a:pt x="180824" y="3373552"/>
                  </a:cubicBezTo>
                  <a:cubicBezTo>
                    <a:pt x="113240" y="3278647"/>
                    <a:pt x="78729" y="3169842"/>
                    <a:pt x="63870" y="3055286"/>
                  </a:cubicBezTo>
                  <a:cubicBezTo>
                    <a:pt x="42301" y="2892318"/>
                    <a:pt x="75853" y="2736540"/>
                    <a:pt x="132413" y="2584596"/>
                  </a:cubicBezTo>
                  <a:cubicBezTo>
                    <a:pt x="198079" y="2409646"/>
                    <a:pt x="286753" y="2246678"/>
                    <a:pt x="387888" y="2089941"/>
                  </a:cubicBezTo>
                  <a:cubicBezTo>
                    <a:pt x="469852" y="1962922"/>
                    <a:pt x="555170" y="1837821"/>
                    <a:pt x="630902" y="1706488"/>
                  </a:cubicBezTo>
                  <a:cubicBezTo>
                    <a:pt x="706634" y="1574676"/>
                    <a:pt x="770383" y="1438070"/>
                    <a:pt x="804415" y="1289003"/>
                  </a:cubicBezTo>
                  <a:cubicBezTo>
                    <a:pt x="823108" y="1207040"/>
                    <a:pt x="817356" y="1024899"/>
                    <a:pt x="804894" y="1027296"/>
                  </a:cubicBezTo>
                  <a:cubicBezTo>
                    <a:pt x="456910" y="1092004"/>
                    <a:pt x="87357" y="886377"/>
                    <a:pt x="13542" y="491899"/>
                  </a:cubicBezTo>
                  <a:cubicBezTo>
                    <a:pt x="-8027" y="377342"/>
                    <a:pt x="-5151" y="264703"/>
                    <a:pt x="31756" y="153501"/>
                  </a:cubicBezTo>
                  <a:cubicBezTo>
                    <a:pt x="39425" y="130015"/>
                    <a:pt x="47573" y="106049"/>
                    <a:pt x="73936" y="95983"/>
                  </a:cubicBezTo>
                  <a:cubicBezTo>
                    <a:pt x="110843" y="81124"/>
                    <a:pt x="131454" y="89273"/>
                    <a:pt x="151585" y="127139"/>
                  </a:cubicBezTo>
                  <a:cubicBezTo>
                    <a:pt x="158775" y="142477"/>
                    <a:pt x="157337" y="157815"/>
                    <a:pt x="151585" y="173633"/>
                  </a:cubicBezTo>
                  <a:cubicBezTo>
                    <a:pt x="139123" y="208623"/>
                    <a:pt x="128578" y="244092"/>
                    <a:pt x="124264" y="281479"/>
                  </a:cubicBezTo>
                  <a:cubicBezTo>
                    <a:pt x="103654" y="441091"/>
                    <a:pt x="139123" y="586324"/>
                    <a:pt x="238342" y="713343"/>
                  </a:cubicBezTo>
                  <a:cubicBezTo>
                    <a:pt x="332767" y="834611"/>
                    <a:pt x="460745" y="899318"/>
                    <a:pt x="612209" y="918970"/>
                  </a:cubicBezTo>
                  <a:cubicBezTo>
                    <a:pt x="687941" y="928557"/>
                    <a:pt x="1002373" y="925681"/>
                    <a:pt x="1174927" y="839404"/>
                  </a:cubicBezTo>
                  <a:cubicBezTo>
                    <a:pt x="1303863" y="754085"/>
                    <a:pt x="1405478" y="630422"/>
                    <a:pt x="1440468" y="476561"/>
                  </a:cubicBezTo>
                  <a:cubicBezTo>
                    <a:pt x="1469707" y="349062"/>
                    <a:pt x="1451013" y="227316"/>
                    <a:pt x="1385826" y="113718"/>
                  </a:cubicBezTo>
                  <a:cubicBezTo>
                    <a:pt x="1381033" y="105570"/>
                    <a:pt x="1376240" y="97421"/>
                    <a:pt x="1371926" y="89273"/>
                  </a:cubicBezTo>
                  <a:cubicBezTo>
                    <a:pt x="1362819" y="71059"/>
                    <a:pt x="1361860" y="53324"/>
                    <a:pt x="1372405" y="35589"/>
                  </a:cubicBezTo>
                  <a:cubicBezTo>
                    <a:pt x="1381033" y="23606"/>
                    <a:pt x="1389661" y="11623"/>
                    <a:pt x="1403561" y="5392"/>
                  </a:cubicBezTo>
                  <a:cubicBezTo>
                    <a:pt x="1417940" y="-839"/>
                    <a:pt x="1432799" y="-3715"/>
                    <a:pt x="1446220" y="8268"/>
                  </a:cubicBezTo>
                  <a:cubicBezTo>
                    <a:pt x="1476417" y="21689"/>
                    <a:pt x="1487441" y="50927"/>
                    <a:pt x="1500862" y="77290"/>
                  </a:cubicBezTo>
                  <a:cubicBezTo>
                    <a:pt x="1597205" y="266141"/>
                    <a:pt x="1598643" y="456909"/>
                    <a:pt x="1505655" y="647198"/>
                  </a:cubicBezTo>
                  <a:cubicBezTo>
                    <a:pt x="1433279" y="795786"/>
                    <a:pt x="1317284" y="900277"/>
                    <a:pt x="1166299" y="969778"/>
                  </a:cubicBezTo>
                  <a:cubicBezTo>
                    <a:pt x="1080981" y="1003330"/>
                    <a:pt x="929037" y="1021544"/>
                    <a:pt x="929037" y="1021544"/>
                  </a:cubicBezTo>
                  <a:cubicBezTo>
                    <a:pt x="929037" y="1021544"/>
                    <a:pt x="941020" y="1268392"/>
                    <a:pt x="875354" y="1439508"/>
                  </a:cubicBezTo>
                  <a:cubicBezTo>
                    <a:pt x="824546" y="1592890"/>
                    <a:pt x="750731" y="1735247"/>
                    <a:pt x="663975" y="1870894"/>
                  </a:cubicBezTo>
                  <a:cubicBezTo>
                    <a:pt x="586805" y="1991202"/>
                    <a:pt x="504842" y="2108635"/>
                    <a:pt x="427672" y="2228943"/>
                  </a:cubicBezTo>
                  <a:cubicBezTo>
                    <a:pt x="321743" y="2393828"/>
                    <a:pt x="230673" y="2566382"/>
                    <a:pt x="186575" y="2759547"/>
                  </a:cubicBezTo>
                  <a:cubicBezTo>
                    <a:pt x="155420" y="2896152"/>
                    <a:pt x="154940" y="3032758"/>
                    <a:pt x="205269" y="3166008"/>
                  </a:cubicBezTo>
                  <a:cubicBezTo>
                    <a:pt x="239780" y="3256599"/>
                    <a:pt x="292984" y="3333768"/>
                    <a:pt x="376864" y="3386014"/>
                  </a:cubicBezTo>
                  <a:cubicBezTo>
                    <a:pt x="466017" y="3441615"/>
                    <a:pt x="556129" y="3441615"/>
                    <a:pt x="648158" y="3392725"/>
                  </a:cubicBezTo>
                  <a:cubicBezTo>
                    <a:pt x="719576" y="3354859"/>
                    <a:pt x="772780" y="3296861"/>
                    <a:pt x="824546" y="3237426"/>
                  </a:cubicBezTo>
                  <a:cubicBezTo>
                    <a:pt x="886378" y="3166487"/>
                    <a:pt x="944855" y="3092672"/>
                    <a:pt x="1007166" y="3022213"/>
                  </a:cubicBezTo>
                  <a:cubicBezTo>
                    <a:pt x="1064684" y="2956546"/>
                    <a:pt x="1130830" y="2901425"/>
                    <a:pt x="1211355" y="2864997"/>
                  </a:cubicBezTo>
                  <a:cubicBezTo>
                    <a:pt x="1332622" y="2809875"/>
                    <a:pt x="1450055" y="2825693"/>
                    <a:pt x="1563653" y="2888004"/>
                  </a:cubicBezTo>
                  <a:cubicBezTo>
                    <a:pt x="1629319" y="2923953"/>
                    <a:pt x="1682523" y="2976198"/>
                    <a:pt x="1733810" y="3029882"/>
                  </a:cubicBezTo>
                  <a:cubicBezTo>
                    <a:pt x="1793246" y="3091713"/>
                    <a:pt x="1839260" y="3164091"/>
                    <a:pt x="1896299" y="3227360"/>
                  </a:cubicBezTo>
                  <a:cubicBezTo>
                    <a:pt x="1953817" y="3291109"/>
                    <a:pt x="2011335" y="3355338"/>
                    <a:pt x="2089943" y="3395600"/>
                  </a:cubicBezTo>
                  <a:cubicBezTo>
                    <a:pt x="2114867" y="3408542"/>
                    <a:pt x="2140750" y="3417649"/>
                    <a:pt x="2168071" y="3421484"/>
                  </a:cubicBezTo>
                  <a:cubicBezTo>
                    <a:pt x="2229424" y="3430111"/>
                    <a:pt x="2277835" y="3406146"/>
                    <a:pt x="2314742" y="3358693"/>
                  </a:cubicBezTo>
                  <a:cubicBezTo>
                    <a:pt x="2343501" y="3321786"/>
                    <a:pt x="2358360" y="3278647"/>
                    <a:pt x="2365550" y="323263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7F79F8E2-F747-45CC-837F-7748022B8363}"/>
                </a:ext>
              </a:extLst>
            </p:cNvPr>
            <p:cNvSpPr/>
            <p:nvPr/>
          </p:nvSpPr>
          <p:spPr>
            <a:xfrm>
              <a:off x="1601327" y="1922774"/>
              <a:ext cx="790873" cy="920288"/>
            </a:xfrm>
            <a:custGeom>
              <a:avLst/>
              <a:gdLst>
                <a:gd name="connsiteX0" fmla="*/ 792790 w 790872"/>
                <a:gd name="connsiteY0" fmla="*/ 894885 h 920288"/>
                <a:gd name="connsiteX1" fmla="*/ 722331 w 790872"/>
                <a:gd name="connsiteY1" fmla="*/ 923644 h 920288"/>
                <a:gd name="connsiteX2" fmla="*/ 707951 w 790872"/>
                <a:gd name="connsiteY2" fmla="*/ 904471 h 920288"/>
                <a:gd name="connsiteX3" fmla="*/ 583329 w 790872"/>
                <a:gd name="connsiteY3" fmla="*/ 645161 h 920288"/>
                <a:gd name="connsiteX4" fmla="*/ 425154 w 790872"/>
                <a:gd name="connsiteY4" fmla="*/ 363322 h 920288"/>
                <a:gd name="connsiteX5" fmla="*/ 307721 w 790872"/>
                <a:gd name="connsiteY5" fmla="*/ 220006 h 920288"/>
                <a:gd name="connsiteX6" fmla="*/ 15817 w 790872"/>
                <a:gd name="connsiteY6" fmla="*/ 65187 h 920288"/>
                <a:gd name="connsiteX7" fmla="*/ 0 w 790872"/>
                <a:gd name="connsiteY7" fmla="*/ 58956 h 920288"/>
                <a:gd name="connsiteX8" fmla="*/ 46973 w 790872"/>
                <a:gd name="connsiteY8" fmla="*/ 38345 h 920288"/>
                <a:gd name="connsiteX9" fmla="*/ 70939 w 790872"/>
                <a:gd name="connsiteY9" fmla="*/ 10066 h 920288"/>
                <a:gd name="connsiteX10" fmla="*/ 78129 w 790872"/>
                <a:gd name="connsiteY10" fmla="*/ 0 h 920288"/>
                <a:gd name="connsiteX11" fmla="*/ 79087 w 790872"/>
                <a:gd name="connsiteY11" fmla="*/ 33552 h 920288"/>
                <a:gd name="connsiteX12" fmla="*/ 107846 w 790872"/>
                <a:gd name="connsiteY12" fmla="*/ 63749 h 920288"/>
                <a:gd name="connsiteX13" fmla="*/ 234386 w 790872"/>
                <a:gd name="connsiteY13" fmla="*/ 57039 h 920288"/>
                <a:gd name="connsiteX14" fmla="*/ 249724 w 790872"/>
                <a:gd name="connsiteY14" fmla="*/ 72377 h 920288"/>
                <a:gd name="connsiteX15" fmla="*/ 464458 w 790872"/>
                <a:gd name="connsiteY15" fmla="*/ 278962 h 920288"/>
                <a:gd name="connsiteX16" fmla="*/ 621674 w 790872"/>
                <a:gd name="connsiteY16" fmla="*/ 544504 h 920288"/>
                <a:gd name="connsiteX17" fmla="*/ 784162 w 790872"/>
                <a:gd name="connsiteY17" fmla="*/ 869481 h 920288"/>
                <a:gd name="connsiteX18" fmla="*/ 792790 w 790872"/>
                <a:gd name="connsiteY18" fmla="*/ 894885 h 92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90872" h="920288">
                  <a:moveTo>
                    <a:pt x="792790" y="894885"/>
                  </a:moveTo>
                  <a:cubicBezTo>
                    <a:pt x="760676" y="883860"/>
                    <a:pt x="739586" y="898240"/>
                    <a:pt x="722331" y="923644"/>
                  </a:cubicBezTo>
                  <a:cubicBezTo>
                    <a:pt x="713224" y="920768"/>
                    <a:pt x="711306" y="911661"/>
                    <a:pt x="707951" y="904471"/>
                  </a:cubicBezTo>
                  <a:cubicBezTo>
                    <a:pt x="668647" y="816756"/>
                    <a:pt x="626946" y="730479"/>
                    <a:pt x="583329" y="645161"/>
                  </a:cubicBezTo>
                  <a:cubicBezTo>
                    <a:pt x="533959" y="549297"/>
                    <a:pt x="485548" y="452954"/>
                    <a:pt x="425154" y="363322"/>
                  </a:cubicBezTo>
                  <a:cubicBezTo>
                    <a:pt x="390164" y="312035"/>
                    <a:pt x="352777" y="262666"/>
                    <a:pt x="307721" y="220006"/>
                  </a:cubicBezTo>
                  <a:cubicBezTo>
                    <a:pt x="224800" y="141398"/>
                    <a:pt x="130374" y="84360"/>
                    <a:pt x="15817" y="65187"/>
                  </a:cubicBezTo>
                  <a:cubicBezTo>
                    <a:pt x="10066" y="64228"/>
                    <a:pt x="3835" y="65187"/>
                    <a:pt x="0" y="58956"/>
                  </a:cubicBezTo>
                  <a:cubicBezTo>
                    <a:pt x="12942" y="45535"/>
                    <a:pt x="30676" y="43139"/>
                    <a:pt x="46973" y="38345"/>
                  </a:cubicBezTo>
                  <a:cubicBezTo>
                    <a:pt x="61832" y="33552"/>
                    <a:pt x="72856" y="28280"/>
                    <a:pt x="70939" y="10066"/>
                  </a:cubicBezTo>
                  <a:cubicBezTo>
                    <a:pt x="70460" y="6231"/>
                    <a:pt x="71418" y="479"/>
                    <a:pt x="78129" y="0"/>
                  </a:cubicBezTo>
                  <a:cubicBezTo>
                    <a:pt x="79087" y="11024"/>
                    <a:pt x="80046" y="22049"/>
                    <a:pt x="79087" y="33552"/>
                  </a:cubicBezTo>
                  <a:cubicBezTo>
                    <a:pt x="77170" y="57518"/>
                    <a:pt x="83880" y="64708"/>
                    <a:pt x="107846" y="63749"/>
                  </a:cubicBezTo>
                  <a:cubicBezTo>
                    <a:pt x="150026" y="61832"/>
                    <a:pt x="192206" y="59435"/>
                    <a:pt x="234386" y="57039"/>
                  </a:cubicBezTo>
                  <a:cubicBezTo>
                    <a:pt x="233907" y="67104"/>
                    <a:pt x="243972" y="68542"/>
                    <a:pt x="249724" y="72377"/>
                  </a:cubicBezTo>
                  <a:cubicBezTo>
                    <a:pt x="335042" y="127498"/>
                    <a:pt x="404064" y="198437"/>
                    <a:pt x="464458" y="278962"/>
                  </a:cubicBezTo>
                  <a:cubicBezTo>
                    <a:pt x="526290" y="361884"/>
                    <a:pt x="573742" y="453434"/>
                    <a:pt x="621674" y="544504"/>
                  </a:cubicBezTo>
                  <a:cubicBezTo>
                    <a:pt x="677754" y="651871"/>
                    <a:pt x="731437" y="760676"/>
                    <a:pt x="784162" y="869481"/>
                  </a:cubicBezTo>
                  <a:cubicBezTo>
                    <a:pt x="787518" y="878108"/>
                    <a:pt x="793269" y="885778"/>
                    <a:pt x="792790" y="8948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7DAD7D12-6CD3-4811-AF4C-4AEBF192496E}"/>
                </a:ext>
              </a:extLst>
            </p:cNvPr>
            <p:cNvSpPr/>
            <p:nvPr/>
          </p:nvSpPr>
          <p:spPr>
            <a:xfrm>
              <a:off x="1021833" y="1881553"/>
              <a:ext cx="656664" cy="1054497"/>
            </a:xfrm>
            <a:custGeom>
              <a:avLst/>
              <a:gdLst>
                <a:gd name="connsiteX0" fmla="*/ 657143 w 656664"/>
                <a:gd name="connsiteY0" fmla="*/ 42180 h 1054497"/>
                <a:gd name="connsiteX1" fmla="*/ 654747 w 656664"/>
                <a:gd name="connsiteY1" fmla="*/ 46494 h 1054497"/>
                <a:gd name="connsiteX2" fmla="*/ 622633 w 656664"/>
                <a:gd name="connsiteY2" fmla="*/ 86756 h 1054497"/>
                <a:gd name="connsiteX3" fmla="*/ 579973 w 656664"/>
                <a:gd name="connsiteY3" fmla="*/ 102094 h 1054497"/>
                <a:gd name="connsiteX4" fmla="*/ 535397 w 656664"/>
                <a:gd name="connsiteY4" fmla="*/ 132291 h 1054497"/>
                <a:gd name="connsiteX5" fmla="*/ 389685 w 656664"/>
                <a:gd name="connsiteY5" fmla="*/ 256435 h 1054497"/>
                <a:gd name="connsiteX6" fmla="*/ 228634 w 656664"/>
                <a:gd name="connsiteY6" fmla="*/ 555049 h 1054497"/>
                <a:gd name="connsiteX7" fmla="*/ 92029 w 656664"/>
                <a:gd name="connsiteY7" fmla="*/ 996979 h 1054497"/>
                <a:gd name="connsiteX8" fmla="*/ 74294 w 656664"/>
                <a:gd name="connsiteY8" fmla="*/ 1057373 h 1054497"/>
                <a:gd name="connsiteX9" fmla="*/ 0 w 656664"/>
                <a:gd name="connsiteY9" fmla="*/ 1025259 h 1054497"/>
                <a:gd name="connsiteX10" fmla="*/ 9107 w 656664"/>
                <a:gd name="connsiteY10" fmla="*/ 1009441 h 1054497"/>
                <a:gd name="connsiteX11" fmla="*/ 130854 w 656664"/>
                <a:gd name="connsiteY11" fmla="*/ 601063 h 1054497"/>
                <a:gd name="connsiteX12" fmla="*/ 286152 w 656664"/>
                <a:gd name="connsiteY12" fmla="*/ 266500 h 1054497"/>
                <a:gd name="connsiteX13" fmla="*/ 382495 w 656664"/>
                <a:gd name="connsiteY13" fmla="*/ 153381 h 1054497"/>
                <a:gd name="connsiteX14" fmla="*/ 363802 w 656664"/>
                <a:gd name="connsiteY14" fmla="*/ 151464 h 1054497"/>
                <a:gd name="connsiteX15" fmla="*/ 366198 w 656664"/>
                <a:gd name="connsiteY15" fmla="*/ 147150 h 1054497"/>
                <a:gd name="connsiteX16" fmla="*/ 416047 w 656664"/>
                <a:gd name="connsiteY16" fmla="*/ 115995 h 1054497"/>
                <a:gd name="connsiteX17" fmla="*/ 546421 w 656664"/>
                <a:gd name="connsiteY17" fmla="*/ 32594 h 1054497"/>
                <a:gd name="connsiteX18" fmla="*/ 551694 w 656664"/>
                <a:gd name="connsiteY18" fmla="*/ 32114 h 1054497"/>
                <a:gd name="connsiteX19" fmla="*/ 654747 w 656664"/>
                <a:gd name="connsiteY19" fmla="*/ 0 h 1054497"/>
                <a:gd name="connsiteX20" fmla="*/ 657143 w 656664"/>
                <a:gd name="connsiteY20" fmla="*/ 42180 h 105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6664" h="1054497">
                  <a:moveTo>
                    <a:pt x="657143" y="42180"/>
                  </a:moveTo>
                  <a:cubicBezTo>
                    <a:pt x="656185" y="43618"/>
                    <a:pt x="654267" y="45535"/>
                    <a:pt x="654747" y="46494"/>
                  </a:cubicBezTo>
                  <a:cubicBezTo>
                    <a:pt x="660019" y="72856"/>
                    <a:pt x="645640" y="81963"/>
                    <a:pt x="622633" y="86756"/>
                  </a:cubicBezTo>
                  <a:cubicBezTo>
                    <a:pt x="608253" y="89632"/>
                    <a:pt x="594353" y="96822"/>
                    <a:pt x="579973" y="102094"/>
                  </a:cubicBezTo>
                  <a:cubicBezTo>
                    <a:pt x="569428" y="118391"/>
                    <a:pt x="551214" y="123664"/>
                    <a:pt x="535397" y="132291"/>
                  </a:cubicBezTo>
                  <a:cubicBezTo>
                    <a:pt x="477879" y="163447"/>
                    <a:pt x="431385" y="206106"/>
                    <a:pt x="389685" y="256435"/>
                  </a:cubicBezTo>
                  <a:cubicBezTo>
                    <a:pt x="315870" y="345108"/>
                    <a:pt x="266979" y="447203"/>
                    <a:pt x="228634" y="555049"/>
                  </a:cubicBezTo>
                  <a:cubicBezTo>
                    <a:pt x="176389" y="700282"/>
                    <a:pt x="132291" y="847912"/>
                    <a:pt x="92029" y="996979"/>
                  </a:cubicBezTo>
                  <a:cubicBezTo>
                    <a:pt x="86756" y="1017110"/>
                    <a:pt x="83880" y="1038200"/>
                    <a:pt x="74294" y="1057373"/>
                  </a:cubicBezTo>
                  <a:cubicBezTo>
                    <a:pt x="58477" y="1026217"/>
                    <a:pt x="33552" y="1016152"/>
                    <a:pt x="0" y="1025259"/>
                  </a:cubicBezTo>
                  <a:cubicBezTo>
                    <a:pt x="6231" y="1021904"/>
                    <a:pt x="7190" y="1015672"/>
                    <a:pt x="9107" y="1009441"/>
                  </a:cubicBezTo>
                  <a:cubicBezTo>
                    <a:pt x="46014" y="872357"/>
                    <a:pt x="85318" y="735751"/>
                    <a:pt x="130854" y="601063"/>
                  </a:cubicBezTo>
                  <a:cubicBezTo>
                    <a:pt x="170637" y="484110"/>
                    <a:pt x="215693" y="369074"/>
                    <a:pt x="286152" y="266500"/>
                  </a:cubicBezTo>
                  <a:cubicBezTo>
                    <a:pt x="313953" y="226238"/>
                    <a:pt x="345108" y="189330"/>
                    <a:pt x="382495" y="153381"/>
                  </a:cubicBezTo>
                  <a:cubicBezTo>
                    <a:pt x="374826" y="152423"/>
                    <a:pt x="369074" y="151943"/>
                    <a:pt x="363802" y="151464"/>
                  </a:cubicBezTo>
                  <a:cubicBezTo>
                    <a:pt x="363802" y="149547"/>
                    <a:pt x="364760" y="147150"/>
                    <a:pt x="366198" y="147150"/>
                  </a:cubicBezTo>
                  <a:cubicBezTo>
                    <a:pt x="387767" y="144274"/>
                    <a:pt x="400709" y="128457"/>
                    <a:pt x="416047" y="115995"/>
                  </a:cubicBezTo>
                  <a:cubicBezTo>
                    <a:pt x="455830" y="82443"/>
                    <a:pt x="500886" y="57039"/>
                    <a:pt x="546421" y="32594"/>
                  </a:cubicBezTo>
                  <a:cubicBezTo>
                    <a:pt x="547859" y="31635"/>
                    <a:pt x="549776" y="31635"/>
                    <a:pt x="551694" y="32114"/>
                  </a:cubicBezTo>
                  <a:cubicBezTo>
                    <a:pt x="587163" y="24924"/>
                    <a:pt x="621195" y="12462"/>
                    <a:pt x="654747" y="0"/>
                  </a:cubicBezTo>
                  <a:cubicBezTo>
                    <a:pt x="658102" y="13421"/>
                    <a:pt x="657623" y="27800"/>
                    <a:pt x="657143" y="4218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212BB468-006E-402E-93A5-292313B22986}"/>
                </a:ext>
              </a:extLst>
            </p:cNvPr>
            <p:cNvSpPr/>
            <p:nvPr/>
          </p:nvSpPr>
          <p:spPr>
            <a:xfrm>
              <a:off x="1299963" y="1870238"/>
              <a:ext cx="273211" cy="167761"/>
            </a:xfrm>
            <a:custGeom>
              <a:avLst/>
              <a:gdLst>
                <a:gd name="connsiteX0" fmla="*/ 273564 w 273210"/>
                <a:gd name="connsiteY0" fmla="*/ 42950 h 167760"/>
                <a:gd name="connsiteX1" fmla="*/ 258226 w 273210"/>
                <a:gd name="connsiteY1" fmla="*/ 54454 h 167760"/>
                <a:gd name="connsiteX2" fmla="*/ 120662 w 273210"/>
                <a:gd name="connsiteY2" fmla="*/ 148400 h 167760"/>
                <a:gd name="connsiteX3" fmla="*/ 85672 w 273210"/>
                <a:gd name="connsiteY3" fmla="*/ 162779 h 167760"/>
                <a:gd name="connsiteX4" fmla="*/ 36302 w 273210"/>
                <a:gd name="connsiteY4" fmla="*/ 167573 h 167760"/>
                <a:gd name="connsiteX5" fmla="*/ 11377 w 273210"/>
                <a:gd name="connsiteY5" fmla="*/ 147441 h 167760"/>
                <a:gd name="connsiteX6" fmla="*/ 353 w 273210"/>
                <a:gd name="connsiteY6" fmla="*/ 51099 h 167760"/>
                <a:gd name="connsiteX7" fmla="*/ 20964 w 273210"/>
                <a:gd name="connsiteY7" fmla="*/ 25216 h 167760"/>
                <a:gd name="connsiteX8" fmla="*/ 236656 w 273210"/>
                <a:gd name="connsiteY8" fmla="*/ 770 h 167760"/>
                <a:gd name="connsiteX9" fmla="*/ 269250 w 273210"/>
                <a:gd name="connsiteY9" fmla="*/ 28571 h 167760"/>
                <a:gd name="connsiteX10" fmla="*/ 273564 w 273210"/>
                <a:gd name="connsiteY10" fmla="*/ 42950 h 16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210" h="167760">
                  <a:moveTo>
                    <a:pt x="273564" y="42950"/>
                  </a:moveTo>
                  <a:cubicBezTo>
                    <a:pt x="269729" y="48223"/>
                    <a:pt x="264457" y="51578"/>
                    <a:pt x="258226" y="54454"/>
                  </a:cubicBezTo>
                  <a:cubicBezTo>
                    <a:pt x="207897" y="78899"/>
                    <a:pt x="161404" y="110055"/>
                    <a:pt x="120662" y="148400"/>
                  </a:cubicBezTo>
                  <a:cubicBezTo>
                    <a:pt x="110117" y="157986"/>
                    <a:pt x="97655" y="158466"/>
                    <a:pt x="85672" y="162779"/>
                  </a:cubicBezTo>
                  <a:cubicBezTo>
                    <a:pt x="69375" y="164217"/>
                    <a:pt x="52599" y="165655"/>
                    <a:pt x="36302" y="167573"/>
                  </a:cubicBezTo>
                  <a:cubicBezTo>
                    <a:pt x="20964" y="169011"/>
                    <a:pt x="13295" y="163259"/>
                    <a:pt x="11377" y="147441"/>
                  </a:cubicBezTo>
                  <a:cubicBezTo>
                    <a:pt x="8022" y="115327"/>
                    <a:pt x="4667" y="83213"/>
                    <a:pt x="353" y="51099"/>
                  </a:cubicBezTo>
                  <a:cubicBezTo>
                    <a:pt x="-1564" y="34802"/>
                    <a:pt x="4188" y="27133"/>
                    <a:pt x="20964" y="25216"/>
                  </a:cubicBezTo>
                  <a:cubicBezTo>
                    <a:pt x="92861" y="17546"/>
                    <a:pt x="164759" y="8919"/>
                    <a:pt x="236656" y="770"/>
                  </a:cubicBezTo>
                  <a:cubicBezTo>
                    <a:pt x="263019" y="-2106"/>
                    <a:pt x="267812" y="2208"/>
                    <a:pt x="269250" y="28571"/>
                  </a:cubicBezTo>
                  <a:cubicBezTo>
                    <a:pt x="270209" y="32885"/>
                    <a:pt x="269729" y="38157"/>
                    <a:pt x="273564" y="42950"/>
                  </a:cubicBezTo>
                  <a:close/>
                </a:path>
              </a:pathLst>
            </a:custGeom>
            <a:solidFill>
              <a:schemeClr val="tx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6101BBBA-9E86-49F6-BCB8-4DDC9920B0C2}"/>
                </a:ext>
              </a:extLst>
            </p:cNvPr>
            <p:cNvSpPr/>
            <p:nvPr/>
          </p:nvSpPr>
          <p:spPr>
            <a:xfrm>
              <a:off x="3206080" y="5617828"/>
              <a:ext cx="335522" cy="335522"/>
            </a:xfrm>
            <a:custGeom>
              <a:avLst/>
              <a:gdLst>
                <a:gd name="connsiteX0" fmla="*/ 169678 w 335521"/>
                <a:gd name="connsiteY0" fmla="*/ 339835 h 335521"/>
                <a:gd name="connsiteX1" fmla="*/ 0 w 335521"/>
                <a:gd name="connsiteY1" fmla="*/ 171116 h 335521"/>
                <a:gd name="connsiteX2" fmla="*/ 169678 w 335521"/>
                <a:gd name="connsiteY2" fmla="*/ 0 h 335521"/>
                <a:gd name="connsiteX3" fmla="*/ 339836 w 335521"/>
                <a:gd name="connsiteY3" fmla="*/ 169199 h 335521"/>
                <a:gd name="connsiteX4" fmla="*/ 169678 w 335521"/>
                <a:gd name="connsiteY4" fmla="*/ 339835 h 3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521" h="335521">
                  <a:moveTo>
                    <a:pt x="169678" y="339835"/>
                  </a:moveTo>
                  <a:cubicBezTo>
                    <a:pt x="74773" y="339835"/>
                    <a:pt x="479" y="266021"/>
                    <a:pt x="0" y="171116"/>
                  </a:cubicBezTo>
                  <a:cubicBezTo>
                    <a:pt x="0" y="75732"/>
                    <a:pt x="74294" y="0"/>
                    <a:pt x="169678" y="0"/>
                  </a:cubicBezTo>
                  <a:cubicBezTo>
                    <a:pt x="263624" y="0"/>
                    <a:pt x="339836" y="75732"/>
                    <a:pt x="339836" y="169199"/>
                  </a:cubicBezTo>
                  <a:cubicBezTo>
                    <a:pt x="340315" y="264103"/>
                    <a:pt x="265062" y="339835"/>
                    <a:pt x="169678" y="33983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Heart 26">
            <a:extLst>
              <a:ext uri="{FF2B5EF4-FFF2-40B4-BE49-F238E27FC236}">
                <a16:creationId xmlns="" xmlns:a16="http://schemas.microsoft.com/office/drawing/2014/main" id="{A99A5D6C-0153-4DDE-88FC-8174994DB58D}"/>
              </a:ext>
            </a:extLst>
          </p:cNvPr>
          <p:cNvSpPr/>
          <p:nvPr/>
        </p:nvSpPr>
        <p:spPr>
          <a:xfrm rot="20665493">
            <a:off x="2170675" y="1186150"/>
            <a:ext cx="2504496" cy="2106141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7">
            <a:extLst>
              <a:ext uri="{FF2B5EF4-FFF2-40B4-BE49-F238E27FC236}">
                <a16:creationId xmlns="" xmlns:a16="http://schemas.microsoft.com/office/drawing/2014/main" id="{AFD8A937-595E-4798-81A5-602A4F7A5366}"/>
              </a:ext>
            </a:extLst>
          </p:cNvPr>
          <p:cNvGrpSpPr/>
          <p:nvPr/>
        </p:nvGrpSpPr>
        <p:grpSpPr>
          <a:xfrm>
            <a:off x="446587" y="2164625"/>
            <a:ext cx="5070756" cy="2758138"/>
            <a:chOff x="918856" y="2154577"/>
            <a:chExt cx="5070756" cy="2758138"/>
          </a:xfrm>
        </p:grpSpPr>
        <p:grpSp>
          <p:nvGrpSpPr>
            <p:cNvPr id="7" name="Group 2">
              <a:extLst>
                <a:ext uri="{FF2B5EF4-FFF2-40B4-BE49-F238E27FC236}">
                  <a16:creationId xmlns="" xmlns:a16="http://schemas.microsoft.com/office/drawing/2014/main" id="{E0A17B6C-F3F0-46EF-BA1F-46FBEFA64DE6}"/>
                </a:ext>
              </a:extLst>
            </p:cNvPr>
            <p:cNvGrpSpPr/>
            <p:nvPr/>
          </p:nvGrpSpPr>
          <p:grpSpPr>
            <a:xfrm rot="5400000">
              <a:off x="2075165" y="998268"/>
              <a:ext cx="2758138" cy="5070755"/>
              <a:chOff x="2183130" y="1760603"/>
              <a:chExt cx="2758138" cy="4368220"/>
            </a:xfrm>
          </p:grpSpPr>
          <p:pic>
            <p:nvPicPr>
              <p:cNvPr id="4" name="Picture 2" descr="E:\002-KIMS BUSINESS\007-04-1-FIVERR\01-PPT-TEMPLATE\COVER-PSD\05-cut-01.png">
                <a:extLst>
                  <a:ext uri="{FF2B5EF4-FFF2-40B4-BE49-F238E27FC236}">
                    <a16:creationId xmlns="" xmlns:a16="http://schemas.microsoft.com/office/drawing/2014/main" id="{2EF39763-31DF-4179-96AA-D30C35EE68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2619417" y="3677653"/>
                <a:ext cx="4238901" cy="404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2" descr="E:\002-KIMS BUSINESS\007-04-1-FIVERR\01-PPT-TEMPLATE\COVER-PSD\05-cut-01.png">
                <a:extLst>
                  <a:ext uri="{FF2B5EF4-FFF2-40B4-BE49-F238E27FC236}">
                    <a16:creationId xmlns="" xmlns:a16="http://schemas.microsoft.com/office/drawing/2014/main" id="{88118BA5-F7AC-488B-9879-F33CB8D777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208935" y="3734798"/>
                <a:ext cx="4353192" cy="404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id="{980D879F-A49A-4DA4-AB46-0384D5F5FBB1}"/>
                  </a:ext>
                </a:extLst>
              </p:cNvPr>
              <p:cNvSpPr/>
              <p:nvPr/>
            </p:nvSpPr>
            <p:spPr>
              <a:xfrm>
                <a:off x="2406367" y="1825336"/>
                <a:ext cx="695052" cy="43034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DF63CB75-64FD-4D5C-8B06-D4B90EEF2C20}"/>
                </a:ext>
              </a:extLst>
            </p:cNvPr>
            <p:cNvSpPr/>
            <p:nvPr/>
          </p:nvSpPr>
          <p:spPr>
            <a:xfrm>
              <a:off x="1167897" y="2391203"/>
              <a:ext cx="4821715" cy="2262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996286" y="2545284"/>
            <a:ext cx="3596618" cy="1976098"/>
            <a:chOff x="-548507" y="477868"/>
            <a:chExt cx="11570449" cy="6357177"/>
          </a:xfrm>
        </p:grpSpPr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63689DAF-4370-4DEC-B50E-950211446872}"/>
              </a:ext>
            </a:extLst>
          </p:cNvPr>
          <p:cNvSpPr txBox="1"/>
          <p:nvPr/>
        </p:nvSpPr>
        <p:spPr>
          <a:xfrm>
            <a:off x="6952892" y="1757538"/>
            <a:ext cx="452825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 smtClean="0">
                <a:solidFill>
                  <a:schemeClr val="accent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Introduction</a:t>
            </a:r>
            <a:endParaRPr lang="ko-KR" altLang="en-US" sz="4400" b="1" dirty="0">
              <a:solidFill>
                <a:schemeClr val="accent1"/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6E69AEEB-8784-416A-A7F1-D11D7722A06A}"/>
              </a:ext>
            </a:extLst>
          </p:cNvPr>
          <p:cNvSpPr txBox="1"/>
          <p:nvPr/>
        </p:nvSpPr>
        <p:spPr>
          <a:xfrm>
            <a:off x="7297948" y="2856247"/>
            <a:ext cx="2950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latin typeface="Inter" pitchFamily="34" charset="0"/>
                <a:ea typeface="Inter" pitchFamily="34" charset="0"/>
                <a:cs typeface="Arial" pitchFamily="34" charset="0"/>
              </a:rPr>
              <a:t>Health Monitoring System </a:t>
            </a:r>
            <a:r>
              <a:rPr lang="en-US" altLang="ko-KR" sz="1600" dirty="0" smtClean="0">
                <a:latin typeface="Inter" pitchFamily="34" charset="0"/>
                <a:ea typeface="Inter" pitchFamily="34" charset="0"/>
                <a:cs typeface="Arial" pitchFamily="34" charset="0"/>
              </a:rPr>
              <a:t>is a system to monitor and measure the patient's vital signs remotely, which reduces costs for the patient, reduces pressure on the hospital, and protects the patient from injury as a result of a sudden fall.</a:t>
            </a:r>
            <a:endParaRPr lang="en-US" altLang="ko-KR" sz="1600" dirty="0"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sp>
        <p:nvSpPr>
          <p:cNvPr id="67" name="Freeform: Shape 21">
            <a:extLst>
              <a:ext uri="{FF2B5EF4-FFF2-40B4-BE49-F238E27FC236}">
                <a16:creationId xmlns:a16="http://schemas.microsoft.com/office/drawing/2014/main" xmlns="" id="{91BAE5CD-5B6E-4DFA-B1D2-0C79090B1F6A}"/>
              </a:ext>
            </a:extLst>
          </p:cNvPr>
          <p:cNvSpPr/>
          <p:nvPr/>
        </p:nvSpPr>
        <p:spPr>
          <a:xfrm>
            <a:off x="10709148" y="5469446"/>
            <a:ext cx="1273265" cy="1388554"/>
          </a:xfrm>
          <a:custGeom>
            <a:avLst/>
            <a:gdLst>
              <a:gd name="connsiteX0" fmla="*/ 558881 w 3049521"/>
              <a:gd name="connsiteY0" fmla="*/ 430949 h 3325642"/>
              <a:gd name="connsiteX1" fmla="*/ 574279 w 3049521"/>
              <a:gd name="connsiteY1" fmla="*/ 436548 h 3325642"/>
              <a:gd name="connsiteX2" fmla="*/ 787052 w 3049521"/>
              <a:gd name="connsiteY2" fmla="*/ 528937 h 3325642"/>
              <a:gd name="connsiteX3" fmla="*/ 953282 w 3049521"/>
              <a:gd name="connsiteY3" fmla="*/ 461745 h 3325642"/>
              <a:gd name="connsiteX4" fmla="*/ 979878 w 3049521"/>
              <a:gd name="connsiteY4" fmla="*/ 435148 h 3325642"/>
              <a:gd name="connsiteX5" fmla="*/ 989327 w 3049521"/>
              <a:gd name="connsiteY5" fmla="*/ 431299 h 3325642"/>
              <a:gd name="connsiteX6" fmla="*/ 1260544 w 3049521"/>
              <a:gd name="connsiteY6" fmla="*/ 500940 h 3325642"/>
              <a:gd name="connsiteX7" fmla="*/ 1374629 w 3049521"/>
              <a:gd name="connsiteY7" fmla="*/ 576531 h 3325642"/>
              <a:gd name="connsiteX8" fmla="*/ 1405776 w 3049521"/>
              <a:gd name="connsiteY8" fmla="*/ 652471 h 3325642"/>
              <a:gd name="connsiteX9" fmla="*/ 1405426 w 3049521"/>
              <a:gd name="connsiteY9" fmla="*/ 867695 h 3325642"/>
              <a:gd name="connsiteX10" fmla="*/ 1404726 w 3049521"/>
              <a:gd name="connsiteY10" fmla="*/ 1147310 h 3325642"/>
              <a:gd name="connsiteX11" fmla="*/ 1404726 w 3049521"/>
              <a:gd name="connsiteY11" fmla="*/ 1162708 h 3325642"/>
              <a:gd name="connsiteX12" fmla="*/ 1409625 w 3049521"/>
              <a:gd name="connsiteY12" fmla="*/ 1153609 h 3325642"/>
              <a:gd name="connsiteX13" fmla="*/ 1542608 w 3049521"/>
              <a:gd name="connsiteY13" fmla="*/ 843198 h 3325642"/>
              <a:gd name="connsiteX14" fmla="*/ 1600351 w 3049521"/>
              <a:gd name="connsiteY14" fmla="*/ 778456 h 3325642"/>
              <a:gd name="connsiteX15" fmla="*/ 1624148 w 3049521"/>
              <a:gd name="connsiteY15" fmla="*/ 756408 h 3325642"/>
              <a:gd name="connsiteX16" fmla="*/ 1701489 w 3049521"/>
              <a:gd name="connsiteY16" fmla="*/ 703915 h 3325642"/>
              <a:gd name="connsiteX17" fmla="*/ 1848820 w 3049521"/>
              <a:gd name="connsiteY17" fmla="*/ 651071 h 3325642"/>
              <a:gd name="connsiteX18" fmla="*/ 1875417 w 3049521"/>
              <a:gd name="connsiteY18" fmla="*/ 658071 h 3325642"/>
              <a:gd name="connsiteX19" fmla="*/ 2040947 w 3049521"/>
              <a:gd name="connsiteY19" fmla="*/ 734361 h 3325642"/>
              <a:gd name="connsiteX20" fmla="*/ 2241472 w 3049521"/>
              <a:gd name="connsiteY20" fmla="*/ 666470 h 3325642"/>
              <a:gd name="connsiteX21" fmla="*/ 2263519 w 3049521"/>
              <a:gd name="connsiteY21" fmla="*/ 644072 h 3325642"/>
              <a:gd name="connsiteX22" fmla="*/ 2283467 w 3049521"/>
              <a:gd name="connsiteY22" fmla="*/ 637423 h 3325642"/>
              <a:gd name="connsiteX23" fmla="*/ 2530536 w 3049521"/>
              <a:gd name="connsiteY23" fmla="*/ 720363 h 3325642"/>
              <a:gd name="connsiteX24" fmla="*/ 2617325 w 3049521"/>
              <a:gd name="connsiteY24" fmla="*/ 806802 h 3325642"/>
              <a:gd name="connsiteX25" fmla="*/ 2651971 w 3049521"/>
              <a:gd name="connsiteY25" fmla="*/ 904790 h 3325642"/>
              <a:gd name="connsiteX26" fmla="*/ 2822400 w 3049521"/>
              <a:gd name="connsiteY26" fmla="*/ 1482218 h 3325642"/>
              <a:gd name="connsiteX27" fmla="*/ 2883992 w 3049521"/>
              <a:gd name="connsiteY27" fmla="*/ 1692192 h 3325642"/>
              <a:gd name="connsiteX28" fmla="*/ 2896240 w 3049521"/>
              <a:gd name="connsiteY28" fmla="*/ 1701291 h 3325642"/>
              <a:gd name="connsiteX29" fmla="*/ 2988979 w 3049521"/>
              <a:gd name="connsiteY29" fmla="*/ 1700941 h 3325642"/>
              <a:gd name="connsiteX30" fmla="*/ 3049521 w 3049521"/>
              <a:gd name="connsiteY30" fmla="*/ 1761134 h 3325642"/>
              <a:gd name="connsiteX31" fmla="*/ 3049521 w 3049521"/>
              <a:gd name="connsiteY31" fmla="*/ 2964984 h 3325642"/>
              <a:gd name="connsiteX32" fmla="*/ 3049521 w 3049521"/>
              <a:gd name="connsiteY32" fmla="*/ 3247749 h 3325642"/>
              <a:gd name="connsiteX33" fmla="*/ 3006477 w 3049521"/>
              <a:gd name="connsiteY33" fmla="*/ 3303042 h 3325642"/>
              <a:gd name="connsiteX34" fmla="*/ 2945934 w 3049521"/>
              <a:gd name="connsiteY34" fmla="*/ 3273996 h 3325642"/>
              <a:gd name="connsiteX35" fmla="*/ 2939635 w 3049521"/>
              <a:gd name="connsiteY35" fmla="*/ 3243550 h 3325642"/>
              <a:gd name="connsiteX36" fmla="*/ 2939635 w 3049521"/>
              <a:gd name="connsiteY36" fmla="*/ 1827275 h 3325642"/>
              <a:gd name="connsiteX37" fmla="*/ 2939635 w 3049521"/>
              <a:gd name="connsiteY37" fmla="*/ 1810828 h 3325642"/>
              <a:gd name="connsiteX38" fmla="*/ 2886792 w 3049521"/>
              <a:gd name="connsiteY38" fmla="*/ 1811178 h 3325642"/>
              <a:gd name="connsiteX39" fmla="*/ 2878743 w 3049521"/>
              <a:gd name="connsiteY39" fmla="*/ 1818527 h 3325642"/>
              <a:gd name="connsiteX40" fmla="*/ 2783555 w 3049521"/>
              <a:gd name="connsiteY40" fmla="*/ 1869620 h 3325642"/>
              <a:gd name="connsiteX41" fmla="*/ 2675418 w 3049521"/>
              <a:gd name="connsiteY41" fmla="*/ 1788080 h 3325642"/>
              <a:gd name="connsiteX42" fmla="*/ 2625374 w 3049521"/>
              <a:gd name="connsiteY42" fmla="*/ 1619751 h 3325642"/>
              <a:gd name="connsiteX43" fmla="*/ 2471743 w 3049521"/>
              <a:gd name="connsiteY43" fmla="*/ 1096566 h 3325642"/>
              <a:gd name="connsiteX44" fmla="*/ 2457395 w 3049521"/>
              <a:gd name="connsiteY44" fmla="*/ 1085718 h 3325642"/>
              <a:gd name="connsiteX45" fmla="*/ 2365356 w 3049521"/>
              <a:gd name="connsiteY45" fmla="*/ 1086067 h 3325642"/>
              <a:gd name="connsiteX46" fmla="*/ 2706564 w 3049521"/>
              <a:gd name="connsiteY46" fmla="*/ 2519140 h 3325642"/>
              <a:gd name="connsiteX47" fmla="*/ 2397202 w 3049521"/>
              <a:gd name="connsiteY47" fmla="*/ 2519140 h 3325642"/>
              <a:gd name="connsiteX48" fmla="*/ 2397202 w 3049521"/>
              <a:gd name="connsiteY48" fmla="*/ 2533138 h 3325642"/>
              <a:gd name="connsiteX49" fmla="*/ 2397202 w 3049521"/>
              <a:gd name="connsiteY49" fmla="*/ 3193856 h 3325642"/>
              <a:gd name="connsiteX50" fmla="*/ 2285216 w 3049521"/>
              <a:gd name="connsiteY50" fmla="*/ 3324390 h 3325642"/>
              <a:gd name="connsiteX51" fmla="*/ 2173230 w 3049521"/>
              <a:gd name="connsiteY51" fmla="*/ 3281345 h 3325642"/>
              <a:gd name="connsiteX52" fmla="*/ 2141734 w 3049521"/>
              <a:gd name="connsiteY52" fmla="*/ 3193506 h 3325642"/>
              <a:gd name="connsiteX53" fmla="*/ 2142084 w 3049521"/>
              <a:gd name="connsiteY53" fmla="*/ 2535238 h 3325642"/>
              <a:gd name="connsiteX54" fmla="*/ 2142084 w 3049521"/>
              <a:gd name="connsiteY54" fmla="*/ 2520889 h 3325642"/>
              <a:gd name="connsiteX55" fmla="*/ 2011200 w 3049521"/>
              <a:gd name="connsiteY55" fmla="*/ 2520889 h 3325642"/>
              <a:gd name="connsiteX56" fmla="*/ 2011200 w 3049521"/>
              <a:gd name="connsiteY56" fmla="*/ 2534188 h 3325642"/>
              <a:gd name="connsiteX57" fmla="*/ 2011200 w 3049521"/>
              <a:gd name="connsiteY57" fmla="*/ 3190356 h 3325642"/>
              <a:gd name="connsiteX58" fmla="*/ 1956607 w 3049521"/>
              <a:gd name="connsiteY58" fmla="*/ 3301993 h 3325642"/>
              <a:gd name="connsiteX59" fmla="*/ 1805426 w 3049521"/>
              <a:gd name="connsiteY59" fmla="*/ 3299193 h 3325642"/>
              <a:gd name="connsiteX60" fmla="*/ 1755032 w 3049521"/>
              <a:gd name="connsiteY60" fmla="*/ 3190706 h 3325642"/>
              <a:gd name="connsiteX61" fmla="*/ 1755032 w 3049521"/>
              <a:gd name="connsiteY61" fmla="*/ 2534538 h 3325642"/>
              <a:gd name="connsiteX62" fmla="*/ 1755032 w 3049521"/>
              <a:gd name="connsiteY62" fmla="*/ 2519840 h 3325642"/>
              <a:gd name="connsiteX63" fmla="*/ 1445321 w 3049521"/>
              <a:gd name="connsiteY63" fmla="*/ 2519840 h 3325642"/>
              <a:gd name="connsiteX64" fmla="*/ 1786878 w 3049521"/>
              <a:gd name="connsiteY64" fmla="*/ 1086417 h 3325642"/>
              <a:gd name="connsiteX65" fmla="*/ 1690990 w 3049521"/>
              <a:gd name="connsiteY65" fmla="*/ 1086767 h 3325642"/>
              <a:gd name="connsiteX66" fmla="*/ 1683291 w 3049521"/>
              <a:gd name="connsiteY66" fmla="*/ 1094816 h 3325642"/>
              <a:gd name="connsiteX67" fmla="*/ 1603851 w 3049521"/>
              <a:gd name="connsiteY67" fmla="*/ 1279594 h 3325642"/>
              <a:gd name="connsiteX68" fmla="*/ 1410325 w 3049521"/>
              <a:gd name="connsiteY68" fmla="*/ 1731387 h 3325642"/>
              <a:gd name="connsiteX69" fmla="*/ 1405426 w 3049521"/>
              <a:gd name="connsiteY69" fmla="*/ 1757634 h 3325642"/>
              <a:gd name="connsiteX70" fmla="*/ 1387928 w 3049521"/>
              <a:gd name="connsiteY70" fmla="*/ 1833575 h 3325642"/>
              <a:gd name="connsiteX71" fmla="*/ 1239196 w 3049521"/>
              <a:gd name="connsiteY71" fmla="*/ 1875919 h 3325642"/>
              <a:gd name="connsiteX72" fmla="*/ 1175854 w 3049521"/>
              <a:gd name="connsiteY72" fmla="*/ 1766383 h 3325642"/>
              <a:gd name="connsiteX73" fmla="*/ 1175854 w 3049521"/>
              <a:gd name="connsiteY73" fmla="*/ 895691 h 3325642"/>
              <a:gd name="connsiteX74" fmla="*/ 1175854 w 3049521"/>
              <a:gd name="connsiteY74" fmla="*/ 880643 h 3325642"/>
              <a:gd name="connsiteX75" fmla="*/ 1112512 w 3049521"/>
              <a:gd name="connsiteY75" fmla="*/ 880643 h 3325642"/>
              <a:gd name="connsiteX76" fmla="*/ 1112512 w 3049521"/>
              <a:gd name="connsiteY76" fmla="*/ 892542 h 3325642"/>
              <a:gd name="connsiteX77" fmla="*/ 1112512 w 3049521"/>
              <a:gd name="connsiteY77" fmla="*/ 1520364 h 3325642"/>
              <a:gd name="connsiteX78" fmla="*/ 1114612 w 3049521"/>
              <a:gd name="connsiteY78" fmla="*/ 3141012 h 3325642"/>
              <a:gd name="connsiteX79" fmla="*/ 1029572 w 3049521"/>
              <a:gd name="connsiteY79" fmla="*/ 3278895 h 3325642"/>
              <a:gd name="connsiteX80" fmla="*/ 859843 w 3049521"/>
              <a:gd name="connsiteY80" fmla="*/ 3243200 h 3325642"/>
              <a:gd name="connsiteX81" fmla="*/ 822748 w 3049521"/>
              <a:gd name="connsiteY81" fmla="*/ 3139613 h 3325642"/>
              <a:gd name="connsiteX82" fmla="*/ 822748 w 3049521"/>
              <a:gd name="connsiteY82" fmla="*/ 1926313 h 3325642"/>
              <a:gd name="connsiteX83" fmla="*/ 822748 w 3049521"/>
              <a:gd name="connsiteY83" fmla="*/ 1911265 h 3325642"/>
              <a:gd name="connsiteX84" fmla="*/ 727910 w 3049521"/>
              <a:gd name="connsiteY84" fmla="*/ 1911265 h 3325642"/>
              <a:gd name="connsiteX85" fmla="*/ 727910 w 3049521"/>
              <a:gd name="connsiteY85" fmla="*/ 1925613 h 3325642"/>
              <a:gd name="connsiteX86" fmla="*/ 727910 w 3049521"/>
              <a:gd name="connsiteY86" fmla="*/ 3150811 h 3325642"/>
              <a:gd name="connsiteX87" fmla="*/ 594926 w 3049521"/>
              <a:gd name="connsiteY87" fmla="*/ 3292544 h 3325642"/>
              <a:gd name="connsiteX88" fmla="*/ 437096 w 3049521"/>
              <a:gd name="connsiteY88" fmla="*/ 3159910 h 3325642"/>
              <a:gd name="connsiteX89" fmla="*/ 437096 w 3049521"/>
              <a:gd name="connsiteY89" fmla="*/ 3150461 h 3325642"/>
              <a:gd name="connsiteX90" fmla="*/ 437096 w 3049521"/>
              <a:gd name="connsiteY90" fmla="*/ 1546610 h 3325642"/>
              <a:gd name="connsiteX91" fmla="*/ 438496 w 3049521"/>
              <a:gd name="connsiteY91" fmla="*/ 895691 h 3325642"/>
              <a:gd name="connsiteX92" fmla="*/ 438496 w 3049521"/>
              <a:gd name="connsiteY92" fmla="*/ 880293 h 3325642"/>
              <a:gd name="connsiteX93" fmla="*/ 375153 w 3049521"/>
              <a:gd name="connsiteY93" fmla="*/ 880293 h 3325642"/>
              <a:gd name="connsiteX94" fmla="*/ 375153 w 3049521"/>
              <a:gd name="connsiteY94" fmla="*/ 894991 h 3325642"/>
              <a:gd name="connsiteX95" fmla="*/ 375153 w 3049521"/>
              <a:gd name="connsiteY95" fmla="*/ 1768833 h 3325642"/>
              <a:gd name="connsiteX96" fmla="*/ 310761 w 3049521"/>
              <a:gd name="connsiteY96" fmla="*/ 1877669 h 3325642"/>
              <a:gd name="connsiteX97" fmla="*/ 181977 w 3049521"/>
              <a:gd name="connsiteY97" fmla="*/ 1858072 h 3325642"/>
              <a:gd name="connsiteX98" fmla="*/ 168329 w 3049521"/>
              <a:gd name="connsiteY98" fmla="*/ 1852822 h 3325642"/>
              <a:gd name="connsiteX99" fmla="*/ 110236 w 3049521"/>
              <a:gd name="connsiteY99" fmla="*/ 1852472 h 3325642"/>
              <a:gd name="connsiteX100" fmla="*/ 110236 w 3049521"/>
              <a:gd name="connsiteY100" fmla="*/ 1867520 h 3325642"/>
              <a:gd name="connsiteX101" fmla="*/ 110236 w 3049521"/>
              <a:gd name="connsiteY101" fmla="*/ 3240400 h 3325642"/>
              <a:gd name="connsiteX102" fmla="*/ 78390 w 3049521"/>
              <a:gd name="connsiteY102" fmla="*/ 3298843 h 3325642"/>
              <a:gd name="connsiteX103" fmla="*/ 0 w 3049521"/>
              <a:gd name="connsiteY103" fmla="*/ 3251949 h 3325642"/>
              <a:gd name="connsiteX104" fmla="*/ 0 w 3049521"/>
              <a:gd name="connsiteY104" fmla="*/ 3245650 h 3325642"/>
              <a:gd name="connsiteX105" fmla="*/ 0 w 3049521"/>
              <a:gd name="connsiteY105" fmla="*/ 1794730 h 3325642"/>
              <a:gd name="connsiteX106" fmla="*/ 47244 w 3049521"/>
              <a:gd name="connsiteY106" fmla="*/ 1736987 h 3325642"/>
              <a:gd name="connsiteX107" fmla="*/ 72091 w 3049521"/>
              <a:gd name="connsiteY107" fmla="*/ 1734187 h 3325642"/>
              <a:gd name="connsiteX108" fmla="*/ 145582 w 3049521"/>
              <a:gd name="connsiteY108" fmla="*/ 1734187 h 3325642"/>
              <a:gd name="connsiteX109" fmla="*/ 145932 w 3049521"/>
              <a:gd name="connsiteY109" fmla="*/ 1721939 h 3325642"/>
              <a:gd name="connsiteX110" fmla="*/ 145932 w 3049521"/>
              <a:gd name="connsiteY110" fmla="*/ 890442 h 3325642"/>
              <a:gd name="connsiteX111" fmla="*/ 144882 w 3049521"/>
              <a:gd name="connsiteY111" fmla="*/ 659470 h 3325642"/>
              <a:gd name="connsiteX112" fmla="*/ 191426 w 3049521"/>
              <a:gd name="connsiteY112" fmla="*/ 561483 h 3325642"/>
              <a:gd name="connsiteX113" fmla="*/ 334908 w 3049521"/>
              <a:gd name="connsiteY113" fmla="*/ 483092 h 3325642"/>
              <a:gd name="connsiteX114" fmla="*/ 558881 w 3049521"/>
              <a:gd name="connsiteY114" fmla="*/ 430949 h 3325642"/>
              <a:gd name="connsiteX115" fmla="*/ 2051794 w 3049521"/>
              <a:gd name="connsiteY115" fmla="*/ 125716 h 3325642"/>
              <a:gd name="connsiteX116" fmla="*/ 2215574 w 3049521"/>
              <a:gd name="connsiteY116" fmla="*/ 252750 h 3325642"/>
              <a:gd name="connsiteX117" fmla="*/ 2221874 w 3049521"/>
              <a:gd name="connsiteY117" fmla="*/ 262899 h 3325642"/>
              <a:gd name="connsiteX118" fmla="*/ 2310762 w 3049521"/>
              <a:gd name="connsiteY118" fmla="*/ 467974 h 3325642"/>
              <a:gd name="connsiteX119" fmla="*/ 2102188 w 3049521"/>
              <a:gd name="connsiteY119" fmla="*/ 698945 h 3325642"/>
              <a:gd name="connsiteX120" fmla="*/ 2063343 w 3049521"/>
              <a:gd name="connsiteY120" fmla="*/ 702094 h 3325642"/>
              <a:gd name="connsiteX121" fmla="*/ 1816974 w 3049521"/>
              <a:gd name="connsiteY121" fmla="*/ 479172 h 3325642"/>
              <a:gd name="connsiteX122" fmla="*/ 1902013 w 3049521"/>
              <a:gd name="connsiteY122" fmla="*/ 266049 h 3325642"/>
              <a:gd name="connsiteX123" fmla="*/ 1912162 w 3049521"/>
              <a:gd name="connsiteY123" fmla="*/ 248901 h 3325642"/>
              <a:gd name="connsiteX124" fmla="*/ 2051794 w 3049521"/>
              <a:gd name="connsiteY124" fmla="*/ 125716 h 3325642"/>
              <a:gd name="connsiteX125" fmla="*/ 782853 w 3049521"/>
              <a:gd name="connsiteY125" fmla="*/ 81 h 3325642"/>
              <a:gd name="connsiteX126" fmla="*/ 1023623 w 3049521"/>
              <a:gd name="connsiteY126" fmla="*/ 254850 h 3325642"/>
              <a:gd name="connsiteX127" fmla="*/ 776203 w 3049521"/>
              <a:gd name="connsiteY127" fmla="*/ 495620 h 3325642"/>
              <a:gd name="connsiteX128" fmla="*/ 528084 w 3049521"/>
              <a:gd name="connsiteY128" fmla="*/ 248201 h 3325642"/>
              <a:gd name="connsiteX129" fmla="*/ 782853 w 3049521"/>
              <a:gd name="connsiteY129" fmla="*/ 81 h 33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049521" h="3325642">
                <a:moveTo>
                  <a:pt x="558881" y="430949"/>
                </a:moveTo>
                <a:cubicBezTo>
                  <a:pt x="565530" y="429899"/>
                  <a:pt x="569729" y="431299"/>
                  <a:pt x="574279" y="436548"/>
                </a:cubicBezTo>
                <a:cubicBezTo>
                  <a:pt x="630622" y="500590"/>
                  <a:pt x="702013" y="531736"/>
                  <a:pt x="787052" y="528937"/>
                </a:cubicBezTo>
                <a:cubicBezTo>
                  <a:pt x="850394" y="526837"/>
                  <a:pt x="906037" y="504090"/>
                  <a:pt x="953282" y="461745"/>
                </a:cubicBezTo>
                <a:cubicBezTo>
                  <a:pt x="962730" y="453346"/>
                  <a:pt x="970779" y="443547"/>
                  <a:pt x="979878" y="435148"/>
                </a:cubicBezTo>
                <a:cubicBezTo>
                  <a:pt x="982328" y="433049"/>
                  <a:pt x="986527" y="430599"/>
                  <a:pt x="989327" y="431299"/>
                </a:cubicBezTo>
                <a:cubicBezTo>
                  <a:pt x="1082416" y="443547"/>
                  <a:pt x="1173754" y="463495"/>
                  <a:pt x="1260544" y="500940"/>
                </a:cubicBezTo>
                <a:cubicBezTo>
                  <a:pt x="1302888" y="519138"/>
                  <a:pt x="1343133" y="541885"/>
                  <a:pt x="1374629" y="576531"/>
                </a:cubicBezTo>
                <a:cubicBezTo>
                  <a:pt x="1394227" y="597878"/>
                  <a:pt x="1406125" y="622025"/>
                  <a:pt x="1405776" y="652471"/>
                </a:cubicBezTo>
                <a:cubicBezTo>
                  <a:pt x="1405076" y="724212"/>
                  <a:pt x="1405776" y="795953"/>
                  <a:pt x="1405426" y="867695"/>
                </a:cubicBezTo>
                <a:cubicBezTo>
                  <a:pt x="1405426" y="960783"/>
                  <a:pt x="1405076" y="1054222"/>
                  <a:pt x="1404726" y="1147310"/>
                </a:cubicBezTo>
                <a:cubicBezTo>
                  <a:pt x="1404726" y="1151509"/>
                  <a:pt x="1404726" y="1155709"/>
                  <a:pt x="1404726" y="1162708"/>
                </a:cubicBezTo>
                <a:cubicBezTo>
                  <a:pt x="1407175" y="1158159"/>
                  <a:pt x="1408575" y="1156059"/>
                  <a:pt x="1409625" y="1153609"/>
                </a:cubicBezTo>
                <a:cubicBezTo>
                  <a:pt x="1454069" y="1050022"/>
                  <a:pt x="1498514" y="946785"/>
                  <a:pt x="1542608" y="843198"/>
                </a:cubicBezTo>
                <a:cubicBezTo>
                  <a:pt x="1554507" y="815201"/>
                  <a:pt x="1572705" y="793154"/>
                  <a:pt x="1600351" y="778456"/>
                </a:cubicBezTo>
                <a:cubicBezTo>
                  <a:pt x="1609450" y="773556"/>
                  <a:pt x="1616099" y="764107"/>
                  <a:pt x="1624148" y="756408"/>
                </a:cubicBezTo>
                <a:cubicBezTo>
                  <a:pt x="1646896" y="734711"/>
                  <a:pt x="1673492" y="718263"/>
                  <a:pt x="1701489" y="703915"/>
                </a:cubicBezTo>
                <a:cubicBezTo>
                  <a:pt x="1748383" y="679768"/>
                  <a:pt x="1798077" y="664370"/>
                  <a:pt x="1848820" y="651071"/>
                </a:cubicBezTo>
                <a:cubicBezTo>
                  <a:pt x="1859669" y="648272"/>
                  <a:pt x="1867018" y="649672"/>
                  <a:pt x="1875417" y="658071"/>
                </a:cubicBezTo>
                <a:cubicBezTo>
                  <a:pt x="1921261" y="703565"/>
                  <a:pt x="1976555" y="729462"/>
                  <a:pt x="2040947" y="734361"/>
                </a:cubicBezTo>
                <a:cubicBezTo>
                  <a:pt x="2117237" y="740310"/>
                  <a:pt x="2184079" y="717563"/>
                  <a:pt x="2241472" y="666470"/>
                </a:cubicBezTo>
                <a:cubicBezTo>
                  <a:pt x="2249171" y="659470"/>
                  <a:pt x="2257220" y="652471"/>
                  <a:pt x="2263519" y="644072"/>
                </a:cubicBezTo>
                <a:cubicBezTo>
                  <a:pt x="2269118" y="636723"/>
                  <a:pt x="2275418" y="636023"/>
                  <a:pt x="2283467" y="637423"/>
                </a:cubicBezTo>
                <a:cubicBezTo>
                  <a:pt x="2370256" y="652121"/>
                  <a:pt x="2454245" y="674519"/>
                  <a:pt x="2530536" y="720363"/>
                </a:cubicBezTo>
                <a:cubicBezTo>
                  <a:pt x="2566581" y="742060"/>
                  <a:pt x="2599827" y="767607"/>
                  <a:pt x="2617325" y="806802"/>
                </a:cubicBezTo>
                <a:cubicBezTo>
                  <a:pt x="2631323" y="838298"/>
                  <a:pt x="2641822" y="871544"/>
                  <a:pt x="2651971" y="904790"/>
                </a:cubicBezTo>
                <a:cubicBezTo>
                  <a:pt x="2709014" y="1097266"/>
                  <a:pt x="2765707" y="1289742"/>
                  <a:pt x="2822400" y="1482218"/>
                </a:cubicBezTo>
                <a:cubicBezTo>
                  <a:pt x="2843047" y="1552210"/>
                  <a:pt x="2863694" y="1622201"/>
                  <a:pt x="2883992" y="1692192"/>
                </a:cubicBezTo>
                <a:cubicBezTo>
                  <a:pt x="2886092" y="1699191"/>
                  <a:pt x="2888891" y="1701641"/>
                  <a:pt x="2896240" y="1701291"/>
                </a:cubicBezTo>
                <a:cubicBezTo>
                  <a:pt x="2927037" y="1700941"/>
                  <a:pt x="2958183" y="1700941"/>
                  <a:pt x="2988979" y="1700941"/>
                </a:cubicBezTo>
                <a:cubicBezTo>
                  <a:pt x="3026774" y="1700941"/>
                  <a:pt x="3049521" y="1723688"/>
                  <a:pt x="3049521" y="1761134"/>
                </a:cubicBezTo>
                <a:cubicBezTo>
                  <a:pt x="3049521" y="2162534"/>
                  <a:pt x="3049521" y="2563934"/>
                  <a:pt x="3049521" y="2964984"/>
                </a:cubicBezTo>
                <a:cubicBezTo>
                  <a:pt x="3049521" y="3059123"/>
                  <a:pt x="3049521" y="3153611"/>
                  <a:pt x="3049521" y="3247749"/>
                </a:cubicBezTo>
                <a:cubicBezTo>
                  <a:pt x="3049521" y="3275046"/>
                  <a:pt x="3032374" y="3296743"/>
                  <a:pt x="3006477" y="3303042"/>
                </a:cubicBezTo>
                <a:cubicBezTo>
                  <a:pt x="2982680" y="3308642"/>
                  <a:pt x="2957133" y="3297443"/>
                  <a:pt x="2945934" y="3273996"/>
                </a:cubicBezTo>
                <a:cubicBezTo>
                  <a:pt x="2941735" y="3264897"/>
                  <a:pt x="2939635" y="3253699"/>
                  <a:pt x="2939635" y="3243550"/>
                </a:cubicBezTo>
                <a:cubicBezTo>
                  <a:pt x="2939635" y="2771108"/>
                  <a:pt x="2939635" y="2299367"/>
                  <a:pt x="2939635" y="1827275"/>
                </a:cubicBezTo>
                <a:cubicBezTo>
                  <a:pt x="2939635" y="1822376"/>
                  <a:pt x="2939635" y="1817477"/>
                  <a:pt x="2939635" y="1810828"/>
                </a:cubicBezTo>
                <a:cubicBezTo>
                  <a:pt x="2921787" y="1810828"/>
                  <a:pt x="2904290" y="1810478"/>
                  <a:pt x="2886792" y="1811178"/>
                </a:cubicBezTo>
                <a:cubicBezTo>
                  <a:pt x="2883992" y="1811178"/>
                  <a:pt x="2880842" y="1815377"/>
                  <a:pt x="2878743" y="1818527"/>
                </a:cubicBezTo>
                <a:cubicBezTo>
                  <a:pt x="2855296" y="1851423"/>
                  <a:pt x="2824149" y="1869270"/>
                  <a:pt x="2783555" y="1869620"/>
                </a:cubicBezTo>
                <a:cubicBezTo>
                  <a:pt x="2733861" y="1869970"/>
                  <a:pt x="2691516" y="1838824"/>
                  <a:pt x="2675418" y="1788080"/>
                </a:cubicBezTo>
                <a:cubicBezTo>
                  <a:pt x="2657570" y="1732437"/>
                  <a:pt x="2641822" y="1675744"/>
                  <a:pt x="2625374" y="1619751"/>
                </a:cubicBezTo>
                <a:cubicBezTo>
                  <a:pt x="2573930" y="1445473"/>
                  <a:pt x="2522487" y="1271195"/>
                  <a:pt x="2471743" y="1096566"/>
                </a:cubicBezTo>
                <a:cubicBezTo>
                  <a:pt x="2469293" y="1088517"/>
                  <a:pt x="2466144" y="1085718"/>
                  <a:pt x="2457395" y="1085718"/>
                </a:cubicBezTo>
                <a:cubicBezTo>
                  <a:pt x="2427299" y="1086417"/>
                  <a:pt x="2396853" y="1086067"/>
                  <a:pt x="2365356" y="1086067"/>
                </a:cubicBezTo>
                <a:cubicBezTo>
                  <a:pt x="2479092" y="1564108"/>
                  <a:pt x="2592828" y="2041099"/>
                  <a:pt x="2706564" y="2519140"/>
                </a:cubicBezTo>
                <a:cubicBezTo>
                  <a:pt x="2603327" y="2519140"/>
                  <a:pt x="2501140" y="2519140"/>
                  <a:pt x="2397202" y="2519140"/>
                </a:cubicBezTo>
                <a:cubicBezTo>
                  <a:pt x="2397202" y="2524389"/>
                  <a:pt x="2397202" y="2528938"/>
                  <a:pt x="2397202" y="2533138"/>
                </a:cubicBezTo>
                <a:cubicBezTo>
                  <a:pt x="2397202" y="2753261"/>
                  <a:pt x="2397202" y="2973383"/>
                  <a:pt x="2397202" y="3193856"/>
                </a:cubicBezTo>
                <a:cubicBezTo>
                  <a:pt x="2397202" y="3261398"/>
                  <a:pt x="2351708" y="3315291"/>
                  <a:pt x="2285216" y="3324390"/>
                </a:cubicBezTo>
                <a:cubicBezTo>
                  <a:pt x="2240772" y="3330339"/>
                  <a:pt x="2202977" y="3314941"/>
                  <a:pt x="2173230" y="3281345"/>
                </a:cubicBezTo>
                <a:cubicBezTo>
                  <a:pt x="2151183" y="3256148"/>
                  <a:pt x="2141734" y="3227102"/>
                  <a:pt x="2141734" y="3193506"/>
                </a:cubicBezTo>
                <a:cubicBezTo>
                  <a:pt x="2142084" y="2974083"/>
                  <a:pt x="2142084" y="2754660"/>
                  <a:pt x="2142084" y="2535238"/>
                </a:cubicBezTo>
                <a:cubicBezTo>
                  <a:pt x="2142084" y="2530688"/>
                  <a:pt x="2142084" y="2526139"/>
                  <a:pt x="2142084" y="2520889"/>
                </a:cubicBezTo>
                <a:cubicBezTo>
                  <a:pt x="2098690" y="2520889"/>
                  <a:pt x="2055645" y="2520889"/>
                  <a:pt x="2011200" y="2520889"/>
                </a:cubicBezTo>
                <a:cubicBezTo>
                  <a:pt x="2011200" y="2525439"/>
                  <a:pt x="2011200" y="2529988"/>
                  <a:pt x="2011200" y="2534188"/>
                </a:cubicBezTo>
                <a:cubicBezTo>
                  <a:pt x="2011200" y="2752911"/>
                  <a:pt x="2011200" y="2971633"/>
                  <a:pt x="2011200" y="3190356"/>
                </a:cubicBezTo>
                <a:cubicBezTo>
                  <a:pt x="2011200" y="3236551"/>
                  <a:pt x="1994052" y="3273996"/>
                  <a:pt x="1956607" y="3301993"/>
                </a:cubicBezTo>
                <a:cubicBezTo>
                  <a:pt x="1914262" y="3334189"/>
                  <a:pt x="1846371" y="3332789"/>
                  <a:pt x="1805426" y="3299193"/>
                </a:cubicBezTo>
                <a:cubicBezTo>
                  <a:pt x="1771130" y="3270846"/>
                  <a:pt x="1755032" y="3235151"/>
                  <a:pt x="1755032" y="3190706"/>
                </a:cubicBezTo>
                <a:cubicBezTo>
                  <a:pt x="1755032" y="2971984"/>
                  <a:pt x="1755032" y="2753261"/>
                  <a:pt x="1755032" y="2534538"/>
                </a:cubicBezTo>
                <a:cubicBezTo>
                  <a:pt x="1755032" y="2529988"/>
                  <a:pt x="1755032" y="2525439"/>
                  <a:pt x="1755032" y="2519840"/>
                </a:cubicBezTo>
                <a:cubicBezTo>
                  <a:pt x="1651445" y="2519840"/>
                  <a:pt x="1548908" y="2519840"/>
                  <a:pt x="1445321" y="2519840"/>
                </a:cubicBezTo>
                <a:cubicBezTo>
                  <a:pt x="1559406" y="2041449"/>
                  <a:pt x="1672792" y="1564458"/>
                  <a:pt x="1786878" y="1086417"/>
                </a:cubicBezTo>
                <a:cubicBezTo>
                  <a:pt x="1754332" y="1086417"/>
                  <a:pt x="1722486" y="1086067"/>
                  <a:pt x="1690990" y="1086767"/>
                </a:cubicBezTo>
                <a:cubicBezTo>
                  <a:pt x="1688190" y="1086767"/>
                  <a:pt x="1684691" y="1091667"/>
                  <a:pt x="1683291" y="1094816"/>
                </a:cubicBezTo>
                <a:cubicBezTo>
                  <a:pt x="1656694" y="1156409"/>
                  <a:pt x="1630448" y="1218001"/>
                  <a:pt x="1603851" y="1279594"/>
                </a:cubicBezTo>
                <a:cubicBezTo>
                  <a:pt x="1539109" y="1430075"/>
                  <a:pt x="1474717" y="1580556"/>
                  <a:pt x="1410325" y="1731387"/>
                </a:cubicBezTo>
                <a:cubicBezTo>
                  <a:pt x="1406825" y="1739436"/>
                  <a:pt x="1405426" y="1748885"/>
                  <a:pt x="1405426" y="1757634"/>
                </a:cubicBezTo>
                <a:cubicBezTo>
                  <a:pt x="1405426" y="1784231"/>
                  <a:pt x="1402276" y="1810128"/>
                  <a:pt x="1387928" y="1833575"/>
                </a:cubicBezTo>
                <a:cubicBezTo>
                  <a:pt x="1358531" y="1881519"/>
                  <a:pt x="1295189" y="1905666"/>
                  <a:pt x="1239196" y="1875919"/>
                </a:cubicBezTo>
                <a:cubicBezTo>
                  <a:pt x="1195452" y="1852822"/>
                  <a:pt x="1176204" y="1814677"/>
                  <a:pt x="1175854" y="1766383"/>
                </a:cubicBezTo>
                <a:cubicBezTo>
                  <a:pt x="1175504" y="1476269"/>
                  <a:pt x="1175854" y="1186155"/>
                  <a:pt x="1175854" y="895691"/>
                </a:cubicBezTo>
                <a:cubicBezTo>
                  <a:pt x="1175854" y="890792"/>
                  <a:pt x="1175854" y="885892"/>
                  <a:pt x="1175854" y="880643"/>
                </a:cubicBezTo>
                <a:cubicBezTo>
                  <a:pt x="1154507" y="880643"/>
                  <a:pt x="1134209" y="880643"/>
                  <a:pt x="1112512" y="880643"/>
                </a:cubicBezTo>
                <a:cubicBezTo>
                  <a:pt x="1112512" y="884842"/>
                  <a:pt x="1112512" y="888692"/>
                  <a:pt x="1112512" y="892542"/>
                </a:cubicBezTo>
                <a:cubicBezTo>
                  <a:pt x="1112512" y="1101816"/>
                  <a:pt x="1112162" y="1311090"/>
                  <a:pt x="1112512" y="1520364"/>
                </a:cubicBezTo>
                <a:cubicBezTo>
                  <a:pt x="1113212" y="2060697"/>
                  <a:pt x="1113912" y="2600679"/>
                  <a:pt x="1114612" y="3141012"/>
                </a:cubicBezTo>
                <a:cubicBezTo>
                  <a:pt x="1114612" y="3204355"/>
                  <a:pt x="1085565" y="3250549"/>
                  <a:pt x="1029572" y="3278895"/>
                </a:cubicBezTo>
                <a:cubicBezTo>
                  <a:pt x="973929" y="3307242"/>
                  <a:pt x="900438" y="3290444"/>
                  <a:pt x="859843" y="3243200"/>
                </a:cubicBezTo>
                <a:cubicBezTo>
                  <a:pt x="833946" y="3213103"/>
                  <a:pt x="822748" y="3178808"/>
                  <a:pt x="822748" y="3139613"/>
                </a:cubicBezTo>
                <a:cubicBezTo>
                  <a:pt x="822748" y="2735063"/>
                  <a:pt x="822748" y="2330513"/>
                  <a:pt x="822748" y="1926313"/>
                </a:cubicBezTo>
                <a:cubicBezTo>
                  <a:pt x="822748" y="1921414"/>
                  <a:pt x="822748" y="1916514"/>
                  <a:pt x="822748" y="1911265"/>
                </a:cubicBezTo>
                <a:cubicBezTo>
                  <a:pt x="790902" y="1911265"/>
                  <a:pt x="760106" y="1911265"/>
                  <a:pt x="727910" y="1911265"/>
                </a:cubicBezTo>
                <a:cubicBezTo>
                  <a:pt x="727910" y="1916164"/>
                  <a:pt x="727910" y="1921064"/>
                  <a:pt x="727910" y="1925613"/>
                </a:cubicBezTo>
                <a:cubicBezTo>
                  <a:pt x="727910" y="2334013"/>
                  <a:pt x="727910" y="2742412"/>
                  <a:pt x="727910" y="3150811"/>
                </a:cubicBezTo>
                <a:cubicBezTo>
                  <a:pt x="727910" y="3222552"/>
                  <a:pt x="666317" y="3286594"/>
                  <a:pt x="594926" y="3292544"/>
                </a:cubicBezTo>
                <a:cubicBezTo>
                  <a:pt x="516536" y="3298843"/>
                  <a:pt x="444795" y="3239700"/>
                  <a:pt x="437096" y="3159910"/>
                </a:cubicBezTo>
                <a:cubicBezTo>
                  <a:pt x="436746" y="3156761"/>
                  <a:pt x="437096" y="3153611"/>
                  <a:pt x="437096" y="3150461"/>
                </a:cubicBezTo>
                <a:cubicBezTo>
                  <a:pt x="437096" y="2615728"/>
                  <a:pt x="437096" y="2081344"/>
                  <a:pt x="437096" y="1546610"/>
                </a:cubicBezTo>
                <a:cubicBezTo>
                  <a:pt x="437096" y="1329637"/>
                  <a:pt x="437796" y="1112664"/>
                  <a:pt x="438496" y="895691"/>
                </a:cubicBezTo>
                <a:cubicBezTo>
                  <a:pt x="438496" y="890442"/>
                  <a:pt x="438496" y="885892"/>
                  <a:pt x="438496" y="880293"/>
                </a:cubicBezTo>
                <a:cubicBezTo>
                  <a:pt x="416798" y="880293"/>
                  <a:pt x="396851" y="880293"/>
                  <a:pt x="375153" y="880293"/>
                </a:cubicBezTo>
                <a:cubicBezTo>
                  <a:pt x="375153" y="885542"/>
                  <a:pt x="375153" y="890092"/>
                  <a:pt x="375153" y="894991"/>
                </a:cubicBezTo>
                <a:cubicBezTo>
                  <a:pt x="375153" y="1186155"/>
                  <a:pt x="375153" y="1477319"/>
                  <a:pt x="375153" y="1768833"/>
                </a:cubicBezTo>
                <a:cubicBezTo>
                  <a:pt x="375153" y="1817477"/>
                  <a:pt x="354856" y="1854922"/>
                  <a:pt x="310761" y="1877669"/>
                </a:cubicBezTo>
                <a:cubicBezTo>
                  <a:pt x="268767" y="1899367"/>
                  <a:pt x="221872" y="1892017"/>
                  <a:pt x="181977" y="1858072"/>
                </a:cubicBezTo>
                <a:cubicBezTo>
                  <a:pt x="178478" y="1854922"/>
                  <a:pt x="172879" y="1852822"/>
                  <a:pt x="168329" y="1852822"/>
                </a:cubicBezTo>
                <a:cubicBezTo>
                  <a:pt x="149431" y="1852122"/>
                  <a:pt x="130534" y="1852472"/>
                  <a:pt x="110236" y="1852472"/>
                </a:cubicBezTo>
                <a:cubicBezTo>
                  <a:pt x="110236" y="1858072"/>
                  <a:pt x="110236" y="1862971"/>
                  <a:pt x="110236" y="1867520"/>
                </a:cubicBezTo>
                <a:cubicBezTo>
                  <a:pt x="110236" y="2325264"/>
                  <a:pt x="110236" y="2782657"/>
                  <a:pt x="110236" y="3240400"/>
                </a:cubicBezTo>
                <a:cubicBezTo>
                  <a:pt x="110236" y="3265947"/>
                  <a:pt x="102187" y="3286594"/>
                  <a:pt x="78390" y="3298843"/>
                </a:cubicBezTo>
                <a:cubicBezTo>
                  <a:pt x="44095" y="3316691"/>
                  <a:pt x="700" y="3290444"/>
                  <a:pt x="0" y="3251949"/>
                </a:cubicBezTo>
                <a:cubicBezTo>
                  <a:pt x="0" y="3249849"/>
                  <a:pt x="0" y="3247749"/>
                  <a:pt x="0" y="3245650"/>
                </a:cubicBezTo>
                <a:cubicBezTo>
                  <a:pt x="0" y="2762010"/>
                  <a:pt x="0" y="2278370"/>
                  <a:pt x="0" y="1794730"/>
                </a:cubicBezTo>
                <a:cubicBezTo>
                  <a:pt x="0" y="1763583"/>
                  <a:pt x="16448" y="1742936"/>
                  <a:pt x="47244" y="1736987"/>
                </a:cubicBezTo>
                <a:cubicBezTo>
                  <a:pt x="55293" y="1735237"/>
                  <a:pt x="63692" y="1734537"/>
                  <a:pt x="72091" y="1734187"/>
                </a:cubicBezTo>
                <a:cubicBezTo>
                  <a:pt x="96238" y="1733837"/>
                  <a:pt x="120385" y="1734187"/>
                  <a:pt x="145582" y="1734187"/>
                </a:cubicBezTo>
                <a:cubicBezTo>
                  <a:pt x="145932" y="1729638"/>
                  <a:pt x="145932" y="1725788"/>
                  <a:pt x="145932" y="1721939"/>
                </a:cubicBezTo>
                <a:cubicBezTo>
                  <a:pt x="145932" y="1444773"/>
                  <a:pt x="145932" y="1167607"/>
                  <a:pt x="145932" y="890442"/>
                </a:cubicBezTo>
                <a:cubicBezTo>
                  <a:pt x="145932" y="813451"/>
                  <a:pt x="146282" y="736461"/>
                  <a:pt x="144882" y="659470"/>
                </a:cubicBezTo>
                <a:cubicBezTo>
                  <a:pt x="144182" y="618176"/>
                  <a:pt x="162030" y="587379"/>
                  <a:pt x="191426" y="561483"/>
                </a:cubicBezTo>
                <a:cubicBezTo>
                  <a:pt x="233071" y="524387"/>
                  <a:pt x="282765" y="501640"/>
                  <a:pt x="334908" y="483092"/>
                </a:cubicBezTo>
                <a:cubicBezTo>
                  <a:pt x="407699" y="457196"/>
                  <a:pt x="482590" y="441448"/>
                  <a:pt x="558881" y="430949"/>
                </a:cubicBezTo>
                <a:close/>
                <a:moveTo>
                  <a:pt x="2051794" y="125716"/>
                </a:moveTo>
                <a:cubicBezTo>
                  <a:pt x="2131235" y="119767"/>
                  <a:pt x="2201226" y="175060"/>
                  <a:pt x="2215574" y="252750"/>
                </a:cubicBezTo>
                <a:cubicBezTo>
                  <a:pt x="2216274" y="256250"/>
                  <a:pt x="2218724" y="260449"/>
                  <a:pt x="2221874" y="262899"/>
                </a:cubicBezTo>
                <a:cubicBezTo>
                  <a:pt x="2284166" y="317142"/>
                  <a:pt x="2314962" y="385384"/>
                  <a:pt x="2310762" y="467974"/>
                </a:cubicBezTo>
                <a:cubicBezTo>
                  <a:pt x="2304813" y="587309"/>
                  <a:pt x="2215224" y="681797"/>
                  <a:pt x="2102188" y="698945"/>
                </a:cubicBezTo>
                <a:cubicBezTo>
                  <a:pt x="2089240" y="700345"/>
                  <a:pt x="2076291" y="701045"/>
                  <a:pt x="2063343" y="702094"/>
                </a:cubicBezTo>
                <a:cubicBezTo>
                  <a:pt x="1938059" y="703844"/>
                  <a:pt x="1828172" y="604807"/>
                  <a:pt x="1816974" y="479172"/>
                </a:cubicBezTo>
                <a:cubicBezTo>
                  <a:pt x="1809275" y="393783"/>
                  <a:pt x="1837971" y="322742"/>
                  <a:pt x="1902013" y="266049"/>
                </a:cubicBezTo>
                <a:cubicBezTo>
                  <a:pt x="1907612" y="261149"/>
                  <a:pt x="1910762" y="256250"/>
                  <a:pt x="1912162" y="248901"/>
                </a:cubicBezTo>
                <a:cubicBezTo>
                  <a:pt x="1924060" y="182409"/>
                  <a:pt x="1984253" y="130615"/>
                  <a:pt x="2051794" y="125716"/>
                </a:cubicBezTo>
                <a:close/>
                <a:moveTo>
                  <a:pt x="782853" y="81"/>
                </a:moveTo>
                <a:cubicBezTo>
                  <a:pt x="915836" y="3581"/>
                  <a:pt x="1027122" y="113467"/>
                  <a:pt x="1023623" y="254850"/>
                </a:cubicBezTo>
                <a:cubicBezTo>
                  <a:pt x="1020123" y="388533"/>
                  <a:pt x="910237" y="495970"/>
                  <a:pt x="776203" y="495620"/>
                </a:cubicBezTo>
                <a:cubicBezTo>
                  <a:pt x="646719" y="497020"/>
                  <a:pt x="528434" y="394132"/>
                  <a:pt x="528084" y="248201"/>
                </a:cubicBezTo>
                <a:cubicBezTo>
                  <a:pt x="527384" y="106468"/>
                  <a:pt x="643570" y="-3418"/>
                  <a:pt x="782853" y="81"/>
                </a:cubicBezTo>
                <a:close/>
              </a:path>
            </a:pathLst>
          </a:custGeom>
          <a:solidFill>
            <a:srgbClr val="CC0000"/>
          </a:solidFill>
          <a:ln w="34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0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Features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xmlns="" id="{9FF696B3-3FA3-49BA-B7B1-7EE8AB9F8A06}"/>
              </a:ext>
            </a:extLst>
          </p:cNvPr>
          <p:cNvGrpSpPr/>
          <p:nvPr/>
        </p:nvGrpSpPr>
        <p:grpSpPr>
          <a:xfrm>
            <a:off x="4148175" y="3186113"/>
            <a:ext cx="3868820" cy="1517376"/>
            <a:chOff x="3530463" y="3335933"/>
            <a:chExt cx="2570076" cy="1008001"/>
          </a:xfrm>
        </p:grpSpPr>
        <p:grpSp>
          <p:nvGrpSpPr>
            <p:cNvPr id="15" name="Group 12">
              <a:extLst>
                <a:ext uri="{FF2B5EF4-FFF2-40B4-BE49-F238E27FC236}">
                  <a16:creationId xmlns:a16="http://schemas.microsoft.com/office/drawing/2014/main" xmlns="" id="{0C0CF8B9-3941-4D17-9682-739041AE66F0}"/>
                </a:ext>
              </a:extLst>
            </p:cNvPr>
            <p:cNvGrpSpPr/>
            <p:nvPr/>
          </p:nvGrpSpPr>
          <p:grpSpPr>
            <a:xfrm>
              <a:off x="3530463" y="3335934"/>
              <a:ext cx="1547368" cy="1008000"/>
              <a:chOff x="975964" y="2350490"/>
              <a:chExt cx="3454138" cy="2299893"/>
            </a:xfrm>
            <a:solidFill>
              <a:srgbClr val="E54632"/>
            </a:solidFill>
          </p:grpSpPr>
          <p:sp>
            <p:nvSpPr>
              <p:cNvPr id="22" name="Block Arc 2">
                <a:extLst>
                  <a:ext uri="{FF2B5EF4-FFF2-40B4-BE49-F238E27FC236}">
                    <a16:creationId xmlns:a16="http://schemas.microsoft.com/office/drawing/2014/main" xmlns="" id="{E1FE20DD-0E72-414A-A0E2-0F1505AAFF8A}"/>
                  </a:ext>
                </a:extLst>
              </p:cNvPr>
              <p:cNvSpPr/>
              <p:nvPr/>
            </p:nvSpPr>
            <p:spPr>
              <a:xfrm rot="16200000">
                <a:off x="975964" y="2350491"/>
                <a:ext cx="2299892" cy="2299892"/>
              </a:xfrm>
              <a:prstGeom prst="blockArc">
                <a:avLst>
                  <a:gd name="adj1" fmla="val 10800000"/>
                  <a:gd name="adj2" fmla="val 85088"/>
                  <a:gd name="adj3" fmla="val 1094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3">
                <a:extLst>
                  <a:ext uri="{FF2B5EF4-FFF2-40B4-BE49-F238E27FC236}">
                    <a16:creationId xmlns:a16="http://schemas.microsoft.com/office/drawing/2014/main" xmlns="" id="{4CE9C89A-6C15-4B1A-9CDA-6831F27701FA}"/>
                  </a:ext>
                </a:extLst>
              </p:cNvPr>
              <p:cNvSpPr/>
              <p:nvPr/>
            </p:nvSpPr>
            <p:spPr>
              <a:xfrm>
                <a:off x="2088723" y="2350490"/>
                <a:ext cx="1070154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4" name="Rectangle 11">
                <a:extLst>
                  <a:ext uri="{FF2B5EF4-FFF2-40B4-BE49-F238E27FC236}">
                    <a16:creationId xmlns:a16="http://schemas.microsoft.com/office/drawing/2014/main" xmlns="" id="{8B896FB0-BC6B-4CBB-A7D1-487EF25DC7ED}"/>
                  </a:ext>
                </a:extLst>
              </p:cNvPr>
              <p:cNvSpPr/>
              <p:nvPr/>
            </p:nvSpPr>
            <p:spPr>
              <a:xfrm>
                <a:off x="2069857" y="4398383"/>
                <a:ext cx="1337692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5" name="Block Arc 13">
                <a:extLst>
                  <a:ext uri="{FF2B5EF4-FFF2-40B4-BE49-F238E27FC236}">
                    <a16:creationId xmlns:a16="http://schemas.microsoft.com/office/drawing/2014/main" xmlns="" id="{CFB59308-0C87-4AF7-8F73-E6056158C0AD}"/>
                  </a:ext>
                </a:extLst>
              </p:cNvPr>
              <p:cNvSpPr/>
              <p:nvPr/>
            </p:nvSpPr>
            <p:spPr>
              <a:xfrm rot="5400000" flipH="1">
                <a:off x="3177261" y="2302812"/>
                <a:ext cx="1078511" cy="1173871"/>
              </a:xfrm>
              <a:custGeom>
                <a:avLst/>
                <a:gdLst/>
                <a:ahLst/>
                <a:cxnLst/>
                <a:rect l="l" t="t" r="r" b="b"/>
                <a:pathLst>
                  <a:path w="1078511" h="1173870">
                    <a:moveTo>
                      <a:pt x="1078158" y="1173870"/>
                    </a:moveTo>
                    <a:cubicBezTo>
                      <a:pt x="1088410" y="759770"/>
                      <a:pt x="875156" y="372156"/>
                      <a:pt x="519891" y="159151"/>
                    </a:cubicBezTo>
                    <a:cubicBezTo>
                      <a:pt x="359243" y="62832"/>
                      <a:pt x="180784" y="8948"/>
                      <a:pt x="0" y="0"/>
                    </a:cubicBezTo>
                    <a:lnTo>
                      <a:pt x="0" y="251968"/>
                    </a:lnTo>
                    <a:cubicBezTo>
                      <a:pt x="135880" y="260907"/>
                      <a:pt x="269609" y="302617"/>
                      <a:pt x="390438" y="375062"/>
                    </a:cubicBezTo>
                    <a:cubicBezTo>
                      <a:pt x="667928" y="541436"/>
                      <a:pt x="834496" y="844193"/>
                      <a:pt x="826489" y="11676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ight Triangle 10">
                <a:extLst>
                  <a:ext uri="{FF2B5EF4-FFF2-40B4-BE49-F238E27FC236}">
                    <a16:creationId xmlns:a16="http://schemas.microsoft.com/office/drawing/2014/main" xmlns="" id="{B732DB1D-6A30-47CF-AA9E-E578594184A2}"/>
                  </a:ext>
                </a:extLst>
              </p:cNvPr>
              <p:cNvSpPr/>
              <p:nvPr/>
            </p:nvSpPr>
            <p:spPr>
              <a:xfrm rot="18900000">
                <a:off x="3971844" y="3190724"/>
                <a:ext cx="458258" cy="458258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/>
              </a:p>
            </p:txBody>
          </p:sp>
        </p:grpSp>
        <p:grpSp>
          <p:nvGrpSpPr>
            <p:cNvPr id="16" name="Group 36">
              <a:extLst>
                <a:ext uri="{FF2B5EF4-FFF2-40B4-BE49-F238E27FC236}">
                  <a16:creationId xmlns:a16="http://schemas.microsoft.com/office/drawing/2014/main" xmlns="" id="{DDC2D284-F5FB-4A5F-82C8-85DB95B935E5}"/>
                </a:ext>
              </a:extLst>
            </p:cNvPr>
            <p:cNvGrpSpPr/>
            <p:nvPr/>
          </p:nvGrpSpPr>
          <p:grpSpPr>
            <a:xfrm rot="10800000">
              <a:off x="4572000" y="3335933"/>
              <a:ext cx="1528539" cy="1008000"/>
              <a:chOff x="975964" y="2350490"/>
              <a:chExt cx="3454138" cy="2299893"/>
            </a:xfrm>
            <a:solidFill>
              <a:schemeClr val="bg1">
                <a:lumMod val="75000"/>
              </a:schemeClr>
            </a:solidFill>
          </p:grpSpPr>
          <p:sp>
            <p:nvSpPr>
              <p:cNvPr id="17" name="Block Arc 37">
                <a:extLst>
                  <a:ext uri="{FF2B5EF4-FFF2-40B4-BE49-F238E27FC236}">
                    <a16:creationId xmlns:a16="http://schemas.microsoft.com/office/drawing/2014/main" xmlns="" id="{90204E39-B4A6-4F72-A9FD-CB75AF323C54}"/>
                  </a:ext>
                </a:extLst>
              </p:cNvPr>
              <p:cNvSpPr/>
              <p:nvPr/>
            </p:nvSpPr>
            <p:spPr>
              <a:xfrm rot="16200000">
                <a:off x="975964" y="2350491"/>
                <a:ext cx="2299892" cy="2299892"/>
              </a:xfrm>
              <a:prstGeom prst="blockArc">
                <a:avLst>
                  <a:gd name="adj1" fmla="val 10800000"/>
                  <a:gd name="adj2" fmla="val 85088"/>
                  <a:gd name="adj3" fmla="val 10946"/>
                </a:avLst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38">
                <a:extLst>
                  <a:ext uri="{FF2B5EF4-FFF2-40B4-BE49-F238E27FC236}">
                    <a16:creationId xmlns:a16="http://schemas.microsoft.com/office/drawing/2014/main" xmlns="" id="{321FBAEA-D064-4131-A640-940CE19D70A3}"/>
                  </a:ext>
                </a:extLst>
              </p:cNvPr>
              <p:cNvSpPr/>
              <p:nvPr/>
            </p:nvSpPr>
            <p:spPr>
              <a:xfrm>
                <a:off x="2088723" y="2350490"/>
                <a:ext cx="1070154" cy="252000"/>
              </a:xfrm>
              <a:prstGeom prst="rect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9" name="Rectangle 39">
                <a:extLst>
                  <a:ext uri="{FF2B5EF4-FFF2-40B4-BE49-F238E27FC236}">
                    <a16:creationId xmlns:a16="http://schemas.microsoft.com/office/drawing/2014/main" xmlns="" id="{EA62C90C-197A-4BD5-BF78-DDFEAE4D1BA2}"/>
                  </a:ext>
                </a:extLst>
              </p:cNvPr>
              <p:cNvSpPr/>
              <p:nvPr/>
            </p:nvSpPr>
            <p:spPr>
              <a:xfrm>
                <a:off x="2069857" y="4398383"/>
                <a:ext cx="1337692" cy="252000"/>
              </a:xfrm>
              <a:prstGeom prst="rect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0" name="Block Arc 13">
                <a:extLst>
                  <a:ext uri="{FF2B5EF4-FFF2-40B4-BE49-F238E27FC236}">
                    <a16:creationId xmlns:a16="http://schemas.microsoft.com/office/drawing/2014/main" xmlns="" id="{90943E7C-F815-4431-BE54-A62FC57B7B4D}"/>
                  </a:ext>
                </a:extLst>
              </p:cNvPr>
              <p:cNvSpPr/>
              <p:nvPr/>
            </p:nvSpPr>
            <p:spPr>
              <a:xfrm rot="5400000" flipH="1">
                <a:off x="3196887" y="2302811"/>
                <a:ext cx="1078511" cy="1173870"/>
              </a:xfrm>
              <a:custGeom>
                <a:avLst/>
                <a:gdLst/>
                <a:ahLst/>
                <a:cxnLst/>
                <a:rect l="l" t="t" r="r" b="b"/>
                <a:pathLst>
                  <a:path w="1078511" h="1173870">
                    <a:moveTo>
                      <a:pt x="1078158" y="1173870"/>
                    </a:moveTo>
                    <a:cubicBezTo>
                      <a:pt x="1088410" y="759770"/>
                      <a:pt x="875156" y="372156"/>
                      <a:pt x="519891" y="159151"/>
                    </a:cubicBezTo>
                    <a:cubicBezTo>
                      <a:pt x="359243" y="62832"/>
                      <a:pt x="180784" y="8948"/>
                      <a:pt x="0" y="0"/>
                    </a:cubicBezTo>
                    <a:lnTo>
                      <a:pt x="0" y="251968"/>
                    </a:lnTo>
                    <a:cubicBezTo>
                      <a:pt x="135880" y="260907"/>
                      <a:pt x="269609" y="302617"/>
                      <a:pt x="390438" y="375062"/>
                    </a:cubicBezTo>
                    <a:cubicBezTo>
                      <a:pt x="667928" y="541436"/>
                      <a:pt x="834496" y="844193"/>
                      <a:pt x="826489" y="1167639"/>
                    </a:cubicBezTo>
                    <a:close/>
                  </a:path>
                </a:pathLst>
              </a:cu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ight Triangle 41">
                <a:extLst>
                  <a:ext uri="{FF2B5EF4-FFF2-40B4-BE49-F238E27FC236}">
                    <a16:creationId xmlns:a16="http://schemas.microsoft.com/office/drawing/2014/main" xmlns="" id="{1034DFFE-B673-44BD-9DC3-8F35DF884A3C}"/>
                  </a:ext>
                </a:extLst>
              </p:cNvPr>
              <p:cNvSpPr/>
              <p:nvPr/>
            </p:nvSpPr>
            <p:spPr>
              <a:xfrm rot="18900000">
                <a:off x="3971844" y="3183576"/>
                <a:ext cx="458258" cy="458258"/>
              </a:xfrm>
              <a:prstGeom prst="rtTriangle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36" name="Group 47">
            <a:extLst>
              <a:ext uri="{FF2B5EF4-FFF2-40B4-BE49-F238E27FC236}">
                <a16:creationId xmlns:a16="http://schemas.microsoft.com/office/drawing/2014/main" xmlns="" id="{9E55B7CB-4B1C-40FF-B9F7-E9850B18D0C5}"/>
              </a:ext>
            </a:extLst>
          </p:cNvPr>
          <p:cNvGrpSpPr/>
          <p:nvPr/>
        </p:nvGrpSpPr>
        <p:grpSpPr>
          <a:xfrm>
            <a:off x="3051222" y="2503865"/>
            <a:ext cx="970926" cy="2844363"/>
            <a:chOff x="1712420" y="2600575"/>
            <a:chExt cx="866746" cy="2539163"/>
          </a:xfrm>
          <a:solidFill>
            <a:srgbClr val="F5679D"/>
          </a:solidFill>
        </p:grpSpPr>
        <p:sp>
          <p:nvSpPr>
            <p:cNvPr id="37" name="Up Arrow 48">
              <a:extLst>
                <a:ext uri="{FF2B5EF4-FFF2-40B4-BE49-F238E27FC236}">
                  <a16:creationId xmlns:a16="http://schemas.microsoft.com/office/drawing/2014/main" xmlns="" id="{789C7F85-B7B8-4E35-B4DE-7DB4E6DDD149}"/>
                </a:ext>
              </a:extLst>
            </p:cNvPr>
            <p:cNvSpPr/>
            <p:nvPr/>
          </p:nvSpPr>
          <p:spPr>
            <a:xfrm rot="19800000">
              <a:off x="2217156" y="2600575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38" name="Up Arrow 49">
              <a:extLst>
                <a:ext uri="{FF2B5EF4-FFF2-40B4-BE49-F238E27FC236}">
                  <a16:creationId xmlns:a16="http://schemas.microsoft.com/office/drawing/2014/main" xmlns="" id="{34762ACE-384A-444F-97C7-E8B2B7A84F6C}"/>
                </a:ext>
              </a:extLst>
            </p:cNvPr>
            <p:cNvSpPr/>
            <p:nvPr/>
          </p:nvSpPr>
          <p:spPr>
            <a:xfrm rot="16800000">
              <a:off x="1726935" y="3230208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39" name="Up Arrow 50">
              <a:extLst>
                <a:ext uri="{FF2B5EF4-FFF2-40B4-BE49-F238E27FC236}">
                  <a16:creationId xmlns:a16="http://schemas.microsoft.com/office/drawing/2014/main" xmlns="" id="{6DC01295-34AC-4D3F-9154-C80A882F4DDD}"/>
                </a:ext>
              </a:extLst>
            </p:cNvPr>
            <p:cNvSpPr/>
            <p:nvPr/>
          </p:nvSpPr>
          <p:spPr>
            <a:xfrm rot="1800000" flipV="1">
              <a:off x="2217156" y="4748698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40" name="Up Arrow 51">
              <a:extLst>
                <a:ext uri="{FF2B5EF4-FFF2-40B4-BE49-F238E27FC236}">
                  <a16:creationId xmlns:a16="http://schemas.microsoft.com/office/drawing/2014/main" xmlns="" id="{A76E9759-1319-4D44-82C8-A01E67BD553B}"/>
                </a:ext>
              </a:extLst>
            </p:cNvPr>
            <p:cNvSpPr/>
            <p:nvPr/>
          </p:nvSpPr>
          <p:spPr>
            <a:xfrm rot="4800000" flipV="1">
              <a:off x="1726935" y="4119065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41" name="Group 52">
            <a:extLst>
              <a:ext uri="{FF2B5EF4-FFF2-40B4-BE49-F238E27FC236}">
                <a16:creationId xmlns:a16="http://schemas.microsoft.com/office/drawing/2014/main" xmlns="" id="{76967F16-DE01-4294-8644-51BD3A8F5F48}"/>
              </a:ext>
            </a:extLst>
          </p:cNvPr>
          <p:cNvGrpSpPr/>
          <p:nvPr/>
        </p:nvGrpSpPr>
        <p:grpSpPr>
          <a:xfrm flipH="1">
            <a:off x="8693945" y="3225436"/>
            <a:ext cx="438042" cy="1401217"/>
            <a:chOff x="1712420" y="3244723"/>
            <a:chExt cx="391040" cy="1250867"/>
          </a:xfrm>
          <a:solidFill>
            <a:srgbClr val="D00000"/>
          </a:solidFill>
        </p:grpSpPr>
        <p:sp>
          <p:nvSpPr>
            <p:cNvPr id="43" name="Up Arrow 54">
              <a:extLst>
                <a:ext uri="{FF2B5EF4-FFF2-40B4-BE49-F238E27FC236}">
                  <a16:creationId xmlns:a16="http://schemas.microsoft.com/office/drawing/2014/main" xmlns="" id="{E5FBFBE0-4698-4E35-B768-EF8EA24EC5A6}"/>
                </a:ext>
              </a:extLst>
            </p:cNvPr>
            <p:cNvSpPr/>
            <p:nvPr/>
          </p:nvSpPr>
          <p:spPr>
            <a:xfrm rot="16800000">
              <a:off x="1726935" y="3230208"/>
              <a:ext cx="362010" cy="391040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45" name="Up Arrow 56">
              <a:extLst>
                <a:ext uri="{FF2B5EF4-FFF2-40B4-BE49-F238E27FC236}">
                  <a16:creationId xmlns:a16="http://schemas.microsoft.com/office/drawing/2014/main" xmlns="" id="{7B9CB134-FB07-45CA-9FDC-9F8AF78CA8D3}"/>
                </a:ext>
              </a:extLst>
            </p:cNvPr>
            <p:cNvSpPr/>
            <p:nvPr/>
          </p:nvSpPr>
          <p:spPr>
            <a:xfrm rot="4800000" flipV="1">
              <a:off x="1726935" y="4119065"/>
              <a:ext cx="362010" cy="391040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05B4BFDC-8775-407F-8821-7E46DEFA3991}"/>
              </a:ext>
            </a:extLst>
          </p:cNvPr>
          <p:cNvSpPr txBox="1"/>
          <p:nvPr/>
        </p:nvSpPr>
        <p:spPr>
          <a:xfrm>
            <a:off x="9262702" y="3157223"/>
            <a:ext cx="2492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Heartbeats(BPM)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471E146-41A1-425F-8C52-FA24FCA6308A}"/>
              </a:ext>
            </a:extLst>
          </p:cNvPr>
          <p:cNvSpPr txBox="1"/>
          <p:nvPr/>
        </p:nvSpPr>
        <p:spPr>
          <a:xfrm>
            <a:off x="9275065" y="4348528"/>
            <a:ext cx="226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Alert message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1C65AAA5-09EF-4D14-B08B-6F1F38E636C2}"/>
              </a:ext>
            </a:extLst>
          </p:cNvPr>
          <p:cNvSpPr txBox="1"/>
          <p:nvPr/>
        </p:nvSpPr>
        <p:spPr>
          <a:xfrm>
            <a:off x="1413519" y="2130678"/>
            <a:ext cx="242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Pulse rate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5F8ABB15-7603-463C-B902-044C319B6374}"/>
              </a:ext>
            </a:extLst>
          </p:cNvPr>
          <p:cNvSpPr txBox="1"/>
          <p:nvPr/>
        </p:nvSpPr>
        <p:spPr>
          <a:xfrm>
            <a:off x="1517036" y="5422610"/>
            <a:ext cx="242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Electrodiagram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FA3AF4DC-4330-4CE6-923F-132806153552}"/>
              </a:ext>
            </a:extLst>
          </p:cNvPr>
          <p:cNvSpPr txBox="1"/>
          <p:nvPr/>
        </p:nvSpPr>
        <p:spPr>
          <a:xfrm>
            <a:off x="627205" y="3153676"/>
            <a:ext cx="23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Blood 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oximetry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8D8224E-D541-47AD-9C12-1FB98E1AABE6}"/>
              </a:ext>
            </a:extLst>
          </p:cNvPr>
          <p:cNvSpPr txBox="1"/>
          <p:nvPr/>
        </p:nvSpPr>
        <p:spPr>
          <a:xfrm>
            <a:off x="618578" y="4296770"/>
            <a:ext cx="23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Body temperature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Up Arrow 54">
            <a:extLst>
              <a:ext uri="{FF2B5EF4-FFF2-40B4-BE49-F238E27FC236}">
                <a16:creationId xmlns:a16="http://schemas.microsoft.com/office/drawing/2014/main" xmlns="" id="{E5FBFBE0-4698-4E35-B768-EF8EA24EC5A6}"/>
              </a:ext>
            </a:extLst>
          </p:cNvPr>
          <p:cNvSpPr/>
          <p:nvPr/>
        </p:nvSpPr>
        <p:spPr>
          <a:xfrm rot="3054696" flipH="1">
            <a:off x="8483043" y="2352289"/>
            <a:ext cx="405523" cy="438042"/>
          </a:xfrm>
          <a:prstGeom prst="upArrow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72" name="TextBox 47">
            <a:extLst>
              <a:ext uri="{FF2B5EF4-FFF2-40B4-BE49-F238E27FC236}">
                <a16:creationId xmlns:a16="http://schemas.microsoft.com/office/drawing/2014/main" xmlns="" id="{05B4BFDC-8775-407F-8821-7E46DEFA3991}"/>
              </a:ext>
            </a:extLst>
          </p:cNvPr>
          <p:cNvSpPr txBox="1"/>
          <p:nvPr/>
        </p:nvSpPr>
        <p:spPr>
          <a:xfrm>
            <a:off x="9009660" y="2110552"/>
            <a:ext cx="2492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Medicine reminder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grpSp>
        <p:nvGrpSpPr>
          <p:cNvPr id="73" name="Group 5">
            <a:extLst>
              <a:ext uri="{FF2B5EF4-FFF2-40B4-BE49-F238E27FC236}">
                <a16:creationId xmlns="" xmlns:a16="http://schemas.microsoft.com/office/drawing/2014/main" id="{C6227507-4384-40BE-B0B6-8BF634C08EFE}"/>
              </a:ext>
            </a:extLst>
          </p:cNvPr>
          <p:cNvGrpSpPr/>
          <p:nvPr/>
        </p:nvGrpSpPr>
        <p:grpSpPr>
          <a:xfrm rot="10800000" flipH="1" flipV="1">
            <a:off x="3123591" y="796323"/>
            <a:ext cx="5683979" cy="747806"/>
            <a:chOff x="-546915" y="4905446"/>
            <a:chExt cx="12102702" cy="17144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Freeform: Shape 6">
              <a:extLst>
                <a:ext uri="{FF2B5EF4-FFF2-40B4-BE49-F238E27FC236}">
                  <a16:creationId xmlns="" xmlns:a16="http://schemas.microsoft.com/office/drawing/2014/main" id="{98F0CDC1-F1A9-400F-BF48-3AA532D7CE47}"/>
                </a:ext>
              </a:extLst>
            </p:cNvPr>
            <p:cNvSpPr/>
            <p:nvPr/>
          </p:nvSpPr>
          <p:spPr>
            <a:xfrm>
              <a:off x="6913640" y="4905446"/>
              <a:ext cx="4642147" cy="1714429"/>
            </a:xfrm>
            <a:custGeom>
              <a:avLst/>
              <a:gdLst>
                <a:gd name="connsiteX0" fmla="*/ 4794342 w 4797505"/>
                <a:gd name="connsiteY0" fmla="*/ 184721 h 1771805"/>
                <a:gd name="connsiteX1" fmla="*/ 4759588 w 4797505"/>
                <a:gd name="connsiteY1" fmla="*/ 70236 h 1771805"/>
                <a:gd name="connsiteX2" fmla="*/ 4668953 w 4797505"/>
                <a:gd name="connsiteY2" fmla="*/ 27303 h 1771805"/>
                <a:gd name="connsiteX3" fmla="*/ 4624657 w 4797505"/>
                <a:gd name="connsiteY3" fmla="*/ 6178 h 1771805"/>
                <a:gd name="connsiteX4" fmla="*/ 4564007 w 4797505"/>
                <a:gd name="connsiteY4" fmla="*/ 39570 h 1771805"/>
                <a:gd name="connsiteX5" fmla="*/ 4616480 w 4797505"/>
                <a:gd name="connsiteY5" fmla="*/ 84546 h 1771805"/>
                <a:gd name="connsiteX6" fmla="*/ 4665545 w 4797505"/>
                <a:gd name="connsiteY6" fmla="*/ 71598 h 1771805"/>
                <a:gd name="connsiteX7" fmla="*/ 4727559 w 4797505"/>
                <a:gd name="connsiteY7" fmla="*/ 101583 h 1771805"/>
                <a:gd name="connsiteX8" fmla="*/ 4750047 w 4797505"/>
                <a:gd name="connsiteY8" fmla="*/ 180633 h 1771805"/>
                <a:gd name="connsiteX9" fmla="*/ 4663501 w 4797505"/>
                <a:gd name="connsiteY9" fmla="*/ 456625 h 1771805"/>
                <a:gd name="connsiteX10" fmla="*/ 4638968 w 4797505"/>
                <a:gd name="connsiteY10" fmla="*/ 494787 h 1771805"/>
                <a:gd name="connsiteX11" fmla="*/ 4613073 w 4797505"/>
                <a:gd name="connsiteY11" fmla="*/ 507054 h 1771805"/>
                <a:gd name="connsiteX12" fmla="*/ 4430440 w 4797505"/>
                <a:gd name="connsiteY12" fmla="*/ 593600 h 1771805"/>
                <a:gd name="connsiteX13" fmla="*/ 4257349 w 4797505"/>
                <a:gd name="connsiteY13" fmla="*/ 504328 h 1771805"/>
                <a:gd name="connsiteX14" fmla="*/ 4231453 w 4797505"/>
                <a:gd name="connsiteY14" fmla="*/ 492062 h 1771805"/>
                <a:gd name="connsiteX15" fmla="*/ 4206920 w 4797505"/>
                <a:gd name="connsiteY15" fmla="*/ 453900 h 1771805"/>
                <a:gd name="connsiteX16" fmla="*/ 4119011 w 4797505"/>
                <a:gd name="connsiteY16" fmla="*/ 178588 h 1771805"/>
                <a:gd name="connsiteX17" fmla="*/ 4140818 w 4797505"/>
                <a:gd name="connsiteY17" fmla="*/ 99538 h 1771805"/>
                <a:gd name="connsiteX18" fmla="*/ 4203513 w 4797505"/>
                <a:gd name="connsiteY18" fmla="*/ 69554 h 1771805"/>
                <a:gd name="connsiteX19" fmla="*/ 4252578 w 4797505"/>
                <a:gd name="connsiteY19" fmla="*/ 82502 h 1771805"/>
                <a:gd name="connsiteX20" fmla="*/ 4305051 w 4797505"/>
                <a:gd name="connsiteY20" fmla="*/ 37525 h 1771805"/>
                <a:gd name="connsiteX21" fmla="*/ 4244401 w 4797505"/>
                <a:gd name="connsiteY21" fmla="*/ 4134 h 1771805"/>
                <a:gd name="connsiteX22" fmla="*/ 4199424 w 4797505"/>
                <a:gd name="connsiteY22" fmla="*/ 25259 h 1771805"/>
                <a:gd name="connsiteX23" fmla="*/ 4109471 w 4797505"/>
                <a:gd name="connsiteY23" fmla="*/ 68191 h 1771805"/>
                <a:gd name="connsiteX24" fmla="*/ 4075398 w 4797505"/>
                <a:gd name="connsiteY24" fmla="*/ 183359 h 1771805"/>
                <a:gd name="connsiteX25" fmla="*/ 4196698 w 4797505"/>
                <a:gd name="connsiteY25" fmla="*/ 520002 h 1771805"/>
                <a:gd name="connsiteX26" fmla="*/ 4204195 w 4797505"/>
                <a:gd name="connsiteY26" fmla="*/ 549986 h 1771805"/>
                <a:gd name="connsiteX27" fmla="*/ 4391597 w 4797505"/>
                <a:gd name="connsiteY27" fmla="*/ 660383 h 1771805"/>
                <a:gd name="connsiteX28" fmla="*/ 4391597 w 4797505"/>
                <a:gd name="connsiteY28" fmla="*/ 928880 h 1771805"/>
                <a:gd name="connsiteX29" fmla="*/ 4318680 w 4797505"/>
                <a:gd name="connsiteY29" fmla="*/ 1031099 h 1771805"/>
                <a:gd name="connsiteX30" fmla="*/ 3718992 w 4797505"/>
                <a:gd name="connsiteY30" fmla="*/ 1031099 h 1771805"/>
                <a:gd name="connsiteX31" fmla="*/ 3638579 w 4797505"/>
                <a:gd name="connsiteY31" fmla="*/ 673331 h 1771805"/>
                <a:gd name="connsiteX32" fmla="*/ 3626313 w 4797505"/>
                <a:gd name="connsiteY32" fmla="*/ 654250 h 1771805"/>
                <a:gd name="connsiteX33" fmla="*/ 3604506 w 4797505"/>
                <a:gd name="connsiteY33" fmla="*/ 646754 h 1771805"/>
                <a:gd name="connsiteX34" fmla="*/ 3603825 w 4797505"/>
                <a:gd name="connsiteY34" fmla="*/ 646754 h 1771805"/>
                <a:gd name="connsiteX35" fmla="*/ 3582018 w 4797505"/>
                <a:gd name="connsiteY35" fmla="*/ 654931 h 1771805"/>
                <a:gd name="connsiteX36" fmla="*/ 3570433 w 4797505"/>
                <a:gd name="connsiteY36" fmla="*/ 674694 h 1771805"/>
                <a:gd name="connsiteX37" fmla="*/ 3504331 w 4797505"/>
                <a:gd name="connsiteY37" fmla="*/ 1030418 h 1771805"/>
                <a:gd name="connsiteX38" fmla="*/ 3404837 w 4797505"/>
                <a:gd name="connsiteY38" fmla="*/ 1030418 h 1771805"/>
                <a:gd name="connsiteX39" fmla="*/ 3272633 w 4797505"/>
                <a:gd name="connsiteY39" fmla="*/ 319651 h 1771805"/>
                <a:gd name="connsiteX40" fmla="*/ 3261048 w 4797505"/>
                <a:gd name="connsiteY40" fmla="*/ 298526 h 1771805"/>
                <a:gd name="connsiteX41" fmla="*/ 3238560 w 4797505"/>
                <a:gd name="connsiteY41" fmla="*/ 290348 h 1771805"/>
                <a:gd name="connsiteX42" fmla="*/ 3216072 w 4797505"/>
                <a:gd name="connsiteY42" fmla="*/ 298526 h 1771805"/>
                <a:gd name="connsiteX43" fmla="*/ 3204487 w 4797505"/>
                <a:gd name="connsiteY43" fmla="*/ 319651 h 1771805"/>
                <a:gd name="connsiteX44" fmla="*/ 3060016 w 4797505"/>
                <a:gd name="connsiteY44" fmla="*/ 1199421 h 1771805"/>
                <a:gd name="connsiteX45" fmla="*/ 3046387 w 4797505"/>
                <a:gd name="connsiteY45" fmla="*/ 1041321 h 1771805"/>
                <a:gd name="connsiteX46" fmla="*/ 3035484 w 4797505"/>
                <a:gd name="connsiteY46" fmla="*/ 1018833 h 1771805"/>
                <a:gd name="connsiteX47" fmla="*/ 3012314 w 4797505"/>
                <a:gd name="connsiteY47" fmla="*/ 1009293 h 1771805"/>
                <a:gd name="connsiteX48" fmla="*/ 2970745 w 4797505"/>
                <a:gd name="connsiteY48" fmla="*/ 1009293 h 1771805"/>
                <a:gd name="connsiteX49" fmla="*/ 2970745 w 4797505"/>
                <a:gd name="connsiteY49" fmla="*/ 1008611 h 1771805"/>
                <a:gd name="connsiteX50" fmla="*/ 2938716 w 4797505"/>
                <a:gd name="connsiteY50" fmla="*/ 1008611 h 1771805"/>
                <a:gd name="connsiteX51" fmla="*/ 2909413 w 4797505"/>
                <a:gd name="connsiteY51" fmla="*/ 1008611 h 1771805"/>
                <a:gd name="connsiteX52" fmla="*/ 1420414 w 4797505"/>
                <a:gd name="connsiteY52" fmla="*/ 1008611 h 1771805"/>
                <a:gd name="connsiteX53" fmla="*/ 1399289 w 4797505"/>
                <a:gd name="connsiteY53" fmla="*/ 1008611 h 1771805"/>
                <a:gd name="connsiteX54" fmla="*/ 1380889 w 4797505"/>
                <a:gd name="connsiteY54" fmla="*/ 1008611 h 1771805"/>
                <a:gd name="connsiteX55" fmla="*/ 1358401 w 4797505"/>
                <a:gd name="connsiteY55" fmla="*/ 1016789 h 1771805"/>
                <a:gd name="connsiteX56" fmla="*/ 1346816 w 4797505"/>
                <a:gd name="connsiteY56" fmla="*/ 1037914 h 1771805"/>
                <a:gd name="connsiteX57" fmla="*/ 1250048 w 4797505"/>
                <a:gd name="connsiteY57" fmla="*/ 1495176 h 1771805"/>
                <a:gd name="connsiteX58" fmla="*/ 1083771 w 4797505"/>
                <a:gd name="connsiteY58" fmla="*/ 567023 h 1771805"/>
                <a:gd name="connsiteX59" fmla="*/ 1072186 w 4797505"/>
                <a:gd name="connsiteY59" fmla="*/ 545897 h 1771805"/>
                <a:gd name="connsiteX60" fmla="*/ 1049698 w 4797505"/>
                <a:gd name="connsiteY60" fmla="*/ 537720 h 1771805"/>
                <a:gd name="connsiteX61" fmla="*/ 1049016 w 4797505"/>
                <a:gd name="connsiteY61" fmla="*/ 537720 h 1771805"/>
                <a:gd name="connsiteX62" fmla="*/ 1048335 w 4797505"/>
                <a:gd name="connsiteY62" fmla="*/ 537720 h 1771805"/>
                <a:gd name="connsiteX63" fmla="*/ 1025847 w 4797505"/>
                <a:gd name="connsiteY63" fmla="*/ 547260 h 1771805"/>
                <a:gd name="connsiteX64" fmla="*/ 1014943 w 4797505"/>
                <a:gd name="connsiteY64" fmla="*/ 569748 h 1771805"/>
                <a:gd name="connsiteX65" fmla="*/ 978144 w 4797505"/>
                <a:gd name="connsiteY65" fmla="*/ 1009293 h 1771805"/>
                <a:gd name="connsiteX66" fmla="*/ 899094 w 4797505"/>
                <a:gd name="connsiteY66" fmla="*/ 1009293 h 1771805"/>
                <a:gd name="connsiteX67" fmla="*/ 876606 w 4797505"/>
                <a:gd name="connsiteY67" fmla="*/ 1017470 h 1771805"/>
                <a:gd name="connsiteX68" fmla="*/ 865021 w 4797505"/>
                <a:gd name="connsiteY68" fmla="*/ 1038595 h 1771805"/>
                <a:gd name="connsiteX69" fmla="*/ 805052 w 4797505"/>
                <a:gd name="connsiteY69" fmla="*/ 1289374 h 1771805"/>
                <a:gd name="connsiteX70" fmla="*/ 775068 w 4797505"/>
                <a:gd name="connsiteY70" fmla="*/ 1052906 h 1771805"/>
                <a:gd name="connsiteX71" fmla="*/ 762801 w 4797505"/>
                <a:gd name="connsiteY71" fmla="*/ 1033144 h 1771805"/>
                <a:gd name="connsiteX72" fmla="*/ 740995 w 4797505"/>
                <a:gd name="connsiteY72" fmla="*/ 1025648 h 1771805"/>
                <a:gd name="connsiteX73" fmla="*/ 3651 w 4797505"/>
                <a:gd name="connsiteY73" fmla="*/ 1025648 h 1771805"/>
                <a:gd name="connsiteX74" fmla="*/ 3651 w 4797505"/>
                <a:gd name="connsiteY74" fmla="*/ 1095157 h 1771805"/>
                <a:gd name="connsiteX75" fmla="*/ 713055 w 4797505"/>
                <a:gd name="connsiteY75" fmla="*/ 1095157 h 1771805"/>
                <a:gd name="connsiteX76" fmla="*/ 775749 w 4797505"/>
                <a:gd name="connsiteY76" fmla="*/ 1486999 h 1771805"/>
                <a:gd name="connsiteX77" fmla="*/ 788016 w 4797505"/>
                <a:gd name="connsiteY77" fmla="*/ 1506761 h 1771805"/>
                <a:gd name="connsiteX78" fmla="*/ 810504 w 4797505"/>
                <a:gd name="connsiteY78" fmla="*/ 1514257 h 1771805"/>
                <a:gd name="connsiteX79" fmla="*/ 810504 w 4797505"/>
                <a:gd name="connsiteY79" fmla="*/ 1514257 h 1771805"/>
                <a:gd name="connsiteX80" fmla="*/ 832311 w 4797505"/>
                <a:gd name="connsiteY80" fmla="*/ 1506080 h 1771805"/>
                <a:gd name="connsiteX81" fmla="*/ 843896 w 4797505"/>
                <a:gd name="connsiteY81" fmla="*/ 1485636 h 1771805"/>
                <a:gd name="connsiteX82" fmla="*/ 929079 w 4797505"/>
                <a:gd name="connsiteY82" fmla="*/ 1080165 h 1771805"/>
                <a:gd name="connsiteX83" fmla="*/ 1010173 w 4797505"/>
                <a:gd name="connsiteY83" fmla="*/ 1080165 h 1771805"/>
                <a:gd name="connsiteX84" fmla="*/ 1033343 w 4797505"/>
                <a:gd name="connsiteY84" fmla="*/ 1071306 h 1771805"/>
                <a:gd name="connsiteX85" fmla="*/ 1044246 w 4797505"/>
                <a:gd name="connsiteY85" fmla="*/ 1048817 h 1771805"/>
                <a:gd name="connsiteX86" fmla="*/ 1057875 w 4797505"/>
                <a:gd name="connsiteY86" fmla="*/ 890036 h 1771805"/>
                <a:gd name="connsiteX87" fmla="*/ 1216656 w 4797505"/>
                <a:gd name="connsiteY87" fmla="*/ 1740503 h 1771805"/>
                <a:gd name="connsiteX88" fmla="*/ 1228241 w 4797505"/>
                <a:gd name="connsiteY88" fmla="*/ 1761629 h 1771805"/>
                <a:gd name="connsiteX89" fmla="*/ 1250730 w 4797505"/>
                <a:gd name="connsiteY89" fmla="*/ 1769806 h 1771805"/>
                <a:gd name="connsiteX90" fmla="*/ 1273218 w 4797505"/>
                <a:gd name="connsiteY90" fmla="*/ 1760947 h 1771805"/>
                <a:gd name="connsiteX91" fmla="*/ 1284803 w 4797505"/>
                <a:gd name="connsiteY91" fmla="*/ 1739822 h 1771805"/>
                <a:gd name="connsiteX92" fmla="*/ 1410192 w 4797505"/>
                <a:gd name="connsiteY92" fmla="*/ 1078802 h 1771805"/>
                <a:gd name="connsiteX93" fmla="*/ 2907369 w 4797505"/>
                <a:gd name="connsiteY93" fmla="*/ 1078802 h 1771805"/>
                <a:gd name="connsiteX94" fmla="*/ 2936671 w 4797505"/>
                <a:gd name="connsiteY94" fmla="*/ 1078802 h 1771805"/>
                <a:gd name="connsiteX95" fmla="*/ 2968700 w 4797505"/>
                <a:gd name="connsiteY95" fmla="*/ 1078802 h 1771805"/>
                <a:gd name="connsiteX96" fmla="*/ 2968700 w 4797505"/>
                <a:gd name="connsiteY96" fmla="*/ 1078120 h 1771805"/>
                <a:gd name="connsiteX97" fmla="*/ 2978922 w 4797505"/>
                <a:gd name="connsiteY97" fmla="*/ 1078120 h 1771805"/>
                <a:gd name="connsiteX98" fmla="*/ 3015721 w 4797505"/>
                <a:gd name="connsiteY98" fmla="*/ 1497221 h 1771805"/>
                <a:gd name="connsiteX99" fmla="*/ 3026625 w 4797505"/>
                <a:gd name="connsiteY99" fmla="*/ 1519027 h 1771805"/>
                <a:gd name="connsiteX100" fmla="*/ 3049113 w 4797505"/>
                <a:gd name="connsiteY100" fmla="*/ 1528568 h 1771805"/>
                <a:gd name="connsiteX101" fmla="*/ 3049794 w 4797505"/>
                <a:gd name="connsiteY101" fmla="*/ 1528568 h 1771805"/>
                <a:gd name="connsiteX102" fmla="*/ 3050476 w 4797505"/>
                <a:gd name="connsiteY102" fmla="*/ 1528568 h 1771805"/>
                <a:gd name="connsiteX103" fmla="*/ 3072964 w 4797505"/>
                <a:gd name="connsiteY103" fmla="*/ 1520390 h 1771805"/>
                <a:gd name="connsiteX104" fmla="*/ 3084549 w 4797505"/>
                <a:gd name="connsiteY104" fmla="*/ 1499265 h 1771805"/>
                <a:gd name="connsiteX105" fmla="*/ 3237197 w 4797505"/>
                <a:gd name="connsiteY105" fmla="*/ 563615 h 1771805"/>
                <a:gd name="connsiteX106" fmla="*/ 3340098 w 4797505"/>
                <a:gd name="connsiteY106" fmla="*/ 1068580 h 1771805"/>
                <a:gd name="connsiteX107" fmla="*/ 3340098 w 4797505"/>
                <a:gd name="connsiteY107" fmla="*/ 1068580 h 1771805"/>
                <a:gd name="connsiteX108" fmla="*/ 3351683 w 4797505"/>
                <a:gd name="connsiteY108" fmla="*/ 1089705 h 1771805"/>
                <a:gd name="connsiteX109" fmla="*/ 3374171 w 4797505"/>
                <a:gd name="connsiteY109" fmla="*/ 1098564 h 1771805"/>
                <a:gd name="connsiteX110" fmla="*/ 3533634 w 4797505"/>
                <a:gd name="connsiteY110" fmla="*/ 1098564 h 1771805"/>
                <a:gd name="connsiteX111" fmla="*/ 3555441 w 4797505"/>
                <a:gd name="connsiteY111" fmla="*/ 1090387 h 1771805"/>
                <a:gd name="connsiteX112" fmla="*/ 3567026 w 4797505"/>
                <a:gd name="connsiteY112" fmla="*/ 1069943 h 1771805"/>
                <a:gd name="connsiteX113" fmla="*/ 3607232 w 4797505"/>
                <a:gd name="connsiteY113" fmla="*/ 842334 h 1771805"/>
                <a:gd name="connsiteX114" fmla="*/ 3656979 w 4797505"/>
                <a:gd name="connsiteY114" fmla="*/ 1071987 h 1771805"/>
                <a:gd name="connsiteX115" fmla="*/ 3669245 w 4797505"/>
                <a:gd name="connsiteY115" fmla="*/ 1091068 h 1771805"/>
                <a:gd name="connsiteX116" fmla="*/ 3690371 w 4797505"/>
                <a:gd name="connsiteY116" fmla="*/ 1098564 h 1771805"/>
                <a:gd name="connsiteX117" fmla="*/ 4326858 w 4797505"/>
                <a:gd name="connsiteY117" fmla="*/ 1098564 h 1771805"/>
                <a:gd name="connsiteX118" fmla="*/ 4368427 w 4797505"/>
                <a:gd name="connsiteY118" fmla="*/ 1098564 h 1771805"/>
                <a:gd name="connsiteX119" fmla="*/ 4459744 w 4797505"/>
                <a:gd name="connsiteY119" fmla="*/ 1015426 h 1771805"/>
                <a:gd name="connsiteX120" fmla="*/ 4459744 w 4797505"/>
                <a:gd name="connsiteY120" fmla="*/ 659020 h 1771805"/>
                <a:gd name="connsiteX121" fmla="*/ 4665545 w 4797505"/>
                <a:gd name="connsiteY121" fmla="*/ 552030 h 1771805"/>
                <a:gd name="connsiteX122" fmla="*/ 4673042 w 4797505"/>
                <a:gd name="connsiteY122" fmla="*/ 522046 h 1771805"/>
                <a:gd name="connsiteX123" fmla="*/ 4794342 w 4797505"/>
                <a:gd name="connsiteY123" fmla="*/ 184721 h 177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797505" h="1771805">
                  <a:moveTo>
                    <a:pt x="4794342" y="184721"/>
                  </a:moveTo>
                  <a:cubicBezTo>
                    <a:pt x="4799112" y="137019"/>
                    <a:pt x="4787527" y="98176"/>
                    <a:pt x="4759588" y="70236"/>
                  </a:cubicBezTo>
                  <a:cubicBezTo>
                    <a:pt x="4733692" y="43658"/>
                    <a:pt x="4698256" y="32074"/>
                    <a:pt x="4668953" y="27303"/>
                  </a:cubicBezTo>
                  <a:cubicBezTo>
                    <a:pt x="4659412" y="16400"/>
                    <a:pt x="4643739" y="8222"/>
                    <a:pt x="4624657" y="6178"/>
                  </a:cubicBezTo>
                  <a:cubicBezTo>
                    <a:pt x="4593310" y="2771"/>
                    <a:pt x="4566052" y="18444"/>
                    <a:pt x="4564007" y="39570"/>
                  </a:cubicBezTo>
                  <a:cubicBezTo>
                    <a:pt x="4561963" y="61377"/>
                    <a:pt x="4585814" y="81820"/>
                    <a:pt x="4616480" y="84546"/>
                  </a:cubicBezTo>
                  <a:cubicBezTo>
                    <a:pt x="4636242" y="86591"/>
                    <a:pt x="4653961" y="81139"/>
                    <a:pt x="4665545" y="71598"/>
                  </a:cubicBezTo>
                  <a:cubicBezTo>
                    <a:pt x="4686671" y="75687"/>
                    <a:pt x="4711203" y="83865"/>
                    <a:pt x="4727559" y="101583"/>
                  </a:cubicBezTo>
                  <a:cubicBezTo>
                    <a:pt x="4745958" y="119982"/>
                    <a:pt x="4753454" y="145878"/>
                    <a:pt x="4750047" y="180633"/>
                  </a:cubicBezTo>
                  <a:cubicBezTo>
                    <a:pt x="4742551" y="254912"/>
                    <a:pt x="4715974" y="366672"/>
                    <a:pt x="4663501" y="456625"/>
                  </a:cubicBezTo>
                  <a:cubicBezTo>
                    <a:pt x="4655323" y="470255"/>
                    <a:pt x="4647146" y="483203"/>
                    <a:pt x="4638968" y="494787"/>
                  </a:cubicBezTo>
                  <a:cubicBezTo>
                    <a:pt x="4629428" y="494787"/>
                    <a:pt x="4619888" y="499558"/>
                    <a:pt x="4613073" y="507054"/>
                  </a:cubicBezTo>
                  <a:cubicBezTo>
                    <a:pt x="4561963" y="567023"/>
                    <a:pt x="4499268" y="593600"/>
                    <a:pt x="4430440" y="593600"/>
                  </a:cubicBezTo>
                  <a:cubicBezTo>
                    <a:pt x="4365020" y="591555"/>
                    <a:pt x="4306414" y="562252"/>
                    <a:pt x="4257349" y="504328"/>
                  </a:cubicBezTo>
                  <a:cubicBezTo>
                    <a:pt x="4250534" y="496150"/>
                    <a:pt x="4240993" y="492062"/>
                    <a:pt x="4231453" y="492062"/>
                  </a:cubicBezTo>
                  <a:cubicBezTo>
                    <a:pt x="4223275" y="480477"/>
                    <a:pt x="4214417" y="467529"/>
                    <a:pt x="4206920" y="453900"/>
                  </a:cubicBezTo>
                  <a:cubicBezTo>
                    <a:pt x="4153766" y="363946"/>
                    <a:pt x="4126507" y="252186"/>
                    <a:pt x="4119011" y="178588"/>
                  </a:cubicBezTo>
                  <a:cubicBezTo>
                    <a:pt x="4115604" y="143834"/>
                    <a:pt x="4122419" y="117938"/>
                    <a:pt x="4140818" y="99538"/>
                  </a:cubicBezTo>
                  <a:cubicBezTo>
                    <a:pt x="4157855" y="81820"/>
                    <a:pt x="4181706" y="73643"/>
                    <a:pt x="4203513" y="69554"/>
                  </a:cubicBezTo>
                  <a:cubicBezTo>
                    <a:pt x="4214417" y="79095"/>
                    <a:pt x="4232816" y="84546"/>
                    <a:pt x="4252578" y="82502"/>
                  </a:cubicBezTo>
                  <a:cubicBezTo>
                    <a:pt x="4283926" y="79095"/>
                    <a:pt x="4307777" y="59332"/>
                    <a:pt x="4305051" y="37525"/>
                  </a:cubicBezTo>
                  <a:cubicBezTo>
                    <a:pt x="4303007" y="15718"/>
                    <a:pt x="4275748" y="726"/>
                    <a:pt x="4244401" y="4134"/>
                  </a:cubicBezTo>
                  <a:cubicBezTo>
                    <a:pt x="4225320" y="6178"/>
                    <a:pt x="4208964" y="14356"/>
                    <a:pt x="4199424" y="25259"/>
                  </a:cubicBezTo>
                  <a:cubicBezTo>
                    <a:pt x="4170121" y="30029"/>
                    <a:pt x="4135366" y="42296"/>
                    <a:pt x="4109471" y="68191"/>
                  </a:cubicBezTo>
                  <a:cubicBezTo>
                    <a:pt x="4081531" y="96131"/>
                    <a:pt x="4069946" y="134975"/>
                    <a:pt x="4075398" y="183359"/>
                  </a:cubicBezTo>
                  <a:cubicBezTo>
                    <a:pt x="4083575" y="262408"/>
                    <a:pt x="4118330" y="413012"/>
                    <a:pt x="4196698" y="520002"/>
                  </a:cubicBezTo>
                  <a:cubicBezTo>
                    <a:pt x="4194654" y="530224"/>
                    <a:pt x="4197380" y="541127"/>
                    <a:pt x="4204195" y="549986"/>
                  </a:cubicBezTo>
                  <a:cubicBezTo>
                    <a:pt x="4258712" y="614044"/>
                    <a:pt x="4319362" y="647435"/>
                    <a:pt x="4391597" y="660383"/>
                  </a:cubicBezTo>
                  <a:lnTo>
                    <a:pt x="4391597" y="928880"/>
                  </a:lnTo>
                  <a:cubicBezTo>
                    <a:pt x="4392960" y="972494"/>
                    <a:pt x="4385464" y="1027011"/>
                    <a:pt x="4318680" y="1031099"/>
                  </a:cubicBezTo>
                  <a:lnTo>
                    <a:pt x="3718992" y="1031099"/>
                  </a:lnTo>
                  <a:lnTo>
                    <a:pt x="3638579" y="673331"/>
                  </a:lnTo>
                  <a:cubicBezTo>
                    <a:pt x="3636535" y="665153"/>
                    <a:pt x="3632446" y="659020"/>
                    <a:pt x="3626313" y="654250"/>
                  </a:cubicBezTo>
                  <a:cubicBezTo>
                    <a:pt x="3620861" y="649480"/>
                    <a:pt x="3613365" y="647435"/>
                    <a:pt x="3604506" y="646754"/>
                  </a:cubicBezTo>
                  <a:lnTo>
                    <a:pt x="3603825" y="646754"/>
                  </a:lnTo>
                  <a:cubicBezTo>
                    <a:pt x="3595647" y="646754"/>
                    <a:pt x="3588151" y="649480"/>
                    <a:pt x="3582018" y="654931"/>
                  </a:cubicBezTo>
                  <a:cubicBezTo>
                    <a:pt x="3576566" y="659702"/>
                    <a:pt x="3571796" y="666516"/>
                    <a:pt x="3570433" y="674694"/>
                  </a:cubicBezTo>
                  <a:lnTo>
                    <a:pt x="3504331" y="1030418"/>
                  </a:lnTo>
                  <a:lnTo>
                    <a:pt x="3404837" y="1030418"/>
                  </a:lnTo>
                  <a:lnTo>
                    <a:pt x="3272633" y="319651"/>
                  </a:lnTo>
                  <a:cubicBezTo>
                    <a:pt x="3271270" y="311474"/>
                    <a:pt x="3267182" y="303978"/>
                    <a:pt x="3261048" y="298526"/>
                  </a:cubicBezTo>
                  <a:cubicBezTo>
                    <a:pt x="3254915" y="293074"/>
                    <a:pt x="3246738" y="290348"/>
                    <a:pt x="3238560" y="290348"/>
                  </a:cubicBezTo>
                  <a:cubicBezTo>
                    <a:pt x="3230382" y="290348"/>
                    <a:pt x="3222205" y="293756"/>
                    <a:pt x="3216072" y="298526"/>
                  </a:cubicBezTo>
                  <a:cubicBezTo>
                    <a:pt x="3209938" y="303978"/>
                    <a:pt x="3205850" y="311474"/>
                    <a:pt x="3204487" y="319651"/>
                  </a:cubicBezTo>
                  <a:lnTo>
                    <a:pt x="3060016" y="1199421"/>
                  </a:lnTo>
                  <a:lnTo>
                    <a:pt x="3046387" y="1041321"/>
                  </a:lnTo>
                  <a:cubicBezTo>
                    <a:pt x="3045706" y="1032462"/>
                    <a:pt x="3041617" y="1024285"/>
                    <a:pt x="3035484" y="1018833"/>
                  </a:cubicBezTo>
                  <a:cubicBezTo>
                    <a:pt x="3029351" y="1013381"/>
                    <a:pt x="3021173" y="1009293"/>
                    <a:pt x="3012314" y="1009293"/>
                  </a:cubicBezTo>
                  <a:lnTo>
                    <a:pt x="2970745" y="1009293"/>
                  </a:lnTo>
                  <a:lnTo>
                    <a:pt x="2970745" y="1008611"/>
                  </a:lnTo>
                  <a:lnTo>
                    <a:pt x="2938716" y="1008611"/>
                  </a:lnTo>
                  <a:lnTo>
                    <a:pt x="2909413" y="1008611"/>
                  </a:lnTo>
                  <a:lnTo>
                    <a:pt x="1420414" y="1008611"/>
                  </a:lnTo>
                  <a:lnTo>
                    <a:pt x="1399289" y="1008611"/>
                  </a:lnTo>
                  <a:lnTo>
                    <a:pt x="1380889" y="1008611"/>
                  </a:lnTo>
                  <a:cubicBezTo>
                    <a:pt x="1372030" y="1008611"/>
                    <a:pt x="1363853" y="1012018"/>
                    <a:pt x="1358401" y="1016789"/>
                  </a:cubicBezTo>
                  <a:cubicBezTo>
                    <a:pt x="1352268" y="1022240"/>
                    <a:pt x="1347498" y="1029736"/>
                    <a:pt x="1346816" y="1037914"/>
                  </a:cubicBezTo>
                  <a:lnTo>
                    <a:pt x="1250048" y="1495176"/>
                  </a:lnTo>
                  <a:lnTo>
                    <a:pt x="1083771" y="567023"/>
                  </a:lnTo>
                  <a:cubicBezTo>
                    <a:pt x="1082408" y="558845"/>
                    <a:pt x="1078319" y="551349"/>
                    <a:pt x="1072186" y="545897"/>
                  </a:cubicBezTo>
                  <a:cubicBezTo>
                    <a:pt x="1066053" y="540446"/>
                    <a:pt x="1058557" y="537720"/>
                    <a:pt x="1049698" y="537720"/>
                  </a:cubicBezTo>
                  <a:lnTo>
                    <a:pt x="1049016" y="537720"/>
                  </a:lnTo>
                  <a:lnTo>
                    <a:pt x="1048335" y="537720"/>
                  </a:lnTo>
                  <a:cubicBezTo>
                    <a:pt x="1040157" y="537720"/>
                    <a:pt x="1031980" y="541808"/>
                    <a:pt x="1025847" y="547260"/>
                  </a:cubicBezTo>
                  <a:cubicBezTo>
                    <a:pt x="1019713" y="552712"/>
                    <a:pt x="1015625" y="560889"/>
                    <a:pt x="1014943" y="569748"/>
                  </a:cubicBezTo>
                  <a:lnTo>
                    <a:pt x="978144" y="1009293"/>
                  </a:lnTo>
                  <a:lnTo>
                    <a:pt x="899094" y="1009293"/>
                  </a:lnTo>
                  <a:cubicBezTo>
                    <a:pt x="890235" y="1009293"/>
                    <a:pt x="882739" y="1012700"/>
                    <a:pt x="876606" y="1017470"/>
                  </a:cubicBezTo>
                  <a:cubicBezTo>
                    <a:pt x="870473" y="1022922"/>
                    <a:pt x="866384" y="1029736"/>
                    <a:pt x="865021" y="1038595"/>
                  </a:cubicBezTo>
                  <a:lnTo>
                    <a:pt x="805052" y="1289374"/>
                  </a:lnTo>
                  <a:lnTo>
                    <a:pt x="775068" y="1052906"/>
                  </a:lnTo>
                  <a:cubicBezTo>
                    <a:pt x="773705" y="1044729"/>
                    <a:pt x="768935" y="1037914"/>
                    <a:pt x="762801" y="1033144"/>
                  </a:cubicBezTo>
                  <a:cubicBezTo>
                    <a:pt x="756668" y="1028374"/>
                    <a:pt x="749172" y="1025648"/>
                    <a:pt x="740995" y="1025648"/>
                  </a:cubicBezTo>
                  <a:lnTo>
                    <a:pt x="3651" y="1025648"/>
                  </a:lnTo>
                  <a:lnTo>
                    <a:pt x="3651" y="1095157"/>
                  </a:lnTo>
                  <a:lnTo>
                    <a:pt x="713055" y="1095157"/>
                  </a:lnTo>
                  <a:lnTo>
                    <a:pt x="775749" y="1486999"/>
                  </a:lnTo>
                  <a:cubicBezTo>
                    <a:pt x="777794" y="1495176"/>
                    <a:pt x="781882" y="1501991"/>
                    <a:pt x="788016" y="1506761"/>
                  </a:cubicBezTo>
                  <a:cubicBezTo>
                    <a:pt x="794149" y="1511531"/>
                    <a:pt x="802326" y="1514257"/>
                    <a:pt x="810504" y="1514257"/>
                  </a:cubicBezTo>
                  <a:lnTo>
                    <a:pt x="810504" y="1514257"/>
                  </a:lnTo>
                  <a:cubicBezTo>
                    <a:pt x="818682" y="1514257"/>
                    <a:pt x="826178" y="1510850"/>
                    <a:pt x="832311" y="1506080"/>
                  </a:cubicBezTo>
                  <a:cubicBezTo>
                    <a:pt x="838444" y="1500628"/>
                    <a:pt x="842533" y="1493813"/>
                    <a:pt x="843896" y="1485636"/>
                  </a:cubicBezTo>
                  <a:lnTo>
                    <a:pt x="929079" y="1080165"/>
                  </a:lnTo>
                  <a:lnTo>
                    <a:pt x="1010173" y="1080165"/>
                  </a:lnTo>
                  <a:cubicBezTo>
                    <a:pt x="1019032" y="1080165"/>
                    <a:pt x="1027209" y="1076758"/>
                    <a:pt x="1033343" y="1071306"/>
                  </a:cubicBezTo>
                  <a:cubicBezTo>
                    <a:pt x="1039476" y="1065854"/>
                    <a:pt x="1043565" y="1057677"/>
                    <a:pt x="1044246" y="1048817"/>
                  </a:cubicBezTo>
                  <a:lnTo>
                    <a:pt x="1057875" y="890036"/>
                  </a:lnTo>
                  <a:lnTo>
                    <a:pt x="1216656" y="1740503"/>
                  </a:lnTo>
                  <a:cubicBezTo>
                    <a:pt x="1218019" y="1748681"/>
                    <a:pt x="1222108" y="1756177"/>
                    <a:pt x="1228241" y="1761629"/>
                  </a:cubicBezTo>
                  <a:cubicBezTo>
                    <a:pt x="1234375" y="1767080"/>
                    <a:pt x="1241871" y="1769806"/>
                    <a:pt x="1250730" y="1769806"/>
                  </a:cubicBezTo>
                  <a:cubicBezTo>
                    <a:pt x="1259589" y="1769806"/>
                    <a:pt x="1267085" y="1766399"/>
                    <a:pt x="1273218" y="1760947"/>
                  </a:cubicBezTo>
                  <a:cubicBezTo>
                    <a:pt x="1279351" y="1755495"/>
                    <a:pt x="1283440" y="1747999"/>
                    <a:pt x="1284803" y="1739822"/>
                  </a:cubicBezTo>
                  <a:lnTo>
                    <a:pt x="1410192" y="1078802"/>
                  </a:lnTo>
                  <a:lnTo>
                    <a:pt x="2907369" y="1078802"/>
                  </a:lnTo>
                  <a:lnTo>
                    <a:pt x="2936671" y="1078802"/>
                  </a:lnTo>
                  <a:lnTo>
                    <a:pt x="2968700" y="1078802"/>
                  </a:lnTo>
                  <a:lnTo>
                    <a:pt x="2968700" y="1078120"/>
                  </a:lnTo>
                  <a:lnTo>
                    <a:pt x="2978922" y="1078120"/>
                  </a:lnTo>
                  <a:lnTo>
                    <a:pt x="3015721" y="1497221"/>
                  </a:lnTo>
                  <a:cubicBezTo>
                    <a:pt x="3016403" y="1505398"/>
                    <a:pt x="3020492" y="1513576"/>
                    <a:pt x="3026625" y="1519027"/>
                  </a:cubicBezTo>
                  <a:cubicBezTo>
                    <a:pt x="3032758" y="1524479"/>
                    <a:pt x="3040254" y="1528568"/>
                    <a:pt x="3049113" y="1528568"/>
                  </a:cubicBezTo>
                  <a:lnTo>
                    <a:pt x="3049794" y="1528568"/>
                  </a:lnTo>
                  <a:lnTo>
                    <a:pt x="3050476" y="1528568"/>
                  </a:lnTo>
                  <a:cubicBezTo>
                    <a:pt x="3059335" y="1528568"/>
                    <a:pt x="3066831" y="1525161"/>
                    <a:pt x="3072964" y="1520390"/>
                  </a:cubicBezTo>
                  <a:cubicBezTo>
                    <a:pt x="3079097" y="1514939"/>
                    <a:pt x="3083186" y="1507443"/>
                    <a:pt x="3084549" y="1499265"/>
                  </a:cubicBezTo>
                  <a:lnTo>
                    <a:pt x="3237197" y="563615"/>
                  </a:lnTo>
                  <a:lnTo>
                    <a:pt x="3340098" y="1068580"/>
                  </a:lnTo>
                  <a:lnTo>
                    <a:pt x="3340098" y="1068580"/>
                  </a:lnTo>
                  <a:cubicBezTo>
                    <a:pt x="3341461" y="1076758"/>
                    <a:pt x="3345550" y="1084254"/>
                    <a:pt x="3351683" y="1089705"/>
                  </a:cubicBezTo>
                  <a:cubicBezTo>
                    <a:pt x="3357816" y="1095157"/>
                    <a:pt x="3365994" y="1098564"/>
                    <a:pt x="3374171" y="1098564"/>
                  </a:cubicBezTo>
                  <a:lnTo>
                    <a:pt x="3533634" y="1098564"/>
                  </a:lnTo>
                  <a:cubicBezTo>
                    <a:pt x="3541811" y="1098564"/>
                    <a:pt x="3549307" y="1095157"/>
                    <a:pt x="3555441" y="1090387"/>
                  </a:cubicBezTo>
                  <a:cubicBezTo>
                    <a:pt x="3561574" y="1085616"/>
                    <a:pt x="3565663" y="1078802"/>
                    <a:pt x="3567026" y="1069943"/>
                  </a:cubicBezTo>
                  <a:lnTo>
                    <a:pt x="3607232" y="842334"/>
                  </a:lnTo>
                  <a:lnTo>
                    <a:pt x="3656979" y="1071987"/>
                  </a:lnTo>
                  <a:cubicBezTo>
                    <a:pt x="3659023" y="1079483"/>
                    <a:pt x="3663112" y="1086298"/>
                    <a:pt x="3669245" y="1091068"/>
                  </a:cubicBezTo>
                  <a:cubicBezTo>
                    <a:pt x="3675378" y="1095838"/>
                    <a:pt x="3682875" y="1098564"/>
                    <a:pt x="3690371" y="1098564"/>
                  </a:cubicBezTo>
                  <a:cubicBezTo>
                    <a:pt x="3854603" y="1098564"/>
                    <a:pt x="4162625" y="1098564"/>
                    <a:pt x="4326858" y="1098564"/>
                  </a:cubicBezTo>
                  <a:cubicBezTo>
                    <a:pt x="4340487" y="1098564"/>
                    <a:pt x="4354798" y="1098564"/>
                    <a:pt x="4368427" y="1098564"/>
                  </a:cubicBezTo>
                  <a:cubicBezTo>
                    <a:pt x="4405226" y="1098564"/>
                    <a:pt x="4459744" y="1066536"/>
                    <a:pt x="4459744" y="1015426"/>
                  </a:cubicBezTo>
                  <a:lnTo>
                    <a:pt x="4459744" y="659020"/>
                  </a:lnTo>
                  <a:cubicBezTo>
                    <a:pt x="4532660" y="646072"/>
                    <a:pt x="4611710" y="615407"/>
                    <a:pt x="4665545" y="552030"/>
                  </a:cubicBezTo>
                  <a:cubicBezTo>
                    <a:pt x="4672360" y="543171"/>
                    <a:pt x="4675086" y="532268"/>
                    <a:pt x="4673042" y="522046"/>
                  </a:cubicBezTo>
                  <a:cubicBezTo>
                    <a:pt x="4752091" y="414375"/>
                    <a:pt x="4786846" y="264453"/>
                    <a:pt x="4794342" y="184721"/>
                  </a:cubicBezTo>
                  <a:close/>
                </a:path>
              </a:pathLst>
            </a:custGeom>
            <a:grpFill/>
            <a:ln w="68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" name="Group 7">
              <a:extLst>
                <a:ext uri="{FF2B5EF4-FFF2-40B4-BE49-F238E27FC236}">
                  <a16:creationId xmlns="" xmlns:a16="http://schemas.microsoft.com/office/drawing/2014/main" id="{F071447E-8E9B-4185-8922-458D9857DB43}"/>
                </a:ext>
              </a:extLst>
            </p:cNvPr>
            <p:cNvGrpSpPr/>
            <p:nvPr/>
          </p:nvGrpSpPr>
          <p:grpSpPr>
            <a:xfrm>
              <a:off x="-546915" y="5658084"/>
              <a:ext cx="655355" cy="517912"/>
              <a:chOff x="5432791" y="5667609"/>
              <a:chExt cx="655355" cy="517912"/>
            </a:xfrm>
            <a:grpFill/>
          </p:grpSpPr>
          <p:sp>
            <p:nvSpPr>
              <p:cNvPr id="77" name="Freeform: Shape 9">
                <a:extLst>
                  <a:ext uri="{FF2B5EF4-FFF2-40B4-BE49-F238E27FC236}">
                    <a16:creationId xmlns="" xmlns:a16="http://schemas.microsoft.com/office/drawing/2014/main" id="{82406FEA-84E2-487F-BA36-62E531272C5D}"/>
                  </a:ext>
                </a:extLst>
              </p:cNvPr>
              <p:cNvSpPr/>
              <p:nvPr/>
            </p:nvSpPr>
            <p:spPr>
              <a:xfrm>
                <a:off x="5432791" y="5667609"/>
                <a:ext cx="517913" cy="517912"/>
              </a:xfrm>
              <a:custGeom>
                <a:avLst/>
                <a:gdLst>
                  <a:gd name="connsiteX0" fmla="*/ 460475 w 517912"/>
                  <a:gd name="connsiteY0" fmla="*/ 259443 h 517912"/>
                  <a:gd name="connsiteX1" fmla="*/ 259443 w 517912"/>
                  <a:gd name="connsiteY1" fmla="*/ 460475 h 517912"/>
                  <a:gd name="connsiteX2" fmla="*/ 58411 w 517912"/>
                  <a:gd name="connsiteY2" fmla="*/ 259443 h 517912"/>
                  <a:gd name="connsiteX3" fmla="*/ 259443 w 517912"/>
                  <a:gd name="connsiteY3" fmla="*/ 58411 h 517912"/>
                  <a:gd name="connsiteX4" fmla="*/ 460475 w 517912"/>
                  <a:gd name="connsiteY4" fmla="*/ 259443 h 51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912" h="517912">
                    <a:moveTo>
                      <a:pt x="460475" y="259443"/>
                    </a:moveTo>
                    <a:cubicBezTo>
                      <a:pt x="460475" y="370470"/>
                      <a:pt x="370470" y="460475"/>
                      <a:pt x="259443" y="460475"/>
                    </a:cubicBezTo>
                    <a:cubicBezTo>
                      <a:pt x="148416" y="460475"/>
                      <a:pt x="58411" y="370470"/>
                      <a:pt x="58411" y="259443"/>
                    </a:cubicBezTo>
                    <a:cubicBezTo>
                      <a:pt x="58411" y="148416"/>
                      <a:pt x="148416" y="58411"/>
                      <a:pt x="259443" y="58411"/>
                    </a:cubicBezTo>
                    <a:cubicBezTo>
                      <a:pt x="370470" y="58411"/>
                      <a:pt x="460475" y="148416"/>
                      <a:pt x="460475" y="259443"/>
                    </a:cubicBezTo>
                    <a:close/>
                  </a:path>
                </a:pathLst>
              </a:custGeom>
              <a:grpFill/>
              <a:ln w="108857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8" name="Rectangle: Rounded Corners 10">
                <a:extLst>
                  <a:ext uri="{FF2B5EF4-FFF2-40B4-BE49-F238E27FC236}">
                    <a16:creationId xmlns="" xmlns:a16="http://schemas.microsoft.com/office/drawing/2014/main" id="{9C1EDDC0-82B0-4E58-8D82-901247B88564}"/>
                  </a:ext>
                </a:extLst>
              </p:cNvPr>
              <p:cNvSpPr/>
              <p:nvPr/>
            </p:nvSpPr>
            <p:spPr>
              <a:xfrm>
                <a:off x="5889619" y="5874289"/>
                <a:ext cx="198527" cy="1294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Rectangle 8">
              <a:extLst>
                <a:ext uri="{FF2B5EF4-FFF2-40B4-BE49-F238E27FC236}">
                  <a16:creationId xmlns="" xmlns:a16="http://schemas.microsoft.com/office/drawing/2014/main" id="{28C8AD76-D9D3-4C6A-B0DE-1E9002214349}"/>
                </a:ext>
              </a:extLst>
            </p:cNvPr>
            <p:cNvSpPr/>
            <p:nvPr/>
          </p:nvSpPr>
          <p:spPr>
            <a:xfrm>
              <a:off x="20266" y="5898145"/>
              <a:ext cx="7453959" cy="6533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84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7BD16154-A386-423F-9454-7F9DF6B7EDC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17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690112" y="1478856"/>
            <a:ext cx="2676056" cy="4432461"/>
            <a:chOff x="445712" y="1449040"/>
            <a:chExt cx="2113018" cy="3924176"/>
          </a:xfrm>
        </p:grpSpPr>
        <p:sp>
          <p:nvSpPr>
            <p:cNvPr id="18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20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21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22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23" name="عنصر نائب للصورة 36" descr="nodemcu.jpg"/>
          <p:cNvPicPr>
            <a:picLocks noGrp="1" noChangeAspect="1"/>
          </p:cNvPicPr>
          <p:nvPr>
            <p:ph type="pic" idx="15"/>
          </p:nvPr>
        </p:nvPicPr>
        <p:blipFill>
          <a:blip r:embed="rId2" cstate="print"/>
          <a:srcRect t="19091" b="19091"/>
          <a:stretch>
            <a:fillRect/>
          </a:stretch>
        </p:blipFill>
        <p:spPr>
          <a:xfrm rot="5400000">
            <a:off x="287944" y="2471079"/>
            <a:ext cx="3483955" cy="2377517"/>
          </a:xfrm>
        </p:spPr>
      </p:pic>
      <p:sp>
        <p:nvSpPr>
          <p:cNvPr id="31" name="مستطيل 30"/>
          <p:cNvSpPr/>
          <p:nvPr/>
        </p:nvSpPr>
        <p:spPr>
          <a:xfrm>
            <a:off x="4416725" y="1535502"/>
            <a:ext cx="3226279" cy="4925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4920794" y="1470233"/>
            <a:ext cx="2679078" cy="4404355"/>
            <a:chOff x="445712" y="1449040"/>
            <a:chExt cx="2113018" cy="3924176"/>
          </a:xfrm>
        </p:grpSpPr>
        <p:sp>
          <p:nvSpPr>
            <p:cNvPr id="41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2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43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44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45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46" name="عنصر نائب للصورة 35" descr="esp32.jpg"/>
          <p:cNvPicPr>
            <a:picLocks noGrp="1" noChangeAspect="1"/>
          </p:cNvPicPr>
          <p:nvPr>
            <p:ph type="pic" idx="15"/>
          </p:nvPr>
        </p:nvPicPr>
        <p:blipFill>
          <a:blip r:embed="rId3" cstate="print"/>
          <a:srcRect t="19091" b="19091"/>
          <a:stretch>
            <a:fillRect/>
          </a:stretch>
        </p:blipFill>
        <p:spPr>
          <a:xfrm rot="5400000">
            <a:off x="4523309" y="2471462"/>
            <a:ext cx="3432393" cy="2299850"/>
          </a:xfrm>
        </p:spPr>
      </p:pic>
      <p:grpSp>
        <p:nvGrpSpPr>
          <p:cNvPr id="48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8982399" y="1474543"/>
            <a:ext cx="2551118" cy="4400045"/>
            <a:chOff x="445712" y="1449040"/>
            <a:chExt cx="2113018" cy="3924176"/>
          </a:xfrm>
        </p:grpSpPr>
        <p:sp>
          <p:nvSpPr>
            <p:cNvPr id="49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50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1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52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53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54" name="عنصر نائب للصورة 35" descr="esp32.jpg"/>
          <p:cNvPicPr>
            <a:picLocks noGrp="1" noChangeAspect="1"/>
          </p:cNvPicPr>
          <p:nvPr>
            <p:ph type="pic" idx="15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8527838" y="2483757"/>
            <a:ext cx="3457939" cy="2242868"/>
          </a:xfrm>
        </p:spPr>
      </p:pic>
      <p:sp>
        <p:nvSpPr>
          <p:cNvPr id="57" name="مستطيل 56"/>
          <p:cNvSpPr/>
          <p:nvPr/>
        </p:nvSpPr>
        <p:spPr>
          <a:xfrm>
            <a:off x="0" y="0"/>
            <a:ext cx="12192000" cy="12076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1">
            <a:extLst>
              <a:ext uri="{FF2B5EF4-FFF2-40B4-BE49-F238E27FC236}">
                <a16:creationId xmlns:a16="http://schemas.microsoft.com/office/drawing/2014/main" xmlns="" id="{C50F8B87-C9D3-4409-BB3B-04E19FEBF6DE}"/>
              </a:ext>
            </a:extLst>
          </p:cNvPr>
          <p:cNvSpPr/>
          <p:nvPr/>
        </p:nvSpPr>
        <p:spPr>
          <a:xfrm>
            <a:off x="1" y="299751"/>
            <a:ext cx="12191999" cy="951079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xmlns="" id="{512E5AF4-6F65-4B4A-ADD1-292E3147B088}"/>
              </a:ext>
            </a:extLst>
          </p:cNvPr>
          <p:cNvSpPr txBox="1">
            <a:spLocks/>
          </p:cNvSpPr>
          <p:nvPr/>
        </p:nvSpPr>
        <p:spPr>
          <a:xfrm>
            <a:off x="4158680" y="136017"/>
            <a:ext cx="4283967" cy="133204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Microcontrollers</a:t>
            </a:r>
            <a:endParaRPr lang="en-US" altLang="ko-KR" sz="3600" b="1" dirty="0">
              <a:solidFill>
                <a:schemeClr val="bg1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sp>
        <p:nvSpPr>
          <p:cNvPr id="60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323577" y="6152125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NodeMCU</a:t>
            </a:r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 ESP2866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1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5703587" y="6088863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ESP32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2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159903" y="6025604"/>
            <a:ext cx="2230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ArduinoMega</a:t>
            </a:r>
            <a:endParaRPr lang="ko-KR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7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C50F8B87-C9D3-4409-BB3B-04E19FEBF6DE}"/>
              </a:ext>
            </a:extLst>
          </p:cNvPr>
          <p:cNvSpPr/>
          <p:nvPr/>
        </p:nvSpPr>
        <p:spPr>
          <a:xfrm>
            <a:off x="1" y="368763"/>
            <a:ext cx="12191999" cy="951079"/>
          </a:xfrm>
          <a:prstGeom prst="rect">
            <a:avLst/>
          </a:prstGeom>
          <a:solidFill>
            <a:srgbClr val="4B8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4CE9C89A-6C15-4B1A-9CDA-6831F27701FA}"/>
              </a:ext>
            </a:extLst>
          </p:cNvPr>
          <p:cNvSpPr/>
          <p:nvPr/>
        </p:nvSpPr>
        <p:spPr>
          <a:xfrm>
            <a:off x="0" y="391156"/>
            <a:ext cx="12192000" cy="920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xmlns="" id="{512E5AF4-6F65-4B4A-ADD1-292E3147B088}"/>
              </a:ext>
            </a:extLst>
          </p:cNvPr>
          <p:cNvSpPr txBox="1">
            <a:spLocks/>
          </p:cNvSpPr>
          <p:nvPr/>
        </p:nvSpPr>
        <p:spPr>
          <a:xfrm>
            <a:off x="4865298" y="213656"/>
            <a:ext cx="3284051" cy="133204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Sensors</a:t>
            </a:r>
            <a:endParaRPr lang="en-US" altLang="ko-KR" sz="3600" b="1" dirty="0">
              <a:solidFill>
                <a:schemeClr val="bg1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grpSp>
        <p:nvGrpSpPr>
          <p:cNvPr id="7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357932" y="1579126"/>
            <a:ext cx="3596618" cy="1976098"/>
            <a:chOff x="-548507" y="477868"/>
            <a:chExt cx="11570449" cy="6357177"/>
          </a:xfrm>
        </p:grpSpPr>
        <p:sp>
          <p:nvSpPr>
            <p:cNvPr id="8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8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6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0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2" cstate="print"/>
          <a:srcRect t="19091" b="19091"/>
          <a:stretch>
            <a:fillRect/>
          </a:stretch>
        </p:blipFill>
        <p:spPr>
          <a:xfrm>
            <a:off x="845389" y="1699044"/>
            <a:ext cx="2596551" cy="1553114"/>
          </a:xfrm>
        </p:spPr>
      </p:pic>
      <p:grpSp>
        <p:nvGrpSpPr>
          <p:cNvPr id="21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2011329" y="4181428"/>
            <a:ext cx="3596618" cy="1976098"/>
            <a:chOff x="-548507" y="477868"/>
            <a:chExt cx="11570449" cy="6357177"/>
          </a:xfrm>
        </p:grpSpPr>
        <p:sp>
          <p:nvSpPr>
            <p:cNvPr id="22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7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2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0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9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34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3" cstate="print"/>
          <a:stretch>
            <a:fillRect/>
          </a:stretch>
        </p:blipFill>
        <p:spPr>
          <a:xfrm>
            <a:off x="2536167" y="4301346"/>
            <a:ext cx="2553420" cy="1553114"/>
          </a:xfrm>
        </p:spPr>
      </p:pic>
      <p:grpSp>
        <p:nvGrpSpPr>
          <p:cNvPr id="35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4314581" y="1576251"/>
            <a:ext cx="3596618" cy="1976098"/>
            <a:chOff x="-548507" y="477868"/>
            <a:chExt cx="11570449" cy="6357177"/>
          </a:xfrm>
        </p:grpSpPr>
        <p:sp>
          <p:nvSpPr>
            <p:cNvPr id="36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1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46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4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9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5927721" y="4164174"/>
            <a:ext cx="3596618" cy="1976098"/>
            <a:chOff x="-548507" y="477868"/>
            <a:chExt cx="11570449" cy="6357177"/>
          </a:xfrm>
        </p:grpSpPr>
        <p:sp>
          <p:nvSpPr>
            <p:cNvPr id="50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60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8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7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62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4" cstate="print"/>
          <a:stretch>
            <a:fillRect/>
          </a:stretch>
        </p:blipFill>
        <p:spPr>
          <a:xfrm>
            <a:off x="6452560" y="4284092"/>
            <a:ext cx="2553418" cy="1553114"/>
          </a:xfrm>
        </p:spPr>
      </p:pic>
      <p:grpSp>
        <p:nvGrpSpPr>
          <p:cNvPr id="63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8265479" y="1576251"/>
            <a:ext cx="3596618" cy="1976098"/>
            <a:chOff x="-548507" y="477868"/>
            <a:chExt cx="11570449" cy="6357177"/>
          </a:xfrm>
        </p:grpSpPr>
        <p:sp>
          <p:nvSpPr>
            <p:cNvPr id="64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9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74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72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1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76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5" cstate="print"/>
          <a:stretch>
            <a:fillRect/>
          </a:stretch>
        </p:blipFill>
        <p:spPr>
          <a:xfrm>
            <a:off x="9143934" y="1699403"/>
            <a:ext cx="1814554" cy="1549879"/>
          </a:xfrm>
        </p:spPr>
      </p:pic>
      <p:sp>
        <p:nvSpPr>
          <p:cNvPr id="77" name="مستطيل 76"/>
          <p:cNvSpPr/>
          <p:nvPr/>
        </p:nvSpPr>
        <p:spPr>
          <a:xfrm>
            <a:off x="8781691" y="1699404"/>
            <a:ext cx="379562" cy="1544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مستطيل 77"/>
          <p:cNvSpPr/>
          <p:nvPr/>
        </p:nvSpPr>
        <p:spPr>
          <a:xfrm>
            <a:off x="10952672" y="1696529"/>
            <a:ext cx="379562" cy="1544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6" cstate="print"/>
          <a:stretch>
            <a:fillRect/>
          </a:stretch>
        </p:blipFill>
        <p:spPr>
          <a:xfrm>
            <a:off x="5348377" y="1705154"/>
            <a:ext cx="1549879" cy="1549879"/>
          </a:xfrm>
        </p:spPr>
      </p:pic>
      <p:sp>
        <p:nvSpPr>
          <p:cNvPr id="81" name="مستطيل 80"/>
          <p:cNvSpPr/>
          <p:nvPr/>
        </p:nvSpPr>
        <p:spPr>
          <a:xfrm>
            <a:off x="4845170" y="1716657"/>
            <a:ext cx="56359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مستطيل 81"/>
          <p:cNvSpPr/>
          <p:nvPr/>
        </p:nvSpPr>
        <p:spPr>
          <a:xfrm>
            <a:off x="6817743" y="1705155"/>
            <a:ext cx="56359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1278235" y="3569951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MAX30100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4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5416039" y="3558449"/>
            <a:ext cx="1435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AD8232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5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220288" y="3549823"/>
            <a:ext cx="171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MPU6050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6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3052400" y="6292818"/>
            <a:ext cx="15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DS18B20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7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856650" y="6103242"/>
            <a:ext cx="2122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Pulse sensor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صورة 8" descr="fron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9572" y="1820173"/>
            <a:ext cx="4834111" cy="2526959"/>
          </a:xfrm>
          <a:prstGeom prst="rect">
            <a:avLst/>
          </a:prstGeom>
        </p:spPr>
      </p:pic>
      <p:pic>
        <p:nvPicPr>
          <p:cNvPr id="5" name="عنصر نائب للصورة 8" descr="fro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14" y="4768606"/>
            <a:ext cx="4834111" cy="1961405"/>
          </a:xfrm>
          <a:prstGeom prst="rect">
            <a:avLst/>
          </a:prstGeom>
        </p:spPr>
      </p:pic>
      <p:pic>
        <p:nvPicPr>
          <p:cNvPr id="6" name="عنصر نائب للصورة 8" descr="front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200" y="1868517"/>
            <a:ext cx="2380739" cy="2453317"/>
          </a:xfrm>
          <a:prstGeom prst="rect">
            <a:avLst/>
          </a:prstGeom>
        </p:spPr>
      </p:pic>
      <p:pic>
        <p:nvPicPr>
          <p:cNvPr id="7" name="عنصر نائب للصورة 8" descr="front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121" y="1853164"/>
            <a:ext cx="2421848" cy="2434164"/>
          </a:xfrm>
          <a:prstGeom prst="rect">
            <a:avLst/>
          </a:prstGeom>
        </p:spPr>
      </p:pic>
      <p:pic>
        <p:nvPicPr>
          <p:cNvPr id="8" name="عنصر نائب للصورة 8" descr="front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55323" y="4479286"/>
            <a:ext cx="4834111" cy="2249318"/>
          </a:xfrm>
          <a:prstGeom prst="rect">
            <a:avLst/>
          </a:prstGeom>
        </p:spPr>
      </p:pic>
      <p:cxnSp>
        <p:nvCxnSpPr>
          <p:cNvPr id="10" name="رابط مستقيم 9"/>
          <p:cNvCxnSpPr/>
          <p:nvPr/>
        </p:nvCxnSpPr>
        <p:spPr>
          <a:xfrm flipH="1">
            <a:off x="6340415" y="1397479"/>
            <a:ext cx="0" cy="5158596"/>
          </a:xfrm>
          <a:prstGeom prst="line">
            <a:avLst/>
          </a:prstGeom>
          <a:ln w="38100">
            <a:solidFill>
              <a:srgbClr val="EA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H="1">
            <a:off x="6389298" y="1595887"/>
            <a:ext cx="0" cy="5158596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عنصر نائب للنص 1"/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</p:spPr>
        <p:txBody>
          <a:bodyPr/>
          <a:lstStyle/>
          <a:p>
            <a:r>
              <a:rPr lang="en-US" sz="4800" dirty="0" smtClean="0">
                <a:latin typeface="Inter" pitchFamily="34" charset="0"/>
                <a:ea typeface="Inter" pitchFamily="34" charset="0"/>
              </a:rPr>
              <a:t>ECG</a:t>
            </a:r>
            <a:endParaRPr lang="en-US" sz="4800" dirty="0">
              <a:latin typeface="Inter" pitchFamily="34" charset="0"/>
              <a:ea typeface="Inter" pitchFamily="34" charset="0"/>
            </a:endParaRPr>
          </a:p>
        </p:txBody>
      </p:sp>
      <p:sp>
        <p:nvSpPr>
          <p:cNvPr id="14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2441275" y="1071415"/>
            <a:ext cx="2812211" cy="59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rgbClr val="3D70E3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Before</a:t>
            </a:r>
            <a:endParaRPr lang="en-US" altLang="ko-KR" sz="3200" b="1" dirty="0">
              <a:solidFill>
                <a:srgbClr val="3D70E3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sp>
        <p:nvSpPr>
          <p:cNvPr id="15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8643668" y="976524"/>
            <a:ext cx="2020401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rgbClr val="EA0000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After</a:t>
            </a:r>
            <a:endParaRPr lang="en-US" altLang="ko-KR" sz="3200" b="1" dirty="0">
              <a:solidFill>
                <a:srgbClr val="EA0000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800" dirty="0" smtClean="0">
                <a:latin typeface="Inter" pitchFamily="34" charset="0"/>
                <a:ea typeface="Inter" pitchFamily="34" charset="0"/>
              </a:rPr>
              <a:t>Other components</a:t>
            </a:r>
            <a:endParaRPr lang="en-US" sz="4800" dirty="0">
              <a:latin typeface="Inter" pitchFamily="34" charset="0"/>
              <a:ea typeface="Inter" pitchFamily="34" charset="0"/>
            </a:endParaRPr>
          </a:p>
        </p:txBody>
      </p:sp>
      <p:pic>
        <p:nvPicPr>
          <p:cNvPr id="9" name="عنصر نائب للصورة 8" descr="boaard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tretch>
            <a:fillRect/>
          </a:stretch>
        </p:blipFill>
        <p:spPr>
          <a:xfrm>
            <a:off x="690913" y="1943644"/>
            <a:ext cx="1707008" cy="1707008"/>
          </a:xfrm>
          <a:ln>
            <a:solidFill>
              <a:schemeClr val="bg2"/>
            </a:solidFill>
          </a:ln>
        </p:spPr>
      </p:pic>
      <p:pic>
        <p:nvPicPr>
          <p:cNvPr id="10" name="عنصر نائب للصورة 9" descr="buzzer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4" name="عنصر نائب للصورة 13" descr="battery.pn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l="46" r="46"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3" name="عنصر نائب للصورة 12" descr="Breadboard_.jpg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/>
          <a:stretch>
            <a:fillRect/>
          </a:stretch>
        </p:blipFill>
        <p:spPr>
          <a:xfrm>
            <a:off x="732889" y="4286602"/>
            <a:ext cx="1623056" cy="1707008"/>
          </a:xfrm>
          <a:ln>
            <a:solidFill>
              <a:schemeClr val="bg2"/>
            </a:solidFill>
          </a:ln>
        </p:spPr>
      </p:pic>
      <p:pic>
        <p:nvPicPr>
          <p:cNvPr id="11" name="عنصر نائب للصورة 10" descr="rtc.jpg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print"/>
          <a:srcRect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5" name="عنصر نائب للصورة 14" descr="jumwires.png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print"/>
          <a:srcRect l="1741" r="1741"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sp>
        <p:nvSpPr>
          <p:cNvPr id="16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2584411" y="4907046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Boards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2537691" y="2319121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Nextion</a:t>
            </a:r>
            <a:endParaRPr lang="en-US" altLang="ko-KR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display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272929" y="2508902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Buzzer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19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385072" y="492429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RTC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930530" y="258654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Battery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896023" y="4812155"/>
            <a:ext cx="1334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Jumper</a:t>
            </a:r>
          </a:p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wires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 Slide Master">
  <a:themeElements>
    <a:clrScheme name="ALLPPT-5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ection Break Slide Master">
  <a:themeElements>
    <a:clrScheme name="ALLPPT-5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8252</TotalTime>
  <Words>153</Words>
  <Application>Microsoft Office PowerPoint</Application>
  <PresentationFormat>مخصص</PresentationFormat>
  <Paragraphs>61</Paragraphs>
  <Slides>15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15</vt:i4>
      </vt:variant>
    </vt:vector>
  </HeadingPairs>
  <TitlesOfParts>
    <vt:vector size="17" baseType="lpstr">
      <vt:lpstr>Contents Slide Master</vt:lpstr>
      <vt:lpstr>Section Break Slide Master</vt:lpstr>
      <vt:lpstr>HEALTH MONITORING SYSTEM For the elderly and heart patients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Waed Kh</cp:lastModifiedBy>
  <cp:revision>135</cp:revision>
  <dcterms:created xsi:type="dcterms:W3CDTF">2020-01-20T05:08:25Z</dcterms:created>
  <dcterms:modified xsi:type="dcterms:W3CDTF">2023-01-22T21:02:08Z</dcterms:modified>
</cp:coreProperties>
</file>