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7"/>
  </p:notesMasterIdLst>
  <p:sldIdLst>
    <p:sldId id="311" r:id="rId2"/>
    <p:sldId id="262" r:id="rId3"/>
    <p:sldId id="263" r:id="rId4"/>
    <p:sldId id="313" r:id="rId5"/>
    <p:sldId id="314" r:id="rId6"/>
    <p:sldId id="279" r:id="rId7"/>
    <p:sldId id="272" r:id="rId8"/>
    <p:sldId id="290" r:id="rId9"/>
    <p:sldId id="298" r:id="rId10"/>
    <p:sldId id="315" r:id="rId11"/>
    <p:sldId id="287" r:id="rId12"/>
    <p:sldId id="294" r:id="rId13"/>
    <p:sldId id="316" r:id="rId14"/>
    <p:sldId id="286" r:id="rId15"/>
    <p:sldId id="317" r:id="rId16"/>
    <p:sldId id="296" r:id="rId17"/>
    <p:sldId id="319" r:id="rId18"/>
    <p:sldId id="320" r:id="rId19"/>
    <p:sldId id="321" r:id="rId20"/>
    <p:sldId id="322" r:id="rId21"/>
    <p:sldId id="323" r:id="rId22"/>
    <p:sldId id="305" r:id="rId23"/>
    <p:sldId id="324" r:id="rId24"/>
    <p:sldId id="325" r:id="rId25"/>
    <p:sldId id="326" r:id="rId26"/>
    <p:sldId id="327" r:id="rId27"/>
    <p:sldId id="329" r:id="rId28"/>
    <p:sldId id="328" r:id="rId29"/>
    <p:sldId id="330" r:id="rId30"/>
    <p:sldId id="331" r:id="rId31"/>
    <p:sldId id="332" r:id="rId32"/>
    <p:sldId id="333" r:id="rId33"/>
    <p:sldId id="310" r:id="rId34"/>
    <p:sldId id="334" r:id="rId35"/>
    <p:sldId id="285" r:id="rId36"/>
  </p:sldIdLst>
  <p:sldSz cx="12192000" cy="6858000"/>
  <p:notesSz cx="6858000" cy="9144000"/>
  <p:embeddedFontLst>
    <p:embeddedFont>
      <p:font typeface="Calibri" pitchFamily="34" charset="0"/>
      <p:regular r:id="rId38"/>
      <p:bold r:id="rId3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93" userDrawn="1">
          <p15:clr>
            <a:srgbClr val="A4A3A4"/>
          </p15:clr>
        </p15:guide>
        <p15:guide id="4" pos="728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ادركها بوربوينت" initials="ادركها" lastIdx="1" clrIdx="0">
    <p:extLst>
      <p:ext uri="{19B8F6BF-5375-455C-9EA6-DF929625EA0E}">
        <p15:presenceInfo xmlns:p15="http://schemas.microsoft.com/office/powerpoint/2012/main" xmlns="" userId="4a1857ebb623e30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نمط فاتح 1 - تميي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 showGuides="1">
      <p:cViewPr>
        <p:scale>
          <a:sx n="300" d="100"/>
          <a:sy n="300" d="100"/>
        </p:scale>
        <p:origin x="1858" y="6888"/>
      </p:cViewPr>
      <p:guideLst>
        <p:guide orient="horz" pos="2160"/>
        <p:guide pos="3840"/>
        <p:guide pos="393"/>
        <p:guide pos="72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A0A72-7440-423D-80C3-8D60DBFB6130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2AF04-C942-491E-AE20-30282C557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162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 algn="ctr" rtl="1">
              <a:buNone/>
              <a:defRPr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06233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2" y="0"/>
            <a:ext cx="6936953" cy="6858000"/>
          </a:xfrm>
          <a:custGeom>
            <a:avLst/>
            <a:gdLst>
              <a:gd name="connsiteX0" fmla="*/ 553382 w 6936953"/>
              <a:gd name="connsiteY0" fmla="*/ 0 h 6858000"/>
              <a:gd name="connsiteX1" fmla="*/ 5329607 w 6936953"/>
              <a:gd name="connsiteY1" fmla="*/ 0 h 6858000"/>
              <a:gd name="connsiteX2" fmla="*/ 5418699 w 6936953"/>
              <a:gd name="connsiteY2" fmla="*/ 32170 h 6858000"/>
              <a:gd name="connsiteX3" fmla="*/ 6726240 w 6936953"/>
              <a:gd name="connsiteY3" fmla="*/ 3103936 h 6858000"/>
              <a:gd name="connsiteX4" fmla="*/ 3443144 w 6936953"/>
              <a:gd name="connsiteY4" fmla="*/ 6528751 h 6858000"/>
              <a:gd name="connsiteX5" fmla="*/ 3284938 w 6936953"/>
              <a:gd name="connsiteY5" fmla="*/ 6710191 h 6858000"/>
              <a:gd name="connsiteX6" fmla="*/ 3137763 w 6936953"/>
              <a:gd name="connsiteY6" fmla="*/ 6858000 h 6858000"/>
              <a:gd name="connsiteX7" fmla="*/ 1738310 w 6936953"/>
              <a:gd name="connsiteY7" fmla="*/ 6858000 h 6858000"/>
              <a:gd name="connsiteX8" fmla="*/ 1701956 w 6936953"/>
              <a:gd name="connsiteY8" fmla="*/ 6815585 h 6858000"/>
              <a:gd name="connsiteX9" fmla="*/ 160048 w 6936953"/>
              <a:gd name="connsiteY9" fmla="*/ 3103936 h 6858000"/>
              <a:gd name="connsiteX10" fmla="*/ 1161 w 6936953"/>
              <a:gd name="connsiteY10" fmla="*/ 2648207 h 6858000"/>
              <a:gd name="connsiteX11" fmla="*/ 0 w 6936953"/>
              <a:gd name="connsiteY11" fmla="*/ 2644258 h 6858000"/>
              <a:gd name="connsiteX12" fmla="*/ 0 w 6936953"/>
              <a:gd name="connsiteY12" fmla="*/ 532063 h 6858000"/>
              <a:gd name="connsiteX13" fmla="*/ 58043 w 6936953"/>
              <a:gd name="connsiteY13" fmla="*/ 439147 h 6858000"/>
              <a:gd name="connsiteX14" fmla="*/ 492010 w 6936953"/>
              <a:gd name="connsiteY14" fmla="*/ 346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936953" h="6858000">
                <a:moveTo>
                  <a:pt x="553382" y="0"/>
                </a:moveTo>
                <a:lnTo>
                  <a:pt x="5329607" y="0"/>
                </a:lnTo>
                <a:lnTo>
                  <a:pt x="5418699" y="32170"/>
                </a:lnTo>
                <a:cubicBezTo>
                  <a:pt x="6427776" y="434269"/>
                  <a:pt x="6037987" y="1197421"/>
                  <a:pt x="6726240" y="3103936"/>
                </a:cubicBezTo>
                <a:cubicBezTo>
                  <a:pt x="7683810" y="5756479"/>
                  <a:pt x="5165152" y="4435809"/>
                  <a:pt x="3443144" y="6528751"/>
                </a:cubicBezTo>
                <a:cubicBezTo>
                  <a:pt x="3389331" y="6594155"/>
                  <a:pt x="3336611" y="6654578"/>
                  <a:pt x="3284938" y="6710191"/>
                </a:cubicBezTo>
                <a:lnTo>
                  <a:pt x="3137763" y="6858000"/>
                </a:lnTo>
                <a:lnTo>
                  <a:pt x="1738310" y="6858000"/>
                </a:lnTo>
                <a:lnTo>
                  <a:pt x="1701956" y="6815585"/>
                </a:lnTo>
                <a:cubicBezTo>
                  <a:pt x="1125290" y="6085102"/>
                  <a:pt x="698681" y="4515723"/>
                  <a:pt x="160048" y="3103936"/>
                </a:cubicBezTo>
                <a:cubicBezTo>
                  <a:pt x="100200" y="2947071"/>
                  <a:pt x="47162" y="2795135"/>
                  <a:pt x="1161" y="2648207"/>
                </a:cubicBezTo>
                <a:lnTo>
                  <a:pt x="0" y="2644258"/>
                </a:lnTo>
                <a:lnTo>
                  <a:pt x="0" y="532063"/>
                </a:lnTo>
                <a:lnTo>
                  <a:pt x="58043" y="439147"/>
                </a:lnTo>
                <a:cubicBezTo>
                  <a:pt x="168077" y="282058"/>
                  <a:pt x="312130" y="147022"/>
                  <a:pt x="492010" y="34663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5113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 hasCustomPrompt="1"/>
          </p:nvPr>
        </p:nvSpPr>
        <p:spPr>
          <a:xfrm>
            <a:off x="5143500" y="2859551"/>
            <a:ext cx="1905000" cy="1905000"/>
          </a:xfrm>
          <a:custGeom>
            <a:avLst/>
            <a:gdLst>
              <a:gd name="connsiteX0" fmla="*/ 952500 w 1905000"/>
              <a:gd name="connsiteY0" fmla="*/ 0 h 1905000"/>
              <a:gd name="connsiteX1" fmla="*/ 1905000 w 1905000"/>
              <a:gd name="connsiteY1" fmla="*/ 952500 h 1905000"/>
              <a:gd name="connsiteX2" fmla="*/ 952500 w 1905000"/>
              <a:gd name="connsiteY2" fmla="*/ 1905000 h 1905000"/>
              <a:gd name="connsiteX3" fmla="*/ 0 w 1905000"/>
              <a:gd name="connsiteY3" fmla="*/ 952500 h 1905000"/>
              <a:gd name="connsiteX4" fmla="*/ 952500 w 19050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0" h="1905000">
                <a:moveTo>
                  <a:pt x="952500" y="0"/>
                </a:moveTo>
                <a:cubicBezTo>
                  <a:pt x="1478551" y="0"/>
                  <a:pt x="1905000" y="426449"/>
                  <a:pt x="1905000" y="952500"/>
                </a:cubicBezTo>
                <a:cubicBezTo>
                  <a:pt x="1905000" y="1478551"/>
                  <a:pt x="1478551" y="1905000"/>
                  <a:pt x="952500" y="1905000"/>
                </a:cubicBezTo>
                <a:cubicBezTo>
                  <a:pt x="426449" y="1905000"/>
                  <a:pt x="0" y="1478551"/>
                  <a:pt x="0" y="952500"/>
                </a:cubicBezTo>
                <a:cubicBezTo>
                  <a:pt x="0" y="426449"/>
                  <a:pt x="426449" y="0"/>
                  <a:pt x="9525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 sz="1600"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 hasCustomPrompt="1"/>
          </p:nvPr>
        </p:nvSpPr>
        <p:spPr>
          <a:xfrm>
            <a:off x="8988633" y="3456532"/>
            <a:ext cx="1905000" cy="1905000"/>
          </a:xfrm>
          <a:custGeom>
            <a:avLst/>
            <a:gdLst>
              <a:gd name="connsiteX0" fmla="*/ 952500 w 1905000"/>
              <a:gd name="connsiteY0" fmla="*/ 0 h 1905000"/>
              <a:gd name="connsiteX1" fmla="*/ 1905000 w 1905000"/>
              <a:gd name="connsiteY1" fmla="*/ 952500 h 1905000"/>
              <a:gd name="connsiteX2" fmla="*/ 952500 w 1905000"/>
              <a:gd name="connsiteY2" fmla="*/ 1905000 h 1905000"/>
              <a:gd name="connsiteX3" fmla="*/ 0 w 1905000"/>
              <a:gd name="connsiteY3" fmla="*/ 952500 h 1905000"/>
              <a:gd name="connsiteX4" fmla="*/ 952500 w 19050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0" h="1905000">
                <a:moveTo>
                  <a:pt x="952500" y="0"/>
                </a:moveTo>
                <a:cubicBezTo>
                  <a:pt x="1478551" y="0"/>
                  <a:pt x="1905000" y="426449"/>
                  <a:pt x="1905000" y="952500"/>
                </a:cubicBezTo>
                <a:cubicBezTo>
                  <a:pt x="1905000" y="1478551"/>
                  <a:pt x="1478551" y="1905000"/>
                  <a:pt x="952500" y="1905000"/>
                </a:cubicBezTo>
                <a:cubicBezTo>
                  <a:pt x="426449" y="1905000"/>
                  <a:pt x="0" y="1478551"/>
                  <a:pt x="0" y="952500"/>
                </a:cubicBezTo>
                <a:cubicBezTo>
                  <a:pt x="0" y="426449"/>
                  <a:pt x="426449" y="0"/>
                  <a:pt x="9525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 sz="1600"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1298367" y="4041145"/>
            <a:ext cx="1905000" cy="1905000"/>
          </a:xfrm>
          <a:custGeom>
            <a:avLst/>
            <a:gdLst>
              <a:gd name="connsiteX0" fmla="*/ 952500 w 1905000"/>
              <a:gd name="connsiteY0" fmla="*/ 0 h 1905000"/>
              <a:gd name="connsiteX1" fmla="*/ 1905000 w 1905000"/>
              <a:gd name="connsiteY1" fmla="*/ 952500 h 1905000"/>
              <a:gd name="connsiteX2" fmla="*/ 952500 w 1905000"/>
              <a:gd name="connsiteY2" fmla="*/ 1905000 h 1905000"/>
              <a:gd name="connsiteX3" fmla="*/ 0 w 1905000"/>
              <a:gd name="connsiteY3" fmla="*/ 952500 h 1905000"/>
              <a:gd name="connsiteX4" fmla="*/ 952500 w 19050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0" h="1905000">
                <a:moveTo>
                  <a:pt x="952500" y="0"/>
                </a:moveTo>
                <a:cubicBezTo>
                  <a:pt x="1478551" y="0"/>
                  <a:pt x="1905000" y="426449"/>
                  <a:pt x="1905000" y="952500"/>
                </a:cubicBezTo>
                <a:cubicBezTo>
                  <a:pt x="1905000" y="1478551"/>
                  <a:pt x="1478551" y="1905000"/>
                  <a:pt x="952500" y="1905000"/>
                </a:cubicBezTo>
                <a:cubicBezTo>
                  <a:pt x="426449" y="1905000"/>
                  <a:pt x="0" y="1478551"/>
                  <a:pt x="0" y="952500"/>
                </a:cubicBezTo>
                <a:cubicBezTo>
                  <a:pt x="0" y="426449"/>
                  <a:pt x="426449" y="0"/>
                  <a:pt x="9525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 sz="1600"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12192000" cy="3677139"/>
          </a:xfrm>
          <a:custGeom>
            <a:avLst/>
            <a:gdLst>
              <a:gd name="connsiteX0" fmla="*/ 0 w 12192000"/>
              <a:gd name="connsiteY0" fmla="*/ 0 h 3677139"/>
              <a:gd name="connsiteX1" fmla="*/ 12192000 w 12192000"/>
              <a:gd name="connsiteY1" fmla="*/ 0 h 3677139"/>
              <a:gd name="connsiteX2" fmla="*/ 12192000 w 12192000"/>
              <a:gd name="connsiteY2" fmla="*/ 3020439 h 3677139"/>
              <a:gd name="connsiteX3" fmla="*/ 10668000 w 12192000"/>
              <a:gd name="connsiteY3" fmla="*/ 2844646 h 3677139"/>
              <a:gd name="connsiteX4" fmla="*/ 9056914 w 12192000"/>
              <a:gd name="connsiteY4" fmla="*/ 2307679 h 3677139"/>
              <a:gd name="connsiteX5" fmla="*/ 7126514 w 12192000"/>
              <a:gd name="connsiteY5" fmla="*/ 2640087 h 3677139"/>
              <a:gd name="connsiteX6" fmla="*/ 5617028 w 12192000"/>
              <a:gd name="connsiteY6" fmla="*/ 1898562 h 3677139"/>
              <a:gd name="connsiteX7" fmla="*/ 4441372 w 12192000"/>
              <a:gd name="connsiteY7" fmla="*/ 2640087 h 3677139"/>
              <a:gd name="connsiteX8" fmla="*/ 2960915 w 12192000"/>
              <a:gd name="connsiteY8" fmla="*/ 2908570 h 3677139"/>
              <a:gd name="connsiteX9" fmla="*/ 1886857 w 12192000"/>
              <a:gd name="connsiteY9" fmla="*/ 3675666 h 3677139"/>
              <a:gd name="connsiteX10" fmla="*/ 0 w 12192000"/>
              <a:gd name="connsiteY10" fmla="*/ 3020439 h 367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3677139">
                <a:moveTo>
                  <a:pt x="0" y="0"/>
                </a:moveTo>
                <a:lnTo>
                  <a:pt x="12192000" y="0"/>
                </a:lnTo>
                <a:lnTo>
                  <a:pt x="12192000" y="3020439"/>
                </a:lnTo>
                <a:cubicBezTo>
                  <a:pt x="11938000" y="3494547"/>
                  <a:pt x="11190514" y="2963439"/>
                  <a:pt x="10668000" y="2844646"/>
                </a:cubicBezTo>
                <a:cubicBezTo>
                  <a:pt x="8984343" y="3045475"/>
                  <a:pt x="9647162" y="2341772"/>
                  <a:pt x="9056914" y="2307679"/>
                </a:cubicBezTo>
                <a:cubicBezTo>
                  <a:pt x="8466666" y="2273585"/>
                  <a:pt x="7699828" y="2708272"/>
                  <a:pt x="7126514" y="2640087"/>
                </a:cubicBezTo>
                <a:cubicBezTo>
                  <a:pt x="6553200" y="2571901"/>
                  <a:pt x="6064552" y="1898562"/>
                  <a:pt x="5617028" y="1898562"/>
                </a:cubicBezTo>
                <a:cubicBezTo>
                  <a:pt x="5169505" y="1898562"/>
                  <a:pt x="4884059" y="2471752"/>
                  <a:pt x="4441372" y="2640087"/>
                </a:cubicBezTo>
                <a:cubicBezTo>
                  <a:pt x="3998686" y="2808422"/>
                  <a:pt x="3386667" y="2735973"/>
                  <a:pt x="2960915" y="2908570"/>
                </a:cubicBezTo>
                <a:cubicBezTo>
                  <a:pt x="2535162" y="3081167"/>
                  <a:pt x="2380343" y="3657021"/>
                  <a:pt x="1886857" y="3675666"/>
                </a:cubicBezTo>
                <a:cubicBezTo>
                  <a:pt x="1393371" y="3694311"/>
                  <a:pt x="314476" y="3539294"/>
                  <a:pt x="0" y="3020439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22425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631961" cy="6858000"/>
          </a:xfrm>
          <a:custGeom>
            <a:avLst/>
            <a:gdLst>
              <a:gd name="connsiteX0" fmla="*/ 0 w 4631961"/>
              <a:gd name="connsiteY0" fmla="*/ 0 h 6858000"/>
              <a:gd name="connsiteX1" fmla="*/ 4631961 w 4631961"/>
              <a:gd name="connsiteY1" fmla="*/ 0 h 6858000"/>
              <a:gd name="connsiteX2" fmla="*/ 4631961 w 4631961"/>
              <a:gd name="connsiteY2" fmla="*/ 6858000 h 6858000"/>
              <a:gd name="connsiteX3" fmla="*/ 0 w 46319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1961" h="6858000">
                <a:moveTo>
                  <a:pt x="0" y="0"/>
                </a:moveTo>
                <a:lnTo>
                  <a:pt x="4631961" y="0"/>
                </a:lnTo>
                <a:lnTo>
                  <a:pt x="463196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775848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918741"/>
            <a:ext cx="12192000" cy="4939259"/>
          </a:xfrm>
          <a:custGeom>
            <a:avLst/>
            <a:gdLst>
              <a:gd name="connsiteX0" fmla="*/ 0 w 12192000"/>
              <a:gd name="connsiteY0" fmla="*/ 0 h 4939259"/>
              <a:gd name="connsiteX1" fmla="*/ 12192000 w 12192000"/>
              <a:gd name="connsiteY1" fmla="*/ 0 h 4939259"/>
              <a:gd name="connsiteX2" fmla="*/ 12192000 w 12192000"/>
              <a:gd name="connsiteY2" fmla="*/ 4939259 h 4939259"/>
              <a:gd name="connsiteX3" fmla="*/ 0 w 12192000"/>
              <a:gd name="connsiteY3" fmla="*/ 4939259 h 4939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939259">
                <a:moveTo>
                  <a:pt x="0" y="0"/>
                </a:moveTo>
                <a:lnTo>
                  <a:pt x="12192000" y="0"/>
                </a:lnTo>
                <a:lnTo>
                  <a:pt x="12192000" y="4939259"/>
                </a:lnTo>
                <a:lnTo>
                  <a:pt x="0" y="49392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32314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623888" y="0"/>
            <a:ext cx="5472112" cy="6858000"/>
          </a:xfrm>
          <a:custGeom>
            <a:avLst/>
            <a:gdLst>
              <a:gd name="connsiteX0" fmla="*/ 0 w 5472112"/>
              <a:gd name="connsiteY0" fmla="*/ 0 h 6858000"/>
              <a:gd name="connsiteX1" fmla="*/ 5472112 w 5472112"/>
              <a:gd name="connsiteY1" fmla="*/ 0 h 6858000"/>
              <a:gd name="connsiteX2" fmla="*/ 5472112 w 5472112"/>
              <a:gd name="connsiteY2" fmla="*/ 6858000 h 6858000"/>
              <a:gd name="connsiteX3" fmla="*/ 0 w 547211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2112" h="6858000">
                <a:moveTo>
                  <a:pt x="0" y="0"/>
                </a:moveTo>
                <a:lnTo>
                  <a:pt x="5472112" y="0"/>
                </a:lnTo>
                <a:lnTo>
                  <a:pt x="547211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اضف صورة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67965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5252279" y="9791"/>
            <a:ext cx="6936954" cy="6858000"/>
          </a:xfrm>
          <a:custGeom>
            <a:avLst/>
            <a:gdLst>
              <a:gd name="connsiteX0" fmla="*/ 1607347 w 6936954"/>
              <a:gd name="connsiteY0" fmla="*/ 0 h 6858000"/>
              <a:gd name="connsiteX1" fmla="*/ 6383572 w 6936954"/>
              <a:gd name="connsiteY1" fmla="*/ 0 h 6858000"/>
              <a:gd name="connsiteX2" fmla="*/ 6444944 w 6936954"/>
              <a:gd name="connsiteY2" fmla="*/ 34663 h 6858000"/>
              <a:gd name="connsiteX3" fmla="*/ 6878911 w 6936954"/>
              <a:gd name="connsiteY3" fmla="*/ 439147 h 6858000"/>
              <a:gd name="connsiteX4" fmla="*/ 6936954 w 6936954"/>
              <a:gd name="connsiteY4" fmla="*/ 532063 h 6858000"/>
              <a:gd name="connsiteX5" fmla="*/ 6936954 w 6936954"/>
              <a:gd name="connsiteY5" fmla="*/ 2644258 h 6858000"/>
              <a:gd name="connsiteX6" fmla="*/ 6935793 w 6936954"/>
              <a:gd name="connsiteY6" fmla="*/ 2648207 h 6858000"/>
              <a:gd name="connsiteX7" fmla="*/ 6776906 w 6936954"/>
              <a:gd name="connsiteY7" fmla="*/ 3103936 h 6858000"/>
              <a:gd name="connsiteX8" fmla="*/ 5234998 w 6936954"/>
              <a:gd name="connsiteY8" fmla="*/ 6815585 h 6858000"/>
              <a:gd name="connsiteX9" fmla="*/ 5198644 w 6936954"/>
              <a:gd name="connsiteY9" fmla="*/ 6858000 h 6858000"/>
              <a:gd name="connsiteX10" fmla="*/ 3799191 w 6936954"/>
              <a:gd name="connsiteY10" fmla="*/ 6858000 h 6858000"/>
              <a:gd name="connsiteX11" fmla="*/ 3652016 w 6936954"/>
              <a:gd name="connsiteY11" fmla="*/ 6710191 h 6858000"/>
              <a:gd name="connsiteX12" fmla="*/ 3493810 w 6936954"/>
              <a:gd name="connsiteY12" fmla="*/ 6528751 h 6858000"/>
              <a:gd name="connsiteX13" fmla="*/ 210714 w 6936954"/>
              <a:gd name="connsiteY13" fmla="*/ 3103936 h 6858000"/>
              <a:gd name="connsiteX14" fmla="*/ 1518255 w 6936954"/>
              <a:gd name="connsiteY14" fmla="*/ 3217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936954" h="6858000">
                <a:moveTo>
                  <a:pt x="1607347" y="0"/>
                </a:moveTo>
                <a:lnTo>
                  <a:pt x="6383572" y="0"/>
                </a:lnTo>
                <a:lnTo>
                  <a:pt x="6444944" y="34663"/>
                </a:lnTo>
                <a:cubicBezTo>
                  <a:pt x="6624824" y="147022"/>
                  <a:pt x="6768877" y="282058"/>
                  <a:pt x="6878911" y="439147"/>
                </a:cubicBezTo>
                <a:lnTo>
                  <a:pt x="6936954" y="532063"/>
                </a:lnTo>
                <a:lnTo>
                  <a:pt x="6936954" y="2644258"/>
                </a:lnTo>
                <a:lnTo>
                  <a:pt x="6935793" y="2648207"/>
                </a:lnTo>
                <a:cubicBezTo>
                  <a:pt x="6889792" y="2795135"/>
                  <a:pt x="6836754" y="2947071"/>
                  <a:pt x="6776906" y="3103936"/>
                </a:cubicBezTo>
                <a:cubicBezTo>
                  <a:pt x="6238273" y="4515723"/>
                  <a:pt x="5811664" y="6085102"/>
                  <a:pt x="5234998" y="6815585"/>
                </a:cubicBezTo>
                <a:lnTo>
                  <a:pt x="5198644" y="6858000"/>
                </a:lnTo>
                <a:lnTo>
                  <a:pt x="3799191" y="6858000"/>
                </a:lnTo>
                <a:lnTo>
                  <a:pt x="3652016" y="6710191"/>
                </a:lnTo>
                <a:cubicBezTo>
                  <a:pt x="3600343" y="6654578"/>
                  <a:pt x="3547623" y="6594155"/>
                  <a:pt x="3493810" y="6528751"/>
                </a:cubicBezTo>
                <a:cubicBezTo>
                  <a:pt x="1771802" y="4435809"/>
                  <a:pt x="-746856" y="5756479"/>
                  <a:pt x="210714" y="3103936"/>
                </a:cubicBezTo>
                <a:cubicBezTo>
                  <a:pt x="898967" y="1197421"/>
                  <a:pt x="509178" y="434269"/>
                  <a:pt x="1518255" y="3217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1505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6354344" y="2216258"/>
            <a:ext cx="4594601" cy="2774196"/>
          </a:xfrm>
          <a:custGeom>
            <a:avLst/>
            <a:gdLst>
              <a:gd name="connsiteX0" fmla="*/ 0 w 4594601"/>
              <a:gd name="connsiteY0" fmla="*/ 0 h 2774196"/>
              <a:gd name="connsiteX1" fmla="*/ 4594601 w 4594601"/>
              <a:gd name="connsiteY1" fmla="*/ 0 h 2774196"/>
              <a:gd name="connsiteX2" fmla="*/ 4594601 w 4594601"/>
              <a:gd name="connsiteY2" fmla="*/ 2774196 h 2774196"/>
              <a:gd name="connsiteX3" fmla="*/ 0 w 4594601"/>
              <a:gd name="connsiteY3" fmla="*/ 2774196 h 2774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4601" h="2774196">
                <a:moveTo>
                  <a:pt x="0" y="0"/>
                </a:moveTo>
                <a:lnTo>
                  <a:pt x="4594601" y="0"/>
                </a:lnTo>
                <a:lnTo>
                  <a:pt x="4594601" y="2774196"/>
                </a:lnTo>
                <a:lnTo>
                  <a:pt x="0" y="27741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5809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506565" y="2868528"/>
            <a:ext cx="3720007" cy="2292350"/>
          </a:xfrm>
          <a:custGeom>
            <a:avLst/>
            <a:gdLst>
              <a:gd name="connsiteX0" fmla="*/ 0 w 3720007"/>
              <a:gd name="connsiteY0" fmla="*/ 0 h 2292350"/>
              <a:gd name="connsiteX1" fmla="*/ 3720007 w 3720007"/>
              <a:gd name="connsiteY1" fmla="*/ 0 h 2292350"/>
              <a:gd name="connsiteX2" fmla="*/ 3720007 w 3720007"/>
              <a:gd name="connsiteY2" fmla="*/ 2292350 h 2292350"/>
              <a:gd name="connsiteX3" fmla="*/ 0 w 3720007"/>
              <a:gd name="connsiteY3" fmla="*/ 2292350 h 22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0007" h="2292350">
                <a:moveTo>
                  <a:pt x="0" y="0"/>
                </a:moveTo>
                <a:lnTo>
                  <a:pt x="3720007" y="0"/>
                </a:lnTo>
                <a:lnTo>
                  <a:pt x="3720007" y="2292350"/>
                </a:lnTo>
                <a:lnTo>
                  <a:pt x="0" y="2292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75243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770839" y="2307772"/>
            <a:ext cx="2322285" cy="2278743"/>
          </a:xfrm>
          <a:custGeom>
            <a:avLst/>
            <a:gdLst>
              <a:gd name="connsiteX0" fmla="*/ 379798 w 2322285"/>
              <a:gd name="connsiteY0" fmla="*/ 0 h 2278743"/>
              <a:gd name="connsiteX1" fmla="*/ 1942487 w 2322285"/>
              <a:gd name="connsiteY1" fmla="*/ 0 h 2278743"/>
              <a:gd name="connsiteX2" fmla="*/ 2322285 w 2322285"/>
              <a:gd name="connsiteY2" fmla="*/ 379798 h 2278743"/>
              <a:gd name="connsiteX3" fmla="*/ 2322285 w 2322285"/>
              <a:gd name="connsiteY3" fmla="*/ 1898945 h 2278743"/>
              <a:gd name="connsiteX4" fmla="*/ 1942487 w 2322285"/>
              <a:gd name="connsiteY4" fmla="*/ 2278743 h 2278743"/>
              <a:gd name="connsiteX5" fmla="*/ 379798 w 2322285"/>
              <a:gd name="connsiteY5" fmla="*/ 2278743 h 2278743"/>
              <a:gd name="connsiteX6" fmla="*/ 0 w 2322285"/>
              <a:gd name="connsiteY6" fmla="*/ 1898945 h 2278743"/>
              <a:gd name="connsiteX7" fmla="*/ 0 w 2322285"/>
              <a:gd name="connsiteY7" fmla="*/ 379798 h 2278743"/>
              <a:gd name="connsiteX8" fmla="*/ 379798 w 2322285"/>
              <a:gd name="connsiteY8" fmla="*/ 0 h 2278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22285" h="2278743">
                <a:moveTo>
                  <a:pt x="379798" y="0"/>
                </a:moveTo>
                <a:lnTo>
                  <a:pt x="1942487" y="0"/>
                </a:lnTo>
                <a:cubicBezTo>
                  <a:pt x="2152244" y="0"/>
                  <a:pt x="2322285" y="170041"/>
                  <a:pt x="2322285" y="379798"/>
                </a:cubicBezTo>
                <a:lnTo>
                  <a:pt x="2322285" y="1898945"/>
                </a:lnTo>
                <a:cubicBezTo>
                  <a:pt x="2322285" y="2108702"/>
                  <a:pt x="2152244" y="2278743"/>
                  <a:pt x="1942487" y="2278743"/>
                </a:cubicBezTo>
                <a:lnTo>
                  <a:pt x="379798" y="2278743"/>
                </a:lnTo>
                <a:cubicBezTo>
                  <a:pt x="170041" y="2278743"/>
                  <a:pt x="0" y="2108702"/>
                  <a:pt x="0" y="1898945"/>
                </a:cubicBezTo>
                <a:lnTo>
                  <a:pt x="0" y="379798"/>
                </a:lnTo>
                <a:cubicBezTo>
                  <a:pt x="0" y="170041"/>
                  <a:pt x="170041" y="0"/>
                  <a:pt x="379798" y="0"/>
                </a:cubicBezTo>
                <a:close/>
              </a:path>
            </a:pathLst>
          </a:custGeom>
          <a:ln w="5715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 marL="0" indent="0" algn="ctr" rtl="1">
              <a:buNone/>
              <a:defRPr sz="2000"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375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965913" y="893296"/>
            <a:ext cx="4615737" cy="5097530"/>
          </a:xfrm>
          <a:custGeom>
            <a:avLst/>
            <a:gdLst>
              <a:gd name="connsiteX0" fmla="*/ 2307869 w 4615737"/>
              <a:gd name="connsiteY0" fmla="*/ 0 h 5097530"/>
              <a:gd name="connsiteX1" fmla="*/ 4256926 w 4615737"/>
              <a:gd name="connsiteY1" fmla="*/ 5097530 h 5097530"/>
              <a:gd name="connsiteX2" fmla="*/ 358812 w 4615737"/>
              <a:gd name="connsiteY2" fmla="*/ 5097530 h 5097530"/>
              <a:gd name="connsiteX3" fmla="*/ 2307869 w 4615737"/>
              <a:gd name="connsiteY3" fmla="*/ 0 h 5097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737" h="5097530">
                <a:moveTo>
                  <a:pt x="2307869" y="0"/>
                </a:moveTo>
                <a:cubicBezTo>
                  <a:pt x="2957555" y="0"/>
                  <a:pt x="5556298" y="5097530"/>
                  <a:pt x="4256926" y="5097530"/>
                </a:cubicBezTo>
                <a:lnTo>
                  <a:pt x="358812" y="5097530"/>
                </a:lnTo>
                <a:cubicBezTo>
                  <a:pt x="-940559" y="5097530"/>
                  <a:pt x="1658184" y="0"/>
                  <a:pt x="2307869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 algn="ctr" rtl="1">
              <a:buNone/>
              <a:defRPr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3968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5156615" y="2041214"/>
            <a:ext cx="1878772" cy="1843546"/>
          </a:xfrm>
          <a:custGeom>
            <a:avLst/>
            <a:gdLst>
              <a:gd name="connsiteX0" fmla="*/ 307264 w 1878772"/>
              <a:gd name="connsiteY0" fmla="*/ 0 h 1843546"/>
              <a:gd name="connsiteX1" fmla="*/ 1571508 w 1878772"/>
              <a:gd name="connsiteY1" fmla="*/ 0 h 1843546"/>
              <a:gd name="connsiteX2" fmla="*/ 1878772 w 1878772"/>
              <a:gd name="connsiteY2" fmla="*/ 307264 h 1843546"/>
              <a:gd name="connsiteX3" fmla="*/ 1878772 w 1878772"/>
              <a:gd name="connsiteY3" fmla="*/ 1536282 h 1843546"/>
              <a:gd name="connsiteX4" fmla="*/ 1571508 w 1878772"/>
              <a:gd name="connsiteY4" fmla="*/ 1843546 h 1843546"/>
              <a:gd name="connsiteX5" fmla="*/ 307264 w 1878772"/>
              <a:gd name="connsiteY5" fmla="*/ 1843546 h 1843546"/>
              <a:gd name="connsiteX6" fmla="*/ 0 w 1878772"/>
              <a:gd name="connsiteY6" fmla="*/ 1536282 h 1843546"/>
              <a:gd name="connsiteX7" fmla="*/ 0 w 1878772"/>
              <a:gd name="connsiteY7" fmla="*/ 307264 h 1843546"/>
              <a:gd name="connsiteX8" fmla="*/ 307264 w 1878772"/>
              <a:gd name="connsiteY8" fmla="*/ 0 h 184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772" h="1843546">
                <a:moveTo>
                  <a:pt x="307264" y="0"/>
                </a:moveTo>
                <a:lnTo>
                  <a:pt x="1571508" y="0"/>
                </a:lnTo>
                <a:cubicBezTo>
                  <a:pt x="1741205" y="0"/>
                  <a:pt x="1878772" y="137567"/>
                  <a:pt x="1878772" y="307264"/>
                </a:cubicBezTo>
                <a:lnTo>
                  <a:pt x="1878772" y="1536282"/>
                </a:lnTo>
                <a:cubicBezTo>
                  <a:pt x="1878772" y="1705979"/>
                  <a:pt x="1741205" y="1843546"/>
                  <a:pt x="1571508" y="1843546"/>
                </a:cubicBezTo>
                <a:lnTo>
                  <a:pt x="307264" y="1843546"/>
                </a:lnTo>
                <a:cubicBezTo>
                  <a:pt x="137567" y="1843546"/>
                  <a:pt x="0" y="1705979"/>
                  <a:pt x="0" y="1536282"/>
                </a:cubicBezTo>
                <a:lnTo>
                  <a:pt x="0" y="307264"/>
                </a:lnTo>
                <a:cubicBezTo>
                  <a:pt x="0" y="137567"/>
                  <a:pt x="137567" y="0"/>
                  <a:pt x="307264" y="0"/>
                </a:cubicBezTo>
                <a:close/>
              </a:path>
            </a:pathLst>
          </a:custGeom>
          <a:ln w="381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 marL="0" indent="0" algn="ctr" rtl="1">
              <a:buNone/>
              <a:defRPr sz="1600"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34553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 hasCustomPrompt="1"/>
          </p:nvPr>
        </p:nvSpPr>
        <p:spPr>
          <a:xfrm>
            <a:off x="6494801" y="2662072"/>
            <a:ext cx="1878772" cy="1563836"/>
          </a:xfrm>
          <a:custGeom>
            <a:avLst/>
            <a:gdLst>
              <a:gd name="connsiteX0" fmla="*/ 260645 w 1878772"/>
              <a:gd name="connsiteY0" fmla="*/ 0 h 1563836"/>
              <a:gd name="connsiteX1" fmla="*/ 1618127 w 1878772"/>
              <a:gd name="connsiteY1" fmla="*/ 0 h 1563836"/>
              <a:gd name="connsiteX2" fmla="*/ 1878772 w 1878772"/>
              <a:gd name="connsiteY2" fmla="*/ 260645 h 1563836"/>
              <a:gd name="connsiteX3" fmla="*/ 1878772 w 1878772"/>
              <a:gd name="connsiteY3" fmla="*/ 1303191 h 1563836"/>
              <a:gd name="connsiteX4" fmla="*/ 1618127 w 1878772"/>
              <a:gd name="connsiteY4" fmla="*/ 1563836 h 1563836"/>
              <a:gd name="connsiteX5" fmla="*/ 260645 w 1878772"/>
              <a:gd name="connsiteY5" fmla="*/ 1563836 h 1563836"/>
              <a:gd name="connsiteX6" fmla="*/ 0 w 1878772"/>
              <a:gd name="connsiteY6" fmla="*/ 1303191 h 1563836"/>
              <a:gd name="connsiteX7" fmla="*/ 0 w 1878772"/>
              <a:gd name="connsiteY7" fmla="*/ 260645 h 1563836"/>
              <a:gd name="connsiteX8" fmla="*/ 260645 w 1878772"/>
              <a:gd name="connsiteY8" fmla="*/ 0 h 156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772" h="1563836">
                <a:moveTo>
                  <a:pt x="260645" y="0"/>
                </a:moveTo>
                <a:lnTo>
                  <a:pt x="1618127" y="0"/>
                </a:lnTo>
                <a:cubicBezTo>
                  <a:pt x="1762077" y="0"/>
                  <a:pt x="1878772" y="116695"/>
                  <a:pt x="1878772" y="260645"/>
                </a:cubicBezTo>
                <a:lnTo>
                  <a:pt x="1878772" y="1303191"/>
                </a:lnTo>
                <a:cubicBezTo>
                  <a:pt x="1878772" y="1447141"/>
                  <a:pt x="1762077" y="1563836"/>
                  <a:pt x="1618127" y="1563836"/>
                </a:cubicBezTo>
                <a:lnTo>
                  <a:pt x="260645" y="1563836"/>
                </a:lnTo>
                <a:cubicBezTo>
                  <a:pt x="116695" y="1563836"/>
                  <a:pt x="0" y="1447141"/>
                  <a:pt x="0" y="1303191"/>
                </a:cubicBezTo>
                <a:lnTo>
                  <a:pt x="0" y="260645"/>
                </a:lnTo>
                <a:cubicBezTo>
                  <a:pt x="0" y="116695"/>
                  <a:pt x="116695" y="0"/>
                  <a:pt x="2606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 sz="1600"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 hasCustomPrompt="1"/>
          </p:nvPr>
        </p:nvSpPr>
        <p:spPr>
          <a:xfrm>
            <a:off x="6494801" y="4642092"/>
            <a:ext cx="1878772" cy="1563836"/>
          </a:xfrm>
          <a:custGeom>
            <a:avLst/>
            <a:gdLst>
              <a:gd name="connsiteX0" fmla="*/ 260645 w 1878772"/>
              <a:gd name="connsiteY0" fmla="*/ 0 h 1563836"/>
              <a:gd name="connsiteX1" fmla="*/ 1618127 w 1878772"/>
              <a:gd name="connsiteY1" fmla="*/ 0 h 1563836"/>
              <a:gd name="connsiteX2" fmla="*/ 1878772 w 1878772"/>
              <a:gd name="connsiteY2" fmla="*/ 260645 h 1563836"/>
              <a:gd name="connsiteX3" fmla="*/ 1878772 w 1878772"/>
              <a:gd name="connsiteY3" fmla="*/ 1303191 h 1563836"/>
              <a:gd name="connsiteX4" fmla="*/ 1618127 w 1878772"/>
              <a:gd name="connsiteY4" fmla="*/ 1563836 h 1563836"/>
              <a:gd name="connsiteX5" fmla="*/ 260645 w 1878772"/>
              <a:gd name="connsiteY5" fmla="*/ 1563836 h 1563836"/>
              <a:gd name="connsiteX6" fmla="*/ 0 w 1878772"/>
              <a:gd name="connsiteY6" fmla="*/ 1303191 h 1563836"/>
              <a:gd name="connsiteX7" fmla="*/ 0 w 1878772"/>
              <a:gd name="connsiteY7" fmla="*/ 260645 h 1563836"/>
              <a:gd name="connsiteX8" fmla="*/ 260645 w 1878772"/>
              <a:gd name="connsiteY8" fmla="*/ 0 h 156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772" h="1563836">
                <a:moveTo>
                  <a:pt x="260645" y="0"/>
                </a:moveTo>
                <a:lnTo>
                  <a:pt x="1618127" y="0"/>
                </a:lnTo>
                <a:cubicBezTo>
                  <a:pt x="1762077" y="0"/>
                  <a:pt x="1878772" y="116695"/>
                  <a:pt x="1878772" y="260645"/>
                </a:cubicBezTo>
                <a:lnTo>
                  <a:pt x="1878772" y="1303191"/>
                </a:lnTo>
                <a:cubicBezTo>
                  <a:pt x="1878772" y="1447141"/>
                  <a:pt x="1762077" y="1563836"/>
                  <a:pt x="1618127" y="1563836"/>
                </a:cubicBezTo>
                <a:lnTo>
                  <a:pt x="260645" y="1563836"/>
                </a:lnTo>
                <a:cubicBezTo>
                  <a:pt x="116695" y="1563836"/>
                  <a:pt x="0" y="1447141"/>
                  <a:pt x="0" y="1303191"/>
                </a:cubicBezTo>
                <a:lnTo>
                  <a:pt x="0" y="260645"/>
                </a:lnTo>
                <a:cubicBezTo>
                  <a:pt x="0" y="116695"/>
                  <a:pt x="116695" y="0"/>
                  <a:pt x="2606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 sz="1600"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6494801" y="682052"/>
            <a:ext cx="1878772" cy="1563836"/>
          </a:xfrm>
          <a:custGeom>
            <a:avLst/>
            <a:gdLst>
              <a:gd name="connsiteX0" fmla="*/ 260645 w 1878772"/>
              <a:gd name="connsiteY0" fmla="*/ 0 h 1563836"/>
              <a:gd name="connsiteX1" fmla="*/ 1618127 w 1878772"/>
              <a:gd name="connsiteY1" fmla="*/ 0 h 1563836"/>
              <a:gd name="connsiteX2" fmla="*/ 1878772 w 1878772"/>
              <a:gd name="connsiteY2" fmla="*/ 260645 h 1563836"/>
              <a:gd name="connsiteX3" fmla="*/ 1878772 w 1878772"/>
              <a:gd name="connsiteY3" fmla="*/ 1303191 h 1563836"/>
              <a:gd name="connsiteX4" fmla="*/ 1618127 w 1878772"/>
              <a:gd name="connsiteY4" fmla="*/ 1563836 h 1563836"/>
              <a:gd name="connsiteX5" fmla="*/ 260645 w 1878772"/>
              <a:gd name="connsiteY5" fmla="*/ 1563836 h 1563836"/>
              <a:gd name="connsiteX6" fmla="*/ 0 w 1878772"/>
              <a:gd name="connsiteY6" fmla="*/ 1303191 h 1563836"/>
              <a:gd name="connsiteX7" fmla="*/ 0 w 1878772"/>
              <a:gd name="connsiteY7" fmla="*/ 260645 h 1563836"/>
              <a:gd name="connsiteX8" fmla="*/ 260645 w 1878772"/>
              <a:gd name="connsiteY8" fmla="*/ 0 h 156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772" h="1563836">
                <a:moveTo>
                  <a:pt x="260645" y="0"/>
                </a:moveTo>
                <a:lnTo>
                  <a:pt x="1618127" y="0"/>
                </a:lnTo>
                <a:cubicBezTo>
                  <a:pt x="1762077" y="0"/>
                  <a:pt x="1878772" y="116695"/>
                  <a:pt x="1878772" y="260645"/>
                </a:cubicBezTo>
                <a:lnTo>
                  <a:pt x="1878772" y="1303191"/>
                </a:lnTo>
                <a:cubicBezTo>
                  <a:pt x="1878772" y="1447141"/>
                  <a:pt x="1762077" y="1563836"/>
                  <a:pt x="1618127" y="1563836"/>
                </a:cubicBezTo>
                <a:lnTo>
                  <a:pt x="260645" y="1563836"/>
                </a:lnTo>
                <a:cubicBezTo>
                  <a:pt x="116695" y="1563836"/>
                  <a:pt x="0" y="1447141"/>
                  <a:pt x="0" y="1303191"/>
                </a:cubicBezTo>
                <a:lnTo>
                  <a:pt x="0" y="260645"/>
                </a:lnTo>
                <a:cubicBezTo>
                  <a:pt x="0" y="116695"/>
                  <a:pt x="116695" y="0"/>
                  <a:pt x="2606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 sz="1600"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623888" y="0"/>
            <a:ext cx="5472112" cy="6858000"/>
          </a:xfrm>
          <a:custGeom>
            <a:avLst/>
            <a:gdLst>
              <a:gd name="connsiteX0" fmla="*/ 0 w 5472112"/>
              <a:gd name="connsiteY0" fmla="*/ 0 h 6858000"/>
              <a:gd name="connsiteX1" fmla="*/ 5472112 w 5472112"/>
              <a:gd name="connsiteY1" fmla="*/ 0 h 6858000"/>
              <a:gd name="connsiteX2" fmla="*/ 5472112 w 5472112"/>
              <a:gd name="connsiteY2" fmla="*/ 6858000 h 6858000"/>
              <a:gd name="connsiteX3" fmla="*/ 0 w 547211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2112" h="6858000">
                <a:moveTo>
                  <a:pt x="0" y="0"/>
                </a:moveTo>
                <a:lnTo>
                  <a:pt x="5472112" y="0"/>
                </a:lnTo>
                <a:lnTo>
                  <a:pt x="547211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5213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8229600" y="0"/>
            <a:ext cx="3338512" cy="6858000"/>
          </a:xfrm>
          <a:custGeom>
            <a:avLst/>
            <a:gdLst>
              <a:gd name="connsiteX0" fmla="*/ 0 w 3338512"/>
              <a:gd name="connsiteY0" fmla="*/ 0 h 6858000"/>
              <a:gd name="connsiteX1" fmla="*/ 3338512 w 3338512"/>
              <a:gd name="connsiteY1" fmla="*/ 0 h 6858000"/>
              <a:gd name="connsiteX2" fmla="*/ 3338512 w 3338512"/>
              <a:gd name="connsiteY2" fmla="*/ 6858000 h 6858000"/>
              <a:gd name="connsiteX3" fmla="*/ 0 w 333851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8512" h="6858000">
                <a:moveTo>
                  <a:pt x="0" y="0"/>
                </a:moveTo>
                <a:lnTo>
                  <a:pt x="3338512" y="0"/>
                </a:lnTo>
                <a:lnTo>
                  <a:pt x="333851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9861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 flipH="1">
            <a:off x="0" y="2683469"/>
            <a:ext cx="12192000" cy="4174530"/>
          </a:xfrm>
          <a:custGeom>
            <a:avLst/>
            <a:gdLst>
              <a:gd name="connsiteX0" fmla="*/ 10305143 w 12192000"/>
              <a:gd name="connsiteY0" fmla="*/ 1673 h 4174530"/>
              <a:gd name="connsiteX1" fmla="*/ 12192000 w 12192000"/>
              <a:gd name="connsiteY1" fmla="*/ 745530 h 4174530"/>
              <a:gd name="connsiteX2" fmla="*/ 12192000 w 12192000"/>
              <a:gd name="connsiteY2" fmla="*/ 4174530 h 4174530"/>
              <a:gd name="connsiteX3" fmla="*/ 0 w 12192000"/>
              <a:gd name="connsiteY3" fmla="*/ 4174530 h 4174530"/>
              <a:gd name="connsiteX4" fmla="*/ 0 w 12192000"/>
              <a:gd name="connsiteY4" fmla="*/ 745530 h 4174530"/>
              <a:gd name="connsiteX5" fmla="*/ 1524000 w 12192000"/>
              <a:gd name="connsiteY5" fmla="*/ 945102 h 4174530"/>
              <a:gd name="connsiteX6" fmla="*/ 3135086 w 12192000"/>
              <a:gd name="connsiteY6" fmla="*/ 1554702 h 4174530"/>
              <a:gd name="connsiteX7" fmla="*/ 5065486 w 12192000"/>
              <a:gd name="connsiteY7" fmla="*/ 1177331 h 4174530"/>
              <a:gd name="connsiteX8" fmla="*/ 6574972 w 12192000"/>
              <a:gd name="connsiteY8" fmla="*/ 2019158 h 4174530"/>
              <a:gd name="connsiteX9" fmla="*/ 7750628 w 12192000"/>
              <a:gd name="connsiteY9" fmla="*/ 1177331 h 4174530"/>
              <a:gd name="connsiteX10" fmla="*/ 9231085 w 12192000"/>
              <a:gd name="connsiteY10" fmla="*/ 872531 h 4174530"/>
              <a:gd name="connsiteX11" fmla="*/ 10305143 w 12192000"/>
              <a:gd name="connsiteY11" fmla="*/ 1673 h 417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174530">
                <a:moveTo>
                  <a:pt x="10305143" y="1673"/>
                </a:moveTo>
                <a:cubicBezTo>
                  <a:pt x="10798629" y="-19494"/>
                  <a:pt x="11877524" y="156492"/>
                  <a:pt x="12192000" y="745530"/>
                </a:cubicBezTo>
                <a:lnTo>
                  <a:pt x="12192000" y="4174530"/>
                </a:lnTo>
                <a:lnTo>
                  <a:pt x="0" y="4174530"/>
                </a:lnTo>
                <a:lnTo>
                  <a:pt x="0" y="745530"/>
                </a:lnTo>
                <a:cubicBezTo>
                  <a:pt x="254000" y="207292"/>
                  <a:pt x="1001486" y="810240"/>
                  <a:pt x="1524000" y="945102"/>
                </a:cubicBezTo>
                <a:cubicBezTo>
                  <a:pt x="3207657" y="717107"/>
                  <a:pt x="2544838" y="1515997"/>
                  <a:pt x="3135086" y="1554702"/>
                </a:cubicBezTo>
                <a:cubicBezTo>
                  <a:pt x="3725334" y="1593407"/>
                  <a:pt x="4492172" y="1099922"/>
                  <a:pt x="5065486" y="1177331"/>
                </a:cubicBezTo>
                <a:cubicBezTo>
                  <a:pt x="5638801" y="1254740"/>
                  <a:pt x="6127448" y="2019158"/>
                  <a:pt x="6574972" y="2019158"/>
                </a:cubicBezTo>
                <a:cubicBezTo>
                  <a:pt x="7022496" y="2019158"/>
                  <a:pt x="7307942" y="1368436"/>
                  <a:pt x="7750628" y="1177331"/>
                </a:cubicBezTo>
                <a:cubicBezTo>
                  <a:pt x="8193314" y="986226"/>
                  <a:pt x="8805333" y="1068474"/>
                  <a:pt x="9231085" y="872531"/>
                </a:cubicBezTo>
                <a:cubicBezTo>
                  <a:pt x="9656838" y="676588"/>
                  <a:pt x="9811657" y="22840"/>
                  <a:pt x="10305143" y="1673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 algn="ctr" rtl="1">
              <a:buNone/>
              <a:defRPr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69386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5472112" cy="6857999"/>
          </a:xfrm>
          <a:custGeom>
            <a:avLst/>
            <a:gdLst>
              <a:gd name="connsiteX0" fmla="*/ 0 w 5472112"/>
              <a:gd name="connsiteY0" fmla="*/ 0 h 6857999"/>
              <a:gd name="connsiteX1" fmla="*/ 4494847 w 5472112"/>
              <a:gd name="connsiteY1" fmla="*/ 0 h 6857999"/>
              <a:gd name="connsiteX2" fmla="*/ 4233242 w 5472112"/>
              <a:gd name="connsiteY2" fmla="*/ 857250 h 6857999"/>
              <a:gd name="connsiteX3" fmla="*/ 3434158 w 5472112"/>
              <a:gd name="connsiteY3" fmla="*/ 1763485 h 6857999"/>
              <a:gd name="connsiteX4" fmla="*/ 3928828 w 5472112"/>
              <a:gd name="connsiteY4" fmla="*/ 2849335 h 6857999"/>
              <a:gd name="connsiteX5" fmla="*/ 2825333 w 5472112"/>
              <a:gd name="connsiteY5" fmla="*/ 3698421 h 6857999"/>
              <a:gd name="connsiteX6" fmla="*/ 3928828 w 5472112"/>
              <a:gd name="connsiteY6" fmla="*/ 4359727 h 6857999"/>
              <a:gd name="connsiteX7" fmla="*/ 4328370 w 5472112"/>
              <a:gd name="connsiteY7" fmla="*/ 5192484 h 6857999"/>
              <a:gd name="connsiteX8" fmla="*/ 5469920 w 5472112"/>
              <a:gd name="connsiteY8" fmla="*/ 5796642 h 6857999"/>
              <a:gd name="connsiteX9" fmla="*/ 4494847 w 5472112"/>
              <a:gd name="connsiteY9" fmla="*/ 6857999 h 6857999"/>
              <a:gd name="connsiteX10" fmla="*/ 0 w 5472112"/>
              <a:gd name="connsiteY10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2112" h="6857999">
                <a:moveTo>
                  <a:pt x="0" y="0"/>
                </a:moveTo>
                <a:lnTo>
                  <a:pt x="4494847" y="0"/>
                </a:lnTo>
                <a:cubicBezTo>
                  <a:pt x="5200388" y="142875"/>
                  <a:pt x="4410023" y="563335"/>
                  <a:pt x="4233242" y="857250"/>
                </a:cubicBezTo>
                <a:cubicBezTo>
                  <a:pt x="4532105" y="1804306"/>
                  <a:pt x="3484894" y="1431471"/>
                  <a:pt x="3434158" y="1763485"/>
                </a:cubicBezTo>
                <a:cubicBezTo>
                  <a:pt x="3383422" y="2095500"/>
                  <a:pt x="4030299" y="2526846"/>
                  <a:pt x="3928828" y="2849335"/>
                </a:cubicBezTo>
                <a:cubicBezTo>
                  <a:pt x="3827358" y="3171824"/>
                  <a:pt x="2825333" y="3446689"/>
                  <a:pt x="2825333" y="3698421"/>
                </a:cubicBezTo>
                <a:cubicBezTo>
                  <a:pt x="2825333" y="3950153"/>
                  <a:pt x="3678321" y="4110716"/>
                  <a:pt x="3928828" y="4359727"/>
                </a:cubicBezTo>
                <a:cubicBezTo>
                  <a:pt x="4179335" y="4608738"/>
                  <a:pt x="4071522" y="4952999"/>
                  <a:pt x="4328370" y="5192484"/>
                </a:cubicBezTo>
                <a:cubicBezTo>
                  <a:pt x="4585219" y="5431970"/>
                  <a:pt x="5442174" y="5519056"/>
                  <a:pt x="5469920" y="5796642"/>
                </a:cubicBezTo>
                <a:cubicBezTo>
                  <a:pt x="5497666" y="6074228"/>
                  <a:pt x="5266978" y="6681106"/>
                  <a:pt x="4494847" y="6857999"/>
                </a:cubicBez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58102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6719888" y="-1"/>
            <a:ext cx="5472113" cy="6857999"/>
          </a:xfrm>
          <a:custGeom>
            <a:avLst/>
            <a:gdLst>
              <a:gd name="connsiteX0" fmla="*/ 977266 w 5472113"/>
              <a:gd name="connsiteY0" fmla="*/ 0 h 6857999"/>
              <a:gd name="connsiteX1" fmla="*/ 5472113 w 5472113"/>
              <a:gd name="connsiteY1" fmla="*/ 0 h 6857999"/>
              <a:gd name="connsiteX2" fmla="*/ 5472113 w 5472113"/>
              <a:gd name="connsiteY2" fmla="*/ 6857999 h 6857999"/>
              <a:gd name="connsiteX3" fmla="*/ 977266 w 5472113"/>
              <a:gd name="connsiteY3" fmla="*/ 6857999 h 6857999"/>
              <a:gd name="connsiteX4" fmla="*/ 1238872 w 5472113"/>
              <a:gd name="connsiteY4" fmla="*/ 6000749 h 6857999"/>
              <a:gd name="connsiteX5" fmla="*/ 2037955 w 5472113"/>
              <a:gd name="connsiteY5" fmla="*/ 5094513 h 6857999"/>
              <a:gd name="connsiteX6" fmla="*/ 1543285 w 5472113"/>
              <a:gd name="connsiteY6" fmla="*/ 4008663 h 6857999"/>
              <a:gd name="connsiteX7" fmla="*/ 2646780 w 5472113"/>
              <a:gd name="connsiteY7" fmla="*/ 3159578 h 6857999"/>
              <a:gd name="connsiteX8" fmla="*/ 1543285 w 5472113"/>
              <a:gd name="connsiteY8" fmla="*/ 2498271 h 6857999"/>
              <a:gd name="connsiteX9" fmla="*/ 1143743 w 5472113"/>
              <a:gd name="connsiteY9" fmla="*/ 1665514 h 6857999"/>
              <a:gd name="connsiteX10" fmla="*/ 2193 w 5472113"/>
              <a:gd name="connsiteY10" fmla="*/ 1061357 h 6857999"/>
              <a:gd name="connsiteX11" fmla="*/ 977266 w 5472113"/>
              <a:gd name="connsiteY11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72113" h="6857999">
                <a:moveTo>
                  <a:pt x="977266" y="0"/>
                </a:moveTo>
                <a:lnTo>
                  <a:pt x="5472113" y="0"/>
                </a:lnTo>
                <a:lnTo>
                  <a:pt x="5472113" y="6857999"/>
                </a:lnTo>
                <a:lnTo>
                  <a:pt x="977266" y="6857999"/>
                </a:lnTo>
                <a:cubicBezTo>
                  <a:pt x="271726" y="6715124"/>
                  <a:pt x="1062090" y="6294663"/>
                  <a:pt x="1238872" y="6000749"/>
                </a:cubicBezTo>
                <a:cubicBezTo>
                  <a:pt x="940008" y="5053692"/>
                  <a:pt x="1987220" y="5426528"/>
                  <a:pt x="2037955" y="5094513"/>
                </a:cubicBezTo>
                <a:cubicBezTo>
                  <a:pt x="2088691" y="4762499"/>
                  <a:pt x="1441815" y="4331152"/>
                  <a:pt x="1543285" y="4008663"/>
                </a:cubicBezTo>
                <a:cubicBezTo>
                  <a:pt x="1644755" y="3686174"/>
                  <a:pt x="2646780" y="3411310"/>
                  <a:pt x="2646780" y="3159578"/>
                </a:cubicBezTo>
                <a:cubicBezTo>
                  <a:pt x="2646780" y="2907845"/>
                  <a:pt x="1793792" y="2747282"/>
                  <a:pt x="1543285" y="2498271"/>
                </a:cubicBezTo>
                <a:cubicBezTo>
                  <a:pt x="1292778" y="2249260"/>
                  <a:pt x="1400592" y="1905000"/>
                  <a:pt x="1143743" y="1665514"/>
                </a:cubicBezTo>
                <a:cubicBezTo>
                  <a:pt x="886895" y="1426028"/>
                  <a:pt x="29940" y="1338942"/>
                  <a:pt x="2193" y="1061357"/>
                </a:cubicBezTo>
                <a:cubicBezTo>
                  <a:pt x="-25553" y="783771"/>
                  <a:pt x="205135" y="176892"/>
                  <a:pt x="97726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 rtl="1">
              <a:buNone/>
              <a:defRPr>
                <a:latin typeface="DIN Next LT Arabic Light" panose="020B0303020203050203" pitchFamily="34" charset="-78"/>
                <a:cs typeface="DIN Next LT Arabic Light" panose="020B0303020203050203" pitchFamily="34" charset="-78"/>
              </a:defRPr>
            </a:lvl1pPr>
          </a:lstStyle>
          <a:p>
            <a:r>
              <a:rPr lang="ar-EG" dirty="0"/>
              <a:t>أضف صورة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38000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90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  <p:sldLayoutId id="2147483666" r:id="rId16"/>
    <p:sldLayoutId id="214748366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/>
        </p:nvSpPr>
        <p:spPr>
          <a:xfrm rot="5400000">
            <a:off x="-816770" y="816767"/>
            <a:ext cx="6858000" cy="5224463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  <a:gd name="connsiteX4" fmla="*/ 0 w 12192000"/>
              <a:gd name="connsiteY4" fmla="*/ 0 h 3429000"/>
              <a:gd name="connsiteX0" fmla="*/ 0 w 12192000"/>
              <a:gd name="connsiteY0" fmla="*/ 18143 h 3447143"/>
              <a:gd name="connsiteX1" fmla="*/ 6487886 w 12192000"/>
              <a:gd name="connsiteY1" fmla="*/ 0 h 3447143"/>
              <a:gd name="connsiteX2" fmla="*/ 12192000 w 12192000"/>
              <a:gd name="connsiteY2" fmla="*/ 18143 h 3447143"/>
              <a:gd name="connsiteX3" fmla="*/ 12192000 w 12192000"/>
              <a:gd name="connsiteY3" fmla="*/ 3447143 h 3447143"/>
              <a:gd name="connsiteX4" fmla="*/ 0 w 12192000"/>
              <a:gd name="connsiteY4" fmla="*/ 3447143 h 3447143"/>
              <a:gd name="connsiteX5" fmla="*/ 0 w 12192000"/>
              <a:gd name="connsiteY5" fmla="*/ 18143 h 3447143"/>
              <a:gd name="connsiteX0" fmla="*/ 0 w 12192000"/>
              <a:gd name="connsiteY0" fmla="*/ 18143 h 3447143"/>
              <a:gd name="connsiteX1" fmla="*/ 3439886 w 12192000"/>
              <a:gd name="connsiteY1" fmla="*/ 1 h 3447143"/>
              <a:gd name="connsiteX2" fmla="*/ 6487886 w 12192000"/>
              <a:gd name="connsiteY2" fmla="*/ 0 h 3447143"/>
              <a:gd name="connsiteX3" fmla="*/ 12192000 w 12192000"/>
              <a:gd name="connsiteY3" fmla="*/ 18143 h 3447143"/>
              <a:gd name="connsiteX4" fmla="*/ 12192000 w 12192000"/>
              <a:gd name="connsiteY4" fmla="*/ 3447143 h 3447143"/>
              <a:gd name="connsiteX5" fmla="*/ 0 w 12192000"/>
              <a:gd name="connsiteY5" fmla="*/ 3447143 h 3447143"/>
              <a:gd name="connsiteX6" fmla="*/ 0 w 12192000"/>
              <a:gd name="connsiteY6" fmla="*/ 18143 h 3447143"/>
              <a:gd name="connsiteX0" fmla="*/ 0 w 12192000"/>
              <a:gd name="connsiteY0" fmla="*/ 18143 h 3447143"/>
              <a:gd name="connsiteX1" fmla="*/ 3439886 w 12192000"/>
              <a:gd name="connsiteY1" fmla="*/ 1 h 3447143"/>
              <a:gd name="connsiteX2" fmla="*/ 6487886 w 12192000"/>
              <a:gd name="connsiteY2" fmla="*/ 0 h 3447143"/>
              <a:gd name="connsiteX3" fmla="*/ 9347200 w 12192000"/>
              <a:gd name="connsiteY3" fmla="*/ 14515 h 3447143"/>
              <a:gd name="connsiteX4" fmla="*/ 12192000 w 12192000"/>
              <a:gd name="connsiteY4" fmla="*/ 18143 h 3447143"/>
              <a:gd name="connsiteX5" fmla="*/ 12192000 w 12192000"/>
              <a:gd name="connsiteY5" fmla="*/ 3447143 h 3447143"/>
              <a:gd name="connsiteX6" fmla="*/ 0 w 12192000"/>
              <a:gd name="connsiteY6" fmla="*/ 3447143 h 3447143"/>
              <a:gd name="connsiteX7" fmla="*/ 0 w 12192000"/>
              <a:gd name="connsiteY7" fmla="*/ 18143 h 3447143"/>
              <a:gd name="connsiteX0" fmla="*/ 0 w 12192000"/>
              <a:gd name="connsiteY0" fmla="*/ 254537 h 3683537"/>
              <a:gd name="connsiteX1" fmla="*/ 3439886 w 12192000"/>
              <a:gd name="connsiteY1" fmla="*/ 236395 h 3683537"/>
              <a:gd name="connsiteX2" fmla="*/ 6487886 w 12192000"/>
              <a:gd name="connsiteY2" fmla="*/ 236394 h 3683537"/>
              <a:gd name="connsiteX3" fmla="*/ 9347200 w 12192000"/>
              <a:gd name="connsiteY3" fmla="*/ 250909 h 3683537"/>
              <a:gd name="connsiteX4" fmla="*/ 12192000 w 12192000"/>
              <a:gd name="connsiteY4" fmla="*/ 254537 h 3683537"/>
              <a:gd name="connsiteX5" fmla="*/ 12192000 w 12192000"/>
              <a:gd name="connsiteY5" fmla="*/ 3683537 h 3683537"/>
              <a:gd name="connsiteX6" fmla="*/ 0 w 12192000"/>
              <a:gd name="connsiteY6" fmla="*/ 3683537 h 3683537"/>
              <a:gd name="connsiteX7" fmla="*/ 0 w 12192000"/>
              <a:gd name="connsiteY7" fmla="*/ 254537 h 3683537"/>
              <a:gd name="connsiteX0" fmla="*/ 0 w 12192000"/>
              <a:gd name="connsiteY0" fmla="*/ 254537 h 3683537"/>
              <a:gd name="connsiteX1" fmla="*/ 3439886 w 12192000"/>
              <a:gd name="connsiteY1" fmla="*/ 236395 h 3683537"/>
              <a:gd name="connsiteX2" fmla="*/ 6487886 w 12192000"/>
              <a:gd name="connsiteY2" fmla="*/ 236394 h 3683537"/>
              <a:gd name="connsiteX3" fmla="*/ 9347200 w 12192000"/>
              <a:gd name="connsiteY3" fmla="*/ 250909 h 3683537"/>
              <a:gd name="connsiteX4" fmla="*/ 12192000 w 12192000"/>
              <a:gd name="connsiteY4" fmla="*/ 254537 h 3683537"/>
              <a:gd name="connsiteX5" fmla="*/ 12192000 w 12192000"/>
              <a:gd name="connsiteY5" fmla="*/ 3683537 h 3683537"/>
              <a:gd name="connsiteX6" fmla="*/ 0 w 12192000"/>
              <a:gd name="connsiteY6" fmla="*/ 3683537 h 3683537"/>
              <a:gd name="connsiteX7" fmla="*/ 0 w 12192000"/>
              <a:gd name="connsiteY7" fmla="*/ 254537 h 3683537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177836 h 3606836"/>
              <a:gd name="connsiteX1" fmla="*/ 3439886 w 12192000"/>
              <a:gd name="connsiteY1" fmla="*/ 159694 h 3606836"/>
              <a:gd name="connsiteX2" fmla="*/ 6560458 w 12192000"/>
              <a:gd name="connsiteY2" fmla="*/ 928950 h 3606836"/>
              <a:gd name="connsiteX3" fmla="*/ 9477828 w 12192000"/>
              <a:gd name="connsiteY3" fmla="*/ 711237 h 3606836"/>
              <a:gd name="connsiteX4" fmla="*/ 12192000 w 12192000"/>
              <a:gd name="connsiteY4" fmla="*/ 177836 h 3606836"/>
              <a:gd name="connsiteX5" fmla="*/ 12192000 w 12192000"/>
              <a:gd name="connsiteY5" fmla="*/ 3606836 h 3606836"/>
              <a:gd name="connsiteX6" fmla="*/ 0 w 12192000"/>
              <a:gd name="connsiteY6" fmla="*/ 3606836 h 3606836"/>
              <a:gd name="connsiteX7" fmla="*/ 0 w 12192000"/>
              <a:gd name="connsiteY7" fmla="*/ 177836 h 3606836"/>
              <a:gd name="connsiteX0" fmla="*/ 0 w 12192000"/>
              <a:gd name="connsiteY0" fmla="*/ 314690 h 3743690"/>
              <a:gd name="connsiteX1" fmla="*/ 3439886 w 12192000"/>
              <a:gd name="connsiteY1" fmla="*/ 296548 h 3743690"/>
              <a:gd name="connsiteX2" fmla="*/ 6560458 w 12192000"/>
              <a:gd name="connsiteY2" fmla="*/ 1065804 h 3743690"/>
              <a:gd name="connsiteX3" fmla="*/ 9477828 w 12192000"/>
              <a:gd name="connsiteY3" fmla="*/ 848091 h 3743690"/>
              <a:gd name="connsiteX4" fmla="*/ 12192000 w 12192000"/>
              <a:gd name="connsiteY4" fmla="*/ 314690 h 3743690"/>
              <a:gd name="connsiteX5" fmla="*/ 12192000 w 12192000"/>
              <a:gd name="connsiteY5" fmla="*/ 3743690 h 3743690"/>
              <a:gd name="connsiteX6" fmla="*/ 0 w 12192000"/>
              <a:gd name="connsiteY6" fmla="*/ 3743690 h 3743690"/>
              <a:gd name="connsiteX7" fmla="*/ 0 w 12192000"/>
              <a:gd name="connsiteY7" fmla="*/ 314690 h 3743690"/>
              <a:gd name="connsiteX0" fmla="*/ 0 w 12192000"/>
              <a:gd name="connsiteY0" fmla="*/ 245816 h 3674816"/>
              <a:gd name="connsiteX1" fmla="*/ 3439886 w 12192000"/>
              <a:gd name="connsiteY1" fmla="*/ 227674 h 3674816"/>
              <a:gd name="connsiteX2" fmla="*/ 6560458 w 12192000"/>
              <a:gd name="connsiteY2" fmla="*/ 996930 h 3674816"/>
              <a:gd name="connsiteX3" fmla="*/ 9477828 w 12192000"/>
              <a:gd name="connsiteY3" fmla="*/ 779217 h 3674816"/>
              <a:gd name="connsiteX4" fmla="*/ 12192000 w 12192000"/>
              <a:gd name="connsiteY4" fmla="*/ 245816 h 3674816"/>
              <a:gd name="connsiteX5" fmla="*/ 12192000 w 12192000"/>
              <a:gd name="connsiteY5" fmla="*/ 3674816 h 3674816"/>
              <a:gd name="connsiteX6" fmla="*/ 0 w 12192000"/>
              <a:gd name="connsiteY6" fmla="*/ 3674816 h 3674816"/>
              <a:gd name="connsiteX7" fmla="*/ 0 w 12192000"/>
              <a:gd name="connsiteY7" fmla="*/ 245816 h 3674816"/>
              <a:gd name="connsiteX0" fmla="*/ 0 w 12192000"/>
              <a:gd name="connsiteY0" fmla="*/ 371820 h 3800820"/>
              <a:gd name="connsiteX1" fmla="*/ 3439886 w 12192000"/>
              <a:gd name="connsiteY1" fmla="*/ 353678 h 3800820"/>
              <a:gd name="connsiteX2" fmla="*/ 6560458 w 12192000"/>
              <a:gd name="connsiteY2" fmla="*/ 1122934 h 3800820"/>
              <a:gd name="connsiteX3" fmla="*/ 9231085 w 12192000"/>
              <a:gd name="connsiteY3" fmla="*/ 498821 h 3800820"/>
              <a:gd name="connsiteX4" fmla="*/ 12192000 w 12192000"/>
              <a:gd name="connsiteY4" fmla="*/ 371820 h 3800820"/>
              <a:gd name="connsiteX5" fmla="*/ 12192000 w 12192000"/>
              <a:gd name="connsiteY5" fmla="*/ 3800820 h 3800820"/>
              <a:gd name="connsiteX6" fmla="*/ 0 w 12192000"/>
              <a:gd name="connsiteY6" fmla="*/ 3800820 h 3800820"/>
              <a:gd name="connsiteX7" fmla="*/ 0 w 12192000"/>
              <a:gd name="connsiteY7" fmla="*/ 371820 h 3800820"/>
              <a:gd name="connsiteX0" fmla="*/ 0 w 12192000"/>
              <a:gd name="connsiteY0" fmla="*/ 543494 h 3972494"/>
              <a:gd name="connsiteX1" fmla="*/ 3439886 w 12192000"/>
              <a:gd name="connsiteY1" fmla="*/ 525352 h 3972494"/>
              <a:gd name="connsiteX2" fmla="*/ 6560458 w 12192000"/>
              <a:gd name="connsiteY2" fmla="*/ 1294608 h 3972494"/>
              <a:gd name="connsiteX3" fmla="*/ 9231085 w 12192000"/>
              <a:gd name="connsiteY3" fmla="*/ 670495 h 3972494"/>
              <a:gd name="connsiteX4" fmla="*/ 12192000 w 12192000"/>
              <a:gd name="connsiteY4" fmla="*/ 543494 h 3972494"/>
              <a:gd name="connsiteX5" fmla="*/ 12192000 w 12192000"/>
              <a:gd name="connsiteY5" fmla="*/ 3972494 h 3972494"/>
              <a:gd name="connsiteX6" fmla="*/ 0 w 12192000"/>
              <a:gd name="connsiteY6" fmla="*/ 3972494 h 3972494"/>
              <a:gd name="connsiteX7" fmla="*/ 0 w 12192000"/>
              <a:gd name="connsiteY7" fmla="*/ 543494 h 3972494"/>
              <a:gd name="connsiteX0" fmla="*/ 0 w 12192000"/>
              <a:gd name="connsiteY0" fmla="*/ 543494 h 3972494"/>
              <a:gd name="connsiteX1" fmla="*/ 3439886 w 12192000"/>
              <a:gd name="connsiteY1" fmla="*/ 525352 h 3972494"/>
              <a:gd name="connsiteX2" fmla="*/ 6560458 w 12192000"/>
              <a:gd name="connsiteY2" fmla="*/ 1294608 h 3972494"/>
              <a:gd name="connsiteX3" fmla="*/ 9231085 w 12192000"/>
              <a:gd name="connsiteY3" fmla="*/ 670495 h 3972494"/>
              <a:gd name="connsiteX4" fmla="*/ 12192000 w 12192000"/>
              <a:gd name="connsiteY4" fmla="*/ 543494 h 3972494"/>
              <a:gd name="connsiteX5" fmla="*/ 12192000 w 12192000"/>
              <a:gd name="connsiteY5" fmla="*/ 3972494 h 3972494"/>
              <a:gd name="connsiteX6" fmla="*/ 0 w 12192000"/>
              <a:gd name="connsiteY6" fmla="*/ 3972494 h 3972494"/>
              <a:gd name="connsiteX7" fmla="*/ 0 w 12192000"/>
              <a:gd name="connsiteY7" fmla="*/ 543494 h 3972494"/>
              <a:gd name="connsiteX0" fmla="*/ 0 w 12192000"/>
              <a:gd name="connsiteY0" fmla="*/ 268767 h 3697767"/>
              <a:gd name="connsiteX1" fmla="*/ 3439886 w 12192000"/>
              <a:gd name="connsiteY1" fmla="*/ 250625 h 3697767"/>
              <a:gd name="connsiteX2" fmla="*/ 6574972 w 12192000"/>
              <a:gd name="connsiteY2" fmla="*/ 1542395 h 3697767"/>
              <a:gd name="connsiteX3" fmla="*/ 9231085 w 12192000"/>
              <a:gd name="connsiteY3" fmla="*/ 395768 h 3697767"/>
              <a:gd name="connsiteX4" fmla="*/ 12192000 w 12192000"/>
              <a:gd name="connsiteY4" fmla="*/ 268767 h 3697767"/>
              <a:gd name="connsiteX5" fmla="*/ 12192000 w 12192000"/>
              <a:gd name="connsiteY5" fmla="*/ 3697767 h 3697767"/>
              <a:gd name="connsiteX6" fmla="*/ 0 w 12192000"/>
              <a:gd name="connsiteY6" fmla="*/ 3697767 h 3697767"/>
              <a:gd name="connsiteX7" fmla="*/ 0 w 12192000"/>
              <a:gd name="connsiteY7" fmla="*/ 268767 h 3697767"/>
              <a:gd name="connsiteX0" fmla="*/ 0 w 12192000"/>
              <a:gd name="connsiteY0" fmla="*/ 619785 h 4048785"/>
              <a:gd name="connsiteX1" fmla="*/ 3439886 w 12192000"/>
              <a:gd name="connsiteY1" fmla="*/ 601643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3439886 w 12192000"/>
              <a:gd name="connsiteY1" fmla="*/ 601643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3135086 w 12192000"/>
              <a:gd name="connsiteY1" fmla="*/ 1428957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6574972 w 12192000"/>
              <a:gd name="connsiteY3" fmla="*/ 1893413 h 4048785"/>
              <a:gd name="connsiteX4" fmla="*/ 9231085 w 12192000"/>
              <a:gd name="connsiteY4" fmla="*/ 746786 h 4048785"/>
              <a:gd name="connsiteX5" fmla="*/ 12192000 w 12192000"/>
              <a:gd name="connsiteY5" fmla="*/ 619785 h 4048785"/>
              <a:gd name="connsiteX6" fmla="*/ 12192000 w 12192000"/>
              <a:gd name="connsiteY6" fmla="*/ 4048785 h 4048785"/>
              <a:gd name="connsiteX7" fmla="*/ 0 w 12192000"/>
              <a:gd name="connsiteY7" fmla="*/ 4048785 h 4048785"/>
              <a:gd name="connsiteX8" fmla="*/ 0 w 12192000"/>
              <a:gd name="connsiteY8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6574972 w 12192000"/>
              <a:gd name="connsiteY3" fmla="*/ 1893413 h 4048785"/>
              <a:gd name="connsiteX4" fmla="*/ 9231085 w 12192000"/>
              <a:gd name="connsiteY4" fmla="*/ 746786 h 4048785"/>
              <a:gd name="connsiteX5" fmla="*/ 12192000 w 12192000"/>
              <a:gd name="connsiteY5" fmla="*/ 619785 h 4048785"/>
              <a:gd name="connsiteX6" fmla="*/ 12192000 w 12192000"/>
              <a:gd name="connsiteY6" fmla="*/ 4048785 h 4048785"/>
              <a:gd name="connsiteX7" fmla="*/ 0 w 12192000"/>
              <a:gd name="connsiteY7" fmla="*/ 4048785 h 4048785"/>
              <a:gd name="connsiteX8" fmla="*/ 0 w 12192000"/>
              <a:gd name="connsiteY8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4818743 w 12192000"/>
              <a:gd name="connsiteY3" fmla="*/ 1733757 h 4048785"/>
              <a:gd name="connsiteX4" fmla="*/ 6574972 w 12192000"/>
              <a:gd name="connsiteY4" fmla="*/ 1893413 h 4048785"/>
              <a:gd name="connsiteX5" fmla="*/ 9231085 w 12192000"/>
              <a:gd name="connsiteY5" fmla="*/ 746786 h 4048785"/>
              <a:gd name="connsiteX6" fmla="*/ 12192000 w 12192000"/>
              <a:gd name="connsiteY6" fmla="*/ 619785 h 4048785"/>
              <a:gd name="connsiteX7" fmla="*/ 12192000 w 12192000"/>
              <a:gd name="connsiteY7" fmla="*/ 4048785 h 4048785"/>
              <a:gd name="connsiteX8" fmla="*/ 0 w 12192000"/>
              <a:gd name="connsiteY8" fmla="*/ 4048785 h 4048785"/>
              <a:gd name="connsiteX9" fmla="*/ 0 w 12192000"/>
              <a:gd name="connsiteY9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5065486 w 12192000"/>
              <a:gd name="connsiteY3" fmla="*/ 1051586 h 4048785"/>
              <a:gd name="connsiteX4" fmla="*/ 6574972 w 12192000"/>
              <a:gd name="connsiteY4" fmla="*/ 1893413 h 4048785"/>
              <a:gd name="connsiteX5" fmla="*/ 9231085 w 12192000"/>
              <a:gd name="connsiteY5" fmla="*/ 746786 h 4048785"/>
              <a:gd name="connsiteX6" fmla="*/ 12192000 w 12192000"/>
              <a:gd name="connsiteY6" fmla="*/ 619785 h 4048785"/>
              <a:gd name="connsiteX7" fmla="*/ 12192000 w 12192000"/>
              <a:gd name="connsiteY7" fmla="*/ 4048785 h 4048785"/>
              <a:gd name="connsiteX8" fmla="*/ 0 w 12192000"/>
              <a:gd name="connsiteY8" fmla="*/ 4048785 h 4048785"/>
              <a:gd name="connsiteX9" fmla="*/ 0 w 12192000"/>
              <a:gd name="connsiteY9" fmla="*/ 619785 h 4048785"/>
              <a:gd name="connsiteX0" fmla="*/ 0 w 12192000"/>
              <a:gd name="connsiteY0" fmla="*/ 242446 h 3671446"/>
              <a:gd name="connsiteX1" fmla="*/ 1524000 w 12192000"/>
              <a:gd name="connsiteY1" fmla="*/ 442018 h 3671446"/>
              <a:gd name="connsiteX2" fmla="*/ 3135086 w 12192000"/>
              <a:gd name="connsiteY2" fmla="*/ 1051618 h 3671446"/>
              <a:gd name="connsiteX3" fmla="*/ 5065486 w 12192000"/>
              <a:gd name="connsiteY3" fmla="*/ 674247 h 3671446"/>
              <a:gd name="connsiteX4" fmla="*/ 6574972 w 12192000"/>
              <a:gd name="connsiteY4" fmla="*/ 1516074 h 3671446"/>
              <a:gd name="connsiteX5" fmla="*/ 8548914 w 12192000"/>
              <a:gd name="connsiteY5" fmla="*/ 790361 h 3671446"/>
              <a:gd name="connsiteX6" fmla="*/ 9231085 w 12192000"/>
              <a:gd name="connsiteY6" fmla="*/ 369447 h 3671446"/>
              <a:gd name="connsiteX7" fmla="*/ 12192000 w 12192000"/>
              <a:gd name="connsiteY7" fmla="*/ 242446 h 3671446"/>
              <a:gd name="connsiteX8" fmla="*/ 12192000 w 12192000"/>
              <a:gd name="connsiteY8" fmla="*/ 3671446 h 3671446"/>
              <a:gd name="connsiteX9" fmla="*/ 0 w 12192000"/>
              <a:gd name="connsiteY9" fmla="*/ 3671446 h 3671446"/>
              <a:gd name="connsiteX10" fmla="*/ 0 w 12192000"/>
              <a:gd name="connsiteY10" fmla="*/ 242446 h 3671446"/>
              <a:gd name="connsiteX0" fmla="*/ 0 w 12192000"/>
              <a:gd name="connsiteY0" fmla="*/ 238591 h 3667591"/>
              <a:gd name="connsiteX1" fmla="*/ 1524000 w 12192000"/>
              <a:gd name="connsiteY1" fmla="*/ 438163 h 3667591"/>
              <a:gd name="connsiteX2" fmla="*/ 3135086 w 12192000"/>
              <a:gd name="connsiteY2" fmla="*/ 1047763 h 3667591"/>
              <a:gd name="connsiteX3" fmla="*/ 5065486 w 12192000"/>
              <a:gd name="connsiteY3" fmla="*/ 670392 h 3667591"/>
              <a:gd name="connsiteX4" fmla="*/ 6574972 w 12192000"/>
              <a:gd name="connsiteY4" fmla="*/ 1512219 h 3667591"/>
              <a:gd name="connsiteX5" fmla="*/ 7750628 w 12192000"/>
              <a:gd name="connsiteY5" fmla="*/ 670392 h 3667591"/>
              <a:gd name="connsiteX6" fmla="*/ 9231085 w 12192000"/>
              <a:gd name="connsiteY6" fmla="*/ 365592 h 3667591"/>
              <a:gd name="connsiteX7" fmla="*/ 12192000 w 12192000"/>
              <a:gd name="connsiteY7" fmla="*/ 238591 h 3667591"/>
              <a:gd name="connsiteX8" fmla="*/ 12192000 w 12192000"/>
              <a:gd name="connsiteY8" fmla="*/ 3667591 h 3667591"/>
              <a:gd name="connsiteX9" fmla="*/ 0 w 12192000"/>
              <a:gd name="connsiteY9" fmla="*/ 3667591 h 3667591"/>
              <a:gd name="connsiteX10" fmla="*/ 0 w 12192000"/>
              <a:gd name="connsiteY10" fmla="*/ 238591 h 3667591"/>
              <a:gd name="connsiteX0" fmla="*/ 0 w 12192000"/>
              <a:gd name="connsiteY0" fmla="*/ 297892 h 3726892"/>
              <a:gd name="connsiteX1" fmla="*/ 1524000 w 12192000"/>
              <a:gd name="connsiteY1" fmla="*/ 497464 h 3726892"/>
              <a:gd name="connsiteX2" fmla="*/ 3135086 w 12192000"/>
              <a:gd name="connsiteY2" fmla="*/ 1107064 h 3726892"/>
              <a:gd name="connsiteX3" fmla="*/ 5065486 w 12192000"/>
              <a:gd name="connsiteY3" fmla="*/ 729693 h 3726892"/>
              <a:gd name="connsiteX4" fmla="*/ 6574972 w 12192000"/>
              <a:gd name="connsiteY4" fmla="*/ 1571520 h 3726892"/>
              <a:gd name="connsiteX5" fmla="*/ 7750628 w 12192000"/>
              <a:gd name="connsiteY5" fmla="*/ 729693 h 3726892"/>
              <a:gd name="connsiteX6" fmla="*/ 9231085 w 12192000"/>
              <a:gd name="connsiteY6" fmla="*/ 424893 h 3726892"/>
              <a:gd name="connsiteX7" fmla="*/ 10305143 w 12192000"/>
              <a:gd name="connsiteY7" fmla="*/ 192663 h 3726892"/>
              <a:gd name="connsiteX8" fmla="*/ 12192000 w 12192000"/>
              <a:gd name="connsiteY8" fmla="*/ 297892 h 3726892"/>
              <a:gd name="connsiteX9" fmla="*/ 12192000 w 12192000"/>
              <a:gd name="connsiteY9" fmla="*/ 3726892 h 3726892"/>
              <a:gd name="connsiteX10" fmla="*/ 0 w 12192000"/>
              <a:gd name="connsiteY10" fmla="*/ 3726892 h 3726892"/>
              <a:gd name="connsiteX11" fmla="*/ 0 w 12192000"/>
              <a:gd name="connsiteY11" fmla="*/ 297892 h 3726892"/>
              <a:gd name="connsiteX0" fmla="*/ 0 w 12192000"/>
              <a:gd name="connsiteY0" fmla="*/ 745529 h 4174529"/>
              <a:gd name="connsiteX1" fmla="*/ 1524000 w 12192000"/>
              <a:gd name="connsiteY1" fmla="*/ 945101 h 4174529"/>
              <a:gd name="connsiteX2" fmla="*/ 3135086 w 12192000"/>
              <a:gd name="connsiteY2" fmla="*/ 1554701 h 4174529"/>
              <a:gd name="connsiteX3" fmla="*/ 5065486 w 12192000"/>
              <a:gd name="connsiteY3" fmla="*/ 1177330 h 4174529"/>
              <a:gd name="connsiteX4" fmla="*/ 6574972 w 12192000"/>
              <a:gd name="connsiteY4" fmla="*/ 2019157 h 4174529"/>
              <a:gd name="connsiteX5" fmla="*/ 7750628 w 12192000"/>
              <a:gd name="connsiteY5" fmla="*/ 1177330 h 4174529"/>
              <a:gd name="connsiteX6" fmla="*/ 9231085 w 12192000"/>
              <a:gd name="connsiteY6" fmla="*/ 872530 h 4174529"/>
              <a:gd name="connsiteX7" fmla="*/ 10305143 w 12192000"/>
              <a:gd name="connsiteY7" fmla="*/ 1672 h 4174529"/>
              <a:gd name="connsiteX8" fmla="*/ 12192000 w 12192000"/>
              <a:gd name="connsiteY8" fmla="*/ 745529 h 4174529"/>
              <a:gd name="connsiteX9" fmla="*/ 12192000 w 12192000"/>
              <a:gd name="connsiteY9" fmla="*/ 4174529 h 4174529"/>
              <a:gd name="connsiteX10" fmla="*/ 0 w 12192000"/>
              <a:gd name="connsiteY10" fmla="*/ 4174529 h 4174529"/>
              <a:gd name="connsiteX11" fmla="*/ 0 w 12192000"/>
              <a:gd name="connsiteY11" fmla="*/ 745529 h 4174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174529">
                <a:moveTo>
                  <a:pt x="0" y="745529"/>
                </a:moveTo>
                <a:cubicBezTo>
                  <a:pt x="254000" y="207291"/>
                  <a:pt x="1001486" y="810239"/>
                  <a:pt x="1524000" y="945101"/>
                </a:cubicBezTo>
                <a:cubicBezTo>
                  <a:pt x="3207657" y="717106"/>
                  <a:pt x="2544838" y="1515996"/>
                  <a:pt x="3135086" y="1554701"/>
                </a:cubicBezTo>
                <a:cubicBezTo>
                  <a:pt x="3725334" y="1593406"/>
                  <a:pt x="4492172" y="1099921"/>
                  <a:pt x="5065486" y="1177330"/>
                </a:cubicBezTo>
                <a:cubicBezTo>
                  <a:pt x="5638800" y="1254739"/>
                  <a:pt x="6127448" y="2019157"/>
                  <a:pt x="6574972" y="2019157"/>
                </a:cubicBezTo>
                <a:cubicBezTo>
                  <a:pt x="7022496" y="2019157"/>
                  <a:pt x="7307942" y="1368435"/>
                  <a:pt x="7750628" y="1177330"/>
                </a:cubicBezTo>
                <a:cubicBezTo>
                  <a:pt x="8193314" y="986225"/>
                  <a:pt x="8805333" y="1068473"/>
                  <a:pt x="9231085" y="872530"/>
                </a:cubicBezTo>
                <a:cubicBezTo>
                  <a:pt x="9656838" y="676587"/>
                  <a:pt x="9811657" y="22839"/>
                  <a:pt x="10305143" y="1672"/>
                </a:cubicBezTo>
                <a:cubicBezTo>
                  <a:pt x="10798629" y="-19495"/>
                  <a:pt x="11877524" y="156491"/>
                  <a:pt x="12192000" y="745529"/>
                </a:cubicBezTo>
                <a:lnTo>
                  <a:pt x="12192000" y="4174529"/>
                </a:lnTo>
                <a:lnTo>
                  <a:pt x="0" y="4174529"/>
                </a:lnTo>
                <a:lnTo>
                  <a:pt x="0" y="745529"/>
                </a:lnTo>
                <a:close/>
              </a:path>
            </a:pathLst>
          </a:cu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endParaRPr lang="en-ID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10266658" y="4976964"/>
            <a:ext cx="724138" cy="629753"/>
          </a:xfrm>
          <a:custGeom>
            <a:avLst/>
            <a:gdLst>
              <a:gd name="T0" fmla="*/ 138 w 198"/>
              <a:gd name="T1" fmla="*/ 51 h 172"/>
              <a:gd name="T2" fmla="*/ 155 w 198"/>
              <a:gd name="T3" fmla="*/ 39 h 172"/>
              <a:gd name="T4" fmla="*/ 144 w 198"/>
              <a:gd name="T5" fmla="*/ 56 h 172"/>
              <a:gd name="T6" fmla="*/ 104 w 198"/>
              <a:gd name="T7" fmla="*/ 70 h 172"/>
              <a:gd name="T8" fmla="*/ 84 w 198"/>
              <a:gd name="T9" fmla="*/ 89 h 172"/>
              <a:gd name="T10" fmla="*/ 81 w 198"/>
              <a:gd name="T11" fmla="*/ 82 h 172"/>
              <a:gd name="T12" fmla="*/ 117 w 198"/>
              <a:gd name="T13" fmla="*/ 72 h 172"/>
              <a:gd name="T14" fmla="*/ 140 w 198"/>
              <a:gd name="T15" fmla="*/ 102 h 172"/>
              <a:gd name="T16" fmla="*/ 133 w 198"/>
              <a:gd name="T17" fmla="*/ 103 h 172"/>
              <a:gd name="T18" fmla="*/ 137 w 198"/>
              <a:gd name="T19" fmla="*/ 68 h 172"/>
              <a:gd name="T20" fmla="*/ 121 w 198"/>
              <a:gd name="T21" fmla="*/ 101 h 172"/>
              <a:gd name="T22" fmla="*/ 77 w 198"/>
              <a:gd name="T23" fmla="*/ 57 h 172"/>
              <a:gd name="T24" fmla="*/ 124 w 198"/>
              <a:gd name="T25" fmla="*/ 60 h 172"/>
              <a:gd name="T26" fmla="*/ 127 w 198"/>
              <a:gd name="T27" fmla="*/ 51 h 172"/>
              <a:gd name="T28" fmla="*/ 71 w 198"/>
              <a:gd name="T29" fmla="*/ 107 h 172"/>
              <a:gd name="T30" fmla="*/ 122 w 198"/>
              <a:gd name="T31" fmla="*/ 114 h 172"/>
              <a:gd name="T32" fmla="*/ 122 w 198"/>
              <a:gd name="T33" fmla="*/ 120 h 172"/>
              <a:gd name="T34" fmla="*/ 178 w 198"/>
              <a:gd name="T35" fmla="*/ 170 h 172"/>
              <a:gd name="T36" fmla="*/ 179 w 198"/>
              <a:gd name="T37" fmla="*/ 170 h 172"/>
              <a:gd name="T38" fmla="*/ 190 w 198"/>
              <a:gd name="T39" fmla="*/ 163 h 172"/>
              <a:gd name="T40" fmla="*/ 189 w 198"/>
              <a:gd name="T41" fmla="*/ 159 h 172"/>
              <a:gd name="T42" fmla="*/ 190 w 198"/>
              <a:gd name="T43" fmla="*/ 153 h 172"/>
              <a:gd name="T44" fmla="*/ 198 w 198"/>
              <a:gd name="T45" fmla="*/ 132 h 172"/>
              <a:gd name="T46" fmla="*/ 170 w 198"/>
              <a:gd name="T47" fmla="*/ 125 h 172"/>
              <a:gd name="T48" fmla="*/ 186 w 198"/>
              <a:gd name="T49" fmla="*/ 20 h 172"/>
              <a:gd name="T50" fmla="*/ 12 w 198"/>
              <a:gd name="T51" fmla="*/ 125 h 172"/>
              <a:gd name="T52" fmla="*/ 140 w 198"/>
              <a:gd name="T53" fmla="*/ 146 h 172"/>
              <a:gd name="T54" fmla="*/ 0 w 198"/>
              <a:gd name="T55" fmla="*/ 132 h 172"/>
              <a:gd name="T56" fmla="*/ 14 w 198"/>
              <a:gd name="T57" fmla="*/ 0 h 172"/>
              <a:gd name="T58" fmla="*/ 198 w 198"/>
              <a:gd name="T59" fmla="*/ 14 h 172"/>
              <a:gd name="T60" fmla="*/ 22 w 198"/>
              <a:gd name="T61" fmla="*/ 16 h 172"/>
              <a:gd name="T62" fmla="*/ 22 w 198"/>
              <a:gd name="T63" fmla="*/ 8 h 172"/>
              <a:gd name="T64" fmla="*/ 33 w 198"/>
              <a:gd name="T65" fmla="*/ 12 h 172"/>
              <a:gd name="T66" fmla="*/ 41 w 198"/>
              <a:gd name="T67" fmla="*/ 12 h 172"/>
              <a:gd name="T68" fmla="*/ 33 w 198"/>
              <a:gd name="T69" fmla="*/ 12 h 172"/>
              <a:gd name="T70" fmla="*/ 52 w 198"/>
              <a:gd name="T71" fmla="*/ 16 h 172"/>
              <a:gd name="T72" fmla="*/ 52 w 198"/>
              <a:gd name="T73" fmla="*/ 8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8" h="172">
                <a:moveTo>
                  <a:pt x="117" y="72"/>
                </a:moveTo>
                <a:cubicBezTo>
                  <a:pt x="138" y="51"/>
                  <a:pt x="138" y="51"/>
                  <a:pt x="138" y="51"/>
                </a:cubicBezTo>
                <a:cubicBezTo>
                  <a:pt x="133" y="45"/>
                  <a:pt x="133" y="45"/>
                  <a:pt x="133" y="45"/>
                </a:cubicBezTo>
                <a:cubicBezTo>
                  <a:pt x="155" y="39"/>
                  <a:pt x="155" y="39"/>
                  <a:pt x="155" y="39"/>
                </a:cubicBezTo>
                <a:cubicBezTo>
                  <a:pt x="149" y="61"/>
                  <a:pt x="149" y="61"/>
                  <a:pt x="149" y="61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17" y="83"/>
                  <a:pt x="117" y="83"/>
                  <a:pt x="117" y="83"/>
                </a:cubicBezTo>
                <a:cubicBezTo>
                  <a:pt x="104" y="70"/>
                  <a:pt x="104" y="70"/>
                  <a:pt x="104" y="70"/>
                </a:cubicBezTo>
                <a:cubicBezTo>
                  <a:pt x="87" y="88"/>
                  <a:pt x="87" y="88"/>
                  <a:pt x="87" y="88"/>
                </a:cubicBezTo>
                <a:cubicBezTo>
                  <a:pt x="86" y="88"/>
                  <a:pt x="85" y="89"/>
                  <a:pt x="84" y="89"/>
                </a:cubicBezTo>
                <a:cubicBezTo>
                  <a:pt x="83" y="89"/>
                  <a:pt x="82" y="88"/>
                  <a:pt x="81" y="88"/>
                </a:cubicBezTo>
                <a:cubicBezTo>
                  <a:pt x="80" y="86"/>
                  <a:pt x="80" y="84"/>
                  <a:pt x="81" y="82"/>
                </a:cubicBezTo>
                <a:cubicBezTo>
                  <a:pt x="104" y="59"/>
                  <a:pt x="104" y="59"/>
                  <a:pt x="104" y="59"/>
                </a:cubicBezTo>
                <a:lnTo>
                  <a:pt x="117" y="72"/>
                </a:lnTo>
                <a:close/>
                <a:moveTo>
                  <a:pt x="190" y="153"/>
                </a:moveTo>
                <a:cubicBezTo>
                  <a:pt x="150" y="113"/>
                  <a:pt x="140" y="102"/>
                  <a:pt x="140" y="102"/>
                </a:cubicBezTo>
                <a:cubicBezTo>
                  <a:pt x="138" y="101"/>
                  <a:pt x="135" y="101"/>
                  <a:pt x="134" y="102"/>
                </a:cubicBezTo>
                <a:cubicBezTo>
                  <a:pt x="133" y="103"/>
                  <a:pt x="133" y="103"/>
                  <a:pt x="133" y="103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38" y="91"/>
                  <a:pt x="140" y="79"/>
                  <a:pt x="137" y="68"/>
                </a:cubicBezTo>
                <a:cubicBezTo>
                  <a:pt x="130" y="76"/>
                  <a:pt x="130" y="76"/>
                  <a:pt x="130" y="76"/>
                </a:cubicBezTo>
                <a:cubicBezTo>
                  <a:pt x="131" y="85"/>
                  <a:pt x="128" y="94"/>
                  <a:pt x="121" y="101"/>
                </a:cubicBezTo>
                <a:cubicBezTo>
                  <a:pt x="109" y="113"/>
                  <a:pt x="89" y="113"/>
                  <a:pt x="76" y="101"/>
                </a:cubicBezTo>
                <a:cubicBezTo>
                  <a:pt x="64" y="89"/>
                  <a:pt x="64" y="69"/>
                  <a:pt x="77" y="57"/>
                </a:cubicBezTo>
                <a:cubicBezTo>
                  <a:pt x="89" y="44"/>
                  <a:pt x="109" y="45"/>
                  <a:pt x="121" y="57"/>
                </a:cubicBezTo>
                <a:cubicBezTo>
                  <a:pt x="122" y="58"/>
                  <a:pt x="123" y="59"/>
                  <a:pt x="124" y="60"/>
                </a:cubicBezTo>
                <a:cubicBezTo>
                  <a:pt x="130" y="54"/>
                  <a:pt x="130" y="54"/>
                  <a:pt x="130" y="54"/>
                </a:cubicBezTo>
                <a:cubicBezTo>
                  <a:pt x="129" y="53"/>
                  <a:pt x="128" y="52"/>
                  <a:pt x="127" y="51"/>
                </a:cubicBezTo>
                <a:cubicBezTo>
                  <a:pt x="111" y="35"/>
                  <a:pt x="86" y="35"/>
                  <a:pt x="71" y="51"/>
                </a:cubicBezTo>
                <a:cubicBezTo>
                  <a:pt x="55" y="66"/>
                  <a:pt x="55" y="92"/>
                  <a:pt x="71" y="107"/>
                </a:cubicBezTo>
                <a:cubicBezTo>
                  <a:pt x="84" y="121"/>
                  <a:pt x="105" y="122"/>
                  <a:pt x="121" y="112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120" y="116"/>
                  <a:pt x="120" y="118"/>
                  <a:pt x="122" y="120"/>
                </a:cubicBezTo>
                <a:cubicBezTo>
                  <a:pt x="161" y="159"/>
                  <a:pt x="172" y="170"/>
                  <a:pt x="172" y="170"/>
                </a:cubicBezTo>
                <a:cubicBezTo>
                  <a:pt x="174" y="172"/>
                  <a:pt x="176" y="172"/>
                  <a:pt x="178" y="170"/>
                </a:cubicBezTo>
                <a:cubicBezTo>
                  <a:pt x="178" y="170"/>
                  <a:pt x="178" y="170"/>
                  <a:pt x="178" y="170"/>
                </a:cubicBezTo>
                <a:cubicBezTo>
                  <a:pt x="179" y="170"/>
                  <a:pt x="179" y="170"/>
                  <a:pt x="179" y="170"/>
                </a:cubicBezTo>
                <a:cubicBezTo>
                  <a:pt x="180" y="171"/>
                  <a:pt x="181" y="171"/>
                  <a:pt x="182" y="170"/>
                </a:cubicBezTo>
                <a:cubicBezTo>
                  <a:pt x="190" y="163"/>
                  <a:pt x="190" y="163"/>
                  <a:pt x="190" y="163"/>
                </a:cubicBezTo>
                <a:cubicBezTo>
                  <a:pt x="191" y="162"/>
                  <a:pt x="191" y="160"/>
                  <a:pt x="190" y="159"/>
                </a:cubicBezTo>
                <a:cubicBezTo>
                  <a:pt x="189" y="159"/>
                  <a:pt x="189" y="159"/>
                  <a:pt x="189" y="159"/>
                </a:cubicBezTo>
                <a:cubicBezTo>
                  <a:pt x="190" y="158"/>
                  <a:pt x="190" y="158"/>
                  <a:pt x="190" y="158"/>
                </a:cubicBezTo>
                <a:cubicBezTo>
                  <a:pt x="191" y="157"/>
                  <a:pt x="191" y="154"/>
                  <a:pt x="190" y="153"/>
                </a:cubicBezTo>
                <a:close/>
                <a:moveTo>
                  <a:pt x="198" y="14"/>
                </a:moveTo>
                <a:cubicBezTo>
                  <a:pt x="198" y="132"/>
                  <a:pt x="198" y="132"/>
                  <a:pt x="198" y="132"/>
                </a:cubicBezTo>
                <a:cubicBezTo>
                  <a:pt x="198" y="138"/>
                  <a:pt x="195" y="142"/>
                  <a:pt x="190" y="145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86" y="125"/>
                  <a:pt x="186" y="125"/>
                  <a:pt x="186" y="125"/>
                </a:cubicBezTo>
                <a:cubicBezTo>
                  <a:pt x="186" y="20"/>
                  <a:pt x="186" y="20"/>
                  <a:pt x="186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25"/>
                  <a:pt x="12" y="125"/>
                  <a:pt x="12" y="125"/>
                </a:cubicBezTo>
                <a:cubicBezTo>
                  <a:pt x="119" y="125"/>
                  <a:pt x="119" y="125"/>
                  <a:pt x="119" y="125"/>
                </a:cubicBezTo>
                <a:cubicBezTo>
                  <a:pt x="140" y="146"/>
                  <a:pt x="140" y="146"/>
                  <a:pt x="140" y="146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7" y="146"/>
                  <a:pt x="0" y="140"/>
                  <a:pt x="0" y="13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7" y="0"/>
                  <a:pt x="14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92" y="0"/>
                  <a:pt x="198" y="7"/>
                  <a:pt x="198" y="14"/>
                </a:cubicBezTo>
                <a:close/>
                <a:moveTo>
                  <a:pt x="17" y="12"/>
                </a:moveTo>
                <a:cubicBezTo>
                  <a:pt x="17" y="14"/>
                  <a:pt x="19" y="16"/>
                  <a:pt x="22" y="16"/>
                </a:cubicBezTo>
                <a:cubicBezTo>
                  <a:pt x="24" y="16"/>
                  <a:pt x="26" y="14"/>
                  <a:pt x="26" y="12"/>
                </a:cubicBezTo>
                <a:cubicBezTo>
                  <a:pt x="26" y="10"/>
                  <a:pt x="24" y="8"/>
                  <a:pt x="22" y="8"/>
                </a:cubicBezTo>
                <a:cubicBezTo>
                  <a:pt x="19" y="8"/>
                  <a:pt x="17" y="10"/>
                  <a:pt x="17" y="12"/>
                </a:cubicBezTo>
                <a:close/>
                <a:moveTo>
                  <a:pt x="33" y="12"/>
                </a:moveTo>
                <a:cubicBezTo>
                  <a:pt x="33" y="14"/>
                  <a:pt x="35" y="16"/>
                  <a:pt x="37" y="16"/>
                </a:cubicBezTo>
                <a:cubicBezTo>
                  <a:pt x="39" y="16"/>
                  <a:pt x="41" y="14"/>
                  <a:pt x="41" y="12"/>
                </a:cubicBezTo>
                <a:cubicBezTo>
                  <a:pt x="41" y="10"/>
                  <a:pt x="39" y="8"/>
                  <a:pt x="37" y="8"/>
                </a:cubicBezTo>
                <a:cubicBezTo>
                  <a:pt x="35" y="8"/>
                  <a:pt x="33" y="10"/>
                  <a:pt x="33" y="12"/>
                </a:cubicBezTo>
                <a:close/>
                <a:moveTo>
                  <a:pt x="48" y="12"/>
                </a:moveTo>
                <a:cubicBezTo>
                  <a:pt x="48" y="14"/>
                  <a:pt x="50" y="16"/>
                  <a:pt x="52" y="16"/>
                </a:cubicBezTo>
                <a:cubicBezTo>
                  <a:pt x="55" y="16"/>
                  <a:pt x="57" y="14"/>
                  <a:pt x="57" y="12"/>
                </a:cubicBezTo>
                <a:cubicBezTo>
                  <a:pt x="57" y="10"/>
                  <a:pt x="55" y="8"/>
                  <a:pt x="52" y="8"/>
                </a:cubicBezTo>
                <a:cubicBezTo>
                  <a:pt x="50" y="8"/>
                  <a:pt x="48" y="10"/>
                  <a:pt x="48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rtl="1"/>
            <a:endParaRPr lang="en-US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5115459" y="2873919"/>
            <a:ext cx="713307" cy="501326"/>
          </a:xfrm>
          <a:custGeom>
            <a:avLst/>
            <a:gdLst>
              <a:gd name="T0" fmla="*/ 195 w 195"/>
              <a:gd name="T1" fmla="*/ 0 h 137"/>
              <a:gd name="T2" fmla="*/ 186 w 195"/>
              <a:gd name="T3" fmla="*/ 35 h 137"/>
              <a:gd name="T4" fmla="*/ 177 w 195"/>
              <a:gd name="T5" fmla="*/ 27 h 137"/>
              <a:gd name="T6" fmla="*/ 127 w 195"/>
              <a:gd name="T7" fmla="*/ 77 h 137"/>
              <a:gd name="T8" fmla="*/ 106 w 195"/>
              <a:gd name="T9" fmla="*/ 57 h 137"/>
              <a:gd name="T10" fmla="*/ 73 w 195"/>
              <a:gd name="T11" fmla="*/ 90 h 137"/>
              <a:gd name="T12" fmla="*/ 64 w 195"/>
              <a:gd name="T13" fmla="*/ 82 h 137"/>
              <a:gd name="T14" fmla="*/ 106 w 195"/>
              <a:gd name="T15" fmla="*/ 40 h 137"/>
              <a:gd name="T16" fmla="*/ 127 w 195"/>
              <a:gd name="T17" fmla="*/ 60 h 137"/>
              <a:gd name="T18" fmla="*/ 169 w 195"/>
              <a:gd name="T19" fmla="*/ 18 h 137"/>
              <a:gd name="T20" fmla="*/ 161 w 195"/>
              <a:gd name="T21" fmla="*/ 10 h 137"/>
              <a:gd name="T22" fmla="*/ 195 w 195"/>
              <a:gd name="T23" fmla="*/ 0 h 137"/>
              <a:gd name="T24" fmla="*/ 177 w 195"/>
              <a:gd name="T25" fmla="*/ 38 h 137"/>
              <a:gd name="T26" fmla="*/ 181 w 195"/>
              <a:gd name="T27" fmla="*/ 41 h 137"/>
              <a:gd name="T28" fmla="*/ 181 w 195"/>
              <a:gd name="T29" fmla="*/ 122 h 137"/>
              <a:gd name="T30" fmla="*/ 166 w 195"/>
              <a:gd name="T31" fmla="*/ 137 h 137"/>
              <a:gd name="T32" fmla="*/ 15 w 195"/>
              <a:gd name="T33" fmla="*/ 137 h 137"/>
              <a:gd name="T34" fmla="*/ 0 w 195"/>
              <a:gd name="T35" fmla="*/ 122 h 137"/>
              <a:gd name="T36" fmla="*/ 0 w 195"/>
              <a:gd name="T37" fmla="*/ 25 h 137"/>
              <a:gd name="T38" fmla="*/ 15 w 195"/>
              <a:gd name="T39" fmla="*/ 10 h 137"/>
              <a:gd name="T40" fmla="*/ 150 w 195"/>
              <a:gd name="T41" fmla="*/ 10 h 137"/>
              <a:gd name="T42" fmla="*/ 158 w 195"/>
              <a:gd name="T43" fmla="*/ 18 h 137"/>
              <a:gd name="T44" fmla="*/ 145 w 195"/>
              <a:gd name="T45" fmla="*/ 31 h 137"/>
              <a:gd name="T46" fmla="*/ 13 w 195"/>
              <a:gd name="T47" fmla="*/ 31 h 137"/>
              <a:gd name="T48" fmla="*/ 13 w 195"/>
              <a:gd name="T49" fmla="*/ 115 h 137"/>
              <a:gd name="T50" fmla="*/ 168 w 195"/>
              <a:gd name="T51" fmla="*/ 115 h 137"/>
              <a:gd name="T52" fmla="*/ 168 w 195"/>
              <a:gd name="T53" fmla="*/ 47 h 137"/>
              <a:gd name="T54" fmla="*/ 177 w 195"/>
              <a:gd name="T55" fmla="*/ 38 h 137"/>
              <a:gd name="T56" fmla="*/ 49 w 195"/>
              <a:gd name="T57" fmla="*/ 22 h 137"/>
              <a:gd name="T58" fmla="*/ 54 w 195"/>
              <a:gd name="T59" fmla="*/ 27 h 137"/>
              <a:gd name="T60" fmla="*/ 59 w 195"/>
              <a:gd name="T61" fmla="*/ 22 h 137"/>
              <a:gd name="T62" fmla="*/ 54 w 195"/>
              <a:gd name="T63" fmla="*/ 18 h 137"/>
              <a:gd name="T64" fmla="*/ 49 w 195"/>
              <a:gd name="T65" fmla="*/ 22 h 137"/>
              <a:gd name="T66" fmla="*/ 34 w 195"/>
              <a:gd name="T67" fmla="*/ 22 h 137"/>
              <a:gd name="T68" fmla="*/ 38 w 195"/>
              <a:gd name="T69" fmla="*/ 27 h 137"/>
              <a:gd name="T70" fmla="*/ 43 w 195"/>
              <a:gd name="T71" fmla="*/ 22 h 137"/>
              <a:gd name="T72" fmla="*/ 38 w 195"/>
              <a:gd name="T73" fmla="*/ 18 h 137"/>
              <a:gd name="T74" fmla="*/ 34 w 195"/>
              <a:gd name="T75" fmla="*/ 22 h 137"/>
              <a:gd name="T76" fmla="*/ 18 w 195"/>
              <a:gd name="T77" fmla="*/ 22 h 137"/>
              <a:gd name="T78" fmla="*/ 23 w 195"/>
              <a:gd name="T79" fmla="*/ 27 h 137"/>
              <a:gd name="T80" fmla="*/ 27 w 195"/>
              <a:gd name="T81" fmla="*/ 22 h 137"/>
              <a:gd name="T82" fmla="*/ 23 w 195"/>
              <a:gd name="T83" fmla="*/ 18 h 137"/>
              <a:gd name="T84" fmla="*/ 18 w 195"/>
              <a:gd name="T8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5" h="137">
                <a:moveTo>
                  <a:pt x="195" y="0"/>
                </a:moveTo>
                <a:cubicBezTo>
                  <a:pt x="186" y="35"/>
                  <a:pt x="186" y="35"/>
                  <a:pt x="186" y="35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73" y="90"/>
                  <a:pt x="73" y="90"/>
                  <a:pt x="73" y="90"/>
                </a:cubicBezTo>
                <a:cubicBezTo>
                  <a:pt x="64" y="82"/>
                  <a:pt x="64" y="82"/>
                  <a:pt x="64" y="82"/>
                </a:cubicBezTo>
                <a:cubicBezTo>
                  <a:pt x="106" y="40"/>
                  <a:pt x="106" y="40"/>
                  <a:pt x="106" y="40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69" y="18"/>
                  <a:pt x="169" y="18"/>
                  <a:pt x="169" y="18"/>
                </a:cubicBezTo>
                <a:cubicBezTo>
                  <a:pt x="161" y="10"/>
                  <a:pt x="161" y="10"/>
                  <a:pt x="161" y="10"/>
                </a:cubicBezTo>
                <a:lnTo>
                  <a:pt x="195" y="0"/>
                </a:lnTo>
                <a:close/>
                <a:moveTo>
                  <a:pt x="177" y="38"/>
                </a:moveTo>
                <a:cubicBezTo>
                  <a:pt x="181" y="41"/>
                  <a:pt x="181" y="41"/>
                  <a:pt x="181" y="41"/>
                </a:cubicBezTo>
                <a:cubicBezTo>
                  <a:pt x="181" y="122"/>
                  <a:pt x="181" y="122"/>
                  <a:pt x="181" y="122"/>
                </a:cubicBezTo>
                <a:cubicBezTo>
                  <a:pt x="181" y="130"/>
                  <a:pt x="174" y="137"/>
                  <a:pt x="166" y="137"/>
                </a:cubicBezTo>
                <a:cubicBezTo>
                  <a:pt x="15" y="137"/>
                  <a:pt x="15" y="137"/>
                  <a:pt x="15" y="137"/>
                </a:cubicBezTo>
                <a:cubicBezTo>
                  <a:pt x="7" y="137"/>
                  <a:pt x="0" y="130"/>
                  <a:pt x="0" y="12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7"/>
                  <a:pt x="7" y="10"/>
                  <a:pt x="15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8" y="18"/>
                  <a:pt x="158" y="18"/>
                  <a:pt x="158" y="18"/>
                </a:cubicBezTo>
                <a:cubicBezTo>
                  <a:pt x="145" y="31"/>
                  <a:pt x="145" y="31"/>
                  <a:pt x="145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47"/>
                  <a:pt x="168" y="47"/>
                  <a:pt x="168" y="47"/>
                </a:cubicBezTo>
                <a:lnTo>
                  <a:pt x="177" y="38"/>
                </a:lnTo>
                <a:close/>
                <a:moveTo>
                  <a:pt x="49" y="22"/>
                </a:moveTo>
                <a:cubicBezTo>
                  <a:pt x="49" y="25"/>
                  <a:pt x="51" y="27"/>
                  <a:pt x="54" y="27"/>
                </a:cubicBezTo>
                <a:cubicBezTo>
                  <a:pt x="57" y="27"/>
                  <a:pt x="59" y="25"/>
                  <a:pt x="59" y="22"/>
                </a:cubicBezTo>
                <a:cubicBezTo>
                  <a:pt x="59" y="20"/>
                  <a:pt x="57" y="18"/>
                  <a:pt x="54" y="18"/>
                </a:cubicBezTo>
                <a:cubicBezTo>
                  <a:pt x="51" y="18"/>
                  <a:pt x="49" y="20"/>
                  <a:pt x="49" y="22"/>
                </a:cubicBezTo>
                <a:close/>
                <a:moveTo>
                  <a:pt x="34" y="22"/>
                </a:moveTo>
                <a:cubicBezTo>
                  <a:pt x="34" y="25"/>
                  <a:pt x="36" y="27"/>
                  <a:pt x="38" y="27"/>
                </a:cubicBezTo>
                <a:cubicBezTo>
                  <a:pt x="41" y="27"/>
                  <a:pt x="43" y="25"/>
                  <a:pt x="43" y="22"/>
                </a:cubicBezTo>
                <a:cubicBezTo>
                  <a:pt x="43" y="20"/>
                  <a:pt x="41" y="18"/>
                  <a:pt x="38" y="18"/>
                </a:cubicBezTo>
                <a:cubicBezTo>
                  <a:pt x="36" y="18"/>
                  <a:pt x="34" y="20"/>
                  <a:pt x="34" y="22"/>
                </a:cubicBezTo>
                <a:close/>
                <a:moveTo>
                  <a:pt x="18" y="22"/>
                </a:moveTo>
                <a:cubicBezTo>
                  <a:pt x="18" y="25"/>
                  <a:pt x="20" y="27"/>
                  <a:pt x="23" y="27"/>
                </a:cubicBezTo>
                <a:cubicBezTo>
                  <a:pt x="25" y="27"/>
                  <a:pt x="27" y="25"/>
                  <a:pt x="27" y="22"/>
                </a:cubicBezTo>
                <a:cubicBezTo>
                  <a:pt x="27" y="20"/>
                  <a:pt x="25" y="18"/>
                  <a:pt x="23" y="18"/>
                </a:cubicBezTo>
                <a:cubicBezTo>
                  <a:pt x="20" y="18"/>
                  <a:pt x="18" y="20"/>
                  <a:pt x="18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rtl="1"/>
            <a:endParaRPr lang="en-US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14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927" y="218206"/>
            <a:ext cx="1570990" cy="1540510"/>
          </a:xfrm>
          <a:prstGeom prst="rect">
            <a:avLst/>
          </a:prstGeom>
          <a:noFill/>
        </p:spPr>
      </p:pic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4898072" y="147721"/>
            <a:ext cx="2647950" cy="1257300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latin typeface="Times New Roman"/>
                <a:ea typeface="Calibri"/>
                <a:cs typeface="Arial"/>
              </a:rPr>
              <a:t>An-</a:t>
            </a:r>
            <a:r>
              <a:rPr lang="en-US" sz="1400" b="1" dirty="0" err="1">
                <a:solidFill>
                  <a:srgbClr val="000000"/>
                </a:solidFill>
                <a:effectLst/>
                <a:latin typeface="Times New Roman"/>
                <a:ea typeface="Calibri"/>
                <a:cs typeface="Arial"/>
              </a:rPr>
              <a:t>Najah</a:t>
            </a:r>
            <a:r>
              <a:rPr lang="en-US" sz="1400" b="1" dirty="0">
                <a:solidFill>
                  <a:srgbClr val="000000"/>
                </a:solidFill>
                <a:effectLst/>
                <a:latin typeface="Times New Roman"/>
                <a:ea typeface="Calibri"/>
                <a:cs typeface="Arial"/>
              </a:rPr>
              <a:t> National University</a:t>
            </a:r>
            <a:endParaRPr lang="en-US" sz="1200" dirty="0">
              <a:solidFill>
                <a:srgbClr val="000000"/>
              </a:solidFill>
              <a:effectLst/>
              <a:latin typeface="Calibri"/>
              <a:ea typeface="Calibri"/>
              <a:cs typeface="Arial"/>
            </a:endParaRP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latin typeface="Times New Roman"/>
                <a:ea typeface="Calibri"/>
                <a:cs typeface="Arial"/>
              </a:rPr>
              <a:t>Faculty of Engineering and Information Technology</a:t>
            </a:r>
            <a:endParaRPr lang="en-US" sz="1200" dirty="0">
              <a:solidFill>
                <a:srgbClr val="000000"/>
              </a:solidFill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8864917" y="218206"/>
            <a:ext cx="2520315" cy="1257300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ar-SA" sz="1600" b="1" dirty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جامعة النجاح </a:t>
            </a:r>
            <a:r>
              <a:rPr lang="ar-AE" sz="1600" b="1" dirty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الوطنية</a:t>
            </a:r>
            <a:endParaRPr lang="en-US" sz="1200" dirty="0">
              <a:solidFill>
                <a:srgbClr val="000000"/>
              </a:solidFill>
              <a:effectLst/>
              <a:latin typeface="Calibri"/>
              <a:ea typeface="Calibri"/>
              <a:cs typeface="Arial"/>
            </a:endParaRP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ar-SA" sz="1600" b="1" dirty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كلية الهندسة و تكنولوجيا المعلومات</a:t>
            </a:r>
            <a:endParaRPr lang="en-US" sz="1200" dirty="0">
              <a:solidFill>
                <a:srgbClr val="000000"/>
              </a:solidFill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031422" y="1996602"/>
            <a:ext cx="6096000" cy="34624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1">
              <a:lnSpc>
                <a:spcPct val="150000"/>
              </a:lnSpc>
              <a:spcAft>
                <a:spcPts val="600"/>
              </a:spcAft>
              <a:tabLst>
                <a:tab pos="3333115" algn="r"/>
              </a:tabLst>
            </a:pPr>
            <a:r>
              <a:rPr lang="en-US" b="1" dirty="0" smtClean="0">
                <a:latin typeface="Times New Roman"/>
                <a:ea typeface="Calibri"/>
                <a:cs typeface="Times New Roman"/>
              </a:rPr>
              <a:t>II</a:t>
            </a:r>
            <a:r>
              <a:rPr lang="ar-AE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b="1" dirty="0" smtClean="0">
                <a:latin typeface="Times New Roman"/>
                <a:ea typeface="Calibri"/>
                <a:cs typeface="Times New Roman"/>
              </a:rPr>
              <a:t> Graduation Project</a:t>
            </a:r>
            <a:endParaRPr lang="en-US" sz="1600" dirty="0">
              <a:latin typeface="Times New Roman"/>
              <a:ea typeface="Calibri"/>
              <a:cs typeface="Arial"/>
            </a:endParaRPr>
          </a:p>
          <a:p>
            <a:pPr algn="ctr" rtl="1">
              <a:lnSpc>
                <a:spcPct val="150000"/>
              </a:lnSpc>
              <a:spcAft>
                <a:spcPts val="600"/>
              </a:spcAft>
              <a:tabLst>
                <a:tab pos="3333115" algn="r"/>
              </a:tabLst>
            </a:pPr>
            <a:r>
              <a:rPr lang="en-US" b="1" dirty="0">
                <a:latin typeface="Times New Roman"/>
                <a:ea typeface="Calibri"/>
                <a:cs typeface="Times New Roman"/>
              </a:rPr>
              <a:t>Assessment and  Process Recommendations of  Anza </a:t>
            </a:r>
            <a:r>
              <a:rPr lang="en-US" b="1" dirty="0" smtClean="0">
                <a:latin typeface="Times New Roman"/>
                <a:ea typeface="Calibri"/>
                <a:cs typeface="Times New Roman"/>
              </a:rPr>
              <a:t>WWTP</a:t>
            </a:r>
            <a:endParaRPr lang="ar-AE" b="1" dirty="0" smtClean="0">
              <a:latin typeface="Times New Roman"/>
              <a:ea typeface="Calibri"/>
              <a:cs typeface="Times New Roman"/>
            </a:endParaRPr>
          </a:p>
          <a:p>
            <a:pPr algn="ctr" rtl="1">
              <a:lnSpc>
                <a:spcPct val="150000"/>
              </a:lnSpc>
              <a:spcAft>
                <a:spcPts val="600"/>
              </a:spcAft>
              <a:tabLst>
                <a:tab pos="3333115" algn="r"/>
              </a:tabLst>
            </a:pPr>
            <a:r>
              <a:rPr lang="en-US" b="1" dirty="0" smtClean="0">
                <a:latin typeface="Times New Roman"/>
                <a:ea typeface="Calibri"/>
                <a:cs typeface="Times New Roman"/>
              </a:rPr>
              <a:t>By</a:t>
            </a:r>
            <a:endParaRPr lang="en-US" sz="1600" dirty="0">
              <a:latin typeface="Times New Roman"/>
              <a:ea typeface="Calibri"/>
              <a:cs typeface="Arial"/>
            </a:endParaRPr>
          </a:p>
          <a:p>
            <a:pPr algn="ctr" rtl="1">
              <a:lnSpc>
                <a:spcPct val="150000"/>
              </a:lnSpc>
              <a:spcAft>
                <a:spcPts val="600"/>
              </a:spcAft>
              <a:tabLst>
                <a:tab pos="3333115" algn="r"/>
              </a:tabLst>
            </a:pPr>
            <a:r>
              <a:rPr lang="en-US" b="1" dirty="0" err="1">
                <a:latin typeface="Times New Roman"/>
                <a:ea typeface="Calibri"/>
                <a:cs typeface="Times New Roman"/>
              </a:rPr>
              <a:t>Helal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 Mansour – Reg. No:11610008</a:t>
            </a:r>
            <a:endParaRPr lang="en-US" sz="1600" dirty="0">
              <a:latin typeface="Times New Roman"/>
              <a:ea typeface="Calibri"/>
              <a:cs typeface="Arial"/>
            </a:endParaRPr>
          </a:p>
          <a:p>
            <a:pPr algn="ctr" rtl="1">
              <a:lnSpc>
                <a:spcPct val="150000"/>
              </a:lnSpc>
              <a:spcAft>
                <a:spcPts val="600"/>
              </a:spcAft>
              <a:tabLst>
                <a:tab pos="3333115" algn="r"/>
              </a:tabLst>
            </a:pPr>
            <a:r>
              <a:rPr lang="en-US" b="1" dirty="0" err="1">
                <a:latin typeface="Times New Roman"/>
                <a:ea typeface="Calibri"/>
                <a:cs typeface="Times New Roman"/>
              </a:rPr>
              <a:t>Alaa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’ al-</a:t>
            </a:r>
            <a:r>
              <a:rPr lang="en-US" b="1" dirty="0" err="1">
                <a:latin typeface="Times New Roman"/>
                <a:ea typeface="Calibri"/>
                <a:cs typeface="Times New Roman"/>
              </a:rPr>
              <a:t>shaikh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 – Reg. No:11440780</a:t>
            </a:r>
            <a:endParaRPr lang="en-US" sz="1600" dirty="0">
              <a:latin typeface="Times New Roman"/>
              <a:ea typeface="Calibri"/>
              <a:cs typeface="Arial"/>
            </a:endParaRPr>
          </a:p>
          <a:p>
            <a:pPr algn="ctr" rtl="1">
              <a:lnSpc>
                <a:spcPct val="150000"/>
              </a:lnSpc>
              <a:spcAft>
                <a:spcPts val="600"/>
              </a:spcAft>
              <a:tabLst>
                <a:tab pos="3333115" algn="r"/>
              </a:tabLst>
            </a:pPr>
            <a:r>
              <a:rPr lang="ar-AE" b="1" dirty="0">
                <a:latin typeface="Times New Roman"/>
                <a:ea typeface="Calibri"/>
                <a:cs typeface="Times New Roman"/>
              </a:rPr>
              <a:t> </a:t>
            </a:r>
            <a:endParaRPr lang="en-US" sz="1600" dirty="0">
              <a:latin typeface="Times New Roman"/>
              <a:ea typeface="Calibri"/>
              <a:cs typeface="Arial"/>
            </a:endParaRPr>
          </a:p>
          <a:p>
            <a:pPr algn="ctr" rtl="1">
              <a:lnSpc>
                <a:spcPct val="150000"/>
              </a:lnSpc>
              <a:spcAft>
                <a:spcPts val="600"/>
              </a:spcAft>
              <a:tabLst>
                <a:tab pos="3333115" algn="r"/>
              </a:tabLst>
            </a:pPr>
            <a:r>
              <a:rPr lang="en-US" b="1" dirty="0">
                <a:latin typeface="Times New Roman"/>
                <a:ea typeface="Calibri"/>
                <a:cs typeface="Times New Roman"/>
              </a:rPr>
              <a:t>Under supervision of:  Dr. Sameer </a:t>
            </a:r>
            <a:r>
              <a:rPr lang="en-US" b="1" dirty="0" err="1">
                <a:latin typeface="Times New Roman"/>
                <a:ea typeface="Calibri"/>
                <a:cs typeface="Times New Roman"/>
              </a:rPr>
              <a:t>Shadeed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 </a:t>
            </a:r>
            <a:endParaRPr lang="en-US" sz="1600" dirty="0">
              <a:effectLst/>
              <a:latin typeface="Times New Roman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11962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23992" y="44624"/>
            <a:ext cx="5472112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5400" b="1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Activated Sludge Tank</a:t>
            </a:r>
            <a:endParaRPr lang="ar-EG" sz="54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6528048" y="1916832"/>
            <a:ext cx="4461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Aeration </a:t>
            </a:r>
            <a:r>
              <a:rPr lang="en-US" sz="16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 zone: 80%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Anoxic </a:t>
            </a:r>
            <a:r>
              <a:rPr lang="en-US" sz="16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zone: 20% </a:t>
            </a:r>
            <a:endParaRPr lang="en-US" sz="16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ID" sz="1600" baseline="300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6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980728"/>
            <a:ext cx="5079151" cy="4414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4986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/>
        </p:nvSpPr>
        <p:spPr>
          <a:xfrm rot="5400000">
            <a:off x="-147638" y="1485899"/>
            <a:ext cx="6858000" cy="3886199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  <a:gd name="connsiteX4" fmla="*/ 0 w 12192000"/>
              <a:gd name="connsiteY4" fmla="*/ 0 h 3429000"/>
              <a:gd name="connsiteX0" fmla="*/ 0 w 12192000"/>
              <a:gd name="connsiteY0" fmla="*/ 18143 h 3447143"/>
              <a:gd name="connsiteX1" fmla="*/ 6487886 w 12192000"/>
              <a:gd name="connsiteY1" fmla="*/ 0 h 3447143"/>
              <a:gd name="connsiteX2" fmla="*/ 12192000 w 12192000"/>
              <a:gd name="connsiteY2" fmla="*/ 18143 h 3447143"/>
              <a:gd name="connsiteX3" fmla="*/ 12192000 w 12192000"/>
              <a:gd name="connsiteY3" fmla="*/ 3447143 h 3447143"/>
              <a:gd name="connsiteX4" fmla="*/ 0 w 12192000"/>
              <a:gd name="connsiteY4" fmla="*/ 3447143 h 3447143"/>
              <a:gd name="connsiteX5" fmla="*/ 0 w 12192000"/>
              <a:gd name="connsiteY5" fmla="*/ 18143 h 3447143"/>
              <a:gd name="connsiteX0" fmla="*/ 0 w 12192000"/>
              <a:gd name="connsiteY0" fmla="*/ 18143 h 3447143"/>
              <a:gd name="connsiteX1" fmla="*/ 3439886 w 12192000"/>
              <a:gd name="connsiteY1" fmla="*/ 1 h 3447143"/>
              <a:gd name="connsiteX2" fmla="*/ 6487886 w 12192000"/>
              <a:gd name="connsiteY2" fmla="*/ 0 h 3447143"/>
              <a:gd name="connsiteX3" fmla="*/ 12192000 w 12192000"/>
              <a:gd name="connsiteY3" fmla="*/ 18143 h 3447143"/>
              <a:gd name="connsiteX4" fmla="*/ 12192000 w 12192000"/>
              <a:gd name="connsiteY4" fmla="*/ 3447143 h 3447143"/>
              <a:gd name="connsiteX5" fmla="*/ 0 w 12192000"/>
              <a:gd name="connsiteY5" fmla="*/ 3447143 h 3447143"/>
              <a:gd name="connsiteX6" fmla="*/ 0 w 12192000"/>
              <a:gd name="connsiteY6" fmla="*/ 18143 h 3447143"/>
              <a:gd name="connsiteX0" fmla="*/ 0 w 12192000"/>
              <a:gd name="connsiteY0" fmla="*/ 18143 h 3447143"/>
              <a:gd name="connsiteX1" fmla="*/ 3439886 w 12192000"/>
              <a:gd name="connsiteY1" fmla="*/ 1 h 3447143"/>
              <a:gd name="connsiteX2" fmla="*/ 6487886 w 12192000"/>
              <a:gd name="connsiteY2" fmla="*/ 0 h 3447143"/>
              <a:gd name="connsiteX3" fmla="*/ 9347200 w 12192000"/>
              <a:gd name="connsiteY3" fmla="*/ 14515 h 3447143"/>
              <a:gd name="connsiteX4" fmla="*/ 12192000 w 12192000"/>
              <a:gd name="connsiteY4" fmla="*/ 18143 h 3447143"/>
              <a:gd name="connsiteX5" fmla="*/ 12192000 w 12192000"/>
              <a:gd name="connsiteY5" fmla="*/ 3447143 h 3447143"/>
              <a:gd name="connsiteX6" fmla="*/ 0 w 12192000"/>
              <a:gd name="connsiteY6" fmla="*/ 3447143 h 3447143"/>
              <a:gd name="connsiteX7" fmla="*/ 0 w 12192000"/>
              <a:gd name="connsiteY7" fmla="*/ 18143 h 3447143"/>
              <a:gd name="connsiteX0" fmla="*/ 0 w 12192000"/>
              <a:gd name="connsiteY0" fmla="*/ 254537 h 3683537"/>
              <a:gd name="connsiteX1" fmla="*/ 3439886 w 12192000"/>
              <a:gd name="connsiteY1" fmla="*/ 236395 h 3683537"/>
              <a:gd name="connsiteX2" fmla="*/ 6487886 w 12192000"/>
              <a:gd name="connsiteY2" fmla="*/ 236394 h 3683537"/>
              <a:gd name="connsiteX3" fmla="*/ 9347200 w 12192000"/>
              <a:gd name="connsiteY3" fmla="*/ 250909 h 3683537"/>
              <a:gd name="connsiteX4" fmla="*/ 12192000 w 12192000"/>
              <a:gd name="connsiteY4" fmla="*/ 254537 h 3683537"/>
              <a:gd name="connsiteX5" fmla="*/ 12192000 w 12192000"/>
              <a:gd name="connsiteY5" fmla="*/ 3683537 h 3683537"/>
              <a:gd name="connsiteX6" fmla="*/ 0 w 12192000"/>
              <a:gd name="connsiteY6" fmla="*/ 3683537 h 3683537"/>
              <a:gd name="connsiteX7" fmla="*/ 0 w 12192000"/>
              <a:gd name="connsiteY7" fmla="*/ 254537 h 3683537"/>
              <a:gd name="connsiteX0" fmla="*/ 0 w 12192000"/>
              <a:gd name="connsiteY0" fmla="*/ 254537 h 3683537"/>
              <a:gd name="connsiteX1" fmla="*/ 3439886 w 12192000"/>
              <a:gd name="connsiteY1" fmla="*/ 236395 h 3683537"/>
              <a:gd name="connsiteX2" fmla="*/ 6487886 w 12192000"/>
              <a:gd name="connsiteY2" fmla="*/ 236394 h 3683537"/>
              <a:gd name="connsiteX3" fmla="*/ 9347200 w 12192000"/>
              <a:gd name="connsiteY3" fmla="*/ 250909 h 3683537"/>
              <a:gd name="connsiteX4" fmla="*/ 12192000 w 12192000"/>
              <a:gd name="connsiteY4" fmla="*/ 254537 h 3683537"/>
              <a:gd name="connsiteX5" fmla="*/ 12192000 w 12192000"/>
              <a:gd name="connsiteY5" fmla="*/ 3683537 h 3683537"/>
              <a:gd name="connsiteX6" fmla="*/ 0 w 12192000"/>
              <a:gd name="connsiteY6" fmla="*/ 3683537 h 3683537"/>
              <a:gd name="connsiteX7" fmla="*/ 0 w 12192000"/>
              <a:gd name="connsiteY7" fmla="*/ 254537 h 3683537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177836 h 3606836"/>
              <a:gd name="connsiteX1" fmla="*/ 3439886 w 12192000"/>
              <a:gd name="connsiteY1" fmla="*/ 159694 h 3606836"/>
              <a:gd name="connsiteX2" fmla="*/ 6560458 w 12192000"/>
              <a:gd name="connsiteY2" fmla="*/ 928950 h 3606836"/>
              <a:gd name="connsiteX3" fmla="*/ 9477828 w 12192000"/>
              <a:gd name="connsiteY3" fmla="*/ 711237 h 3606836"/>
              <a:gd name="connsiteX4" fmla="*/ 12192000 w 12192000"/>
              <a:gd name="connsiteY4" fmla="*/ 177836 h 3606836"/>
              <a:gd name="connsiteX5" fmla="*/ 12192000 w 12192000"/>
              <a:gd name="connsiteY5" fmla="*/ 3606836 h 3606836"/>
              <a:gd name="connsiteX6" fmla="*/ 0 w 12192000"/>
              <a:gd name="connsiteY6" fmla="*/ 3606836 h 3606836"/>
              <a:gd name="connsiteX7" fmla="*/ 0 w 12192000"/>
              <a:gd name="connsiteY7" fmla="*/ 177836 h 3606836"/>
              <a:gd name="connsiteX0" fmla="*/ 0 w 12192000"/>
              <a:gd name="connsiteY0" fmla="*/ 314690 h 3743690"/>
              <a:gd name="connsiteX1" fmla="*/ 3439886 w 12192000"/>
              <a:gd name="connsiteY1" fmla="*/ 296548 h 3743690"/>
              <a:gd name="connsiteX2" fmla="*/ 6560458 w 12192000"/>
              <a:gd name="connsiteY2" fmla="*/ 1065804 h 3743690"/>
              <a:gd name="connsiteX3" fmla="*/ 9477828 w 12192000"/>
              <a:gd name="connsiteY3" fmla="*/ 848091 h 3743690"/>
              <a:gd name="connsiteX4" fmla="*/ 12192000 w 12192000"/>
              <a:gd name="connsiteY4" fmla="*/ 314690 h 3743690"/>
              <a:gd name="connsiteX5" fmla="*/ 12192000 w 12192000"/>
              <a:gd name="connsiteY5" fmla="*/ 3743690 h 3743690"/>
              <a:gd name="connsiteX6" fmla="*/ 0 w 12192000"/>
              <a:gd name="connsiteY6" fmla="*/ 3743690 h 3743690"/>
              <a:gd name="connsiteX7" fmla="*/ 0 w 12192000"/>
              <a:gd name="connsiteY7" fmla="*/ 314690 h 3743690"/>
              <a:gd name="connsiteX0" fmla="*/ 0 w 12192000"/>
              <a:gd name="connsiteY0" fmla="*/ 245816 h 3674816"/>
              <a:gd name="connsiteX1" fmla="*/ 3439886 w 12192000"/>
              <a:gd name="connsiteY1" fmla="*/ 227674 h 3674816"/>
              <a:gd name="connsiteX2" fmla="*/ 6560458 w 12192000"/>
              <a:gd name="connsiteY2" fmla="*/ 996930 h 3674816"/>
              <a:gd name="connsiteX3" fmla="*/ 9477828 w 12192000"/>
              <a:gd name="connsiteY3" fmla="*/ 779217 h 3674816"/>
              <a:gd name="connsiteX4" fmla="*/ 12192000 w 12192000"/>
              <a:gd name="connsiteY4" fmla="*/ 245816 h 3674816"/>
              <a:gd name="connsiteX5" fmla="*/ 12192000 w 12192000"/>
              <a:gd name="connsiteY5" fmla="*/ 3674816 h 3674816"/>
              <a:gd name="connsiteX6" fmla="*/ 0 w 12192000"/>
              <a:gd name="connsiteY6" fmla="*/ 3674816 h 3674816"/>
              <a:gd name="connsiteX7" fmla="*/ 0 w 12192000"/>
              <a:gd name="connsiteY7" fmla="*/ 245816 h 3674816"/>
              <a:gd name="connsiteX0" fmla="*/ 0 w 12192000"/>
              <a:gd name="connsiteY0" fmla="*/ 371820 h 3800820"/>
              <a:gd name="connsiteX1" fmla="*/ 3439886 w 12192000"/>
              <a:gd name="connsiteY1" fmla="*/ 353678 h 3800820"/>
              <a:gd name="connsiteX2" fmla="*/ 6560458 w 12192000"/>
              <a:gd name="connsiteY2" fmla="*/ 1122934 h 3800820"/>
              <a:gd name="connsiteX3" fmla="*/ 9231085 w 12192000"/>
              <a:gd name="connsiteY3" fmla="*/ 498821 h 3800820"/>
              <a:gd name="connsiteX4" fmla="*/ 12192000 w 12192000"/>
              <a:gd name="connsiteY4" fmla="*/ 371820 h 3800820"/>
              <a:gd name="connsiteX5" fmla="*/ 12192000 w 12192000"/>
              <a:gd name="connsiteY5" fmla="*/ 3800820 h 3800820"/>
              <a:gd name="connsiteX6" fmla="*/ 0 w 12192000"/>
              <a:gd name="connsiteY6" fmla="*/ 3800820 h 3800820"/>
              <a:gd name="connsiteX7" fmla="*/ 0 w 12192000"/>
              <a:gd name="connsiteY7" fmla="*/ 371820 h 3800820"/>
              <a:gd name="connsiteX0" fmla="*/ 0 w 12192000"/>
              <a:gd name="connsiteY0" fmla="*/ 543494 h 3972494"/>
              <a:gd name="connsiteX1" fmla="*/ 3439886 w 12192000"/>
              <a:gd name="connsiteY1" fmla="*/ 525352 h 3972494"/>
              <a:gd name="connsiteX2" fmla="*/ 6560458 w 12192000"/>
              <a:gd name="connsiteY2" fmla="*/ 1294608 h 3972494"/>
              <a:gd name="connsiteX3" fmla="*/ 9231085 w 12192000"/>
              <a:gd name="connsiteY3" fmla="*/ 670495 h 3972494"/>
              <a:gd name="connsiteX4" fmla="*/ 12192000 w 12192000"/>
              <a:gd name="connsiteY4" fmla="*/ 543494 h 3972494"/>
              <a:gd name="connsiteX5" fmla="*/ 12192000 w 12192000"/>
              <a:gd name="connsiteY5" fmla="*/ 3972494 h 3972494"/>
              <a:gd name="connsiteX6" fmla="*/ 0 w 12192000"/>
              <a:gd name="connsiteY6" fmla="*/ 3972494 h 3972494"/>
              <a:gd name="connsiteX7" fmla="*/ 0 w 12192000"/>
              <a:gd name="connsiteY7" fmla="*/ 543494 h 3972494"/>
              <a:gd name="connsiteX0" fmla="*/ 0 w 12192000"/>
              <a:gd name="connsiteY0" fmla="*/ 543494 h 3972494"/>
              <a:gd name="connsiteX1" fmla="*/ 3439886 w 12192000"/>
              <a:gd name="connsiteY1" fmla="*/ 525352 h 3972494"/>
              <a:gd name="connsiteX2" fmla="*/ 6560458 w 12192000"/>
              <a:gd name="connsiteY2" fmla="*/ 1294608 h 3972494"/>
              <a:gd name="connsiteX3" fmla="*/ 9231085 w 12192000"/>
              <a:gd name="connsiteY3" fmla="*/ 670495 h 3972494"/>
              <a:gd name="connsiteX4" fmla="*/ 12192000 w 12192000"/>
              <a:gd name="connsiteY4" fmla="*/ 543494 h 3972494"/>
              <a:gd name="connsiteX5" fmla="*/ 12192000 w 12192000"/>
              <a:gd name="connsiteY5" fmla="*/ 3972494 h 3972494"/>
              <a:gd name="connsiteX6" fmla="*/ 0 w 12192000"/>
              <a:gd name="connsiteY6" fmla="*/ 3972494 h 3972494"/>
              <a:gd name="connsiteX7" fmla="*/ 0 w 12192000"/>
              <a:gd name="connsiteY7" fmla="*/ 543494 h 3972494"/>
              <a:gd name="connsiteX0" fmla="*/ 0 w 12192000"/>
              <a:gd name="connsiteY0" fmla="*/ 268767 h 3697767"/>
              <a:gd name="connsiteX1" fmla="*/ 3439886 w 12192000"/>
              <a:gd name="connsiteY1" fmla="*/ 250625 h 3697767"/>
              <a:gd name="connsiteX2" fmla="*/ 6574972 w 12192000"/>
              <a:gd name="connsiteY2" fmla="*/ 1542395 h 3697767"/>
              <a:gd name="connsiteX3" fmla="*/ 9231085 w 12192000"/>
              <a:gd name="connsiteY3" fmla="*/ 395768 h 3697767"/>
              <a:gd name="connsiteX4" fmla="*/ 12192000 w 12192000"/>
              <a:gd name="connsiteY4" fmla="*/ 268767 h 3697767"/>
              <a:gd name="connsiteX5" fmla="*/ 12192000 w 12192000"/>
              <a:gd name="connsiteY5" fmla="*/ 3697767 h 3697767"/>
              <a:gd name="connsiteX6" fmla="*/ 0 w 12192000"/>
              <a:gd name="connsiteY6" fmla="*/ 3697767 h 3697767"/>
              <a:gd name="connsiteX7" fmla="*/ 0 w 12192000"/>
              <a:gd name="connsiteY7" fmla="*/ 268767 h 3697767"/>
              <a:gd name="connsiteX0" fmla="*/ 0 w 12192000"/>
              <a:gd name="connsiteY0" fmla="*/ 619785 h 4048785"/>
              <a:gd name="connsiteX1" fmla="*/ 3439886 w 12192000"/>
              <a:gd name="connsiteY1" fmla="*/ 601643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3439886 w 12192000"/>
              <a:gd name="connsiteY1" fmla="*/ 601643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3135086 w 12192000"/>
              <a:gd name="connsiteY1" fmla="*/ 1428957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6574972 w 12192000"/>
              <a:gd name="connsiteY3" fmla="*/ 1893413 h 4048785"/>
              <a:gd name="connsiteX4" fmla="*/ 9231085 w 12192000"/>
              <a:gd name="connsiteY4" fmla="*/ 746786 h 4048785"/>
              <a:gd name="connsiteX5" fmla="*/ 12192000 w 12192000"/>
              <a:gd name="connsiteY5" fmla="*/ 619785 h 4048785"/>
              <a:gd name="connsiteX6" fmla="*/ 12192000 w 12192000"/>
              <a:gd name="connsiteY6" fmla="*/ 4048785 h 4048785"/>
              <a:gd name="connsiteX7" fmla="*/ 0 w 12192000"/>
              <a:gd name="connsiteY7" fmla="*/ 4048785 h 4048785"/>
              <a:gd name="connsiteX8" fmla="*/ 0 w 12192000"/>
              <a:gd name="connsiteY8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6574972 w 12192000"/>
              <a:gd name="connsiteY3" fmla="*/ 1893413 h 4048785"/>
              <a:gd name="connsiteX4" fmla="*/ 9231085 w 12192000"/>
              <a:gd name="connsiteY4" fmla="*/ 746786 h 4048785"/>
              <a:gd name="connsiteX5" fmla="*/ 12192000 w 12192000"/>
              <a:gd name="connsiteY5" fmla="*/ 619785 h 4048785"/>
              <a:gd name="connsiteX6" fmla="*/ 12192000 w 12192000"/>
              <a:gd name="connsiteY6" fmla="*/ 4048785 h 4048785"/>
              <a:gd name="connsiteX7" fmla="*/ 0 w 12192000"/>
              <a:gd name="connsiteY7" fmla="*/ 4048785 h 4048785"/>
              <a:gd name="connsiteX8" fmla="*/ 0 w 12192000"/>
              <a:gd name="connsiteY8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4818743 w 12192000"/>
              <a:gd name="connsiteY3" fmla="*/ 1733757 h 4048785"/>
              <a:gd name="connsiteX4" fmla="*/ 6574972 w 12192000"/>
              <a:gd name="connsiteY4" fmla="*/ 1893413 h 4048785"/>
              <a:gd name="connsiteX5" fmla="*/ 9231085 w 12192000"/>
              <a:gd name="connsiteY5" fmla="*/ 746786 h 4048785"/>
              <a:gd name="connsiteX6" fmla="*/ 12192000 w 12192000"/>
              <a:gd name="connsiteY6" fmla="*/ 619785 h 4048785"/>
              <a:gd name="connsiteX7" fmla="*/ 12192000 w 12192000"/>
              <a:gd name="connsiteY7" fmla="*/ 4048785 h 4048785"/>
              <a:gd name="connsiteX8" fmla="*/ 0 w 12192000"/>
              <a:gd name="connsiteY8" fmla="*/ 4048785 h 4048785"/>
              <a:gd name="connsiteX9" fmla="*/ 0 w 12192000"/>
              <a:gd name="connsiteY9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5065486 w 12192000"/>
              <a:gd name="connsiteY3" fmla="*/ 1051586 h 4048785"/>
              <a:gd name="connsiteX4" fmla="*/ 6574972 w 12192000"/>
              <a:gd name="connsiteY4" fmla="*/ 1893413 h 4048785"/>
              <a:gd name="connsiteX5" fmla="*/ 9231085 w 12192000"/>
              <a:gd name="connsiteY5" fmla="*/ 746786 h 4048785"/>
              <a:gd name="connsiteX6" fmla="*/ 12192000 w 12192000"/>
              <a:gd name="connsiteY6" fmla="*/ 619785 h 4048785"/>
              <a:gd name="connsiteX7" fmla="*/ 12192000 w 12192000"/>
              <a:gd name="connsiteY7" fmla="*/ 4048785 h 4048785"/>
              <a:gd name="connsiteX8" fmla="*/ 0 w 12192000"/>
              <a:gd name="connsiteY8" fmla="*/ 4048785 h 4048785"/>
              <a:gd name="connsiteX9" fmla="*/ 0 w 12192000"/>
              <a:gd name="connsiteY9" fmla="*/ 619785 h 4048785"/>
              <a:gd name="connsiteX0" fmla="*/ 0 w 12192000"/>
              <a:gd name="connsiteY0" fmla="*/ 242446 h 3671446"/>
              <a:gd name="connsiteX1" fmla="*/ 1524000 w 12192000"/>
              <a:gd name="connsiteY1" fmla="*/ 442018 h 3671446"/>
              <a:gd name="connsiteX2" fmla="*/ 3135086 w 12192000"/>
              <a:gd name="connsiteY2" fmla="*/ 1051618 h 3671446"/>
              <a:gd name="connsiteX3" fmla="*/ 5065486 w 12192000"/>
              <a:gd name="connsiteY3" fmla="*/ 674247 h 3671446"/>
              <a:gd name="connsiteX4" fmla="*/ 6574972 w 12192000"/>
              <a:gd name="connsiteY4" fmla="*/ 1516074 h 3671446"/>
              <a:gd name="connsiteX5" fmla="*/ 8548914 w 12192000"/>
              <a:gd name="connsiteY5" fmla="*/ 790361 h 3671446"/>
              <a:gd name="connsiteX6" fmla="*/ 9231085 w 12192000"/>
              <a:gd name="connsiteY6" fmla="*/ 369447 h 3671446"/>
              <a:gd name="connsiteX7" fmla="*/ 12192000 w 12192000"/>
              <a:gd name="connsiteY7" fmla="*/ 242446 h 3671446"/>
              <a:gd name="connsiteX8" fmla="*/ 12192000 w 12192000"/>
              <a:gd name="connsiteY8" fmla="*/ 3671446 h 3671446"/>
              <a:gd name="connsiteX9" fmla="*/ 0 w 12192000"/>
              <a:gd name="connsiteY9" fmla="*/ 3671446 h 3671446"/>
              <a:gd name="connsiteX10" fmla="*/ 0 w 12192000"/>
              <a:gd name="connsiteY10" fmla="*/ 242446 h 3671446"/>
              <a:gd name="connsiteX0" fmla="*/ 0 w 12192000"/>
              <a:gd name="connsiteY0" fmla="*/ 238591 h 3667591"/>
              <a:gd name="connsiteX1" fmla="*/ 1524000 w 12192000"/>
              <a:gd name="connsiteY1" fmla="*/ 438163 h 3667591"/>
              <a:gd name="connsiteX2" fmla="*/ 3135086 w 12192000"/>
              <a:gd name="connsiteY2" fmla="*/ 1047763 h 3667591"/>
              <a:gd name="connsiteX3" fmla="*/ 5065486 w 12192000"/>
              <a:gd name="connsiteY3" fmla="*/ 670392 h 3667591"/>
              <a:gd name="connsiteX4" fmla="*/ 6574972 w 12192000"/>
              <a:gd name="connsiteY4" fmla="*/ 1512219 h 3667591"/>
              <a:gd name="connsiteX5" fmla="*/ 7750628 w 12192000"/>
              <a:gd name="connsiteY5" fmla="*/ 670392 h 3667591"/>
              <a:gd name="connsiteX6" fmla="*/ 9231085 w 12192000"/>
              <a:gd name="connsiteY6" fmla="*/ 365592 h 3667591"/>
              <a:gd name="connsiteX7" fmla="*/ 12192000 w 12192000"/>
              <a:gd name="connsiteY7" fmla="*/ 238591 h 3667591"/>
              <a:gd name="connsiteX8" fmla="*/ 12192000 w 12192000"/>
              <a:gd name="connsiteY8" fmla="*/ 3667591 h 3667591"/>
              <a:gd name="connsiteX9" fmla="*/ 0 w 12192000"/>
              <a:gd name="connsiteY9" fmla="*/ 3667591 h 3667591"/>
              <a:gd name="connsiteX10" fmla="*/ 0 w 12192000"/>
              <a:gd name="connsiteY10" fmla="*/ 238591 h 3667591"/>
              <a:gd name="connsiteX0" fmla="*/ 0 w 12192000"/>
              <a:gd name="connsiteY0" fmla="*/ 297892 h 3726892"/>
              <a:gd name="connsiteX1" fmla="*/ 1524000 w 12192000"/>
              <a:gd name="connsiteY1" fmla="*/ 497464 h 3726892"/>
              <a:gd name="connsiteX2" fmla="*/ 3135086 w 12192000"/>
              <a:gd name="connsiteY2" fmla="*/ 1107064 h 3726892"/>
              <a:gd name="connsiteX3" fmla="*/ 5065486 w 12192000"/>
              <a:gd name="connsiteY3" fmla="*/ 729693 h 3726892"/>
              <a:gd name="connsiteX4" fmla="*/ 6574972 w 12192000"/>
              <a:gd name="connsiteY4" fmla="*/ 1571520 h 3726892"/>
              <a:gd name="connsiteX5" fmla="*/ 7750628 w 12192000"/>
              <a:gd name="connsiteY5" fmla="*/ 729693 h 3726892"/>
              <a:gd name="connsiteX6" fmla="*/ 9231085 w 12192000"/>
              <a:gd name="connsiteY6" fmla="*/ 424893 h 3726892"/>
              <a:gd name="connsiteX7" fmla="*/ 10305143 w 12192000"/>
              <a:gd name="connsiteY7" fmla="*/ 192663 h 3726892"/>
              <a:gd name="connsiteX8" fmla="*/ 12192000 w 12192000"/>
              <a:gd name="connsiteY8" fmla="*/ 297892 h 3726892"/>
              <a:gd name="connsiteX9" fmla="*/ 12192000 w 12192000"/>
              <a:gd name="connsiteY9" fmla="*/ 3726892 h 3726892"/>
              <a:gd name="connsiteX10" fmla="*/ 0 w 12192000"/>
              <a:gd name="connsiteY10" fmla="*/ 3726892 h 3726892"/>
              <a:gd name="connsiteX11" fmla="*/ 0 w 12192000"/>
              <a:gd name="connsiteY11" fmla="*/ 297892 h 3726892"/>
              <a:gd name="connsiteX0" fmla="*/ 0 w 12192000"/>
              <a:gd name="connsiteY0" fmla="*/ 745529 h 4174529"/>
              <a:gd name="connsiteX1" fmla="*/ 1524000 w 12192000"/>
              <a:gd name="connsiteY1" fmla="*/ 945101 h 4174529"/>
              <a:gd name="connsiteX2" fmla="*/ 3135086 w 12192000"/>
              <a:gd name="connsiteY2" fmla="*/ 1554701 h 4174529"/>
              <a:gd name="connsiteX3" fmla="*/ 5065486 w 12192000"/>
              <a:gd name="connsiteY3" fmla="*/ 1177330 h 4174529"/>
              <a:gd name="connsiteX4" fmla="*/ 6574972 w 12192000"/>
              <a:gd name="connsiteY4" fmla="*/ 2019157 h 4174529"/>
              <a:gd name="connsiteX5" fmla="*/ 7750628 w 12192000"/>
              <a:gd name="connsiteY5" fmla="*/ 1177330 h 4174529"/>
              <a:gd name="connsiteX6" fmla="*/ 9231085 w 12192000"/>
              <a:gd name="connsiteY6" fmla="*/ 872530 h 4174529"/>
              <a:gd name="connsiteX7" fmla="*/ 10305143 w 12192000"/>
              <a:gd name="connsiteY7" fmla="*/ 1672 h 4174529"/>
              <a:gd name="connsiteX8" fmla="*/ 12192000 w 12192000"/>
              <a:gd name="connsiteY8" fmla="*/ 745529 h 4174529"/>
              <a:gd name="connsiteX9" fmla="*/ 12192000 w 12192000"/>
              <a:gd name="connsiteY9" fmla="*/ 4174529 h 4174529"/>
              <a:gd name="connsiteX10" fmla="*/ 0 w 12192000"/>
              <a:gd name="connsiteY10" fmla="*/ 4174529 h 4174529"/>
              <a:gd name="connsiteX11" fmla="*/ 0 w 12192000"/>
              <a:gd name="connsiteY11" fmla="*/ 745529 h 4174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174529">
                <a:moveTo>
                  <a:pt x="0" y="745529"/>
                </a:moveTo>
                <a:cubicBezTo>
                  <a:pt x="254000" y="207291"/>
                  <a:pt x="1001486" y="810239"/>
                  <a:pt x="1524000" y="945101"/>
                </a:cubicBezTo>
                <a:cubicBezTo>
                  <a:pt x="3207657" y="717106"/>
                  <a:pt x="2544838" y="1515996"/>
                  <a:pt x="3135086" y="1554701"/>
                </a:cubicBezTo>
                <a:cubicBezTo>
                  <a:pt x="3725334" y="1593406"/>
                  <a:pt x="4492172" y="1099921"/>
                  <a:pt x="5065486" y="1177330"/>
                </a:cubicBezTo>
                <a:cubicBezTo>
                  <a:pt x="5638800" y="1254739"/>
                  <a:pt x="6127448" y="2019157"/>
                  <a:pt x="6574972" y="2019157"/>
                </a:cubicBezTo>
                <a:cubicBezTo>
                  <a:pt x="7022496" y="2019157"/>
                  <a:pt x="7307942" y="1368435"/>
                  <a:pt x="7750628" y="1177330"/>
                </a:cubicBezTo>
                <a:cubicBezTo>
                  <a:pt x="8193314" y="986225"/>
                  <a:pt x="8805333" y="1068473"/>
                  <a:pt x="9231085" y="872530"/>
                </a:cubicBezTo>
                <a:cubicBezTo>
                  <a:pt x="9656838" y="676587"/>
                  <a:pt x="9811657" y="22839"/>
                  <a:pt x="10305143" y="1672"/>
                </a:cubicBezTo>
                <a:cubicBezTo>
                  <a:pt x="10798629" y="-19495"/>
                  <a:pt x="11877524" y="156491"/>
                  <a:pt x="12192000" y="745529"/>
                </a:cubicBezTo>
                <a:lnTo>
                  <a:pt x="12192000" y="4174529"/>
                </a:lnTo>
                <a:lnTo>
                  <a:pt x="0" y="4174529"/>
                </a:lnTo>
                <a:lnTo>
                  <a:pt x="0" y="745529"/>
                </a:lnTo>
                <a:close/>
              </a:path>
            </a:pathLst>
          </a:cu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endParaRPr lang="en-ID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10272074" y="3061157"/>
            <a:ext cx="713307" cy="501326"/>
          </a:xfrm>
          <a:custGeom>
            <a:avLst/>
            <a:gdLst>
              <a:gd name="T0" fmla="*/ 195 w 195"/>
              <a:gd name="T1" fmla="*/ 0 h 137"/>
              <a:gd name="T2" fmla="*/ 186 w 195"/>
              <a:gd name="T3" fmla="*/ 35 h 137"/>
              <a:gd name="T4" fmla="*/ 177 w 195"/>
              <a:gd name="T5" fmla="*/ 27 h 137"/>
              <a:gd name="T6" fmla="*/ 127 w 195"/>
              <a:gd name="T7" fmla="*/ 77 h 137"/>
              <a:gd name="T8" fmla="*/ 106 w 195"/>
              <a:gd name="T9" fmla="*/ 57 h 137"/>
              <a:gd name="T10" fmla="*/ 73 w 195"/>
              <a:gd name="T11" fmla="*/ 90 h 137"/>
              <a:gd name="T12" fmla="*/ 64 w 195"/>
              <a:gd name="T13" fmla="*/ 82 h 137"/>
              <a:gd name="T14" fmla="*/ 106 w 195"/>
              <a:gd name="T15" fmla="*/ 40 h 137"/>
              <a:gd name="T16" fmla="*/ 127 w 195"/>
              <a:gd name="T17" fmla="*/ 60 h 137"/>
              <a:gd name="T18" fmla="*/ 169 w 195"/>
              <a:gd name="T19" fmla="*/ 18 h 137"/>
              <a:gd name="T20" fmla="*/ 161 w 195"/>
              <a:gd name="T21" fmla="*/ 10 h 137"/>
              <a:gd name="T22" fmla="*/ 195 w 195"/>
              <a:gd name="T23" fmla="*/ 0 h 137"/>
              <a:gd name="T24" fmla="*/ 177 w 195"/>
              <a:gd name="T25" fmla="*/ 38 h 137"/>
              <a:gd name="T26" fmla="*/ 181 w 195"/>
              <a:gd name="T27" fmla="*/ 41 h 137"/>
              <a:gd name="T28" fmla="*/ 181 w 195"/>
              <a:gd name="T29" fmla="*/ 122 h 137"/>
              <a:gd name="T30" fmla="*/ 166 w 195"/>
              <a:gd name="T31" fmla="*/ 137 h 137"/>
              <a:gd name="T32" fmla="*/ 15 w 195"/>
              <a:gd name="T33" fmla="*/ 137 h 137"/>
              <a:gd name="T34" fmla="*/ 0 w 195"/>
              <a:gd name="T35" fmla="*/ 122 h 137"/>
              <a:gd name="T36" fmla="*/ 0 w 195"/>
              <a:gd name="T37" fmla="*/ 25 h 137"/>
              <a:gd name="T38" fmla="*/ 15 w 195"/>
              <a:gd name="T39" fmla="*/ 10 h 137"/>
              <a:gd name="T40" fmla="*/ 150 w 195"/>
              <a:gd name="T41" fmla="*/ 10 h 137"/>
              <a:gd name="T42" fmla="*/ 158 w 195"/>
              <a:gd name="T43" fmla="*/ 18 h 137"/>
              <a:gd name="T44" fmla="*/ 145 w 195"/>
              <a:gd name="T45" fmla="*/ 31 h 137"/>
              <a:gd name="T46" fmla="*/ 13 w 195"/>
              <a:gd name="T47" fmla="*/ 31 h 137"/>
              <a:gd name="T48" fmla="*/ 13 w 195"/>
              <a:gd name="T49" fmla="*/ 115 h 137"/>
              <a:gd name="T50" fmla="*/ 168 w 195"/>
              <a:gd name="T51" fmla="*/ 115 h 137"/>
              <a:gd name="T52" fmla="*/ 168 w 195"/>
              <a:gd name="T53" fmla="*/ 47 h 137"/>
              <a:gd name="T54" fmla="*/ 177 w 195"/>
              <a:gd name="T55" fmla="*/ 38 h 137"/>
              <a:gd name="T56" fmla="*/ 49 w 195"/>
              <a:gd name="T57" fmla="*/ 22 h 137"/>
              <a:gd name="T58" fmla="*/ 54 w 195"/>
              <a:gd name="T59" fmla="*/ 27 h 137"/>
              <a:gd name="T60" fmla="*/ 59 w 195"/>
              <a:gd name="T61" fmla="*/ 22 h 137"/>
              <a:gd name="T62" fmla="*/ 54 w 195"/>
              <a:gd name="T63" fmla="*/ 18 h 137"/>
              <a:gd name="T64" fmla="*/ 49 w 195"/>
              <a:gd name="T65" fmla="*/ 22 h 137"/>
              <a:gd name="T66" fmla="*/ 34 w 195"/>
              <a:gd name="T67" fmla="*/ 22 h 137"/>
              <a:gd name="T68" fmla="*/ 38 w 195"/>
              <a:gd name="T69" fmla="*/ 27 h 137"/>
              <a:gd name="T70" fmla="*/ 43 w 195"/>
              <a:gd name="T71" fmla="*/ 22 h 137"/>
              <a:gd name="T72" fmla="*/ 38 w 195"/>
              <a:gd name="T73" fmla="*/ 18 h 137"/>
              <a:gd name="T74" fmla="*/ 34 w 195"/>
              <a:gd name="T75" fmla="*/ 22 h 137"/>
              <a:gd name="T76" fmla="*/ 18 w 195"/>
              <a:gd name="T77" fmla="*/ 22 h 137"/>
              <a:gd name="T78" fmla="*/ 23 w 195"/>
              <a:gd name="T79" fmla="*/ 27 h 137"/>
              <a:gd name="T80" fmla="*/ 27 w 195"/>
              <a:gd name="T81" fmla="*/ 22 h 137"/>
              <a:gd name="T82" fmla="*/ 23 w 195"/>
              <a:gd name="T83" fmla="*/ 18 h 137"/>
              <a:gd name="T84" fmla="*/ 18 w 195"/>
              <a:gd name="T8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5" h="137">
                <a:moveTo>
                  <a:pt x="195" y="0"/>
                </a:moveTo>
                <a:cubicBezTo>
                  <a:pt x="186" y="35"/>
                  <a:pt x="186" y="35"/>
                  <a:pt x="186" y="35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73" y="90"/>
                  <a:pt x="73" y="90"/>
                  <a:pt x="73" y="90"/>
                </a:cubicBezTo>
                <a:cubicBezTo>
                  <a:pt x="64" y="82"/>
                  <a:pt x="64" y="82"/>
                  <a:pt x="64" y="82"/>
                </a:cubicBezTo>
                <a:cubicBezTo>
                  <a:pt x="106" y="40"/>
                  <a:pt x="106" y="40"/>
                  <a:pt x="106" y="40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69" y="18"/>
                  <a:pt x="169" y="18"/>
                  <a:pt x="169" y="18"/>
                </a:cubicBezTo>
                <a:cubicBezTo>
                  <a:pt x="161" y="10"/>
                  <a:pt x="161" y="10"/>
                  <a:pt x="161" y="10"/>
                </a:cubicBezTo>
                <a:lnTo>
                  <a:pt x="195" y="0"/>
                </a:lnTo>
                <a:close/>
                <a:moveTo>
                  <a:pt x="177" y="38"/>
                </a:moveTo>
                <a:cubicBezTo>
                  <a:pt x="181" y="41"/>
                  <a:pt x="181" y="41"/>
                  <a:pt x="181" y="41"/>
                </a:cubicBezTo>
                <a:cubicBezTo>
                  <a:pt x="181" y="122"/>
                  <a:pt x="181" y="122"/>
                  <a:pt x="181" y="122"/>
                </a:cubicBezTo>
                <a:cubicBezTo>
                  <a:pt x="181" y="130"/>
                  <a:pt x="174" y="137"/>
                  <a:pt x="166" y="137"/>
                </a:cubicBezTo>
                <a:cubicBezTo>
                  <a:pt x="15" y="137"/>
                  <a:pt x="15" y="137"/>
                  <a:pt x="15" y="137"/>
                </a:cubicBezTo>
                <a:cubicBezTo>
                  <a:pt x="7" y="137"/>
                  <a:pt x="0" y="130"/>
                  <a:pt x="0" y="12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7"/>
                  <a:pt x="7" y="10"/>
                  <a:pt x="15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8" y="18"/>
                  <a:pt x="158" y="18"/>
                  <a:pt x="158" y="18"/>
                </a:cubicBezTo>
                <a:cubicBezTo>
                  <a:pt x="145" y="31"/>
                  <a:pt x="145" y="31"/>
                  <a:pt x="145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47"/>
                  <a:pt x="168" y="47"/>
                  <a:pt x="168" y="47"/>
                </a:cubicBezTo>
                <a:lnTo>
                  <a:pt x="177" y="38"/>
                </a:lnTo>
                <a:close/>
                <a:moveTo>
                  <a:pt x="49" y="22"/>
                </a:moveTo>
                <a:cubicBezTo>
                  <a:pt x="49" y="25"/>
                  <a:pt x="51" y="27"/>
                  <a:pt x="54" y="27"/>
                </a:cubicBezTo>
                <a:cubicBezTo>
                  <a:pt x="57" y="27"/>
                  <a:pt x="59" y="25"/>
                  <a:pt x="59" y="22"/>
                </a:cubicBezTo>
                <a:cubicBezTo>
                  <a:pt x="59" y="20"/>
                  <a:pt x="57" y="18"/>
                  <a:pt x="54" y="18"/>
                </a:cubicBezTo>
                <a:cubicBezTo>
                  <a:pt x="51" y="18"/>
                  <a:pt x="49" y="20"/>
                  <a:pt x="49" y="22"/>
                </a:cubicBezTo>
                <a:close/>
                <a:moveTo>
                  <a:pt x="34" y="22"/>
                </a:moveTo>
                <a:cubicBezTo>
                  <a:pt x="34" y="25"/>
                  <a:pt x="36" y="27"/>
                  <a:pt x="38" y="27"/>
                </a:cubicBezTo>
                <a:cubicBezTo>
                  <a:pt x="41" y="27"/>
                  <a:pt x="43" y="25"/>
                  <a:pt x="43" y="22"/>
                </a:cubicBezTo>
                <a:cubicBezTo>
                  <a:pt x="43" y="20"/>
                  <a:pt x="41" y="18"/>
                  <a:pt x="38" y="18"/>
                </a:cubicBezTo>
                <a:cubicBezTo>
                  <a:pt x="36" y="18"/>
                  <a:pt x="34" y="20"/>
                  <a:pt x="34" y="22"/>
                </a:cubicBezTo>
                <a:close/>
                <a:moveTo>
                  <a:pt x="18" y="22"/>
                </a:moveTo>
                <a:cubicBezTo>
                  <a:pt x="18" y="25"/>
                  <a:pt x="20" y="27"/>
                  <a:pt x="23" y="27"/>
                </a:cubicBezTo>
                <a:cubicBezTo>
                  <a:pt x="25" y="27"/>
                  <a:pt x="27" y="25"/>
                  <a:pt x="27" y="22"/>
                </a:cubicBezTo>
                <a:cubicBezTo>
                  <a:pt x="27" y="20"/>
                  <a:pt x="25" y="18"/>
                  <a:pt x="23" y="18"/>
                </a:cubicBezTo>
                <a:cubicBezTo>
                  <a:pt x="20" y="18"/>
                  <a:pt x="18" y="20"/>
                  <a:pt x="18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rtl="1"/>
            <a:endParaRPr lang="en-US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4408099" y="112405"/>
            <a:ext cx="811745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48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Secondary clarifier </a:t>
            </a:r>
            <a:endParaRPr lang="ar-EG" sz="48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5" r="26041"/>
          <a:stretch/>
        </p:blipFill>
        <p:spPr/>
      </p:pic>
      <p:sp>
        <p:nvSpPr>
          <p:cNvPr id="11" name="Rectangle 10"/>
          <p:cNvSpPr/>
          <p:nvPr/>
        </p:nvSpPr>
        <p:spPr>
          <a:xfrm flipH="1">
            <a:off x="6107008" y="1742674"/>
            <a:ext cx="4719637" cy="2239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To settle the suspended solid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RAS: 75%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WAS: 25%</a:t>
            </a:r>
            <a:endParaRPr lang="en-US" sz="24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  <a:p>
            <a:pPr algn="just">
              <a:lnSpc>
                <a:spcPct val="150000"/>
              </a:lnSpc>
            </a:pPr>
            <a:endParaRPr lang="en-US" sz="24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086721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/>
        </p:nvSpPr>
        <p:spPr>
          <a:xfrm rot="5400000">
            <a:off x="-816770" y="816767"/>
            <a:ext cx="6858000" cy="5224463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  <a:gd name="connsiteX4" fmla="*/ 0 w 12192000"/>
              <a:gd name="connsiteY4" fmla="*/ 0 h 3429000"/>
              <a:gd name="connsiteX0" fmla="*/ 0 w 12192000"/>
              <a:gd name="connsiteY0" fmla="*/ 18143 h 3447143"/>
              <a:gd name="connsiteX1" fmla="*/ 6487886 w 12192000"/>
              <a:gd name="connsiteY1" fmla="*/ 0 h 3447143"/>
              <a:gd name="connsiteX2" fmla="*/ 12192000 w 12192000"/>
              <a:gd name="connsiteY2" fmla="*/ 18143 h 3447143"/>
              <a:gd name="connsiteX3" fmla="*/ 12192000 w 12192000"/>
              <a:gd name="connsiteY3" fmla="*/ 3447143 h 3447143"/>
              <a:gd name="connsiteX4" fmla="*/ 0 w 12192000"/>
              <a:gd name="connsiteY4" fmla="*/ 3447143 h 3447143"/>
              <a:gd name="connsiteX5" fmla="*/ 0 w 12192000"/>
              <a:gd name="connsiteY5" fmla="*/ 18143 h 3447143"/>
              <a:gd name="connsiteX0" fmla="*/ 0 w 12192000"/>
              <a:gd name="connsiteY0" fmla="*/ 18143 h 3447143"/>
              <a:gd name="connsiteX1" fmla="*/ 3439886 w 12192000"/>
              <a:gd name="connsiteY1" fmla="*/ 1 h 3447143"/>
              <a:gd name="connsiteX2" fmla="*/ 6487886 w 12192000"/>
              <a:gd name="connsiteY2" fmla="*/ 0 h 3447143"/>
              <a:gd name="connsiteX3" fmla="*/ 12192000 w 12192000"/>
              <a:gd name="connsiteY3" fmla="*/ 18143 h 3447143"/>
              <a:gd name="connsiteX4" fmla="*/ 12192000 w 12192000"/>
              <a:gd name="connsiteY4" fmla="*/ 3447143 h 3447143"/>
              <a:gd name="connsiteX5" fmla="*/ 0 w 12192000"/>
              <a:gd name="connsiteY5" fmla="*/ 3447143 h 3447143"/>
              <a:gd name="connsiteX6" fmla="*/ 0 w 12192000"/>
              <a:gd name="connsiteY6" fmla="*/ 18143 h 3447143"/>
              <a:gd name="connsiteX0" fmla="*/ 0 w 12192000"/>
              <a:gd name="connsiteY0" fmla="*/ 18143 h 3447143"/>
              <a:gd name="connsiteX1" fmla="*/ 3439886 w 12192000"/>
              <a:gd name="connsiteY1" fmla="*/ 1 h 3447143"/>
              <a:gd name="connsiteX2" fmla="*/ 6487886 w 12192000"/>
              <a:gd name="connsiteY2" fmla="*/ 0 h 3447143"/>
              <a:gd name="connsiteX3" fmla="*/ 9347200 w 12192000"/>
              <a:gd name="connsiteY3" fmla="*/ 14515 h 3447143"/>
              <a:gd name="connsiteX4" fmla="*/ 12192000 w 12192000"/>
              <a:gd name="connsiteY4" fmla="*/ 18143 h 3447143"/>
              <a:gd name="connsiteX5" fmla="*/ 12192000 w 12192000"/>
              <a:gd name="connsiteY5" fmla="*/ 3447143 h 3447143"/>
              <a:gd name="connsiteX6" fmla="*/ 0 w 12192000"/>
              <a:gd name="connsiteY6" fmla="*/ 3447143 h 3447143"/>
              <a:gd name="connsiteX7" fmla="*/ 0 w 12192000"/>
              <a:gd name="connsiteY7" fmla="*/ 18143 h 3447143"/>
              <a:gd name="connsiteX0" fmla="*/ 0 w 12192000"/>
              <a:gd name="connsiteY0" fmla="*/ 254537 h 3683537"/>
              <a:gd name="connsiteX1" fmla="*/ 3439886 w 12192000"/>
              <a:gd name="connsiteY1" fmla="*/ 236395 h 3683537"/>
              <a:gd name="connsiteX2" fmla="*/ 6487886 w 12192000"/>
              <a:gd name="connsiteY2" fmla="*/ 236394 h 3683537"/>
              <a:gd name="connsiteX3" fmla="*/ 9347200 w 12192000"/>
              <a:gd name="connsiteY3" fmla="*/ 250909 h 3683537"/>
              <a:gd name="connsiteX4" fmla="*/ 12192000 w 12192000"/>
              <a:gd name="connsiteY4" fmla="*/ 254537 h 3683537"/>
              <a:gd name="connsiteX5" fmla="*/ 12192000 w 12192000"/>
              <a:gd name="connsiteY5" fmla="*/ 3683537 h 3683537"/>
              <a:gd name="connsiteX6" fmla="*/ 0 w 12192000"/>
              <a:gd name="connsiteY6" fmla="*/ 3683537 h 3683537"/>
              <a:gd name="connsiteX7" fmla="*/ 0 w 12192000"/>
              <a:gd name="connsiteY7" fmla="*/ 254537 h 3683537"/>
              <a:gd name="connsiteX0" fmla="*/ 0 w 12192000"/>
              <a:gd name="connsiteY0" fmla="*/ 254537 h 3683537"/>
              <a:gd name="connsiteX1" fmla="*/ 3439886 w 12192000"/>
              <a:gd name="connsiteY1" fmla="*/ 236395 h 3683537"/>
              <a:gd name="connsiteX2" fmla="*/ 6487886 w 12192000"/>
              <a:gd name="connsiteY2" fmla="*/ 236394 h 3683537"/>
              <a:gd name="connsiteX3" fmla="*/ 9347200 w 12192000"/>
              <a:gd name="connsiteY3" fmla="*/ 250909 h 3683537"/>
              <a:gd name="connsiteX4" fmla="*/ 12192000 w 12192000"/>
              <a:gd name="connsiteY4" fmla="*/ 254537 h 3683537"/>
              <a:gd name="connsiteX5" fmla="*/ 12192000 w 12192000"/>
              <a:gd name="connsiteY5" fmla="*/ 3683537 h 3683537"/>
              <a:gd name="connsiteX6" fmla="*/ 0 w 12192000"/>
              <a:gd name="connsiteY6" fmla="*/ 3683537 h 3683537"/>
              <a:gd name="connsiteX7" fmla="*/ 0 w 12192000"/>
              <a:gd name="connsiteY7" fmla="*/ 254537 h 3683537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177836 h 3606836"/>
              <a:gd name="connsiteX1" fmla="*/ 3439886 w 12192000"/>
              <a:gd name="connsiteY1" fmla="*/ 159694 h 3606836"/>
              <a:gd name="connsiteX2" fmla="*/ 6560458 w 12192000"/>
              <a:gd name="connsiteY2" fmla="*/ 928950 h 3606836"/>
              <a:gd name="connsiteX3" fmla="*/ 9477828 w 12192000"/>
              <a:gd name="connsiteY3" fmla="*/ 711237 h 3606836"/>
              <a:gd name="connsiteX4" fmla="*/ 12192000 w 12192000"/>
              <a:gd name="connsiteY4" fmla="*/ 177836 h 3606836"/>
              <a:gd name="connsiteX5" fmla="*/ 12192000 w 12192000"/>
              <a:gd name="connsiteY5" fmla="*/ 3606836 h 3606836"/>
              <a:gd name="connsiteX6" fmla="*/ 0 w 12192000"/>
              <a:gd name="connsiteY6" fmla="*/ 3606836 h 3606836"/>
              <a:gd name="connsiteX7" fmla="*/ 0 w 12192000"/>
              <a:gd name="connsiteY7" fmla="*/ 177836 h 3606836"/>
              <a:gd name="connsiteX0" fmla="*/ 0 w 12192000"/>
              <a:gd name="connsiteY0" fmla="*/ 314690 h 3743690"/>
              <a:gd name="connsiteX1" fmla="*/ 3439886 w 12192000"/>
              <a:gd name="connsiteY1" fmla="*/ 296548 h 3743690"/>
              <a:gd name="connsiteX2" fmla="*/ 6560458 w 12192000"/>
              <a:gd name="connsiteY2" fmla="*/ 1065804 h 3743690"/>
              <a:gd name="connsiteX3" fmla="*/ 9477828 w 12192000"/>
              <a:gd name="connsiteY3" fmla="*/ 848091 h 3743690"/>
              <a:gd name="connsiteX4" fmla="*/ 12192000 w 12192000"/>
              <a:gd name="connsiteY4" fmla="*/ 314690 h 3743690"/>
              <a:gd name="connsiteX5" fmla="*/ 12192000 w 12192000"/>
              <a:gd name="connsiteY5" fmla="*/ 3743690 h 3743690"/>
              <a:gd name="connsiteX6" fmla="*/ 0 w 12192000"/>
              <a:gd name="connsiteY6" fmla="*/ 3743690 h 3743690"/>
              <a:gd name="connsiteX7" fmla="*/ 0 w 12192000"/>
              <a:gd name="connsiteY7" fmla="*/ 314690 h 3743690"/>
              <a:gd name="connsiteX0" fmla="*/ 0 w 12192000"/>
              <a:gd name="connsiteY0" fmla="*/ 245816 h 3674816"/>
              <a:gd name="connsiteX1" fmla="*/ 3439886 w 12192000"/>
              <a:gd name="connsiteY1" fmla="*/ 227674 h 3674816"/>
              <a:gd name="connsiteX2" fmla="*/ 6560458 w 12192000"/>
              <a:gd name="connsiteY2" fmla="*/ 996930 h 3674816"/>
              <a:gd name="connsiteX3" fmla="*/ 9477828 w 12192000"/>
              <a:gd name="connsiteY3" fmla="*/ 779217 h 3674816"/>
              <a:gd name="connsiteX4" fmla="*/ 12192000 w 12192000"/>
              <a:gd name="connsiteY4" fmla="*/ 245816 h 3674816"/>
              <a:gd name="connsiteX5" fmla="*/ 12192000 w 12192000"/>
              <a:gd name="connsiteY5" fmla="*/ 3674816 h 3674816"/>
              <a:gd name="connsiteX6" fmla="*/ 0 w 12192000"/>
              <a:gd name="connsiteY6" fmla="*/ 3674816 h 3674816"/>
              <a:gd name="connsiteX7" fmla="*/ 0 w 12192000"/>
              <a:gd name="connsiteY7" fmla="*/ 245816 h 3674816"/>
              <a:gd name="connsiteX0" fmla="*/ 0 w 12192000"/>
              <a:gd name="connsiteY0" fmla="*/ 371820 h 3800820"/>
              <a:gd name="connsiteX1" fmla="*/ 3439886 w 12192000"/>
              <a:gd name="connsiteY1" fmla="*/ 353678 h 3800820"/>
              <a:gd name="connsiteX2" fmla="*/ 6560458 w 12192000"/>
              <a:gd name="connsiteY2" fmla="*/ 1122934 h 3800820"/>
              <a:gd name="connsiteX3" fmla="*/ 9231085 w 12192000"/>
              <a:gd name="connsiteY3" fmla="*/ 498821 h 3800820"/>
              <a:gd name="connsiteX4" fmla="*/ 12192000 w 12192000"/>
              <a:gd name="connsiteY4" fmla="*/ 371820 h 3800820"/>
              <a:gd name="connsiteX5" fmla="*/ 12192000 w 12192000"/>
              <a:gd name="connsiteY5" fmla="*/ 3800820 h 3800820"/>
              <a:gd name="connsiteX6" fmla="*/ 0 w 12192000"/>
              <a:gd name="connsiteY6" fmla="*/ 3800820 h 3800820"/>
              <a:gd name="connsiteX7" fmla="*/ 0 w 12192000"/>
              <a:gd name="connsiteY7" fmla="*/ 371820 h 3800820"/>
              <a:gd name="connsiteX0" fmla="*/ 0 w 12192000"/>
              <a:gd name="connsiteY0" fmla="*/ 543494 h 3972494"/>
              <a:gd name="connsiteX1" fmla="*/ 3439886 w 12192000"/>
              <a:gd name="connsiteY1" fmla="*/ 525352 h 3972494"/>
              <a:gd name="connsiteX2" fmla="*/ 6560458 w 12192000"/>
              <a:gd name="connsiteY2" fmla="*/ 1294608 h 3972494"/>
              <a:gd name="connsiteX3" fmla="*/ 9231085 w 12192000"/>
              <a:gd name="connsiteY3" fmla="*/ 670495 h 3972494"/>
              <a:gd name="connsiteX4" fmla="*/ 12192000 w 12192000"/>
              <a:gd name="connsiteY4" fmla="*/ 543494 h 3972494"/>
              <a:gd name="connsiteX5" fmla="*/ 12192000 w 12192000"/>
              <a:gd name="connsiteY5" fmla="*/ 3972494 h 3972494"/>
              <a:gd name="connsiteX6" fmla="*/ 0 w 12192000"/>
              <a:gd name="connsiteY6" fmla="*/ 3972494 h 3972494"/>
              <a:gd name="connsiteX7" fmla="*/ 0 w 12192000"/>
              <a:gd name="connsiteY7" fmla="*/ 543494 h 3972494"/>
              <a:gd name="connsiteX0" fmla="*/ 0 w 12192000"/>
              <a:gd name="connsiteY0" fmla="*/ 543494 h 3972494"/>
              <a:gd name="connsiteX1" fmla="*/ 3439886 w 12192000"/>
              <a:gd name="connsiteY1" fmla="*/ 525352 h 3972494"/>
              <a:gd name="connsiteX2" fmla="*/ 6560458 w 12192000"/>
              <a:gd name="connsiteY2" fmla="*/ 1294608 h 3972494"/>
              <a:gd name="connsiteX3" fmla="*/ 9231085 w 12192000"/>
              <a:gd name="connsiteY3" fmla="*/ 670495 h 3972494"/>
              <a:gd name="connsiteX4" fmla="*/ 12192000 w 12192000"/>
              <a:gd name="connsiteY4" fmla="*/ 543494 h 3972494"/>
              <a:gd name="connsiteX5" fmla="*/ 12192000 w 12192000"/>
              <a:gd name="connsiteY5" fmla="*/ 3972494 h 3972494"/>
              <a:gd name="connsiteX6" fmla="*/ 0 w 12192000"/>
              <a:gd name="connsiteY6" fmla="*/ 3972494 h 3972494"/>
              <a:gd name="connsiteX7" fmla="*/ 0 w 12192000"/>
              <a:gd name="connsiteY7" fmla="*/ 543494 h 3972494"/>
              <a:gd name="connsiteX0" fmla="*/ 0 w 12192000"/>
              <a:gd name="connsiteY0" fmla="*/ 268767 h 3697767"/>
              <a:gd name="connsiteX1" fmla="*/ 3439886 w 12192000"/>
              <a:gd name="connsiteY1" fmla="*/ 250625 h 3697767"/>
              <a:gd name="connsiteX2" fmla="*/ 6574972 w 12192000"/>
              <a:gd name="connsiteY2" fmla="*/ 1542395 h 3697767"/>
              <a:gd name="connsiteX3" fmla="*/ 9231085 w 12192000"/>
              <a:gd name="connsiteY3" fmla="*/ 395768 h 3697767"/>
              <a:gd name="connsiteX4" fmla="*/ 12192000 w 12192000"/>
              <a:gd name="connsiteY4" fmla="*/ 268767 h 3697767"/>
              <a:gd name="connsiteX5" fmla="*/ 12192000 w 12192000"/>
              <a:gd name="connsiteY5" fmla="*/ 3697767 h 3697767"/>
              <a:gd name="connsiteX6" fmla="*/ 0 w 12192000"/>
              <a:gd name="connsiteY6" fmla="*/ 3697767 h 3697767"/>
              <a:gd name="connsiteX7" fmla="*/ 0 w 12192000"/>
              <a:gd name="connsiteY7" fmla="*/ 268767 h 3697767"/>
              <a:gd name="connsiteX0" fmla="*/ 0 w 12192000"/>
              <a:gd name="connsiteY0" fmla="*/ 619785 h 4048785"/>
              <a:gd name="connsiteX1" fmla="*/ 3439886 w 12192000"/>
              <a:gd name="connsiteY1" fmla="*/ 601643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3439886 w 12192000"/>
              <a:gd name="connsiteY1" fmla="*/ 601643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3135086 w 12192000"/>
              <a:gd name="connsiteY1" fmla="*/ 1428957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6574972 w 12192000"/>
              <a:gd name="connsiteY3" fmla="*/ 1893413 h 4048785"/>
              <a:gd name="connsiteX4" fmla="*/ 9231085 w 12192000"/>
              <a:gd name="connsiteY4" fmla="*/ 746786 h 4048785"/>
              <a:gd name="connsiteX5" fmla="*/ 12192000 w 12192000"/>
              <a:gd name="connsiteY5" fmla="*/ 619785 h 4048785"/>
              <a:gd name="connsiteX6" fmla="*/ 12192000 w 12192000"/>
              <a:gd name="connsiteY6" fmla="*/ 4048785 h 4048785"/>
              <a:gd name="connsiteX7" fmla="*/ 0 w 12192000"/>
              <a:gd name="connsiteY7" fmla="*/ 4048785 h 4048785"/>
              <a:gd name="connsiteX8" fmla="*/ 0 w 12192000"/>
              <a:gd name="connsiteY8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6574972 w 12192000"/>
              <a:gd name="connsiteY3" fmla="*/ 1893413 h 4048785"/>
              <a:gd name="connsiteX4" fmla="*/ 9231085 w 12192000"/>
              <a:gd name="connsiteY4" fmla="*/ 746786 h 4048785"/>
              <a:gd name="connsiteX5" fmla="*/ 12192000 w 12192000"/>
              <a:gd name="connsiteY5" fmla="*/ 619785 h 4048785"/>
              <a:gd name="connsiteX6" fmla="*/ 12192000 w 12192000"/>
              <a:gd name="connsiteY6" fmla="*/ 4048785 h 4048785"/>
              <a:gd name="connsiteX7" fmla="*/ 0 w 12192000"/>
              <a:gd name="connsiteY7" fmla="*/ 4048785 h 4048785"/>
              <a:gd name="connsiteX8" fmla="*/ 0 w 12192000"/>
              <a:gd name="connsiteY8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4818743 w 12192000"/>
              <a:gd name="connsiteY3" fmla="*/ 1733757 h 4048785"/>
              <a:gd name="connsiteX4" fmla="*/ 6574972 w 12192000"/>
              <a:gd name="connsiteY4" fmla="*/ 1893413 h 4048785"/>
              <a:gd name="connsiteX5" fmla="*/ 9231085 w 12192000"/>
              <a:gd name="connsiteY5" fmla="*/ 746786 h 4048785"/>
              <a:gd name="connsiteX6" fmla="*/ 12192000 w 12192000"/>
              <a:gd name="connsiteY6" fmla="*/ 619785 h 4048785"/>
              <a:gd name="connsiteX7" fmla="*/ 12192000 w 12192000"/>
              <a:gd name="connsiteY7" fmla="*/ 4048785 h 4048785"/>
              <a:gd name="connsiteX8" fmla="*/ 0 w 12192000"/>
              <a:gd name="connsiteY8" fmla="*/ 4048785 h 4048785"/>
              <a:gd name="connsiteX9" fmla="*/ 0 w 12192000"/>
              <a:gd name="connsiteY9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5065486 w 12192000"/>
              <a:gd name="connsiteY3" fmla="*/ 1051586 h 4048785"/>
              <a:gd name="connsiteX4" fmla="*/ 6574972 w 12192000"/>
              <a:gd name="connsiteY4" fmla="*/ 1893413 h 4048785"/>
              <a:gd name="connsiteX5" fmla="*/ 9231085 w 12192000"/>
              <a:gd name="connsiteY5" fmla="*/ 746786 h 4048785"/>
              <a:gd name="connsiteX6" fmla="*/ 12192000 w 12192000"/>
              <a:gd name="connsiteY6" fmla="*/ 619785 h 4048785"/>
              <a:gd name="connsiteX7" fmla="*/ 12192000 w 12192000"/>
              <a:gd name="connsiteY7" fmla="*/ 4048785 h 4048785"/>
              <a:gd name="connsiteX8" fmla="*/ 0 w 12192000"/>
              <a:gd name="connsiteY8" fmla="*/ 4048785 h 4048785"/>
              <a:gd name="connsiteX9" fmla="*/ 0 w 12192000"/>
              <a:gd name="connsiteY9" fmla="*/ 619785 h 4048785"/>
              <a:gd name="connsiteX0" fmla="*/ 0 w 12192000"/>
              <a:gd name="connsiteY0" fmla="*/ 242446 h 3671446"/>
              <a:gd name="connsiteX1" fmla="*/ 1524000 w 12192000"/>
              <a:gd name="connsiteY1" fmla="*/ 442018 h 3671446"/>
              <a:gd name="connsiteX2" fmla="*/ 3135086 w 12192000"/>
              <a:gd name="connsiteY2" fmla="*/ 1051618 h 3671446"/>
              <a:gd name="connsiteX3" fmla="*/ 5065486 w 12192000"/>
              <a:gd name="connsiteY3" fmla="*/ 674247 h 3671446"/>
              <a:gd name="connsiteX4" fmla="*/ 6574972 w 12192000"/>
              <a:gd name="connsiteY4" fmla="*/ 1516074 h 3671446"/>
              <a:gd name="connsiteX5" fmla="*/ 8548914 w 12192000"/>
              <a:gd name="connsiteY5" fmla="*/ 790361 h 3671446"/>
              <a:gd name="connsiteX6" fmla="*/ 9231085 w 12192000"/>
              <a:gd name="connsiteY6" fmla="*/ 369447 h 3671446"/>
              <a:gd name="connsiteX7" fmla="*/ 12192000 w 12192000"/>
              <a:gd name="connsiteY7" fmla="*/ 242446 h 3671446"/>
              <a:gd name="connsiteX8" fmla="*/ 12192000 w 12192000"/>
              <a:gd name="connsiteY8" fmla="*/ 3671446 h 3671446"/>
              <a:gd name="connsiteX9" fmla="*/ 0 w 12192000"/>
              <a:gd name="connsiteY9" fmla="*/ 3671446 h 3671446"/>
              <a:gd name="connsiteX10" fmla="*/ 0 w 12192000"/>
              <a:gd name="connsiteY10" fmla="*/ 242446 h 3671446"/>
              <a:gd name="connsiteX0" fmla="*/ 0 w 12192000"/>
              <a:gd name="connsiteY0" fmla="*/ 238591 h 3667591"/>
              <a:gd name="connsiteX1" fmla="*/ 1524000 w 12192000"/>
              <a:gd name="connsiteY1" fmla="*/ 438163 h 3667591"/>
              <a:gd name="connsiteX2" fmla="*/ 3135086 w 12192000"/>
              <a:gd name="connsiteY2" fmla="*/ 1047763 h 3667591"/>
              <a:gd name="connsiteX3" fmla="*/ 5065486 w 12192000"/>
              <a:gd name="connsiteY3" fmla="*/ 670392 h 3667591"/>
              <a:gd name="connsiteX4" fmla="*/ 6574972 w 12192000"/>
              <a:gd name="connsiteY4" fmla="*/ 1512219 h 3667591"/>
              <a:gd name="connsiteX5" fmla="*/ 7750628 w 12192000"/>
              <a:gd name="connsiteY5" fmla="*/ 670392 h 3667591"/>
              <a:gd name="connsiteX6" fmla="*/ 9231085 w 12192000"/>
              <a:gd name="connsiteY6" fmla="*/ 365592 h 3667591"/>
              <a:gd name="connsiteX7" fmla="*/ 12192000 w 12192000"/>
              <a:gd name="connsiteY7" fmla="*/ 238591 h 3667591"/>
              <a:gd name="connsiteX8" fmla="*/ 12192000 w 12192000"/>
              <a:gd name="connsiteY8" fmla="*/ 3667591 h 3667591"/>
              <a:gd name="connsiteX9" fmla="*/ 0 w 12192000"/>
              <a:gd name="connsiteY9" fmla="*/ 3667591 h 3667591"/>
              <a:gd name="connsiteX10" fmla="*/ 0 w 12192000"/>
              <a:gd name="connsiteY10" fmla="*/ 238591 h 3667591"/>
              <a:gd name="connsiteX0" fmla="*/ 0 w 12192000"/>
              <a:gd name="connsiteY0" fmla="*/ 297892 h 3726892"/>
              <a:gd name="connsiteX1" fmla="*/ 1524000 w 12192000"/>
              <a:gd name="connsiteY1" fmla="*/ 497464 h 3726892"/>
              <a:gd name="connsiteX2" fmla="*/ 3135086 w 12192000"/>
              <a:gd name="connsiteY2" fmla="*/ 1107064 h 3726892"/>
              <a:gd name="connsiteX3" fmla="*/ 5065486 w 12192000"/>
              <a:gd name="connsiteY3" fmla="*/ 729693 h 3726892"/>
              <a:gd name="connsiteX4" fmla="*/ 6574972 w 12192000"/>
              <a:gd name="connsiteY4" fmla="*/ 1571520 h 3726892"/>
              <a:gd name="connsiteX5" fmla="*/ 7750628 w 12192000"/>
              <a:gd name="connsiteY5" fmla="*/ 729693 h 3726892"/>
              <a:gd name="connsiteX6" fmla="*/ 9231085 w 12192000"/>
              <a:gd name="connsiteY6" fmla="*/ 424893 h 3726892"/>
              <a:gd name="connsiteX7" fmla="*/ 10305143 w 12192000"/>
              <a:gd name="connsiteY7" fmla="*/ 192663 h 3726892"/>
              <a:gd name="connsiteX8" fmla="*/ 12192000 w 12192000"/>
              <a:gd name="connsiteY8" fmla="*/ 297892 h 3726892"/>
              <a:gd name="connsiteX9" fmla="*/ 12192000 w 12192000"/>
              <a:gd name="connsiteY9" fmla="*/ 3726892 h 3726892"/>
              <a:gd name="connsiteX10" fmla="*/ 0 w 12192000"/>
              <a:gd name="connsiteY10" fmla="*/ 3726892 h 3726892"/>
              <a:gd name="connsiteX11" fmla="*/ 0 w 12192000"/>
              <a:gd name="connsiteY11" fmla="*/ 297892 h 3726892"/>
              <a:gd name="connsiteX0" fmla="*/ 0 w 12192000"/>
              <a:gd name="connsiteY0" fmla="*/ 745529 h 4174529"/>
              <a:gd name="connsiteX1" fmla="*/ 1524000 w 12192000"/>
              <a:gd name="connsiteY1" fmla="*/ 945101 h 4174529"/>
              <a:gd name="connsiteX2" fmla="*/ 3135086 w 12192000"/>
              <a:gd name="connsiteY2" fmla="*/ 1554701 h 4174529"/>
              <a:gd name="connsiteX3" fmla="*/ 5065486 w 12192000"/>
              <a:gd name="connsiteY3" fmla="*/ 1177330 h 4174529"/>
              <a:gd name="connsiteX4" fmla="*/ 6574972 w 12192000"/>
              <a:gd name="connsiteY4" fmla="*/ 2019157 h 4174529"/>
              <a:gd name="connsiteX5" fmla="*/ 7750628 w 12192000"/>
              <a:gd name="connsiteY5" fmla="*/ 1177330 h 4174529"/>
              <a:gd name="connsiteX6" fmla="*/ 9231085 w 12192000"/>
              <a:gd name="connsiteY6" fmla="*/ 872530 h 4174529"/>
              <a:gd name="connsiteX7" fmla="*/ 10305143 w 12192000"/>
              <a:gd name="connsiteY7" fmla="*/ 1672 h 4174529"/>
              <a:gd name="connsiteX8" fmla="*/ 12192000 w 12192000"/>
              <a:gd name="connsiteY8" fmla="*/ 745529 h 4174529"/>
              <a:gd name="connsiteX9" fmla="*/ 12192000 w 12192000"/>
              <a:gd name="connsiteY9" fmla="*/ 4174529 h 4174529"/>
              <a:gd name="connsiteX10" fmla="*/ 0 w 12192000"/>
              <a:gd name="connsiteY10" fmla="*/ 4174529 h 4174529"/>
              <a:gd name="connsiteX11" fmla="*/ 0 w 12192000"/>
              <a:gd name="connsiteY11" fmla="*/ 745529 h 4174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174529">
                <a:moveTo>
                  <a:pt x="0" y="745529"/>
                </a:moveTo>
                <a:cubicBezTo>
                  <a:pt x="254000" y="207291"/>
                  <a:pt x="1001486" y="810239"/>
                  <a:pt x="1524000" y="945101"/>
                </a:cubicBezTo>
                <a:cubicBezTo>
                  <a:pt x="3207657" y="717106"/>
                  <a:pt x="2544838" y="1515996"/>
                  <a:pt x="3135086" y="1554701"/>
                </a:cubicBezTo>
                <a:cubicBezTo>
                  <a:pt x="3725334" y="1593406"/>
                  <a:pt x="4492172" y="1099921"/>
                  <a:pt x="5065486" y="1177330"/>
                </a:cubicBezTo>
                <a:cubicBezTo>
                  <a:pt x="5638800" y="1254739"/>
                  <a:pt x="6127448" y="2019157"/>
                  <a:pt x="6574972" y="2019157"/>
                </a:cubicBezTo>
                <a:cubicBezTo>
                  <a:pt x="7022496" y="2019157"/>
                  <a:pt x="7307942" y="1368435"/>
                  <a:pt x="7750628" y="1177330"/>
                </a:cubicBezTo>
                <a:cubicBezTo>
                  <a:pt x="8193314" y="986225"/>
                  <a:pt x="8805333" y="1068473"/>
                  <a:pt x="9231085" y="872530"/>
                </a:cubicBezTo>
                <a:cubicBezTo>
                  <a:pt x="9656838" y="676587"/>
                  <a:pt x="9811657" y="22839"/>
                  <a:pt x="10305143" y="1672"/>
                </a:cubicBezTo>
                <a:cubicBezTo>
                  <a:pt x="10798629" y="-19495"/>
                  <a:pt x="11877524" y="156491"/>
                  <a:pt x="12192000" y="745529"/>
                </a:cubicBezTo>
                <a:lnTo>
                  <a:pt x="12192000" y="4174529"/>
                </a:lnTo>
                <a:lnTo>
                  <a:pt x="0" y="4174529"/>
                </a:lnTo>
                <a:lnTo>
                  <a:pt x="0" y="745529"/>
                </a:lnTo>
                <a:close/>
              </a:path>
            </a:pathLst>
          </a:cu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endParaRPr lang="en-ID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10279931" y="1970991"/>
            <a:ext cx="713307" cy="501326"/>
          </a:xfrm>
          <a:custGeom>
            <a:avLst/>
            <a:gdLst>
              <a:gd name="T0" fmla="*/ 195 w 195"/>
              <a:gd name="T1" fmla="*/ 0 h 137"/>
              <a:gd name="T2" fmla="*/ 186 w 195"/>
              <a:gd name="T3" fmla="*/ 35 h 137"/>
              <a:gd name="T4" fmla="*/ 177 w 195"/>
              <a:gd name="T5" fmla="*/ 27 h 137"/>
              <a:gd name="T6" fmla="*/ 127 w 195"/>
              <a:gd name="T7" fmla="*/ 77 h 137"/>
              <a:gd name="T8" fmla="*/ 106 w 195"/>
              <a:gd name="T9" fmla="*/ 57 h 137"/>
              <a:gd name="T10" fmla="*/ 73 w 195"/>
              <a:gd name="T11" fmla="*/ 90 h 137"/>
              <a:gd name="T12" fmla="*/ 64 w 195"/>
              <a:gd name="T13" fmla="*/ 82 h 137"/>
              <a:gd name="T14" fmla="*/ 106 w 195"/>
              <a:gd name="T15" fmla="*/ 40 h 137"/>
              <a:gd name="T16" fmla="*/ 127 w 195"/>
              <a:gd name="T17" fmla="*/ 60 h 137"/>
              <a:gd name="T18" fmla="*/ 169 w 195"/>
              <a:gd name="T19" fmla="*/ 18 h 137"/>
              <a:gd name="T20" fmla="*/ 161 w 195"/>
              <a:gd name="T21" fmla="*/ 10 h 137"/>
              <a:gd name="T22" fmla="*/ 195 w 195"/>
              <a:gd name="T23" fmla="*/ 0 h 137"/>
              <a:gd name="T24" fmla="*/ 177 w 195"/>
              <a:gd name="T25" fmla="*/ 38 h 137"/>
              <a:gd name="T26" fmla="*/ 181 w 195"/>
              <a:gd name="T27" fmla="*/ 41 h 137"/>
              <a:gd name="T28" fmla="*/ 181 w 195"/>
              <a:gd name="T29" fmla="*/ 122 h 137"/>
              <a:gd name="T30" fmla="*/ 166 w 195"/>
              <a:gd name="T31" fmla="*/ 137 h 137"/>
              <a:gd name="T32" fmla="*/ 15 w 195"/>
              <a:gd name="T33" fmla="*/ 137 h 137"/>
              <a:gd name="T34" fmla="*/ 0 w 195"/>
              <a:gd name="T35" fmla="*/ 122 h 137"/>
              <a:gd name="T36" fmla="*/ 0 w 195"/>
              <a:gd name="T37" fmla="*/ 25 h 137"/>
              <a:gd name="T38" fmla="*/ 15 w 195"/>
              <a:gd name="T39" fmla="*/ 10 h 137"/>
              <a:gd name="T40" fmla="*/ 150 w 195"/>
              <a:gd name="T41" fmla="*/ 10 h 137"/>
              <a:gd name="T42" fmla="*/ 158 w 195"/>
              <a:gd name="T43" fmla="*/ 18 h 137"/>
              <a:gd name="T44" fmla="*/ 145 w 195"/>
              <a:gd name="T45" fmla="*/ 31 h 137"/>
              <a:gd name="T46" fmla="*/ 13 w 195"/>
              <a:gd name="T47" fmla="*/ 31 h 137"/>
              <a:gd name="T48" fmla="*/ 13 w 195"/>
              <a:gd name="T49" fmla="*/ 115 h 137"/>
              <a:gd name="T50" fmla="*/ 168 w 195"/>
              <a:gd name="T51" fmla="*/ 115 h 137"/>
              <a:gd name="T52" fmla="*/ 168 w 195"/>
              <a:gd name="T53" fmla="*/ 47 h 137"/>
              <a:gd name="T54" fmla="*/ 177 w 195"/>
              <a:gd name="T55" fmla="*/ 38 h 137"/>
              <a:gd name="T56" fmla="*/ 49 w 195"/>
              <a:gd name="T57" fmla="*/ 22 h 137"/>
              <a:gd name="T58" fmla="*/ 54 w 195"/>
              <a:gd name="T59" fmla="*/ 27 h 137"/>
              <a:gd name="T60" fmla="*/ 59 w 195"/>
              <a:gd name="T61" fmla="*/ 22 h 137"/>
              <a:gd name="T62" fmla="*/ 54 w 195"/>
              <a:gd name="T63" fmla="*/ 18 h 137"/>
              <a:gd name="T64" fmla="*/ 49 w 195"/>
              <a:gd name="T65" fmla="*/ 22 h 137"/>
              <a:gd name="T66" fmla="*/ 34 w 195"/>
              <a:gd name="T67" fmla="*/ 22 h 137"/>
              <a:gd name="T68" fmla="*/ 38 w 195"/>
              <a:gd name="T69" fmla="*/ 27 h 137"/>
              <a:gd name="T70" fmla="*/ 43 w 195"/>
              <a:gd name="T71" fmla="*/ 22 h 137"/>
              <a:gd name="T72" fmla="*/ 38 w 195"/>
              <a:gd name="T73" fmla="*/ 18 h 137"/>
              <a:gd name="T74" fmla="*/ 34 w 195"/>
              <a:gd name="T75" fmla="*/ 22 h 137"/>
              <a:gd name="T76" fmla="*/ 18 w 195"/>
              <a:gd name="T77" fmla="*/ 22 h 137"/>
              <a:gd name="T78" fmla="*/ 23 w 195"/>
              <a:gd name="T79" fmla="*/ 27 h 137"/>
              <a:gd name="T80" fmla="*/ 27 w 195"/>
              <a:gd name="T81" fmla="*/ 22 h 137"/>
              <a:gd name="T82" fmla="*/ 23 w 195"/>
              <a:gd name="T83" fmla="*/ 18 h 137"/>
              <a:gd name="T84" fmla="*/ 18 w 195"/>
              <a:gd name="T8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5" h="137">
                <a:moveTo>
                  <a:pt x="195" y="0"/>
                </a:moveTo>
                <a:cubicBezTo>
                  <a:pt x="186" y="35"/>
                  <a:pt x="186" y="35"/>
                  <a:pt x="186" y="35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73" y="90"/>
                  <a:pt x="73" y="90"/>
                  <a:pt x="73" y="90"/>
                </a:cubicBezTo>
                <a:cubicBezTo>
                  <a:pt x="64" y="82"/>
                  <a:pt x="64" y="82"/>
                  <a:pt x="64" y="82"/>
                </a:cubicBezTo>
                <a:cubicBezTo>
                  <a:pt x="106" y="40"/>
                  <a:pt x="106" y="40"/>
                  <a:pt x="106" y="40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69" y="18"/>
                  <a:pt x="169" y="18"/>
                  <a:pt x="169" y="18"/>
                </a:cubicBezTo>
                <a:cubicBezTo>
                  <a:pt x="161" y="10"/>
                  <a:pt x="161" y="10"/>
                  <a:pt x="161" y="10"/>
                </a:cubicBezTo>
                <a:lnTo>
                  <a:pt x="195" y="0"/>
                </a:lnTo>
                <a:close/>
                <a:moveTo>
                  <a:pt x="177" y="38"/>
                </a:moveTo>
                <a:cubicBezTo>
                  <a:pt x="181" y="41"/>
                  <a:pt x="181" y="41"/>
                  <a:pt x="181" y="41"/>
                </a:cubicBezTo>
                <a:cubicBezTo>
                  <a:pt x="181" y="122"/>
                  <a:pt x="181" y="122"/>
                  <a:pt x="181" y="122"/>
                </a:cubicBezTo>
                <a:cubicBezTo>
                  <a:pt x="181" y="130"/>
                  <a:pt x="174" y="137"/>
                  <a:pt x="166" y="137"/>
                </a:cubicBezTo>
                <a:cubicBezTo>
                  <a:pt x="15" y="137"/>
                  <a:pt x="15" y="137"/>
                  <a:pt x="15" y="137"/>
                </a:cubicBezTo>
                <a:cubicBezTo>
                  <a:pt x="7" y="137"/>
                  <a:pt x="0" y="130"/>
                  <a:pt x="0" y="12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7"/>
                  <a:pt x="7" y="10"/>
                  <a:pt x="15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8" y="18"/>
                  <a:pt x="158" y="18"/>
                  <a:pt x="158" y="18"/>
                </a:cubicBezTo>
                <a:cubicBezTo>
                  <a:pt x="145" y="31"/>
                  <a:pt x="145" y="31"/>
                  <a:pt x="145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47"/>
                  <a:pt x="168" y="47"/>
                  <a:pt x="168" y="47"/>
                </a:cubicBezTo>
                <a:lnTo>
                  <a:pt x="177" y="38"/>
                </a:lnTo>
                <a:close/>
                <a:moveTo>
                  <a:pt x="49" y="22"/>
                </a:moveTo>
                <a:cubicBezTo>
                  <a:pt x="49" y="25"/>
                  <a:pt x="51" y="27"/>
                  <a:pt x="54" y="27"/>
                </a:cubicBezTo>
                <a:cubicBezTo>
                  <a:pt x="57" y="27"/>
                  <a:pt x="59" y="25"/>
                  <a:pt x="59" y="22"/>
                </a:cubicBezTo>
                <a:cubicBezTo>
                  <a:pt x="59" y="20"/>
                  <a:pt x="57" y="18"/>
                  <a:pt x="54" y="18"/>
                </a:cubicBezTo>
                <a:cubicBezTo>
                  <a:pt x="51" y="18"/>
                  <a:pt x="49" y="20"/>
                  <a:pt x="49" y="22"/>
                </a:cubicBezTo>
                <a:close/>
                <a:moveTo>
                  <a:pt x="34" y="22"/>
                </a:moveTo>
                <a:cubicBezTo>
                  <a:pt x="34" y="25"/>
                  <a:pt x="36" y="27"/>
                  <a:pt x="38" y="27"/>
                </a:cubicBezTo>
                <a:cubicBezTo>
                  <a:pt x="41" y="27"/>
                  <a:pt x="43" y="25"/>
                  <a:pt x="43" y="22"/>
                </a:cubicBezTo>
                <a:cubicBezTo>
                  <a:pt x="43" y="20"/>
                  <a:pt x="41" y="18"/>
                  <a:pt x="38" y="18"/>
                </a:cubicBezTo>
                <a:cubicBezTo>
                  <a:pt x="36" y="18"/>
                  <a:pt x="34" y="20"/>
                  <a:pt x="34" y="22"/>
                </a:cubicBezTo>
                <a:close/>
                <a:moveTo>
                  <a:pt x="18" y="22"/>
                </a:moveTo>
                <a:cubicBezTo>
                  <a:pt x="18" y="25"/>
                  <a:pt x="20" y="27"/>
                  <a:pt x="23" y="27"/>
                </a:cubicBezTo>
                <a:cubicBezTo>
                  <a:pt x="25" y="27"/>
                  <a:pt x="27" y="25"/>
                  <a:pt x="27" y="22"/>
                </a:cubicBezTo>
                <a:cubicBezTo>
                  <a:pt x="27" y="20"/>
                  <a:pt x="25" y="18"/>
                  <a:pt x="23" y="18"/>
                </a:cubicBezTo>
                <a:cubicBezTo>
                  <a:pt x="20" y="18"/>
                  <a:pt x="18" y="20"/>
                  <a:pt x="18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rtl="1"/>
            <a:endParaRPr lang="en-US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8" name="Rectangle 3"/>
          <p:cNvSpPr/>
          <p:nvPr/>
        </p:nvSpPr>
        <p:spPr>
          <a:xfrm flipH="1">
            <a:off x="6559044" y="1437916"/>
            <a:ext cx="4719637" cy="1154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chlorine </a:t>
            </a:r>
            <a:r>
              <a:rPr lang="en-US" sz="16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disinfection </a:t>
            </a:r>
            <a:r>
              <a:rPr lang="en-US" sz="16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method was used in the WWTP in order to kill the infective bacteria in the water</a:t>
            </a:r>
            <a:endParaRPr lang="en-US" sz="1600" dirty="0" smtClean="0">
              <a:solidFill>
                <a:srgbClr val="FF0000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21" name="TextBox 2"/>
          <p:cNvSpPr txBox="1"/>
          <p:nvPr/>
        </p:nvSpPr>
        <p:spPr>
          <a:xfrm>
            <a:off x="4408099" y="112405"/>
            <a:ext cx="811745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48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Disinfection</a:t>
            </a:r>
            <a:endParaRPr lang="ar-EG" sz="48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715393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/>
        </p:nvSpPr>
        <p:spPr>
          <a:xfrm rot="5400000">
            <a:off x="-816770" y="816767"/>
            <a:ext cx="6858000" cy="5224463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  <a:gd name="connsiteX4" fmla="*/ 0 w 12192000"/>
              <a:gd name="connsiteY4" fmla="*/ 0 h 3429000"/>
              <a:gd name="connsiteX0" fmla="*/ 0 w 12192000"/>
              <a:gd name="connsiteY0" fmla="*/ 18143 h 3447143"/>
              <a:gd name="connsiteX1" fmla="*/ 6487886 w 12192000"/>
              <a:gd name="connsiteY1" fmla="*/ 0 h 3447143"/>
              <a:gd name="connsiteX2" fmla="*/ 12192000 w 12192000"/>
              <a:gd name="connsiteY2" fmla="*/ 18143 h 3447143"/>
              <a:gd name="connsiteX3" fmla="*/ 12192000 w 12192000"/>
              <a:gd name="connsiteY3" fmla="*/ 3447143 h 3447143"/>
              <a:gd name="connsiteX4" fmla="*/ 0 w 12192000"/>
              <a:gd name="connsiteY4" fmla="*/ 3447143 h 3447143"/>
              <a:gd name="connsiteX5" fmla="*/ 0 w 12192000"/>
              <a:gd name="connsiteY5" fmla="*/ 18143 h 3447143"/>
              <a:gd name="connsiteX0" fmla="*/ 0 w 12192000"/>
              <a:gd name="connsiteY0" fmla="*/ 18143 h 3447143"/>
              <a:gd name="connsiteX1" fmla="*/ 3439886 w 12192000"/>
              <a:gd name="connsiteY1" fmla="*/ 1 h 3447143"/>
              <a:gd name="connsiteX2" fmla="*/ 6487886 w 12192000"/>
              <a:gd name="connsiteY2" fmla="*/ 0 h 3447143"/>
              <a:gd name="connsiteX3" fmla="*/ 12192000 w 12192000"/>
              <a:gd name="connsiteY3" fmla="*/ 18143 h 3447143"/>
              <a:gd name="connsiteX4" fmla="*/ 12192000 w 12192000"/>
              <a:gd name="connsiteY4" fmla="*/ 3447143 h 3447143"/>
              <a:gd name="connsiteX5" fmla="*/ 0 w 12192000"/>
              <a:gd name="connsiteY5" fmla="*/ 3447143 h 3447143"/>
              <a:gd name="connsiteX6" fmla="*/ 0 w 12192000"/>
              <a:gd name="connsiteY6" fmla="*/ 18143 h 3447143"/>
              <a:gd name="connsiteX0" fmla="*/ 0 w 12192000"/>
              <a:gd name="connsiteY0" fmla="*/ 18143 h 3447143"/>
              <a:gd name="connsiteX1" fmla="*/ 3439886 w 12192000"/>
              <a:gd name="connsiteY1" fmla="*/ 1 h 3447143"/>
              <a:gd name="connsiteX2" fmla="*/ 6487886 w 12192000"/>
              <a:gd name="connsiteY2" fmla="*/ 0 h 3447143"/>
              <a:gd name="connsiteX3" fmla="*/ 9347200 w 12192000"/>
              <a:gd name="connsiteY3" fmla="*/ 14515 h 3447143"/>
              <a:gd name="connsiteX4" fmla="*/ 12192000 w 12192000"/>
              <a:gd name="connsiteY4" fmla="*/ 18143 h 3447143"/>
              <a:gd name="connsiteX5" fmla="*/ 12192000 w 12192000"/>
              <a:gd name="connsiteY5" fmla="*/ 3447143 h 3447143"/>
              <a:gd name="connsiteX6" fmla="*/ 0 w 12192000"/>
              <a:gd name="connsiteY6" fmla="*/ 3447143 h 3447143"/>
              <a:gd name="connsiteX7" fmla="*/ 0 w 12192000"/>
              <a:gd name="connsiteY7" fmla="*/ 18143 h 3447143"/>
              <a:gd name="connsiteX0" fmla="*/ 0 w 12192000"/>
              <a:gd name="connsiteY0" fmla="*/ 254537 h 3683537"/>
              <a:gd name="connsiteX1" fmla="*/ 3439886 w 12192000"/>
              <a:gd name="connsiteY1" fmla="*/ 236395 h 3683537"/>
              <a:gd name="connsiteX2" fmla="*/ 6487886 w 12192000"/>
              <a:gd name="connsiteY2" fmla="*/ 236394 h 3683537"/>
              <a:gd name="connsiteX3" fmla="*/ 9347200 w 12192000"/>
              <a:gd name="connsiteY3" fmla="*/ 250909 h 3683537"/>
              <a:gd name="connsiteX4" fmla="*/ 12192000 w 12192000"/>
              <a:gd name="connsiteY4" fmla="*/ 254537 h 3683537"/>
              <a:gd name="connsiteX5" fmla="*/ 12192000 w 12192000"/>
              <a:gd name="connsiteY5" fmla="*/ 3683537 h 3683537"/>
              <a:gd name="connsiteX6" fmla="*/ 0 w 12192000"/>
              <a:gd name="connsiteY6" fmla="*/ 3683537 h 3683537"/>
              <a:gd name="connsiteX7" fmla="*/ 0 w 12192000"/>
              <a:gd name="connsiteY7" fmla="*/ 254537 h 3683537"/>
              <a:gd name="connsiteX0" fmla="*/ 0 w 12192000"/>
              <a:gd name="connsiteY0" fmla="*/ 254537 h 3683537"/>
              <a:gd name="connsiteX1" fmla="*/ 3439886 w 12192000"/>
              <a:gd name="connsiteY1" fmla="*/ 236395 h 3683537"/>
              <a:gd name="connsiteX2" fmla="*/ 6487886 w 12192000"/>
              <a:gd name="connsiteY2" fmla="*/ 236394 h 3683537"/>
              <a:gd name="connsiteX3" fmla="*/ 9347200 w 12192000"/>
              <a:gd name="connsiteY3" fmla="*/ 250909 h 3683537"/>
              <a:gd name="connsiteX4" fmla="*/ 12192000 w 12192000"/>
              <a:gd name="connsiteY4" fmla="*/ 254537 h 3683537"/>
              <a:gd name="connsiteX5" fmla="*/ 12192000 w 12192000"/>
              <a:gd name="connsiteY5" fmla="*/ 3683537 h 3683537"/>
              <a:gd name="connsiteX6" fmla="*/ 0 w 12192000"/>
              <a:gd name="connsiteY6" fmla="*/ 3683537 h 3683537"/>
              <a:gd name="connsiteX7" fmla="*/ 0 w 12192000"/>
              <a:gd name="connsiteY7" fmla="*/ 254537 h 3683537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177836 h 3606836"/>
              <a:gd name="connsiteX1" fmla="*/ 3439886 w 12192000"/>
              <a:gd name="connsiteY1" fmla="*/ 159694 h 3606836"/>
              <a:gd name="connsiteX2" fmla="*/ 6560458 w 12192000"/>
              <a:gd name="connsiteY2" fmla="*/ 928950 h 3606836"/>
              <a:gd name="connsiteX3" fmla="*/ 9477828 w 12192000"/>
              <a:gd name="connsiteY3" fmla="*/ 711237 h 3606836"/>
              <a:gd name="connsiteX4" fmla="*/ 12192000 w 12192000"/>
              <a:gd name="connsiteY4" fmla="*/ 177836 h 3606836"/>
              <a:gd name="connsiteX5" fmla="*/ 12192000 w 12192000"/>
              <a:gd name="connsiteY5" fmla="*/ 3606836 h 3606836"/>
              <a:gd name="connsiteX6" fmla="*/ 0 w 12192000"/>
              <a:gd name="connsiteY6" fmla="*/ 3606836 h 3606836"/>
              <a:gd name="connsiteX7" fmla="*/ 0 w 12192000"/>
              <a:gd name="connsiteY7" fmla="*/ 177836 h 3606836"/>
              <a:gd name="connsiteX0" fmla="*/ 0 w 12192000"/>
              <a:gd name="connsiteY0" fmla="*/ 314690 h 3743690"/>
              <a:gd name="connsiteX1" fmla="*/ 3439886 w 12192000"/>
              <a:gd name="connsiteY1" fmla="*/ 296548 h 3743690"/>
              <a:gd name="connsiteX2" fmla="*/ 6560458 w 12192000"/>
              <a:gd name="connsiteY2" fmla="*/ 1065804 h 3743690"/>
              <a:gd name="connsiteX3" fmla="*/ 9477828 w 12192000"/>
              <a:gd name="connsiteY3" fmla="*/ 848091 h 3743690"/>
              <a:gd name="connsiteX4" fmla="*/ 12192000 w 12192000"/>
              <a:gd name="connsiteY4" fmla="*/ 314690 h 3743690"/>
              <a:gd name="connsiteX5" fmla="*/ 12192000 w 12192000"/>
              <a:gd name="connsiteY5" fmla="*/ 3743690 h 3743690"/>
              <a:gd name="connsiteX6" fmla="*/ 0 w 12192000"/>
              <a:gd name="connsiteY6" fmla="*/ 3743690 h 3743690"/>
              <a:gd name="connsiteX7" fmla="*/ 0 w 12192000"/>
              <a:gd name="connsiteY7" fmla="*/ 314690 h 3743690"/>
              <a:gd name="connsiteX0" fmla="*/ 0 w 12192000"/>
              <a:gd name="connsiteY0" fmla="*/ 245816 h 3674816"/>
              <a:gd name="connsiteX1" fmla="*/ 3439886 w 12192000"/>
              <a:gd name="connsiteY1" fmla="*/ 227674 h 3674816"/>
              <a:gd name="connsiteX2" fmla="*/ 6560458 w 12192000"/>
              <a:gd name="connsiteY2" fmla="*/ 996930 h 3674816"/>
              <a:gd name="connsiteX3" fmla="*/ 9477828 w 12192000"/>
              <a:gd name="connsiteY3" fmla="*/ 779217 h 3674816"/>
              <a:gd name="connsiteX4" fmla="*/ 12192000 w 12192000"/>
              <a:gd name="connsiteY4" fmla="*/ 245816 h 3674816"/>
              <a:gd name="connsiteX5" fmla="*/ 12192000 w 12192000"/>
              <a:gd name="connsiteY5" fmla="*/ 3674816 h 3674816"/>
              <a:gd name="connsiteX6" fmla="*/ 0 w 12192000"/>
              <a:gd name="connsiteY6" fmla="*/ 3674816 h 3674816"/>
              <a:gd name="connsiteX7" fmla="*/ 0 w 12192000"/>
              <a:gd name="connsiteY7" fmla="*/ 245816 h 3674816"/>
              <a:gd name="connsiteX0" fmla="*/ 0 w 12192000"/>
              <a:gd name="connsiteY0" fmla="*/ 371820 h 3800820"/>
              <a:gd name="connsiteX1" fmla="*/ 3439886 w 12192000"/>
              <a:gd name="connsiteY1" fmla="*/ 353678 h 3800820"/>
              <a:gd name="connsiteX2" fmla="*/ 6560458 w 12192000"/>
              <a:gd name="connsiteY2" fmla="*/ 1122934 h 3800820"/>
              <a:gd name="connsiteX3" fmla="*/ 9231085 w 12192000"/>
              <a:gd name="connsiteY3" fmla="*/ 498821 h 3800820"/>
              <a:gd name="connsiteX4" fmla="*/ 12192000 w 12192000"/>
              <a:gd name="connsiteY4" fmla="*/ 371820 h 3800820"/>
              <a:gd name="connsiteX5" fmla="*/ 12192000 w 12192000"/>
              <a:gd name="connsiteY5" fmla="*/ 3800820 h 3800820"/>
              <a:gd name="connsiteX6" fmla="*/ 0 w 12192000"/>
              <a:gd name="connsiteY6" fmla="*/ 3800820 h 3800820"/>
              <a:gd name="connsiteX7" fmla="*/ 0 w 12192000"/>
              <a:gd name="connsiteY7" fmla="*/ 371820 h 3800820"/>
              <a:gd name="connsiteX0" fmla="*/ 0 w 12192000"/>
              <a:gd name="connsiteY0" fmla="*/ 543494 h 3972494"/>
              <a:gd name="connsiteX1" fmla="*/ 3439886 w 12192000"/>
              <a:gd name="connsiteY1" fmla="*/ 525352 h 3972494"/>
              <a:gd name="connsiteX2" fmla="*/ 6560458 w 12192000"/>
              <a:gd name="connsiteY2" fmla="*/ 1294608 h 3972494"/>
              <a:gd name="connsiteX3" fmla="*/ 9231085 w 12192000"/>
              <a:gd name="connsiteY3" fmla="*/ 670495 h 3972494"/>
              <a:gd name="connsiteX4" fmla="*/ 12192000 w 12192000"/>
              <a:gd name="connsiteY4" fmla="*/ 543494 h 3972494"/>
              <a:gd name="connsiteX5" fmla="*/ 12192000 w 12192000"/>
              <a:gd name="connsiteY5" fmla="*/ 3972494 h 3972494"/>
              <a:gd name="connsiteX6" fmla="*/ 0 w 12192000"/>
              <a:gd name="connsiteY6" fmla="*/ 3972494 h 3972494"/>
              <a:gd name="connsiteX7" fmla="*/ 0 w 12192000"/>
              <a:gd name="connsiteY7" fmla="*/ 543494 h 3972494"/>
              <a:gd name="connsiteX0" fmla="*/ 0 w 12192000"/>
              <a:gd name="connsiteY0" fmla="*/ 543494 h 3972494"/>
              <a:gd name="connsiteX1" fmla="*/ 3439886 w 12192000"/>
              <a:gd name="connsiteY1" fmla="*/ 525352 h 3972494"/>
              <a:gd name="connsiteX2" fmla="*/ 6560458 w 12192000"/>
              <a:gd name="connsiteY2" fmla="*/ 1294608 h 3972494"/>
              <a:gd name="connsiteX3" fmla="*/ 9231085 w 12192000"/>
              <a:gd name="connsiteY3" fmla="*/ 670495 h 3972494"/>
              <a:gd name="connsiteX4" fmla="*/ 12192000 w 12192000"/>
              <a:gd name="connsiteY4" fmla="*/ 543494 h 3972494"/>
              <a:gd name="connsiteX5" fmla="*/ 12192000 w 12192000"/>
              <a:gd name="connsiteY5" fmla="*/ 3972494 h 3972494"/>
              <a:gd name="connsiteX6" fmla="*/ 0 w 12192000"/>
              <a:gd name="connsiteY6" fmla="*/ 3972494 h 3972494"/>
              <a:gd name="connsiteX7" fmla="*/ 0 w 12192000"/>
              <a:gd name="connsiteY7" fmla="*/ 543494 h 3972494"/>
              <a:gd name="connsiteX0" fmla="*/ 0 w 12192000"/>
              <a:gd name="connsiteY0" fmla="*/ 268767 h 3697767"/>
              <a:gd name="connsiteX1" fmla="*/ 3439886 w 12192000"/>
              <a:gd name="connsiteY1" fmla="*/ 250625 h 3697767"/>
              <a:gd name="connsiteX2" fmla="*/ 6574972 w 12192000"/>
              <a:gd name="connsiteY2" fmla="*/ 1542395 h 3697767"/>
              <a:gd name="connsiteX3" fmla="*/ 9231085 w 12192000"/>
              <a:gd name="connsiteY3" fmla="*/ 395768 h 3697767"/>
              <a:gd name="connsiteX4" fmla="*/ 12192000 w 12192000"/>
              <a:gd name="connsiteY4" fmla="*/ 268767 h 3697767"/>
              <a:gd name="connsiteX5" fmla="*/ 12192000 w 12192000"/>
              <a:gd name="connsiteY5" fmla="*/ 3697767 h 3697767"/>
              <a:gd name="connsiteX6" fmla="*/ 0 w 12192000"/>
              <a:gd name="connsiteY6" fmla="*/ 3697767 h 3697767"/>
              <a:gd name="connsiteX7" fmla="*/ 0 w 12192000"/>
              <a:gd name="connsiteY7" fmla="*/ 268767 h 3697767"/>
              <a:gd name="connsiteX0" fmla="*/ 0 w 12192000"/>
              <a:gd name="connsiteY0" fmla="*/ 619785 h 4048785"/>
              <a:gd name="connsiteX1" fmla="*/ 3439886 w 12192000"/>
              <a:gd name="connsiteY1" fmla="*/ 601643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3439886 w 12192000"/>
              <a:gd name="connsiteY1" fmla="*/ 601643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3135086 w 12192000"/>
              <a:gd name="connsiteY1" fmla="*/ 1428957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6574972 w 12192000"/>
              <a:gd name="connsiteY3" fmla="*/ 1893413 h 4048785"/>
              <a:gd name="connsiteX4" fmla="*/ 9231085 w 12192000"/>
              <a:gd name="connsiteY4" fmla="*/ 746786 h 4048785"/>
              <a:gd name="connsiteX5" fmla="*/ 12192000 w 12192000"/>
              <a:gd name="connsiteY5" fmla="*/ 619785 h 4048785"/>
              <a:gd name="connsiteX6" fmla="*/ 12192000 w 12192000"/>
              <a:gd name="connsiteY6" fmla="*/ 4048785 h 4048785"/>
              <a:gd name="connsiteX7" fmla="*/ 0 w 12192000"/>
              <a:gd name="connsiteY7" fmla="*/ 4048785 h 4048785"/>
              <a:gd name="connsiteX8" fmla="*/ 0 w 12192000"/>
              <a:gd name="connsiteY8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6574972 w 12192000"/>
              <a:gd name="connsiteY3" fmla="*/ 1893413 h 4048785"/>
              <a:gd name="connsiteX4" fmla="*/ 9231085 w 12192000"/>
              <a:gd name="connsiteY4" fmla="*/ 746786 h 4048785"/>
              <a:gd name="connsiteX5" fmla="*/ 12192000 w 12192000"/>
              <a:gd name="connsiteY5" fmla="*/ 619785 h 4048785"/>
              <a:gd name="connsiteX6" fmla="*/ 12192000 w 12192000"/>
              <a:gd name="connsiteY6" fmla="*/ 4048785 h 4048785"/>
              <a:gd name="connsiteX7" fmla="*/ 0 w 12192000"/>
              <a:gd name="connsiteY7" fmla="*/ 4048785 h 4048785"/>
              <a:gd name="connsiteX8" fmla="*/ 0 w 12192000"/>
              <a:gd name="connsiteY8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4818743 w 12192000"/>
              <a:gd name="connsiteY3" fmla="*/ 1733757 h 4048785"/>
              <a:gd name="connsiteX4" fmla="*/ 6574972 w 12192000"/>
              <a:gd name="connsiteY4" fmla="*/ 1893413 h 4048785"/>
              <a:gd name="connsiteX5" fmla="*/ 9231085 w 12192000"/>
              <a:gd name="connsiteY5" fmla="*/ 746786 h 4048785"/>
              <a:gd name="connsiteX6" fmla="*/ 12192000 w 12192000"/>
              <a:gd name="connsiteY6" fmla="*/ 619785 h 4048785"/>
              <a:gd name="connsiteX7" fmla="*/ 12192000 w 12192000"/>
              <a:gd name="connsiteY7" fmla="*/ 4048785 h 4048785"/>
              <a:gd name="connsiteX8" fmla="*/ 0 w 12192000"/>
              <a:gd name="connsiteY8" fmla="*/ 4048785 h 4048785"/>
              <a:gd name="connsiteX9" fmla="*/ 0 w 12192000"/>
              <a:gd name="connsiteY9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5065486 w 12192000"/>
              <a:gd name="connsiteY3" fmla="*/ 1051586 h 4048785"/>
              <a:gd name="connsiteX4" fmla="*/ 6574972 w 12192000"/>
              <a:gd name="connsiteY4" fmla="*/ 1893413 h 4048785"/>
              <a:gd name="connsiteX5" fmla="*/ 9231085 w 12192000"/>
              <a:gd name="connsiteY5" fmla="*/ 746786 h 4048785"/>
              <a:gd name="connsiteX6" fmla="*/ 12192000 w 12192000"/>
              <a:gd name="connsiteY6" fmla="*/ 619785 h 4048785"/>
              <a:gd name="connsiteX7" fmla="*/ 12192000 w 12192000"/>
              <a:gd name="connsiteY7" fmla="*/ 4048785 h 4048785"/>
              <a:gd name="connsiteX8" fmla="*/ 0 w 12192000"/>
              <a:gd name="connsiteY8" fmla="*/ 4048785 h 4048785"/>
              <a:gd name="connsiteX9" fmla="*/ 0 w 12192000"/>
              <a:gd name="connsiteY9" fmla="*/ 619785 h 4048785"/>
              <a:gd name="connsiteX0" fmla="*/ 0 w 12192000"/>
              <a:gd name="connsiteY0" fmla="*/ 242446 h 3671446"/>
              <a:gd name="connsiteX1" fmla="*/ 1524000 w 12192000"/>
              <a:gd name="connsiteY1" fmla="*/ 442018 h 3671446"/>
              <a:gd name="connsiteX2" fmla="*/ 3135086 w 12192000"/>
              <a:gd name="connsiteY2" fmla="*/ 1051618 h 3671446"/>
              <a:gd name="connsiteX3" fmla="*/ 5065486 w 12192000"/>
              <a:gd name="connsiteY3" fmla="*/ 674247 h 3671446"/>
              <a:gd name="connsiteX4" fmla="*/ 6574972 w 12192000"/>
              <a:gd name="connsiteY4" fmla="*/ 1516074 h 3671446"/>
              <a:gd name="connsiteX5" fmla="*/ 8548914 w 12192000"/>
              <a:gd name="connsiteY5" fmla="*/ 790361 h 3671446"/>
              <a:gd name="connsiteX6" fmla="*/ 9231085 w 12192000"/>
              <a:gd name="connsiteY6" fmla="*/ 369447 h 3671446"/>
              <a:gd name="connsiteX7" fmla="*/ 12192000 w 12192000"/>
              <a:gd name="connsiteY7" fmla="*/ 242446 h 3671446"/>
              <a:gd name="connsiteX8" fmla="*/ 12192000 w 12192000"/>
              <a:gd name="connsiteY8" fmla="*/ 3671446 h 3671446"/>
              <a:gd name="connsiteX9" fmla="*/ 0 w 12192000"/>
              <a:gd name="connsiteY9" fmla="*/ 3671446 h 3671446"/>
              <a:gd name="connsiteX10" fmla="*/ 0 w 12192000"/>
              <a:gd name="connsiteY10" fmla="*/ 242446 h 3671446"/>
              <a:gd name="connsiteX0" fmla="*/ 0 w 12192000"/>
              <a:gd name="connsiteY0" fmla="*/ 238591 h 3667591"/>
              <a:gd name="connsiteX1" fmla="*/ 1524000 w 12192000"/>
              <a:gd name="connsiteY1" fmla="*/ 438163 h 3667591"/>
              <a:gd name="connsiteX2" fmla="*/ 3135086 w 12192000"/>
              <a:gd name="connsiteY2" fmla="*/ 1047763 h 3667591"/>
              <a:gd name="connsiteX3" fmla="*/ 5065486 w 12192000"/>
              <a:gd name="connsiteY3" fmla="*/ 670392 h 3667591"/>
              <a:gd name="connsiteX4" fmla="*/ 6574972 w 12192000"/>
              <a:gd name="connsiteY4" fmla="*/ 1512219 h 3667591"/>
              <a:gd name="connsiteX5" fmla="*/ 7750628 w 12192000"/>
              <a:gd name="connsiteY5" fmla="*/ 670392 h 3667591"/>
              <a:gd name="connsiteX6" fmla="*/ 9231085 w 12192000"/>
              <a:gd name="connsiteY6" fmla="*/ 365592 h 3667591"/>
              <a:gd name="connsiteX7" fmla="*/ 12192000 w 12192000"/>
              <a:gd name="connsiteY7" fmla="*/ 238591 h 3667591"/>
              <a:gd name="connsiteX8" fmla="*/ 12192000 w 12192000"/>
              <a:gd name="connsiteY8" fmla="*/ 3667591 h 3667591"/>
              <a:gd name="connsiteX9" fmla="*/ 0 w 12192000"/>
              <a:gd name="connsiteY9" fmla="*/ 3667591 h 3667591"/>
              <a:gd name="connsiteX10" fmla="*/ 0 w 12192000"/>
              <a:gd name="connsiteY10" fmla="*/ 238591 h 3667591"/>
              <a:gd name="connsiteX0" fmla="*/ 0 w 12192000"/>
              <a:gd name="connsiteY0" fmla="*/ 297892 h 3726892"/>
              <a:gd name="connsiteX1" fmla="*/ 1524000 w 12192000"/>
              <a:gd name="connsiteY1" fmla="*/ 497464 h 3726892"/>
              <a:gd name="connsiteX2" fmla="*/ 3135086 w 12192000"/>
              <a:gd name="connsiteY2" fmla="*/ 1107064 h 3726892"/>
              <a:gd name="connsiteX3" fmla="*/ 5065486 w 12192000"/>
              <a:gd name="connsiteY3" fmla="*/ 729693 h 3726892"/>
              <a:gd name="connsiteX4" fmla="*/ 6574972 w 12192000"/>
              <a:gd name="connsiteY4" fmla="*/ 1571520 h 3726892"/>
              <a:gd name="connsiteX5" fmla="*/ 7750628 w 12192000"/>
              <a:gd name="connsiteY5" fmla="*/ 729693 h 3726892"/>
              <a:gd name="connsiteX6" fmla="*/ 9231085 w 12192000"/>
              <a:gd name="connsiteY6" fmla="*/ 424893 h 3726892"/>
              <a:gd name="connsiteX7" fmla="*/ 10305143 w 12192000"/>
              <a:gd name="connsiteY7" fmla="*/ 192663 h 3726892"/>
              <a:gd name="connsiteX8" fmla="*/ 12192000 w 12192000"/>
              <a:gd name="connsiteY8" fmla="*/ 297892 h 3726892"/>
              <a:gd name="connsiteX9" fmla="*/ 12192000 w 12192000"/>
              <a:gd name="connsiteY9" fmla="*/ 3726892 h 3726892"/>
              <a:gd name="connsiteX10" fmla="*/ 0 w 12192000"/>
              <a:gd name="connsiteY10" fmla="*/ 3726892 h 3726892"/>
              <a:gd name="connsiteX11" fmla="*/ 0 w 12192000"/>
              <a:gd name="connsiteY11" fmla="*/ 297892 h 3726892"/>
              <a:gd name="connsiteX0" fmla="*/ 0 w 12192000"/>
              <a:gd name="connsiteY0" fmla="*/ 745529 h 4174529"/>
              <a:gd name="connsiteX1" fmla="*/ 1524000 w 12192000"/>
              <a:gd name="connsiteY1" fmla="*/ 945101 h 4174529"/>
              <a:gd name="connsiteX2" fmla="*/ 3135086 w 12192000"/>
              <a:gd name="connsiteY2" fmla="*/ 1554701 h 4174529"/>
              <a:gd name="connsiteX3" fmla="*/ 5065486 w 12192000"/>
              <a:gd name="connsiteY3" fmla="*/ 1177330 h 4174529"/>
              <a:gd name="connsiteX4" fmla="*/ 6574972 w 12192000"/>
              <a:gd name="connsiteY4" fmla="*/ 2019157 h 4174529"/>
              <a:gd name="connsiteX5" fmla="*/ 7750628 w 12192000"/>
              <a:gd name="connsiteY5" fmla="*/ 1177330 h 4174529"/>
              <a:gd name="connsiteX6" fmla="*/ 9231085 w 12192000"/>
              <a:gd name="connsiteY6" fmla="*/ 872530 h 4174529"/>
              <a:gd name="connsiteX7" fmla="*/ 10305143 w 12192000"/>
              <a:gd name="connsiteY7" fmla="*/ 1672 h 4174529"/>
              <a:gd name="connsiteX8" fmla="*/ 12192000 w 12192000"/>
              <a:gd name="connsiteY8" fmla="*/ 745529 h 4174529"/>
              <a:gd name="connsiteX9" fmla="*/ 12192000 w 12192000"/>
              <a:gd name="connsiteY9" fmla="*/ 4174529 h 4174529"/>
              <a:gd name="connsiteX10" fmla="*/ 0 w 12192000"/>
              <a:gd name="connsiteY10" fmla="*/ 4174529 h 4174529"/>
              <a:gd name="connsiteX11" fmla="*/ 0 w 12192000"/>
              <a:gd name="connsiteY11" fmla="*/ 745529 h 4174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174529">
                <a:moveTo>
                  <a:pt x="0" y="745529"/>
                </a:moveTo>
                <a:cubicBezTo>
                  <a:pt x="254000" y="207291"/>
                  <a:pt x="1001486" y="810239"/>
                  <a:pt x="1524000" y="945101"/>
                </a:cubicBezTo>
                <a:cubicBezTo>
                  <a:pt x="3207657" y="717106"/>
                  <a:pt x="2544838" y="1515996"/>
                  <a:pt x="3135086" y="1554701"/>
                </a:cubicBezTo>
                <a:cubicBezTo>
                  <a:pt x="3725334" y="1593406"/>
                  <a:pt x="4492172" y="1099921"/>
                  <a:pt x="5065486" y="1177330"/>
                </a:cubicBezTo>
                <a:cubicBezTo>
                  <a:pt x="5638800" y="1254739"/>
                  <a:pt x="6127448" y="2019157"/>
                  <a:pt x="6574972" y="2019157"/>
                </a:cubicBezTo>
                <a:cubicBezTo>
                  <a:pt x="7022496" y="2019157"/>
                  <a:pt x="7307942" y="1368435"/>
                  <a:pt x="7750628" y="1177330"/>
                </a:cubicBezTo>
                <a:cubicBezTo>
                  <a:pt x="8193314" y="986225"/>
                  <a:pt x="8805333" y="1068473"/>
                  <a:pt x="9231085" y="872530"/>
                </a:cubicBezTo>
                <a:cubicBezTo>
                  <a:pt x="9656838" y="676587"/>
                  <a:pt x="9811657" y="22839"/>
                  <a:pt x="10305143" y="1672"/>
                </a:cubicBezTo>
                <a:cubicBezTo>
                  <a:pt x="10798629" y="-19495"/>
                  <a:pt x="11877524" y="156491"/>
                  <a:pt x="12192000" y="745529"/>
                </a:cubicBezTo>
                <a:lnTo>
                  <a:pt x="12192000" y="4174529"/>
                </a:lnTo>
                <a:lnTo>
                  <a:pt x="0" y="4174529"/>
                </a:lnTo>
                <a:lnTo>
                  <a:pt x="0" y="745529"/>
                </a:lnTo>
                <a:close/>
              </a:path>
            </a:pathLst>
          </a:cu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endParaRPr lang="en-ID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10272074" y="3061157"/>
            <a:ext cx="713307" cy="501326"/>
          </a:xfrm>
          <a:custGeom>
            <a:avLst/>
            <a:gdLst>
              <a:gd name="T0" fmla="*/ 195 w 195"/>
              <a:gd name="T1" fmla="*/ 0 h 137"/>
              <a:gd name="T2" fmla="*/ 186 w 195"/>
              <a:gd name="T3" fmla="*/ 35 h 137"/>
              <a:gd name="T4" fmla="*/ 177 w 195"/>
              <a:gd name="T5" fmla="*/ 27 h 137"/>
              <a:gd name="T6" fmla="*/ 127 w 195"/>
              <a:gd name="T7" fmla="*/ 77 h 137"/>
              <a:gd name="T8" fmla="*/ 106 w 195"/>
              <a:gd name="T9" fmla="*/ 57 h 137"/>
              <a:gd name="T10" fmla="*/ 73 w 195"/>
              <a:gd name="T11" fmla="*/ 90 h 137"/>
              <a:gd name="T12" fmla="*/ 64 w 195"/>
              <a:gd name="T13" fmla="*/ 82 h 137"/>
              <a:gd name="T14" fmla="*/ 106 w 195"/>
              <a:gd name="T15" fmla="*/ 40 h 137"/>
              <a:gd name="T16" fmla="*/ 127 w 195"/>
              <a:gd name="T17" fmla="*/ 60 h 137"/>
              <a:gd name="T18" fmla="*/ 169 w 195"/>
              <a:gd name="T19" fmla="*/ 18 h 137"/>
              <a:gd name="T20" fmla="*/ 161 w 195"/>
              <a:gd name="T21" fmla="*/ 10 h 137"/>
              <a:gd name="T22" fmla="*/ 195 w 195"/>
              <a:gd name="T23" fmla="*/ 0 h 137"/>
              <a:gd name="T24" fmla="*/ 177 w 195"/>
              <a:gd name="T25" fmla="*/ 38 h 137"/>
              <a:gd name="T26" fmla="*/ 181 w 195"/>
              <a:gd name="T27" fmla="*/ 41 h 137"/>
              <a:gd name="T28" fmla="*/ 181 w 195"/>
              <a:gd name="T29" fmla="*/ 122 h 137"/>
              <a:gd name="T30" fmla="*/ 166 w 195"/>
              <a:gd name="T31" fmla="*/ 137 h 137"/>
              <a:gd name="T32" fmla="*/ 15 w 195"/>
              <a:gd name="T33" fmla="*/ 137 h 137"/>
              <a:gd name="T34" fmla="*/ 0 w 195"/>
              <a:gd name="T35" fmla="*/ 122 h 137"/>
              <a:gd name="T36" fmla="*/ 0 w 195"/>
              <a:gd name="T37" fmla="*/ 25 h 137"/>
              <a:gd name="T38" fmla="*/ 15 w 195"/>
              <a:gd name="T39" fmla="*/ 10 h 137"/>
              <a:gd name="T40" fmla="*/ 150 w 195"/>
              <a:gd name="T41" fmla="*/ 10 h 137"/>
              <a:gd name="T42" fmla="*/ 158 w 195"/>
              <a:gd name="T43" fmla="*/ 18 h 137"/>
              <a:gd name="T44" fmla="*/ 145 w 195"/>
              <a:gd name="T45" fmla="*/ 31 h 137"/>
              <a:gd name="T46" fmla="*/ 13 w 195"/>
              <a:gd name="T47" fmla="*/ 31 h 137"/>
              <a:gd name="T48" fmla="*/ 13 w 195"/>
              <a:gd name="T49" fmla="*/ 115 h 137"/>
              <a:gd name="T50" fmla="*/ 168 w 195"/>
              <a:gd name="T51" fmla="*/ 115 h 137"/>
              <a:gd name="T52" fmla="*/ 168 w 195"/>
              <a:gd name="T53" fmla="*/ 47 h 137"/>
              <a:gd name="T54" fmla="*/ 177 w 195"/>
              <a:gd name="T55" fmla="*/ 38 h 137"/>
              <a:gd name="T56" fmla="*/ 49 w 195"/>
              <a:gd name="T57" fmla="*/ 22 h 137"/>
              <a:gd name="T58" fmla="*/ 54 w 195"/>
              <a:gd name="T59" fmla="*/ 27 h 137"/>
              <a:gd name="T60" fmla="*/ 59 w 195"/>
              <a:gd name="T61" fmla="*/ 22 h 137"/>
              <a:gd name="T62" fmla="*/ 54 w 195"/>
              <a:gd name="T63" fmla="*/ 18 h 137"/>
              <a:gd name="T64" fmla="*/ 49 w 195"/>
              <a:gd name="T65" fmla="*/ 22 h 137"/>
              <a:gd name="T66" fmla="*/ 34 w 195"/>
              <a:gd name="T67" fmla="*/ 22 h 137"/>
              <a:gd name="T68" fmla="*/ 38 w 195"/>
              <a:gd name="T69" fmla="*/ 27 h 137"/>
              <a:gd name="T70" fmla="*/ 43 w 195"/>
              <a:gd name="T71" fmla="*/ 22 h 137"/>
              <a:gd name="T72" fmla="*/ 38 w 195"/>
              <a:gd name="T73" fmla="*/ 18 h 137"/>
              <a:gd name="T74" fmla="*/ 34 w 195"/>
              <a:gd name="T75" fmla="*/ 22 h 137"/>
              <a:gd name="T76" fmla="*/ 18 w 195"/>
              <a:gd name="T77" fmla="*/ 22 h 137"/>
              <a:gd name="T78" fmla="*/ 23 w 195"/>
              <a:gd name="T79" fmla="*/ 27 h 137"/>
              <a:gd name="T80" fmla="*/ 27 w 195"/>
              <a:gd name="T81" fmla="*/ 22 h 137"/>
              <a:gd name="T82" fmla="*/ 23 w 195"/>
              <a:gd name="T83" fmla="*/ 18 h 137"/>
              <a:gd name="T84" fmla="*/ 18 w 195"/>
              <a:gd name="T8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5" h="137">
                <a:moveTo>
                  <a:pt x="195" y="0"/>
                </a:moveTo>
                <a:cubicBezTo>
                  <a:pt x="186" y="35"/>
                  <a:pt x="186" y="35"/>
                  <a:pt x="186" y="35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73" y="90"/>
                  <a:pt x="73" y="90"/>
                  <a:pt x="73" y="90"/>
                </a:cubicBezTo>
                <a:cubicBezTo>
                  <a:pt x="64" y="82"/>
                  <a:pt x="64" y="82"/>
                  <a:pt x="64" y="82"/>
                </a:cubicBezTo>
                <a:cubicBezTo>
                  <a:pt x="106" y="40"/>
                  <a:pt x="106" y="40"/>
                  <a:pt x="106" y="40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69" y="18"/>
                  <a:pt x="169" y="18"/>
                  <a:pt x="169" y="18"/>
                </a:cubicBezTo>
                <a:cubicBezTo>
                  <a:pt x="161" y="10"/>
                  <a:pt x="161" y="10"/>
                  <a:pt x="161" y="10"/>
                </a:cubicBezTo>
                <a:lnTo>
                  <a:pt x="195" y="0"/>
                </a:lnTo>
                <a:close/>
                <a:moveTo>
                  <a:pt x="177" y="38"/>
                </a:moveTo>
                <a:cubicBezTo>
                  <a:pt x="181" y="41"/>
                  <a:pt x="181" y="41"/>
                  <a:pt x="181" y="41"/>
                </a:cubicBezTo>
                <a:cubicBezTo>
                  <a:pt x="181" y="122"/>
                  <a:pt x="181" y="122"/>
                  <a:pt x="181" y="122"/>
                </a:cubicBezTo>
                <a:cubicBezTo>
                  <a:pt x="181" y="130"/>
                  <a:pt x="174" y="137"/>
                  <a:pt x="166" y="137"/>
                </a:cubicBezTo>
                <a:cubicBezTo>
                  <a:pt x="15" y="137"/>
                  <a:pt x="15" y="137"/>
                  <a:pt x="15" y="137"/>
                </a:cubicBezTo>
                <a:cubicBezTo>
                  <a:pt x="7" y="137"/>
                  <a:pt x="0" y="130"/>
                  <a:pt x="0" y="12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7"/>
                  <a:pt x="7" y="10"/>
                  <a:pt x="15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8" y="18"/>
                  <a:pt x="158" y="18"/>
                  <a:pt x="158" y="18"/>
                </a:cubicBezTo>
                <a:cubicBezTo>
                  <a:pt x="145" y="31"/>
                  <a:pt x="145" y="31"/>
                  <a:pt x="145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47"/>
                  <a:pt x="168" y="47"/>
                  <a:pt x="168" y="47"/>
                </a:cubicBezTo>
                <a:lnTo>
                  <a:pt x="177" y="38"/>
                </a:lnTo>
                <a:close/>
                <a:moveTo>
                  <a:pt x="49" y="22"/>
                </a:moveTo>
                <a:cubicBezTo>
                  <a:pt x="49" y="25"/>
                  <a:pt x="51" y="27"/>
                  <a:pt x="54" y="27"/>
                </a:cubicBezTo>
                <a:cubicBezTo>
                  <a:pt x="57" y="27"/>
                  <a:pt x="59" y="25"/>
                  <a:pt x="59" y="22"/>
                </a:cubicBezTo>
                <a:cubicBezTo>
                  <a:pt x="59" y="20"/>
                  <a:pt x="57" y="18"/>
                  <a:pt x="54" y="18"/>
                </a:cubicBezTo>
                <a:cubicBezTo>
                  <a:pt x="51" y="18"/>
                  <a:pt x="49" y="20"/>
                  <a:pt x="49" y="22"/>
                </a:cubicBezTo>
                <a:close/>
                <a:moveTo>
                  <a:pt x="34" y="22"/>
                </a:moveTo>
                <a:cubicBezTo>
                  <a:pt x="34" y="25"/>
                  <a:pt x="36" y="27"/>
                  <a:pt x="38" y="27"/>
                </a:cubicBezTo>
                <a:cubicBezTo>
                  <a:pt x="41" y="27"/>
                  <a:pt x="43" y="25"/>
                  <a:pt x="43" y="22"/>
                </a:cubicBezTo>
                <a:cubicBezTo>
                  <a:pt x="43" y="20"/>
                  <a:pt x="41" y="18"/>
                  <a:pt x="38" y="18"/>
                </a:cubicBezTo>
                <a:cubicBezTo>
                  <a:pt x="36" y="18"/>
                  <a:pt x="34" y="20"/>
                  <a:pt x="34" y="22"/>
                </a:cubicBezTo>
                <a:close/>
                <a:moveTo>
                  <a:pt x="18" y="22"/>
                </a:moveTo>
                <a:cubicBezTo>
                  <a:pt x="18" y="25"/>
                  <a:pt x="20" y="27"/>
                  <a:pt x="23" y="27"/>
                </a:cubicBezTo>
                <a:cubicBezTo>
                  <a:pt x="25" y="27"/>
                  <a:pt x="27" y="25"/>
                  <a:pt x="27" y="22"/>
                </a:cubicBezTo>
                <a:cubicBezTo>
                  <a:pt x="27" y="20"/>
                  <a:pt x="25" y="18"/>
                  <a:pt x="23" y="18"/>
                </a:cubicBezTo>
                <a:cubicBezTo>
                  <a:pt x="20" y="18"/>
                  <a:pt x="18" y="20"/>
                  <a:pt x="18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rtl="1"/>
            <a:endParaRPr lang="en-US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12053" y="514586"/>
            <a:ext cx="609600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b="1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Filtration</a:t>
            </a:r>
            <a:endParaRPr lang="en-ID" sz="54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28766" y="2713829"/>
            <a:ext cx="466257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Sand filter was used in order to remove the sand and small particles from the water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51947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891842"/>
            <a:ext cx="12192000" cy="966158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ID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3888" y="920592"/>
            <a:ext cx="763171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5400" b="1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Water Discharge</a:t>
            </a:r>
            <a:endParaRPr lang="en-ID" sz="54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3888" y="2006030"/>
            <a:ext cx="7186612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endParaRPr lang="ar-EG" sz="16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6" name="Freeform 24"/>
          <p:cNvSpPr>
            <a:spLocks noEditPoints="1"/>
          </p:cNvSpPr>
          <p:nvPr/>
        </p:nvSpPr>
        <p:spPr bwMode="auto">
          <a:xfrm>
            <a:off x="1340672" y="4360409"/>
            <a:ext cx="808068" cy="810166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234 w 326"/>
              <a:gd name="T11" fmla="*/ 247 h 326"/>
              <a:gd name="T12" fmla="*/ 220 w 326"/>
              <a:gd name="T13" fmla="*/ 261 h 326"/>
              <a:gd name="T14" fmla="*/ 81 w 326"/>
              <a:gd name="T15" fmla="*/ 261 h 326"/>
              <a:gd name="T16" fmla="*/ 66 w 326"/>
              <a:gd name="T17" fmla="*/ 247 h 326"/>
              <a:gd name="T18" fmla="*/ 66 w 326"/>
              <a:gd name="T19" fmla="*/ 135 h 326"/>
              <a:gd name="T20" fmla="*/ 81 w 326"/>
              <a:gd name="T21" fmla="*/ 120 h 326"/>
              <a:gd name="T22" fmla="*/ 161 w 326"/>
              <a:gd name="T23" fmla="*/ 120 h 326"/>
              <a:gd name="T24" fmla="*/ 165 w 326"/>
              <a:gd name="T25" fmla="*/ 134 h 326"/>
              <a:gd name="T26" fmla="*/ 78 w 326"/>
              <a:gd name="T27" fmla="*/ 134 h 326"/>
              <a:gd name="T28" fmla="*/ 78 w 326"/>
              <a:gd name="T29" fmla="*/ 247 h 326"/>
              <a:gd name="T30" fmla="*/ 222 w 326"/>
              <a:gd name="T31" fmla="*/ 247 h 326"/>
              <a:gd name="T32" fmla="*/ 222 w 326"/>
              <a:gd name="T33" fmla="*/ 164 h 326"/>
              <a:gd name="T34" fmla="*/ 234 w 326"/>
              <a:gd name="T35" fmla="*/ 161 h 326"/>
              <a:gd name="T36" fmla="*/ 234 w 326"/>
              <a:gd name="T37" fmla="*/ 247 h 326"/>
              <a:gd name="T38" fmla="*/ 162 w 326"/>
              <a:gd name="T39" fmla="*/ 183 h 326"/>
              <a:gd name="T40" fmla="*/ 162 w 326"/>
              <a:gd name="T41" fmla="*/ 235 h 326"/>
              <a:gd name="T42" fmla="*/ 138 w 326"/>
              <a:gd name="T43" fmla="*/ 235 h 326"/>
              <a:gd name="T44" fmla="*/ 138 w 326"/>
              <a:gd name="T45" fmla="*/ 183 h 326"/>
              <a:gd name="T46" fmla="*/ 162 w 326"/>
              <a:gd name="T47" fmla="*/ 183 h 326"/>
              <a:gd name="T48" fmla="*/ 126 w 326"/>
              <a:gd name="T49" fmla="*/ 201 h 326"/>
              <a:gd name="T50" fmla="*/ 126 w 326"/>
              <a:gd name="T51" fmla="*/ 235 h 326"/>
              <a:gd name="T52" fmla="*/ 102 w 326"/>
              <a:gd name="T53" fmla="*/ 235 h 326"/>
              <a:gd name="T54" fmla="*/ 102 w 326"/>
              <a:gd name="T55" fmla="*/ 201 h 326"/>
              <a:gd name="T56" fmla="*/ 126 w 326"/>
              <a:gd name="T57" fmla="*/ 201 h 326"/>
              <a:gd name="T58" fmla="*/ 175 w 326"/>
              <a:gd name="T59" fmla="*/ 235 h 326"/>
              <a:gd name="T60" fmla="*/ 175 w 326"/>
              <a:gd name="T61" fmla="*/ 165 h 326"/>
              <a:gd name="T62" fmla="*/ 199 w 326"/>
              <a:gd name="T63" fmla="*/ 165 h 326"/>
              <a:gd name="T64" fmla="*/ 199 w 326"/>
              <a:gd name="T65" fmla="*/ 235 h 326"/>
              <a:gd name="T66" fmla="*/ 175 w 326"/>
              <a:gd name="T67" fmla="*/ 235 h 326"/>
              <a:gd name="T68" fmla="*/ 214 w 326"/>
              <a:gd name="T69" fmla="*/ 156 h 326"/>
              <a:gd name="T70" fmla="*/ 190 w 326"/>
              <a:gd name="T71" fmla="*/ 149 h 326"/>
              <a:gd name="T72" fmla="*/ 169 w 326"/>
              <a:gd name="T73" fmla="*/ 164 h 326"/>
              <a:gd name="T74" fmla="*/ 179 w 326"/>
              <a:gd name="T75" fmla="*/ 138 h 326"/>
              <a:gd name="T76" fmla="*/ 169 w 326"/>
              <a:gd name="T77" fmla="*/ 110 h 326"/>
              <a:gd name="T78" fmla="*/ 214 w 326"/>
              <a:gd name="T79" fmla="*/ 65 h 326"/>
              <a:gd name="T80" fmla="*/ 260 w 326"/>
              <a:gd name="T81" fmla="*/ 110 h 326"/>
              <a:gd name="T82" fmla="*/ 214 w 326"/>
              <a:gd name="T83" fmla="*/ 15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4" y="0"/>
                  <a:pt x="0" y="73"/>
                  <a:pt x="0" y="163"/>
                </a:cubicBezTo>
                <a:cubicBezTo>
                  <a:pt x="0" y="252"/>
                  <a:pt x="74" y="326"/>
                  <a:pt x="163" y="326"/>
                </a:cubicBezTo>
                <a:cubicBezTo>
                  <a:pt x="253" y="326"/>
                  <a:pt x="326" y="252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34" y="247"/>
                </a:moveTo>
                <a:cubicBezTo>
                  <a:pt x="234" y="254"/>
                  <a:pt x="228" y="261"/>
                  <a:pt x="220" y="261"/>
                </a:cubicBezTo>
                <a:cubicBezTo>
                  <a:pt x="81" y="261"/>
                  <a:pt x="81" y="261"/>
                  <a:pt x="81" y="261"/>
                </a:cubicBezTo>
                <a:cubicBezTo>
                  <a:pt x="73" y="261"/>
                  <a:pt x="66" y="254"/>
                  <a:pt x="66" y="247"/>
                </a:cubicBezTo>
                <a:cubicBezTo>
                  <a:pt x="66" y="135"/>
                  <a:pt x="66" y="135"/>
                  <a:pt x="66" y="135"/>
                </a:cubicBezTo>
                <a:cubicBezTo>
                  <a:pt x="66" y="127"/>
                  <a:pt x="73" y="120"/>
                  <a:pt x="81" y="120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62" y="125"/>
                  <a:pt x="163" y="129"/>
                  <a:pt x="165" y="134"/>
                </a:cubicBezTo>
                <a:cubicBezTo>
                  <a:pt x="78" y="134"/>
                  <a:pt x="78" y="134"/>
                  <a:pt x="78" y="134"/>
                </a:cubicBezTo>
                <a:cubicBezTo>
                  <a:pt x="78" y="247"/>
                  <a:pt x="78" y="247"/>
                  <a:pt x="78" y="247"/>
                </a:cubicBezTo>
                <a:cubicBezTo>
                  <a:pt x="222" y="247"/>
                  <a:pt x="222" y="247"/>
                  <a:pt x="222" y="247"/>
                </a:cubicBezTo>
                <a:cubicBezTo>
                  <a:pt x="222" y="164"/>
                  <a:pt x="222" y="164"/>
                  <a:pt x="222" y="164"/>
                </a:cubicBezTo>
                <a:cubicBezTo>
                  <a:pt x="227" y="163"/>
                  <a:pt x="231" y="162"/>
                  <a:pt x="234" y="161"/>
                </a:cubicBezTo>
                <a:lnTo>
                  <a:pt x="234" y="247"/>
                </a:lnTo>
                <a:close/>
                <a:moveTo>
                  <a:pt x="162" y="183"/>
                </a:moveTo>
                <a:cubicBezTo>
                  <a:pt x="162" y="235"/>
                  <a:pt x="162" y="235"/>
                  <a:pt x="162" y="235"/>
                </a:cubicBezTo>
                <a:cubicBezTo>
                  <a:pt x="138" y="235"/>
                  <a:pt x="138" y="235"/>
                  <a:pt x="138" y="235"/>
                </a:cubicBezTo>
                <a:cubicBezTo>
                  <a:pt x="138" y="183"/>
                  <a:pt x="138" y="183"/>
                  <a:pt x="138" y="183"/>
                </a:cubicBezTo>
                <a:lnTo>
                  <a:pt x="162" y="183"/>
                </a:lnTo>
                <a:close/>
                <a:moveTo>
                  <a:pt x="126" y="201"/>
                </a:moveTo>
                <a:cubicBezTo>
                  <a:pt x="126" y="235"/>
                  <a:pt x="126" y="235"/>
                  <a:pt x="126" y="235"/>
                </a:cubicBezTo>
                <a:cubicBezTo>
                  <a:pt x="102" y="235"/>
                  <a:pt x="102" y="235"/>
                  <a:pt x="102" y="235"/>
                </a:cubicBezTo>
                <a:cubicBezTo>
                  <a:pt x="102" y="201"/>
                  <a:pt x="102" y="201"/>
                  <a:pt x="102" y="201"/>
                </a:cubicBezTo>
                <a:lnTo>
                  <a:pt x="126" y="201"/>
                </a:lnTo>
                <a:close/>
                <a:moveTo>
                  <a:pt x="175" y="235"/>
                </a:moveTo>
                <a:cubicBezTo>
                  <a:pt x="175" y="165"/>
                  <a:pt x="175" y="165"/>
                  <a:pt x="175" y="165"/>
                </a:cubicBezTo>
                <a:cubicBezTo>
                  <a:pt x="199" y="165"/>
                  <a:pt x="199" y="165"/>
                  <a:pt x="199" y="165"/>
                </a:cubicBezTo>
                <a:cubicBezTo>
                  <a:pt x="199" y="235"/>
                  <a:pt x="199" y="235"/>
                  <a:pt x="199" y="235"/>
                </a:cubicBezTo>
                <a:lnTo>
                  <a:pt x="175" y="235"/>
                </a:lnTo>
                <a:close/>
                <a:moveTo>
                  <a:pt x="214" y="156"/>
                </a:moveTo>
                <a:cubicBezTo>
                  <a:pt x="205" y="156"/>
                  <a:pt x="197" y="153"/>
                  <a:pt x="190" y="149"/>
                </a:cubicBezTo>
                <a:cubicBezTo>
                  <a:pt x="169" y="164"/>
                  <a:pt x="169" y="164"/>
                  <a:pt x="169" y="164"/>
                </a:cubicBezTo>
                <a:cubicBezTo>
                  <a:pt x="179" y="138"/>
                  <a:pt x="179" y="138"/>
                  <a:pt x="179" y="138"/>
                </a:cubicBezTo>
                <a:cubicBezTo>
                  <a:pt x="172" y="131"/>
                  <a:pt x="169" y="121"/>
                  <a:pt x="169" y="110"/>
                </a:cubicBezTo>
                <a:cubicBezTo>
                  <a:pt x="169" y="85"/>
                  <a:pt x="189" y="65"/>
                  <a:pt x="214" y="65"/>
                </a:cubicBezTo>
                <a:cubicBezTo>
                  <a:pt x="240" y="65"/>
                  <a:pt x="260" y="85"/>
                  <a:pt x="260" y="110"/>
                </a:cubicBezTo>
                <a:cubicBezTo>
                  <a:pt x="260" y="136"/>
                  <a:pt x="240" y="156"/>
                  <a:pt x="214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rtl="1"/>
            <a:endParaRPr lang="en-US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399692" y="2274763"/>
            <a:ext cx="4741652" cy="1405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Storage tank: 500 m</a:t>
            </a:r>
            <a:r>
              <a:rPr lang="en-US" sz="3200" baseline="30000" dirty="0" smtClean="0"/>
              <a:t>3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3200" baseline="30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Winter: wadi discharge</a:t>
            </a:r>
            <a:endParaRPr lang="en-US" sz="3200" dirty="0"/>
          </a:p>
        </p:txBody>
      </p:sp>
      <p:sp>
        <p:nvSpPr>
          <p:cNvPr id="8" name="Rectangle 13"/>
          <p:cNvSpPr/>
          <p:nvPr/>
        </p:nvSpPr>
        <p:spPr>
          <a:xfrm>
            <a:off x="-27992" y="0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Design of Anza Treated Wastewater and Its Agricultural Water Distribution Network</a:t>
            </a:r>
            <a:endParaRPr lang="en-ID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66" y="636223"/>
            <a:ext cx="1638540" cy="1638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10682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891842"/>
            <a:ext cx="12192000" cy="966158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ID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3887" y="920592"/>
            <a:ext cx="953803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5400" b="1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Sludge management</a:t>
            </a:r>
            <a:endParaRPr lang="en-ID" sz="54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3888" y="2006030"/>
            <a:ext cx="7186612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endParaRPr lang="ar-EG" sz="16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6" name="Freeform 24"/>
          <p:cNvSpPr>
            <a:spLocks noEditPoints="1"/>
          </p:cNvSpPr>
          <p:nvPr/>
        </p:nvSpPr>
        <p:spPr bwMode="auto">
          <a:xfrm>
            <a:off x="1340672" y="4360409"/>
            <a:ext cx="808068" cy="810166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234 w 326"/>
              <a:gd name="T11" fmla="*/ 247 h 326"/>
              <a:gd name="T12" fmla="*/ 220 w 326"/>
              <a:gd name="T13" fmla="*/ 261 h 326"/>
              <a:gd name="T14" fmla="*/ 81 w 326"/>
              <a:gd name="T15" fmla="*/ 261 h 326"/>
              <a:gd name="T16" fmla="*/ 66 w 326"/>
              <a:gd name="T17" fmla="*/ 247 h 326"/>
              <a:gd name="T18" fmla="*/ 66 w 326"/>
              <a:gd name="T19" fmla="*/ 135 h 326"/>
              <a:gd name="T20" fmla="*/ 81 w 326"/>
              <a:gd name="T21" fmla="*/ 120 h 326"/>
              <a:gd name="T22" fmla="*/ 161 w 326"/>
              <a:gd name="T23" fmla="*/ 120 h 326"/>
              <a:gd name="T24" fmla="*/ 165 w 326"/>
              <a:gd name="T25" fmla="*/ 134 h 326"/>
              <a:gd name="T26" fmla="*/ 78 w 326"/>
              <a:gd name="T27" fmla="*/ 134 h 326"/>
              <a:gd name="T28" fmla="*/ 78 w 326"/>
              <a:gd name="T29" fmla="*/ 247 h 326"/>
              <a:gd name="T30" fmla="*/ 222 w 326"/>
              <a:gd name="T31" fmla="*/ 247 h 326"/>
              <a:gd name="T32" fmla="*/ 222 w 326"/>
              <a:gd name="T33" fmla="*/ 164 h 326"/>
              <a:gd name="T34" fmla="*/ 234 w 326"/>
              <a:gd name="T35" fmla="*/ 161 h 326"/>
              <a:gd name="T36" fmla="*/ 234 w 326"/>
              <a:gd name="T37" fmla="*/ 247 h 326"/>
              <a:gd name="T38" fmla="*/ 162 w 326"/>
              <a:gd name="T39" fmla="*/ 183 h 326"/>
              <a:gd name="T40" fmla="*/ 162 w 326"/>
              <a:gd name="T41" fmla="*/ 235 h 326"/>
              <a:gd name="T42" fmla="*/ 138 w 326"/>
              <a:gd name="T43" fmla="*/ 235 h 326"/>
              <a:gd name="T44" fmla="*/ 138 w 326"/>
              <a:gd name="T45" fmla="*/ 183 h 326"/>
              <a:gd name="T46" fmla="*/ 162 w 326"/>
              <a:gd name="T47" fmla="*/ 183 h 326"/>
              <a:gd name="T48" fmla="*/ 126 w 326"/>
              <a:gd name="T49" fmla="*/ 201 h 326"/>
              <a:gd name="T50" fmla="*/ 126 w 326"/>
              <a:gd name="T51" fmla="*/ 235 h 326"/>
              <a:gd name="T52" fmla="*/ 102 w 326"/>
              <a:gd name="T53" fmla="*/ 235 h 326"/>
              <a:gd name="T54" fmla="*/ 102 w 326"/>
              <a:gd name="T55" fmla="*/ 201 h 326"/>
              <a:gd name="T56" fmla="*/ 126 w 326"/>
              <a:gd name="T57" fmla="*/ 201 h 326"/>
              <a:gd name="T58" fmla="*/ 175 w 326"/>
              <a:gd name="T59" fmla="*/ 235 h 326"/>
              <a:gd name="T60" fmla="*/ 175 w 326"/>
              <a:gd name="T61" fmla="*/ 165 h 326"/>
              <a:gd name="T62" fmla="*/ 199 w 326"/>
              <a:gd name="T63" fmla="*/ 165 h 326"/>
              <a:gd name="T64" fmla="*/ 199 w 326"/>
              <a:gd name="T65" fmla="*/ 235 h 326"/>
              <a:gd name="T66" fmla="*/ 175 w 326"/>
              <a:gd name="T67" fmla="*/ 235 h 326"/>
              <a:gd name="T68" fmla="*/ 214 w 326"/>
              <a:gd name="T69" fmla="*/ 156 h 326"/>
              <a:gd name="T70" fmla="*/ 190 w 326"/>
              <a:gd name="T71" fmla="*/ 149 h 326"/>
              <a:gd name="T72" fmla="*/ 169 w 326"/>
              <a:gd name="T73" fmla="*/ 164 h 326"/>
              <a:gd name="T74" fmla="*/ 179 w 326"/>
              <a:gd name="T75" fmla="*/ 138 h 326"/>
              <a:gd name="T76" fmla="*/ 169 w 326"/>
              <a:gd name="T77" fmla="*/ 110 h 326"/>
              <a:gd name="T78" fmla="*/ 214 w 326"/>
              <a:gd name="T79" fmla="*/ 65 h 326"/>
              <a:gd name="T80" fmla="*/ 260 w 326"/>
              <a:gd name="T81" fmla="*/ 110 h 326"/>
              <a:gd name="T82" fmla="*/ 214 w 326"/>
              <a:gd name="T83" fmla="*/ 15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4" y="0"/>
                  <a:pt x="0" y="73"/>
                  <a:pt x="0" y="163"/>
                </a:cubicBezTo>
                <a:cubicBezTo>
                  <a:pt x="0" y="252"/>
                  <a:pt x="74" y="326"/>
                  <a:pt x="163" y="326"/>
                </a:cubicBezTo>
                <a:cubicBezTo>
                  <a:pt x="253" y="326"/>
                  <a:pt x="326" y="252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34" y="247"/>
                </a:moveTo>
                <a:cubicBezTo>
                  <a:pt x="234" y="254"/>
                  <a:pt x="228" y="261"/>
                  <a:pt x="220" y="261"/>
                </a:cubicBezTo>
                <a:cubicBezTo>
                  <a:pt x="81" y="261"/>
                  <a:pt x="81" y="261"/>
                  <a:pt x="81" y="261"/>
                </a:cubicBezTo>
                <a:cubicBezTo>
                  <a:pt x="73" y="261"/>
                  <a:pt x="66" y="254"/>
                  <a:pt x="66" y="247"/>
                </a:cubicBezTo>
                <a:cubicBezTo>
                  <a:pt x="66" y="135"/>
                  <a:pt x="66" y="135"/>
                  <a:pt x="66" y="135"/>
                </a:cubicBezTo>
                <a:cubicBezTo>
                  <a:pt x="66" y="127"/>
                  <a:pt x="73" y="120"/>
                  <a:pt x="81" y="120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62" y="125"/>
                  <a:pt x="163" y="129"/>
                  <a:pt x="165" y="134"/>
                </a:cubicBezTo>
                <a:cubicBezTo>
                  <a:pt x="78" y="134"/>
                  <a:pt x="78" y="134"/>
                  <a:pt x="78" y="134"/>
                </a:cubicBezTo>
                <a:cubicBezTo>
                  <a:pt x="78" y="247"/>
                  <a:pt x="78" y="247"/>
                  <a:pt x="78" y="247"/>
                </a:cubicBezTo>
                <a:cubicBezTo>
                  <a:pt x="222" y="247"/>
                  <a:pt x="222" y="247"/>
                  <a:pt x="222" y="247"/>
                </a:cubicBezTo>
                <a:cubicBezTo>
                  <a:pt x="222" y="164"/>
                  <a:pt x="222" y="164"/>
                  <a:pt x="222" y="164"/>
                </a:cubicBezTo>
                <a:cubicBezTo>
                  <a:pt x="227" y="163"/>
                  <a:pt x="231" y="162"/>
                  <a:pt x="234" y="161"/>
                </a:cubicBezTo>
                <a:lnTo>
                  <a:pt x="234" y="247"/>
                </a:lnTo>
                <a:close/>
                <a:moveTo>
                  <a:pt x="162" y="183"/>
                </a:moveTo>
                <a:cubicBezTo>
                  <a:pt x="162" y="235"/>
                  <a:pt x="162" y="235"/>
                  <a:pt x="162" y="235"/>
                </a:cubicBezTo>
                <a:cubicBezTo>
                  <a:pt x="138" y="235"/>
                  <a:pt x="138" y="235"/>
                  <a:pt x="138" y="235"/>
                </a:cubicBezTo>
                <a:cubicBezTo>
                  <a:pt x="138" y="183"/>
                  <a:pt x="138" y="183"/>
                  <a:pt x="138" y="183"/>
                </a:cubicBezTo>
                <a:lnTo>
                  <a:pt x="162" y="183"/>
                </a:lnTo>
                <a:close/>
                <a:moveTo>
                  <a:pt x="126" y="201"/>
                </a:moveTo>
                <a:cubicBezTo>
                  <a:pt x="126" y="235"/>
                  <a:pt x="126" y="235"/>
                  <a:pt x="126" y="235"/>
                </a:cubicBezTo>
                <a:cubicBezTo>
                  <a:pt x="102" y="235"/>
                  <a:pt x="102" y="235"/>
                  <a:pt x="102" y="235"/>
                </a:cubicBezTo>
                <a:cubicBezTo>
                  <a:pt x="102" y="201"/>
                  <a:pt x="102" y="201"/>
                  <a:pt x="102" y="201"/>
                </a:cubicBezTo>
                <a:lnTo>
                  <a:pt x="126" y="201"/>
                </a:lnTo>
                <a:close/>
                <a:moveTo>
                  <a:pt x="175" y="235"/>
                </a:moveTo>
                <a:cubicBezTo>
                  <a:pt x="175" y="165"/>
                  <a:pt x="175" y="165"/>
                  <a:pt x="175" y="165"/>
                </a:cubicBezTo>
                <a:cubicBezTo>
                  <a:pt x="199" y="165"/>
                  <a:pt x="199" y="165"/>
                  <a:pt x="199" y="165"/>
                </a:cubicBezTo>
                <a:cubicBezTo>
                  <a:pt x="199" y="235"/>
                  <a:pt x="199" y="235"/>
                  <a:pt x="199" y="235"/>
                </a:cubicBezTo>
                <a:lnTo>
                  <a:pt x="175" y="235"/>
                </a:lnTo>
                <a:close/>
                <a:moveTo>
                  <a:pt x="214" y="156"/>
                </a:moveTo>
                <a:cubicBezTo>
                  <a:pt x="205" y="156"/>
                  <a:pt x="197" y="153"/>
                  <a:pt x="190" y="149"/>
                </a:cubicBezTo>
                <a:cubicBezTo>
                  <a:pt x="169" y="164"/>
                  <a:pt x="169" y="164"/>
                  <a:pt x="169" y="164"/>
                </a:cubicBezTo>
                <a:cubicBezTo>
                  <a:pt x="179" y="138"/>
                  <a:pt x="179" y="138"/>
                  <a:pt x="179" y="138"/>
                </a:cubicBezTo>
                <a:cubicBezTo>
                  <a:pt x="172" y="131"/>
                  <a:pt x="169" y="121"/>
                  <a:pt x="169" y="110"/>
                </a:cubicBezTo>
                <a:cubicBezTo>
                  <a:pt x="169" y="85"/>
                  <a:pt x="189" y="65"/>
                  <a:pt x="214" y="65"/>
                </a:cubicBezTo>
                <a:cubicBezTo>
                  <a:pt x="240" y="65"/>
                  <a:pt x="260" y="85"/>
                  <a:pt x="260" y="110"/>
                </a:cubicBezTo>
                <a:cubicBezTo>
                  <a:pt x="260" y="136"/>
                  <a:pt x="240" y="156"/>
                  <a:pt x="214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rtl="1"/>
            <a:endParaRPr lang="en-US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399691" y="2274763"/>
            <a:ext cx="8218098" cy="1405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/>
              <a:t>Sludge thickening and dewatering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3200" baseline="30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Sludge </a:t>
            </a:r>
            <a:r>
              <a:rPr lang="en-US" sz="3200" dirty="0"/>
              <a:t>disposing</a:t>
            </a:r>
          </a:p>
        </p:txBody>
      </p:sp>
      <p:sp>
        <p:nvSpPr>
          <p:cNvPr id="8" name="Rectangle 13"/>
          <p:cNvSpPr/>
          <p:nvPr/>
        </p:nvSpPr>
        <p:spPr>
          <a:xfrm>
            <a:off x="-27992" y="0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Design of Anza Treated Wastewater and Its Agricultural Water Distribution Network</a:t>
            </a:r>
            <a:endParaRPr lang="en-ID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965225"/>
            <a:ext cx="980536" cy="980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66978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3888" y="2551837"/>
            <a:ext cx="5472112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ar-EG" sz="5400" b="1" dirty="0">
                <a:solidFill>
                  <a:schemeClr val="bg1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أضف عنوان</a:t>
            </a:r>
          </a:p>
          <a:p>
            <a:pPr algn="ctr" rtl="1"/>
            <a:r>
              <a:rPr lang="ar-EG" sz="5400" b="1" dirty="0">
                <a:solidFill>
                  <a:schemeClr val="bg1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هنا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255961" y="339214"/>
            <a:ext cx="968007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4000" b="1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Sludge Thickening </a:t>
            </a:r>
            <a:r>
              <a:rPr lang="en-US" sz="4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and </a:t>
            </a:r>
            <a:r>
              <a:rPr lang="en-US" sz="4000" b="1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Dewatering</a:t>
            </a:r>
            <a:endParaRPr lang="en-US" sz="4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  <a:p>
            <a:pPr algn="ctr" rtl="1"/>
            <a:endParaRPr lang="en-US" sz="4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3" name="Rectangle 3"/>
          <p:cNvSpPr/>
          <p:nvPr/>
        </p:nvSpPr>
        <p:spPr>
          <a:xfrm flipH="1">
            <a:off x="6943276" y="2282126"/>
            <a:ext cx="4461370" cy="1131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Sludge drying bed (SDB) </a:t>
            </a:r>
            <a:endParaRPr lang="en-US" sz="2400" dirty="0" smtClean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  <a:p>
            <a:pPr algn="just" rtl="1">
              <a:lnSpc>
                <a:spcPct val="150000"/>
              </a:lnSpc>
            </a:pPr>
            <a:endParaRPr lang="en-ID" sz="24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055" y="1662653"/>
            <a:ext cx="4803775" cy="420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59772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/>
        </p:nvSpPr>
        <p:spPr>
          <a:xfrm rot="5400000">
            <a:off x="-816770" y="816767"/>
            <a:ext cx="6858000" cy="5224463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  <a:gd name="connsiteX4" fmla="*/ 0 w 12192000"/>
              <a:gd name="connsiteY4" fmla="*/ 0 h 3429000"/>
              <a:gd name="connsiteX0" fmla="*/ 0 w 12192000"/>
              <a:gd name="connsiteY0" fmla="*/ 18143 h 3447143"/>
              <a:gd name="connsiteX1" fmla="*/ 6487886 w 12192000"/>
              <a:gd name="connsiteY1" fmla="*/ 0 h 3447143"/>
              <a:gd name="connsiteX2" fmla="*/ 12192000 w 12192000"/>
              <a:gd name="connsiteY2" fmla="*/ 18143 h 3447143"/>
              <a:gd name="connsiteX3" fmla="*/ 12192000 w 12192000"/>
              <a:gd name="connsiteY3" fmla="*/ 3447143 h 3447143"/>
              <a:gd name="connsiteX4" fmla="*/ 0 w 12192000"/>
              <a:gd name="connsiteY4" fmla="*/ 3447143 h 3447143"/>
              <a:gd name="connsiteX5" fmla="*/ 0 w 12192000"/>
              <a:gd name="connsiteY5" fmla="*/ 18143 h 3447143"/>
              <a:gd name="connsiteX0" fmla="*/ 0 w 12192000"/>
              <a:gd name="connsiteY0" fmla="*/ 18143 h 3447143"/>
              <a:gd name="connsiteX1" fmla="*/ 3439886 w 12192000"/>
              <a:gd name="connsiteY1" fmla="*/ 1 h 3447143"/>
              <a:gd name="connsiteX2" fmla="*/ 6487886 w 12192000"/>
              <a:gd name="connsiteY2" fmla="*/ 0 h 3447143"/>
              <a:gd name="connsiteX3" fmla="*/ 12192000 w 12192000"/>
              <a:gd name="connsiteY3" fmla="*/ 18143 h 3447143"/>
              <a:gd name="connsiteX4" fmla="*/ 12192000 w 12192000"/>
              <a:gd name="connsiteY4" fmla="*/ 3447143 h 3447143"/>
              <a:gd name="connsiteX5" fmla="*/ 0 w 12192000"/>
              <a:gd name="connsiteY5" fmla="*/ 3447143 h 3447143"/>
              <a:gd name="connsiteX6" fmla="*/ 0 w 12192000"/>
              <a:gd name="connsiteY6" fmla="*/ 18143 h 3447143"/>
              <a:gd name="connsiteX0" fmla="*/ 0 w 12192000"/>
              <a:gd name="connsiteY0" fmla="*/ 18143 h 3447143"/>
              <a:gd name="connsiteX1" fmla="*/ 3439886 w 12192000"/>
              <a:gd name="connsiteY1" fmla="*/ 1 h 3447143"/>
              <a:gd name="connsiteX2" fmla="*/ 6487886 w 12192000"/>
              <a:gd name="connsiteY2" fmla="*/ 0 h 3447143"/>
              <a:gd name="connsiteX3" fmla="*/ 9347200 w 12192000"/>
              <a:gd name="connsiteY3" fmla="*/ 14515 h 3447143"/>
              <a:gd name="connsiteX4" fmla="*/ 12192000 w 12192000"/>
              <a:gd name="connsiteY4" fmla="*/ 18143 h 3447143"/>
              <a:gd name="connsiteX5" fmla="*/ 12192000 w 12192000"/>
              <a:gd name="connsiteY5" fmla="*/ 3447143 h 3447143"/>
              <a:gd name="connsiteX6" fmla="*/ 0 w 12192000"/>
              <a:gd name="connsiteY6" fmla="*/ 3447143 h 3447143"/>
              <a:gd name="connsiteX7" fmla="*/ 0 w 12192000"/>
              <a:gd name="connsiteY7" fmla="*/ 18143 h 3447143"/>
              <a:gd name="connsiteX0" fmla="*/ 0 w 12192000"/>
              <a:gd name="connsiteY0" fmla="*/ 254537 h 3683537"/>
              <a:gd name="connsiteX1" fmla="*/ 3439886 w 12192000"/>
              <a:gd name="connsiteY1" fmla="*/ 236395 h 3683537"/>
              <a:gd name="connsiteX2" fmla="*/ 6487886 w 12192000"/>
              <a:gd name="connsiteY2" fmla="*/ 236394 h 3683537"/>
              <a:gd name="connsiteX3" fmla="*/ 9347200 w 12192000"/>
              <a:gd name="connsiteY3" fmla="*/ 250909 h 3683537"/>
              <a:gd name="connsiteX4" fmla="*/ 12192000 w 12192000"/>
              <a:gd name="connsiteY4" fmla="*/ 254537 h 3683537"/>
              <a:gd name="connsiteX5" fmla="*/ 12192000 w 12192000"/>
              <a:gd name="connsiteY5" fmla="*/ 3683537 h 3683537"/>
              <a:gd name="connsiteX6" fmla="*/ 0 w 12192000"/>
              <a:gd name="connsiteY6" fmla="*/ 3683537 h 3683537"/>
              <a:gd name="connsiteX7" fmla="*/ 0 w 12192000"/>
              <a:gd name="connsiteY7" fmla="*/ 254537 h 3683537"/>
              <a:gd name="connsiteX0" fmla="*/ 0 w 12192000"/>
              <a:gd name="connsiteY0" fmla="*/ 254537 h 3683537"/>
              <a:gd name="connsiteX1" fmla="*/ 3439886 w 12192000"/>
              <a:gd name="connsiteY1" fmla="*/ 236395 h 3683537"/>
              <a:gd name="connsiteX2" fmla="*/ 6487886 w 12192000"/>
              <a:gd name="connsiteY2" fmla="*/ 236394 h 3683537"/>
              <a:gd name="connsiteX3" fmla="*/ 9347200 w 12192000"/>
              <a:gd name="connsiteY3" fmla="*/ 250909 h 3683537"/>
              <a:gd name="connsiteX4" fmla="*/ 12192000 w 12192000"/>
              <a:gd name="connsiteY4" fmla="*/ 254537 h 3683537"/>
              <a:gd name="connsiteX5" fmla="*/ 12192000 w 12192000"/>
              <a:gd name="connsiteY5" fmla="*/ 3683537 h 3683537"/>
              <a:gd name="connsiteX6" fmla="*/ 0 w 12192000"/>
              <a:gd name="connsiteY6" fmla="*/ 3683537 h 3683537"/>
              <a:gd name="connsiteX7" fmla="*/ 0 w 12192000"/>
              <a:gd name="connsiteY7" fmla="*/ 254537 h 3683537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177836 h 3606836"/>
              <a:gd name="connsiteX1" fmla="*/ 3439886 w 12192000"/>
              <a:gd name="connsiteY1" fmla="*/ 159694 h 3606836"/>
              <a:gd name="connsiteX2" fmla="*/ 6560458 w 12192000"/>
              <a:gd name="connsiteY2" fmla="*/ 928950 h 3606836"/>
              <a:gd name="connsiteX3" fmla="*/ 9477828 w 12192000"/>
              <a:gd name="connsiteY3" fmla="*/ 711237 h 3606836"/>
              <a:gd name="connsiteX4" fmla="*/ 12192000 w 12192000"/>
              <a:gd name="connsiteY4" fmla="*/ 177836 h 3606836"/>
              <a:gd name="connsiteX5" fmla="*/ 12192000 w 12192000"/>
              <a:gd name="connsiteY5" fmla="*/ 3606836 h 3606836"/>
              <a:gd name="connsiteX6" fmla="*/ 0 w 12192000"/>
              <a:gd name="connsiteY6" fmla="*/ 3606836 h 3606836"/>
              <a:gd name="connsiteX7" fmla="*/ 0 w 12192000"/>
              <a:gd name="connsiteY7" fmla="*/ 177836 h 3606836"/>
              <a:gd name="connsiteX0" fmla="*/ 0 w 12192000"/>
              <a:gd name="connsiteY0" fmla="*/ 314690 h 3743690"/>
              <a:gd name="connsiteX1" fmla="*/ 3439886 w 12192000"/>
              <a:gd name="connsiteY1" fmla="*/ 296548 h 3743690"/>
              <a:gd name="connsiteX2" fmla="*/ 6560458 w 12192000"/>
              <a:gd name="connsiteY2" fmla="*/ 1065804 h 3743690"/>
              <a:gd name="connsiteX3" fmla="*/ 9477828 w 12192000"/>
              <a:gd name="connsiteY3" fmla="*/ 848091 h 3743690"/>
              <a:gd name="connsiteX4" fmla="*/ 12192000 w 12192000"/>
              <a:gd name="connsiteY4" fmla="*/ 314690 h 3743690"/>
              <a:gd name="connsiteX5" fmla="*/ 12192000 w 12192000"/>
              <a:gd name="connsiteY5" fmla="*/ 3743690 h 3743690"/>
              <a:gd name="connsiteX6" fmla="*/ 0 w 12192000"/>
              <a:gd name="connsiteY6" fmla="*/ 3743690 h 3743690"/>
              <a:gd name="connsiteX7" fmla="*/ 0 w 12192000"/>
              <a:gd name="connsiteY7" fmla="*/ 314690 h 3743690"/>
              <a:gd name="connsiteX0" fmla="*/ 0 w 12192000"/>
              <a:gd name="connsiteY0" fmla="*/ 245816 h 3674816"/>
              <a:gd name="connsiteX1" fmla="*/ 3439886 w 12192000"/>
              <a:gd name="connsiteY1" fmla="*/ 227674 h 3674816"/>
              <a:gd name="connsiteX2" fmla="*/ 6560458 w 12192000"/>
              <a:gd name="connsiteY2" fmla="*/ 996930 h 3674816"/>
              <a:gd name="connsiteX3" fmla="*/ 9477828 w 12192000"/>
              <a:gd name="connsiteY3" fmla="*/ 779217 h 3674816"/>
              <a:gd name="connsiteX4" fmla="*/ 12192000 w 12192000"/>
              <a:gd name="connsiteY4" fmla="*/ 245816 h 3674816"/>
              <a:gd name="connsiteX5" fmla="*/ 12192000 w 12192000"/>
              <a:gd name="connsiteY5" fmla="*/ 3674816 h 3674816"/>
              <a:gd name="connsiteX6" fmla="*/ 0 w 12192000"/>
              <a:gd name="connsiteY6" fmla="*/ 3674816 h 3674816"/>
              <a:gd name="connsiteX7" fmla="*/ 0 w 12192000"/>
              <a:gd name="connsiteY7" fmla="*/ 245816 h 3674816"/>
              <a:gd name="connsiteX0" fmla="*/ 0 w 12192000"/>
              <a:gd name="connsiteY0" fmla="*/ 371820 h 3800820"/>
              <a:gd name="connsiteX1" fmla="*/ 3439886 w 12192000"/>
              <a:gd name="connsiteY1" fmla="*/ 353678 h 3800820"/>
              <a:gd name="connsiteX2" fmla="*/ 6560458 w 12192000"/>
              <a:gd name="connsiteY2" fmla="*/ 1122934 h 3800820"/>
              <a:gd name="connsiteX3" fmla="*/ 9231085 w 12192000"/>
              <a:gd name="connsiteY3" fmla="*/ 498821 h 3800820"/>
              <a:gd name="connsiteX4" fmla="*/ 12192000 w 12192000"/>
              <a:gd name="connsiteY4" fmla="*/ 371820 h 3800820"/>
              <a:gd name="connsiteX5" fmla="*/ 12192000 w 12192000"/>
              <a:gd name="connsiteY5" fmla="*/ 3800820 h 3800820"/>
              <a:gd name="connsiteX6" fmla="*/ 0 w 12192000"/>
              <a:gd name="connsiteY6" fmla="*/ 3800820 h 3800820"/>
              <a:gd name="connsiteX7" fmla="*/ 0 w 12192000"/>
              <a:gd name="connsiteY7" fmla="*/ 371820 h 3800820"/>
              <a:gd name="connsiteX0" fmla="*/ 0 w 12192000"/>
              <a:gd name="connsiteY0" fmla="*/ 543494 h 3972494"/>
              <a:gd name="connsiteX1" fmla="*/ 3439886 w 12192000"/>
              <a:gd name="connsiteY1" fmla="*/ 525352 h 3972494"/>
              <a:gd name="connsiteX2" fmla="*/ 6560458 w 12192000"/>
              <a:gd name="connsiteY2" fmla="*/ 1294608 h 3972494"/>
              <a:gd name="connsiteX3" fmla="*/ 9231085 w 12192000"/>
              <a:gd name="connsiteY3" fmla="*/ 670495 h 3972494"/>
              <a:gd name="connsiteX4" fmla="*/ 12192000 w 12192000"/>
              <a:gd name="connsiteY4" fmla="*/ 543494 h 3972494"/>
              <a:gd name="connsiteX5" fmla="*/ 12192000 w 12192000"/>
              <a:gd name="connsiteY5" fmla="*/ 3972494 h 3972494"/>
              <a:gd name="connsiteX6" fmla="*/ 0 w 12192000"/>
              <a:gd name="connsiteY6" fmla="*/ 3972494 h 3972494"/>
              <a:gd name="connsiteX7" fmla="*/ 0 w 12192000"/>
              <a:gd name="connsiteY7" fmla="*/ 543494 h 3972494"/>
              <a:gd name="connsiteX0" fmla="*/ 0 w 12192000"/>
              <a:gd name="connsiteY0" fmla="*/ 543494 h 3972494"/>
              <a:gd name="connsiteX1" fmla="*/ 3439886 w 12192000"/>
              <a:gd name="connsiteY1" fmla="*/ 525352 h 3972494"/>
              <a:gd name="connsiteX2" fmla="*/ 6560458 w 12192000"/>
              <a:gd name="connsiteY2" fmla="*/ 1294608 h 3972494"/>
              <a:gd name="connsiteX3" fmla="*/ 9231085 w 12192000"/>
              <a:gd name="connsiteY3" fmla="*/ 670495 h 3972494"/>
              <a:gd name="connsiteX4" fmla="*/ 12192000 w 12192000"/>
              <a:gd name="connsiteY4" fmla="*/ 543494 h 3972494"/>
              <a:gd name="connsiteX5" fmla="*/ 12192000 w 12192000"/>
              <a:gd name="connsiteY5" fmla="*/ 3972494 h 3972494"/>
              <a:gd name="connsiteX6" fmla="*/ 0 w 12192000"/>
              <a:gd name="connsiteY6" fmla="*/ 3972494 h 3972494"/>
              <a:gd name="connsiteX7" fmla="*/ 0 w 12192000"/>
              <a:gd name="connsiteY7" fmla="*/ 543494 h 3972494"/>
              <a:gd name="connsiteX0" fmla="*/ 0 w 12192000"/>
              <a:gd name="connsiteY0" fmla="*/ 268767 h 3697767"/>
              <a:gd name="connsiteX1" fmla="*/ 3439886 w 12192000"/>
              <a:gd name="connsiteY1" fmla="*/ 250625 h 3697767"/>
              <a:gd name="connsiteX2" fmla="*/ 6574972 w 12192000"/>
              <a:gd name="connsiteY2" fmla="*/ 1542395 h 3697767"/>
              <a:gd name="connsiteX3" fmla="*/ 9231085 w 12192000"/>
              <a:gd name="connsiteY3" fmla="*/ 395768 h 3697767"/>
              <a:gd name="connsiteX4" fmla="*/ 12192000 w 12192000"/>
              <a:gd name="connsiteY4" fmla="*/ 268767 h 3697767"/>
              <a:gd name="connsiteX5" fmla="*/ 12192000 w 12192000"/>
              <a:gd name="connsiteY5" fmla="*/ 3697767 h 3697767"/>
              <a:gd name="connsiteX6" fmla="*/ 0 w 12192000"/>
              <a:gd name="connsiteY6" fmla="*/ 3697767 h 3697767"/>
              <a:gd name="connsiteX7" fmla="*/ 0 w 12192000"/>
              <a:gd name="connsiteY7" fmla="*/ 268767 h 3697767"/>
              <a:gd name="connsiteX0" fmla="*/ 0 w 12192000"/>
              <a:gd name="connsiteY0" fmla="*/ 619785 h 4048785"/>
              <a:gd name="connsiteX1" fmla="*/ 3439886 w 12192000"/>
              <a:gd name="connsiteY1" fmla="*/ 601643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3439886 w 12192000"/>
              <a:gd name="connsiteY1" fmla="*/ 601643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3135086 w 12192000"/>
              <a:gd name="connsiteY1" fmla="*/ 1428957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6574972 w 12192000"/>
              <a:gd name="connsiteY3" fmla="*/ 1893413 h 4048785"/>
              <a:gd name="connsiteX4" fmla="*/ 9231085 w 12192000"/>
              <a:gd name="connsiteY4" fmla="*/ 746786 h 4048785"/>
              <a:gd name="connsiteX5" fmla="*/ 12192000 w 12192000"/>
              <a:gd name="connsiteY5" fmla="*/ 619785 h 4048785"/>
              <a:gd name="connsiteX6" fmla="*/ 12192000 w 12192000"/>
              <a:gd name="connsiteY6" fmla="*/ 4048785 h 4048785"/>
              <a:gd name="connsiteX7" fmla="*/ 0 w 12192000"/>
              <a:gd name="connsiteY7" fmla="*/ 4048785 h 4048785"/>
              <a:gd name="connsiteX8" fmla="*/ 0 w 12192000"/>
              <a:gd name="connsiteY8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6574972 w 12192000"/>
              <a:gd name="connsiteY3" fmla="*/ 1893413 h 4048785"/>
              <a:gd name="connsiteX4" fmla="*/ 9231085 w 12192000"/>
              <a:gd name="connsiteY4" fmla="*/ 746786 h 4048785"/>
              <a:gd name="connsiteX5" fmla="*/ 12192000 w 12192000"/>
              <a:gd name="connsiteY5" fmla="*/ 619785 h 4048785"/>
              <a:gd name="connsiteX6" fmla="*/ 12192000 w 12192000"/>
              <a:gd name="connsiteY6" fmla="*/ 4048785 h 4048785"/>
              <a:gd name="connsiteX7" fmla="*/ 0 w 12192000"/>
              <a:gd name="connsiteY7" fmla="*/ 4048785 h 4048785"/>
              <a:gd name="connsiteX8" fmla="*/ 0 w 12192000"/>
              <a:gd name="connsiteY8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4818743 w 12192000"/>
              <a:gd name="connsiteY3" fmla="*/ 1733757 h 4048785"/>
              <a:gd name="connsiteX4" fmla="*/ 6574972 w 12192000"/>
              <a:gd name="connsiteY4" fmla="*/ 1893413 h 4048785"/>
              <a:gd name="connsiteX5" fmla="*/ 9231085 w 12192000"/>
              <a:gd name="connsiteY5" fmla="*/ 746786 h 4048785"/>
              <a:gd name="connsiteX6" fmla="*/ 12192000 w 12192000"/>
              <a:gd name="connsiteY6" fmla="*/ 619785 h 4048785"/>
              <a:gd name="connsiteX7" fmla="*/ 12192000 w 12192000"/>
              <a:gd name="connsiteY7" fmla="*/ 4048785 h 4048785"/>
              <a:gd name="connsiteX8" fmla="*/ 0 w 12192000"/>
              <a:gd name="connsiteY8" fmla="*/ 4048785 h 4048785"/>
              <a:gd name="connsiteX9" fmla="*/ 0 w 12192000"/>
              <a:gd name="connsiteY9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5065486 w 12192000"/>
              <a:gd name="connsiteY3" fmla="*/ 1051586 h 4048785"/>
              <a:gd name="connsiteX4" fmla="*/ 6574972 w 12192000"/>
              <a:gd name="connsiteY4" fmla="*/ 1893413 h 4048785"/>
              <a:gd name="connsiteX5" fmla="*/ 9231085 w 12192000"/>
              <a:gd name="connsiteY5" fmla="*/ 746786 h 4048785"/>
              <a:gd name="connsiteX6" fmla="*/ 12192000 w 12192000"/>
              <a:gd name="connsiteY6" fmla="*/ 619785 h 4048785"/>
              <a:gd name="connsiteX7" fmla="*/ 12192000 w 12192000"/>
              <a:gd name="connsiteY7" fmla="*/ 4048785 h 4048785"/>
              <a:gd name="connsiteX8" fmla="*/ 0 w 12192000"/>
              <a:gd name="connsiteY8" fmla="*/ 4048785 h 4048785"/>
              <a:gd name="connsiteX9" fmla="*/ 0 w 12192000"/>
              <a:gd name="connsiteY9" fmla="*/ 619785 h 4048785"/>
              <a:gd name="connsiteX0" fmla="*/ 0 w 12192000"/>
              <a:gd name="connsiteY0" fmla="*/ 242446 h 3671446"/>
              <a:gd name="connsiteX1" fmla="*/ 1524000 w 12192000"/>
              <a:gd name="connsiteY1" fmla="*/ 442018 h 3671446"/>
              <a:gd name="connsiteX2" fmla="*/ 3135086 w 12192000"/>
              <a:gd name="connsiteY2" fmla="*/ 1051618 h 3671446"/>
              <a:gd name="connsiteX3" fmla="*/ 5065486 w 12192000"/>
              <a:gd name="connsiteY3" fmla="*/ 674247 h 3671446"/>
              <a:gd name="connsiteX4" fmla="*/ 6574972 w 12192000"/>
              <a:gd name="connsiteY4" fmla="*/ 1516074 h 3671446"/>
              <a:gd name="connsiteX5" fmla="*/ 8548914 w 12192000"/>
              <a:gd name="connsiteY5" fmla="*/ 790361 h 3671446"/>
              <a:gd name="connsiteX6" fmla="*/ 9231085 w 12192000"/>
              <a:gd name="connsiteY6" fmla="*/ 369447 h 3671446"/>
              <a:gd name="connsiteX7" fmla="*/ 12192000 w 12192000"/>
              <a:gd name="connsiteY7" fmla="*/ 242446 h 3671446"/>
              <a:gd name="connsiteX8" fmla="*/ 12192000 w 12192000"/>
              <a:gd name="connsiteY8" fmla="*/ 3671446 h 3671446"/>
              <a:gd name="connsiteX9" fmla="*/ 0 w 12192000"/>
              <a:gd name="connsiteY9" fmla="*/ 3671446 h 3671446"/>
              <a:gd name="connsiteX10" fmla="*/ 0 w 12192000"/>
              <a:gd name="connsiteY10" fmla="*/ 242446 h 3671446"/>
              <a:gd name="connsiteX0" fmla="*/ 0 w 12192000"/>
              <a:gd name="connsiteY0" fmla="*/ 238591 h 3667591"/>
              <a:gd name="connsiteX1" fmla="*/ 1524000 w 12192000"/>
              <a:gd name="connsiteY1" fmla="*/ 438163 h 3667591"/>
              <a:gd name="connsiteX2" fmla="*/ 3135086 w 12192000"/>
              <a:gd name="connsiteY2" fmla="*/ 1047763 h 3667591"/>
              <a:gd name="connsiteX3" fmla="*/ 5065486 w 12192000"/>
              <a:gd name="connsiteY3" fmla="*/ 670392 h 3667591"/>
              <a:gd name="connsiteX4" fmla="*/ 6574972 w 12192000"/>
              <a:gd name="connsiteY4" fmla="*/ 1512219 h 3667591"/>
              <a:gd name="connsiteX5" fmla="*/ 7750628 w 12192000"/>
              <a:gd name="connsiteY5" fmla="*/ 670392 h 3667591"/>
              <a:gd name="connsiteX6" fmla="*/ 9231085 w 12192000"/>
              <a:gd name="connsiteY6" fmla="*/ 365592 h 3667591"/>
              <a:gd name="connsiteX7" fmla="*/ 12192000 w 12192000"/>
              <a:gd name="connsiteY7" fmla="*/ 238591 h 3667591"/>
              <a:gd name="connsiteX8" fmla="*/ 12192000 w 12192000"/>
              <a:gd name="connsiteY8" fmla="*/ 3667591 h 3667591"/>
              <a:gd name="connsiteX9" fmla="*/ 0 w 12192000"/>
              <a:gd name="connsiteY9" fmla="*/ 3667591 h 3667591"/>
              <a:gd name="connsiteX10" fmla="*/ 0 w 12192000"/>
              <a:gd name="connsiteY10" fmla="*/ 238591 h 3667591"/>
              <a:gd name="connsiteX0" fmla="*/ 0 w 12192000"/>
              <a:gd name="connsiteY0" fmla="*/ 297892 h 3726892"/>
              <a:gd name="connsiteX1" fmla="*/ 1524000 w 12192000"/>
              <a:gd name="connsiteY1" fmla="*/ 497464 h 3726892"/>
              <a:gd name="connsiteX2" fmla="*/ 3135086 w 12192000"/>
              <a:gd name="connsiteY2" fmla="*/ 1107064 h 3726892"/>
              <a:gd name="connsiteX3" fmla="*/ 5065486 w 12192000"/>
              <a:gd name="connsiteY3" fmla="*/ 729693 h 3726892"/>
              <a:gd name="connsiteX4" fmla="*/ 6574972 w 12192000"/>
              <a:gd name="connsiteY4" fmla="*/ 1571520 h 3726892"/>
              <a:gd name="connsiteX5" fmla="*/ 7750628 w 12192000"/>
              <a:gd name="connsiteY5" fmla="*/ 729693 h 3726892"/>
              <a:gd name="connsiteX6" fmla="*/ 9231085 w 12192000"/>
              <a:gd name="connsiteY6" fmla="*/ 424893 h 3726892"/>
              <a:gd name="connsiteX7" fmla="*/ 10305143 w 12192000"/>
              <a:gd name="connsiteY7" fmla="*/ 192663 h 3726892"/>
              <a:gd name="connsiteX8" fmla="*/ 12192000 w 12192000"/>
              <a:gd name="connsiteY8" fmla="*/ 297892 h 3726892"/>
              <a:gd name="connsiteX9" fmla="*/ 12192000 w 12192000"/>
              <a:gd name="connsiteY9" fmla="*/ 3726892 h 3726892"/>
              <a:gd name="connsiteX10" fmla="*/ 0 w 12192000"/>
              <a:gd name="connsiteY10" fmla="*/ 3726892 h 3726892"/>
              <a:gd name="connsiteX11" fmla="*/ 0 w 12192000"/>
              <a:gd name="connsiteY11" fmla="*/ 297892 h 3726892"/>
              <a:gd name="connsiteX0" fmla="*/ 0 w 12192000"/>
              <a:gd name="connsiteY0" fmla="*/ 745529 h 4174529"/>
              <a:gd name="connsiteX1" fmla="*/ 1524000 w 12192000"/>
              <a:gd name="connsiteY1" fmla="*/ 945101 h 4174529"/>
              <a:gd name="connsiteX2" fmla="*/ 3135086 w 12192000"/>
              <a:gd name="connsiteY2" fmla="*/ 1554701 h 4174529"/>
              <a:gd name="connsiteX3" fmla="*/ 5065486 w 12192000"/>
              <a:gd name="connsiteY3" fmla="*/ 1177330 h 4174529"/>
              <a:gd name="connsiteX4" fmla="*/ 6574972 w 12192000"/>
              <a:gd name="connsiteY4" fmla="*/ 2019157 h 4174529"/>
              <a:gd name="connsiteX5" fmla="*/ 7750628 w 12192000"/>
              <a:gd name="connsiteY5" fmla="*/ 1177330 h 4174529"/>
              <a:gd name="connsiteX6" fmla="*/ 9231085 w 12192000"/>
              <a:gd name="connsiteY6" fmla="*/ 872530 h 4174529"/>
              <a:gd name="connsiteX7" fmla="*/ 10305143 w 12192000"/>
              <a:gd name="connsiteY7" fmla="*/ 1672 h 4174529"/>
              <a:gd name="connsiteX8" fmla="*/ 12192000 w 12192000"/>
              <a:gd name="connsiteY8" fmla="*/ 745529 h 4174529"/>
              <a:gd name="connsiteX9" fmla="*/ 12192000 w 12192000"/>
              <a:gd name="connsiteY9" fmla="*/ 4174529 h 4174529"/>
              <a:gd name="connsiteX10" fmla="*/ 0 w 12192000"/>
              <a:gd name="connsiteY10" fmla="*/ 4174529 h 4174529"/>
              <a:gd name="connsiteX11" fmla="*/ 0 w 12192000"/>
              <a:gd name="connsiteY11" fmla="*/ 745529 h 4174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174529">
                <a:moveTo>
                  <a:pt x="0" y="745529"/>
                </a:moveTo>
                <a:cubicBezTo>
                  <a:pt x="254000" y="207291"/>
                  <a:pt x="1001486" y="810239"/>
                  <a:pt x="1524000" y="945101"/>
                </a:cubicBezTo>
                <a:cubicBezTo>
                  <a:pt x="3207657" y="717106"/>
                  <a:pt x="2544838" y="1515996"/>
                  <a:pt x="3135086" y="1554701"/>
                </a:cubicBezTo>
                <a:cubicBezTo>
                  <a:pt x="3725334" y="1593406"/>
                  <a:pt x="4492172" y="1099921"/>
                  <a:pt x="5065486" y="1177330"/>
                </a:cubicBezTo>
                <a:cubicBezTo>
                  <a:pt x="5638800" y="1254739"/>
                  <a:pt x="6127448" y="2019157"/>
                  <a:pt x="6574972" y="2019157"/>
                </a:cubicBezTo>
                <a:cubicBezTo>
                  <a:pt x="7022496" y="2019157"/>
                  <a:pt x="7307942" y="1368435"/>
                  <a:pt x="7750628" y="1177330"/>
                </a:cubicBezTo>
                <a:cubicBezTo>
                  <a:pt x="8193314" y="986225"/>
                  <a:pt x="8805333" y="1068473"/>
                  <a:pt x="9231085" y="872530"/>
                </a:cubicBezTo>
                <a:cubicBezTo>
                  <a:pt x="9656838" y="676587"/>
                  <a:pt x="9811657" y="22839"/>
                  <a:pt x="10305143" y="1672"/>
                </a:cubicBezTo>
                <a:cubicBezTo>
                  <a:pt x="10798629" y="-19495"/>
                  <a:pt x="11877524" y="156491"/>
                  <a:pt x="12192000" y="745529"/>
                </a:cubicBezTo>
                <a:lnTo>
                  <a:pt x="12192000" y="4174529"/>
                </a:lnTo>
                <a:lnTo>
                  <a:pt x="0" y="4174529"/>
                </a:lnTo>
                <a:lnTo>
                  <a:pt x="0" y="745529"/>
                </a:lnTo>
                <a:close/>
              </a:path>
            </a:pathLst>
          </a:cu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endParaRPr lang="en-ID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10272074" y="3061157"/>
            <a:ext cx="713307" cy="501326"/>
          </a:xfrm>
          <a:custGeom>
            <a:avLst/>
            <a:gdLst>
              <a:gd name="T0" fmla="*/ 195 w 195"/>
              <a:gd name="T1" fmla="*/ 0 h 137"/>
              <a:gd name="T2" fmla="*/ 186 w 195"/>
              <a:gd name="T3" fmla="*/ 35 h 137"/>
              <a:gd name="T4" fmla="*/ 177 w 195"/>
              <a:gd name="T5" fmla="*/ 27 h 137"/>
              <a:gd name="T6" fmla="*/ 127 w 195"/>
              <a:gd name="T7" fmla="*/ 77 h 137"/>
              <a:gd name="T8" fmla="*/ 106 w 195"/>
              <a:gd name="T9" fmla="*/ 57 h 137"/>
              <a:gd name="T10" fmla="*/ 73 w 195"/>
              <a:gd name="T11" fmla="*/ 90 h 137"/>
              <a:gd name="T12" fmla="*/ 64 w 195"/>
              <a:gd name="T13" fmla="*/ 82 h 137"/>
              <a:gd name="T14" fmla="*/ 106 w 195"/>
              <a:gd name="T15" fmla="*/ 40 h 137"/>
              <a:gd name="T16" fmla="*/ 127 w 195"/>
              <a:gd name="T17" fmla="*/ 60 h 137"/>
              <a:gd name="T18" fmla="*/ 169 w 195"/>
              <a:gd name="T19" fmla="*/ 18 h 137"/>
              <a:gd name="T20" fmla="*/ 161 w 195"/>
              <a:gd name="T21" fmla="*/ 10 h 137"/>
              <a:gd name="T22" fmla="*/ 195 w 195"/>
              <a:gd name="T23" fmla="*/ 0 h 137"/>
              <a:gd name="T24" fmla="*/ 177 w 195"/>
              <a:gd name="T25" fmla="*/ 38 h 137"/>
              <a:gd name="T26" fmla="*/ 181 w 195"/>
              <a:gd name="T27" fmla="*/ 41 h 137"/>
              <a:gd name="T28" fmla="*/ 181 w 195"/>
              <a:gd name="T29" fmla="*/ 122 h 137"/>
              <a:gd name="T30" fmla="*/ 166 w 195"/>
              <a:gd name="T31" fmla="*/ 137 h 137"/>
              <a:gd name="T32" fmla="*/ 15 w 195"/>
              <a:gd name="T33" fmla="*/ 137 h 137"/>
              <a:gd name="T34" fmla="*/ 0 w 195"/>
              <a:gd name="T35" fmla="*/ 122 h 137"/>
              <a:gd name="T36" fmla="*/ 0 w 195"/>
              <a:gd name="T37" fmla="*/ 25 h 137"/>
              <a:gd name="T38" fmla="*/ 15 w 195"/>
              <a:gd name="T39" fmla="*/ 10 h 137"/>
              <a:gd name="T40" fmla="*/ 150 w 195"/>
              <a:gd name="T41" fmla="*/ 10 h 137"/>
              <a:gd name="T42" fmla="*/ 158 w 195"/>
              <a:gd name="T43" fmla="*/ 18 h 137"/>
              <a:gd name="T44" fmla="*/ 145 w 195"/>
              <a:gd name="T45" fmla="*/ 31 h 137"/>
              <a:gd name="T46" fmla="*/ 13 w 195"/>
              <a:gd name="T47" fmla="*/ 31 h 137"/>
              <a:gd name="T48" fmla="*/ 13 w 195"/>
              <a:gd name="T49" fmla="*/ 115 h 137"/>
              <a:gd name="T50" fmla="*/ 168 w 195"/>
              <a:gd name="T51" fmla="*/ 115 h 137"/>
              <a:gd name="T52" fmla="*/ 168 w 195"/>
              <a:gd name="T53" fmla="*/ 47 h 137"/>
              <a:gd name="T54" fmla="*/ 177 w 195"/>
              <a:gd name="T55" fmla="*/ 38 h 137"/>
              <a:gd name="T56" fmla="*/ 49 w 195"/>
              <a:gd name="T57" fmla="*/ 22 h 137"/>
              <a:gd name="T58" fmla="*/ 54 w 195"/>
              <a:gd name="T59" fmla="*/ 27 h 137"/>
              <a:gd name="T60" fmla="*/ 59 w 195"/>
              <a:gd name="T61" fmla="*/ 22 h 137"/>
              <a:gd name="T62" fmla="*/ 54 w 195"/>
              <a:gd name="T63" fmla="*/ 18 h 137"/>
              <a:gd name="T64" fmla="*/ 49 w 195"/>
              <a:gd name="T65" fmla="*/ 22 h 137"/>
              <a:gd name="T66" fmla="*/ 34 w 195"/>
              <a:gd name="T67" fmla="*/ 22 h 137"/>
              <a:gd name="T68" fmla="*/ 38 w 195"/>
              <a:gd name="T69" fmla="*/ 27 h 137"/>
              <a:gd name="T70" fmla="*/ 43 w 195"/>
              <a:gd name="T71" fmla="*/ 22 h 137"/>
              <a:gd name="T72" fmla="*/ 38 w 195"/>
              <a:gd name="T73" fmla="*/ 18 h 137"/>
              <a:gd name="T74" fmla="*/ 34 w 195"/>
              <a:gd name="T75" fmla="*/ 22 h 137"/>
              <a:gd name="T76" fmla="*/ 18 w 195"/>
              <a:gd name="T77" fmla="*/ 22 h 137"/>
              <a:gd name="T78" fmla="*/ 23 w 195"/>
              <a:gd name="T79" fmla="*/ 27 h 137"/>
              <a:gd name="T80" fmla="*/ 27 w 195"/>
              <a:gd name="T81" fmla="*/ 22 h 137"/>
              <a:gd name="T82" fmla="*/ 23 w 195"/>
              <a:gd name="T83" fmla="*/ 18 h 137"/>
              <a:gd name="T84" fmla="*/ 18 w 195"/>
              <a:gd name="T8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5" h="137">
                <a:moveTo>
                  <a:pt x="195" y="0"/>
                </a:moveTo>
                <a:cubicBezTo>
                  <a:pt x="186" y="35"/>
                  <a:pt x="186" y="35"/>
                  <a:pt x="186" y="35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73" y="90"/>
                  <a:pt x="73" y="90"/>
                  <a:pt x="73" y="90"/>
                </a:cubicBezTo>
                <a:cubicBezTo>
                  <a:pt x="64" y="82"/>
                  <a:pt x="64" y="82"/>
                  <a:pt x="64" y="82"/>
                </a:cubicBezTo>
                <a:cubicBezTo>
                  <a:pt x="106" y="40"/>
                  <a:pt x="106" y="40"/>
                  <a:pt x="106" y="40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69" y="18"/>
                  <a:pt x="169" y="18"/>
                  <a:pt x="169" y="18"/>
                </a:cubicBezTo>
                <a:cubicBezTo>
                  <a:pt x="161" y="10"/>
                  <a:pt x="161" y="10"/>
                  <a:pt x="161" y="10"/>
                </a:cubicBezTo>
                <a:lnTo>
                  <a:pt x="195" y="0"/>
                </a:lnTo>
                <a:close/>
                <a:moveTo>
                  <a:pt x="177" y="38"/>
                </a:moveTo>
                <a:cubicBezTo>
                  <a:pt x="181" y="41"/>
                  <a:pt x="181" y="41"/>
                  <a:pt x="181" y="41"/>
                </a:cubicBezTo>
                <a:cubicBezTo>
                  <a:pt x="181" y="122"/>
                  <a:pt x="181" y="122"/>
                  <a:pt x="181" y="122"/>
                </a:cubicBezTo>
                <a:cubicBezTo>
                  <a:pt x="181" y="130"/>
                  <a:pt x="174" y="137"/>
                  <a:pt x="166" y="137"/>
                </a:cubicBezTo>
                <a:cubicBezTo>
                  <a:pt x="15" y="137"/>
                  <a:pt x="15" y="137"/>
                  <a:pt x="15" y="137"/>
                </a:cubicBezTo>
                <a:cubicBezTo>
                  <a:pt x="7" y="137"/>
                  <a:pt x="0" y="130"/>
                  <a:pt x="0" y="12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7"/>
                  <a:pt x="7" y="10"/>
                  <a:pt x="15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8" y="18"/>
                  <a:pt x="158" y="18"/>
                  <a:pt x="158" y="18"/>
                </a:cubicBezTo>
                <a:cubicBezTo>
                  <a:pt x="145" y="31"/>
                  <a:pt x="145" y="31"/>
                  <a:pt x="145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47"/>
                  <a:pt x="168" y="47"/>
                  <a:pt x="168" y="47"/>
                </a:cubicBezTo>
                <a:lnTo>
                  <a:pt x="177" y="38"/>
                </a:lnTo>
                <a:close/>
                <a:moveTo>
                  <a:pt x="49" y="22"/>
                </a:moveTo>
                <a:cubicBezTo>
                  <a:pt x="49" y="25"/>
                  <a:pt x="51" y="27"/>
                  <a:pt x="54" y="27"/>
                </a:cubicBezTo>
                <a:cubicBezTo>
                  <a:pt x="57" y="27"/>
                  <a:pt x="59" y="25"/>
                  <a:pt x="59" y="22"/>
                </a:cubicBezTo>
                <a:cubicBezTo>
                  <a:pt x="59" y="20"/>
                  <a:pt x="57" y="18"/>
                  <a:pt x="54" y="18"/>
                </a:cubicBezTo>
                <a:cubicBezTo>
                  <a:pt x="51" y="18"/>
                  <a:pt x="49" y="20"/>
                  <a:pt x="49" y="22"/>
                </a:cubicBezTo>
                <a:close/>
                <a:moveTo>
                  <a:pt x="34" y="22"/>
                </a:moveTo>
                <a:cubicBezTo>
                  <a:pt x="34" y="25"/>
                  <a:pt x="36" y="27"/>
                  <a:pt x="38" y="27"/>
                </a:cubicBezTo>
                <a:cubicBezTo>
                  <a:pt x="41" y="27"/>
                  <a:pt x="43" y="25"/>
                  <a:pt x="43" y="22"/>
                </a:cubicBezTo>
                <a:cubicBezTo>
                  <a:pt x="43" y="20"/>
                  <a:pt x="41" y="18"/>
                  <a:pt x="38" y="18"/>
                </a:cubicBezTo>
                <a:cubicBezTo>
                  <a:pt x="36" y="18"/>
                  <a:pt x="34" y="20"/>
                  <a:pt x="34" y="22"/>
                </a:cubicBezTo>
                <a:close/>
                <a:moveTo>
                  <a:pt x="18" y="22"/>
                </a:moveTo>
                <a:cubicBezTo>
                  <a:pt x="18" y="25"/>
                  <a:pt x="20" y="27"/>
                  <a:pt x="23" y="27"/>
                </a:cubicBezTo>
                <a:cubicBezTo>
                  <a:pt x="25" y="27"/>
                  <a:pt x="27" y="25"/>
                  <a:pt x="27" y="22"/>
                </a:cubicBezTo>
                <a:cubicBezTo>
                  <a:pt x="27" y="20"/>
                  <a:pt x="25" y="18"/>
                  <a:pt x="23" y="18"/>
                </a:cubicBezTo>
                <a:cubicBezTo>
                  <a:pt x="20" y="18"/>
                  <a:pt x="18" y="20"/>
                  <a:pt x="18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rtl="1"/>
            <a:endParaRPr lang="en-US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12053" y="514586"/>
            <a:ext cx="609600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Sludge disposing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828766" y="2713829"/>
            <a:ext cx="61101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After the sludge is dewatered, it is charged and dumped in Zahret al Finjan</a:t>
            </a:r>
          </a:p>
        </p:txBody>
      </p:sp>
    </p:spTree>
    <p:extLst>
      <p:ext uri="{BB962C8B-B14F-4D97-AF65-F5344CB8AC3E}">
        <p14:creationId xmlns:p14="http://schemas.microsoft.com/office/powerpoint/2010/main" val="17506507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3888" y="2551837"/>
            <a:ext cx="5472112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ar-EG" sz="5400" b="1" dirty="0">
                <a:solidFill>
                  <a:prstClr val="white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أضف عنوان</a:t>
            </a:r>
          </a:p>
          <a:p>
            <a:pPr algn="ctr" rtl="1"/>
            <a:r>
              <a:rPr lang="ar-EG" sz="5400" b="1" dirty="0">
                <a:solidFill>
                  <a:prstClr val="white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هنا</a:t>
            </a:r>
          </a:p>
        </p:txBody>
      </p:sp>
      <p:sp>
        <p:nvSpPr>
          <p:cNvPr id="4" name="Rectangle 3"/>
          <p:cNvSpPr/>
          <p:nvPr/>
        </p:nvSpPr>
        <p:spPr>
          <a:xfrm flipH="1">
            <a:off x="2121323" y="2066692"/>
            <a:ext cx="9809008" cy="2682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45000"/>
              </a:lnSpc>
              <a:buFont typeface="Symbol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The model is starting with the secondary treatment stage.</a:t>
            </a:r>
          </a:p>
          <a:p>
            <a:pPr marL="342900" lvl="0" indent="-342900" algn="just">
              <a:lnSpc>
                <a:spcPct val="14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Some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influent characteristics are assumed as default values of strong domestic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wastewater. </a:t>
            </a:r>
          </a:p>
          <a:p>
            <a:pPr marL="342900" lvl="0" indent="-342900" algn="just">
              <a:lnSpc>
                <a:spcPct val="14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COD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value equals two times the BOD</a:t>
            </a:r>
            <a:r>
              <a:rPr lang="en-US" baseline="-25000" dirty="0">
                <a:solidFill>
                  <a:srgbClr val="000000"/>
                </a:solidFill>
                <a:latin typeface="Times New Roman"/>
                <a:ea typeface="Times New Roman"/>
              </a:rPr>
              <a:t>5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 value in the influent characteristics.</a:t>
            </a:r>
          </a:p>
          <a:p>
            <a:pPr marL="342900" lvl="0" indent="-342900" algn="just">
              <a:lnSpc>
                <a:spcPct val="145000"/>
              </a:lnSpc>
              <a:spcBef>
                <a:spcPts val="0"/>
              </a:spcBef>
              <a:spcAft>
                <a:spcPts val="1285"/>
              </a:spcAft>
              <a:buFont typeface="Symbol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Anoxic tank is assumed to be as a separate unit to represent the anoxic zones in the activated sludge tank.</a:t>
            </a:r>
          </a:p>
          <a:p>
            <a:pPr algn="just" rtl="1">
              <a:lnSpc>
                <a:spcPct val="150000"/>
              </a:lnSpc>
            </a:pPr>
            <a:endParaRPr lang="en-ID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250166" y="1233935"/>
            <a:ext cx="359721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32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Assumption:</a:t>
            </a:r>
            <a:endParaRPr lang="en-ID" sz="3200" b="1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78152" y="-56400"/>
            <a:ext cx="4787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1"/>
            <a:r>
              <a:rPr lang="en-US" sz="54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GPS-X Modelling</a:t>
            </a:r>
            <a:endParaRPr lang="en-ID" sz="5400" b="1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209135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1569232" y="2290978"/>
            <a:ext cx="10438738" cy="2528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640715" lvl="0" indent="-342900" algn="just">
              <a:lnSpc>
                <a:spcPct val="183000"/>
              </a:lnSpc>
              <a:spcBef>
                <a:spcPts val="0"/>
              </a:spcBef>
              <a:spcAft>
                <a:spcPts val="1285"/>
              </a:spcAft>
              <a:buFont typeface="+mj-lt"/>
              <a:buAutoNum type="arabicPeriod"/>
            </a:pPr>
            <a:r>
              <a:rPr lang="ar-SA" sz="1600" dirty="0">
                <a:solidFill>
                  <a:srgbClr val="000000"/>
                </a:solidFill>
                <a:latin typeface="Times New Roman"/>
                <a:ea typeface="Times New Roman"/>
              </a:rPr>
              <a:t>449.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8</a:t>
            </a:r>
            <a:r>
              <a:rPr lang="en-US" b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m</a:t>
            </a:r>
            <a:r>
              <a:rPr lang="en-US" baseline="30000" dirty="0">
                <a:solidFill>
                  <a:srgbClr val="000000"/>
                </a:solidFill>
                <a:latin typeface="Times New Roman"/>
                <a:ea typeface="Times New Roman"/>
              </a:rPr>
              <a:t>3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/d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which is the max monthly average and was suggested to the biological design flow rate. </a:t>
            </a:r>
          </a:p>
          <a:p>
            <a:pPr marL="342900" marR="640715" lvl="0" indent="-342900" algn="just">
              <a:lnSpc>
                <a:spcPct val="183000"/>
              </a:lnSpc>
              <a:spcBef>
                <a:spcPts val="0"/>
              </a:spcBef>
              <a:spcAft>
                <a:spcPts val="1285"/>
              </a:spcAft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346 m</a:t>
            </a:r>
            <a:r>
              <a:rPr lang="en-US" baseline="30000" dirty="0">
                <a:solidFill>
                  <a:srgbClr val="000000"/>
                </a:solidFill>
                <a:latin typeface="Times New Roman"/>
                <a:ea typeface="Times New Roman"/>
              </a:rPr>
              <a:t>3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/day which is the annual average flow rate.</a:t>
            </a:r>
          </a:p>
          <a:p>
            <a:pPr marL="342900" marR="640715" lvl="0" indent="-342900" algn="just">
              <a:lnSpc>
                <a:spcPct val="183000"/>
              </a:lnSpc>
              <a:spcBef>
                <a:spcPts val="0"/>
              </a:spcBef>
              <a:spcAft>
                <a:spcPts val="1285"/>
              </a:spcAft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100 m</a:t>
            </a:r>
            <a:r>
              <a:rPr lang="en-US" baseline="30000" dirty="0">
                <a:solidFill>
                  <a:srgbClr val="000000"/>
                </a:solidFill>
                <a:latin typeface="Times New Roman"/>
                <a:ea typeface="Times New Roman"/>
              </a:rPr>
              <a:t>3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/day which is the current average inflow rate.</a:t>
            </a:r>
          </a:p>
          <a:p>
            <a:pPr algn="just" rtl="1">
              <a:lnSpc>
                <a:spcPct val="150000"/>
              </a:lnSpc>
            </a:pPr>
            <a:endParaRPr lang="en-ID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250166" y="1233935"/>
            <a:ext cx="562178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32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Flow rate simulation values:</a:t>
            </a:r>
            <a:endParaRPr lang="en-ID" sz="3200" b="1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78152" y="-56400"/>
            <a:ext cx="4787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1"/>
            <a:r>
              <a:rPr lang="en-US" sz="54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GPS-X Modelling</a:t>
            </a:r>
            <a:endParaRPr lang="en-ID" sz="5400" b="1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133026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/>
          <p:nvPr/>
        </p:nvSpPr>
        <p:spPr>
          <a:xfrm flipH="1">
            <a:off x="0" y="2381250"/>
            <a:ext cx="12192000" cy="447675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  <a:gd name="connsiteX4" fmla="*/ 0 w 12192000"/>
              <a:gd name="connsiteY4" fmla="*/ 0 h 3429000"/>
              <a:gd name="connsiteX0" fmla="*/ 0 w 12192000"/>
              <a:gd name="connsiteY0" fmla="*/ 18143 h 3447143"/>
              <a:gd name="connsiteX1" fmla="*/ 6487886 w 12192000"/>
              <a:gd name="connsiteY1" fmla="*/ 0 h 3447143"/>
              <a:gd name="connsiteX2" fmla="*/ 12192000 w 12192000"/>
              <a:gd name="connsiteY2" fmla="*/ 18143 h 3447143"/>
              <a:gd name="connsiteX3" fmla="*/ 12192000 w 12192000"/>
              <a:gd name="connsiteY3" fmla="*/ 3447143 h 3447143"/>
              <a:gd name="connsiteX4" fmla="*/ 0 w 12192000"/>
              <a:gd name="connsiteY4" fmla="*/ 3447143 h 3447143"/>
              <a:gd name="connsiteX5" fmla="*/ 0 w 12192000"/>
              <a:gd name="connsiteY5" fmla="*/ 18143 h 3447143"/>
              <a:gd name="connsiteX0" fmla="*/ 0 w 12192000"/>
              <a:gd name="connsiteY0" fmla="*/ 18143 h 3447143"/>
              <a:gd name="connsiteX1" fmla="*/ 3439886 w 12192000"/>
              <a:gd name="connsiteY1" fmla="*/ 1 h 3447143"/>
              <a:gd name="connsiteX2" fmla="*/ 6487886 w 12192000"/>
              <a:gd name="connsiteY2" fmla="*/ 0 h 3447143"/>
              <a:gd name="connsiteX3" fmla="*/ 12192000 w 12192000"/>
              <a:gd name="connsiteY3" fmla="*/ 18143 h 3447143"/>
              <a:gd name="connsiteX4" fmla="*/ 12192000 w 12192000"/>
              <a:gd name="connsiteY4" fmla="*/ 3447143 h 3447143"/>
              <a:gd name="connsiteX5" fmla="*/ 0 w 12192000"/>
              <a:gd name="connsiteY5" fmla="*/ 3447143 h 3447143"/>
              <a:gd name="connsiteX6" fmla="*/ 0 w 12192000"/>
              <a:gd name="connsiteY6" fmla="*/ 18143 h 3447143"/>
              <a:gd name="connsiteX0" fmla="*/ 0 w 12192000"/>
              <a:gd name="connsiteY0" fmla="*/ 18143 h 3447143"/>
              <a:gd name="connsiteX1" fmla="*/ 3439886 w 12192000"/>
              <a:gd name="connsiteY1" fmla="*/ 1 h 3447143"/>
              <a:gd name="connsiteX2" fmla="*/ 6487886 w 12192000"/>
              <a:gd name="connsiteY2" fmla="*/ 0 h 3447143"/>
              <a:gd name="connsiteX3" fmla="*/ 9347200 w 12192000"/>
              <a:gd name="connsiteY3" fmla="*/ 14515 h 3447143"/>
              <a:gd name="connsiteX4" fmla="*/ 12192000 w 12192000"/>
              <a:gd name="connsiteY4" fmla="*/ 18143 h 3447143"/>
              <a:gd name="connsiteX5" fmla="*/ 12192000 w 12192000"/>
              <a:gd name="connsiteY5" fmla="*/ 3447143 h 3447143"/>
              <a:gd name="connsiteX6" fmla="*/ 0 w 12192000"/>
              <a:gd name="connsiteY6" fmla="*/ 3447143 h 3447143"/>
              <a:gd name="connsiteX7" fmla="*/ 0 w 12192000"/>
              <a:gd name="connsiteY7" fmla="*/ 18143 h 3447143"/>
              <a:gd name="connsiteX0" fmla="*/ 0 w 12192000"/>
              <a:gd name="connsiteY0" fmla="*/ 254537 h 3683537"/>
              <a:gd name="connsiteX1" fmla="*/ 3439886 w 12192000"/>
              <a:gd name="connsiteY1" fmla="*/ 236395 h 3683537"/>
              <a:gd name="connsiteX2" fmla="*/ 6487886 w 12192000"/>
              <a:gd name="connsiteY2" fmla="*/ 236394 h 3683537"/>
              <a:gd name="connsiteX3" fmla="*/ 9347200 w 12192000"/>
              <a:gd name="connsiteY3" fmla="*/ 250909 h 3683537"/>
              <a:gd name="connsiteX4" fmla="*/ 12192000 w 12192000"/>
              <a:gd name="connsiteY4" fmla="*/ 254537 h 3683537"/>
              <a:gd name="connsiteX5" fmla="*/ 12192000 w 12192000"/>
              <a:gd name="connsiteY5" fmla="*/ 3683537 h 3683537"/>
              <a:gd name="connsiteX6" fmla="*/ 0 w 12192000"/>
              <a:gd name="connsiteY6" fmla="*/ 3683537 h 3683537"/>
              <a:gd name="connsiteX7" fmla="*/ 0 w 12192000"/>
              <a:gd name="connsiteY7" fmla="*/ 254537 h 3683537"/>
              <a:gd name="connsiteX0" fmla="*/ 0 w 12192000"/>
              <a:gd name="connsiteY0" fmla="*/ 254537 h 3683537"/>
              <a:gd name="connsiteX1" fmla="*/ 3439886 w 12192000"/>
              <a:gd name="connsiteY1" fmla="*/ 236395 h 3683537"/>
              <a:gd name="connsiteX2" fmla="*/ 6487886 w 12192000"/>
              <a:gd name="connsiteY2" fmla="*/ 236394 h 3683537"/>
              <a:gd name="connsiteX3" fmla="*/ 9347200 w 12192000"/>
              <a:gd name="connsiteY3" fmla="*/ 250909 h 3683537"/>
              <a:gd name="connsiteX4" fmla="*/ 12192000 w 12192000"/>
              <a:gd name="connsiteY4" fmla="*/ 254537 h 3683537"/>
              <a:gd name="connsiteX5" fmla="*/ 12192000 w 12192000"/>
              <a:gd name="connsiteY5" fmla="*/ 3683537 h 3683537"/>
              <a:gd name="connsiteX6" fmla="*/ 0 w 12192000"/>
              <a:gd name="connsiteY6" fmla="*/ 3683537 h 3683537"/>
              <a:gd name="connsiteX7" fmla="*/ 0 w 12192000"/>
              <a:gd name="connsiteY7" fmla="*/ 254537 h 3683537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177836 h 3606836"/>
              <a:gd name="connsiteX1" fmla="*/ 3439886 w 12192000"/>
              <a:gd name="connsiteY1" fmla="*/ 159694 h 3606836"/>
              <a:gd name="connsiteX2" fmla="*/ 6560458 w 12192000"/>
              <a:gd name="connsiteY2" fmla="*/ 928950 h 3606836"/>
              <a:gd name="connsiteX3" fmla="*/ 9477828 w 12192000"/>
              <a:gd name="connsiteY3" fmla="*/ 711237 h 3606836"/>
              <a:gd name="connsiteX4" fmla="*/ 12192000 w 12192000"/>
              <a:gd name="connsiteY4" fmla="*/ 177836 h 3606836"/>
              <a:gd name="connsiteX5" fmla="*/ 12192000 w 12192000"/>
              <a:gd name="connsiteY5" fmla="*/ 3606836 h 3606836"/>
              <a:gd name="connsiteX6" fmla="*/ 0 w 12192000"/>
              <a:gd name="connsiteY6" fmla="*/ 3606836 h 3606836"/>
              <a:gd name="connsiteX7" fmla="*/ 0 w 12192000"/>
              <a:gd name="connsiteY7" fmla="*/ 177836 h 3606836"/>
              <a:gd name="connsiteX0" fmla="*/ 0 w 12192000"/>
              <a:gd name="connsiteY0" fmla="*/ 314690 h 3743690"/>
              <a:gd name="connsiteX1" fmla="*/ 3439886 w 12192000"/>
              <a:gd name="connsiteY1" fmla="*/ 296548 h 3743690"/>
              <a:gd name="connsiteX2" fmla="*/ 6560458 w 12192000"/>
              <a:gd name="connsiteY2" fmla="*/ 1065804 h 3743690"/>
              <a:gd name="connsiteX3" fmla="*/ 9477828 w 12192000"/>
              <a:gd name="connsiteY3" fmla="*/ 848091 h 3743690"/>
              <a:gd name="connsiteX4" fmla="*/ 12192000 w 12192000"/>
              <a:gd name="connsiteY4" fmla="*/ 314690 h 3743690"/>
              <a:gd name="connsiteX5" fmla="*/ 12192000 w 12192000"/>
              <a:gd name="connsiteY5" fmla="*/ 3743690 h 3743690"/>
              <a:gd name="connsiteX6" fmla="*/ 0 w 12192000"/>
              <a:gd name="connsiteY6" fmla="*/ 3743690 h 3743690"/>
              <a:gd name="connsiteX7" fmla="*/ 0 w 12192000"/>
              <a:gd name="connsiteY7" fmla="*/ 314690 h 3743690"/>
              <a:gd name="connsiteX0" fmla="*/ 0 w 12192000"/>
              <a:gd name="connsiteY0" fmla="*/ 245816 h 3674816"/>
              <a:gd name="connsiteX1" fmla="*/ 3439886 w 12192000"/>
              <a:gd name="connsiteY1" fmla="*/ 227674 h 3674816"/>
              <a:gd name="connsiteX2" fmla="*/ 6560458 w 12192000"/>
              <a:gd name="connsiteY2" fmla="*/ 996930 h 3674816"/>
              <a:gd name="connsiteX3" fmla="*/ 9477828 w 12192000"/>
              <a:gd name="connsiteY3" fmla="*/ 779217 h 3674816"/>
              <a:gd name="connsiteX4" fmla="*/ 12192000 w 12192000"/>
              <a:gd name="connsiteY4" fmla="*/ 245816 h 3674816"/>
              <a:gd name="connsiteX5" fmla="*/ 12192000 w 12192000"/>
              <a:gd name="connsiteY5" fmla="*/ 3674816 h 3674816"/>
              <a:gd name="connsiteX6" fmla="*/ 0 w 12192000"/>
              <a:gd name="connsiteY6" fmla="*/ 3674816 h 3674816"/>
              <a:gd name="connsiteX7" fmla="*/ 0 w 12192000"/>
              <a:gd name="connsiteY7" fmla="*/ 245816 h 3674816"/>
              <a:gd name="connsiteX0" fmla="*/ 0 w 12192000"/>
              <a:gd name="connsiteY0" fmla="*/ 371820 h 3800820"/>
              <a:gd name="connsiteX1" fmla="*/ 3439886 w 12192000"/>
              <a:gd name="connsiteY1" fmla="*/ 353678 h 3800820"/>
              <a:gd name="connsiteX2" fmla="*/ 6560458 w 12192000"/>
              <a:gd name="connsiteY2" fmla="*/ 1122934 h 3800820"/>
              <a:gd name="connsiteX3" fmla="*/ 9231085 w 12192000"/>
              <a:gd name="connsiteY3" fmla="*/ 498821 h 3800820"/>
              <a:gd name="connsiteX4" fmla="*/ 12192000 w 12192000"/>
              <a:gd name="connsiteY4" fmla="*/ 371820 h 3800820"/>
              <a:gd name="connsiteX5" fmla="*/ 12192000 w 12192000"/>
              <a:gd name="connsiteY5" fmla="*/ 3800820 h 3800820"/>
              <a:gd name="connsiteX6" fmla="*/ 0 w 12192000"/>
              <a:gd name="connsiteY6" fmla="*/ 3800820 h 3800820"/>
              <a:gd name="connsiteX7" fmla="*/ 0 w 12192000"/>
              <a:gd name="connsiteY7" fmla="*/ 371820 h 3800820"/>
              <a:gd name="connsiteX0" fmla="*/ 0 w 12192000"/>
              <a:gd name="connsiteY0" fmla="*/ 543494 h 3972494"/>
              <a:gd name="connsiteX1" fmla="*/ 3439886 w 12192000"/>
              <a:gd name="connsiteY1" fmla="*/ 525352 h 3972494"/>
              <a:gd name="connsiteX2" fmla="*/ 6560458 w 12192000"/>
              <a:gd name="connsiteY2" fmla="*/ 1294608 h 3972494"/>
              <a:gd name="connsiteX3" fmla="*/ 9231085 w 12192000"/>
              <a:gd name="connsiteY3" fmla="*/ 670495 h 3972494"/>
              <a:gd name="connsiteX4" fmla="*/ 12192000 w 12192000"/>
              <a:gd name="connsiteY4" fmla="*/ 543494 h 3972494"/>
              <a:gd name="connsiteX5" fmla="*/ 12192000 w 12192000"/>
              <a:gd name="connsiteY5" fmla="*/ 3972494 h 3972494"/>
              <a:gd name="connsiteX6" fmla="*/ 0 w 12192000"/>
              <a:gd name="connsiteY6" fmla="*/ 3972494 h 3972494"/>
              <a:gd name="connsiteX7" fmla="*/ 0 w 12192000"/>
              <a:gd name="connsiteY7" fmla="*/ 543494 h 3972494"/>
              <a:gd name="connsiteX0" fmla="*/ 0 w 12192000"/>
              <a:gd name="connsiteY0" fmla="*/ 543494 h 3972494"/>
              <a:gd name="connsiteX1" fmla="*/ 3439886 w 12192000"/>
              <a:gd name="connsiteY1" fmla="*/ 525352 h 3972494"/>
              <a:gd name="connsiteX2" fmla="*/ 6560458 w 12192000"/>
              <a:gd name="connsiteY2" fmla="*/ 1294608 h 3972494"/>
              <a:gd name="connsiteX3" fmla="*/ 9231085 w 12192000"/>
              <a:gd name="connsiteY3" fmla="*/ 670495 h 3972494"/>
              <a:gd name="connsiteX4" fmla="*/ 12192000 w 12192000"/>
              <a:gd name="connsiteY4" fmla="*/ 543494 h 3972494"/>
              <a:gd name="connsiteX5" fmla="*/ 12192000 w 12192000"/>
              <a:gd name="connsiteY5" fmla="*/ 3972494 h 3972494"/>
              <a:gd name="connsiteX6" fmla="*/ 0 w 12192000"/>
              <a:gd name="connsiteY6" fmla="*/ 3972494 h 3972494"/>
              <a:gd name="connsiteX7" fmla="*/ 0 w 12192000"/>
              <a:gd name="connsiteY7" fmla="*/ 543494 h 3972494"/>
              <a:gd name="connsiteX0" fmla="*/ 0 w 12192000"/>
              <a:gd name="connsiteY0" fmla="*/ 268767 h 3697767"/>
              <a:gd name="connsiteX1" fmla="*/ 3439886 w 12192000"/>
              <a:gd name="connsiteY1" fmla="*/ 250625 h 3697767"/>
              <a:gd name="connsiteX2" fmla="*/ 6574972 w 12192000"/>
              <a:gd name="connsiteY2" fmla="*/ 1542395 h 3697767"/>
              <a:gd name="connsiteX3" fmla="*/ 9231085 w 12192000"/>
              <a:gd name="connsiteY3" fmla="*/ 395768 h 3697767"/>
              <a:gd name="connsiteX4" fmla="*/ 12192000 w 12192000"/>
              <a:gd name="connsiteY4" fmla="*/ 268767 h 3697767"/>
              <a:gd name="connsiteX5" fmla="*/ 12192000 w 12192000"/>
              <a:gd name="connsiteY5" fmla="*/ 3697767 h 3697767"/>
              <a:gd name="connsiteX6" fmla="*/ 0 w 12192000"/>
              <a:gd name="connsiteY6" fmla="*/ 3697767 h 3697767"/>
              <a:gd name="connsiteX7" fmla="*/ 0 w 12192000"/>
              <a:gd name="connsiteY7" fmla="*/ 268767 h 3697767"/>
              <a:gd name="connsiteX0" fmla="*/ 0 w 12192000"/>
              <a:gd name="connsiteY0" fmla="*/ 619785 h 4048785"/>
              <a:gd name="connsiteX1" fmla="*/ 3439886 w 12192000"/>
              <a:gd name="connsiteY1" fmla="*/ 601643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3439886 w 12192000"/>
              <a:gd name="connsiteY1" fmla="*/ 601643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3135086 w 12192000"/>
              <a:gd name="connsiteY1" fmla="*/ 1428957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6574972 w 12192000"/>
              <a:gd name="connsiteY3" fmla="*/ 1893413 h 4048785"/>
              <a:gd name="connsiteX4" fmla="*/ 9231085 w 12192000"/>
              <a:gd name="connsiteY4" fmla="*/ 746786 h 4048785"/>
              <a:gd name="connsiteX5" fmla="*/ 12192000 w 12192000"/>
              <a:gd name="connsiteY5" fmla="*/ 619785 h 4048785"/>
              <a:gd name="connsiteX6" fmla="*/ 12192000 w 12192000"/>
              <a:gd name="connsiteY6" fmla="*/ 4048785 h 4048785"/>
              <a:gd name="connsiteX7" fmla="*/ 0 w 12192000"/>
              <a:gd name="connsiteY7" fmla="*/ 4048785 h 4048785"/>
              <a:gd name="connsiteX8" fmla="*/ 0 w 12192000"/>
              <a:gd name="connsiteY8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6574972 w 12192000"/>
              <a:gd name="connsiteY3" fmla="*/ 1893413 h 4048785"/>
              <a:gd name="connsiteX4" fmla="*/ 9231085 w 12192000"/>
              <a:gd name="connsiteY4" fmla="*/ 746786 h 4048785"/>
              <a:gd name="connsiteX5" fmla="*/ 12192000 w 12192000"/>
              <a:gd name="connsiteY5" fmla="*/ 619785 h 4048785"/>
              <a:gd name="connsiteX6" fmla="*/ 12192000 w 12192000"/>
              <a:gd name="connsiteY6" fmla="*/ 4048785 h 4048785"/>
              <a:gd name="connsiteX7" fmla="*/ 0 w 12192000"/>
              <a:gd name="connsiteY7" fmla="*/ 4048785 h 4048785"/>
              <a:gd name="connsiteX8" fmla="*/ 0 w 12192000"/>
              <a:gd name="connsiteY8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4818743 w 12192000"/>
              <a:gd name="connsiteY3" fmla="*/ 1733757 h 4048785"/>
              <a:gd name="connsiteX4" fmla="*/ 6574972 w 12192000"/>
              <a:gd name="connsiteY4" fmla="*/ 1893413 h 4048785"/>
              <a:gd name="connsiteX5" fmla="*/ 9231085 w 12192000"/>
              <a:gd name="connsiteY5" fmla="*/ 746786 h 4048785"/>
              <a:gd name="connsiteX6" fmla="*/ 12192000 w 12192000"/>
              <a:gd name="connsiteY6" fmla="*/ 619785 h 4048785"/>
              <a:gd name="connsiteX7" fmla="*/ 12192000 w 12192000"/>
              <a:gd name="connsiteY7" fmla="*/ 4048785 h 4048785"/>
              <a:gd name="connsiteX8" fmla="*/ 0 w 12192000"/>
              <a:gd name="connsiteY8" fmla="*/ 4048785 h 4048785"/>
              <a:gd name="connsiteX9" fmla="*/ 0 w 12192000"/>
              <a:gd name="connsiteY9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5065486 w 12192000"/>
              <a:gd name="connsiteY3" fmla="*/ 1051586 h 4048785"/>
              <a:gd name="connsiteX4" fmla="*/ 6574972 w 12192000"/>
              <a:gd name="connsiteY4" fmla="*/ 1893413 h 4048785"/>
              <a:gd name="connsiteX5" fmla="*/ 9231085 w 12192000"/>
              <a:gd name="connsiteY5" fmla="*/ 746786 h 4048785"/>
              <a:gd name="connsiteX6" fmla="*/ 12192000 w 12192000"/>
              <a:gd name="connsiteY6" fmla="*/ 619785 h 4048785"/>
              <a:gd name="connsiteX7" fmla="*/ 12192000 w 12192000"/>
              <a:gd name="connsiteY7" fmla="*/ 4048785 h 4048785"/>
              <a:gd name="connsiteX8" fmla="*/ 0 w 12192000"/>
              <a:gd name="connsiteY8" fmla="*/ 4048785 h 4048785"/>
              <a:gd name="connsiteX9" fmla="*/ 0 w 12192000"/>
              <a:gd name="connsiteY9" fmla="*/ 619785 h 4048785"/>
              <a:gd name="connsiteX0" fmla="*/ 0 w 12192000"/>
              <a:gd name="connsiteY0" fmla="*/ 242446 h 3671446"/>
              <a:gd name="connsiteX1" fmla="*/ 1524000 w 12192000"/>
              <a:gd name="connsiteY1" fmla="*/ 442018 h 3671446"/>
              <a:gd name="connsiteX2" fmla="*/ 3135086 w 12192000"/>
              <a:gd name="connsiteY2" fmla="*/ 1051618 h 3671446"/>
              <a:gd name="connsiteX3" fmla="*/ 5065486 w 12192000"/>
              <a:gd name="connsiteY3" fmla="*/ 674247 h 3671446"/>
              <a:gd name="connsiteX4" fmla="*/ 6574972 w 12192000"/>
              <a:gd name="connsiteY4" fmla="*/ 1516074 h 3671446"/>
              <a:gd name="connsiteX5" fmla="*/ 8548914 w 12192000"/>
              <a:gd name="connsiteY5" fmla="*/ 790361 h 3671446"/>
              <a:gd name="connsiteX6" fmla="*/ 9231085 w 12192000"/>
              <a:gd name="connsiteY6" fmla="*/ 369447 h 3671446"/>
              <a:gd name="connsiteX7" fmla="*/ 12192000 w 12192000"/>
              <a:gd name="connsiteY7" fmla="*/ 242446 h 3671446"/>
              <a:gd name="connsiteX8" fmla="*/ 12192000 w 12192000"/>
              <a:gd name="connsiteY8" fmla="*/ 3671446 h 3671446"/>
              <a:gd name="connsiteX9" fmla="*/ 0 w 12192000"/>
              <a:gd name="connsiteY9" fmla="*/ 3671446 h 3671446"/>
              <a:gd name="connsiteX10" fmla="*/ 0 w 12192000"/>
              <a:gd name="connsiteY10" fmla="*/ 242446 h 3671446"/>
              <a:gd name="connsiteX0" fmla="*/ 0 w 12192000"/>
              <a:gd name="connsiteY0" fmla="*/ 238591 h 3667591"/>
              <a:gd name="connsiteX1" fmla="*/ 1524000 w 12192000"/>
              <a:gd name="connsiteY1" fmla="*/ 438163 h 3667591"/>
              <a:gd name="connsiteX2" fmla="*/ 3135086 w 12192000"/>
              <a:gd name="connsiteY2" fmla="*/ 1047763 h 3667591"/>
              <a:gd name="connsiteX3" fmla="*/ 5065486 w 12192000"/>
              <a:gd name="connsiteY3" fmla="*/ 670392 h 3667591"/>
              <a:gd name="connsiteX4" fmla="*/ 6574972 w 12192000"/>
              <a:gd name="connsiteY4" fmla="*/ 1512219 h 3667591"/>
              <a:gd name="connsiteX5" fmla="*/ 7750628 w 12192000"/>
              <a:gd name="connsiteY5" fmla="*/ 670392 h 3667591"/>
              <a:gd name="connsiteX6" fmla="*/ 9231085 w 12192000"/>
              <a:gd name="connsiteY6" fmla="*/ 365592 h 3667591"/>
              <a:gd name="connsiteX7" fmla="*/ 12192000 w 12192000"/>
              <a:gd name="connsiteY7" fmla="*/ 238591 h 3667591"/>
              <a:gd name="connsiteX8" fmla="*/ 12192000 w 12192000"/>
              <a:gd name="connsiteY8" fmla="*/ 3667591 h 3667591"/>
              <a:gd name="connsiteX9" fmla="*/ 0 w 12192000"/>
              <a:gd name="connsiteY9" fmla="*/ 3667591 h 3667591"/>
              <a:gd name="connsiteX10" fmla="*/ 0 w 12192000"/>
              <a:gd name="connsiteY10" fmla="*/ 238591 h 3667591"/>
              <a:gd name="connsiteX0" fmla="*/ 0 w 12192000"/>
              <a:gd name="connsiteY0" fmla="*/ 297892 h 3726892"/>
              <a:gd name="connsiteX1" fmla="*/ 1524000 w 12192000"/>
              <a:gd name="connsiteY1" fmla="*/ 497464 h 3726892"/>
              <a:gd name="connsiteX2" fmla="*/ 3135086 w 12192000"/>
              <a:gd name="connsiteY2" fmla="*/ 1107064 h 3726892"/>
              <a:gd name="connsiteX3" fmla="*/ 5065486 w 12192000"/>
              <a:gd name="connsiteY3" fmla="*/ 729693 h 3726892"/>
              <a:gd name="connsiteX4" fmla="*/ 6574972 w 12192000"/>
              <a:gd name="connsiteY4" fmla="*/ 1571520 h 3726892"/>
              <a:gd name="connsiteX5" fmla="*/ 7750628 w 12192000"/>
              <a:gd name="connsiteY5" fmla="*/ 729693 h 3726892"/>
              <a:gd name="connsiteX6" fmla="*/ 9231085 w 12192000"/>
              <a:gd name="connsiteY6" fmla="*/ 424893 h 3726892"/>
              <a:gd name="connsiteX7" fmla="*/ 10305143 w 12192000"/>
              <a:gd name="connsiteY7" fmla="*/ 192663 h 3726892"/>
              <a:gd name="connsiteX8" fmla="*/ 12192000 w 12192000"/>
              <a:gd name="connsiteY8" fmla="*/ 297892 h 3726892"/>
              <a:gd name="connsiteX9" fmla="*/ 12192000 w 12192000"/>
              <a:gd name="connsiteY9" fmla="*/ 3726892 h 3726892"/>
              <a:gd name="connsiteX10" fmla="*/ 0 w 12192000"/>
              <a:gd name="connsiteY10" fmla="*/ 3726892 h 3726892"/>
              <a:gd name="connsiteX11" fmla="*/ 0 w 12192000"/>
              <a:gd name="connsiteY11" fmla="*/ 297892 h 3726892"/>
              <a:gd name="connsiteX0" fmla="*/ 0 w 12192000"/>
              <a:gd name="connsiteY0" fmla="*/ 745529 h 4174529"/>
              <a:gd name="connsiteX1" fmla="*/ 1524000 w 12192000"/>
              <a:gd name="connsiteY1" fmla="*/ 945101 h 4174529"/>
              <a:gd name="connsiteX2" fmla="*/ 3135086 w 12192000"/>
              <a:gd name="connsiteY2" fmla="*/ 1554701 h 4174529"/>
              <a:gd name="connsiteX3" fmla="*/ 5065486 w 12192000"/>
              <a:gd name="connsiteY3" fmla="*/ 1177330 h 4174529"/>
              <a:gd name="connsiteX4" fmla="*/ 6574972 w 12192000"/>
              <a:gd name="connsiteY4" fmla="*/ 2019157 h 4174529"/>
              <a:gd name="connsiteX5" fmla="*/ 7750628 w 12192000"/>
              <a:gd name="connsiteY5" fmla="*/ 1177330 h 4174529"/>
              <a:gd name="connsiteX6" fmla="*/ 9231085 w 12192000"/>
              <a:gd name="connsiteY6" fmla="*/ 872530 h 4174529"/>
              <a:gd name="connsiteX7" fmla="*/ 10305143 w 12192000"/>
              <a:gd name="connsiteY7" fmla="*/ 1672 h 4174529"/>
              <a:gd name="connsiteX8" fmla="*/ 12192000 w 12192000"/>
              <a:gd name="connsiteY8" fmla="*/ 745529 h 4174529"/>
              <a:gd name="connsiteX9" fmla="*/ 12192000 w 12192000"/>
              <a:gd name="connsiteY9" fmla="*/ 4174529 h 4174529"/>
              <a:gd name="connsiteX10" fmla="*/ 0 w 12192000"/>
              <a:gd name="connsiteY10" fmla="*/ 4174529 h 4174529"/>
              <a:gd name="connsiteX11" fmla="*/ 0 w 12192000"/>
              <a:gd name="connsiteY11" fmla="*/ 745529 h 4174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174529">
                <a:moveTo>
                  <a:pt x="0" y="745529"/>
                </a:moveTo>
                <a:cubicBezTo>
                  <a:pt x="254000" y="207291"/>
                  <a:pt x="1001486" y="810239"/>
                  <a:pt x="1524000" y="945101"/>
                </a:cubicBezTo>
                <a:cubicBezTo>
                  <a:pt x="3207657" y="717106"/>
                  <a:pt x="2544838" y="1515996"/>
                  <a:pt x="3135086" y="1554701"/>
                </a:cubicBezTo>
                <a:cubicBezTo>
                  <a:pt x="3725334" y="1593406"/>
                  <a:pt x="4492172" y="1099921"/>
                  <a:pt x="5065486" y="1177330"/>
                </a:cubicBezTo>
                <a:cubicBezTo>
                  <a:pt x="5638800" y="1254739"/>
                  <a:pt x="6127448" y="2019157"/>
                  <a:pt x="6574972" y="2019157"/>
                </a:cubicBezTo>
                <a:cubicBezTo>
                  <a:pt x="7022496" y="2019157"/>
                  <a:pt x="7307942" y="1368435"/>
                  <a:pt x="7750628" y="1177330"/>
                </a:cubicBezTo>
                <a:cubicBezTo>
                  <a:pt x="8193314" y="986225"/>
                  <a:pt x="8805333" y="1068473"/>
                  <a:pt x="9231085" y="872530"/>
                </a:cubicBezTo>
                <a:cubicBezTo>
                  <a:pt x="9656838" y="676587"/>
                  <a:pt x="9811657" y="22839"/>
                  <a:pt x="10305143" y="1672"/>
                </a:cubicBezTo>
                <a:cubicBezTo>
                  <a:pt x="10798629" y="-19495"/>
                  <a:pt x="11877524" y="156491"/>
                  <a:pt x="12192000" y="745529"/>
                </a:cubicBezTo>
                <a:lnTo>
                  <a:pt x="12192000" y="4174529"/>
                </a:lnTo>
                <a:lnTo>
                  <a:pt x="0" y="4174529"/>
                </a:lnTo>
                <a:lnTo>
                  <a:pt x="0" y="745529"/>
                </a:lnTo>
                <a:close/>
              </a:path>
            </a:pathLst>
          </a:cu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 w="38100">
            <a:gradFill>
              <a:gsLst>
                <a:gs pos="70000">
                  <a:srgbClr val="FFF1F3"/>
                </a:gs>
                <a:gs pos="35000">
                  <a:srgbClr val="FFF5F6"/>
                </a:gs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ID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10246" y="1372524"/>
            <a:ext cx="469106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Study </a:t>
            </a:r>
            <a:r>
              <a:rPr lang="en-US" sz="5400" b="1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area </a:t>
            </a:r>
            <a:endParaRPr lang="en-ID" sz="54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0689" y="204151"/>
            <a:ext cx="61007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Location: </a:t>
            </a:r>
            <a:r>
              <a:rPr lang="en-US" sz="16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Anza </a:t>
            </a:r>
            <a:r>
              <a:rPr lang="en-US" sz="16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is a Palestinian village which is located in Jenin </a:t>
            </a:r>
            <a:r>
              <a:rPr lang="en-US" sz="16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Governorate. 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Topography and land use </a:t>
            </a:r>
            <a:r>
              <a:rPr lang="en-US" sz="1600" dirty="0">
                <a:solidFill>
                  <a:srgbClr val="FF0000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: </a:t>
            </a:r>
            <a:r>
              <a:rPr lang="en-US" sz="16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The village lies on two hills its lands are agricultural and residential, like most of the Palestinian lands, it’s covered with olive orchards.</a:t>
            </a:r>
            <a:endParaRPr lang="en-US" sz="1600" dirty="0" smtClean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 </a:t>
            </a:r>
            <a:endParaRPr lang="ar-EG" sz="16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14" name="عنصر نائب للصورة 1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5" r="4355"/>
          <a:stretch>
            <a:fillRect/>
          </a:stretch>
        </p:blipFill>
        <p:spPr/>
      </p:pic>
      <p:sp>
        <p:nvSpPr>
          <p:cNvPr id="11" name="Rectangle 13"/>
          <p:cNvSpPr/>
          <p:nvPr/>
        </p:nvSpPr>
        <p:spPr>
          <a:xfrm>
            <a:off x="10015268" y="0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87225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1569232" y="2290978"/>
            <a:ext cx="10438738" cy="928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640715" lvl="0" indent="-285750" algn="just">
              <a:lnSpc>
                <a:spcPct val="183000"/>
              </a:lnSpc>
              <a:spcBef>
                <a:spcPts val="0"/>
              </a:spcBef>
              <a:spcAft>
                <a:spcPts val="1285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in order to acknowledge the values of BOD, TSS and </a:t>
            </a:r>
            <a:r>
              <a:rPr lang="en-US" sz="1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TKN 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concentration values, some calculations were needed based on the following values that are linked to the design flow value (449.8 m3/h)</a:t>
            </a:r>
            <a:endParaRPr lang="en-ID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250165" y="987714"/>
            <a:ext cx="6538435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3200" b="1" dirty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Biological-design flow characteristics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78152" y="-56400"/>
            <a:ext cx="4787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1"/>
            <a:r>
              <a:rPr lang="en-US" sz="54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GPS-X Modelling</a:t>
            </a:r>
            <a:endParaRPr lang="en-ID" sz="5400" b="1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376" y="3449937"/>
            <a:ext cx="8179492" cy="2053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61097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/>
          <p:nvPr/>
        </p:nvSpPr>
        <p:spPr>
          <a:xfrm>
            <a:off x="250164" y="987714"/>
            <a:ext cx="5158597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3200" b="1" dirty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Biological-design flow characteristics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78152" y="-56400"/>
            <a:ext cx="4787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1"/>
            <a:r>
              <a:rPr lang="en-US" sz="54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GPS-X Modelling</a:t>
            </a:r>
            <a:endParaRPr lang="en-ID" sz="5400" b="1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82" y="2460144"/>
            <a:ext cx="10035678" cy="163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93" y="4030961"/>
            <a:ext cx="10308110" cy="2336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17461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4517" y="2505735"/>
            <a:ext cx="5472112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ar-EG" sz="5400" b="1" dirty="0">
                <a:solidFill>
                  <a:schemeClr val="bg1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أضف عنوان</a:t>
            </a:r>
          </a:p>
          <a:p>
            <a:pPr algn="ctr" rtl="1"/>
            <a:r>
              <a:rPr lang="ar-EG" sz="5400" b="1" dirty="0">
                <a:solidFill>
                  <a:schemeClr val="bg1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هنا</a:t>
            </a:r>
          </a:p>
        </p:txBody>
      </p:sp>
      <p:sp>
        <p:nvSpPr>
          <p:cNvPr id="9" name="TextBox 7"/>
          <p:cNvSpPr txBox="1"/>
          <p:nvPr/>
        </p:nvSpPr>
        <p:spPr>
          <a:xfrm>
            <a:off x="2947590" y="609160"/>
            <a:ext cx="614435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5400" b="1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GPS-X Modelling</a:t>
            </a:r>
            <a:endParaRPr lang="en-US" sz="54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0" name="Rectangle 38"/>
          <p:cNvSpPr>
            <a:spLocks noChangeArrowheads="1"/>
          </p:cNvSpPr>
          <p:nvPr/>
        </p:nvSpPr>
        <p:spPr bwMode="auto">
          <a:xfrm>
            <a:off x="1190445" y="1532490"/>
            <a:ext cx="9842740" cy="4713034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>
                    <a:lumMod val="100000"/>
                    <a:lumOff val="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solidFill>
                  <a:schemeClr val="tx1"/>
                </a:solidFill>
              </a:ln>
              <a:effectLst/>
              <a:uLnTx/>
              <a:uFillTx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69802" y="1747522"/>
            <a:ext cx="5035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Model layout</a:t>
            </a:r>
            <a:endParaRPr lang="en-US" sz="2400" dirty="0"/>
          </a:p>
        </p:txBody>
      </p:sp>
      <p:sp>
        <p:nvSpPr>
          <p:cNvPr id="11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185" y="2111661"/>
            <a:ext cx="9379162" cy="399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81134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1577646" y="2083718"/>
            <a:ext cx="4461370" cy="1131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Volume: 50 m</a:t>
            </a:r>
            <a:r>
              <a:rPr lang="en-US" sz="2400" baseline="300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3</a:t>
            </a:r>
            <a:endParaRPr lang="en-US" sz="2400" baseline="30000" dirty="0" smtClean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  <a:p>
            <a:pPr algn="just" rtl="1">
              <a:lnSpc>
                <a:spcPct val="150000"/>
              </a:lnSpc>
            </a:pPr>
            <a:endParaRPr lang="en-ID" sz="24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896009" y="1234667"/>
            <a:ext cx="614435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3200" b="1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Anoxic Tank</a:t>
            </a:r>
            <a:endParaRPr lang="en-ID" sz="32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78152" y="-56400"/>
            <a:ext cx="4787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rtl="1"/>
            <a:r>
              <a:rPr lang="en-US" sz="54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GPS-X Modelling</a:t>
            </a:r>
            <a:endParaRPr lang="en-ID" sz="5400" b="1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361" y="2616503"/>
            <a:ext cx="4267200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06948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1577646" y="2083718"/>
            <a:ext cx="44613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Volume: 200 m</a:t>
            </a:r>
            <a:r>
              <a:rPr lang="en-US" sz="2400" baseline="300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3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Two reactors: each = 100 m</a:t>
            </a:r>
            <a:r>
              <a:rPr lang="en-US" sz="2400" baseline="300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3</a:t>
            </a:r>
            <a:endParaRPr lang="en-US" sz="2400" baseline="300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  <a:p>
            <a:pPr algn="just" rtl="1">
              <a:lnSpc>
                <a:spcPct val="150000"/>
              </a:lnSpc>
            </a:pPr>
            <a:endParaRPr lang="en-ID" sz="24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896009" y="1234667"/>
            <a:ext cx="614435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32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Aerobic Tank </a:t>
            </a:r>
            <a:endParaRPr lang="en-ID" sz="32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78152" y="-56400"/>
            <a:ext cx="4787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rtl="1"/>
            <a:r>
              <a:rPr lang="en-US" sz="54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GPS-X Modelling</a:t>
            </a:r>
            <a:endParaRPr lang="en-ID" sz="5400" b="1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437329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1577645" y="2083718"/>
            <a:ext cx="604810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Volume: 120 m</a:t>
            </a:r>
            <a:r>
              <a:rPr lang="en-US" sz="2400" baseline="300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3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(RAS = 75%) </a:t>
            </a:r>
            <a:endParaRPr lang="en-US" sz="2400" dirty="0" smtClean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(</a:t>
            </a:r>
            <a:r>
              <a:rPr lang="en-US" sz="24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WAS = 25%).</a:t>
            </a:r>
            <a:endParaRPr lang="en-US" sz="24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  <a:p>
            <a:pPr algn="just" rtl="1">
              <a:lnSpc>
                <a:spcPct val="150000"/>
              </a:lnSpc>
            </a:pPr>
            <a:endParaRPr lang="en-ID" sz="24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896009" y="988446"/>
            <a:ext cx="6144352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32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Secondary (final) Sedimentation Tank </a:t>
            </a:r>
            <a:endParaRPr lang="en-ID" sz="32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78152" y="-56400"/>
            <a:ext cx="4787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rtl="1"/>
            <a:r>
              <a:rPr lang="en-US" sz="54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GPS-X Modelling</a:t>
            </a:r>
            <a:endParaRPr lang="en-ID" sz="5400" b="1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058" y="2539070"/>
            <a:ext cx="5989373" cy="3071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40900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1577645" y="2083718"/>
            <a:ext cx="6048105" cy="1131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surface </a:t>
            </a:r>
            <a:r>
              <a:rPr lang="en-US" sz="24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area: </a:t>
            </a:r>
            <a:r>
              <a:rPr lang="en-US" sz="24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144 m</a:t>
            </a:r>
            <a:r>
              <a:rPr lang="en-US" sz="2400" baseline="300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2</a:t>
            </a:r>
          </a:p>
          <a:p>
            <a:pPr algn="just" rtl="1">
              <a:lnSpc>
                <a:spcPct val="150000"/>
              </a:lnSpc>
            </a:pPr>
            <a:endParaRPr lang="en-ID" sz="24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896009" y="1234667"/>
            <a:ext cx="614435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32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Thickeners</a:t>
            </a:r>
            <a:endParaRPr lang="en-ID" sz="32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78152" y="-56400"/>
            <a:ext cx="4787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rtl="1"/>
            <a:r>
              <a:rPr lang="en-US" sz="54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GPS-X Modelling</a:t>
            </a:r>
            <a:endParaRPr lang="en-ID" sz="5400" b="1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910" y="3553842"/>
            <a:ext cx="4090988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31413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1577645" y="2083718"/>
            <a:ext cx="6048105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efficiency: </a:t>
            </a:r>
            <a:r>
              <a:rPr lang="en-US" sz="24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97</a:t>
            </a:r>
            <a:r>
              <a:rPr lang="en-US" sz="24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%</a:t>
            </a:r>
            <a:endParaRPr lang="en-ID" sz="24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896009" y="1234667"/>
            <a:ext cx="614435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32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Dewatering </a:t>
            </a:r>
            <a:endParaRPr lang="en-ID" sz="32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78152" y="-56400"/>
            <a:ext cx="4787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rtl="1"/>
            <a:r>
              <a:rPr lang="en-US" sz="54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GPS-X Modelling</a:t>
            </a:r>
            <a:endParaRPr lang="en-ID" sz="5400" b="1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209" y="3860141"/>
            <a:ext cx="403542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31413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1577645" y="2083718"/>
            <a:ext cx="60481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Volume: 50 m</a:t>
            </a:r>
            <a:r>
              <a:rPr lang="en-US" sz="2400" baseline="300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3</a:t>
            </a:r>
          </a:p>
          <a:p>
            <a:pPr algn="just" rtl="1">
              <a:lnSpc>
                <a:spcPct val="150000"/>
              </a:lnSpc>
            </a:pPr>
            <a:endParaRPr lang="en-ID" sz="24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896009" y="1234667"/>
            <a:ext cx="614435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32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Chemical Disinfection </a:t>
            </a:r>
            <a:endParaRPr lang="en-ID" sz="32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78152" y="-56400"/>
            <a:ext cx="4787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rtl="1"/>
            <a:r>
              <a:rPr lang="en-US" sz="54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GPS-X Modelling</a:t>
            </a:r>
            <a:endParaRPr lang="en-ID" sz="5400" b="1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361" y="3496035"/>
            <a:ext cx="39751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31413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/>
          <p:nvPr/>
        </p:nvSpPr>
        <p:spPr>
          <a:xfrm>
            <a:off x="250165" y="1233935"/>
            <a:ext cx="653843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3200" b="1" dirty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Effluent desired characteristics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78152" y="-56400"/>
            <a:ext cx="4787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1"/>
            <a:r>
              <a:rPr lang="en-US" sz="54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GPS-X </a:t>
            </a:r>
            <a:r>
              <a:rPr lang="en-US" sz="5400" b="1" dirty="0" err="1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Modelling</a:t>
            </a:r>
            <a:endParaRPr lang="en-ID" sz="5400" b="1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3763" y="2844446"/>
            <a:ext cx="12431422" cy="2582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82544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72112" y="560753"/>
            <a:ext cx="6096001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b="1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Significance of </a:t>
            </a:r>
            <a:r>
              <a:rPr lang="en-US" sz="54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the Work</a:t>
            </a:r>
            <a:endParaRPr lang="en-ID" sz="54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4" name="Rectangle 5"/>
          <p:cNvSpPr/>
          <p:nvPr/>
        </p:nvSpPr>
        <p:spPr>
          <a:xfrm rot="5400000">
            <a:off x="-816770" y="816767"/>
            <a:ext cx="6858000" cy="5224463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  <a:gd name="connsiteX4" fmla="*/ 0 w 12192000"/>
              <a:gd name="connsiteY4" fmla="*/ 0 h 3429000"/>
              <a:gd name="connsiteX0" fmla="*/ 0 w 12192000"/>
              <a:gd name="connsiteY0" fmla="*/ 18143 h 3447143"/>
              <a:gd name="connsiteX1" fmla="*/ 6487886 w 12192000"/>
              <a:gd name="connsiteY1" fmla="*/ 0 h 3447143"/>
              <a:gd name="connsiteX2" fmla="*/ 12192000 w 12192000"/>
              <a:gd name="connsiteY2" fmla="*/ 18143 h 3447143"/>
              <a:gd name="connsiteX3" fmla="*/ 12192000 w 12192000"/>
              <a:gd name="connsiteY3" fmla="*/ 3447143 h 3447143"/>
              <a:gd name="connsiteX4" fmla="*/ 0 w 12192000"/>
              <a:gd name="connsiteY4" fmla="*/ 3447143 h 3447143"/>
              <a:gd name="connsiteX5" fmla="*/ 0 w 12192000"/>
              <a:gd name="connsiteY5" fmla="*/ 18143 h 3447143"/>
              <a:gd name="connsiteX0" fmla="*/ 0 w 12192000"/>
              <a:gd name="connsiteY0" fmla="*/ 18143 h 3447143"/>
              <a:gd name="connsiteX1" fmla="*/ 3439886 w 12192000"/>
              <a:gd name="connsiteY1" fmla="*/ 1 h 3447143"/>
              <a:gd name="connsiteX2" fmla="*/ 6487886 w 12192000"/>
              <a:gd name="connsiteY2" fmla="*/ 0 h 3447143"/>
              <a:gd name="connsiteX3" fmla="*/ 12192000 w 12192000"/>
              <a:gd name="connsiteY3" fmla="*/ 18143 h 3447143"/>
              <a:gd name="connsiteX4" fmla="*/ 12192000 w 12192000"/>
              <a:gd name="connsiteY4" fmla="*/ 3447143 h 3447143"/>
              <a:gd name="connsiteX5" fmla="*/ 0 w 12192000"/>
              <a:gd name="connsiteY5" fmla="*/ 3447143 h 3447143"/>
              <a:gd name="connsiteX6" fmla="*/ 0 w 12192000"/>
              <a:gd name="connsiteY6" fmla="*/ 18143 h 3447143"/>
              <a:gd name="connsiteX0" fmla="*/ 0 w 12192000"/>
              <a:gd name="connsiteY0" fmla="*/ 18143 h 3447143"/>
              <a:gd name="connsiteX1" fmla="*/ 3439886 w 12192000"/>
              <a:gd name="connsiteY1" fmla="*/ 1 h 3447143"/>
              <a:gd name="connsiteX2" fmla="*/ 6487886 w 12192000"/>
              <a:gd name="connsiteY2" fmla="*/ 0 h 3447143"/>
              <a:gd name="connsiteX3" fmla="*/ 9347200 w 12192000"/>
              <a:gd name="connsiteY3" fmla="*/ 14515 h 3447143"/>
              <a:gd name="connsiteX4" fmla="*/ 12192000 w 12192000"/>
              <a:gd name="connsiteY4" fmla="*/ 18143 h 3447143"/>
              <a:gd name="connsiteX5" fmla="*/ 12192000 w 12192000"/>
              <a:gd name="connsiteY5" fmla="*/ 3447143 h 3447143"/>
              <a:gd name="connsiteX6" fmla="*/ 0 w 12192000"/>
              <a:gd name="connsiteY6" fmla="*/ 3447143 h 3447143"/>
              <a:gd name="connsiteX7" fmla="*/ 0 w 12192000"/>
              <a:gd name="connsiteY7" fmla="*/ 18143 h 3447143"/>
              <a:gd name="connsiteX0" fmla="*/ 0 w 12192000"/>
              <a:gd name="connsiteY0" fmla="*/ 254537 h 3683537"/>
              <a:gd name="connsiteX1" fmla="*/ 3439886 w 12192000"/>
              <a:gd name="connsiteY1" fmla="*/ 236395 h 3683537"/>
              <a:gd name="connsiteX2" fmla="*/ 6487886 w 12192000"/>
              <a:gd name="connsiteY2" fmla="*/ 236394 h 3683537"/>
              <a:gd name="connsiteX3" fmla="*/ 9347200 w 12192000"/>
              <a:gd name="connsiteY3" fmla="*/ 250909 h 3683537"/>
              <a:gd name="connsiteX4" fmla="*/ 12192000 w 12192000"/>
              <a:gd name="connsiteY4" fmla="*/ 254537 h 3683537"/>
              <a:gd name="connsiteX5" fmla="*/ 12192000 w 12192000"/>
              <a:gd name="connsiteY5" fmla="*/ 3683537 h 3683537"/>
              <a:gd name="connsiteX6" fmla="*/ 0 w 12192000"/>
              <a:gd name="connsiteY6" fmla="*/ 3683537 h 3683537"/>
              <a:gd name="connsiteX7" fmla="*/ 0 w 12192000"/>
              <a:gd name="connsiteY7" fmla="*/ 254537 h 3683537"/>
              <a:gd name="connsiteX0" fmla="*/ 0 w 12192000"/>
              <a:gd name="connsiteY0" fmla="*/ 254537 h 3683537"/>
              <a:gd name="connsiteX1" fmla="*/ 3439886 w 12192000"/>
              <a:gd name="connsiteY1" fmla="*/ 236395 h 3683537"/>
              <a:gd name="connsiteX2" fmla="*/ 6487886 w 12192000"/>
              <a:gd name="connsiteY2" fmla="*/ 236394 h 3683537"/>
              <a:gd name="connsiteX3" fmla="*/ 9347200 w 12192000"/>
              <a:gd name="connsiteY3" fmla="*/ 250909 h 3683537"/>
              <a:gd name="connsiteX4" fmla="*/ 12192000 w 12192000"/>
              <a:gd name="connsiteY4" fmla="*/ 254537 h 3683537"/>
              <a:gd name="connsiteX5" fmla="*/ 12192000 w 12192000"/>
              <a:gd name="connsiteY5" fmla="*/ 3683537 h 3683537"/>
              <a:gd name="connsiteX6" fmla="*/ 0 w 12192000"/>
              <a:gd name="connsiteY6" fmla="*/ 3683537 h 3683537"/>
              <a:gd name="connsiteX7" fmla="*/ 0 w 12192000"/>
              <a:gd name="connsiteY7" fmla="*/ 254537 h 3683537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177836 h 3606836"/>
              <a:gd name="connsiteX1" fmla="*/ 3439886 w 12192000"/>
              <a:gd name="connsiteY1" fmla="*/ 159694 h 3606836"/>
              <a:gd name="connsiteX2" fmla="*/ 6560458 w 12192000"/>
              <a:gd name="connsiteY2" fmla="*/ 928950 h 3606836"/>
              <a:gd name="connsiteX3" fmla="*/ 9477828 w 12192000"/>
              <a:gd name="connsiteY3" fmla="*/ 711237 h 3606836"/>
              <a:gd name="connsiteX4" fmla="*/ 12192000 w 12192000"/>
              <a:gd name="connsiteY4" fmla="*/ 177836 h 3606836"/>
              <a:gd name="connsiteX5" fmla="*/ 12192000 w 12192000"/>
              <a:gd name="connsiteY5" fmla="*/ 3606836 h 3606836"/>
              <a:gd name="connsiteX6" fmla="*/ 0 w 12192000"/>
              <a:gd name="connsiteY6" fmla="*/ 3606836 h 3606836"/>
              <a:gd name="connsiteX7" fmla="*/ 0 w 12192000"/>
              <a:gd name="connsiteY7" fmla="*/ 177836 h 3606836"/>
              <a:gd name="connsiteX0" fmla="*/ 0 w 12192000"/>
              <a:gd name="connsiteY0" fmla="*/ 314690 h 3743690"/>
              <a:gd name="connsiteX1" fmla="*/ 3439886 w 12192000"/>
              <a:gd name="connsiteY1" fmla="*/ 296548 h 3743690"/>
              <a:gd name="connsiteX2" fmla="*/ 6560458 w 12192000"/>
              <a:gd name="connsiteY2" fmla="*/ 1065804 h 3743690"/>
              <a:gd name="connsiteX3" fmla="*/ 9477828 w 12192000"/>
              <a:gd name="connsiteY3" fmla="*/ 848091 h 3743690"/>
              <a:gd name="connsiteX4" fmla="*/ 12192000 w 12192000"/>
              <a:gd name="connsiteY4" fmla="*/ 314690 h 3743690"/>
              <a:gd name="connsiteX5" fmla="*/ 12192000 w 12192000"/>
              <a:gd name="connsiteY5" fmla="*/ 3743690 h 3743690"/>
              <a:gd name="connsiteX6" fmla="*/ 0 w 12192000"/>
              <a:gd name="connsiteY6" fmla="*/ 3743690 h 3743690"/>
              <a:gd name="connsiteX7" fmla="*/ 0 w 12192000"/>
              <a:gd name="connsiteY7" fmla="*/ 314690 h 3743690"/>
              <a:gd name="connsiteX0" fmla="*/ 0 w 12192000"/>
              <a:gd name="connsiteY0" fmla="*/ 245816 h 3674816"/>
              <a:gd name="connsiteX1" fmla="*/ 3439886 w 12192000"/>
              <a:gd name="connsiteY1" fmla="*/ 227674 h 3674816"/>
              <a:gd name="connsiteX2" fmla="*/ 6560458 w 12192000"/>
              <a:gd name="connsiteY2" fmla="*/ 996930 h 3674816"/>
              <a:gd name="connsiteX3" fmla="*/ 9477828 w 12192000"/>
              <a:gd name="connsiteY3" fmla="*/ 779217 h 3674816"/>
              <a:gd name="connsiteX4" fmla="*/ 12192000 w 12192000"/>
              <a:gd name="connsiteY4" fmla="*/ 245816 h 3674816"/>
              <a:gd name="connsiteX5" fmla="*/ 12192000 w 12192000"/>
              <a:gd name="connsiteY5" fmla="*/ 3674816 h 3674816"/>
              <a:gd name="connsiteX6" fmla="*/ 0 w 12192000"/>
              <a:gd name="connsiteY6" fmla="*/ 3674816 h 3674816"/>
              <a:gd name="connsiteX7" fmla="*/ 0 w 12192000"/>
              <a:gd name="connsiteY7" fmla="*/ 245816 h 3674816"/>
              <a:gd name="connsiteX0" fmla="*/ 0 w 12192000"/>
              <a:gd name="connsiteY0" fmla="*/ 371820 h 3800820"/>
              <a:gd name="connsiteX1" fmla="*/ 3439886 w 12192000"/>
              <a:gd name="connsiteY1" fmla="*/ 353678 h 3800820"/>
              <a:gd name="connsiteX2" fmla="*/ 6560458 w 12192000"/>
              <a:gd name="connsiteY2" fmla="*/ 1122934 h 3800820"/>
              <a:gd name="connsiteX3" fmla="*/ 9231085 w 12192000"/>
              <a:gd name="connsiteY3" fmla="*/ 498821 h 3800820"/>
              <a:gd name="connsiteX4" fmla="*/ 12192000 w 12192000"/>
              <a:gd name="connsiteY4" fmla="*/ 371820 h 3800820"/>
              <a:gd name="connsiteX5" fmla="*/ 12192000 w 12192000"/>
              <a:gd name="connsiteY5" fmla="*/ 3800820 h 3800820"/>
              <a:gd name="connsiteX6" fmla="*/ 0 w 12192000"/>
              <a:gd name="connsiteY6" fmla="*/ 3800820 h 3800820"/>
              <a:gd name="connsiteX7" fmla="*/ 0 w 12192000"/>
              <a:gd name="connsiteY7" fmla="*/ 371820 h 3800820"/>
              <a:gd name="connsiteX0" fmla="*/ 0 w 12192000"/>
              <a:gd name="connsiteY0" fmla="*/ 543494 h 3972494"/>
              <a:gd name="connsiteX1" fmla="*/ 3439886 w 12192000"/>
              <a:gd name="connsiteY1" fmla="*/ 525352 h 3972494"/>
              <a:gd name="connsiteX2" fmla="*/ 6560458 w 12192000"/>
              <a:gd name="connsiteY2" fmla="*/ 1294608 h 3972494"/>
              <a:gd name="connsiteX3" fmla="*/ 9231085 w 12192000"/>
              <a:gd name="connsiteY3" fmla="*/ 670495 h 3972494"/>
              <a:gd name="connsiteX4" fmla="*/ 12192000 w 12192000"/>
              <a:gd name="connsiteY4" fmla="*/ 543494 h 3972494"/>
              <a:gd name="connsiteX5" fmla="*/ 12192000 w 12192000"/>
              <a:gd name="connsiteY5" fmla="*/ 3972494 h 3972494"/>
              <a:gd name="connsiteX6" fmla="*/ 0 w 12192000"/>
              <a:gd name="connsiteY6" fmla="*/ 3972494 h 3972494"/>
              <a:gd name="connsiteX7" fmla="*/ 0 w 12192000"/>
              <a:gd name="connsiteY7" fmla="*/ 543494 h 3972494"/>
              <a:gd name="connsiteX0" fmla="*/ 0 w 12192000"/>
              <a:gd name="connsiteY0" fmla="*/ 543494 h 3972494"/>
              <a:gd name="connsiteX1" fmla="*/ 3439886 w 12192000"/>
              <a:gd name="connsiteY1" fmla="*/ 525352 h 3972494"/>
              <a:gd name="connsiteX2" fmla="*/ 6560458 w 12192000"/>
              <a:gd name="connsiteY2" fmla="*/ 1294608 h 3972494"/>
              <a:gd name="connsiteX3" fmla="*/ 9231085 w 12192000"/>
              <a:gd name="connsiteY3" fmla="*/ 670495 h 3972494"/>
              <a:gd name="connsiteX4" fmla="*/ 12192000 w 12192000"/>
              <a:gd name="connsiteY4" fmla="*/ 543494 h 3972494"/>
              <a:gd name="connsiteX5" fmla="*/ 12192000 w 12192000"/>
              <a:gd name="connsiteY5" fmla="*/ 3972494 h 3972494"/>
              <a:gd name="connsiteX6" fmla="*/ 0 w 12192000"/>
              <a:gd name="connsiteY6" fmla="*/ 3972494 h 3972494"/>
              <a:gd name="connsiteX7" fmla="*/ 0 w 12192000"/>
              <a:gd name="connsiteY7" fmla="*/ 543494 h 3972494"/>
              <a:gd name="connsiteX0" fmla="*/ 0 w 12192000"/>
              <a:gd name="connsiteY0" fmla="*/ 268767 h 3697767"/>
              <a:gd name="connsiteX1" fmla="*/ 3439886 w 12192000"/>
              <a:gd name="connsiteY1" fmla="*/ 250625 h 3697767"/>
              <a:gd name="connsiteX2" fmla="*/ 6574972 w 12192000"/>
              <a:gd name="connsiteY2" fmla="*/ 1542395 h 3697767"/>
              <a:gd name="connsiteX3" fmla="*/ 9231085 w 12192000"/>
              <a:gd name="connsiteY3" fmla="*/ 395768 h 3697767"/>
              <a:gd name="connsiteX4" fmla="*/ 12192000 w 12192000"/>
              <a:gd name="connsiteY4" fmla="*/ 268767 h 3697767"/>
              <a:gd name="connsiteX5" fmla="*/ 12192000 w 12192000"/>
              <a:gd name="connsiteY5" fmla="*/ 3697767 h 3697767"/>
              <a:gd name="connsiteX6" fmla="*/ 0 w 12192000"/>
              <a:gd name="connsiteY6" fmla="*/ 3697767 h 3697767"/>
              <a:gd name="connsiteX7" fmla="*/ 0 w 12192000"/>
              <a:gd name="connsiteY7" fmla="*/ 268767 h 3697767"/>
              <a:gd name="connsiteX0" fmla="*/ 0 w 12192000"/>
              <a:gd name="connsiteY0" fmla="*/ 619785 h 4048785"/>
              <a:gd name="connsiteX1" fmla="*/ 3439886 w 12192000"/>
              <a:gd name="connsiteY1" fmla="*/ 601643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3439886 w 12192000"/>
              <a:gd name="connsiteY1" fmla="*/ 601643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3135086 w 12192000"/>
              <a:gd name="connsiteY1" fmla="*/ 1428957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6574972 w 12192000"/>
              <a:gd name="connsiteY3" fmla="*/ 1893413 h 4048785"/>
              <a:gd name="connsiteX4" fmla="*/ 9231085 w 12192000"/>
              <a:gd name="connsiteY4" fmla="*/ 746786 h 4048785"/>
              <a:gd name="connsiteX5" fmla="*/ 12192000 w 12192000"/>
              <a:gd name="connsiteY5" fmla="*/ 619785 h 4048785"/>
              <a:gd name="connsiteX6" fmla="*/ 12192000 w 12192000"/>
              <a:gd name="connsiteY6" fmla="*/ 4048785 h 4048785"/>
              <a:gd name="connsiteX7" fmla="*/ 0 w 12192000"/>
              <a:gd name="connsiteY7" fmla="*/ 4048785 h 4048785"/>
              <a:gd name="connsiteX8" fmla="*/ 0 w 12192000"/>
              <a:gd name="connsiteY8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6574972 w 12192000"/>
              <a:gd name="connsiteY3" fmla="*/ 1893413 h 4048785"/>
              <a:gd name="connsiteX4" fmla="*/ 9231085 w 12192000"/>
              <a:gd name="connsiteY4" fmla="*/ 746786 h 4048785"/>
              <a:gd name="connsiteX5" fmla="*/ 12192000 w 12192000"/>
              <a:gd name="connsiteY5" fmla="*/ 619785 h 4048785"/>
              <a:gd name="connsiteX6" fmla="*/ 12192000 w 12192000"/>
              <a:gd name="connsiteY6" fmla="*/ 4048785 h 4048785"/>
              <a:gd name="connsiteX7" fmla="*/ 0 w 12192000"/>
              <a:gd name="connsiteY7" fmla="*/ 4048785 h 4048785"/>
              <a:gd name="connsiteX8" fmla="*/ 0 w 12192000"/>
              <a:gd name="connsiteY8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4818743 w 12192000"/>
              <a:gd name="connsiteY3" fmla="*/ 1733757 h 4048785"/>
              <a:gd name="connsiteX4" fmla="*/ 6574972 w 12192000"/>
              <a:gd name="connsiteY4" fmla="*/ 1893413 h 4048785"/>
              <a:gd name="connsiteX5" fmla="*/ 9231085 w 12192000"/>
              <a:gd name="connsiteY5" fmla="*/ 746786 h 4048785"/>
              <a:gd name="connsiteX6" fmla="*/ 12192000 w 12192000"/>
              <a:gd name="connsiteY6" fmla="*/ 619785 h 4048785"/>
              <a:gd name="connsiteX7" fmla="*/ 12192000 w 12192000"/>
              <a:gd name="connsiteY7" fmla="*/ 4048785 h 4048785"/>
              <a:gd name="connsiteX8" fmla="*/ 0 w 12192000"/>
              <a:gd name="connsiteY8" fmla="*/ 4048785 h 4048785"/>
              <a:gd name="connsiteX9" fmla="*/ 0 w 12192000"/>
              <a:gd name="connsiteY9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5065486 w 12192000"/>
              <a:gd name="connsiteY3" fmla="*/ 1051586 h 4048785"/>
              <a:gd name="connsiteX4" fmla="*/ 6574972 w 12192000"/>
              <a:gd name="connsiteY4" fmla="*/ 1893413 h 4048785"/>
              <a:gd name="connsiteX5" fmla="*/ 9231085 w 12192000"/>
              <a:gd name="connsiteY5" fmla="*/ 746786 h 4048785"/>
              <a:gd name="connsiteX6" fmla="*/ 12192000 w 12192000"/>
              <a:gd name="connsiteY6" fmla="*/ 619785 h 4048785"/>
              <a:gd name="connsiteX7" fmla="*/ 12192000 w 12192000"/>
              <a:gd name="connsiteY7" fmla="*/ 4048785 h 4048785"/>
              <a:gd name="connsiteX8" fmla="*/ 0 w 12192000"/>
              <a:gd name="connsiteY8" fmla="*/ 4048785 h 4048785"/>
              <a:gd name="connsiteX9" fmla="*/ 0 w 12192000"/>
              <a:gd name="connsiteY9" fmla="*/ 619785 h 4048785"/>
              <a:gd name="connsiteX0" fmla="*/ 0 w 12192000"/>
              <a:gd name="connsiteY0" fmla="*/ 242446 h 3671446"/>
              <a:gd name="connsiteX1" fmla="*/ 1524000 w 12192000"/>
              <a:gd name="connsiteY1" fmla="*/ 442018 h 3671446"/>
              <a:gd name="connsiteX2" fmla="*/ 3135086 w 12192000"/>
              <a:gd name="connsiteY2" fmla="*/ 1051618 h 3671446"/>
              <a:gd name="connsiteX3" fmla="*/ 5065486 w 12192000"/>
              <a:gd name="connsiteY3" fmla="*/ 674247 h 3671446"/>
              <a:gd name="connsiteX4" fmla="*/ 6574972 w 12192000"/>
              <a:gd name="connsiteY4" fmla="*/ 1516074 h 3671446"/>
              <a:gd name="connsiteX5" fmla="*/ 8548914 w 12192000"/>
              <a:gd name="connsiteY5" fmla="*/ 790361 h 3671446"/>
              <a:gd name="connsiteX6" fmla="*/ 9231085 w 12192000"/>
              <a:gd name="connsiteY6" fmla="*/ 369447 h 3671446"/>
              <a:gd name="connsiteX7" fmla="*/ 12192000 w 12192000"/>
              <a:gd name="connsiteY7" fmla="*/ 242446 h 3671446"/>
              <a:gd name="connsiteX8" fmla="*/ 12192000 w 12192000"/>
              <a:gd name="connsiteY8" fmla="*/ 3671446 h 3671446"/>
              <a:gd name="connsiteX9" fmla="*/ 0 w 12192000"/>
              <a:gd name="connsiteY9" fmla="*/ 3671446 h 3671446"/>
              <a:gd name="connsiteX10" fmla="*/ 0 w 12192000"/>
              <a:gd name="connsiteY10" fmla="*/ 242446 h 3671446"/>
              <a:gd name="connsiteX0" fmla="*/ 0 w 12192000"/>
              <a:gd name="connsiteY0" fmla="*/ 238591 h 3667591"/>
              <a:gd name="connsiteX1" fmla="*/ 1524000 w 12192000"/>
              <a:gd name="connsiteY1" fmla="*/ 438163 h 3667591"/>
              <a:gd name="connsiteX2" fmla="*/ 3135086 w 12192000"/>
              <a:gd name="connsiteY2" fmla="*/ 1047763 h 3667591"/>
              <a:gd name="connsiteX3" fmla="*/ 5065486 w 12192000"/>
              <a:gd name="connsiteY3" fmla="*/ 670392 h 3667591"/>
              <a:gd name="connsiteX4" fmla="*/ 6574972 w 12192000"/>
              <a:gd name="connsiteY4" fmla="*/ 1512219 h 3667591"/>
              <a:gd name="connsiteX5" fmla="*/ 7750628 w 12192000"/>
              <a:gd name="connsiteY5" fmla="*/ 670392 h 3667591"/>
              <a:gd name="connsiteX6" fmla="*/ 9231085 w 12192000"/>
              <a:gd name="connsiteY6" fmla="*/ 365592 h 3667591"/>
              <a:gd name="connsiteX7" fmla="*/ 12192000 w 12192000"/>
              <a:gd name="connsiteY7" fmla="*/ 238591 h 3667591"/>
              <a:gd name="connsiteX8" fmla="*/ 12192000 w 12192000"/>
              <a:gd name="connsiteY8" fmla="*/ 3667591 h 3667591"/>
              <a:gd name="connsiteX9" fmla="*/ 0 w 12192000"/>
              <a:gd name="connsiteY9" fmla="*/ 3667591 h 3667591"/>
              <a:gd name="connsiteX10" fmla="*/ 0 w 12192000"/>
              <a:gd name="connsiteY10" fmla="*/ 238591 h 3667591"/>
              <a:gd name="connsiteX0" fmla="*/ 0 w 12192000"/>
              <a:gd name="connsiteY0" fmla="*/ 297892 h 3726892"/>
              <a:gd name="connsiteX1" fmla="*/ 1524000 w 12192000"/>
              <a:gd name="connsiteY1" fmla="*/ 497464 h 3726892"/>
              <a:gd name="connsiteX2" fmla="*/ 3135086 w 12192000"/>
              <a:gd name="connsiteY2" fmla="*/ 1107064 h 3726892"/>
              <a:gd name="connsiteX3" fmla="*/ 5065486 w 12192000"/>
              <a:gd name="connsiteY3" fmla="*/ 729693 h 3726892"/>
              <a:gd name="connsiteX4" fmla="*/ 6574972 w 12192000"/>
              <a:gd name="connsiteY4" fmla="*/ 1571520 h 3726892"/>
              <a:gd name="connsiteX5" fmla="*/ 7750628 w 12192000"/>
              <a:gd name="connsiteY5" fmla="*/ 729693 h 3726892"/>
              <a:gd name="connsiteX6" fmla="*/ 9231085 w 12192000"/>
              <a:gd name="connsiteY6" fmla="*/ 424893 h 3726892"/>
              <a:gd name="connsiteX7" fmla="*/ 10305143 w 12192000"/>
              <a:gd name="connsiteY7" fmla="*/ 192663 h 3726892"/>
              <a:gd name="connsiteX8" fmla="*/ 12192000 w 12192000"/>
              <a:gd name="connsiteY8" fmla="*/ 297892 h 3726892"/>
              <a:gd name="connsiteX9" fmla="*/ 12192000 w 12192000"/>
              <a:gd name="connsiteY9" fmla="*/ 3726892 h 3726892"/>
              <a:gd name="connsiteX10" fmla="*/ 0 w 12192000"/>
              <a:gd name="connsiteY10" fmla="*/ 3726892 h 3726892"/>
              <a:gd name="connsiteX11" fmla="*/ 0 w 12192000"/>
              <a:gd name="connsiteY11" fmla="*/ 297892 h 3726892"/>
              <a:gd name="connsiteX0" fmla="*/ 0 w 12192000"/>
              <a:gd name="connsiteY0" fmla="*/ 745529 h 4174529"/>
              <a:gd name="connsiteX1" fmla="*/ 1524000 w 12192000"/>
              <a:gd name="connsiteY1" fmla="*/ 945101 h 4174529"/>
              <a:gd name="connsiteX2" fmla="*/ 3135086 w 12192000"/>
              <a:gd name="connsiteY2" fmla="*/ 1554701 h 4174529"/>
              <a:gd name="connsiteX3" fmla="*/ 5065486 w 12192000"/>
              <a:gd name="connsiteY3" fmla="*/ 1177330 h 4174529"/>
              <a:gd name="connsiteX4" fmla="*/ 6574972 w 12192000"/>
              <a:gd name="connsiteY4" fmla="*/ 2019157 h 4174529"/>
              <a:gd name="connsiteX5" fmla="*/ 7750628 w 12192000"/>
              <a:gd name="connsiteY5" fmla="*/ 1177330 h 4174529"/>
              <a:gd name="connsiteX6" fmla="*/ 9231085 w 12192000"/>
              <a:gd name="connsiteY6" fmla="*/ 872530 h 4174529"/>
              <a:gd name="connsiteX7" fmla="*/ 10305143 w 12192000"/>
              <a:gd name="connsiteY7" fmla="*/ 1672 h 4174529"/>
              <a:gd name="connsiteX8" fmla="*/ 12192000 w 12192000"/>
              <a:gd name="connsiteY8" fmla="*/ 745529 h 4174529"/>
              <a:gd name="connsiteX9" fmla="*/ 12192000 w 12192000"/>
              <a:gd name="connsiteY9" fmla="*/ 4174529 h 4174529"/>
              <a:gd name="connsiteX10" fmla="*/ 0 w 12192000"/>
              <a:gd name="connsiteY10" fmla="*/ 4174529 h 4174529"/>
              <a:gd name="connsiteX11" fmla="*/ 0 w 12192000"/>
              <a:gd name="connsiteY11" fmla="*/ 745529 h 4174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174529">
                <a:moveTo>
                  <a:pt x="0" y="745529"/>
                </a:moveTo>
                <a:cubicBezTo>
                  <a:pt x="254000" y="207291"/>
                  <a:pt x="1001486" y="810239"/>
                  <a:pt x="1524000" y="945101"/>
                </a:cubicBezTo>
                <a:cubicBezTo>
                  <a:pt x="3207657" y="717106"/>
                  <a:pt x="2544838" y="1515996"/>
                  <a:pt x="3135086" y="1554701"/>
                </a:cubicBezTo>
                <a:cubicBezTo>
                  <a:pt x="3725334" y="1593406"/>
                  <a:pt x="4492172" y="1099921"/>
                  <a:pt x="5065486" y="1177330"/>
                </a:cubicBezTo>
                <a:cubicBezTo>
                  <a:pt x="5638800" y="1254739"/>
                  <a:pt x="6127448" y="2019157"/>
                  <a:pt x="6574972" y="2019157"/>
                </a:cubicBezTo>
                <a:cubicBezTo>
                  <a:pt x="7022496" y="2019157"/>
                  <a:pt x="7307942" y="1368435"/>
                  <a:pt x="7750628" y="1177330"/>
                </a:cubicBezTo>
                <a:cubicBezTo>
                  <a:pt x="8193314" y="986225"/>
                  <a:pt x="8805333" y="1068473"/>
                  <a:pt x="9231085" y="872530"/>
                </a:cubicBezTo>
                <a:cubicBezTo>
                  <a:pt x="9656838" y="676587"/>
                  <a:pt x="9811657" y="22839"/>
                  <a:pt x="10305143" y="1672"/>
                </a:cubicBezTo>
                <a:cubicBezTo>
                  <a:pt x="10798629" y="-19495"/>
                  <a:pt x="11877524" y="156491"/>
                  <a:pt x="12192000" y="745529"/>
                </a:cubicBezTo>
                <a:lnTo>
                  <a:pt x="12192000" y="4174529"/>
                </a:lnTo>
                <a:lnTo>
                  <a:pt x="0" y="4174529"/>
                </a:lnTo>
                <a:lnTo>
                  <a:pt x="0" y="745529"/>
                </a:lnTo>
                <a:close/>
              </a:path>
            </a:pathLst>
          </a:cu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endParaRPr lang="en-ID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42649" y="2731911"/>
            <a:ext cx="41497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Ensure the </a:t>
            </a:r>
            <a:r>
              <a:rPr lang="en-US" sz="16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efficiency of the wastewater treatment process </a:t>
            </a:r>
            <a:endParaRPr lang="en-ID" sz="16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10266658" y="4976964"/>
            <a:ext cx="724138" cy="629753"/>
          </a:xfrm>
          <a:custGeom>
            <a:avLst/>
            <a:gdLst>
              <a:gd name="T0" fmla="*/ 138 w 198"/>
              <a:gd name="T1" fmla="*/ 51 h 172"/>
              <a:gd name="T2" fmla="*/ 155 w 198"/>
              <a:gd name="T3" fmla="*/ 39 h 172"/>
              <a:gd name="T4" fmla="*/ 144 w 198"/>
              <a:gd name="T5" fmla="*/ 56 h 172"/>
              <a:gd name="T6" fmla="*/ 104 w 198"/>
              <a:gd name="T7" fmla="*/ 70 h 172"/>
              <a:gd name="T8" fmla="*/ 84 w 198"/>
              <a:gd name="T9" fmla="*/ 89 h 172"/>
              <a:gd name="T10" fmla="*/ 81 w 198"/>
              <a:gd name="T11" fmla="*/ 82 h 172"/>
              <a:gd name="T12" fmla="*/ 117 w 198"/>
              <a:gd name="T13" fmla="*/ 72 h 172"/>
              <a:gd name="T14" fmla="*/ 140 w 198"/>
              <a:gd name="T15" fmla="*/ 102 h 172"/>
              <a:gd name="T16" fmla="*/ 133 w 198"/>
              <a:gd name="T17" fmla="*/ 103 h 172"/>
              <a:gd name="T18" fmla="*/ 137 w 198"/>
              <a:gd name="T19" fmla="*/ 68 h 172"/>
              <a:gd name="T20" fmla="*/ 121 w 198"/>
              <a:gd name="T21" fmla="*/ 101 h 172"/>
              <a:gd name="T22" fmla="*/ 77 w 198"/>
              <a:gd name="T23" fmla="*/ 57 h 172"/>
              <a:gd name="T24" fmla="*/ 124 w 198"/>
              <a:gd name="T25" fmla="*/ 60 h 172"/>
              <a:gd name="T26" fmla="*/ 127 w 198"/>
              <a:gd name="T27" fmla="*/ 51 h 172"/>
              <a:gd name="T28" fmla="*/ 71 w 198"/>
              <a:gd name="T29" fmla="*/ 107 h 172"/>
              <a:gd name="T30" fmla="*/ 122 w 198"/>
              <a:gd name="T31" fmla="*/ 114 h 172"/>
              <a:gd name="T32" fmla="*/ 122 w 198"/>
              <a:gd name="T33" fmla="*/ 120 h 172"/>
              <a:gd name="T34" fmla="*/ 178 w 198"/>
              <a:gd name="T35" fmla="*/ 170 h 172"/>
              <a:gd name="T36" fmla="*/ 179 w 198"/>
              <a:gd name="T37" fmla="*/ 170 h 172"/>
              <a:gd name="T38" fmla="*/ 190 w 198"/>
              <a:gd name="T39" fmla="*/ 163 h 172"/>
              <a:gd name="T40" fmla="*/ 189 w 198"/>
              <a:gd name="T41" fmla="*/ 159 h 172"/>
              <a:gd name="T42" fmla="*/ 190 w 198"/>
              <a:gd name="T43" fmla="*/ 153 h 172"/>
              <a:gd name="T44" fmla="*/ 198 w 198"/>
              <a:gd name="T45" fmla="*/ 132 h 172"/>
              <a:gd name="T46" fmla="*/ 170 w 198"/>
              <a:gd name="T47" fmla="*/ 125 h 172"/>
              <a:gd name="T48" fmla="*/ 186 w 198"/>
              <a:gd name="T49" fmla="*/ 20 h 172"/>
              <a:gd name="T50" fmla="*/ 12 w 198"/>
              <a:gd name="T51" fmla="*/ 125 h 172"/>
              <a:gd name="T52" fmla="*/ 140 w 198"/>
              <a:gd name="T53" fmla="*/ 146 h 172"/>
              <a:gd name="T54" fmla="*/ 0 w 198"/>
              <a:gd name="T55" fmla="*/ 132 h 172"/>
              <a:gd name="T56" fmla="*/ 14 w 198"/>
              <a:gd name="T57" fmla="*/ 0 h 172"/>
              <a:gd name="T58" fmla="*/ 198 w 198"/>
              <a:gd name="T59" fmla="*/ 14 h 172"/>
              <a:gd name="T60" fmla="*/ 22 w 198"/>
              <a:gd name="T61" fmla="*/ 16 h 172"/>
              <a:gd name="T62" fmla="*/ 22 w 198"/>
              <a:gd name="T63" fmla="*/ 8 h 172"/>
              <a:gd name="T64" fmla="*/ 33 w 198"/>
              <a:gd name="T65" fmla="*/ 12 h 172"/>
              <a:gd name="T66" fmla="*/ 41 w 198"/>
              <a:gd name="T67" fmla="*/ 12 h 172"/>
              <a:gd name="T68" fmla="*/ 33 w 198"/>
              <a:gd name="T69" fmla="*/ 12 h 172"/>
              <a:gd name="T70" fmla="*/ 52 w 198"/>
              <a:gd name="T71" fmla="*/ 16 h 172"/>
              <a:gd name="T72" fmla="*/ 52 w 198"/>
              <a:gd name="T73" fmla="*/ 8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8" h="172">
                <a:moveTo>
                  <a:pt x="117" y="72"/>
                </a:moveTo>
                <a:cubicBezTo>
                  <a:pt x="138" y="51"/>
                  <a:pt x="138" y="51"/>
                  <a:pt x="138" y="51"/>
                </a:cubicBezTo>
                <a:cubicBezTo>
                  <a:pt x="133" y="45"/>
                  <a:pt x="133" y="45"/>
                  <a:pt x="133" y="45"/>
                </a:cubicBezTo>
                <a:cubicBezTo>
                  <a:pt x="155" y="39"/>
                  <a:pt x="155" y="39"/>
                  <a:pt x="155" y="39"/>
                </a:cubicBezTo>
                <a:cubicBezTo>
                  <a:pt x="149" y="61"/>
                  <a:pt x="149" y="61"/>
                  <a:pt x="149" y="61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17" y="83"/>
                  <a:pt x="117" y="83"/>
                  <a:pt x="117" y="83"/>
                </a:cubicBezTo>
                <a:cubicBezTo>
                  <a:pt x="104" y="70"/>
                  <a:pt x="104" y="70"/>
                  <a:pt x="104" y="70"/>
                </a:cubicBezTo>
                <a:cubicBezTo>
                  <a:pt x="87" y="88"/>
                  <a:pt x="87" y="88"/>
                  <a:pt x="87" y="88"/>
                </a:cubicBezTo>
                <a:cubicBezTo>
                  <a:pt x="86" y="88"/>
                  <a:pt x="85" y="89"/>
                  <a:pt x="84" y="89"/>
                </a:cubicBezTo>
                <a:cubicBezTo>
                  <a:pt x="83" y="89"/>
                  <a:pt x="82" y="88"/>
                  <a:pt x="81" y="88"/>
                </a:cubicBezTo>
                <a:cubicBezTo>
                  <a:pt x="80" y="86"/>
                  <a:pt x="80" y="84"/>
                  <a:pt x="81" y="82"/>
                </a:cubicBezTo>
                <a:cubicBezTo>
                  <a:pt x="104" y="59"/>
                  <a:pt x="104" y="59"/>
                  <a:pt x="104" y="59"/>
                </a:cubicBezTo>
                <a:lnTo>
                  <a:pt x="117" y="72"/>
                </a:lnTo>
                <a:close/>
                <a:moveTo>
                  <a:pt x="190" y="153"/>
                </a:moveTo>
                <a:cubicBezTo>
                  <a:pt x="150" y="113"/>
                  <a:pt x="140" y="102"/>
                  <a:pt x="140" y="102"/>
                </a:cubicBezTo>
                <a:cubicBezTo>
                  <a:pt x="138" y="101"/>
                  <a:pt x="135" y="101"/>
                  <a:pt x="134" y="102"/>
                </a:cubicBezTo>
                <a:cubicBezTo>
                  <a:pt x="133" y="103"/>
                  <a:pt x="133" y="103"/>
                  <a:pt x="133" y="103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38" y="91"/>
                  <a:pt x="140" y="79"/>
                  <a:pt x="137" y="68"/>
                </a:cubicBezTo>
                <a:cubicBezTo>
                  <a:pt x="130" y="76"/>
                  <a:pt x="130" y="76"/>
                  <a:pt x="130" y="76"/>
                </a:cubicBezTo>
                <a:cubicBezTo>
                  <a:pt x="131" y="85"/>
                  <a:pt x="128" y="94"/>
                  <a:pt x="121" y="101"/>
                </a:cubicBezTo>
                <a:cubicBezTo>
                  <a:pt x="109" y="113"/>
                  <a:pt x="89" y="113"/>
                  <a:pt x="76" y="101"/>
                </a:cubicBezTo>
                <a:cubicBezTo>
                  <a:pt x="64" y="89"/>
                  <a:pt x="64" y="69"/>
                  <a:pt x="77" y="57"/>
                </a:cubicBezTo>
                <a:cubicBezTo>
                  <a:pt x="89" y="44"/>
                  <a:pt x="109" y="45"/>
                  <a:pt x="121" y="57"/>
                </a:cubicBezTo>
                <a:cubicBezTo>
                  <a:pt x="122" y="58"/>
                  <a:pt x="123" y="59"/>
                  <a:pt x="124" y="60"/>
                </a:cubicBezTo>
                <a:cubicBezTo>
                  <a:pt x="130" y="54"/>
                  <a:pt x="130" y="54"/>
                  <a:pt x="130" y="54"/>
                </a:cubicBezTo>
                <a:cubicBezTo>
                  <a:pt x="129" y="53"/>
                  <a:pt x="128" y="52"/>
                  <a:pt x="127" y="51"/>
                </a:cubicBezTo>
                <a:cubicBezTo>
                  <a:pt x="111" y="35"/>
                  <a:pt x="86" y="35"/>
                  <a:pt x="71" y="51"/>
                </a:cubicBezTo>
                <a:cubicBezTo>
                  <a:pt x="55" y="66"/>
                  <a:pt x="55" y="92"/>
                  <a:pt x="71" y="107"/>
                </a:cubicBezTo>
                <a:cubicBezTo>
                  <a:pt x="84" y="121"/>
                  <a:pt x="105" y="122"/>
                  <a:pt x="121" y="112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120" y="116"/>
                  <a:pt x="120" y="118"/>
                  <a:pt x="122" y="120"/>
                </a:cubicBezTo>
                <a:cubicBezTo>
                  <a:pt x="161" y="159"/>
                  <a:pt x="172" y="170"/>
                  <a:pt x="172" y="170"/>
                </a:cubicBezTo>
                <a:cubicBezTo>
                  <a:pt x="174" y="172"/>
                  <a:pt x="176" y="172"/>
                  <a:pt x="178" y="170"/>
                </a:cubicBezTo>
                <a:cubicBezTo>
                  <a:pt x="178" y="170"/>
                  <a:pt x="178" y="170"/>
                  <a:pt x="178" y="170"/>
                </a:cubicBezTo>
                <a:cubicBezTo>
                  <a:pt x="179" y="170"/>
                  <a:pt x="179" y="170"/>
                  <a:pt x="179" y="170"/>
                </a:cubicBezTo>
                <a:cubicBezTo>
                  <a:pt x="180" y="171"/>
                  <a:pt x="181" y="171"/>
                  <a:pt x="182" y="170"/>
                </a:cubicBezTo>
                <a:cubicBezTo>
                  <a:pt x="190" y="163"/>
                  <a:pt x="190" y="163"/>
                  <a:pt x="190" y="163"/>
                </a:cubicBezTo>
                <a:cubicBezTo>
                  <a:pt x="191" y="162"/>
                  <a:pt x="191" y="160"/>
                  <a:pt x="190" y="159"/>
                </a:cubicBezTo>
                <a:cubicBezTo>
                  <a:pt x="189" y="159"/>
                  <a:pt x="189" y="159"/>
                  <a:pt x="189" y="159"/>
                </a:cubicBezTo>
                <a:cubicBezTo>
                  <a:pt x="190" y="158"/>
                  <a:pt x="190" y="158"/>
                  <a:pt x="190" y="158"/>
                </a:cubicBezTo>
                <a:cubicBezTo>
                  <a:pt x="191" y="157"/>
                  <a:pt x="191" y="154"/>
                  <a:pt x="190" y="153"/>
                </a:cubicBezTo>
                <a:close/>
                <a:moveTo>
                  <a:pt x="198" y="14"/>
                </a:moveTo>
                <a:cubicBezTo>
                  <a:pt x="198" y="132"/>
                  <a:pt x="198" y="132"/>
                  <a:pt x="198" y="132"/>
                </a:cubicBezTo>
                <a:cubicBezTo>
                  <a:pt x="198" y="138"/>
                  <a:pt x="195" y="142"/>
                  <a:pt x="190" y="145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86" y="125"/>
                  <a:pt x="186" y="125"/>
                  <a:pt x="186" y="125"/>
                </a:cubicBezTo>
                <a:cubicBezTo>
                  <a:pt x="186" y="20"/>
                  <a:pt x="186" y="20"/>
                  <a:pt x="186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25"/>
                  <a:pt x="12" y="125"/>
                  <a:pt x="12" y="125"/>
                </a:cubicBezTo>
                <a:cubicBezTo>
                  <a:pt x="119" y="125"/>
                  <a:pt x="119" y="125"/>
                  <a:pt x="119" y="125"/>
                </a:cubicBezTo>
                <a:cubicBezTo>
                  <a:pt x="140" y="146"/>
                  <a:pt x="140" y="146"/>
                  <a:pt x="140" y="146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7" y="146"/>
                  <a:pt x="0" y="140"/>
                  <a:pt x="0" y="13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7" y="0"/>
                  <a:pt x="14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92" y="0"/>
                  <a:pt x="198" y="7"/>
                  <a:pt x="198" y="14"/>
                </a:cubicBezTo>
                <a:close/>
                <a:moveTo>
                  <a:pt x="17" y="12"/>
                </a:moveTo>
                <a:cubicBezTo>
                  <a:pt x="17" y="14"/>
                  <a:pt x="19" y="16"/>
                  <a:pt x="22" y="16"/>
                </a:cubicBezTo>
                <a:cubicBezTo>
                  <a:pt x="24" y="16"/>
                  <a:pt x="26" y="14"/>
                  <a:pt x="26" y="12"/>
                </a:cubicBezTo>
                <a:cubicBezTo>
                  <a:pt x="26" y="10"/>
                  <a:pt x="24" y="8"/>
                  <a:pt x="22" y="8"/>
                </a:cubicBezTo>
                <a:cubicBezTo>
                  <a:pt x="19" y="8"/>
                  <a:pt x="17" y="10"/>
                  <a:pt x="17" y="12"/>
                </a:cubicBezTo>
                <a:close/>
                <a:moveTo>
                  <a:pt x="33" y="12"/>
                </a:moveTo>
                <a:cubicBezTo>
                  <a:pt x="33" y="14"/>
                  <a:pt x="35" y="16"/>
                  <a:pt x="37" y="16"/>
                </a:cubicBezTo>
                <a:cubicBezTo>
                  <a:pt x="39" y="16"/>
                  <a:pt x="41" y="14"/>
                  <a:pt x="41" y="12"/>
                </a:cubicBezTo>
                <a:cubicBezTo>
                  <a:pt x="41" y="10"/>
                  <a:pt x="39" y="8"/>
                  <a:pt x="37" y="8"/>
                </a:cubicBezTo>
                <a:cubicBezTo>
                  <a:pt x="35" y="8"/>
                  <a:pt x="33" y="10"/>
                  <a:pt x="33" y="12"/>
                </a:cubicBezTo>
                <a:close/>
                <a:moveTo>
                  <a:pt x="48" y="12"/>
                </a:moveTo>
                <a:cubicBezTo>
                  <a:pt x="48" y="14"/>
                  <a:pt x="50" y="16"/>
                  <a:pt x="52" y="16"/>
                </a:cubicBezTo>
                <a:cubicBezTo>
                  <a:pt x="55" y="16"/>
                  <a:pt x="57" y="14"/>
                  <a:pt x="57" y="12"/>
                </a:cubicBezTo>
                <a:cubicBezTo>
                  <a:pt x="57" y="10"/>
                  <a:pt x="55" y="8"/>
                  <a:pt x="52" y="8"/>
                </a:cubicBezTo>
                <a:cubicBezTo>
                  <a:pt x="50" y="8"/>
                  <a:pt x="48" y="10"/>
                  <a:pt x="48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rtl="1"/>
            <a:endParaRPr lang="en-US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5115459" y="2873919"/>
            <a:ext cx="713307" cy="501326"/>
          </a:xfrm>
          <a:custGeom>
            <a:avLst/>
            <a:gdLst>
              <a:gd name="T0" fmla="*/ 195 w 195"/>
              <a:gd name="T1" fmla="*/ 0 h 137"/>
              <a:gd name="T2" fmla="*/ 186 w 195"/>
              <a:gd name="T3" fmla="*/ 35 h 137"/>
              <a:gd name="T4" fmla="*/ 177 w 195"/>
              <a:gd name="T5" fmla="*/ 27 h 137"/>
              <a:gd name="T6" fmla="*/ 127 w 195"/>
              <a:gd name="T7" fmla="*/ 77 h 137"/>
              <a:gd name="T8" fmla="*/ 106 w 195"/>
              <a:gd name="T9" fmla="*/ 57 h 137"/>
              <a:gd name="T10" fmla="*/ 73 w 195"/>
              <a:gd name="T11" fmla="*/ 90 h 137"/>
              <a:gd name="T12" fmla="*/ 64 w 195"/>
              <a:gd name="T13" fmla="*/ 82 h 137"/>
              <a:gd name="T14" fmla="*/ 106 w 195"/>
              <a:gd name="T15" fmla="*/ 40 h 137"/>
              <a:gd name="T16" fmla="*/ 127 w 195"/>
              <a:gd name="T17" fmla="*/ 60 h 137"/>
              <a:gd name="T18" fmla="*/ 169 w 195"/>
              <a:gd name="T19" fmla="*/ 18 h 137"/>
              <a:gd name="T20" fmla="*/ 161 w 195"/>
              <a:gd name="T21" fmla="*/ 10 h 137"/>
              <a:gd name="T22" fmla="*/ 195 w 195"/>
              <a:gd name="T23" fmla="*/ 0 h 137"/>
              <a:gd name="T24" fmla="*/ 177 w 195"/>
              <a:gd name="T25" fmla="*/ 38 h 137"/>
              <a:gd name="T26" fmla="*/ 181 w 195"/>
              <a:gd name="T27" fmla="*/ 41 h 137"/>
              <a:gd name="T28" fmla="*/ 181 w 195"/>
              <a:gd name="T29" fmla="*/ 122 h 137"/>
              <a:gd name="T30" fmla="*/ 166 w 195"/>
              <a:gd name="T31" fmla="*/ 137 h 137"/>
              <a:gd name="T32" fmla="*/ 15 w 195"/>
              <a:gd name="T33" fmla="*/ 137 h 137"/>
              <a:gd name="T34" fmla="*/ 0 w 195"/>
              <a:gd name="T35" fmla="*/ 122 h 137"/>
              <a:gd name="T36" fmla="*/ 0 w 195"/>
              <a:gd name="T37" fmla="*/ 25 h 137"/>
              <a:gd name="T38" fmla="*/ 15 w 195"/>
              <a:gd name="T39" fmla="*/ 10 h 137"/>
              <a:gd name="T40" fmla="*/ 150 w 195"/>
              <a:gd name="T41" fmla="*/ 10 h 137"/>
              <a:gd name="T42" fmla="*/ 158 w 195"/>
              <a:gd name="T43" fmla="*/ 18 h 137"/>
              <a:gd name="T44" fmla="*/ 145 w 195"/>
              <a:gd name="T45" fmla="*/ 31 h 137"/>
              <a:gd name="T46" fmla="*/ 13 w 195"/>
              <a:gd name="T47" fmla="*/ 31 h 137"/>
              <a:gd name="T48" fmla="*/ 13 w 195"/>
              <a:gd name="T49" fmla="*/ 115 h 137"/>
              <a:gd name="T50" fmla="*/ 168 w 195"/>
              <a:gd name="T51" fmla="*/ 115 h 137"/>
              <a:gd name="T52" fmla="*/ 168 w 195"/>
              <a:gd name="T53" fmla="*/ 47 h 137"/>
              <a:gd name="T54" fmla="*/ 177 w 195"/>
              <a:gd name="T55" fmla="*/ 38 h 137"/>
              <a:gd name="T56" fmla="*/ 49 w 195"/>
              <a:gd name="T57" fmla="*/ 22 h 137"/>
              <a:gd name="T58" fmla="*/ 54 w 195"/>
              <a:gd name="T59" fmla="*/ 27 h 137"/>
              <a:gd name="T60" fmla="*/ 59 w 195"/>
              <a:gd name="T61" fmla="*/ 22 h 137"/>
              <a:gd name="T62" fmla="*/ 54 w 195"/>
              <a:gd name="T63" fmla="*/ 18 h 137"/>
              <a:gd name="T64" fmla="*/ 49 w 195"/>
              <a:gd name="T65" fmla="*/ 22 h 137"/>
              <a:gd name="T66" fmla="*/ 34 w 195"/>
              <a:gd name="T67" fmla="*/ 22 h 137"/>
              <a:gd name="T68" fmla="*/ 38 w 195"/>
              <a:gd name="T69" fmla="*/ 27 h 137"/>
              <a:gd name="T70" fmla="*/ 43 w 195"/>
              <a:gd name="T71" fmla="*/ 22 h 137"/>
              <a:gd name="T72" fmla="*/ 38 w 195"/>
              <a:gd name="T73" fmla="*/ 18 h 137"/>
              <a:gd name="T74" fmla="*/ 34 w 195"/>
              <a:gd name="T75" fmla="*/ 22 h 137"/>
              <a:gd name="T76" fmla="*/ 18 w 195"/>
              <a:gd name="T77" fmla="*/ 22 h 137"/>
              <a:gd name="T78" fmla="*/ 23 w 195"/>
              <a:gd name="T79" fmla="*/ 27 h 137"/>
              <a:gd name="T80" fmla="*/ 27 w 195"/>
              <a:gd name="T81" fmla="*/ 22 h 137"/>
              <a:gd name="T82" fmla="*/ 23 w 195"/>
              <a:gd name="T83" fmla="*/ 18 h 137"/>
              <a:gd name="T84" fmla="*/ 18 w 195"/>
              <a:gd name="T8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5" h="137">
                <a:moveTo>
                  <a:pt x="195" y="0"/>
                </a:moveTo>
                <a:cubicBezTo>
                  <a:pt x="186" y="35"/>
                  <a:pt x="186" y="35"/>
                  <a:pt x="186" y="35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73" y="90"/>
                  <a:pt x="73" y="90"/>
                  <a:pt x="73" y="90"/>
                </a:cubicBezTo>
                <a:cubicBezTo>
                  <a:pt x="64" y="82"/>
                  <a:pt x="64" y="82"/>
                  <a:pt x="64" y="82"/>
                </a:cubicBezTo>
                <a:cubicBezTo>
                  <a:pt x="106" y="40"/>
                  <a:pt x="106" y="40"/>
                  <a:pt x="106" y="40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69" y="18"/>
                  <a:pt x="169" y="18"/>
                  <a:pt x="169" y="18"/>
                </a:cubicBezTo>
                <a:cubicBezTo>
                  <a:pt x="161" y="10"/>
                  <a:pt x="161" y="10"/>
                  <a:pt x="161" y="10"/>
                </a:cubicBezTo>
                <a:lnTo>
                  <a:pt x="195" y="0"/>
                </a:lnTo>
                <a:close/>
                <a:moveTo>
                  <a:pt x="177" y="38"/>
                </a:moveTo>
                <a:cubicBezTo>
                  <a:pt x="181" y="41"/>
                  <a:pt x="181" y="41"/>
                  <a:pt x="181" y="41"/>
                </a:cubicBezTo>
                <a:cubicBezTo>
                  <a:pt x="181" y="122"/>
                  <a:pt x="181" y="122"/>
                  <a:pt x="181" y="122"/>
                </a:cubicBezTo>
                <a:cubicBezTo>
                  <a:pt x="181" y="130"/>
                  <a:pt x="174" y="137"/>
                  <a:pt x="166" y="137"/>
                </a:cubicBezTo>
                <a:cubicBezTo>
                  <a:pt x="15" y="137"/>
                  <a:pt x="15" y="137"/>
                  <a:pt x="15" y="137"/>
                </a:cubicBezTo>
                <a:cubicBezTo>
                  <a:pt x="7" y="137"/>
                  <a:pt x="0" y="130"/>
                  <a:pt x="0" y="12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7"/>
                  <a:pt x="7" y="10"/>
                  <a:pt x="15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8" y="18"/>
                  <a:pt x="158" y="18"/>
                  <a:pt x="158" y="18"/>
                </a:cubicBezTo>
                <a:cubicBezTo>
                  <a:pt x="145" y="31"/>
                  <a:pt x="145" y="31"/>
                  <a:pt x="145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47"/>
                  <a:pt x="168" y="47"/>
                  <a:pt x="168" y="47"/>
                </a:cubicBezTo>
                <a:lnTo>
                  <a:pt x="177" y="38"/>
                </a:lnTo>
                <a:close/>
                <a:moveTo>
                  <a:pt x="49" y="22"/>
                </a:moveTo>
                <a:cubicBezTo>
                  <a:pt x="49" y="25"/>
                  <a:pt x="51" y="27"/>
                  <a:pt x="54" y="27"/>
                </a:cubicBezTo>
                <a:cubicBezTo>
                  <a:pt x="57" y="27"/>
                  <a:pt x="59" y="25"/>
                  <a:pt x="59" y="22"/>
                </a:cubicBezTo>
                <a:cubicBezTo>
                  <a:pt x="59" y="20"/>
                  <a:pt x="57" y="18"/>
                  <a:pt x="54" y="18"/>
                </a:cubicBezTo>
                <a:cubicBezTo>
                  <a:pt x="51" y="18"/>
                  <a:pt x="49" y="20"/>
                  <a:pt x="49" y="22"/>
                </a:cubicBezTo>
                <a:close/>
                <a:moveTo>
                  <a:pt x="34" y="22"/>
                </a:moveTo>
                <a:cubicBezTo>
                  <a:pt x="34" y="25"/>
                  <a:pt x="36" y="27"/>
                  <a:pt x="38" y="27"/>
                </a:cubicBezTo>
                <a:cubicBezTo>
                  <a:pt x="41" y="27"/>
                  <a:pt x="43" y="25"/>
                  <a:pt x="43" y="22"/>
                </a:cubicBezTo>
                <a:cubicBezTo>
                  <a:pt x="43" y="20"/>
                  <a:pt x="41" y="18"/>
                  <a:pt x="38" y="18"/>
                </a:cubicBezTo>
                <a:cubicBezTo>
                  <a:pt x="36" y="18"/>
                  <a:pt x="34" y="20"/>
                  <a:pt x="34" y="22"/>
                </a:cubicBezTo>
                <a:close/>
                <a:moveTo>
                  <a:pt x="18" y="22"/>
                </a:moveTo>
                <a:cubicBezTo>
                  <a:pt x="18" y="25"/>
                  <a:pt x="20" y="27"/>
                  <a:pt x="23" y="27"/>
                </a:cubicBezTo>
                <a:cubicBezTo>
                  <a:pt x="25" y="27"/>
                  <a:pt x="27" y="25"/>
                  <a:pt x="27" y="22"/>
                </a:cubicBezTo>
                <a:cubicBezTo>
                  <a:pt x="27" y="20"/>
                  <a:pt x="25" y="18"/>
                  <a:pt x="23" y="18"/>
                </a:cubicBezTo>
                <a:cubicBezTo>
                  <a:pt x="20" y="18"/>
                  <a:pt x="18" y="20"/>
                  <a:pt x="18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rtl="1"/>
            <a:endParaRPr lang="en-US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6" name="Rectangle 7"/>
          <p:cNvSpPr/>
          <p:nvPr/>
        </p:nvSpPr>
        <p:spPr>
          <a:xfrm>
            <a:off x="6240016" y="3717032"/>
            <a:ext cx="4768582" cy="785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propose considerable recommendations in future similar projects</a:t>
            </a:r>
            <a:endParaRPr lang="en-ID" sz="16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3" name="Rectangle 13"/>
          <p:cNvSpPr/>
          <p:nvPr/>
        </p:nvSpPr>
        <p:spPr>
          <a:xfrm>
            <a:off x="9816860" y="5939286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253013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/>
          <p:nvPr/>
        </p:nvSpPr>
        <p:spPr>
          <a:xfrm>
            <a:off x="250165" y="1233935"/>
            <a:ext cx="75481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3200" b="1" dirty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Simulation for 449.8 m</a:t>
            </a:r>
            <a:r>
              <a:rPr lang="en-US" sz="3200" b="1" baseline="30000" dirty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3</a:t>
            </a:r>
            <a:r>
              <a:rPr lang="en-US" sz="3200" b="1" dirty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/day inflow.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78152" y="-56400"/>
            <a:ext cx="4787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1"/>
            <a:r>
              <a:rPr lang="en-US" sz="54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GPS-X </a:t>
            </a:r>
            <a:r>
              <a:rPr lang="en-US" sz="5400" b="1" dirty="0" err="1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Modelling</a:t>
            </a:r>
            <a:endParaRPr lang="en-ID" sz="5400" b="1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071" y="2518883"/>
            <a:ext cx="5911280" cy="3412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4001362" y="5118340"/>
            <a:ext cx="40975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323935" y="4905555"/>
            <a:ext cx="40975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632275" y="5118340"/>
            <a:ext cx="40975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939560" y="4666891"/>
            <a:ext cx="40975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32209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/>
          <p:nvPr/>
        </p:nvSpPr>
        <p:spPr>
          <a:xfrm>
            <a:off x="250165" y="1233935"/>
            <a:ext cx="75481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3200" b="1" dirty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Simulation for </a:t>
            </a:r>
            <a:r>
              <a:rPr lang="en-US" sz="32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346 m</a:t>
            </a:r>
            <a:r>
              <a:rPr lang="en-US" sz="3200" b="1" baseline="30000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3</a:t>
            </a:r>
            <a:r>
              <a:rPr lang="en-US" sz="32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/day </a:t>
            </a:r>
            <a:r>
              <a:rPr lang="en-US" sz="3200" b="1" dirty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inflow.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78152" y="-56400"/>
            <a:ext cx="4787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1"/>
            <a:r>
              <a:rPr lang="en-US" sz="54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GPS-X </a:t>
            </a:r>
            <a:r>
              <a:rPr lang="en-US" sz="5400" b="1" dirty="0" err="1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Modelling</a:t>
            </a:r>
            <a:endParaRPr lang="en-ID" sz="5400" b="1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071" y="2518883"/>
            <a:ext cx="5911280" cy="3412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4024222" y="5115464"/>
            <a:ext cx="40975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323935" y="4905555"/>
            <a:ext cx="40975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632275" y="5118340"/>
            <a:ext cx="40975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975120" y="4666891"/>
            <a:ext cx="40975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918" y="2518883"/>
            <a:ext cx="5911278" cy="3412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3966210" y="4560497"/>
            <a:ext cx="40767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52044" y="3758240"/>
            <a:ext cx="40975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628676" y="4560497"/>
            <a:ext cx="40975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968208" y="3140968"/>
            <a:ext cx="40975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45346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/>
          <p:nvPr/>
        </p:nvSpPr>
        <p:spPr>
          <a:xfrm>
            <a:off x="250165" y="1233935"/>
            <a:ext cx="75481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3200" b="1" dirty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Simulation for </a:t>
            </a:r>
            <a:r>
              <a:rPr lang="en-US" sz="32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100 m</a:t>
            </a:r>
            <a:r>
              <a:rPr lang="en-US" sz="3200" b="1" baseline="30000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3</a:t>
            </a:r>
            <a:r>
              <a:rPr lang="en-US" sz="32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/day </a:t>
            </a:r>
            <a:r>
              <a:rPr lang="en-US" sz="3200" b="1" dirty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inflow.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78152" y="-56400"/>
            <a:ext cx="4787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1"/>
            <a:r>
              <a:rPr lang="en-US" sz="54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GPS-X </a:t>
            </a:r>
            <a:r>
              <a:rPr lang="en-US" sz="5400" b="1" dirty="0" err="1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Modelling</a:t>
            </a:r>
            <a:endParaRPr lang="en-ID" sz="5400" b="1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071" y="2518883"/>
            <a:ext cx="5911280" cy="3412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4024222" y="5115464"/>
            <a:ext cx="40975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323935" y="4905555"/>
            <a:ext cx="40975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632275" y="5118340"/>
            <a:ext cx="40975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975120" y="4666891"/>
            <a:ext cx="40975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071" y="2518883"/>
            <a:ext cx="5911280" cy="3412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86798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0141" y="264985"/>
            <a:ext cx="763171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54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CONCLUSION</a:t>
            </a:r>
            <a:endParaRPr lang="en-ID" sz="54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3888" y="2006030"/>
            <a:ext cx="7186612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endParaRPr lang="ar-EG" sz="16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6" name="Freeform 24"/>
          <p:cNvSpPr>
            <a:spLocks noEditPoints="1"/>
          </p:cNvSpPr>
          <p:nvPr/>
        </p:nvSpPr>
        <p:spPr bwMode="auto">
          <a:xfrm>
            <a:off x="1340672" y="4360409"/>
            <a:ext cx="808068" cy="810166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234 w 326"/>
              <a:gd name="T11" fmla="*/ 247 h 326"/>
              <a:gd name="T12" fmla="*/ 220 w 326"/>
              <a:gd name="T13" fmla="*/ 261 h 326"/>
              <a:gd name="T14" fmla="*/ 81 w 326"/>
              <a:gd name="T15" fmla="*/ 261 h 326"/>
              <a:gd name="T16" fmla="*/ 66 w 326"/>
              <a:gd name="T17" fmla="*/ 247 h 326"/>
              <a:gd name="T18" fmla="*/ 66 w 326"/>
              <a:gd name="T19" fmla="*/ 135 h 326"/>
              <a:gd name="T20" fmla="*/ 81 w 326"/>
              <a:gd name="T21" fmla="*/ 120 h 326"/>
              <a:gd name="T22" fmla="*/ 161 w 326"/>
              <a:gd name="T23" fmla="*/ 120 h 326"/>
              <a:gd name="T24" fmla="*/ 165 w 326"/>
              <a:gd name="T25" fmla="*/ 134 h 326"/>
              <a:gd name="T26" fmla="*/ 78 w 326"/>
              <a:gd name="T27" fmla="*/ 134 h 326"/>
              <a:gd name="T28" fmla="*/ 78 w 326"/>
              <a:gd name="T29" fmla="*/ 247 h 326"/>
              <a:gd name="T30" fmla="*/ 222 w 326"/>
              <a:gd name="T31" fmla="*/ 247 h 326"/>
              <a:gd name="T32" fmla="*/ 222 w 326"/>
              <a:gd name="T33" fmla="*/ 164 h 326"/>
              <a:gd name="T34" fmla="*/ 234 w 326"/>
              <a:gd name="T35" fmla="*/ 161 h 326"/>
              <a:gd name="T36" fmla="*/ 234 w 326"/>
              <a:gd name="T37" fmla="*/ 247 h 326"/>
              <a:gd name="T38" fmla="*/ 162 w 326"/>
              <a:gd name="T39" fmla="*/ 183 h 326"/>
              <a:gd name="T40" fmla="*/ 162 w 326"/>
              <a:gd name="T41" fmla="*/ 235 h 326"/>
              <a:gd name="T42" fmla="*/ 138 w 326"/>
              <a:gd name="T43" fmla="*/ 235 h 326"/>
              <a:gd name="T44" fmla="*/ 138 w 326"/>
              <a:gd name="T45" fmla="*/ 183 h 326"/>
              <a:gd name="T46" fmla="*/ 162 w 326"/>
              <a:gd name="T47" fmla="*/ 183 h 326"/>
              <a:gd name="T48" fmla="*/ 126 w 326"/>
              <a:gd name="T49" fmla="*/ 201 h 326"/>
              <a:gd name="T50" fmla="*/ 126 w 326"/>
              <a:gd name="T51" fmla="*/ 235 h 326"/>
              <a:gd name="T52" fmla="*/ 102 w 326"/>
              <a:gd name="T53" fmla="*/ 235 h 326"/>
              <a:gd name="T54" fmla="*/ 102 w 326"/>
              <a:gd name="T55" fmla="*/ 201 h 326"/>
              <a:gd name="T56" fmla="*/ 126 w 326"/>
              <a:gd name="T57" fmla="*/ 201 h 326"/>
              <a:gd name="T58" fmla="*/ 175 w 326"/>
              <a:gd name="T59" fmla="*/ 235 h 326"/>
              <a:gd name="T60" fmla="*/ 175 w 326"/>
              <a:gd name="T61" fmla="*/ 165 h 326"/>
              <a:gd name="T62" fmla="*/ 199 w 326"/>
              <a:gd name="T63" fmla="*/ 165 h 326"/>
              <a:gd name="T64" fmla="*/ 199 w 326"/>
              <a:gd name="T65" fmla="*/ 235 h 326"/>
              <a:gd name="T66" fmla="*/ 175 w 326"/>
              <a:gd name="T67" fmla="*/ 235 h 326"/>
              <a:gd name="T68" fmla="*/ 214 w 326"/>
              <a:gd name="T69" fmla="*/ 156 h 326"/>
              <a:gd name="T70" fmla="*/ 190 w 326"/>
              <a:gd name="T71" fmla="*/ 149 h 326"/>
              <a:gd name="T72" fmla="*/ 169 w 326"/>
              <a:gd name="T73" fmla="*/ 164 h 326"/>
              <a:gd name="T74" fmla="*/ 179 w 326"/>
              <a:gd name="T75" fmla="*/ 138 h 326"/>
              <a:gd name="T76" fmla="*/ 169 w 326"/>
              <a:gd name="T77" fmla="*/ 110 h 326"/>
              <a:gd name="T78" fmla="*/ 214 w 326"/>
              <a:gd name="T79" fmla="*/ 65 h 326"/>
              <a:gd name="T80" fmla="*/ 260 w 326"/>
              <a:gd name="T81" fmla="*/ 110 h 326"/>
              <a:gd name="T82" fmla="*/ 214 w 326"/>
              <a:gd name="T83" fmla="*/ 15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4" y="0"/>
                  <a:pt x="0" y="73"/>
                  <a:pt x="0" y="163"/>
                </a:cubicBezTo>
                <a:cubicBezTo>
                  <a:pt x="0" y="252"/>
                  <a:pt x="74" y="326"/>
                  <a:pt x="163" y="326"/>
                </a:cubicBezTo>
                <a:cubicBezTo>
                  <a:pt x="253" y="326"/>
                  <a:pt x="326" y="252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34" y="247"/>
                </a:moveTo>
                <a:cubicBezTo>
                  <a:pt x="234" y="254"/>
                  <a:pt x="228" y="261"/>
                  <a:pt x="220" y="261"/>
                </a:cubicBezTo>
                <a:cubicBezTo>
                  <a:pt x="81" y="261"/>
                  <a:pt x="81" y="261"/>
                  <a:pt x="81" y="261"/>
                </a:cubicBezTo>
                <a:cubicBezTo>
                  <a:pt x="73" y="261"/>
                  <a:pt x="66" y="254"/>
                  <a:pt x="66" y="247"/>
                </a:cubicBezTo>
                <a:cubicBezTo>
                  <a:pt x="66" y="135"/>
                  <a:pt x="66" y="135"/>
                  <a:pt x="66" y="135"/>
                </a:cubicBezTo>
                <a:cubicBezTo>
                  <a:pt x="66" y="127"/>
                  <a:pt x="73" y="120"/>
                  <a:pt x="81" y="120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62" y="125"/>
                  <a:pt x="163" y="129"/>
                  <a:pt x="165" y="134"/>
                </a:cubicBezTo>
                <a:cubicBezTo>
                  <a:pt x="78" y="134"/>
                  <a:pt x="78" y="134"/>
                  <a:pt x="78" y="134"/>
                </a:cubicBezTo>
                <a:cubicBezTo>
                  <a:pt x="78" y="247"/>
                  <a:pt x="78" y="247"/>
                  <a:pt x="78" y="247"/>
                </a:cubicBezTo>
                <a:cubicBezTo>
                  <a:pt x="222" y="247"/>
                  <a:pt x="222" y="247"/>
                  <a:pt x="222" y="247"/>
                </a:cubicBezTo>
                <a:cubicBezTo>
                  <a:pt x="222" y="164"/>
                  <a:pt x="222" y="164"/>
                  <a:pt x="222" y="164"/>
                </a:cubicBezTo>
                <a:cubicBezTo>
                  <a:pt x="227" y="163"/>
                  <a:pt x="231" y="162"/>
                  <a:pt x="234" y="161"/>
                </a:cubicBezTo>
                <a:lnTo>
                  <a:pt x="234" y="247"/>
                </a:lnTo>
                <a:close/>
                <a:moveTo>
                  <a:pt x="162" y="183"/>
                </a:moveTo>
                <a:cubicBezTo>
                  <a:pt x="162" y="235"/>
                  <a:pt x="162" y="235"/>
                  <a:pt x="162" y="235"/>
                </a:cubicBezTo>
                <a:cubicBezTo>
                  <a:pt x="138" y="235"/>
                  <a:pt x="138" y="235"/>
                  <a:pt x="138" y="235"/>
                </a:cubicBezTo>
                <a:cubicBezTo>
                  <a:pt x="138" y="183"/>
                  <a:pt x="138" y="183"/>
                  <a:pt x="138" y="183"/>
                </a:cubicBezTo>
                <a:lnTo>
                  <a:pt x="162" y="183"/>
                </a:lnTo>
                <a:close/>
                <a:moveTo>
                  <a:pt x="126" y="201"/>
                </a:moveTo>
                <a:cubicBezTo>
                  <a:pt x="126" y="235"/>
                  <a:pt x="126" y="235"/>
                  <a:pt x="126" y="235"/>
                </a:cubicBezTo>
                <a:cubicBezTo>
                  <a:pt x="102" y="235"/>
                  <a:pt x="102" y="235"/>
                  <a:pt x="102" y="235"/>
                </a:cubicBezTo>
                <a:cubicBezTo>
                  <a:pt x="102" y="201"/>
                  <a:pt x="102" y="201"/>
                  <a:pt x="102" y="201"/>
                </a:cubicBezTo>
                <a:lnTo>
                  <a:pt x="126" y="201"/>
                </a:lnTo>
                <a:close/>
                <a:moveTo>
                  <a:pt x="175" y="235"/>
                </a:moveTo>
                <a:cubicBezTo>
                  <a:pt x="175" y="165"/>
                  <a:pt x="175" y="165"/>
                  <a:pt x="175" y="165"/>
                </a:cubicBezTo>
                <a:cubicBezTo>
                  <a:pt x="199" y="165"/>
                  <a:pt x="199" y="165"/>
                  <a:pt x="199" y="165"/>
                </a:cubicBezTo>
                <a:cubicBezTo>
                  <a:pt x="199" y="235"/>
                  <a:pt x="199" y="235"/>
                  <a:pt x="199" y="235"/>
                </a:cubicBezTo>
                <a:lnTo>
                  <a:pt x="175" y="235"/>
                </a:lnTo>
                <a:close/>
                <a:moveTo>
                  <a:pt x="214" y="156"/>
                </a:moveTo>
                <a:cubicBezTo>
                  <a:pt x="205" y="156"/>
                  <a:pt x="197" y="153"/>
                  <a:pt x="190" y="149"/>
                </a:cubicBezTo>
                <a:cubicBezTo>
                  <a:pt x="169" y="164"/>
                  <a:pt x="169" y="164"/>
                  <a:pt x="169" y="164"/>
                </a:cubicBezTo>
                <a:cubicBezTo>
                  <a:pt x="179" y="138"/>
                  <a:pt x="179" y="138"/>
                  <a:pt x="179" y="138"/>
                </a:cubicBezTo>
                <a:cubicBezTo>
                  <a:pt x="172" y="131"/>
                  <a:pt x="169" y="121"/>
                  <a:pt x="169" y="110"/>
                </a:cubicBezTo>
                <a:cubicBezTo>
                  <a:pt x="169" y="85"/>
                  <a:pt x="189" y="65"/>
                  <a:pt x="214" y="65"/>
                </a:cubicBezTo>
                <a:cubicBezTo>
                  <a:pt x="240" y="65"/>
                  <a:pt x="260" y="85"/>
                  <a:pt x="260" y="110"/>
                </a:cubicBezTo>
                <a:cubicBezTo>
                  <a:pt x="260" y="136"/>
                  <a:pt x="240" y="156"/>
                  <a:pt x="214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rtl="1"/>
            <a:endParaRPr lang="en-US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-27992" y="0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7" name="Rectangle 6"/>
          <p:cNvSpPr/>
          <p:nvPr/>
        </p:nvSpPr>
        <p:spPr>
          <a:xfrm flipH="1">
            <a:off x="876631" y="1817227"/>
            <a:ext cx="10438738" cy="1946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640715" lvl="0" indent="-342900" algn="just">
              <a:lnSpc>
                <a:spcPct val="183000"/>
              </a:lnSpc>
              <a:spcBef>
                <a:spcPts val="0"/>
              </a:spcBef>
              <a:spcAft>
                <a:spcPts val="1285"/>
              </a:spcAft>
              <a:buFont typeface="+mj-lt"/>
              <a:buAutoNum type="arabicPeriod"/>
            </a:pPr>
            <a:r>
              <a:rPr lang="ar-SA" sz="1600" dirty="0">
                <a:solidFill>
                  <a:srgbClr val="000000"/>
                </a:solidFill>
                <a:latin typeface="Times New Roman"/>
                <a:ea typeface="Times New Roman"/>
              </a:rPr>
              <a:t>449.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8</a:t>
            </a:r>
            <a:r>
              <a:rPr lang="en-US" b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m</a:t>
            </a:r>
            <a:r>
              <a:rPr lang="en-US" baseline="30000" dirty="0">
                <a:solidFill>
                  <a:srgbClr val="000000"/>
                </a:solidFill>
                <a:latin typeface="Times New Roman"/>
                <a:ea typeface="Times New Roman"/>
              </a:rPr>
              <a:t>3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/d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en-US" sz="16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342900" marR="640715" lvl="0" indent="-342900" algn="just">
              <a:lnSpc>
                <a:spcPct val="183000"/>
              </a:lnSpc>
              <a:spcBef>
                <a:spcPts val="0"/>
              </a:spcBef>
              <a:spcAft>
                <a:spcPts val="1285"/>
              </a:spcAft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346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m</a:t>
            </a:r>
            <a:r>
              <a:rPr lang="en-US" baseline="30000" dirty="0">
                <a:solidFill>
                  <a:srgbClr val="000000"/>
                </a:solidFill>
                <a:latin typeface="Times New Roman"/>
                <a:ea typeface="Times New Roman"/>
              </a:rPr>
              <a:t>3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/day </a:t>
            </a:r>
            <a:endParaRPr lang="en-US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342900" marR="640715" lvl="0" indent="-342900" algn="just">
              <a:lnSpc>
                <a:spcPct val="183000"/>
              </a:lnSpc>
              <a:spcBef>
                <a:spcPts val="0"/>
              </a:spcBef>
              <a:spcAft>
                <a:spcPts val="1285"/>
              </a:spcAft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100 m</a:t>
            </a:r>
            <a:r>
              <a:rPr lang="en-US" baseline="30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/day</a:t>
            </a:r>
            <a:endParaRPr lang="en-ID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87" t="17020" b="38578"/>
          <a:stretch/>
        </p:blipFill>
        <p:spPr bwMode="auto">
          <a:xfrm>
            <a:off x="2441275" y="2006030"/>
            <a:ext cx="630925" cy="526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8" t="11919" r="56423" b="39527"/>
          <a:stretch/>
        </p:blipFill>
        <p:spPr bwMode="auto">
          <a:xfrm>
            <a:off x="2441275" y="2532241"/>
            <a:ext cx="577970" cy="601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807" y="3256771"/>
            <a:ext cx="579438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19440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0141" y="264985"/>
            <a:ext cx="763171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5400" b="1" dirty="0" smtClean="0">
                <a:solidFill>
                  <a:prstClr val="black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Recommendations</a:t>
            </a:r>
            <a:endParaRPr lang="en-ID" sz="5400" b="1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3888" y="2006030"/>
            <a:ext cx="7186612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endParaRPr lang="ar-EG" sz="1600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6" name="Freeform 24"/>
          <p:cNvSpPr>
            <a:spLocks noEditPoints="1"/>
          </p:cNvSpPr>
          <p:nvPr/>
        </p:nvSpPr>
        <p:spPr bwMode="auto">
          <a:xfrm>
            <a:off x="1340672" y="4360409"/>
            <a:ext cx="808068" cy="810166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234 w 326"/>
              <a:gd name="T11" fmla="*/ 247 h 326"/>
              <a:gd name="T12" fmla="*/ 220 w 326"/>
              <a:gd name="T13" fmla="*/ 261 h 326"/>
              <a:gd name="T14" fmla="*/ 81 w 326"/>
              <a:gd name="T15" fmla="*/ 261 h 326"/>
              <a:gd name="T16" fmla="*/ 66 w 326"/>
              <a:gd name="T17" fmla="*/ 247 h 326"/>
              <a:gd name="T18" fmla="*/ 66 w 326"/>
              <a:gd name="T19" fmla="*/ 135 h 326"/>
              <a:gd name="T20" fmla="*/ 81 w 326"/>
              <a:gd name="T21" fmla="*/ 120 h 326"/>
              <a:gd name="T22" fmla="*/ 161 w 326"/>
              <a:gd name="T23" fmla="*/ 120 h 326"/>
              <a:gd name="T24" fmla="*/ 165 w 326"/>
              <a:gd name="T25" fmla="*/ 134 h 326"/>
              <a:gd name="T26" fmla="*/ 78 w 326"/>
              <a:gd name="T27" fmla="*/ 134 h 326"/>
              <a:gd name="T28" fmla="*/ 78 w 326"/>
              <a:gd name="T29" fmla="*/ 247 h 326"/>
              <a:gd name="T30" fmla="*/ 222 w 326"/>
              <a:gd name="T31" fmla="*/ 247 h 326"/>
              <a:gd name="T32" fmla="*/ 222 w 326"/>
              <a:gd name="T33" fmla="*/ 164 h 326"/>
              <a:gd name="T34" fmla="*/ 234 w 326"/>
              <a:gd name="T35" fmla="*/ 161 h 326"/>
              <a:gd name="T36" fmla="*/ 234 w 326"/>
              <a:gd name="T37" fmla="*/ 247 h 326"/>
              <a:gd name="T38" fmla="*/ 162 w 326"/>
              <a:gd name="T39" fmla="*/ 183 h 326"/>
              <a:gd name="T40" fmla="*/ 162 w 326"/>
              <a:gd name="T41" fmla="*/ 235 h 326"/>
              <a:gd name="T42" fmla="*/ 138 w 326"/>
              <a:gd name="T43" fmla="*/ 235 h 326"/>
              <a:gd name="T44" fmla="*/ 138 w 326"/>
              <a:gd name="T45" fmla="*/ 183 h 326"/>
              <a:gd name="T46" fmla="*/ 162 w 326"/>
              <a:gd name="T47" fmla="*/ 183 h 326"/>
              <a:gd name="T48" fmla="*/ 126 w 326"/>
              <a:gd name="T49" fmla="*/ 201 h 326"/>
              <a:gd name="T50" fmla="*/ 126 w 326"/>
              <a:gd name="T51" fmla="*/ 235 h 326"/>
              <a:gd name="T52" fmla="*/ 102 w 326"/>
              <a:gd name="T53" fmla="*/ 235 h 326"/>
              <a:gd name="T54" fmla="*/ 102 w 326"/>
              <a:gd name="T55" fmla="*/ 201 h 326"/>
              <a:gd name="T56" fmla="*/ 126 w 326"/>
              <a:gd name="T57" fmla="*/ 201 h 326"/>
              <a:gd name="T58" fmla="*/ 175 w 326"/>
              <a:gd name="T59" fmla="*/ 235 h 326"/>
              <a:gd name="T60" fmla="*/ 175 w 326"/>
              <a:gd name="T61" fmla="*/ 165 h 326"/>
              <a:gd name="T62" fmla="*/ 199 w 326"/>
              <a:gd name="T63" fmla="*/ 165 h 326"/>
              <a:gd name="T64" fmla="*/ 199 w 326"/>
              <a:gd name="T65" fmla="*/ 235 h 326"/>
              <a:gd name="T66" fmla="*/ 175 w 326"/>
              <a:gd name="T67" fmla="*/ 235 h 326"/>
              <a:gd name="T68" fmla="*/ 214 w 326"/>
              <a:gd name="T69" fmla="*/ 156 h 326"/>
              <a:gd name="T70" fmla="*/ 190 w 326"/>
              <a:gd name="T71" fmla="*/ 149 h 326"/>
              <a:gd name="T72" fmla="*/ 169 w 326"/>
              <a:gd name="T73" fmla="*/ 164 h 326"/>
              <a:gd name="T74" fmla="*/ 179 w 326"/>
              <a:gd name="T75" fmla="*/ 138 h 326"/>
              <a:gd name="T76" fmla="*/ 169 w 326"/>
              <a:gd name="T77" fmla="*/ 110 h 326"/>
              <a:gd name="T78" fmla="*/ 214 w 326"/>
              <a:gd name="T79" fmla="*/ 65 h 326"/>
              <a:gd name="T80" fmla="*/ 260 w 326"/>
              <a:gd name="T81" fmla="*/ 110 h 326"/>
              <a:gd name="T82" fmla="*/ 214 w 326"/>
              <a:gd name="T83" fmla="*/ 15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4" y="0"/>
                  <a:pt x="0" y="73"/>
                  <a:pt x="0" y="163"/>
                </a:cubicBezTo>
                <a:cubicBezTo>
                  <a:pt x="0" y="252"/>
                  <a:pt x="74" y="326"/>
                  <a:pt x="163" y="326"/>
                </a:cubicBezTo>
                <a:cubicBezTo>
                  <a:pt x="253" y="326"/>
                  <a:pt x="326" y="252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34" y="247"/>
                </a:moveTo>
                <a:cubicBezTo>
                  <a:pt x="234" y="254"/>
                  <a:pt x="228" y="261"/>
                  <a:pt x="220" y="261"/>
                </a:cubicBezTo>
                <a:cubicBezTo>
                  <a:pt x="81" y="261"/>
                  <a:pt x="81" y="261"/>
                  <a:pt x="81" y="261"/>
                </a:cubicBezTo>
                <a:cubicBezTo>
                  <a:pt x="73" y="261"/>
                  <a:pt x="66" y="254"/>
                  <a:pt x="66" y="247"/>
                </a:cubicBezTo>
                <a:cubicBezTo>
                  <a:pt x="66" y="135"/>
                  <a:pt x="66" y="135"/>
                  <a:pt x="66" y="135"/>
                </a:cubicBezTo>
                <a:cubicBezTo>
                  <a:pt x="66" y="127"/>
                  <a:pt x="73" y="120"/>
                  <a:pt x="81" y="120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62" y="125"/>
                  <a:pt x="163" y="129"/>
                  <a:pt x="165" y="134"/>
                </a:cubicBezTo>
                <a:cubicBezTo>
                  <a:pt x="78" y="134"/>
                  <a:pt x="78" y="134"/>
                  <a:pt x="78" y="134"/>
                </a:cubicBezTo>
                <a:cubicBezTo>
                  <a:pt x="78" y="247"/>
                  <a:pt x="78" y="247"/>
                  <a:pt x="78" y="247"/>
                </a:cubicBezTo>
                <a:cubicBezTo>
                  <a:pt x="222" y="247"/>
                  <a:pt x="222" y="247"/>
                  <a:pt x="222" y="247"/>
                </a:cubicBezTo>
                <a:cubicBezTo>
                  <a:pt x="222" y="164"/>
                  <a:pt x="222" y="164"/>
                  <a:pt x="222" y="164"/>
                </a:cubicBezTo>
                <a:cubicBezTo>
                  <a:pt x="227" y="163"/>
                  <a:pt x="231" y="162"/>
                  <a:pt x="234" y="161"/>
                </a:cubicBezTo>
                <a:lnTo>
                  <a:pt x="234" y="247"/>
                </a:lnTo>
                <a:close/>
                <a:moveTo>
                  <a:pt x="162" y="183"/>
                </a:moveTo>
                <a:cubicBezTo>
                  <a:pt x="162" y="235"/>
                  <a:pt x="162" y="235"/>
                  <a:pt x="162" y="235"/>
                </a:cubicBezTo>
                <a:cubicBezTo>
                  <a:pt x="138" y="235"/>
                  <a:pt x="138" y="235"/>
                  <a:pt x="138" y="235"/>
                </a:cubicBezTo>
                <a:cubicBezTo>
                  <a:pt x="138" y="183"/>
                  <a:pt x="138" y="183"/>
                  <a:pt x="138" y="183"/>
                </a:cubicBezTo>
                <a:lnTo>
                  <a:pt x="162" y="183"/>
                </a:lnTo>
                <a:close/>
                <a:moveTo>
                  <a:pt x="126" y="201"/>
                </a:moveTo>
                <a:cubicBezTo>
                  <a:pt x="126" y="235"/>
                  <a:pt x="126" y="235"/>
                  <a:pt x="126" y="235"/>
                </a:cubicBezTo>
                <a:cubicBezTo>
                  <a:pt x="102" y="235"/>
                  <a:pt x="102" y="235"/>
                  <a:pt x="102" y="235"/>
                </a:cubicBezTo>
                <a:cubicBezTo>
                  <a:pt x="102" y="201"/>
                  <a:pt x="102" y="201"/>
                  <a:pt x="102" y="201"/>
                </a:cubicBezTo>
                <a:lnTo>
                  <a:pt x="126" y="201"/>
                </a:lnTo>
                <a:close/>
                <a:moveTo>
                  <a:pt x="175" y="235"/>
                </a:moveTo>
                <a:cubicBezTo>
                  <a:pt x="175" y="165"/>
                  <a:pt x="175" y="165"/>
                  <a:pt x="175" y="165"/>
                </a:cubicBezTo>
                <a:cubicBezTo>
                  <a:pt x="199" y="165"/>
                  <a:pt x="199" y="165"/>
                  <a:pt x="199" y="165"/>
                </a:cubicBezTo>
                <a:cubicBezTo>
                  <a:pt x="199" y="235"/>
                  <a:pt x="199" y="235"/>
                  <a:pt x="199" y="235"/>
                </a:cubicBezTo>
                <a:lnTo>
                  <a:pt x="175" y="235"/>
                </a:lnTo>
                <a:close/>
                <a:moveTo>
                  <a:pt x="214" y="156"/>
                </a:moveTo>
                <a:cubicBezTo>
                  <a:pt x="205" y="156"/>
                  <a:pt x="197" y="153"/>
                  <a:pt x="190" y="149"/>
                </a:cubicBezTo>
                <a:cubicBezTo>
                  <a:pt x="169" y="164"/>
                  <a:pt x="169" y="164"/>
                  <a:pt x="169" y="164"/>
                </a:cubicBezTo>
                <a:cubicBezTo>
                  <a:pt x="179" y="138"/>
                  <a:pt x="179" y="138"/>
                  <a:pt x="179" y="138"/>
                </a:cubicBezTo>
                <a:cubicBezTo>
                  <a:pt x="172" y="131"/>
                  <a:pt x="169" y="121"/>
                  <a:pt x="169" y="110"/>
                </a:cubicBezTo>
                <a:cubicBezTo>
                  <a:pt x="169" y="85"/>
                  <a:pt x="189" y="65"/>
                  <a:pt x="214" y="65"/>
                </a:cubicBezTo>
                <a:cubicBezTo>
                  <a:pt x="240" y="65"/>
                  <a:pt x="260" y="85"/>
                  <a:pt x="260" y="110"/>
                </a:cubicBezTo>
                <a:cubicBezTo>
                  <a:pt x="260" y="136"/>
                  <a:pt x="240" y="156"/>
                  <a:pt x="214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rtl="1"/>
            <a:endParaRPr lang="en-US" dirty="0">
              <a:solidFill>
                <a:prstClr val="black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-27992" y="0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7" name="Rectangle 6"/>
          <p:cNvSpPr/>
          <p:nvPr/>
        </p:nvSpPr>
        <p:spPr>
          <a:xfrm flipH="1">
            <a:off x="876631" y="1817227"/>
            <a:ext cx="10438738" cy="3633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640715" indent="-342900" algn="just">
              <a:lnSpc>
                <a:spcPct val="183000"/>
              </a:lnSpc>
              <a:spcAft>
                <a:spcPts val="1285"/>
              </a:spcAft>
              <a:buFont typeface="+mj-lt"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</a:rPr>
              <a:t>Enlarge activated sludge tank</a:t>
            </a:r>
          </a:p>
          <a:p>
            <a:pPr marL="342900" marR="640715" indent="-342900" algn="just">
              <a:lnSpc>
                <a:spcPct val="183000"/>
              </a:lnSpc>
              <a:spcAft>
                <a:spcPts val="1285"/>
              </a:spcAft>
              <a:buFont typeface="+mj-lt"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</a:rPr>
              <a:t>Sludge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reuse</a:t>
            </a:r>
          </a:p>
          <a:p>
            <a:pPr marL="342900" marR="640715" indent="-342900" algn="just">
              <a:lnSpc>
                <a:spcPct val="183000"/>
              </a:lnSpc>
              <a:spcAft>
                <a:spcPts val="1285"/>
              </a:spcAft>
              <a:buFont typeface="+mj-lt"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</a:rPr>
              <a:t>No industrial wastewater</a:t>
            </a:r>
          </a:p>
          <a:p>
            <a:pPr marL="342900" marR="640715" indent="-342900" algn="just">
              <a:lnSpc>
                <a:spcPct val="183000"/>
              </a:lnSpc>
              <a:spcAft>
                <a:spcPts val="1285"/>
              </a:spcAft>
              <a:buFont typeface="+mj-lt"/>
              <a:buAutoNum type="arabicPeriod"/>
            </a:pPr>
            <a:endParaRPr lang="en-US" sz="2800" dirty="0">
              <a:solidFill>
                <a:srgbClr val="00000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095005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عنصر نائب للصورة 11" descr="صورة تحتوي على شخص, عنصر&#10;&#10;تم إنشاء الوصف تلقائياً">
            <a:extLst>
              <a:ext uri="{FF2B5EF4-FFF2-40B4-BE49-F238E27FC236}">
                <a16:creationId xmlns:a16="http://schemas.microsoft.com/office/drawing/2014/main" xmlns="" id="{24677DA4-D88A-43D6-83B2-CA9E01FC300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b="7860"/>
          <a:stretch>
            <a:fillRect/>
          </a:stretch>
        </p:blipFill>
        <p:spPr/>
      </p:pic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ID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53792" y="3632688"/>
            <a:ext cx="6896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EG" sz="6000" b="1" spc="3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شكرا لكم</a:t>
            </a:r>
            <a:endParaRPr lang="en-ID" sz="6000" b="1" spc="3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4" name="Isosceles Triangle 5"/>
          <p:cNvSpPr/>
          <p:nvPr/>
        </p:nvSpPr>
        <p:spPr>
          <a:xfrm rot="1800000">
            <a:off x="5404137" y="1998593"/>
            <a:ext cx="1383726" cy="1528162"/>
          </a:xfrm>
          <a:custGeom>
            <a:avLst/>
            <a:gdLst>
              <a:gd name="connsiteX0" fmla="*/ 0 w 1743456"/>
              <a:gd name="connsiteY0" fmla="*/ 1901952 h 1901952"/>
              <a:gd name="connsiteX1" fmla="*/ 871728 w 1743456"/>
              <a:gd name="connsiteY1" fmla="*/ 0 h 1901952"/>
              <a:gd name="connsiteX2" fmla="*/ 1743456 w 1743456"/>
              <a:gd name="connsiteY2" fmla="*/ 1901952 h 1901952"/>
              <a:gd name="connsiteX3" fmla="*/ 0 w 1743456"/>
              <a:gd name="connsiteY3" fmla="*/ 1901952 h 1901952"/>
              <a:gd name="connsiteX0" fmla="*/ 18999 w 1781454"/>
              <a:gd name="connsiteY0" fmla="*/ 1901952 h 1901952"/>
              <a:gd name="connsiteX1" fmla="*/ 890727 w 1781454"/>
              <a:gd name="connsiteY1" fmla="*/ 0 h 1901952"/>
              <a:gd name="connsiteX2" fmla="*/ 1762455 w 1781454"/>
              <a:gd name="connsiteY2" fmla="*/ 1901952 h 1901952"/>
              <a:gd name="connsiteX3" fmla="*/ 18999 w 1781454"/>
              <a:gd name="connsiteY3" fmla="*/ 1901952 h 1901952"/>
              <a:gd name="connsiteX0" fmla="*/ 18999 w 1922935"/>
              <a:gd name="connsiteY0" fmla="*/ 1901952 h 1901952"/>
              <a:gd name="connsiteX1" fmla="*/ 890727 w 1922935"/>
              <a:gd name="connsiteY1" fmla="*/ 0 h 1901952"/>
              <a:gd name="connsiteX2" fmla="*/ 1762455 w 1922935"/>
              <a:gd name="connsiteY2" fmla="*/ 1901952 h 1901952"/>
              <a:gd name="connsiteX3" fmla="*/ 18999 w 1922935"/>
              <a:gd name="connsiteY3" fmla="*/ 1901952 h 1901952"/>
              <a:gd name="connsiteX0" fmla="*/ 160480 w 2064416"/>
              <a:gd name="connsiteY0" fmla="*/ 1901952 h 1901952"/>
              <a:gd name="connsiteX1" fmla="*/ 1032208 w 2064416"/>
              <a:gd name="connsiteY1" fmla="*/ 0 h 1901952"/>
              <a:gd name="connsiteX2" fmla="*/ 1903936 w 2064416"/>
              <a:gd name="connsiteY2" fmla="*/ 1901952 h 1901952"/>
              <a:gd name="connsiteX3" fmla="*/ 160480 w 2064416"/>
              <a:gd name="connsiteY3" fmla="*/ 1901952 h 190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4416" h="1901952">
                <a:moveTo>
                  <a:pt x="160480" y="1901952"/>
                </a:moveTo>
                <a:cubicBezTo>
                  <a:pt x="-420672" y="1901952"/>
                  <a:pt x="741632" y="0"/>
                  <a:pt x="1032208" y="0"/>
                </a:cubicBezTo>
                <a:cubicBezTo>
                  <a:pt x="1322784" y="0"/>
                  <a:pt x="2485088" y="1901952"/>
                  <a:pt x="1903936" y="1901952"/>
                </a:cubicBezTo>
                <a:lnTo>
                  <a:pt x="160480" y="1901952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ID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5" name="Isosceles Triangle 5"/>
          <p:cNvSpPr/>
          <p:nvPr/>
        </p:nvSpPr>
        <p:spPr>
          <a:xfrm rot="19800000">
            <a:off x="5404137" y="1998593"/>
            <a:ext cx="1383726" cy="1528162"/>
          </a:xfrm>
          <a:custGeom>
            <a:avLst/>
            <a:gdLst>
              <a:gd name="connsiteX0" fmla="*/ 0 w 1743456"/>
              <a:gd name="connsiteY0" fmla="*/ 1901952 h 1901952"/>
              <a:gd name="connsiteX1" fmla="*/ 871728 w 1743456"/>
              <a:gd name="connsiteY1" fmla="*/ 0 h 1901952"/>
              <a:gd name="connsiteX2" fmla="*/ 1743456 w 1743456"/>
              <a:gd name="connsiteY2" fmla="*/ 1901952 h 1901952"/>
              <a:gd name="connsiteX3" fmla="*/ 0 w 1743456"/>
              <a:gd name="connsiteY3" fmla="*/ 1901952 h 1901952"/>
              <a:gd name="connsiteX0" fmla="*/ 18999 w 1781454"/>
              <a:gd name="connsiteY0" fmla="*/ 1901952 h 1901952"/>
              <a:gd name="connsiteX1" fmla="*/ 890727 w 1781454"/>
              <a:gd name="connsiteY1" fmla="*/ 0 h 1901952"/>
              <a:gd name="connsiteX2" fmla="*/ 1762455 w 1781454"/>
              <a:gd name="connsiteY2" fmla="*/ 1901952 h 1901952"/>
              <a:gd name="connsiteX3" fmla="*/ 18999 w 1781454"/>
              <a:gd name="connsiteY3" fmla="*/ 1901952 h 1901952"/>
              <a:gd name="connsiteX0" fmla="*/ 18999 w 1922935"/>
              <a:gd name="connsiteY0" fmla="*/ 1901952 h 1901952"/>
              <a:gd name="connsiteX1" fmla="*/ 890727 w 1922935"/>
              <a:gd name="connsiteY1" fmla="*/ 0 h 1901952"/>
              <a:gd name="connsiteX2" fmla="*/ 1762455 w 1922935"/>
              <a:gd name="connsiteY2" fmla="*/ 1901952 h 1901952"/>
              <a:gd name="connsiteX3" fmla="*/ 18999 w 1922935"/>
              <a:gd name="connsiteY3" fmla="*/ 1901952 h 1901952"/>
              <a:gd name="connsiteX0" fmla="*/ 160480 w 2064416"/>
              <a:gd name="connsiteY0" fmla="*/ 1901952 h 1901952"/>
              <a:gd name="connsiteX1" fmla="*/ 1032208 w 2064416"/>
              <a:gd name="connsiteY1" fmla="*/ 0 h 1901952"/>
              <a:gd name="connsiteX2" fmla="*/ 1903936 w 2064416"/>
              <a:gd name="connsiteY2" fmla="*/ 1901952 h 1901952"/>
              <a:gd name="connsiteX3" fmla="*/ 160480 w 2064416"/>
              <a:gd name="connsiteY3" fmla="*/ 1901952 h 190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4416" h="1901952">
                <a:moveTo>
                  <a:pt x="160480" y="1901952"/>
                </a:moveTo>
                <a:cubicBezTo>
                  <a:pt x="-420672" y="1901952"/>
                  <a:pt x="741632" y="0"/>
                  <a:pt x="1032208" y="0"/>
                </a:cubicBezTo>
                <a:cubicBezTo>
                  <a:pt x="1322784" y="0"/>
                  <a:pt x="2485088" y="1901952"/>
                  <a:pt x="1903936" y="1901952"/>
                </a:cubicBezTo>
                <a:lnTo>
                  <a:pt x="160480" y="1901952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ID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6" name="Isosceles Triangle 5"/>
          <p:cNvSpPr/>
          <p:nvPr/>
        </p:nvSpPr>
        <p:spPr>
          <a:xfrm>
            <a:off x="5404137" y="1998593"/>
            <a:ext cx="1383726" cy="1528162"/>
          </a:xfrm>
          <a:custGeom>
            <a:avLst/>
            <a:gdLst>
              <a:gd name="connsiteX0" fmla="*/ 0 w 1743456"/>
              <a:gd name="connsiteY0" fmla="*/ 1901952 h 1901952"/>
              <a:gd name="connsiteX1" fmla="*/ 871728 w 1743456"/>
              <a:gd name="connsiteY1" fmla="*/ 0 h 1901952"/>
              <a:gd name="connsiteX2" fmla="*/ 1743456 w 1743456"/>
              <a:gd name="connsiteY2" fmla="*/ 1901952 h 1901952"/>
              <a:gd name="connsiteX3" fmla="*/ 0 w 1743456"/>
              <a:gd name="connsiteY3" fmla="*/ 1901952 h 1901952"/>
              <a:gd name="connsiteX0" fmla="*/ 18999 w 1781454"/>
              <a:gd name="connsiteY0" fmla="*/ 1901952 h 1901952"/>
              <a:gd name="connsiteX1" fmla="*/ 890727 w 1781454"/>
              <a:gd name="connsiteY1" fmla="*/ 0 h 1901952"/>
              <a:gd name="connsiteX2" fmla="*/ 1762455 w 1781454"/>
              <a:gd name="connsiteY2" fmla="*/ 1901952 h 1901952"/>
              <a:gd name="connsiteX3" fmla="*/ 18999 w 1781454"/>
              <a:gd name="connsiteY3" fmla="*/ 1901952 h 1901952"/>
              <a:gd name="connsiteX0" fmla="*/ 18999 w 1922935"/>
              <a:gd name="connsiteY0" fmla="*/ 1901952 h 1901952"/>
              <a:gd name="connsiteX1" fmla="*/ 890727 w 1922935"/>
              <a:gd name="connsiteY1" fmla="*/ 0 h 1901952"/>
              <a:gd name="connsiteX2" fmla="*/ 1762455 w 1922935"/>
              <a:gd name="connsiteY2" fmla="*/ 1901952 h 1901952"/>
              <a:gd name="connsiteX3" fmla="*/ 18999 w 1922935"/>
              <a:gd name="connsiteY3" fmla="*/ 1901952 h 1901952"/>
              <a:gd name="connsiteX0" fmla="*/ 160480 w 2064416"/>
              <a:gd name="connsiteY0" fmla="*/ 1901952 h 1901952"/>
              <a:gd name="connsiteX1" fmla="*/ 1032208 w 2064416"/>
              <a:gd name="connsiteY1" fmla="*/ 0 h 1901952"/>
              <a:gd name="connsiteX2" fmla="*/ 1903936 w 2064416"/>
              <a:gd name="connsiteY2" fmla="*/ 1901952 h 1901952"/>
              <a:gd name="connsiteX3" fmla="*/ 160480 w 2064416"/>
              <a:gd name="connsiteY3" fmla="*/ 1901952 h 190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4416" h="1901952">
                <a:moveTo>
                  <a:pt x="160480" y="1901952"/>
                </a:moveTo>
                <a:cubicBezTo>
                  <a:pt x="-420672" y="1901952"/>
                  <a:pt x="741632" y="0"/>
                  <a:pt x="1032208" y="0"/>
                </a:cubicBezTo>
                <a:cubicBezTo>
                  <a:pt x="1322784" y="0"/>
                  <a:pt x="2485088" y="1901952"/>
                  <a:pt x="1903936" y="1901952"/>
                </a:cubicBezTo>
                <a:lnTo>
                  <a:pt x="160480" y="1901952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ID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555404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/>
        </p:nvSpPr>
        <p:spPr>
          <a:xfrm rot="5400000">
            <a:off x="-147638" y="1485899"/>
            <a:ext cx="6858000" cy="3886199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  <a:gd name="connsiteX4" fmla="*/ 0 w 12192000"/>
              <a:gd name="connsiteY4" fmla="*/ 0 h 3429000"/>
              <a:gd name="connsiteX0" fmla="*/ 0 w 12192000"/>
              <a:gd name="connsiteY0" fmla="*/ 18143 h 3447143"/>
              <a:gd name="connsiteX1" fmla="*/ 6487886 w 12192000"/>
              <a:gd name="connsiteY1" fmla="*/ 0 h 3447143"/>
              <a:gd name="connsiteX2" fmla="*/ 12192000 w 12192000"/>
              <a:gd name="connsiteY2" fmla="*/ 18143 h 3447143"/>
              <a:gd name="connsiteX3" fmla="*/ 12192000 w 12192000"/>
              <a:gd name="connsiteY3" fmla="*/ 3447143 h 3447143"/>
              <a:gd name="connsiteX4" fmla="*/ 0 w 12192000"/>
              <a:gd name="connsiteY4" fmla="*/ 3447143 h 3447143"/>
              <a:gd name="connsiteX5" fmla="*/ 0 w 12192000"/>
              <a:gd name="connsiteY5" fmla="*/ 18143 h 3447143"/>
              <a:gd name="connsiteX0" fmla="*/ 0 w 12192000"/>
              <a:gd name="connsiteY0" fmla="*/ 18143 h 3447143"/>
              <a:gd name="connsiteX1" fmla="*/ 3439886 w 12192000"/>
              <a:gd name="connsiteY1" fmla="*/ 1 h 3447143"/>
              <a:gd name="connsiteX2" fmla="*/ 6487886 w 12192000"/>
              <a:gd name="connsiteY2" fmla="*/ 0 h 3447143"/>
              <a:gd name="connsiteX3" fmla="*/ 12192000 w 12192000"/>
              <a:gd name="connsiteY3" fmla="*/ 18143 h 3447143"/>
              <a:gd name="connsiteX4" fmla="*/ 12192000 w 12192000"/>
              <a:gd name="connsiteY4" fmla="*/ 3447143 h 3447143"/>
              <a:gd name="connsiteX5" fmla="*/ 0 w 12192000"/>
              <a:gd name="connsiteY5" fmla="*/ 3447143 h 3447143"/>
              <a:gd name="connsiteX6" fmla="*/ 0 w 12192000"/>
              <a:gd name="connsiteY6" fmla="*/ 18143 h 3447143"/>
              <a:gd name="connsiteX0" fmla="*/ 0 w 12192000"/>
              <a:gd name="connsiteY0" fmla="*/ 18143 h 3447143"/>
              <a:gd name="connsiteX1" fmla="*/ 3439886 w 12192000"/>
              <a:gd name="connsiteY1" fmla="*/ 1 h 3447143"/>
              <a:gd name="connsiteX2" fmla="*/ 6487886 w 12192000"/>
              <a:gd name="connsiteY2" fmla="*/ 0 h 3447143"/>
              <a:gd name="connsiteX3" fmla="*/ 9347200 w 12192000"/>
              <a:gd name="connsiteY3" fmla="*/ 14515 h 3447143"/>
              <a:gd name="connsiteX4" fmla="*/ 12192000 w 12192000"/>
              <a:gd name="connsiteY4" fmla="*/ 18143 h 3447143"/>
              <a:gd name="connsiteX5" fmla="*/ 12192000 w 12192000"/>
              <a:gd name="connsiteY5" fmla="*/ 3447143 h 3447143"/>
              <a:gd name="connsiteX6" fmla="*/ 0 w 12192000"/>
              <a:gd name="connsiteY6" fmla="*/ 3447143 h 3447143"/>
              <a:gd name="connsiteX7" fmla="*/ 0 w 12192000"/>
              <a:gd name="connsiteY7" fmla="*/ 18143 h 3447143"/>
              <a:gd name="connsiteX0" fmla="*/ 0 w 12192000"/>
              <a:gd name="connsiteY0" fmla="*/ 254537 h 3683537"/>
              <a:gd name="connsiteX1" fmla="*/ 3439886 w 12192000"/>
              <a:gd name="connsiteY1" fmla="*/ 236395 h 3683537"/>
              <a:gd name="connsiteX2" fmla="*/ 6487886 w 12192000"/>
              <a:gd name="connsiteY2" fmla="*/ 236394 h 3683537"/>
              <a:gd name="connsiteX3" fmla="*/ 9347200 w 12192000"/>
              <a:gd name="connsiteY3" fmla="*/ 250909 h 3683537"/>
              <a:gd name="connsiteX4" fmla="*/ 12192000 w 12192000"/>
              <a:gd name="connsiteY4" fmla="*/ 254537 h 3683537"/>
              <a:gd name="connsiteX5" fmla="*/ 12192000 w 12192000"/>
              <a:gd name="connsiteY5" fmla="*/ 3683537 h 3683537"/>
              <a:gd name="connsiteX6" fmla="*/ 0 w 12192000"/>
              <a:gd name="connsiteY6" fmla="*/ 3683537 h 3683537"/>
              <a:gd name="connsiteX7" fmla="*/ 0 w 12192000"/>
              <a:gd name="connsiteY7" fmla="*/ 254537 h 3683537"/>
              <a:gd name="connsiteX0" fmla="*/ 0 w 12192000"/>
              <a:gd name="connsiteY0" fmla="*/ 254537 h 3683537"/>
              <a:gd name="connsiteX1" fmla="*/ 3439886 w 12192000"/>
              <a:gd name="connsiteY1" fmla="*/ 236395 h 3683537"/>
              <a:gd name="connsiteX2" fmla="*/ 6487886 w 12192000"/>
              <a:gd name="connsiteY2" fmla="*/ 236394 h 3683537"/>
              <a:gd name="connsiteX3" fmla="*/ 9347200 w 12192000"/>
              <a:gd name="connsiteY3" fmla="*/ 250909 h 3683537"/>
              <a:gd name="connsiteX4" fmla="*/ 12192000 w 12192000"/>
              <a:gd name="connsiteY4" fmla="*/ 254537 h 3683537"/>
              <a:gd name="connsiteX5" fmla="*/ 12192000 w 12192000"/>
              <a:gd name="connsiteY5" fmla="*/ 3683537 h 3683537"/>
              <a:gd name="connsiteX6" fmla="*/ 0 w 12192000"/>
              <a:gd name="connsiteY6" fmla="*/ 3683537 h 3683537"/>
              <a:gd name="connsiteX7" fmla="*/ 0 w 12192000"/>
              <a:gd name="connsiteY7" fmla="*/ 254537 h 3683537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285574 h 3714574"/>
              <a:gd name="connsiteX1" fmla="*/ 3439886 w 12192000"/>
              <a:gd name="connsiteY1" fmla="*/ 267432 h 3714574"/>
              <a:gd name="connsiteX2" fmla="*/ 6560458 w 12192000"/>
              <a:gd name="connsiteY2" fmla="*/ 1036688 h 3714574"/>
              <a:gd name="connsiteX3" fmla="*/ 9347200 w 12192000"/>
              <a:gd name="connsiteY3" fmla="*/ 281946 h 3714574"/>
              <a:gd name="connsiteX4" fmla="*/ 12192000 w 12192000"/>
              <a:gd name="connsiteY4" fmla="*/ 285574 h 3714574"/>
              <a:gd name="connsiteX5" fmla="*/ 12192000 w 12192000"/>
              <a:gd name="connsiteY5" fmla="*/ 3714574 h 3714574"/>
              <a:gd name="connsiteX6" fmla="*/ 0 w 12192000"/>
              <a:gd name="connsiteY6" fmla="*/ 3714574 h 3714574"/>
              <a:gd name="connsiteX7" fmla="*/ 0 w 12192000"/>
              <a:gd name="connsiteY7" fmla="*/ 285574 h 3714574"/>
              <a:gd name="connsiteX0" fmla="*/ 0 w 12192000"/>
              <a:gd name="connsiteY0" fmla="*/ 177836 h 3606836"/>
              <a:gd name="connsiteX1" fmla="*/ 3439886 w 12192000"/>
              <a:gd name="connsiteY1" fmla="*/ 159694 h 3606836"/>
              <a:gd name="connsiteX2" fmla="*/ 6560458 w 12192000"/>
              <a:gd name="connsiteY2" fmla="*/ 928950 h 3606836"/>
              <a:gd name="connsiteX3" fmla="*/ 9477828 w 12192000"/>
              <a:gd name="connsiteY3" fmla="*/ 711237 h 3606836"/>
              <a:gd name="connsiteX4" fmla="*/ 12192000 w 12192000"/>
              <a:gd name="connsiteY4" fmla="*/ 177836 h 3606836"/>
              <a:gd name="connsiteX5" fmla="*/ 12192000 w 12192000"/>
              <a:gd name="connsiteY5" fmla="*/ 3606836 h 3606836"/>
              <a:gd name="connsiteX6" fmla="*/ 0 w 12192000"/>
              <a:gd name="connsiteY6" fmla="*/ 3606836 h 3606836"/>
              <a:gd name="connsiteX7" fmla="*/ 0 w 12192000"/>
              <a:gd name="connsiteY7" fmla="*/ 177836 h 3606836"/>
              <a:gd name="connsiteX0" fmla="*/ 0 w 12192000"/>
              <a:gd name="connsiteY0" fmla="*/ 314690 h 3743690"/>
              <a:gd name="connsiteX1" fmla="*/ 3439886 w 12192000"/>
              <a:gd name="connsiteY1" fmla="*/ 296548 h 3743690"/>
              <a:gd name="connsiteX2" fmla="*/ 6560458 w 12192000"/>
              <a:gd name="connsiteY2" fmla="*/ 1065804 h 3743690"/>
              <a:gd name="connsiteX3" fmla="*/ 9477828 w 12192000"/>
              <a:gd name="connsiteY3" fmla="*/ 848091 h 3743690"/>
              <a:gd name="connsiteX4" fmla="*/ 12192000 w 12192000"/>
              <a:gd name="connsiteY4" fmla="*/ 314690 h 3743690"/>
              <a:gd name="connsiteX5" fmla="*/ 12192000 w 12192000"/>
              <a:gd name="connsiteY5" fmla="*/ 3743690 h 3743690"/>
              <a:gd name="connsiteX6" fmla="*/ 0 w 12192000"/>
              <a:gd name="connsiteY6" fmla="*/ 3743690 h 3743690"/>
              <a:gd name="connsiteX7" fmla="*/ 0 w 12192000"/>
              <a:gd name="connsiteY7" fmla="*/ 314690 h 3743690"/>
              <a:gd name="connsiteX0" fmla="*/ 0 w 12192000"/>
              <a:gd name="connsiteY0" fmla="*/ 245816 h 3674816"/>
              <a:gd name="connsiteX1" fmla="*/ 3439886 w 12192000"/>
              <a:gd name="connsiteY1" fmla="*/ 227674 h 3674816"/>
              <a:gd name="connsiteX2" fmla="*/ 6560458 w 12192000"/>
              <a:gd name="connsiteY2" fmla="*/ 996930 h 3674816"/>
              <a:gd name="connsiteX3" fmla="*/ 9477828 w 12192000"/>
              <a:gd name="connsiteY3" fmla="*/ 779217 h 3674816"/>
              <a:gd name="connsiteX4" fmla="*/ 12192000 w 12192000"/>
              <a:gd name="connsiteY4" fmla="*/ 245816 h 3674816"/>
              <a:gd name="connsiteX5" fmla="*/ 12192000 w 12192000"/>
              <a:gd name="connsiteY5" fmla="*/ 3674816 h 3674816"/>
              <a:gd name="connsiteX6" fmla="*/ 0 w 12192000"/>
              <a:gd name="connsiteY6" fmla="*/ 3674816 h 3674816"/>
              <a:gd name="connsiteX7" fmla="*/ 0 w 12192000"/>
              <a:gd name="connsiteY7" fmla="*/ 245816 h 3674816"/>
              <a:gd name="connsiteX0" fmla="*/ 0 w 12192000"/>
              <a:gd name="connsiteY0" fmla="*/ 371820 h 3800820"/>
              <a:gd name="connsiteX1" fmla="*/ 3439886 w 12192000"/>
              <a:gd name="connsiteY1" fmla="*/ 353678 h 3800820"/>
              <a:gd name="connsiteX2" fmla="*/ 6560458 w 12192000"/>
              <a:gd name="connsiteY2" fmla="*/ 1122934 h 3800820"/>
              <a:gd name="connsiteX3" fmla="*/ 9231085 w 12192000"/>
              <a:gd name="connsiteY3" fmla="*/ 498821 h 3800820"/>
              <a:gd name="connsiteX4" fmla="*/ 12192000 w 12192000"/>
              <a:gd name="connsiteY4" fmla="*/ 371820 h 3800820"/>
              <a:gd name="connsiteX5" fmla="*/ 12192000 w 12192000"/>
              <a:gd name="connsiteY5" fmla="*/ 3800820 h 3800820"/>
              <a:gd name="connsiteX6" fmla="*/ 0 w 12192000"/>
              <a:gd name="connsiteY6" fmla="*/ 3800820 h 3800820"/>
              <a:gd name="connsiteX7" fmla="*/ 0 w 12192000"/>
              <a:gd name="connsiteY7" fmla="*/ 371820 h 3800820"/>
              <a:gd name="connsiteX0" fmla="*/ 0 w 12192000"/>
              <a:gd name="connsiteY0" fmla="*/ 543494 h 3972494"/>
              <a:gd name="connsiteX1" fmla="*/ 3439886 w 12192000"/>
              <a:gd name="connsiteY1" fmla="*/ 525352 h 3972494"/>
              <a:gd name="connsiteX2" fmla="*/ 6560458 w 12192000"/>
              <a:gd name="connsiteY2" fmla="*/ 1294608 h 3972494"/>
              <a:gd name="connsiteX3" fmla="*/ 9231085 w 12192000"/>
              <a:gd name="connsiteY3" fmla="*/ 670495 h 3972494"/>
              <a:gd name="connsiteX4" fmla="*/ 12192000 w 12192000"/>
              <a:gd name="connsiteY4" fmla="*/ 543494 h 3972494"/>
              <a:gd name="connsiteX5" fmla="*/ 12192000 w 12192000"/>
              <a:gd name="connsiteY5" fmla="*/ 3972494 h 3972494"/>
              <a:gd name="connsiteX6" fmla="*/ 0 w 12192000"/>
              <a:gd name="connsiteY6" fmla="*/ 3972494 h 3972494"/>
              <a:gd name="connsiteX7" fmla="*/ 0 w 12192000"/>
              <a:gd name="connsiteY7" fmla="*/ 543494 h 3972494"/>
              <a:gd name="connsiteX0" fmla="*/ 0 w 12192000"/>
              <a:gd name="connsiteY0" fmla="*/ 543494 h 3972494"/>
              <a:gd name="connsiteX1" fmla="*/ 3439886 w 12192000"/>
              <a:gd name="connsiteY1" fmla="*/ 525352 h 3972494"/>
              <a:gd name="connsiteX2" fmla="*/ 6560458 w 12192000"/>
              <a:gd name="connsiteY2" fmla="*/ 1294608 h 3972494"/>
              <a:gd name="connsiteX3" fmla="*/ 9231085 w 12192000"/>
              <a:gd name="connsiteY3" fmla="*/ 670495 h 3972494"/>
              <a:gd name="connsiteX4" fmla="*/ 12192000 w 12192000"/>
              <a:gd name="connsiteY4" fmla="*/ 543494 h 3972494"/>
              <a:gd name="connsiteX5" fmla="*/ 12192000 w 12192000"/>
              <a:gd name="connsiteY5" fmla="*/ 3972494 h 3972494"/>
              <a:gd name="connsiteX6" fmla="*/ 0 w 12192000"/>
              <a:gd name="connsiteY6" fmla="*/ 3972494 h 3972494"/>
              <a:gd name="connsiteX7" fmla="*/ 0 w 12192000"/>
              <a:gd name="connsiteY7" fmla="*/ 543494 h 3972494"/>
              <a:gd name="connsiteX0" fmla="*/ 0 w 12192000"/>
              <a:gd name="connsiteY0" fmla="*/ 268767 h 3697767"/>
              <a:gd name="connsiteX1" fmla="*/ 3439886 w 12192000"/>
              <a:gd name="connsiteY1" fmla="*/ 250625 h 3697767"/>
              <a:gd name="connsiteX2" fmla="*/ 6574972 w 12192000"/>
              <a:gd name="connsiteY2" fmla="*/ 1542395 h 3697767"/>
              <a:gd name="connsiteX3" fmla="*/ 9231085 w 12192000"/>
              <a:gd name="connsiteY3" fmla="*/ 395768 h 3697767"/>
              <a:gd name="connsiteX4" fmla="*/ 12192000 w 12192000"/>
              <a:gd name="connsiteY4" fmla="*/ 268767 h 3697767"/>
              <a:gd name="connsiteX5" fmla="*/ 12192000 w 12192000"/>
              <a:gd name="connsiteY5" fmla="*/ 3697767 h 3697767"/>
              <a:gd name="connsiteX6" fmla="*/ 0 w 12192000"/>
              <a:gd name="connsiteY6" fmla="*/ 3697767 h 3697767"/>
              <a:gd name="connsiteX7" fmla="*/ 0 w 12192000"/>
              <a:gd name="connsiteY7" fmla="*/ 268767 h 3697767"/>
              <a:gd name="connsiteX0" fmla="*/ 0 w 12192000"/>
              <a:gd name="connsiteY0" fmla="*/ 619785 h 4048785"/>
              <a:gd name="connsiteX1" fmla="*/ 3439886 w 12192000"/>
              <a:gd name="connsiteY1" fmla="*/ 601643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3439886 w 12192000"/>
              <a:gd name="connsiteY1" fmla="*/ 601643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3135086 w 12192000"/>
              <a:gd name="connsiteY1" fmla="*/ 1428957 h 4048785"/>
              <a:gd name="connsiteX2" fmla="*/ 6574972 w 12192000"/>
              <a:gd name="connsiteY2" fmla="*/ 1893413 h 4048785"/>
              <a:gd name="connsiteX3" fmla="*/ 9231085 w 12192000"/>
              <a:gd name="connsiteY3" fmla="*/ 746786 h 4048785"/>
              <a:gd name="connsiteX4" fmla="*/ 12192000 w 12192000"/>
              <a:gd name="connsiteY4" fmla="*/ 619785 h 4048785"/>
              <a:gd name="connsiteX5" fmla="*/ 12192000 w 12192000"/>
              <a:gd name="connsiteY5" fmla="*/ 4048785 h 4048785"/>
              <a:gd name="connsiteX6" fmla="*/ 0 w 12192000"/>
              <a:gd name="connsiteY6" fmla="*/ 4048785 h 4048785"/>
              <a:gd name="connsiteX7" fmla="*/ 0 w 12192000"/>
              <a:gd name="connsiteY7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6574972 w 12192000"/>
              <a:gd name="connsiteY3" fmla="*/ 1893413 h 4048785"/>
              <a:gd name="connsiteX4" fmla="*/ 9231085 w 12192000"/>
              <a:gd name="connsiteY4" fmla="*/ 746786 h 4048785"/>
              <a:gd name="connsiteX5" fmla="*/ 12192000 w 12192000"/>
              <a:gd name="connsiteY5" fmla="*/ 619785 h 4048785"/>
              <a:gd name="connsiteX6" fmla="*/ 12192000 w 12192000"/>
              <a:gd name="connsiteY6" fmla="*/ 4048785 h 4048785"/>
              <a:gd name="connsiteX7" fmla="*/ 0 w 12192000"/>
              <a:gd name="connsiteY7" fmla="*/ 4048785 h 4048785"/>
              <a:gd name="connsiteX8" fmla="*/ 0 w 12192000"/>
              <a:gd name="connsiteY8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6574972 w 12192000"/>
              <a:gd name="connsiteY3" fmla="*/ 1893413 h 4048785"/>
              <a:gd name="connsiteX4" fmla="*/ 9231085 w 12192000"/>
              <a:gd name="connsiteY4" fmla="*/ 746786 h 4048785"/>
              <a:gd name="connsiteX5" fmla="*/ 12192000 w 12192000"/>
              <a:gd name="connsiteY5" fmla="*/ 619785 h 4048785"/>
              <a:gd name="connsiteX6" fmla="*/ 12192000 w 12192000"/>
              <a:gd name="connsiteY6" fmla="*/ 4048785 h 4048785"/>
              <a:gd name="connsiteX7" fmla="*/ 0 w 12192000"/>
              <a:gd name="connsiteY7" fmla="*/ 4048785 h 4048785"/>
              <a:gd name="connsiteX8" fmla="*/ 0 w 12192000"/>
              <a:gd name="connsiteY8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4818743 w 12192000"/>
              <a:gd name="connsiteY3" fmla="*/ 1733757 h 4048785"/>
              <a:gd name="connsiteX4" fmla="*/ 6574972 w 12192000"/>
              <a:gd name="connsiteY4" fmla="*/ 1893413 h 4048785"/>
              <a:gd name="connsiteX5" fmla="*/ 9231085 w 12192000"/>
              <a:gd name="connsiteY5" fmla="*/ 746786 h 4048785"/>
              <a:gd name="connsiteX6" fmla="*/ 12192000 w 12192000"/>
              <a:gd name="connsiteY6" fmla="*/ 619785 h 4048785"/>
              <a:gd name="connsiteX7" fmla="*/ 12192000 w 12192000"/>
              <a:gd name="connsiteY7" fmla="*/ 4048785 h 4048785"/>
              <a:gd name="connsiteX8" fmla="*/ 0 w 12192000"/>
              <a:gd name="connsiteY8" fmla="*/ 4048785 h 4048785"/>
              <a:gd name="connsiteX9" fmla="*/ 0 w 12192000"/>
              <a:gd name="connsiteY9" fmla="*/ 619785 h 4048785"/>
              <a:gd name="connsiteX0" fmla="*/ 0 w 12192000"/>
              <a:gd name="connsiteY0" fmla="*/ 619785 h 4048785"/>
              <a:gd name="connsiteX1" fmla="*/ 1524000 w 12192000"/>
              <a:gd name="connsiteY1" fmla="*/ 819357 h 4048785"/>
              <a:gd name="connsiteX2" fmla="*/ 3135086 w 12192000"/>
              <a:gd name="connsiteY2" fmla="*/ 1428957 h 4048785"/>
              <a:gd name="connsiteX3" fmla="*/ 5065486 w 12192000"/>
              <a:gd name="connsiteY3" fmla="*/ 1051586 h 4048785"/>
              <a:gd name="connsiteX4" fmla="*/ 6574972 w 12192000"/>
              <a:gd name="connsiteY4" fmla="*/ 1893413 h 4048785"/>
              <a:gd name="connsiteX5" fmla="*/ 9231085 w 12192000"/>
              <a:gd name="connsiteY5" fmla="*/ 746786 h 4048785"/>
              <a:gd name="connsiteX6" fmla="*/ 12192000 w 12192000"/>
              <a:gd name="connsiteY6" fmla="*/ 619785 h 4048785"/>
              <a:gd name="connsiteX7" fmla="*/ 12192000 w 12192000"/>
              <a:gd name="connsiteY7" fmla="*/ 4048785 h 4048785"/>
              <a:gd name="connsiteX8" fmla="*/ 0 w 12192000"/>
              <a:gd name="connsiteY8" fmla="*/ 4048785 h 4048785"/>
              <a:gd name="connsiteX9" fmla="*/ 0 w 12192000"/>
              <a:gd name="connsiteY9" fmla="*/ 619785 h 4048785"/>
              <a:gd name="connsiteX0" fmla="*/ 0 w 12192000"/>
              <a:gd name="connsiteY0" fmla="*/ 242446 h 3671446"/>
              <a:gd name="connsiteX1" fmla="*/ 1524000 w 12192000"/>
              <a:gd name="connsiteY1" fmla="*/ 442018 h 3671446"/>
              <a:gd name="connsiteX2" fmla="*/ 3135086 w 12192000"/>
              <a:gd name="connsiteY2" fmla="*/ 1051618 h 3671446"/>
              <a:gd name="connsiteX3" fmla="*/ 5065486 w 12192000"/>
              <a:gd name="connsiteY3" fmla="*/ 674247 h 3671446"/>
              <a:gd name="connsiteX4" fmla="*/ 6574972 w 12192000"/>
              <a:gd name="connsiteY4" fmla="*/ 1516074 h 3671446"/>
              <a:gd name="connsiteX5" fmla="*/ 8548914 w 12192000"/>
              <a:gd name="connsiteY5" fmla="*/ 790361 h 3671446"/>
              <a:gd name="connsiteX6" fmla="*/ 9231085 w 12192000"/>
              <a:gd name="connsiteY6" fmla="*/ 369447 h 3671446"/>
              <a:gd name="connsiteX7" fmla="*/ 12192000 w 12192000"/>
              <a:gd name="connsiteY7" fmla="*/ 242446 h 3671446"/>
              <a:gd name="connsiteX8" fmla="*/ 12192000 w 12192000"/>
              <a:gd name="connsiteY8" fmla="*/ 3671446 h 3671446"/>
              <a:gd name="connsiteX9" fmla="*/ 0 w 12192000"/>
              <a:gd name="connsiteY9" fmla="*/ 3671446 h 3671446"/>
              <a:gd name="connsiteX10" fmla="*/ 0 w 12192000"/>
              <a:gd name="connsiteY10" fmla="*/ 242446 h 3671446"/>
              <a:gd name="connsiteX0" fmla="*/ 0 w 12192000"/>
              <a:gd name="connsiteY0" fmla="*/ 238591 h 3667591"/>
              <a:gd name="connsiteX1" fmla="*/ 1524000 w 12192000"/>
              <a:gd name="connsiteY1" fmla="*/ 438163 h 3667591"/>
              <a:gd name="connsiteX2" fmla="*/ 3135086 w 12192000"/>
              <a:gd name="connsiteY2" fmla="*/ 1047763 h 3667591"/>
              <a:gd name="connsiteX3" fmla="*/ 5065486 w 12192000"/>
              <a:gd name="connsiteY3" fmla="*/ 670392 h 3667591"/>
              <a:gd name="connsiteX4" fmla="*/ 6574972 w 12192000"/>
              <a:gd name="connsiteY4" fmla="*/ 1512219 h 3667591"/>
              <a:gd name="connsiteX5" fmla="*/ 7750628 w 12192000"/>
              <a:gd name="connsiteY5" fmla="*/ 670392 h 3667591"/>
              <a:gd name="connsiteX6" fmla="*/ 9231085 w 12192000"/>
              <a:gd name="connsiteY6" fmla="*/ 365592 h 3667591"/>
              <a:gd name="connsiteX7" fmla="*/ 12192000 w 12192000"/>
              <a:gd name="connsiteY7" fmla="*/ 238591 h 3667591"/>
              <a:gd name="connsiteX8" fmla="*/ 12192000 w 12192000"/>
              <a:gd name="connsiteY8" fmla="*/ 3667591 h 3667591"/>
              <a:gd name="connsiteX9" fmla="*/ 0 w 12192000"/>
              <a:gd name="connsiteY9" fmla="*/ 3667591 h 3667591"/>
              <a:gd name="connsiteX10" fmla="*/ 0 w 12192000"/>
              <a:gd name="connsiteY10" fmla="*/ 238591 h 3667591"/>
              <a:gd name="connsiteX0" fmla="*/ 0 w 12192000"/>
              <a:gd name="connsiteY0" fmla="*/ 297892 h 3726892"/>
              <a:gd name="connsiteX1" fmla="*/ 1524000 w 12192000"/>
              <a:gd name="connsiteY1" fmla="*/ 497464 h 3726892"/>
              <a:gd name="connsiteX2" fmla="*/ 3135086 w 12192000"/>
              <a:gd name="connsiteY2" fmla="*/ 1107064 h 3726892"/>
              <a:gd name="connsiteX3" fmla="*/ 5065486 w 12192000"/>
              <a:gd name="connsiteY3" fmla="*/ 729693 h 3726892"/>
              <a:gd name="connsiteX4" fmla="*/ 6574972 w 12192000"/>
              <a:gd name="connsiteY4" fmla="*/ 1571520 h 3726892"/>
              <a:gd name="connsiteX5" fmla="*/ 7750628 w 12192000"/>
              <a:gd name="connsiteY5" fmla="*/ 729693 h 3726892"/>
              <a:gd name="connsiteX6" fmla="*/ 9231085 w 12192000"/>
              <a:gd name="connsiteY6" fmla="*/ 424893 h 3726892"/>
              <a:gd name="connsiteX7" fmla="*/ 10305143 w 12192000"/>
              <a:gd name="connsiteY7" fmla="*/ 192663 h 3726892"/>
              <a:gd name="connsiteX8" fmla="*/ 12192000 w 12192000"/>
              <a:gd name="connsiteY8" fmla="*/ 297892 h 3726892"/>
              <a:gd name="connsiteX9" fmla="*/ 12192000 w 12192000"/>
              <a:gd name="connsiteY9" fmla="*/ 3726892 h 3726892"/>
              <a:gd name="connsiteX10" fmla="*/ 0 w 12192000"/>
              <a:gd name="connsiteY10" fmla="*/ 3726892 h 3726892"/>
              <a:gd name="connsiteX11" fmla="*/ 0 w 12192000"/>
              <a:gd name="connsiteY11" fmla="*/ 297892 h 3726892"/>
              <a:gd name="connsiteX0" fmla="*/ 0 w 12192000"/>
              <a:gd name="connsiteY0" fmla="*/ 745529 h 4174529"/>
              <a:gd name="connsiteX1" fmla="*/ 1524000 w 12192000"/>
              <a:gd name="connsiteY1" fmla="*/ 945101 h 4174529"/>
              <a:gd name="connsiteX2" fmla="*/ 3135086 w 12192000"/>
              <a:gd name="connsiteY2" fmla="*/ 1554701 h 4174529"/>
              <a:gd name="connsiteX3" fmla="*/ 5065486 w 12192000"/>
              <a:gd name="connsiteY3" fmla="*/ 1177330 h 4174529"/>
              <a:gd name="connsiteX4" fmla="*/ 6574972 w 12192000"/>
              <a:gd name="connsiteY4" fmla="*/ 2019157 h 4174529"/>
              <a:gd name="connsiteX5" fmla="*/ 7750628 w 12192000"/>
              <a:gd name="connsiteY5" fmla="*/ 1177330 h 4174529"/>
              <a:gd name="connsiteX6" fmla="*/ 9231085 w 12192000"/>
              <a:gd name="connsiteY6" fmla="*/ 872530 h 4174529"/>
              <a:gd name="connsiteX7" fmla="*/ 10305143 w 12192000"/>
              <a:gd name="connsiteY7" fmla="*/ 1672 h 4174529"/>
              <a:gd name="connsiteX8" fmla="*/ 12192000 w 12192000"/>
              <a:gd name="connsiteY8" fmla="*/ 745529 h 4174529"/>
              <a:gd name="connsiteX9" fmla="*/ 12192000 w 12192000"/>
              <a:gd name="connsiteY9" fmla="*/ 4174529 h 4174529"/>
              <a:gd name="connsiteX10" fmla="*/ 0 w 12192000"/>
              <a:gd name="connsiteY10" fmla="*/ 4174529 h 4174529"/>
              <a:gd name="connsiteX11" fmla="*/ 0 w 12192000"/>
              <a:gd name="connsiteY11" fmla="*/ 745529 h 4174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174529">
                <a:moveTo>
                  <a:pt x="0" y="745529"/>
                </a:moveTo>
                <a:cubicBezTo>
                  <a:pt x="254000" y="207291"/>
                  <a:pt x="1001486" y="810239"/>
                  <a:pt x="1524000" y="945101"/>
                </a:cubicBezTo>
                <a:cubicBezTo>
                  <a:pt x="3207657" y="717106"/>
                  <a:pt x="2544838" y="1515996"/>
                  <a:pt x="3135086" y="1554701"/>
                </a:cubicBezTo>
                <a:cubicBezTo>
                  <a:pt x="3725334" y="1593406"/>
                  <a:pt x="4492172" y="1099921"/>
                  <a:pt x="5065486" y="1177330"/>
                </a:cubicBezTo>
                <a:cubicBezTo>
                  <a:pt x="5638800" y="1254739"/>
                  <a:pt x="6127448" y="2019157"/>
                  <a:pt x="6574972" y="2019157"/>
                </a:cubicBezTo>
                <a:cubicBezTo>
                  <a:pt x="7022496" y="2019157"/>
                  <a:pt x="7307942" y="1368435"/>
                  <a:pt x="7750628" y="1177330"/>
                </a:cubicBezTo>
                <a:cubicBezTo>
                  <a:pt x="8193314" y="986225"/>
                  <a:pt x="8805333" y="1068473"/>
                  <a:pt x="9231085" y="872530"/>
                </a:cubicBezTo>
                <a:cubicBezTo>
                  <a:pt x="9656838" y="676587"/>
                  <a:pt x="9811657" y="22839"/>
                  <a:pt x="10305143" y="1672"/>
                </a:cubicBezTo>
                <a:cubicBezTo>
                  <a:pt x="10798629" y="-19495"/>
                  <a:pt x="11877524" y="156491"/>
                  <a:pt x="12192000" y="745529"/>
                </a:cubicBezTo>
                <a:lnTo>
                  <a:pt x="12192000" y="4174529"/>
                </a:lnTo>
                <a:lnTo>
                  <a:pt x="0" y="4174529"/>
                </a:lnTo>
                <a:lnTo>
                  <a:pt x="0" y="745529"/>
                </a:lnTo>
                <a:close/>
              </a:path>
            </a:pathLst>
          </a:cu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endParaRPr lang="en-ID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10272074" y="3061157"/>
            <a:ext cx="713307" cy="501326"/>
          </a:xfrm>
          <a:custGeom>
            <a:avLst/>
            <a:gdLst>
              <a:gd name="T0" fmla="*/ 195 w 195"/>
              <a:gd name="T1" fmla="*/ 0 h 137"/>
              <a:gd name="T2" fmla="*/ 186 w 195"/>
              <a:gd name="T3" fmla="*/ 35 h 137"/>
              <a:gd name="T4" fmla="*/ 177 w 195"/>
              <a:gd name="T5" fmla="*/ 27 h 137"/>
              <a:gd name="T6" fmla="*/ 127 w 195"/>
              <a:gd name="T7" fmla="*/ 77 h 137"/>
              <a:gd name="T8" fmla="*/ 106 w 195"/>
              <a:gd name="T9" fmla="*/ 57 h 137"/>
              <a:gd name="T10" fmla="*/ 73 w 195"/>
              <a:gd name="T11" fmla="*/ 90 h 137"/>
              <a:gd name="T12" fmla="*/ 64 w 195"/>
              <a:gd name="T13" fmla="*/ 82 h 137"/>
              <a:gd name="T14" fmla="*/ 106 w 195"/>
              <a:gd name="T15" fmla="*/ 40 h 137"/>
              <a:gd name="T16" fmla="*/ 127 w 195"/>
              <a:gd name="T17" fmla="*/ 60 h 137"/>
              <a:gd name="T18" fmla="*/ 169 w 195"/>
              <a:gd name="T19" fmla="*/ 18 h 137"/>
              <a:gd name="T20" fmla="*/ 161 w 195"/>
              <a:gd name="T21" fmla="*/ 10 h 137"/>
              <a:gd name="T22" fmla="*/ 195 w 195"/>
              <a:gd name="T23" fmla="*/ 0 h 137"/>
              <a:gd name="T24" fmla="*/ 177 w 195"/>
              <a:gd name="T25" fmla="*/ 38 h 137"/>
              <a:gd name="T26" fmla="*/ 181 w 195"/>
              <a:gd name="T27" fmla="*/ 41 h 137"/>
              <a:gd name="T28" fmla="*/ 181 w 195"/>
              <a:gd name="T29" fmla="*/ 122 h 137"/>
              <a:gd name="T30" fmla="*/ 166 w 195"/>
              <a:gd name="T31" fmla="*/ 137 h 137"/>
              <a:gd name="T32" fmla="*/ 15 w 195"/>
              <a:gd name="T33" fmla="*/ 137 h 137"/>
              <a:gd name="T34" fmla="*/ 0 w 195"/>
              <a:gd name="T35" fmla="*/ 122 h 137"/>
              <a:gd name="T36" fmla="*/ 0 w 195"/>
              <a:gd name="T37" fmla="*/ 25 h 137"/>
              <a:gd name="T38" fmla="*/ 15 w 195"/>
              <a:gd name="T39" fmla="*/ 10 h 137"/>
              <a:gd name="T40" fmla="*/ 150 w 195"/>
              <a:gd name="T41" fmla="*/ 10 h 137"/>
              <a:gd name="T42" fmla="*/ 158 w 195"/>
              <a:gd name="T43" fmla="*/ 18 h 137"/>
              <a:gd name="T44" fmla="*/ 145 w 195"/>
              <a:gd name="T45" fmla="*/ 31 h 137"/>
              <a:gd name="T46" fmla="*/ 13 w 195"/>
              <a:gd name="T47" fmla="*/ 31 h 137"/>
              <a:gd name="T48" fmla="*/ 13 w 195"/>
              <a:gd name="T49" fmla="*/ 115 h 137"/>
              <a:gd name="T50" fmla="*/ 168 w 195"/>
              <a:gd name="T51" fmla="*/ 115 h 137"/>
              <a:gd name="T52" fmla="*/ 168 w 195"/>
              <a:gd name="T53" fmla="*/ 47 h 137"/>
              <a:gd name="T54" fmla="*/ 177 w 195"/>
              <a:gd name="T55" fmla="*/ 38 h 137"/>
              <a:gd name="T56" fmla="*/ 49 w 195"/>
              <a:gd name="T57" fmla="*/ 22 h 137"/>
              <a:gd name="T58" fmla="*/ 54 w 195"/>
              <a:gd name="T59" fmla="*/ 27 h 137"/>
              <a:gd name="T60" fmla="*/ 59 w 195"/>
              <a:gd name="T61" fmla="*/ 22 h 137"/>
              <a:gd name="T62" fmla="*/ 54 w 195"/>
              <a:gd name="T63" fmla="*/ 18 h 137"/>
              <a:gd name="T64" fmla="*/ 49 w 195"/>
              <a:gd name="T65" fmla="*/ 22 h 137"/>
              <a:gd name="T66" fmla="*/ 34 w 195"/>
              <a:gd name="T67" fmla="*/ 22 h 137"/>
              <a:gd name="T68" fmla="*/ 38 w 195"/>
              <a:gd name="T69" fmla="*/ 27 h 137"/>
              <a:gd name="T70" fmla="*/ 43 w 195"/>
              <a:gd name="T71" fmla="*/ 22 h 137"/>
              <a:gd name="T72" fmla="*/ 38 w 195"/>
              <a:gd name="T73" fmla="*/ 18 h 137"/>
              <a:gd name="T74" fmla="*/ 34 w 195"/>
              <a:gd name="T75" fmla="*/ 22 h 137"/>
              <a:gd name="T76" fmla="*/ 18 w 195"/>
              <a:gd name="T77" fmla="*/ 22 h 137"/>
              <a:gd name="T78" fmla="*/ 23 w 195"/>
              <a:gd name="T79" fmla="*/ 27 h 137"/>
              <a:gd name="T80" fmla="*/ 27 w 195"/>
              <a:gd name="T81" fmla="*/ 22 h 137"/>
              <a:gd name="T82" fmla="*/ 23 w 195"/>
              <a:gd name="T83" fmla="*/ 18 h 137"/>
              <a:gd name="T84" fmla="*/ 18 w 195"/>
              <a:gd name="T8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5" h="137">
                <a:moveTo>
                  <a:pt x="195" y="0"/>
                </a:moveTo>
                <a:cubicBezTo>
                  <a:pt x="186" y="35"/>
                  <a:pt x="186" y="35"/>
                  <a:pt x="186" y="35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73" y="90"/>
                  <a:pt x="73" y="90"/>
                  <a:pt x="73" y="90"/>
                </a:cubicBezTo>
                <a:cubicBezTo>
                  <a:pt x="64" y="82"/>
                  <a:pt x="64" y="82"/>
                  <a:pt x="64" y="82"/>
                </a:cubicBezTo>
                <a:cubicBezTo>
                  <a:pt x="106" y="40"/>
                  <a:pt x="106" y="40"/>
                  <a:pt x="106" y="40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69" y="18"/>
                  <a:pt x="169" y="18"/>
                  <a:pt x="169" y="18"/>
                </a:cubicBezTo>
                <a:cubicBezTo>
                  <a:pt x="161" y="10"/>
                  <a:pt x="161" y="10"/>
                  <a:pt x="161" y="10"/>
                </a:cubicBezTo>
                <a:lnTo>
                  <a:pt x="195" y="0"/>
                </a:lnTo>
                <a:close/>
                <a:moveTo>
                  <a:pt x="177" y="38"/>
                </a:moveTo>
                <a:cubicBezTo>
                  <a:pt x="181" y="41"/>
                  <a:pt x="181" y="41"/>
                  <a:pt x="181" y="41"/>
                </a:cubicBezTo>
                <a:cubicBezTo>
                  <a:pt x="181" y="122"/>
                  <a:pt x="181" y="122"/>
                  <a:pt x="181" y="122"/>
                </a:cubicBezTo>
                <a:cubicBezTo>
                  <a:pt x="181" y="130"/>
                  <a:pt x="174" y="137"/>
                  <a:pt x="166" y="137"/>
                </a:cubicBezTo>
                <a:cubicBezTo>
                  <a:pt x="15" y="137"/>
                  <a:pt x="15" y="137"/>
                  <a:pt x="15" y="137"/>
                </a:cubicBezTo>
                <a:cubicBezTo>
                  <a:pt x="7" y="137"/>
                  <a:pt x="0" y="130"/>
                  <a:pt x="0" y="12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7"/>
                  <a:pt x="7" y="10"/>
                  <a:pt x="15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8" y="18"/>
                  <a:pt x="158" y="18"/>
                  <a:pt x="158" y="18"/>
                </a:cubicBezTo>
                <a:cubicBezTo>
                  <a:pt x="145" y="31"/>
                  <a:pt x="145" y="31"/>
                  <a:pt x="145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47"/>
                  <a:pt x="168" y="47"/>
                  <a:pt x="168" y="47"/>
                </a:cubicBezTo>
                <a:lnTo>
                  <a:pt x="177" y="38"/>
                </a:lnTo>
                <a:close/>
                <a:moveTo>
                  <a:pt x="49" y="22"/>
                </a:moveTo>
                <a:cubicBezTo>
                  <a:pt x="49" y="25"/>
                  <a:pt x="51" y="27"/>
                  <a:pt x="54" y="27"/>
                </a:cubicBezTo>
                <a:cubicBezTo>
                  <a:pt x="57" y="27"/>
                  <a:pt x="59" y="25"/>
                  <a:pt x="59" y="22"/>
                </a:cubicBezTo>
                <a:cubicBezTo>
                  <a:pt x="59" y="20"/>
                  <a:pt x="57" y="18"/>
                  <a:pt x="54" y="18"/>
                </a:cubicBezTo>
                <a:cubicBezTo>
                  <a:pt x="51" y="18"/>
                  <a:pt x="49" y="20"/>
                  <a:pt x="49" y="22"/>
                </a:cubicBezTo>
                <a:close/>
                <a:moveTo>
                  <a:pt x="34" y="22"/>
                </a:moveTo>
                <a:cubicBezTo>
                  <a:pt x="34" y="25"/>
                  <a:pt x="36" y="27"/>
                  <a:pt x="38" y="27"/>
                </a:cubicBezTo>
                <a:cubicBezTo>
                  <a:pt x="41" y="27"/>
                  <a:pt x="43" y="25"/>
                  <a:pt x="43" y="22"/>
                </a:cubicBezTo>
                <a:cubicBezTo>
                  <a:pt x="43" y="20"/>
                  <a:pt x="41" y="18"/>
                  <a:pt x="38" y="18"/>
                </a:cubicBezTo>
                <a:cubicBezTo>
                  <a:pt x="36" y="18"/>
                  <a:pt x="34" y="20"/>
                  <a:pt x="34" y="22"/>
                </a:cubicBezTo>
                <a:close/>
                <a:moveTo>
                  <a:pt x="18" y="22"/>
                </a:moveTo>
                <a:cubicBezTo>
                  <a:pt x="18" y="25"/>
                  <a:pt x="20" y="27"/>
                  <a:pt x="23" y="27"/>
                </a:cubicBezTo>
                <a:cubicBezTo>
                  <a:pt x="25" y="27"/>
                  <a:pt x="27" y="25"/>
                  <a:pt x="27" y="22"/>
                </a:cubicBezTo>
                <a:cubicBezTo>
                  <a:pt x="27" y="20"/>
                  <a:pt x="25" y="18"/>
                  <a:pt x="23" y="18"/>
                </a:cubicBezTo>
                <a:cubicBezTo>
                  <a:pt x="20" y="18"/>
                  <a:pt x="18" y="20"/>
                  <a:pt x="18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rtl="1"/>
            <a:endParaRPr lang="en-US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9" b="1779"/>
          <a:stretch>
            <a:fillRect/>
          </a:stretch>
        </p:blipFill>
        <p:spPr/>
      </p:pic>
      <p:sp>
        <p:nvSpPr>
          <p:cNvPr id="11" name="TextBox 10"/>
          <p:cNvSpPr txBox="1"/>
          <p:nvPr/>
        </p:nvSpPr>
        <p:spPr>
          <a:xfrm>
            <a:off x="5472112" y="560753"/>
            <a:ext cx="6096001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b="1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Anza Wastewater </a:t>
            </a:r>
            <a:r>
              <a:rPr lang="en-US" sz="54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Treatment Method</a:t>
            </a:r>
            <a:endParaRPr lang="en-ID" sz="54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28766" y="2713829"/>
            <a:ext cx="46625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Activated </a:t>
            </a:r>
            <a:r>
              <a:rPr lang="en-US" sz="2800" dirty="0" smtClean="0"/>
              <a:t>sludge</a:t>
            </a:r>
            <a:r>
              <a:rPr lang="ar-AE" sz="2800" dirty="0" smtClean="0"/>
              <a:t> </a:t>
            </a:r>
            <a:r>
              <a:rPr lang="en-US" sz="2800" dirty="0" smtClean="0"/>
              <a:t>system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803923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891842"/>
            <a:ext cx="12192000" cy="966158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ID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3888" y="505094"/>
            <a:ext cx="11326922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54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Anza Wastewater Flow Characteristics</a:t>
            </a:r>
            <a:endParaRPr lang="en-ID" sz="54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3888" y="2006030"/>
            <a:ext cx="7186612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endParaRPr lang="ar-EG" sz="16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6" name="Freeform 24"/>
          <p:cNvSpPr>
            <a:spLocks noEditPoints="1"/>
          </p:cNvSpPr>
          <p:nvPr/>
        </p:nvSpPr>
        <p:spPr bwMode="auto">
          <a:xfrm>
            <a:off x="1340672" y="4360409"/>
            <a:ext cx="808068" cy="810166"/>
          </a:xfrm>
          <a:custGeom>
            <a:avLst/>
            <a:gdLst>
              <a:gd name="T0" fmla="*/ 163 w 326"/>
              <a:gd name="T1" fmla="*/ 0 h 326"/>
              <a:gd name="T2" fmla="*/ 0 w 326"/>
              <a:gd name="T3" fmla="*/ 163 h 326"/>
              <a:gd name="T4" fmla="*/ 163 w 326"/>
              <a:gd name="T5" fmla="*/ 326 h 326"/>
              <a:gd name="T6" fmla="*/ 326 w 326"/>
              <a:gd name="T7" fmla="*/ 163 h 326"/>
              <a:gd name="T8" fmla="*/ 163 w 326"/>
              <a:gd name="T9" fmla="*/ 0 h 326"/>
              <a:gd name="T10" fmla="*/ 234 w 326"/>
              <a:gd name="T11" fmla="*/ 247 h 326"/>
              <a:gd name="T12" fmla="*/ 220 w 326"/>
              <a:gd name="T13" fmla="*/ 261 h 326"/>
              <a:gd name="T14" fmla="*/ 81 w 326"/>
              <a:gd name="T15" fmla="*/ 261 h 326"/>
              <a:gd name="T16" fmla="*/ 66 w 326"/>
              <a:gd name="T17" fmla="*/ 247 h 326"/>
              <a:gd name="T18" fmla="*/ 66 w 326"/>
              <a:gd name="T19" fmla="*/ 135 h 326"/>
              <a:gd name="T20" fmla="*/ 81 w 326"/>
              <a:gd name="T21" fmla="*/ 120 h 326"/>
              <a:gd name="T22" fmla="*/ 161 w 326"/>
              <a:gd name="T23" fmla="*/ 120 h 326"/>
              <a:gd name="T24" fmla="*/ 165 w 326"/>
              <a:gd name="T25" fmla="*/ 134 h 326"/>
              <a:gd name="T26" fmla="*/ 78 w 326"/>
              <a:gd name="T27" fmla="*/ 134 h 326"/>
              <a:gd name="T28" fmla="*/ 78 w 326"/>
              <a:gd name="T29" fmla="*/ 247 h 326"/>
              <a:gd name="T30" fmla="*/ 222 w 326"/>
              <a:gd name="T31" fmla="*/ 247 h 326"/>
              <a:gd name="T32" fmla="*/ 222 w 326"/>
              <a:gd name="T33" fmla="*/ 164 h 326"/>
              <a:gd name="T34" fmla="*/ 234 w 326"/>
              <a:gd name="T35" fmla="*/ 161 h 326"/>
              <a:gd name="T36" fmla="*/ 234 w 326"/>
              <a:gd name="T37" fmla="*/ 247 h 326"/>
              <a:gd name="T38" fmla="*/ 162 w 326"/>
              <a:gd name="T39" fmla="*/ 183 h 326"/>
              <a:gd name="T40" fmla="*/ 162 w 326"/>
              <a:gd name="T41" fmla="*/ 235 h 326"/>
              <a:gd name="T42" fmla="*/ 138 w 326"/>
              <a:gd name="T43" fmla="*/ 235 h 326"/>
              <a:gd name="T44" fmla="*/ 138 w 326"/>
              <a:gd name="T45" fmla="*/ 183 h 326"/>
              <a:gd name="T46" fmla="*/ 162 w 326"/>
              <a:gd name="T47" fmla="*/ 183 h 326"/>
              <a:gd name="T48" fmla="*/ 126 w 326"/>
              <a:gd name="T49" fmla="*/ 201 h 326"/>
              <a:gd name="T50" fmla="*/ 126 w 326"/>
              <a:gd name="T51" fmla="*/ 235 h 326"/>
              <a:gd name="T52" fmla="*/ 102 w 326"/>
              <a:gd name="T53" fmla="*/ 235 h 326"/>
              <a:gd name="T54" fmla="*/ 102 w 326"/>
              <a:gd name="T55" fmla="*/ 201 h 326"/>
              <a:gd name="T56" fmla="*/ 126 w 326"/>
              <a:gd name="T57" fmla="*/ 201 h 326"/>
              <a:gd name="T58" fmla="*/ 175 w 326"/>
              <a:gd name="T59" fmla="*/ 235 h 326"/>
              <a:gd name="T60" fmla="*/ 175 w 326"/>
              <a:gd name="T61" fmla="*/ 165 h 326"/>
              <a:gd name="T62" fmla="*/ 199 w 326"/>
              <a:gd name="T63" fmla="*/ 165 h 326"/>
              <a:gd name="T64" fmla="*/ 199 w 326"/>
              <a:gd name="T65" fmla="*/ 235 h 326"/>
              <a:gd name="T66" fmla="*/ 175 w 326"/>
              <a:gd name="T67" fmla="*/ 235 h 326"/>
              <a:gd name="T68" fmla="*/ 214 w 326"/>
              <a:gd name="T69" fmla="*/ 156 h 326"/>
              <a:gd name="T70" fmla="*/ 190 w 326"/>
              <a:gd name="T71" fmla="*/ 149 h 326"/>
              <a:gd name="T72" fmla="*/ 169 w 326"/>
              <a:gd name="T73" fmla="*/ 164 h 326"/>
              <a:gd name="T74" fmla="*/ 179 w 326"/>
              <a:gd name="T75" fmla="*/ 138 h 326"/>
              <a:gd name="T76" fmla="*/ 169 w 326"/>
              <a:gd name="T77" fmla="*/ 110 h 326"/>
              <a:gd name="T78" fmla="*/ 214 w 326"/>
              <a:gd name="T79" fmla="*/ 65 h 326"/>
              <a:gd name="T80" fmla="*/ 260 w 326"/>
              <a:gd name="T81" fmla="*/ 110 h 326"/>
              <a:gd name="T82" fmla="*/ 214 w 326"/>
              <a:gd name="T83" fmla="*/ 15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6" h="326">
                <a:moveTo>
                  <a:pt x="163" y="0"/>
                </a:moveTo>
                <a:cubicBezTo>
                  <a:pt x="74" y="0"/>
                  <a:pt x="0" y="73"/>
                  <a:pt x="0" y="163"/>
                </a:cubicBezTo>
                <a:cubicBezTo>
                  <a:pt x="0" y="252"/>
                  <a:pt x="74" y="326"/>
                  <a:pt x="163" y="326"/>
                </a:cubicBezTo>
                <a:cubicBezTo>
                  <a:pt x="253" y="326"/>
                  <a:pt x="326" y="252"/>
                  <a:pt x="326" y="163"/>
                </a:cubicBezTo>
                <a:cubicBezTo>
                  <a:pt x="326" y="73"/>
                  <a:pt x="253" y="0"/>
                  <a:pt x="163" y="0"/>
                </a:cubicBezTo>
                <a:close/>
                <a:moveTo>
                  <a:pt x="234" y="247"/>
                </a:moveTo>
                <a:cubicBezTo>
                  <a:pt x="234" y="254"/>
                  <a:pt x="228" y="261"/>
                  <a:pt x="220" y="261"/>
                </a:cubicBezTo>
                <a:cubicBezTo>
                  <a:pt x="81" y="261"/>
                  <a:pt x="81" y="261"/>
                  <a:pt x="81" y="261"/>
                </a:cubicBezTo>
                <a:cubicBezTo>
                  <a:pt x="73" y="261"/>
                  <a:pt x="66" y="254"/>
                  <a:pt x="66" y="247"/>
                </a:cubicBezTo>
                <a:cubicBezTo>
                  <a:pt x="66" y="135"/>
                  <a:pt x="66" y="135"/>
                  <a:pt x="66" y="135"/>
                </a:cubicBezTo>
                <a:cubicBezTo>
                  <a:pt x="66" y="127"/>
                  <a:pt x="73" y="120"/>
                  <a:pt x="81" y="120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62" y="125"/>
                  <a:pt x="163" y="129"/>
                  <a:pt x="165" y="134"/>
                </a:cubicBezTo>
                <a:cubicBezTo>
                  <a:pt x="78" y="134"/>
                  <a:pt x="78" y="134"/>
                  <a:pt x="78" y="134"/>
                </a:cubicBezTo>
                <a:cubicBezTo>
                  <a:pt x="78" y="247"/>
                  <a:pt x="78" y="247"/>
                  <a:pt x="78" y="247"/>
                </a:cubicBezTo>
                <a:cubicBezTo>
                  <a:pt x="222" y="247"/>
                  <a:pt x="222" y="247"/>
                  <a:pt x="222" y="247"/>
                </a:cubicBezTo>
                <a:cubicBezTo>
                  <a:pt x="222" y="164"/>
                  <a:pt x="222" y="164"/>
                  <a:pt x="222" y="164"/>
                </a:cubicBezTo>
                <a:cubicBezTo>
                  <a:pt x="227" y="163"/>
                  <a:pt x="231" y="162"/>
                  <a:pt x="234" y="161"/>
                </a:cubicBezTo>
                <a:lnTo>
                  <a:pt x="234" y="247"/>
                </a:lnTo>
                <a:close/>
                <a:moveTo>
                  <a:pt x="162" y="183"/>
                </a:moveTo>
                <a:cubicBezTo>
                  <a:pt x="162" y="235"/>
                  <a:pt x="162" y="235"/>
                  <a:pt x="162" y="235"/>
                </a:cubicBezTo>
                <a:cubicBezTo>
                  <a:pt x="138" y="235"/>
                  <a:pt x="138" y="235"/>
                  <a:pt x="138" y="235"/>
                </a:cubicBezTo>
                <a:cubicBezTo>
                  <a:pt x="138" y="183"/>
                  <a:pt x="138" y="183"/>
                  <a:pt x="138" y="183"/>
                </a:cubicBezTo>
                <a:lnTo>
                  <a:pt x="162" y="183"/>
                </a:lnTo>
                <a:close/>
                <a:moveTo>
                  <a:pt x="126" y="201"/>
                </a:moveTo>
                <a:cubicBezTo>
                  <a:pt x="126" y="235"/>
                  <a:pt x="126" y="235"/>
                  <a:pt x="126" y="235"/>
                </a:cubicBezTo>
                <a:cubicBezTo>
                  <a:pt x="102" y="235"/>
                  <a:pt x="102" y="235"/>
                  <a:pt x="102" y="235"/>
                </a:cubicBezTo>
                <a:cubicBezTo>
                  <a:pt x="102" y="201"/>
                  <a:pt x="102" y="201"/>
                  <a:pt x="102" y="201"/>
                </a:cubicBezTo>
                <a:lnTo>
                  <a:pt x="126" y="201"/>
                </a:lnTo>
                <a:close/>
                <a:moveTo>
                  <a:pt x="175" y="235"/>
                </a:moveTo>
                <a:cubicBezTo>
                  <a:pt x="175" y="165"/>
                  <a:pt x="175" y="165"/>
                  <a:pt x="175" y="165"/>
                </a:cubicBezTo>
                <a:cubicBezTo>
                  <a:pt x="199" y="165"/>
                  <a:pt x="199" y="165"/>
                  <a:pt x="199" y="165"/>
                </a:cubicBezTo>
                <a:cubicBezTo>
                  <a:pt x="199" y="235"/>
                  <a:pt x="199" y="235"/>
                  <a:pt x="199" y="235"/>
                </a:cubicBezTo>
                <a:lnTo>
                  <a:pt x="175" y="235"/>
                </a:lnTo>
                <a:close/>
                <a:moveTo>
                  <a:pt x="214" y="156"/>
                </a:moveTo>
                <a:cubicBezTo>
                  <a:pt x="205" y="156"/>
                  <a:pt x="197" y="153"/>
                  <a:pt x="190" y="149"/>
                </a:cubicBezTo>
                <a:cubicBezTo>
                  <a:pt x="169" y="164"/>
                  <a:pt x="169" y="164"/>
                  <a:pt x="169" y="164"/>
                </a:cubicBezTo>
                <a:cubicBezTo>
                  <a:pt x="179" y="138"/>
                  <a:pt x="179" y="138"/>
                  <a:pt x="179" y="138"/>
                </a:cubicBezTo>
                <a:cubicBezTo>
                  <a:pt x="172" y="131"/>
                  <a:pt x="169" y="121"/>
                  <a:pt x="169" y="110"/>
                </a:cubicBezTo>
                <a:cubicBezTo>
                  <a:pt x="169" y="85"/>
                  <a:pt x="189" y="65"/>
                  <a:pt x="214" y="65"/>
                </a:cubicBezTo>
                <a:cubicBezTo>
                  <a:pt x="240" y="65"/>
                  <a:pt x="260" y="85"/>
                  <a:pt x="260" y="110"/>
                </a:cubicBezTo>
                <a:cubicBezTo>
                  <a:pt x="260" y="136"/>
                  <a:pt x="240" y="156"/>
                  <a:pt x="214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rtl="1"/>
            <a:endParaRPr lang="en-US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-27992" y="0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2636912"/>
            <a:ext cx="8424596" cy="1851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مستطيل 9"/>
          <p:cNvSpPr/>
          <p:nvPr/>
        </p:nvSpPr>
        <p:spPr>
          <a:xfrm>
            <a:off x="3647728" y="4149080"/>
            <a:ext cx="4741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Strong domestic wastewater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2802835" y="4149080"/>
            <a:ext cx="803082" cy="48193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5921815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90905" y="3487215"/>
            <a:ext cx="1925786" cy="576262"/>
          </a:xfrm>
          <a:custGeom>
            <a:avLst/>
            <a:gdLst>
              <a:gd name="connsiteX0" fmla="*/ 962893 w 1925786"/>
              <a:gd name="connsiteY0" fmla="*/ 0 h 576262"/>
              <a:gd name="connsiteX1" fmla="*/ 1077193 w 1925786"/>
              <a:gd name="connsiteY1" fmla="*/ 166688 h 576262"/>
              <a:gd name="connsiteX2" fmla="*/ 1857522 w 1925786"/>
              <a:gd name="connsiteY2" fmla="*/ 166688 h 576262"/>
              <a:gd name="connsiteX3" fmla="*/ 1925786 w 1925786"/>
              <a:gd name="connsiteY3" fmla="*/ 234952 h 576262"/>
              <a:gd name="connsiteX4" fmla="*/ 1925786 w 1925786"/>
              <a:gd name="connsiteY4" fmla="*/ 507998 h 576262"/>
              <a:gd name="connsiteX5" fmla="*/ 1857522 w 1925786"/>
              <a:gd name="connsiteY5" fmla="*/ 576262 h 576262"/>
              <a:gd name="connsiteX6" fmla="*/ 68264 w 1925786"/>
              <a:gd name="connsiteY6" fmla="*/ 576262 h 576262"/>
              <a:gd name="connsiteX7" fmla="*/ 0 w 1925786"/>
              <a:gd name="connsiteY7" fmla="*/ 507998 h 576262"/>
              <a:gd name="connsiteX8" fmla="*/ 0 w 1925786"/>
              <a:gd name="connsiteY8" fmla="*/ 234952 h 576262"/>
              <a:gd name="connsiteX9" fmla="*/ 68264 w 1925786"/>
              <a:gd name="connsiteY9" fmla="*/ 166688 h 576262"/>
              <a:gd name="connsiteX10" fmla="*/ 848593 w 1925786"/>
              <a:gd name="connsiteY10" fmla="*/ 166688 h 576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25786" h="576262">
                <a:moveTo>
                  <a:pt x="962893" y="0"/>
                </a:moveTo>
                <a:lnTo>
                  <a:pt x="1077193" y="166688"/>
                </a:lnTo>
                <a:lnTo>
                  <a:pt x="1857522" y="166688"/>
                </a:lnTo>
                <a:cubicBezTo>
                  <a:pt x="1895223" y="166688"/>
                  <a:pt x="1925786" y="197251"/>
                  <a:pt x="1925786" y="234952"/>
                </a:cubicBezTo>
                <a:lnTo>
                  <a:pt x="1925786" y="507998"/>
                </a:lnTo>
                <a:cubicBezTo>
                  <a:pt x="1925786" y="545699"/>
                  <a:pt x="1895223" y="576262"/>
                  <a:pt x="1857522" y="576262"/>
                </a:cubicBezTo>
                <a:lnTo>
                  <a:pt x="68264" y="576262"/>
                </a:lnTo>
                <a:cubicBezTo>
                  <a:pt x="30563" y="576262"/>
                  <a:pt x="0" y="545699"/>
                  <a:pt x="0" y="507998"/>
                </a:cubicBezTo>
                <a:lnTo>
                  <a:pt x="0" y="234952"/>
                </a:lnTo>
                <a:cubicBezTo>
                  <a:pt x="0" y="197251"/>
                  <a:pt x="30563" y="166688"/>
                  <a:pt x="68264" y="166688"/>
                </a:cubicBezTo>
                <a:lnTo>
                  <a:pt x="848593" y="16668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ID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3" name="Freeform 2"/>
          <p:cNvSpPr/>
          <p:nvPr/>
        </p:nvSpPr>
        <p:spPr>
          <a:xfrm flipV="1">
            <a:off x="3062006" y="3487215"/>
            <a:ext cx="1925786" cy="576262"/>
          </a:xfrm>
          <a:custGeom>
            <a:avLst/>
            <a:gdLst>
              <a:gd name="connsiteX0" fmla="*/ 962893 w 1925786"/>
              <a:gd name="connsiteY0" fmla="*/ 0 h 576262"/>
              <a:gd name="connsiteX1" fmla="*/ 1077193 w 1925786"/>
              <a:gd name="connsiteY1" fmla="*/ 166688 h 576262"/>
              <a:gd name="connsiteX2" fmla="*/ 1857522 w 1925786"/>
              <a:gd name="connsiteY2" fmla="*/ 166688 h 576262"/>
              <a:gd name="connsiteX3" fmla="*/ 1925786 w 1925786"/>
              <a:gd name="connsiteY3" fmla="*/ 234952 h 576262"/>
              <a:gd name="connsiteX4" fmla="*/ 1925786 w 1925786"/>
              <a:gd name="connsiteY4" fmla="*/ 507998 h 576262"/>
              <a:gd name="connsiteX5" fmla="*/ 1857522 w 1925786"/>
              <a:gd name="connsiteY5" fmla="*/ 576262 h 576262"/>
              <a:gd name="connsiteX6" fmla="*/ 68264 w 1925786"/>
              <a:gd name="connsiteY6" fmla="*/ 576262 h 576262"/>
              <a:gd name="connsiteX7" fmla="*/ 0 w 1925786"/>
              <a:gd name="connsiteY7" fmla="*/ 507998 h 576262"/>
              <a:gd name="connsiteX8" fmla="*/ 0 w 1925786"/>
              <a:gd name="connsiteY8" fmla="*/ 234952 h 576262"/>
              <a:gd name="connsiteX9" fmla="*/ 68264 w 1925786"/>
              <a:gd name="connsiteY9" fmla="*/ 166688 h 576262"/>
              <a:gd name="connsiteX10" fmla="*/ 848593 w 1925786"/>
              <a:gd name="connsiteY10" fmla="*/ 166688 h 576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25786" h="576262">
                <a:moveTo>
                  <a:pt x="962893" y="0"/>
                </a:moveTo>
                <a:lnTo>
                  <a:pt x="1077193" y="166688"/>
                </a:lnTo>
                <a:lnTo>
                  <a:pt x="1857522" y="166688"/>
                </a:lnTo>
                <a:cubicBezTo>
                  <a:pt x="1895223" y="166688"/>
                  <a:pt x="1925786" y="197251"/>
                  <a:pt x="1925786" y="234952"/>
                </a:cubicBezTo>
                <a:lnTo>
                  <a:pt x="1925786" y="507998"/>
                </a:lnTo>
                <a:cubicBezTo>
                  <a:pt x="1925786" y="545699"/>
                  <a:pt x="1895223" y="576262"/>
                  <a:pt x="1857522" y="576262"/>
                </a:cubicBezTo>
                <a:lnTo>
                  <a:pt x="68264" y="576262"/>
                </a:lnTo>
                <a:cubicBezTo>
                  <a:pt x="30563" y="576262"/>
                  <a:pt x="0" y="545699"/>
                  <a:pt x="0" y="507998"/>
                </a:cubicBezTo>
                <a:lnTo>
                  <a:pt x="0" y="234952"/>
                </a:lnTo>
                <a:cubicBezTo>
                  <a:pt x="0" y="197251"/>
                  <a:pt x="30563" y="166688"/>
                  <a:pt x="68264" y="166688"/>
                </a:cubicBezTo>
                <a:lnTo>
                  <a:pt x="848593" y="1666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ID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5133107" y="3487215"/>
            <a:ext cx="1925786" cy="576262"/>
          </a:xfrm>
          <a:custGeom>
            <a:avLst/>
            <a:gdLst>
              <a:gd name="connsiteX0" fmla="*/ 962893 w 1925786"/>
              <a:gd name="connsiteY0" fmla="*/ 0 h 576262"/>
              <a:gd name="connsiteX1" fmla="*/ 1077193 w 1925786"/>
              <a:gd name="connsiteY1" fmla="*/ 166688 h 576262"/>
              <a:gd name="connsiteX2" fmla="*/ 1857522 w 1925786"/>
              <a:gd name="connsiteY2" fmla="*/ 166688 h 576262"/>
              <a:gd name="connsiteX3" fmla="*/ 1925786 w 1925786"/>
              <a:gd name="connsiteY3" fmla="*/ 234952 h 576262"/>
              <a:gd name="connsiteX4" fmla="*/ 1925786 w 1925786"/>
              <a:gd name="connsiteY4" fmla="*/ 507998 h 576262"/>
              <a:gd name="connsiteX5" fmla="*/ 1857522 w 1925786"/>
              <a:gd name="connsiteY5" fmla="*/ 576262 h 576262"/>
              <a:gd name="connsiteX6" fmla="*/ 68264 w 1925786"/>
              <a:gd name="connsiteY6" fmla="*/ 576262 h 576262"/>
              <a:gd name="connsiteX7" fmla="*/ 0 w 1925786"/>
              <a:gd name="connsiteY7" fmla="*/ 507998 h 576262"/>
              <a:gd name="connsiteX8" fmla="*/ 0 w 1925786"/>
              <a:gd name="connsiteY8" fmla="*/ 234952 h 576262"/>
              <a:gd name="connsiteX9" fmla="*/ 68264 w 1925786"/>
              <a:gd name="connsiteY9" fmla="*/ 166688 h 576262"/>
              <a:gd name="connsiteX10" fmla="*/ 848593 w 1925786"/>
              <a:gd name="connsiteY10" fmla="*/ 166688 h 576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25786" h="576262">
                <a:moveTo>
                  <a:pt x="962893" y="0"/>
                </a:moveTo>
                <a:lnTo>
                  <a:pt x="1077193" y="166688"/>
                </a:lnTo>
                <a:lnTo>
                  <a:pt x="1857522" y="166688"/>
                </a:lnTo>
                <a:cubicBezTo>
                  <a:pt x="1895223" y="166688"/>
                  <a:pt x="1925786" y="197251"/>
                  <a:pt x="1925786" y="234952"/>
                </a:cubicBezTo>
                <a:lnTo>
                  <a:pt x="1925786" y="507998"/>
                </a:lnTo>
                <a:cubicBezTo>
                  <a:pt x="1925786" y="545699"/>
                  <a:pt x="1895223" y="576262"/>
                  <a:pt x="1857522" y="576262"/>
                </a:cubicBezTo>
                <a:lnTo>
                  <a:pt x="68264" y="576262"/>
                </a:lnTo>
                <a:cubicBezTo>
                  <a:pt x="30563" y="576262"/>
                  <a:pt x="0" y="545699"/>
                  <a:pt x="0" y="507998"/>
                </a:cubicBezTo>
                <a:lnTo>
                  <a:pt x="0" y="234952"/>
                </a:lnTo>
                <a:cubicBezTo>
                  <a:pt x="0" y="197251"/>
                  <a:pt x="30563" y="166688"/>
                  <a:pt x="68264" y="166688"/>
                </a:cubicBezTo>
                <a:lnTo>
                  <a:pt x="848593" y="1666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ID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5" name="Freeform 4"/>
          <p:cNvSpPr/>
          <p:nvPr/>
        </p:nvSpPr>
        <p:spPr>
          <a:xfrm flipH="1" flipV="1">
            <a:off x="7204208" y="3487215"/>
            <a:ext cx="1925786" cy="576262"/>
          </a:xfrm>
          <a:custGeom>
            <a:avLst/>
            <a:gdLst>
              <a:gd name="connsiteX0" fmla="*/ 962893 w 1925786"/>
              <a:gd name="connsiteY0" fmla="*/ 0 h 576262"/>
              <a:gd name="connsiteX1" fmla="*/ 1077193 w 1925786"/>
              <a:gd name="connsiteY1" fmla="*/ 166688 h 576262"/>
              <a:gd name="connsiteX2" fmla="*/ 1857522 w 1925786"/>
              <a:gd name="connsiteY2" fmla="*/ 166688 h 576262"/>
              <a:gd name="connsiteX3" fmla="*/ 1925786 w 1925786"/>
              <a:gd name="connsiteY3" fmla="*/ 234952 h 576262"/>
              <a:gd name="connsiteX4" fmla="*/ 1925786 w 1925786"/>
              <a:gd name="connsiteY4" fmla="*/ 507998 h 576262"/>
              <a:gd name="connsiteX5" fmla="*/ 1857522 w 1925786"/>
              <a:gd name="connsiteY5" fmla="*/ 576262 h 576262"/>
              <a:gd name="connsiteX6" fmla="*/ 68264 w 1925786"/>
              <a:gd name="connsiteY6" fmla="*/ 576262 h 576262"/>
              <a:gd name="connsiteX7" fmla="*/ 0 w 1925786"/>
              <a:gd name="connsiteY7" fmla="*/ 507998 h 576262"/>
              <a:gd name="connsiteX8" fmla="*/ 0 w 1925786"/>
              <a:gd name="connsiteY8" fmla="*/ 234952 h 576262"/>
              <a:gd name="connsiteX9" fmla="*/ 68264 w 1925786"/>
              <a:gd name="connsiteY9" fmla="*/ 166688 h 576262"/>
              <a:gd name="connsiteX10" fmla="*/ 848593 w 1925786"/>
              <a:gd name="connsiteY10" fmla="*/ 166688 h 576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25786" h="576262">
                <a:moveTo>
                  <a:pt x="962893" y="0"/>
                </a:moveTo>
                <a:lnTo>
                  <a:pt x="1077193" y="166688"/>
                </a:lnTo>
                <a:lnTo>
                  <a:pt x="1857522" y="166688"/>
                </a:lnTo>
                <a:cubicBezTo>
                  <a:pt x="1895223" y="166688"/>
                  <a:pt x="1925786" y="197251"/>
                  <a:pt x="1925786" y="234952"/>
                </a:cubicBezTo>
                <a:lnTo>
                  <a:pt x="1925786" y="507998"/>
                </a:lnTo>
                <a:cubicBezTo>
                  <a:pt x="1925786" y="545699"/>
                  <a:pt x="1895223" y="576262"/>
                  <a:pt x="1857522" y="576262"/>
                </a:cubicBezTo>
                <a:lnTo>
                  <a:pt x="68264" y="576262"/>
                </a:lnTo>
                <a:cubicBezTo>
                  <a:pt x="30563" y="576262"/>
                  <a:pt x="0" y="545699"/>
                  <a:pt x="0" y="507998"/>
                </a:cubicBezTo>
                <a:lnTo>
                  <a:pt x="0" y="234952"/>
                </a:lnTo>
                <a:cubicBezTo>
                  <a:pt x="0" y="197251"/>
                  <a:pt x="30563" y="166688"/>
                  <a:pt x="68264" y="166688"/>
                </a:cubicBezTo>
                <a:lnTo>
                  <a:pt x="848593" y="16668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ID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9275309" y="3487215"/>
            <a:ext cx="1925786" cy="576262"/>
          </a:xfrm>
          <a:custGeom>
            <a:avLst/>
            <a:gdLst>
              <a:gd name="connsiteX0" fmla="*/ 962893 w 1925786"/>
              <a:gd name="connsiteY0" fmla="*/ 0 h 576262"/>
              <a:gd name="connsiteX1" fmla="*/ 1077193 w 1925786"/>
              <a:gd name="connsiteY1" fmla="*/ 166688 h 576262"/>
              <a:gd name="connsiteX2" fmla="*/ 1857522 w 1925786"/>
              <a:gd name="connsiteY2" fmla="*/ 166688 h 576262"/>
              <a:gd name="connsiteX3" fmla="*/ 1925786 w 1925786"/>
              <a:gd name="connsiteY3" fmla="*/ 234952 h 576262"/>
              <a:gd name="connsiteX4" fmla="*/ 1925786 w 1925786"/>
              <a:gd name="connsiteY4" fmla="*/ 507998 h 576262"/>
              <a:gd name="connsiteX5" fmla="*/ 1857522 w 1925786"/>
              <a:gd name="connsiteY5" fmla="*/ 576262 h 576262"/>
              <a:gd name="connsiteX6" fmla="*/ 68264 w 1925786"/>
              <a:gd name="connsiteY6" fmla="*/ 576262 h 576262"/>
              <a:gd name="connsiteX7" fmla="*/ 0 w 1925786"/>
              <a:gd name="connsiteY7" fmla="*/ 507998 h 576262"/>
              <a:gd name="connsiteX8" fmla="*/ 0 w 1925786"/>
              <a:gd name="connsiteY8" fmla="*/ 234952 h 576262"/>
              <a:gd name="connsiteX9" fmla="*/ 68264 w 1925786"/>
              <a:gd name="connsiteY9" fmla="*/ 166688 h 576262"/>
              <a:gd name="connsiteX10" fmla="*/ 848593 w 1925786"/>
              <a:gd name="connsiteY10" fmla="*/ 166688 h 576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25786" h="576262">
                <a:moveTo>
                  <a:pt x="962893" y="0"/>
                </a:moveTo>
                <a:lnTo>
                  <a:pt x="1077193" y="166688"/>
                </a:lnTo>
                <a:lnTo>
                  <a:pt x="1857522" y="166688"/>
                </a:lnTo>
                <a:cubicBezTo>
                  <a:pt x="1895223" y="166688"/>
                  <a:pt x="1925786" y="197251"/>
                  <a:pt x="1925786" y="234952"/>
                </a:cubicBezTo>
                <a:lnTo>
                  <a:pt x="1925786" y="507998"/>
                </a:lnTo>
                <a:cubicBezTo>
                  <a:pt x="1925786" y="545699"/>
                  <a:pt x="1895223" y="576262"/>
                  <a:pt x="1857522" y="576262"/>
                </a:cubicBezTo>
                <a:lnTo>
                  <a:pt x="68264" y="576262"/>
                </a:lnTo>
                <a:cubicBezTo>
                  <a:pt x="30563" y="576262"/>
                  <a:pt x="0" y="545699"/>
                  <a:pt x="0" y="507998"/>
                </a:cubicBezTo>
                <a:lnTo>
                  <a:pt x="0" y="234952"/>
                </a:lnTo>
                <a:cubicBezTo>
                  <a:pt x="0" y="197251"/>
                  <a:pt x="30563" y="166688"/>
                  <a:pt x="68264" y="166688"/>
                </a:cubicBezTo>
                <a:lnTo>
                  <a:pt x="848593" y="16668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ID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905" y="4470535"/>
            <a:ext cx="1925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1600" b="1" dirty="0">
                <a:solidFill>
                  <a:schemeClr val="accent1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design period </a:t>
            </a:r>
            <a:endParaRPr lang="ar-EG" sz="1600" b="1" dirty="0">
              <a:solidFill>
                <a:schemeClr val="accent1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8698" y="5021212"/>
            <a:ext cx="1925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1600" b="1" dirty="0" smtClean="0">
                <a:solidFill>
                  <a:schemeClr val="accent1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20 </a:t>
            </a:r>
            <a:r>
              <a:rPr lang="en-US" sz="1600" b="1" dirty="0">
                <a:solidFill>
                  <a:schemeClr val="accent1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years</a:t>
            </a:r>
            <a:endParaRPr lang="ar-EG" sz="1600" b="1" dirty="0">
              <a:solidFill>
                <a:schemeClr val="accent1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33106" y="4533883"/>
            <a:ext cx="2216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1600" b="1" dirty="0">
                <a:solidFill>
                  <a:schemeClr val="accent3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Water consumption </a:t>
            </a:r>
            <a:endParaRPr lang="ar-EG" sz="1600" b="1" dirty="0">
              <a:solidFill>
                <a:schemeClr val="accent3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33107" y="5076793"/>
            <a:ext cx="1925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3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87 </a:t>
            </a:r>
            <a:r>
              <a:rPr lang="en-US" sz="1600" b="1" dirty="0">
                <a:solidFill>
                  <a:schemeClr val="accent3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l/c.day</a:t>
            </a:r>
            <a:endParaRPr lang="ar-EG" sz="1600" b="1" dirty="0">
              <a:solidFill>
                <a:schemeClr val="accent3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75309" y="4470535"/>
            <a:ext cx="1925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1600" b="1" dirty="0" smtClean="0">
                <a:solidFill>
                  <a:schemeClr val="accent5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Growth rate </a:t>
            </a:r>
            <a:endParaRPr lang="ar-EG" sz="1600" b="1" dirty="0">
              <a:solidFill>
                <a:schemeClr val="accent5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75309" y="5021212"/>
            <a:ext cx="1925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1600" b="1" dirty="0" smtClean="0">
                <a:solidFill>
                  <a:schemeClr val="accent5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1.8%</a:t>
            </a:r>
            <a:endParaRPr lang="ar-EG" sz="1600" b="1" dirty="0">
              <a:solidFill>
                <a:schemeClr val="accent5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04208" y="1965003"/>
            <a:ext cx="1925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1600" b="1" dirty="0" smtClean="0">
                <a:solidFill>
                  <a:schemeClr val="accent4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K: return fraction</a:t>
            </a:r>
            <a:endParaRPr lang="ar-EG" sz="1600" b="1" dirty="0">
              <a:solidFill>
                <a:schemeClr val="accent4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04208" y="2396892"/>
            <a:ext cx="1925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1600" b="1" dirty="0" smtClean="0">
                <a:solidFill>
                  <a:schemeClr val="accent4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(0.6 - 0.9)</a:t>
            </a:r>
            <a:endParaRPr lang="ar-EG" sz="1600" b="1" dirty="0">
              <a:solidFill>
                <a:schemeClr val="accent4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62006" y="1965003"/>
            <a:ext cx="1925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1600" b="1" dirty="0">
                <a:solidFill>
                  <a:schemeClr val="accent2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population</a:t>
            </a:r>
            <a:endParaRPr lang="ar-EG" sz="1600" b="1" dirty="0">
              <a:solidFill>
                <a:schemeClr val="accent2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77813" y="2465362"/>
            <a:ext cx="1925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1600" b="1" dirty="0">
                <a:solidFill>
                  <a:schemeClr val="accent2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2002 capita</a:t>
            </a:r>
            <a:endParaRPr lang="ar-EG" sz="1600" b="1" dirty="0">
              <a:solidFill>
                <a:schemeClr val="accent2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16769" y="3993481"/>
            <a:ext cx="1074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ID" sz="3600" dirty="0">
                <a:solidFill>
                  <a:schemeClr val="accent1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01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58971" y="3993481"/>
            <a:ext cx="1074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ID" sz="3600" dirty="0">
                <a:solidFill>
                  <a:schemeClr val="accent3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03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701173" y="3993481"/>
            <a:ext cx="1074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ID" sz="3600" dirty="0" smtClean="0">
                <a:solidFill>
                  <a:schemeClr val="accent5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05</a:t>
            </a:r>
            <a:endParaRPr lang="en-ID" sz="3600" dirty="0">
              <a:solidFill>
                <a:schemeClr val="accent5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30072" y="2865936"/>
            <a:ext cx="1074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ID" sz="3600" dirty="0">
                <a:solidFill>
                  <a:schemeClr val="accent4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04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87870" y="2865936"/>
            <a:ext cx="1074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ID" sz="3600" dirty="0">
                <a:solidFill>
                  <a:schemeClr val="accent2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02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309140" y="571516"/>
            <a:ext cx="957372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54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Wastewater Generation</a:t>
            </a:r>
            <a:endParaRPr lang="en-ID" sz="54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grpSp>
        <p:nvGrpSpPr>
          <p:cNvPr id="29" name="Group 842"/>
          <p:cNvGrpSpPr/>
          <p:nvPr/>
        </p:nvGrpSpPr>
        <p:grpSpPr>
          <a:xfrm>
            <a:off x="3573506" y="4367875"/>
            <a:ext cx="902785" cy="1070677"/>
            <a:chOff x="1985963" y="2824162"/>
            <a:chExt cx="177801" cy="231775"/>
          </a:xfrm>
          <a:solidFill>
            <a:schemeClr val="accent2"/>
          </a:solidFill>
        </p:grpSpPr>
        <p:sp>
          <p:nvSpPr>
            <p:cNvPr id="30" name="Oval 559"/>
            <p:cNvSpPr>
              <a:spLocks noChangeArrowheads="1"/>
            </p:cNvSpPr>
            <p:nvPr/>
          </p:nvSpPr>
          <p:spPr bwMode="auto">
            <a:xfrm>
              <a:off x="2101851" y="2824162"/>
              <a:ext cx="39688" cy="3968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extrusionH="76200">
              <a:extrusionClr>
                <a:schemeClr val="accent2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1" name="Freeform 560"/>
            <p:cNvSpPr>
              <a:spLocks/>
            </p:cNvSpPr>
            <p:nvPr/>
          </p:nvSpPr>
          <p:spPr bwMode="auto">
            <a:xfrm>
              <a:off x="2079626" y="2868612"/>
              <a:ext cx="84138" cy="187325"/>
            </a:xfrm>
            <a:custGeom>
              <a:avLst/>
              <a:gdLst/>
              <a:ahLst/>
              <a:cxnLst>
                <a:cxn ang="0">
                  <a:pos x="37" y="9"/>
                </a:cxn>
                <a:cxn ang="0">
                  <a:pos x="27" y="0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36"/>
                </a:cxn>
                <a:cxn ang="0">
                  <a:pos x="4" y="39"/>
                </a:cxn>
                <a:cxn ang="0">
                  <a:pos x="7" y="36"/>
                </a:cxn>
                <a:cxn ang="0">
                  <a:pos x="10" y="79"/>
                </a:cxn>
                <a:cxn ang="0">
                  <a:pos x="14" y="82"/>
                </a:cxn>
                <a:cxn ang="0">
                  <a:pos x="17" y="79"/>
                </a:cxn>
                <a:cxn ang="0">
                  <a:pos x="20" y="79"/>
                </a:cxn>
                <a:cxn ang="0">
                  <a:pos x="24" y="82"/>
                </a:cxn>
                <a:cxn ang="0">
                  <a:pos x="27" y="79"/>
                </a:cxn>
                <a:cxn ang="0">
                  <a:pos x="30" y="36"/>
                </a:cxn>
                <a:cxn ang="0">
                  <a:pos x="33" y="39"/>
                </a:cxn>
                <a:cxn ang="0">
                  <a:pos x="37" y="36"/>
                </a:cxn>
                <a:cxn ang="0">
                  <a:pos x="37" y="9"/>
                </a:cxn>
              </a:cxnLst>
              <a:rect l="0" t="0" r="r" b="b"/>
              <a:pathLst>
                <a:path w="37" h="82">
                  <a:moveTo>
                    <a:pt x="37" y="9"/>
                  </a:moveTo>
                  <a:cubicBezTo>
                    <a:pt x="37" y="9"/>
                    <a:pt x="37" y="0"/>
                    <a:pt x="2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0"/>
                    <a:pt x="0" y="9"/>
                    <a:pt x="0" y="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2" y="39"/>
                    <a:pt x="4" y="39"/>
                  </a:cubicBezTo>
                  <a:cubicBezTo>
                    <a:pt x="5" y="39"/>
                    <a:pt x="7" y="38"/>
                    <a:pt x="7" y="36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10" y="81"/>
                    <a:pt x="12" y="82"/>
                    <a:pt x="14" y="82"/>
                  </a:cubicBezTo>
                  <a:cubicBezTo>
                    <a:pt x="15" y="82"/>
                    <a:pt x="17" y="81"/>
                    <a:pt x="17" y="79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20" y="81"/>
                    <a:pt x="22" y="82"/>
                    <a:pt x="24" y="82"/>
                  </a:cubicBezTo>
                  <a:cubicBezTo>
                    <a:pt x="25" y="82"/>
                    <a:pt x="27" y="81"/>
                    <a:pt x="27" y="79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8"/>
                    <a:pt x="32" y="39"/>
                    <a:pt x="33" y="39"/>
                  </a:cubicBezTo>
                  <a:cubicBezTo>
                    <a:pt x="35" y="39"/>
                    <a:pt x="37" y="38"/>
                    <a:pt x="37" y="36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extrusionH="76200">
              <a:extrusionClr>
                <a:schemeClr val="accent2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2" name="Oval 561"/>
            <p:cNvSpPr>
              <a:spLocks noChangeArrowheads="1"/>
            </p:cNvSpPr>
            <p:nvPr/>
          </p:nvSpPr>
          <p:spPr bwMode="auto">
            <a:xfrm>
              <a:off x="2012951" y="2824162"/>
              <a:ext cx="36513" cy="3968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extrusionH="76200">
              <a:extrusionClr>
                <a:schemeClr val="accent2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3" name="Freeform 562"/>
            <p:cNvSpPr>
              <a:spLocks/>
            </p:cNvSpPr>
            <p:nvPr/>
          </p:nvSpPr>
          <p:spPr bwMode="auto">
            <a:xfrm>
              <a:off x="1985963" y="2868612"/>
              <a:ext cx="88900" cy="185738"/>
            </a:xfrm>
            <a:custGeom>
              <a:avLst/>
              <a:gdLst/>
              <a:ahLst/>
              <a:cxnLst>
                <a:cxn ang="0">
                  <a:pos x="38" y="21"/>
                </a:cxn>
                <a:cxn ang="0">
                  <a:pos x="35" y="5"/>
                </a:cxn>
                <a:cxn ang="0">
                  <a:pos x="26" y="0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" y="21"/>
                </a:cxn>
                <a:cxn ang="0">
                  <a:pos x="8" y="27"/>
                </a:cxn>
                <a:cxn ang="0">
                  <a:pos x="1" y="50"/>
                </a:cxn>
                <a:cxn ang="0">
                  <a:pos x="12" y="50"/>
                </a:cxn>
                <a:cxn ang="0">
                  <a:pos x="12" y="78"/>
                </a:cxn>
                <a:cxn ang="0">
                  <a:pos x="15" y="81"/>
                </a:cxn>
                <a:cxn ang="0">
                  <a:pos x="19" y="78"/>
                </a:cxn>
                <a:cxn ang="0">
                  <a:pos x="20" y="78"/>
                </a:cxn>
                <a:cxn ang="0">
                  <a:pos x="24" y="81"/>
                </a:cxn>
                <a:cxn ang="0">
                  <a:pos x="27" y="78"/>
                </a:cxn>
                <a:cxn ang="0">
                  <a:pos x="27" y="50"/>
                </a:cxn>
                <a:cxn ang="0">
                  <a:pos x="39" y="50"/>
                </a:cxn>
                <a:cxn ang="0">
                  <a:pos x="32" y="27"/>
                </a:cxn>
                <a:cxn ang="0">
                  <a:pos x="38" y="21"/>
                </a:cxn>
              </a:cxnLst>
              <a:rect l="0" t="0" r="r" b="b"/>
              <a:pathLst>
                <a:path w="39" h="81">
                  <a:moveTo>
                    <a:pt x="38" y="21"/>
                  </a:moveTo>
                  <a:cubicBezTo>
                    <a:pt x="39" y="18"/>
                    <a:pt x="35" y="5"/>
                    <a:pt x="35" y="5"/>
                  </a:cubicBezTo>
                  <a:cubicBezTo>
                    <a:pt x="34" y="4"/>
                    <a:pt x="32" y="0"/>
                    <a:pt x="2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5" y="3"/>
                    <a:pt x="4" y="5"/>
                  </a:cubicBezTo>
                  <a:cubicBezTo>
                    <a:pt x="4" y="5"/>
                    <a:pt x="0" y="18"/>
                    <a:pt x="1" y="21"/>
                  </a:cubicBezTo>
                  <a:cubicBezTo>
                    <a:pt x="1" y="23"/>
                    <a:pt x="5" y="25"/>
                    <a:pt x="8" y="27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81"/>
                    <a:pt x="13" y="81"/>
                    <a:pt x="15" y="81"/>
                  </a:cubicBezTo>
                  <a:cubicBezTo>
                    <a:pt x="17" y="81"/>
                    <a:pt x="19" y="81"/>
                    <a:pt x="19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81"/>
                    <a:pt x="22" y="81"/>
                    <a:pt x="24" y="81"/>
                  </a:cubicBezTo>
                  <a:cubicBezTo>
                    <a:pt x="25" y="81"/>
                    <a:pt x="27" y="81"/>
                    <a:pt x="27" y="78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5" y="25"/>
                    <a:pt x="38" y="23"/>
                    <a:pt x="38" y="2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extrusionH="76200">
              <a:extrusionClr>
                <a:schemeClr val="accent2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34" name="Group 880"/>
          <p:cNvGrpSpPr/>
          <p:nvPr/>
        </p:nvGrpSpPr>
        <p:grpSpPr>
          <a:xfrm>
            <a:off x="5723188" y="2085322"/>
            <a:ext cx="745623" cy="1161079"/>
            <a:chOff x="4761336" y="2273453"/>
            <a:chExt cx="254794" cy="239088"/>
          </a:xfrm>
          <a:solidFill>
            <a:schemeClr val="accent3"/>
          </a:solidFill>
        </p:grpSpPr>
        <p:sp>
          <p:nvSpPr>
            <p:cNvPr id="35" name="Freeform 467"/>
            <p:cNvSpPr>
              <a:spLocks/>
            </p:cNvSpPr>
            <p:nvPr/>
          </p:nvSpPr>
          <p:spPr bwMode="auto">
            <a:xfrm>
              <a:off x="4761336" y="2386889"/>
              <a:ext cx="82023" cy="125651"/>
            </a:xfrm>
            <a:custGeom>
              <a:avLst/>
              <a:gdLst/>
              <a:ahLst/>
              <a:cxnLst>
                <a:cxn ang="0">
                  <a:pos x="14" y="11"/>
                </a:cxn>
                <a:cxn ang="0">
                  <a:pos x="16" y="0"/>
                </a:cxn>
                <a:cxn ang="0">
                  <a:pos x="0" y="32"/>
                </a:cxn>
                <a:cxn ang="0">
                  <a:pos x="17" y="50"/>
                </a:cxn>
                <a:cxn ang="0">
                  <a:pos x="32" y="41"/>
                </a:cxn>
                <a:cxn ang="0">
                  <a:pos x="14" y="11"/>
                </a:cxn>
              </a:cxnLst>
              <a:rect l="0" t="0" r="r" b="b"/>
              <a:pathLst>
                <a:path w="32" h="50">
                  <a:moveTo>
                    <a:pt x="14" y="11"/>
                  </a:moveTo>
                  <a:cubicBezTo>
                    <a:pt x="14" y="8"/>
                    <a:pt x="15" y="4"/>
                    <a:pt x="16" y="0"/>
                  </a:cubicBezTo>
                  <a:cubicBezTo>
                    <a:pt x="13" y="5"/>
                    <a:pt x="0" y="24"/>
                    <a:pt x="0" y="32"/>
                  </a:cubicBezTo>
                  <a:cubicBezTo>
                    <a:pt x="0" y="42"/>
                    <a:pt x="8" y="50"/>
                    <a:pt x="17" y="50"/>
                  </a:cubicBezTo>
                  <a:cubicBezTo>
                    <a:pt x="24" y="50"/>
                    <a:pt x="29" y="47"/>
                    <a:pt x="32" y="41"/>
                  </a:cubicBezTo>
                  <a:cubicBezTo>
                    <a:pt x="22" y="35"/>
                    <a:pt x="14" y="24"/>
                    <a:pt x="14" y="1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6" name="Freeform 468"/>
            <p:cNvSpPr>
              <a:spLocks/>
            </p:cNvSpPr>
            <p:nvPr/>
          </p:nvSpPr>
          <p:spPr bwMode="auto">
            <a:xfrm>
              <a:off x="4934107" y="2383399"/>
              <a:ext cx="82023" cy="129142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5" y="0"/>
                </a:cxn>
                <a:cxn ang="0">
                  <a:pos x="17" y="12"/>
                </a:cxn>
                <a:cxn ang="0">
                  <a:pos x="0" y="42"/>
                </a:cxn>
                <a:cxn ang="0">
                  <a:pos x="15" y="51"/>
                </a:cxn>
                <a:cxn ang="0">
                  <a:pos x="33" y="33"/>
                </a:cxn>
                <a:cxn ang="0">
                  <a:pos x="15" y="0"/>
                </a:cxn>
              </a:cxnLst>
              <a:rect l="0" t="0" r="r" b="b"/>
              <a:pathLst>
                <a:path w="33" h="51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6" y="5"/>
                    <a:pt x="17" y="8"/>
                    <a:pt x="17" y="12"/>
                  </a:cubicBezTo>
                  <a:cubicBezTo>
                    <a:pt x="17" y="25"/>
                    <a:pt x="10" y="36"/>
                    <a:pt x="0" y="42"/>
                  </a:cubicBezTo>
                  <a:cubicBezTo>
                    <a:pt x="3" y="47"/>
                    <a:pt x="9" y="51"/>
                    <a:pt x="15" y="51"/>
                  </a:cubicBezTo>
                  <a:cubicBezTo>
                    <a:pt x="25" y="51"/>
                    <a:pt x="33" y="43"/>
                    <a:pt x="33" y="33"/>
                  </a:cubicBezTo>
                  <a:cubicBezTo>
                    <a:pt x="33" y="24"/>
                    <a:pt x="15" y="0"/>
                    <a:pt x="1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7" name="Freeform 469"/>
            <p:cNvSpPr>
              <a:spLocks noEditPoints="1"/>
            </p:cNvSpPr>
            <p:nvPr/>
          </p:nvSpPr>
          <p:spPr bwMode="auto">
            <a:xfrm>
              <a:off x="4811946" y="2273453"/>
              <a:ext cx="148339" cy="212909"/>
            </a:xfrm>
            <a:custGeom>
              <a:avLst/>
              <a:gdLst/>
              <a:ahLst/>
              <a:cxnLst>
                <a:cxn ang="0">
                  <a:pos x="20" y="72"/>
                </a:cxn>
                <a:cxn ang="0">
                  <a:pos x="16" y="74"/>
                </a:cxn>
                <a:cxn ang="0">
                  <a:pos x="14" y="73"/>
                </a:cxn>
                <a:cxn ang="0">
                  <a:pos x="6" y="48"/>
                </a:cxn>
                <a:cxn ang="0">
                  <a:pos x="11" y="45"/>
                </a:cxn>
                <a:cxn ang="0">
                  <a:pos x="14" y="50"/>
                </a:cxn>
                <a:cxn ang="0">
                  <a:pos x="19" y="66"/>
                </a:cxn>
                <a:cxn ang="0">
                  <a:pos x="20" y="72"/>
                </a:cxn>
                <a:cxn ang="0">
                  <a:pos x="59" y="56"/>
                </a:cxn>
                <a:cxn ang="0">
                  <a:pos x="30" y="0"/>
                </a:cxn>
                <a:cxn ang="0">
                  <a:pos x="0" y="56"/>
                </a:cxn>
                <a:cxn ang="0">
                  <a:pos x="30" y="85"/>
                </a:cxn>
                <a:cxn ang="0">
                  <a:pos x="59" y="56"/>
                </a:cxn>
              </a:cxnLst>
              <a:rect l="0" t="0" r="r" b="b"/>
              <a:pathLst>
                <a:path w="59" h="85">
                  <a:moveTo>
                    <a:pt x="20" y="72"/>
                  </a:moveTo>
                  <a:cubicBezTo>
                    <a:pt x="19" y="73"/>
                    <a:pt x="18" y="74"/>
                    <a:pt x="16" y="74"/>
                  </a:cubicBezTo>
                  <a:cubicBezTo>
                    <a:pt x="16" y="74"/>
                    <a:pt x="15" y="73"/>
                    <a:pt x="14" y="73"/>
                  </a:cubicBezTo>
                  <a:cubicBezTo>
                    <a:pt x="2" y="63"/>
                    <a:pt x="6" y="49"/>
                    <a:pt x="6" y="48"/>
                  </a:cubicBezTo>
                  <a:cubicBezTo>
                    <a:pt x="7" y="46"/>
                    <a:pt x="9" y="45"/>
                    <a:pt x="11" y="45"/>
                  </a:cubicBezTo>
                  <a:cubicBezTo>
                    <a:pt x="14" y="46"/>
                    <a:pt x="15" y="48"/>
                    <a:pt x="14" y="50"/>
                  </a:cubicBezTo>
                  <a:cubicBezTo>
                    <a:pt x="14" y="51"/>
                    <a:pt x="12" y="60"/>
                    <a:pt x="19" y="66"/>
                  </a:cubicBezTo>
                  <a:cubicBezTo>
                    <a:pt x="21" y="68"/>
                    <a:pt x="21" y="71"/>
                    <a:pt x="20" y="72"/>
                  </a:cubicBezTo>
                  <a:moveTo>
                    <a:pt x="59" y="56"/>
                  </a:moveTo>
                  <a:cubicBezTo>
                    <a:pt x="59" y="39"/>
                    <a:pt x="30" y="0"/>
                    <a:pt x="30" y="0"/>
                  </a:cubicBezTo>
                  <a:cubicBezTo>
                    <a:pt x="30" y="0"/>
                    <a:pt x="0" y="39"/>
                    <a:pt x="0" y="56"/>
                  </a:cubicBezTo>
                  <a:cubicBezTo>
                    <a:pt x="0" y="72"/>
                    <a:pt x="14" y="85"/>
                    <a:pt x="30" y="85"/>
                  </a:cubicBezTo>
                  <a:cubicBezTo>
                    <a:pt x="46" y="85"/>
                    <a:pt x="59" y="72"/>
                    <a:pt x="59" y="5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38" name="Group 407"/>
          <p:cNvGrpSpPr/>
          <p:nvPr/>
        </p:nvGrpSpPr>
        <p:grpSpPr>
          <a:xfrm>
            <a:off x="9892347" y="2299392"/>
            <a:ext cx="990513" cy="1063346"/>
            <a:chOff x="2700338" y="1873249"/>
            <a:chExt cx="271463" cy="257175"/>
          </a:xfrm>
          <a:solidFill>
            <a:schemeClr val="accent5"/>
          </a:solidFill>
        </p:grpSpPr>
        <p:sp>
          <p:nvSpPr>
            <p:cNvPr id="39" name="Freeform 159"/>
            <p:cNvSpPr>
              <a:spLocks/>
            </p:cNvSpPr>
            <p:nvPr/>
          </p:nvSpPr>
          <p:spPr bwMode="auto">
            <a:xfrm>
              <a:off x="2700338" y="1873249"/>
              <a:ext cx="271463" cy="257175"/>
            </a:xfrm>
            <a:custGeom>
              <a:avLst/>
              <a:gdLst/>
              <a:ahLst/>
              <a:cxnLst>
                <a:cxn ang="0">
                  <a:pos x="118" y="108"/>
                </a:cxn>
                <a:cxn ang="0">
                  <a:pos x="114" y="112"/>
                </a:cxn>
                <a:cxn ang="0">
                  <a:pos x="5" y="112"/>
                </a:cxn>
                <a:cxn ang="0">
                  <a:pos x="0" y="106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9" y="4"/>
                </a:cxn>
                <a:cxn ang="0">
                  <a:pos x="9" y="98"/>
                </a:cxn>
                <a:cxn ang="0">
                  <a:pos x="14" y="103"/>
                </a:cxn>
                <a:cxn ang="0">
                  <a:pos x="114" y="103"/>
                </a:cxn>
                <a:cxn ang="0">
                  <a:pos x="118" y="108"/>
                </a:cxn>
              </a:cxnLst>
              <a:rect l="0" t="0" r="r" b="b"/>
              <a:pathLst>
                <a:path w="118" h="112">
                  <a:moveTo>
                    <a:pt x="118" y="108"/>
                  </a:moveTo>
                  <a:cubicBezTo>
                    <a:pt x="118" y="110"/>
                    <a:pt x="117" y="112"/>
                    <a:pt x="114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2" y="112"/>
                    <a:pt x="0" y="110"/>
                    <a:pt x="0" y="10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101"/>
                    <a:pt x="11" y="103"/>
                    <a:pt x="14" y="103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7" y="103"/>
                    <a:pt x="118" y="105"/>
                    <a:pt x="118" y="10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0" name="Freeform 160"/>
            <p:cNvSpPr>
              <a:spLocks/>
            </p:cNvSpPr>
            <p:nvPr/>
          </p:nvSpPr>
          <p:spPr bwMode="auto">
            <a:xfrm>
              <a:off x="2740026" y="1898649"/>
              <a:ext cx="212725" cy="179388"/>
            </a:xfrm>
            <a:custGeom>
              <a:avLst/>
              <a:gdLst/>
              <a:ahLst/>
              <a:cxnLst>
                <a:cxn ang="0">
                  <a:pos x="91" y="27"/>
                </a:cxn>
                <a:cxn ang="0">
                  <a:pos x="93" y="26"/>
                </a:cxn>
                <a:cxn ang="0">
                  <a:pos x="90" y="2"/>
                </a:cxn>
                <a:cxn ang="0">
                  <a:pos x="88" y="0"/>
                </a:cxn>
                <a:cxn ang="0">
                  <a:pos x="65" y="9"/>
                </a:cxn>
                <a:cxn ang="0">
                  <a:pos x="65" y="11"/>
                </a:cxn>
                <a:cxn ang="0">
                  <a:pos x="69" y="14"/>
                </a:cxn>
                <a:cxn ang="0">
                  <a:pos x="70" y="17"/>
                </a:cxn>
                <a:cxn ang="0">
                  <a:pos x="53" y="43"/>
                </a:cxn>
                <a:cxn ang="0">
                  <a:pos x="49" y="44"/>
                </a:cxn>
                <a:cxn ang="0">
                  <a:pos x="23" y="34"/>
                </a:cxn>
                <a:cxn ang="0">
                  <a:pos x="19" y="36"/>
                </a:cxn>
                <a:cxn ang="0">
                  <a:pos x="2" y="55"/>
                </a:cxn>
                <a:cxn ang="0">
                  <a:pos x="0" y="60"/>
                </a:cxn>
                <a:cxn ang="0">
                  <a:pos x="0" y="77"/>
                </a:cxn>
                <a:cxn ang="0">
                  <a:pos x="2" y="77"/>
                </a:cxn>
                <a:cxn ang="0">
                  <a:pos x="23" y="53"/>
                </a:cxn>
                <a:cxn ang="0">
                  <a:pos x="28" y="52"/>
                </a:cxn>
                <a:cxn ang="0">
                  <a:pos x="54" y="62"/>
                </a:cxn>
                <a:cxn ang="0">
                  <a:pos x="58" y="60"/>
                </a:cxn>
                <a:cxn ang="0">
                  <a:pos x="82" y="25"/>
                </a:cxn>
                <a:cxn ang="0">
                  <a:pos x="86" y="24"/>
                </a:cxn>
                <a:cxn ang="0">
                  <a:pos x="91" y="27"/>
                </a:cxn>
              </a:cxnLst>
              <a:rect l="0" t="0" r="r" b="b"/>
              <a:pathLst>
                <a:path w="93" h="78">
                  <a:moveTo>
                    <a:pt x="91" y="27"/>
                  </a:moveTo>
                  <a:cubicBezTo>
                    <a:pt x="92" y="28"/>
                    <a:pt x="93" y="27"/>
                    <a:pt x="93" y="26"/>
                  </a:cubicBezTo>
                  <a:cubicBezTo>
                    <a:pt x="90" y="2"/>
                    <a:pt x="90" y="2"/>
                    <a:pt x="90" y="2"/>
                  </a:cubicBezTo>
                  <a:cubicBezTo>
                    <a:pt x="90" y="1"/>
                    <a:pt x="89" y="0"/>
                    <a:pt x="88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4" y="9"/>
                    <a:pt x="64" y="10"/>
                    <a:pt x="65" y="11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1" y="14"/>
                    <a:pt x="71" y="16"/>
                    <a:pt x="70" y="17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2" y="44"/>
                    <a:pt x="51" y="45"/>
                    <a:pt x="49" y="4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2" y="34"/>
                    <a:pt x="20" y="34"/>
                    <a:pt x="19" y="36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7"/>
                    <a:pt x="0" y="59"/>
                    <a:pt x="0" y="6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8"/>
                    <a:pt x="2" y="77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4" y="51"/>
                    <a:pt x="26" y="51"/>
                    <a:pt x="28" y="52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5" y="62"/>
                    <a:pt x="57" y="61"/>
                    <a:pt x="58" y="60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3" y="24"/>
                    <a:pt x="84" y="23"/>
                    <a:pt x="86" y="24"/>
                  </a:cubicBezTo>
                  <a:lnTo>
                    <a:pt x="91" y="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42" name="Freeform 137"/>
          <p:cNvSpPr>
            <a:spLocks noEditPoints="1"/>
          </p:cNvSpPr>
          <p:nvPr/>
        </p:nvSpPr>
        <p:spPr bwMode="auto">
          <a:xfrm>
            <a:off x="7767529" y="4209200"/>
            <a:ext cx="799143" cy="1063346"/>
          </a:xfrm>
          <a:custGeom>
            <a:avLst/>
            <a:gdLst/>
            <a:ahLst/>
            <a:cxnLst>
              <a:cxn ang="0">
                <a:pos x="375" y="46"/>
              </a:cxn>
              <a:cxn ang="0">
                <a:pos x="328" y="0"/>
              </a:cxn>
              <a:cxn ang="0">
                <a:pos x="47" y="0"/>
              </a:cxn>
              <a:cxn ang="0">
                <a:pos x="0" y="46"/>
              </a:cxn>
              <a:cxn ang="0">
                <a:pos x="0" y="516"/>
              </a:cxn>
              <a:cxn ang="0">
                <a:pos x="47" y="563"/>
              </a:cxn>
              <a:cxn ang="0">
                <a:pos x="328" y="563"/>
              </a:cxn>
              <a:cxn ang="0">
                <a:pos x="375" y="516"/>
              </a:cxn>
              <a:cxn ang="0">
                <a:pos x="375" y="46"/>
              </a:cxn>
              <a:cxn ang="0">
                <a:pos x="281" y="375"/>
              </a:cxn>
              <a:cxn ang="0">
                <a:pos x="328" y="375"/>
              </a:cxn>
              <a:cxn ang="0">
                <a:pos x="328" y="469"/>
              </a:cxn>
              <a:cxn ang="0">
                <a:pos x="281" y="469"/>
              </a:cxn>
              <a:cxn ang="0">
                <a:pos x="281" y="375"/>
              </a:cxn>
              <a:cxn ang="0">
                <a:pos x="281" y="234"/>
              </a:cxn>
              <a:cxn ang="0">
                <a:pos x="328" y="234"/>
              </a:cxn>
              <a:cxn ang="0">
                <a:pos x="328" y="281"/>
              </a:cxn>
              <a:cxn ang="0">
                <a:pos x="281" y="281"/>
              </a:cxn>
              <a:cxn ang="0">
                <a:pos x="281" y="234"/>
              </a:cxn>
              <a:cxn ang="0">
                <a:pos x="94" y="93"/>
              </a:cxn>
              <a:cxn ang="0">
                <a:pos x="281" y="93"/>
              </a:cxn>
              <a:cxn ang="0">
                <a:pos x="281" y="187"/>
              </a:cxn>
              <a:cxn ang="0">
                <a:pos x="94" y="187"/>
              </a:cxn>
              <a:cxn ang="0">
                <a:pos x="94" y="93"/>
              </a:cxn>
              <a:cxn ang="0">
                <a:pos x="141" y="281"/>
              </a:cxn>
              <a:cxn ang="0">
                <a:pos x="94" y="281"/>
              </a:cxn>
              <a:cxn ang="0">
                <a:pos x="94" y="234"/>
              </a:cxn>
              <a:cxn ang="0">
                <a:pos x="141" y="234"/>
              </a:cxn>
              <a:cxn ang="0">
                <a:pos x="141" y="281"/>
              </a:cxn>
              <a:cxn ang="0">
                <a:pos x="141" y="375"/>
              </a:cxn>
              <a:cxn ang="0">
                <a:pos x="94" y="375"/>
              </a:cxn>
              <a:cxn ang="0">
                <a:pos x="94" y="328"/>
              </a:cxn>
              <a:cxn ang="0">
                <a:pos x="141" y="328"/>
              </a:cxn>
              <a:cxn ang="0">
                <a:pos x="141" y="375"/>
              </a:cxn>
              <a:cxn ang="0">
                <a:pos x="141" y="469"/>
              </a:cxn>
              <a:cxn ang="0">
                <a:pos x="94" y="469"/>
              </a:cxn>
              <a:cxn ang="0">
                <a:pos x="94" y="422"/>
              </a:cxn>
              <a:cxn ang="0">
                <a:pos x="141" y="422"/>
              </a:cxn>
              <a:cxn ang="0">
                <a:pos x="141" y="469"/>
              </a:cxn>
              <a:cxn ang="0">
                <a:pos x="234" y="281"/>
              </a:cxn>
              <a:cxn ang="0">
                <a:pos x="187" y="281"/>
              </a:cxn>
              <a:cxn ang="0">
                <a:pos x="187" y="234"/>
              </a:cxn>
              <a:cxn ang="0">
                <a:pos x="234" y="234"/>
              </a:cxn>
              <a:cxn ang="0">
                <a:pos x="234" y="281"/>
              </a:cxn>
              <a:cxn ang="0">
                <a:pos x="234" y="375"/>
              </a:cxn>
              <a:cxn ang="0">
                <a:pos x="187" y="375"/>
              </a:cxn>
              <a:cxn ang="0">
                <a:pos x="187" y="328"/>
              </a:cxn>
              <a:cxn ang="0">
                <a:pos x="234" y="328"/>
              </a:cxn>
              <a:cxn ang="0">
                <a:pos x="234" y="375"/>
              </a:cxn>
              <a:cxn ang="0">
                <a:pos x="234" y="469"/>
              </a:cxn>
              <a:cxn ang="0">
                <a:pos x="187" y="469"/>
              </a:cxn>
              <a:cxn ang="0">
                <a:pos x="187" y="422"/>
              </a:cxn>
              <a:cxn ang="0">
                <a:pos x="234" y="422"/>
              </a:cxn>
              <a:cxn ang="0">
                <a:pos x="234" y="469"/>
              </a:cxn>
            </a:cxnLst>
            <a:rect l="0" t="0" r="r" b="b"/>
            <a:pathLst>
              <a:path w="375" h="563">
                <a:moveTo>
                  <a:pt x="375" y="46"/>
                </a:moveTo>
                <a:cubicBezTo>
                  <a:pt x="375" y="20"/>
                  <a:pt x="354" y="0"/>
                  <a:pt x="328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21" y="0"/>
                  <a:pt x="0" y="20"/>
                  <a:pt x="0" y="46"/>
                </a:cubicBezTo>
                <a:cubicBezTo>
                  <a:pt x="0" y="516"/>
                  <a:pt x="0" y="516"/>
                  <a:pt x="0" y="516"/>
                </a:cubicBezTo>
                <a:cubicBezTo>
                  <a:pt x="0" y="542"/>
                  <a:pt x="21" y="563"/>
                  <a:pt x="47" y="563"/>
                </a:cubicBezTo>
                <a:cubicBezTo>
                  <a:pt x="328" y="563"/>
                  <a:pt x="328" y="563"/>
                  <a:pt x="328" y="563"/>
                </a:cubicBezTo>
                <a:cubicBezTo>
                  <a:pt x="354" y="563"/>
                  <a:pt x="375" y="542"/>
                  <a:pt x="375" y="516"/>
                </a:cubicBezTo>
                <a:cubicBezTo>
                  <a:pt x="375" y="46"/>
                  <a:pt x="375" y="46"/>
                  <a:pt x="375" y="46"/>
                </a:cubicBezTo>
                <a:close/>
                <a:moveTo>
                  <a:pt x="281" y="375"/>
                </a:moveTo>
                <a:cubicBezTo>
                  <a:pt x="328" y="375"/>
                  <a:pt x="328" y="375"/>
                  <a:pt x="328" y="375"/>
                </a:cubicBezTo>
                <a:cubicBezTo>
                  <a:pt x="328" y="469"/>
                  <a:pt x="328" y="469"/>
                  <a:pt x="328" y="469"/>
                </a:cubicBezTo>
                <a:cubicBezTo>
                  <a:pt x="281" y="469"/>
                  <a:pt x="281" y="469"/>
                  <a:pt x="281" y="469"/>
                </a:cubicBezTo>
                <a:cubicBezTo>
                  <a:pt x="281" y="375"/>
                  <a:pt x="281" y="375"/>
                  <a:pt x="281" y="375"/>
                </a:cubicBezTo>
                <a:close/>
                <a:moveTo>
                  <a:pt x="281" y="234"/>
                </a:moveTo>
                <a:cubicBezTo>
                  <a:pt x="328" y="234"/>
                  <a:pt x="328" y="234"/>
                  <a:pt x="328" y="234"/>
                </a:cubicBezTo>
                <a:cubicBezTo>
                  <a:pt x="328" y="281"/>
                  <a:pt x="328" y="281"/>
                  <a:pt x="328" y="281"/>
                </a:cubicBezTo>
                <a:cubicBezTo>
                  <a:pt x="281" y="281"/>
                  <a:pt x="281" y="281"/>
                  <a:pt x="281" y="281"/>
                </a:cubicBezTo>
                <a:cubicBezTo>
                  <a:pt x="281" y="234"/>
                  <a:pt x="281" y="234"/>
                  <a:pt x="281" y="234"/>
                </a:cubicBezTo>
                <a:close/>
                <a:moveTo>
                  <a:pt x="94" y="93"/>
                </a:moveTo>
                <a:cubicBezTo>
                  <a:pt x="281" y="93"/>
                  <a:pt x="281" y="93"/>
                  <a:pt x="281" y="93"/>
                </a:cubicBezTo>
                <a:cubicBezTo>
                  <a:pt x="281" y="187"/>
                  <a:pt x="281" y="187"/>
                  <a:pt x="281" y="187"/>
                </a:cubicBezTo>
                <a:cubicBezTo>
                  <a:pt x="94" y="187"/>
                  <a:pt x="94" y="187"/>
                  <a:pt x="94" y="187"/>
                </a:cubicBezTo>
                <a:cubicBezTo>
                  <a:pt x="94" y="93"/>
                  <a:pt x="94" y="93"/>
                  <a:pt x="94" y="93"/>
                </a:cubicBezTo>
                <a:close/>
                <a:moveTo>
                  <a:pt x="141" y="281"/>
                </a:moveTo>
                <a:cubicBezTo>
                  <a:pt x="94" y="281"/>
                  <a:pt x="94" y="281"/>
                  <a:pt x="94" y="281"/>
                </a:cubicBezTo>
                <a:cubicBezTo>
                  <a:pt x="94" y="234"/>
                  <a:pt x="94" y="234"/>
                  <a:pt x="94" y="234"/>
                </a:cubicBezTo>
                <a:cubicBezTo>
                  <a:pt x="141" y="234"/>
                  <a:pt x="141" y="234"/>
                  <a:pt x="141" y="234"/>
                </a:cubicBezTo>
                <a:cubicBezTo>
                  <a:pt x="141" y="281"/>
                  <a:pt x="141" y="281"/>
                  <a:pt x="141" y="281"/>
                </a:cubicBezTo>
                <a:close/>
                <a:moveTo>
                  <a:pt x="141" y="375"/>
                </a:moveTo>
                <a:cubicBezTo>
                  <a:pt x="94" y="375"/>
                  <a:pt x="94" y="375"/>
                  <a:pt x="94" y="375"/>
                </a:cubicBezTo>
                <a:cubicBezTo>
                  <a:pt x="94" y="328"/>
                  <a:pt x="94" y="328"/>
                  <a:pt x="94" y="328"/>
                </a:cubicBezTo>
                <a:cubicBezTo>
                  <a:pt x="141" y="328"/>
                  <a:pt x="141" y="328"/>
                  <a:pt x="141" y="328"/>
                </a:cubicBezTo>
                <a:cubicBezTo>
                  <a:pt x="141" y="375"/>
                  <a:pt x="141" y="375"/>
                  <a:pt x="141" y="375"/>
                </a:cubicBezTo>
                <a:close/>
                <a:moveTo>
                  <a:pt x="141" y="469"/>
                </a:moveTo>
                <a:cubicBezTo>
                  <a:pt x="94" y="469"/>
                  <a:pt x="94" y="469"/>
                  <a:pt x="94" y="469"/>
                </a:cubicBezTo>
                <a:cubicBezTo>
                  <a:pt x="94" y="422"/>
                  <a:pt x="94" y="422"/>
                  <a:pt x="94" y="422"/>
                </a:cubicBezTo>
                <a:cubicBezTo>
                  <a:pt x="141" y="422"/>
                  <a:pt x="141" y="422"/>
                  <a:pt x="141" y="422"/>
                </a:cubicBezTo>
                <a:cubicBezTo>
                  <a:pt x="141" y="469"/>
                  <a:pt x="141" y="469"/>
                  <a:pt x="141" y="469"/>
                </a:cubicBezTo>
                <a:close/>
                <a:moveTo>
                  <a:pt x="234" y="281"/>
                </a:moveTo>
                <a:cubicBezTo>
                  <a:pt x="187" y="281"/>
                  <a:pt x="187" y="281"/>
                  <a:pt x="187" y="281"/>
                </a:cubicBezTo>
                <a:cubicBezTo>
                  <a:pt x="187" y="234"/>
                  <a:pt x="187" y="234"/>
                  <a:pt x="187" y="234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34" y="281"/>
                  <a:pt x="234" y="281"/>
                  <a:pt x="234" y="281"/>
                </a:cubicBezTo>
                <a:close/>
                <a:moveTo>
                  <a:pt x="234" y="375"/>
                </a:moveTo>
                <a:cubicBezTo>
                  <a:pt x="187" y="375"/>
                  <a:pt x="187" y="375"/>
                  <a:pt x="187" y="375"/>
                </a:cubicBezTo>
                <a:cubicBezTo>
                  <a:pt x="187" y="328"/>
                  <a:pt x="187" y="328"/>
                  <a:pt x="187" y="328"/>
                </a:cubicBezTo>
                <a:cubicBezTo>
                  <a:pt x="234" y="328"/>
                  <a:pt x="234" y="328"/>
                  <a:pt x="234" y="328"/>
                </a:cubicBezTo>
                <a:cubicBezTo>
                  <a:pt x="234" y="375"/>
                  <a:pt x="234" y="375"/>
                  <a:pt x="234" y="375"/>
                </a:cubicBezTo>
                <a:close/>
                <a:moveTo>
                  <a:pt x="234" y="469"/>
                </a:moveTo>
                <a:cubicBezTo>
                  <a:pt x="187" y="469"/>
                  <a:pt x="187" y="469"/>
                  <a:pt x="187" y="469"/>
                </a:cubicBezTo>
                <a:cubicBezTo>
                  <a:pt x="187" y="422"/>
                  <a:pt x="187" y="422"/>
                  <a:pt x="187" y="422"/>
                </a:cubicBezTo>
                <a:cubicBezTo>
                  <a:pt x="234" y="422"/>
                  <a:pt x="234" y="422"/>
                  <a:pt x="234" y="422"/>
                </a:cubicBezTo>
                <a:cubicBezTo>
                  <a:pt x="234" y="469"/>
                  <a:pt x="234" y="469"/>
                  <a:pt x="234" y="469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43" name="Group 322"/>
          <p:cNvGrpSpPr/>
          <p:nvPr/>
        </p:nvGrpSpPr>
        <p:grpSpPr>
          <a:xfrm>
            <a:off x="1466152" y="2256822"/>
            <a:ext cx="975292" cy="1036901"/>
            <a:chOff x="3778250" y="1524000"/>
            <a:chExt cx="371475" cy="369888"/>
          </a:xfrm>
          <a:solidFill>
            <a:schemeClr val="accent1"/>
          </a:solidFill>
        </p:grpSpPr>
        <p:sp>
          <p:nvSpPr>
            <p:cNvPr id="44" name="Freeform 184"/>
            <p:cNvSpPr>
              <a:spLocks noEditPoints="1"/>
            </p:cNvSpPr>
            <p:nvPr/>
          </p:nvSpPr>
          <p:spPr bwMode="auto">
            <a:xfrm>
              <a:off x="3778250" y="1524000"/>
              <a:ext cx="371475" cy="369888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0" y="116"/>
                </a:cxn>
                <a:cxn ang="0">
                  <a:pos x="117" y="233"/>
                </a:cxn>
                <a:cxn ang="0">
                  <a:pos x="233" y="116"/>
                </a:cxn>
                <a:cxn ang="0">
                  <a:pos x="117" y="0"/>
                </a:cxn>
                <a:cxn ang="0">
                  <a:pos x="117" y="213"/>
                </a:cxn>
                <a:cxn ang="0">
                  <a:pos x="21" y="116"/>
                </a:cxn>
                <a:cxn ang="0">
                  <a:pos x="117" y="20"/>
                </a:cxn>
                <a:cxn ang="0">
                  <a:pos x="213" y="116"/>
                </a:cxn>
                <a:cxn ang="0">
                  <a:pos x="117" y="213"/>
                </a:cxn>
              </a:cxnLst>
              <a:rect l="0" t="0" r="r" b="b"/>
              <a:pathLst>
                <a:path w="233" h="233">
                  <a:moveTo>
                    <a:pt x="117" y="0"/>
                  </a:moveTo>
                  <a:cubicBezTo>
                    <a:pt x="53" y="0"/>
                    <a:pt x="0" y="52"/>
                    <a:pt x="0" y="116"/>
                  </a:cubicBezTo>
                  <a:cubicBezTo>
                    <a:pt x="0" y="181"/>
                    <a:pt x="53" y="233"/>
                    <a:pt x="117" y="233"/>
                  </a:cubicBezTo>
                  <a:cubicBezTo>
                    <a:pt x="181" y="233"/>
                    <a:pt x="233" y="181"/>
                    <a:pt x="233" y="116"/>
                  </a:cubicBezTo>
                  <a:cubicBezTo>
                    <a:pt x="233" y="52"/>
                    <a:pt x="181" y="0"/>
                    <a:pt x="117" y="0"/>
                  </a:cubicBezTo>
                  <a:moveTo>
                    <a:pt x="117" y="213"/>
                  </a:moveTo>
                  <a:cubicBezTo>
                    <a:pt x="64" y="213"/>
                    <a:pt x="21" y="169"/>
                    <a:pt x="21" y="116"/>
                  </a:cubicBezTo>
                  <a:cubicBezTo>
                    <a:pt x="21" y="63"/>
                    <a:pt x="64" y="20"/>
                    <a:pt x="117" y="20"/>
                  </a:cubicBezTo>
                  <a:cubicBezTo>
                    <a:pt x="170" y="20"/>
                    <a:pt x="213" y="63"/>
                    <a:pt x="213" y="116"/>
                  </a:cubicBezTo>
                  <a:cubicBezTo>
                    <a:pt x="213" y="169"/>
                    <a:pt x="170" y="213"/>
                    <a:pt x="117" y="2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5" name="Freeform 185"/>
            <p:cNvSpPr>
              <a:spLocks noEditPoints="1"/>
            </p:cNvSpPr>
            <p:nvPr/>
          </p:nvSpPr>
          <p:spPr bwMode="auto">
            <a:xfrm>
              <a:off x="3821113" y="1565275"/>
              <a:ext cx="287338" cy="285750"/>
            </a:xfrm>
            <a:custGeom>
              <a:avLst/>
              <a:gdLst/>
              <a:ahLst/>
              <a:cxnLst>
                <a:cxn ang="0">
                  <a:pos x="90" y="0"/>
                </a:cxn>
                <a:cxn ang="0">
                  <a:pos x="0" y="90"/>
                </a:cxn>
                <a:cxn ang="0">
                  <a:pos x="90" y="180"/>
                </a:cxn>
                <a:cxn ang="0">
                  <a:pos x="180" y="90"/>
                </a:cxn>
                <a:cxn ang="0">
                  <a:pos x="90" y="0"/>
                </a:cxn>
                <a:cxn ang="0">
                  <a:pos x="83" y="14"/>
                </a:cxn>
                <a:cxn ang="0">
                  <a:pos x="96" y="14"/>
                </a:cxn>
                <a:cxn ang="0">
                  <a:pos x="96" y="36"/>
                </a:cxn>
                <a:cxn ang="0">
                  <a:pos x="83" y="36"/>
                </a:cxn>
                <a:cxn ang="0">
                  <a:pos x="83" y="14"/>
                </a:cxn>
                <a:cxn ang="0">
                  <a:pos x="36" y="97"/>
                </a:cxn>
                <a:cxn ang="0">
                  <a:pos x="13" y="97"/>
                </a:cxn>
                <a:cxn ang="0">
                  <a:pos x="13" y="84"/>
                </a:cxn>
                <a:cxn ang="0">
                  <a:pos x="36" y="84"/>
                </a:cxn>
                <a:cxn ang="0">
                  <a:pos x="36" y="97"/>
                </a:cxn>
                <a:cxn ang="0">
                  <a:pos x="96" y="167"/>
                </a:cxn>
                <a:cxn ang="0">
                  <a:pos x="83" y="167"/>
                </a:cxn>
                <a:cxn ang="0">
                  <a:pos x="83" y="145"/>
                </a:cxn>
                <a:cxn ang="0">
                  <a:pos x="96" y="145"/>
                </a:cxn>
                <a:cxn ang="0">
                  <a:pos x="96" y="167"/>
                </a:cxn>
                <a:cxn ang="0">
                  <a:pos x="98" y="89"/>
                </a:cxn>
                <a:cxn ang="0">
                  <a:pos x="92" y="131"/>
                </a:cxn>
                <a:cxn ang="0">
                  <a:pos x="81" y="80"/>
                </a:cxn>
                <a:cxn ang="0">
                  <a:pos x="81" y="80"/>
                </a:cxn>
                <a:cxn ang="0">
                  <a:pos x="81" y="80"/>
                </a:cxn>
                <a:cxn ang="0">
                  <a:pos x="81" y="80"/>
                </a:cxn>
                <a:cxn ang="0">
                  <a:pos x="81" y="80"/>
                </a:cxn>
                <a:cxn ang="0">
                  <a:pos x="126" y="48"/>
                </a:cxn>
                <a:cxn ang="0">
                  <a:pos x="98" y="89"/>
                </a:cxn>
                <a:cxn ang="0">
                  <a:pos x="144" y="84"/>
                </a:cxn>
                <a:cxn ang="0">
                  <a:pos x="166" y="84"/>
                </a:cxn>
                <a:cxn ang="0">
                  <a:pos x="166" y="97"/>
                </a:cxn>
                <a:cxn ang="0">
                  <a:pos x="144" y="97"/>
                </a:cxn>
                <a:cxn ang="0">
                  <a:pos x="144" y="84"/>
                </a:cxn>
              </a:cxnLst>
              <a:rect l="0" t="0" r="r" b="b"/>
              <a:pathLst>
                <a:path w="180" h="180">
                  <a:moveTo>
                    <a:pt x="90" y="0"/>
                  </a:moveTo>
                  <a:cubicBezTo>
                    <a:pt x="40" y="0"/>
                    <a:pt x="0" y="41"/>
                    <a:pt x="0" y="90"/>
                  </a:cubicBezTo>
                  <a:cubicBezTo>
                    <a:pt x="0" y="140"/>
                    <a:pt x="40" y="180"/>
                    <a:pt x="90" y="180"/>
                  </a:cubicBezTo>
                  <a:cubicBezTo>
                    <a:pt x="140" y="180"/>
                    <a:pt x="180" y="140"/>
                    <a:pt x="180" y="90"/>
                  </a:cubicBezTo>
                  <a:cubicBezTo>
                    <a:pt x="180" y="41"/>
                    <a:pt x="140" y="0"/>
                    <a:pt x="90" y="0"/>
                  </a:cubicBezTo>
                  <a:moveTo>
                    <a:pt x="83" y="14"/>
                  </a:moveTo>
                  <a:cubicBezTo>
                    <a:pt x="96" y="14"/>
                    <a:pt x="96" y="14"/>
                    <a:pt x="96" y="1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83" y="36"/>
                    <a:pt x="83" y="36"/>
                    <a:pt x="83" y="36"/>
                  </a:cubicBezTo>
                  <a:lnTo>
                    <a:pt x="83" y="14"/>
                  </a:lnTo>
                  <a:close/>
                  <a:moveTo>
                    <a:pt x="36" y="97"/>
                  </a:moveTo>
                  <a:cubicBezTo>
                    <a:pt x="13" y="97"/>
                    <a:pt x="13" y="97"/>
                    <a:pt x="13" y="97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6" y="97"/>
                    <a:pt x="36" y="97"/>
                    <a:pt x="36" y="97"/>
                  </a:cubicBezTo>
                  <a:close/>
                  <a:moveTo>
                    <a:pt x="96" y="167"/>
                  </a:moveTo>
                  <a:cubicBezTo>
                    <a:pt x="83" y="167"/>
                    <a:pt x="83" y="167"/>
                    <a:pt x="83" y="167"/>
                  </a:cubicBezTo>
                  <a:cubicBezTo>
                    <a:pt x="83" y="145"/>
                    <a:pt x="83" y="145"/>
                    <a:pt x="83" y="145"/>
                  </a:cubicBezTo>
                  <a:cubicBezTo>
                    <a:pt x="96" y="145"/>
                    <a:pt x="96" y="145"/>
                    <a:pt x="96" y="145"/>
                  </a:cubicBezTo>
                  <a:lnTo>
                    <a:pt x="96" y="167"/>
                  </a:lnTo>
                  <a:close/>
                  <a:moveTo>
                    <a:pt x="98" y="89"/>
                  </a:moveTo>
                  <a:cubicBezTo>
                    <a:pt x="92" y="131"/>
                    <a:pt x="92" y="131"/>
                    <a:pt x="92" y="131"/>
                  </a:cubicBez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80"/>
                    <a:pt x="81" y="80"/>
                  </a:cubicBezTo>
                  <a:cubicBezTo>
                    <a:pt x="126" y="48"/>
                    <a:pt x="126" y="48"/>
                    <a:pt x="126" y="48"/>
                  </a:cubicBezTo>
                  <a:lnTo>
                    <a:pt x="98" y="89"/>
                  </a:lnTo>
                  <a:close/>
                  <a:moveTo>
                    <a:pt x="144" y="84"/>
                  </a:moveTo>
                  <a:cubicBezTo>
                    <a:pt x="166" y="84"/>
                    <a:pt x="166" y="84"/>
                    <a:pt x="166" y="84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44" y="97"/>
                    <a:pt x="144" y="97"/>
                    <a:pt x="144" y="97"/>
                  </a:cubicBezTo>
                  <a:lnTo>
                    <a:pt x="144" y="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41" name="Rectangle 13"/>
          <p:cNvSpPr/>
          <p:nvPr/>
        </p:nvSpPr>
        <p:spPr>
          <a:xfrm>
            <a:off x="0" y="10951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75490" y="6095225"/>
            <a:ext cx="11375455" cy="785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Peak flow = (35 - 52) m</a:t>
            </a:r>
            <a:r>
              <a:rPr lang="en-US" sz="1600" baseline="300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3</a:t>
            </a:r>
            <a:r>
              <a:rPr lang="en-US" sz="16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 / Hr.                                                                                          </a:t>
            </a:r>
            <a:r>
              <a:rPr lang="en-US" sz="16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Peak flow = (</a:t>
            </a:r>
            <a:r>
              <a:rPr lang="en-US" sz="16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35) </a:t>
            </a:r>
            <a:r>
              <a:rPr lang="en-US" sz="16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m</a:t>
            </a:r>
            <a:r>
              <a:rPr lang="en-US" sz="1600" baseline="300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3</a:t>
            </a:r>
            <a:r>
              <a:rPr lang="en-US" sz="16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 / Hr.</a:t>
            </a:r>
            <a:endParaRPr lang="ar-EG" sz="16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ar-EG" sz="16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643181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31058" y="66239"/>
            <a:ext cx="547211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54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Flow meter </a:t>
            </a:r>
            <a:endParaRPr lang="ar-EG" sz="54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6601370" y="982177"/>
            <a:ext cx="4461370" cy="1154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Flow from the pretreatment units is recorded by </a:t>
            </a:r>
            <a:r>
              <a:rPr lang="en-US" sz="1600" dirty="0" err="1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Endress</a:t>
            </a:r>
            <a:r>
              <a:rPr lang="en-US" sz="16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 and Hauser flow meter</a:t>
            </a:r>
            <a:r>
              <a:rPr lang="en-US" sz="16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Flow = (80 – 100) m</a:t>
            </a:r>
            <a:r>
              <a:rPr lang="en-US" sz="1600" baseline="300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3</a:t>
            </a:r>
            <a:endParaRPr lang="en-ID" sz="1600" baseline="300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6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6" t="4465" r="-1294" b="-4465"/>
          <a:stretch/>
        </p:blipFill>
        <p:spPr/>
      </p:pic>
    </p:spTree>
    <p:extLst>
      <p:ext uri="{BB962C8B-B14F-4D97-AF65-F5344CB8AC3E}">
        <p14:creationId xmlns:p14="http://schemas.microsoft.com/office/powerpoint/2010/main" val="4288624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6672064" y="1196752"/>
            <a:ext cx="47196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Protect </a:t>
            </a:r>
            <a:r>
              <a:rPr lang="en-US" sz="16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the pumps from large </a:t>
            </a:r>
            <a:r>
              <a:rPr lang="en-US" sz="16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debris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The bar screen has capacity equal to design peak hour flows (35 m3/</a:t>
            </a:r>
            <a:r>
              <a:rPr lang="en-US" sz="1600" dirty="0" err="1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hr</a:t>
            </a:r>
            <a:r>
              <a:rPr lang="en-US" sz="1600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) with &lt; 10 mm openings</a:t>
            </a:r>
            <a:endParaRPr lang="en-US" sz="16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  <a:p>
            <a:pPr algn="just">
              <a:lnSpc>
                <a:spcPct val="150000"/>
              </a:lnSpc>
            </a:pPr>
            <a:endParaRPr lang="en-US" sz="16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4606456" y="355149"/>
            <a:ext cx="793540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44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Screening and </a:t>
            </a:r>
            <a:r>
              <a:rPr lang="en-US" sz="4400" b="1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Pumping</a:t>
            </a:r>
            <a:endParaRPr lang="en-US" sz="44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11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9" y="3717032"/>
            <a:ext cx="5112568" cy="3045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 flipH="1">
            <a:off x="6816080" y="4365104"/>
            <a:ext cx="4719637" cy="1154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To provide hydraulic head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Two submersible pumps (</a:t>
            </a:r>
            <a:r>
              <a:rPr lang="en-US" sz="1600" dirty="0" smtClean="0">
                <a:solidFill>
                  <a:srgbClr val="FF0000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one standby</a:t>
            </a:r>
            <a:r>
              <a:rPr lang="en-US" sz="1600" dirty="0" smtClean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) </a:t>
            </a:r>
            <a:endParaRPr lang="en-US" sz="16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  <a:p>
            <a:pPr algn="just">
              <a:lnSpc>
                <a:spcPct val="150000"/>
              </a:lnSpc>
            </a:pPr>
            <a:endParaRPr lang="en-US" sz="1600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484" y="474338"/>
            <a:ext cx="2326257" cy="3101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92977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384032" y="44624"/>
            <a:ext cx="5472112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sz="4000" dirty="0"/>
              <a:t>Grit and </a:t>
            </a:r>
            <a:r>
              <a:rPr lang="en-US" sz="4000" dirty="0" smtClean="0"/>
              <a:t>Grease Removal </a:t>
            </a:r>
            <a:endParaRPr lang="ar-EG" sz="4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6816080" y="1628800"/>
            <a:ext cx="3689943" cy="785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 vortex flow grit chambers </a:t>
            </a:r>
            <a:endParaRPr lang="en-US" sz="1600" b="1" dirty="0" smtClean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solidFill>
                  <a:srgbClr val="FF0000"/>
                </a:solidFill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 </a:t>
            </a:r>
            <a:endParaRPr lang="en-ID" sz="1600" dirty="0">
              <a:solidFill>
                <a:srgbClr val="FF0000"/>
              </a:solidFill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10015268" y="6245524"/>
            <a:ext cx="2176732" cy="612475"/>
          </a:xfrm>
          <a:prstGeom prst="rect">
            <a:avLst/>
          </a:prstGeom>
          <a:gradFill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sz="1000" b="1" dirty="0">
                <a:latin typeface="DIN Next LT Arabic Light" panose="020B0303020203050203" pitchFamily="34" charset="-78"/>
                <a:cs typeface="DIN Next LT Arabic Light" panose="020B0303020203050203" pitchFamily="34" charset="-78"/>
              </a:rPr>
              <a:t>Assessment and  Process Recommendations of  Anza WWTP</a:t>
            </a:r>
            <a:endParaRPr lang="en-US" sz="1000" b="1" dirty="0">
              <a:latin typeface="DIN Next LT Arabic Light" panose="020B0303020203050203" pitchFamily="34" charset="-78"/>
              <a:cs typeface="DIN Next LT Arabic Light" panose="020B0303020203050203" pitchFamily="34" charset="-7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3" b="-13063"/>
          <a:stretch/>
        </p:blipFill>
        <p:spPr bwMode="auto">
          <a:xfrm>
            <a:off x="219823" y="579122"/>
            <a:ext cx="5539181" cy="5539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14598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.foxi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27F"/>
      </a:accent1>
      <a:accent2>
        <a:srgbClr val="D62828"/>
      </a:accent2>
      <a:accent3>
        <a:srgbClr val="F77F00"/>
      </a:accent3>
      <a:accent4>
        <a:srgbClr val="FCD916"/>
      </a:accent4>
      <a:accent5>
        <a:srgbClr val="31ACEA"/>
      </a:accent5>
      <a:accent6>
        <a:srgbClr val="023A51"/>
      </a:accent6>
      <a:hlink>
        <a:srgbClr val="0563C1"/>
      </a:hlink>
      <a:folHlink>
        <a:srgbClr val="954F72"/>
      </a:folHlink>
    </a:clrScheme>
    <a:fontScheme name="Custom 12">
      <a:majorFont>
        <a:latin typeface="Montserrat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2007</TotalTime>
  <Words>847</Words>
  <Application>Microsoft Office PowerPoint</Application>
  <PresentationFormat>Custom</PresentationFormat>
  <Paragraphs>163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Lato Light</vt:lpstr>
      <vt:lpstr>Times New Roman</vt:lpstr>
      <vt:lpstr>DIN Next LT Arabic Light</vt:lpstr>
      <vt:lpstr>Symbol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User</cp:lastModifiedBy>
  <cp:revision>141</cp:revision>
  <dcterms:created xsi:type="dcterms:W3CDTF">2061-06-11T09:47:46Z</dcterms:created>
  <dcterms:modified xsi:type="dcterms:W3CDTF">2021-02-03T23:52:32Z</dcterms:modified>
</cp:coreProperties>
</file>