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2" r:id="rId5"/>
    <p:sldId id="268" r:id="rId6"/>
    <p:sldId id="261" r:id="rId7"/>
    <p:sldId id="270" r:id="rId8"/>
    <p:sldId id="269" r:id="rId9"/>
    <p:sldId id="259" r:id="rId10"/>
    <p:sldId id="260" r:id="rId11"/>
    <p:sldId id="263" r:id="rId12"/>
    <p:sldId id="264" r:id="rId13"/>
    <p:sldId id="266" r:id="rId14"/>
    <p:sldId id="279" r:id="rId15"/>
    <p:sldId id="280" r:id="rId16"/>
    <p:sldId id="286" r:id="rId17"/>
    <p:sldId id="287" r:id="rId18"/>
    <p:sldId id="281" r:id="rId19"/>
    <p:sldId id="271" r:id="rId20"/>
    <p:sldId id="278" r:id="rId21"/>
    <p:sldId id="275" r:id="rId22"/>
    <p:sldId id="285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E74BC8-71B4-4AF2-BC4C-D49CFEA019F0}" type="datetimeFigureOut">
              <a:rPr lang="en-US" smtClean="0"/>
              <a:pPr/>
              <a:t>6/7/2015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38D7289-8014-4DFC-B70E-8B7FC2AC9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050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An-N National University</a:t>
            </a:r>
            <a:br>
              <a:rPr lang="en-US" dirty="0" smtClean="0"/>
            </a:br>
            <a:r>
              <a:rPr lang="en-US" dirty="0" smtClean="0"/>
              <a:t>Telecommunication Department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581400"/>
            <a:ext cx="6400800" cy="3048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Enhanced Parking System </a:t>
            </a:r>
          </a:p>
          <a:p>
            <a:pPr algn="ctr"/>
            <a:r>
              <a:rPr lang="en-US" dirty="0" smtClean="0"/>
              <a:t>Submitted to: </a:t>
            </a:r>
            <a:r>
              <a:rPr lang="en-US" dirty="0" err="1" smtClean="0"/>
              <a:t>Dr.Naser</a:t>
            </a:r>
            <a:r>
              <a:rPr lang="en-US" dirty="0" smtClean="0"/>
              <a:t> Abu </a:t>
            </a:r>
            <a:r>
              <a:rPr lang="en-US" dirty="0" err="1" smtClean="0"/>
              <a:t>Zaid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Done by:</a:t>
            </a:r>
          </a:p>
          <a:p>
            <a:pPr algn="ctr"/>
            <a:r>
              <a:rPr lang="en-US" dirty="0" err="1" smtClean="0"/>
              <a:t>Ahlam</a:t>
            </a:r>
            <a:r>
              <a:rPr lang="en-US" dirty="0" smtClean="0"/>
              <a:t> </a:t>
            </a:r>
            <a:r>
              <a:rPr lang="en-US" dirty="0" err="1" smtClean="0"/>
              <a:t>Atout</a:t>
            </a:r>
            <a:endParaRPr lang="en-US" dirty="0" smtClean="0"/>
          </a:p>
          <a:p>
            <a:pPr algn="ctr"/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Alawneh</a:t>
            </a:r>
            <a:endParaRPr lang="en-US" dirty="0" smtClean="0"/>
          </a:p>
          <a:p>
            <a:pPr algn="ctr"/>
            <a:r>
              <a:rPr lang="en-US" dirty="0" err="1" smtClean="0"/>
              <a:t>Diala</a:t>
            </a:r>
            <a:r>
              <a:rPr lang="en-US" dirty="0" smtClean="0"/>
              <a:t> </a:t>
            </a:r>
            <a:r>
              <a:rPr lang="en-US" dirty="0" err="1" smtClean="0"/>
              <a:t>Ashour</a:t>
            </a:r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0"/>
            <a:ext cx="2143125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detection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86000"/>
            <a:ext cx="3429000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Huff transform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09800"/>
            <a:ext cx="3124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ROI(creating mask) and cropping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0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5000" y="5181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final stage, this image inter the ANN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05000"/>
            <a:ext cx="3429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43000" y="6858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example of image processing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6126"/>
            <a:ext cx="7467600" cy="1143000"/>
          </a:xfrm>
        </p:spPr>
        <p:txBody>
          <a:bodyPr/>
          <a:lstStyle/>
          <a:p>
            <a:r>
              <a:rPr lang="en-US" dirty="0" smtClean="0"/>
              <a:t>RESULTS OF </a:t>
            </a:r>
            <a:r>
              <a:rPr lang="en-US" dirty="0" err="1" smtClean="0"/>
              <a:t>ann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gg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278404"/>
            <a:ext cx="5239481" cy="1448002"/>
          </a:xfrm>
          <a:prstGeom prst="rect">
            <a:avLst/>
          </a:prstGeom>
        </p:spPr>
      </p:pic>
      <p:pic>
        <p:nvPicPr>
          <p:cNvPr id="5" name="Picture 4" descr="one-hidden-6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0013" y="3200400"/>
            <a:ext cx="5336268" cy="2743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70013" y="804411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</a:pPr>
            <a:r>
              <a:rPr lang="en-US" b="1" dirty="0">
                <a:solidFill>
                  <a:srgbClr val="5B9BD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layer-network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0" y="276341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Figure </a:t>
            </a:r>
            <a:r>
              <a:rPr lang="en-US" sz="1200" dirty="0" smtClean="0"/>
              <a:t>1The </a:t>
            </a:r>
            <a:r>
              <a:rPr lang="en-US" sz="1200" dirty="0"/>
              <a:t>architecture of one hidden-network.</a:t>
            </a:r>
          </a:p>
        </p:txBody>
      </p:sp>
      <p:sp>
        <p:nvSpPr>
          <p:cNvPr id="8" name="Rectangle 7"/>
          <p:cNvSpPr/>
          <p:nvPr/>
        </p:nvSpPr>
        <p:spPr>
          <a:xfrm>
            <a:off x="1828800" y="610981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Figure </a:t>
            </a:r>
            <a:r>
              <a:rPr lang="en-US" sz="1400" dirty="0" smtClean="0"/>
              <a:t>2 </a:t>
            </a:r>
            <a:r>
              <a:rPr lang="en-US" sz="1400" dirty="0"/>
              <a:t>The performance of one hidden-network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044"/>
            <a:ext cx="7467600" cy="1143000"/>
          </a:xfrm>
        </p:spPr>
        <p:txBody>
          <a:bodyPr>
            <a:normAutofit/>
          </a:bodyPr>
          <a:lstStyle/>
          <a:p>
            <a:r>
              <a:rPr lang="en-US" sz="1600" b="1" dirty="0"/>
              <a:t>Three layer-network</a:t>
            </a:r>
            <a:br>
              <a:rPr lang="en-US" sz="1600" b="1" dirty="0"/>
            </a:br>
            <a:endParaRPr lang="en-US" sz="1600" dirty="0"/>
          </a:p>
        </p:txBody>
      </p:sp>
      <p:pic>
        <p:nvPicPr>
          <p:cNvPr id="4" name="Content Placeholder 3" descr="ff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3872" y="1228044"/>
            <a:ext cx="7116168" cy="13908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42820" y="2653496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architecture of two hidden-network.</a:t>
            </a:r>
            <a:endParaRPr lang="en-US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two-50-2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0060" y="3200400"/>
            <a:ext cx="5186680" cy="27615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57400" y="60960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Figure </a:t>
            </a:r>
            <a:r>
              <a:rPr lang="en-US" sz="1100" dirty="0" smtClean="0"/>
              <a:t>4 </a:t>
            </a:r>
            <a:r>
              <a:rPr lang="en-US" sz="1100" dirty="0"/>
              <a:t>The performance of two hidden-network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wo(50,20)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228600"/>
            <a:ext cx="4930877" cy="4873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3600" y="54864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Figure </a:t>
            </a:r>
            <a:r>
              <a:rPr lang="en-US" sz="1100" dirty="0" smtClean="0"/>
              <a:t>5 </a:t>
            </a:r>
            <a:r>
              <a:rPr lang="en-US" sz="1100" dirty="0"/>
              <a:t>The regression plot of two hidden layer-network.</a:t>
            </a:r>
          </a:p>
        </p:txBody>
      </p:sp>
    </p:spTree>
    <p:extLst>
      <p:ext uri="{BB962C8B-B14F-4D97-AF65-F5344CB8AC3E}">
        <p14:creationId xmlns:p14="http://schemas.microsoft.com/office/powerpoint/2010/main" val="926132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ne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533400"/>
            <a:ext cx="4916946" cy="48736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0" y="55626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Figure 4 The regression plot of one hidden layer-network</a:t>
            </a:r>
          </a:p>
        </p:txBody>
      </p:sp>
    </p:spTree>
    <p:extLst>
      <p:ext uri="{BB962C8B-B14F-4D97-AF65-F5344CB8AC3E}">
        <p14:creationId xmlns:p14="http://schemas.microsoft.com/office/powerpoint/2010/main" val="3944420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part with user</a:t>
            </a:r>
            <a:endParaRPr lang="en-US" dirty="0"/>
          </a:p>
        </p:txBody>
      </p:sp>
      <p:pic>
        <p:nvPicPr>
          <p:cNvPr id="4" name="Content Placeholder 3" descr="ras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780506" y="877094"/>
            <a:ext cx="3581400" cy="578961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Interactive part with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whole system should consist of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657601"/>
            <a:ext cx="146921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133600"/>
            <a:ext cx="332587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038600"/>
            <a:ext cx="249194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800600"/>
            <a:ext cx="2468739" cy="175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2286000"/>
            <a:ext cx="252356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Introduction to our project . </a:t>
            </a:r>
          </a:p>
          <a:p>
            <a:r>
              <a:rPr lang="en-US" dirty="0" smtClean="0"/>
              <a:t> algorithm ( flow chart ) .</a:t>
            </a:r>
          </a:p>
          <a:p>
            <a:r>
              <a:rPr lang="en-US" dirty="0" smtClean="0"/>
              <a:t> image processing (algorithm)</a:t>
            </a:r>
          </a:p>
          <a:p>
            <a:r>
              <a:rPr lang="en-US" dirty="0" smtClean="0"/>
              <a:t> explain neural network .</a:t>
            </a:r>
            <a:br>
              <a:rPr lang="en-US" dirty="0" smtClean="0"/>
            </a:br>
            <a:r>
              <a:rPr lang="en-US" dirty="0" smtClean="0"/>
              <a:t> result of neural network .</a:t>
            </a:r>
          </a:p>
          <a:p>
            <a:r>
              <a:rPr lang="en-US" dirty="0" smtClean="0"/>
              <a:t>raspberry pi .</a:t>
            </a:r>
          </a:p>
          <a:p>
            <a:r>
              <a:rPr lang="en-US" dirty="0" smtClean="0"/>
              <a:t> recommendation .</a:t>
            </a:r>
          </a:p>
          <a:p>
            <a:r>
              <a:rPr lang="en-US" dirty="0" smtClean="0"/>
              <a:t> 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database using </a:t>
            </a:r>
            <a:r>
              <a:rPr lang="en-US" dirty="0" err="1" smtClean="0"/>
              <a:t>Mysql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Content Placeholder 6" descr="databas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t="34397" r="3094" b="23388"/>
          <a:stretch>
            <a:fillRect/>
          </a:stretch>
        </p:blipFill>
        <p:spPr>
          <a:xfrm>
            <a:off x="1219200" y="2362200"/>
            <a:ext cx="6297084" cy="251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762000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Receive users data and add an account if not already there.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Check if user has a previous violation ticket, extra time or borrowed time.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 start counter according to users decision.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Alert user 10 minutes before his time ends, giving optional added time, and update record accordingly.</a:t>
            </a:r>
          </a:p>
        </p:txBody>
      </p:sp>
      <p:pic>
        <p:nvPicPr>
          <p:cNvPr id="3" name="Picture 2" descr="dat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3124200"/>
            <a:ext cx="6858000" cy="3171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304800"/>
            <a:ext cx="281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        The first step in this project was coin  recognition, by using a sensor connected to a control unit. After recognizing the coin a counter begin to count according to  amount of money  that the customer inserts. There is a data base contains mobile number and a secret code for each user and the amount of money he has in his account.</a:t>
            </a:r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work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lvl="0"/>
            <a:r>
              <a:rPr lang="en-US" dirty="0" smtClean="0"/>
              <a:t>Building a larger data base on a central server .</a:t>
            </a:r>
          </a:p>
          <a:p>
            <a:r>
              <a:rPr lang="en-US" dirty="0" smtClean="0"/>
              <a:t>Building the entire mechanical system where the coin falls and excites a sensor that would trigger the camera.</a:t>
            </a:r>
          </a:p>
          <a:p>
            <a:r>
              <a:rPr lang="en-US" dirty="0" smtClean="0"/>
              <a:t> Converting our Matlab code for image processing and neural network into a code written in  one of the </a:t>
            </a:r>
            <a:r>
              <a:rPr lang="en-US" dirty="0" err="1" smtClean="0"/>
              <a:t>softwares</a:t>
            </a:r>
            <a:r>
              <a:rPr lang="en-US" dirty="0" smtClean="0"/>
              <a:t> running on raspberry pi.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9050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Helping the citizen to save there time and money ,and facilitate the controlling operation of violation  .uses an appropriate DIP combined with ANN algorithm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Significance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2057400"/>
            <a:ext cx="3048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Automated </a:t>
            </a:r>
          </a:p>
          <a:p>
            <a:r>
              <a:rPr lang="en-US" sz="2000" dirty="0" smtClean="0"/>
              <a:t>Economically</a:t>
            </a:r>
          </a:p>
          <a:p>
            <a:r>
              <a:rPr lang="en-US" sz="2000" dirty="0" smtClean="0"/>
              <a:t>Effective remainder</a:t>
            </a:r>
          </a:p>
          <a:p>
            <a:r>
              <a:rPr lang="en-US" sz="2000" dirty="0" smtClean="0"/>
              <a:t>Keep extra time </a:t>
            </a:r>
          </a:p>
          <a:p>
            <a:r>
              <a:rPr lang="en-US" sz="2000" dirty="0" smtClean="0"/>
              <a:t>More parking spaces 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8400"/>
            <a:ext cx="257602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11430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government point of view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5334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Economically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Automated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90800"/>
            <a:ext cx="26193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90800"/>
            <a:ext cx="2514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5800" y="990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user point of view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5562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Effective remainder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5486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extra time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429000" y="5029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extra time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5867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Chart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5562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Garamond Pro" pitchFamily="18" charset="0"/>
              </a:rPr>
              <a:t>First part: image processing</a:t>
            </a:r>
            <a:endParaRPr lang="en-US" dirty="0">
              <a:latin typeface="Adobe Garamond Pro" pitchFamily="18" charset="0"/>
            </a:endParaRPr>
          </a:p>
        </p:txBody>
      </p:sp>
      <p:pic>
        <p:nvPicPr>
          <p:cNvPr id="4" name="Content Placeholder 3" descr="our_coin_detection_flowchart.pn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47800"/>
            <a:ext cx="5868066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</TotalTime>
  <Words>386</Words>
  <Application>Microsoft Office PowerPoint</Application>
  <PresentationFormat>On-screen Show (4:3)</PresentationFormat>
  <Paragraphs>66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Adobe Garamond Pro</vt:lpstr>
      <vt:lpstr>Arial</vt:lpstr>
      <vt:lpstr>Calibri</vt:lpstr>
      <vt:lpstr>Calibri Light</vt:lpstr>
      <vt:lpstr>Century Schoolbook</vt:lpstr>
      <vt:lpstr>Times New Roman</vt:lpstr>
      <vt:lpstr>Wingdings</vt:lpstr>
      <vt:lpstr>Wingdings 2</vt:lpstr>
      <vt:lpstr>Oriel</vt:lpstr>
      <vt:lpstr>An-N National University Telecommunication Department</vt:lpstr>
      <vt:lpstr>Outline </vt:lpstr>
      <vt:lpstr>Introduction</vt:lpstr>
      <vt:lpstr>Significance</vt:lpstr>
      <vt:lpstr>PowerPoint Presentation</vt:lpstr>
      <vt:lpstr>PowerPoint Presentation</vt:lpstr>
      <vt:lpstr>PowerPoint Presentation</vt:lpstr>
      <vt:lpstr>Flow Chart</vt:lpstr>
      <vt:lpstr>First part: image processing</vt:lpstr>
      <vt:lpstr>Edge detection </vt:lpstr>
      <vt:lpstr>Huff transform</vt:lpstr>
      <vt:lpstr>ROI(creating mask) and cropping</vt:lpstr>
      <vt:lpstr>PowerPoint Presentation</vt:lpstr>
      <vt:lpstr>RESULTS OF ann </vt:lpstr>
      <vt:lpstr>Three layer-network </vt:lpstr>
      <vt:lpstr>PowerPoint Presentation</vt:lpstr>
      <vt:lpstr>PowerPoint Presentation</vt:lpstr>
      <vt:lpstr>Interactive part with user</vt:lpstr>
      <vt:lpstr>Interactive part with user</vt:lpstr>
      <vt:lpstr>Our database using Mysql </vt:lpstr>
      <vt:lpstr>PowerPoint Presentation</vt:lpstr>
      <vt:lpstr>conclusion</vt:lpstr>
      <vt:lpstr>Further work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 National University Telecommunication Department</dc:title>
  <dc:creator>user</dc:creator>
  <cp:lastModifiedBy>Student</cp:lastModifiedBy>
  <cp:revision>21</cp:revision>
  <dcterms:created xsi:type="dcterms:W3CDTF">2015-05-13T19:08:36Z</dcterms:created>
  <dcterms:modified xsi:type="dcterms:W3CDTF">2015-06-07T08:49:38Z</dcterms:modified>
</cp:coreProperties>
</file>