
<file path=[Content_Types].xml><?xml version="1.0" encoding="utf-8"?>
<Types xmlns="http://schemas.openxmlformats.org/package/2006/content-types">
  <Default Extension="bin" ContentType="application/vnd.openxmlformats-officedocument.oleObject"/>
  <Default Extension="jfif" ContentType="image/jpeg"/>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3.xml" ContentType="application/vnd.openxmlformats-officedocument.drawingml.chartshapes+xml"/>
  <Override PartName="/ppt/notesSlides/notesSlide3.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4.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8.xml" ContentType="application/vnd.openxmlformats-officedocument.drawingml.chart+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 id="2147483657" r:id="rId5"/>
    <p:sldMasterId id="2147483669" r:id="rId6"/>
    <p:sldMasterId id="2147483688" r:id="rId7"/>
  </p:sldMasterIdLst>
  <p:notesMasterIdLst>
    <p:notesMasterId r:id="rId70"/>
  </p:notesMasterIdLst>
  <p:handoutMasterIdLst>
    <p:handoutMasterId r:id="rId71"/>
  </p:handoutMasterIdLst>
  <p:sldIdLst>
    <p:sldId id="312" r:id="rId8"/>
    <p:sldId id="322" r:id="rId9"/>
    <p:sldId id="324" r:id="rId10"/>
    <p:sldId id="326" r:id="rId11"/>
    <p:sldId id="327" r:id="rId12"/>
    <p:sldId id="355" r:id="rId13"/>
    <p:sldId id="357" r:id="rId14"/>
    <p:sldId id="365" r:id="rId15"/>
    <p:sldId id="366" r:id="rId16"/>
    <p:sldId id="367" r:id="rId17"/>
    <p:sldId id="256" r:id="rId18"/>
    <p:sldId id="381" r:id="rId19"/>
    <p:sldId id="380" r:id="rId20"/>
    <p:sldId id="382" r:id="rId21"/>
    <p:sldId id="383" r:id="rId22"/>
    <p:sldId id="370" r:id="rId23"/>
    <p:sldId id="371" r:id="rId24"/>
    <p:sldId id="372" r:id="rId25"/>
    <p:sldId id="373" r:id="rId26"/>
    <p:sldId id="374" r:id="rId27"/>
    <p:sldId id="375" r:id="rId28"/>
    <p:sldId id="389" r:id="rId29"/>
    <p:sldId id="376" r:id="rId30"/>
    <p:sldId id="377" r:id="rId31"/>
    <p:sldId id="281" r:id="rId32"/>
    <p:sldId id="289" r:id="rId33"/>
    <p:sldId id="261" r:id="rId34"/>
    <p:sldId id="268" r:id="rId35"/>
    <p:sldId id="290" r:id="rId36"/>
    <p:sldId id="291" r:id="rId37"/>
    <p:sldId id="285" r:id="rId38"/>
    <p:sldId id="286" r:id="rId39"/>
    <p:sldId id="287" r:id="rId40"/>
    <p:sldId id="292" r:id="rId41"/>
    <p:sldId id="293" r:id="rId42"/>
    <p:sldId id="278" r:id="rId43"/>
    <p:sldId id="294" r:id="rId44"/>
    <p:sldId id="295" r:id="rId45"/>
    <p:sldId id="296" r:id="rId46"/>
    <p:sldId id="297" r:id="rId47"/>
    <p:sldId id="283" r:id="rId48"/>
    <p:sldId id="284" r:id="rId49"/>
    <p:sldId id="288" r:id="rId50"/>
    <p:sldId id="298" r:id="rId51"/>
    <p:sldId id="299" r:id="rId52"/>
    <p:sldId id="282" r:id="rId53"/>
    <p:sldId id="300" r:id="rId54"/>
    <p:sldId id="301" r:id="rId55"/>
    <p:sldId id="302" r:id="rId56"/>
    <p:sldId id="303" r:id="rId57"/>
    <p:sldId id="304" r:id="rId58"/>
    <p:sldId id="305" r:id="rId59"/>
    <p:sldId id="306" r:id="rId60"/>
    <p:sldId id="307" r:id="rId61"/>
    <p:sldId id="308" r:id="rId62"/>
    <p:sldId id="309" r:id="rId63"/>
    <p:sldId id="310" r:id="rId64"/>
    <p:sldId id="311" r:id="rId65"/>
    <p:sldId id="391" r:id="rId66"/>
    <p:sldId id="348" r:id="rId67"/>
    <p:sldId id="313" r:id="rId68"/>
    <p:sldId id="320" r:id="rId6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24" userDrawn="1">
          <p15:clr>
            <a:srgbClr val="A4A3A4"/>
          </p15:clr>
        </p15:guide>
        <p15:guide id="2" pos="3840" userDrawn="1">
          <p15:clr>
            <a:srgbClr val="A4A3A4"/>
          </p15:clr>
        </p15:guide>
        <p15:guide id="3" pos="192" userDrawn="1">
          <p15:clr>
            <a:srgbClr val="A4A3A4"/>
          </p15:clr>
        </p15:guide>
        <p15:guide id="4" pos="7512" userDrawn="1">
          <p15:clr>
            <a:srgbClr val="A4A3A4"/>
          </p15:clr>
        </p15:guide>
        <p15:guide id="5" orient="horz" pos="216" userDrawn="1">
          <p15:clr>
            <a:srgbClr val="A4A3A4"/>
          </p15:clr>
        </p15:guide>
        <p15:guide id="6" orient="horz" pos="4032" userDrawn="1">
          <p15:clr>
            <a:srgbClr val="A4A3A4"/>
          </p15:clr>
        </p15:guide>
        <p15:guide id="7" orient="horz" pos="69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7F7F"/>
    <a:srgbClr val="CBBAF6"/>
    <a:srgbClr val="C9C9C9"/>
    <a:srgbClr val="CE295E"/>
    <a:srgbClr val="404040"/>
    <a:srgbClr val="A6A6A6"/>
    <a:srgbClr val="F2F2F2"/>
    <a:srgbClr val="BFBFBF"/>
    <a:srgbClr val="E37777"/>
    <a:srgbClr val="64A4C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55" autoAdjust="0"/>
    <p:restoredTop sz="94660"/>
  </p:normalViewPr>
  <p:slideViewPr>
    <p:cSldViewPr snapToGrid="0" showGuides="1">
      <p:cViewPr varScale="1">
        <p:scale>
          <a:sx n="72" d="100"/>
          <a:sy n="72" d="100"/>
        </p:scale>
        <p:origin x="660" y="78"/>
      </p:cViewPr>
      <p:guideLst>
        <p:guide orient="horz" pos="2424"/>
        <p:guide pos="3840"/>
        <p:guide pos="192"/>
        <p:guide pos="7512"/>
        <p:guide orient="horz" pos="216"/>
        <p:guide orient="horz" pos="4032"/>
        <p:guide orient="horz" pos="696"/>
      </p:guideLst>
    </p:cSldViewPr>
  </p:slideViewPr>
  <p:notesTextViewPr>
    <p:cViewPr>
      <p:scale>
        <a:sx n="1" d="1"/>
        <a:sy n="1" d="1"/>
      </p:scale>
      <p:origin x="0" y="0"/>
    </p:cViewPr>
  </p:notesTextViewPr>
  <p:notesViewPr>
    <p:cSldViewPr snapToGrid="0">
      <p:cViewPr varScale="1">
        <p:scale>
          <a:sx n="68" d="100"/>
          <a:sy n="68" d="100"/>
        </p:scale>
        <p:origin x="3288" y="72"/>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slide" Target="slides/slide61.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slide" Target="slides/slide59.xml"/><Relationship Id="rId74" Type="http://schemas.openxmlformats.org/officeDocument/2006/relationships/theme" Target="theme/theme1.xml"/><Relationship Id="rId5" Type="http://schemas.openxmlformats.org/officeDocument/2006/relationships/slideMaster" Target="slideMasters/slideMaster2.xml"/><Relationship Id="rId61" Type="http://schemas.openxmlformats.org/officeDocument/2006/relationships/slide" Target="slides/slide54.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slide" Target="slides/slide57.xml"/><Relationship Id="rId69" Type="http://schemas.openxmlformats.org/officeDocument/2006/relationships/slide" Target="slides/slide62.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slide" Target="slides/slide60.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 Type="http://schemas.openxmlformats.org/officeDocument/2006/relationships/slideMaster" Target="slideMasters/slideMaster4.xml"/><Relationship Id="rId71"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iCloud%20Tech\Downloads\&#1575;&#1587;&#1578;&#1576;&#1610;&#1610;&#1610;&#1610;&#1575;&#1606;%20weam.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_rels/chart4.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3.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9.xml.rels><?xml version="1.0" encoding="UTF-8" standalone="yes"?>
<Relationships xmlns="http://schemas.openxmlformats.org/package/2006/relationships"><Relationship Id="rId3" Type="http://schemas.openxmlformats.org/officeDocument/2006/relationships/oleObject" Target="file:///C:\Users\aseel\Downloads\&#1575;&#1604;&#1585;&#1587;&#1605;&#1575;&#1578;.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lumMod val="75000"/>
                </a:schemeClr>
              </a:solidFill>
              <a:ln w="19050">
                <a:solidFill>
                  <a:schemeClr val="lt1"/>
                </a:solidFill>
              </a:ln>
              <a:effectLst/>
            </c:spPr>
            <c:extLst>
              <c:ext xmlns:c16="http://schemas.microsoft.com/office/drawing/2014/chart" uri="{C3380CC4-5D6E-409C-BE32-E72D297353CC}">
                <c16:uniqueId val="{00000001-5540-48C9-9A9B-DB40626BF36E}"/>
              </c:ext>
            </c:extLst>
          </c:dPt>
          <c:dPt>
            <c:idx val="1"/>
            <c:bubble3D val="0"/>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03-5540-48C9-9A9B-DB40626BF36E}"/>
              </c:ext>
            </c:extLst>
          </c:dPt>
          <c:dLbls>
            <c:spPr>
              <a:noFill/>
              <a:ln>
                <a:noFill/>
              </a:ln>
              <a:effectLst/>
            </c:spPr>
            <c:txPr>
              <a:bodyPr rot="0" spcFirstLastPara="1" vertOverflow="ellipsis" vert="horz" wrap="square" lIns="38100" tIns="19050" rIns="38100" bIns="19050" anchor="ctr" anchorCtr="1">
                <a:spAutoFit/>
              </a:bodyPr>
              <a:lstStyle/>
              <a:p>
                <a:pPr>
                  <a:defRPr sz="2800" b="1" i="0" u="none" strike="noStrike" kern="1200" baseline="0">
                    <a:solidFill>
                      <a:schemeClr val="bg1"/>
                    </a:solidFill>
                    <a:latin typeface="Times New Roman" panose="02020603050405020304" pitchFamily="18" charset="0"/>
                    <a:ea typeface="+mn-ea"/>
                    <a:cs typeface="Times New Roman" panose="02020603050405020304" pitchFamily="18"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المدن!$B$3:$B$4</c:f>
              <c:strCache>
                <c:ptCount val="2"/>
                <c:pt idx="0">
                  <c:v>Nablus</c:v>
                </c:pt>
                <c:pt idx="1">
                  <c:v>Ramallah</c:v>
                </c:pt>
              </c:strCache>
            </c:strRef>
          </c:cat>
          <c:val>
            <c:numRef>
              <c:f>المدن!$E$3:$E$4</c:f>
              <c:numCache>
                <c:formatCode>###0.0</c:formatCode>
                <c:ptCount val="2"/>
                <c:pt idx="0">
                  <c:v>75</c:v>
                </c:pt>
                <c:pt idx="1">
                  <c:v>25</c:v>
                </c:pt>
              </c:numCache>
            </c:numRef>
          </c:val>
          <c:extLst>
            <c:ext xmlns:c16="http://schemas.microsoft.com/office/drawing/2014/chart" uri="{C3380CC4-5D6E-409C-BE32-E72D297353CC}">
              <c16:uniqueId val="{00000004-5540-48C9-9A9B-DB40626BF36E}"/>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0"/>
        <c:txPr>
          <a:bodyPr rot="0" spcFirstLastPara="1" vertOverflow="ellipsis" vert="horz" wrap="square" anchor="ctr" anchorCtr="1"/>
          <a:lstStyle/>
          <a:p>
            <a:pPr>
              <a:defRPr sz="2000" b="0" i="0" u="none" strike="noStrike" kern="1200" baseline="0">
                <a:solidFill>
                  <a:srgbClr val="FF0000"/>
                </a:solidFill>
                <a:latin typeface="Times New Roman" panose="02020603050405020304" pitchFamily="18" charset="0"/>
                <a:ea typeface="+mn-ea"/>
                <a:cs typeface="Times New Roman" panose="02020603050405020304" pitchFamily="18" charset="0"/>
              </a:defRPr>
            </a:pPr>
            <a:endParaRPr lang="en-US"/>
          </a:p>
        </c:txPr>
      </c:legendEntry>
      <c:layout>
        <c:manualLayout>
          <c:xMode val="edge"/>
          <c:yMode val="edge"/>
          <c:x val="0.26155584228941536"/>
          <c:y val="0.7706539018215508"/>
          <c:w val="0.51667427011765443"/>
          <c:h val="0.10342020897631701"/>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300" b="0" i="0" u="none" strike="noStrike" kern="1200" spc="0" baseline="0">
                <a:solidFill>
                  <a:schemeClr val="tx1">
                    <a:lumMod val="65000"/>
                    <a:lumOff val="35000"/>
                  </a:schemeClr>
                </a:solidFill>
                <a:latin typeface="+mn-lt"/>
                <a:ea typeface="+mn-ea"/>
                <a:cs typeface="+mn-cs"/>
              </a:defRPr>
            </a:pPr>
            <a:endParaRPr lang="ar-SA" sz="2300" dirty="0"/>
          </a:p>
          <a:p>
            <a:pPr>
              <a:defRPr sz="2300"/>
            </a:pPr>
            <a:r>
              <a:rPr lang="en-US" sz="2300" b="1" cap="none" spc="0" dirty="0">
                <a:ln w="12700" cmpd="sng">
                  <a:solidFill>
                    <a:schemeClr val="accent6">
                      <a:lumMod val="50000"/>
                    </a:schemeClr>
                  </a:solidFill>
                  <a:prstDash val="solid"/>
                </a:ln>
                <a:solidFill>
                  <a:schemeClr val="accent6">
                    <a:lumMod val="50000"/>
                  </a:schemeClr>
                </a:solidFill>
                <a:effectLst/>
                <a:latin typeface="Times New Roman" panose="02020603050405020304" pitchFamily="18" charset="0"/>
                <a:cs typeface="Times New Roman" panose="02020603050405020304" pitchFamily="18" charset="0"/>
              </a:rPr>
              <a:t>The existence of the system as a whole</a:t>
            </a:r>
          </a:p>
        </c:rich>
      </c:tx>
      <c:layout>
        <c:manualLayout>
          <c:xMode val="edge"/>
          <c:yMode val="edge"/>
          <c:x val="0.16880167322834647"/>
          <c:y val="5.5847235037158133E-2"/>
        </c:manualLayout>
      </c:layout>
      <c:overlay val="0"/>
      <c:spPr>
        <a:noFill/>
        <a:ln>
          <a:noFill/>
        </a:ln>
        <a:effectLst/>
      </c:spPr>
      <c:txPr>
        <a:bodyPr rot="0" spcFirstLastPara="1" vertOverflow="ellipsis" vert="horz" wrap="square" anchor="ctr" anchorCtr="1"/>
        <a:lstStyle/>
        <a:p>
          <a:pPr>
            <a:defRPr sz="23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lumMod val="50000"/>
                </a:schemeClr>
              </a:solidFill>
              <a:ln w="19050">
                <a:solidFill>
                  <a:schemeClr val="lt1"/>
                </a:solidFill>
              </a:ln>
              <a:effectLst/>
            </c:spPr>
            <c:extLst>
              <c:ext xmlns:c16="http://schemas.microsoft.com/office/drawing/2014/chart" uri="{C3380CC4-5D6E-409C-BE32-E72D297353CC}">
                <c16:uniqueId val="{00000001-46DE-41C5-8FDA-8CADE9C33194}"/>
              </c:ext>
            </c:extLst>
          </c:dPt>
          <c:dPt>
            <c:idx val="1"/>
            <c:bubble3D val="0"/>
            <c:spPr>
              <a:solidFill>
                <a:schemeClr val="accent1">
                  <a:lumMod val="75000"/>
                </a:schemeClr>
              </a:solidFill>
              <a:ln w="19050">
                <a:solidFill>
                  <a:schemeClr val="lt1"/>
                </a:solidFill>
              </a:ln>
              <a:effectLst/>
            </c:spPr>
            <c:extLst>
              <c:ext xmlns:c16="http://schemas.microsoft.com/office/drawing/2014/chart" uri="{C3380CC4-5D6E-409C-BE32-E72D297353CC}">
                <c16:uniqueId val="{00000003-46DE-41C5-8FDA-8CADE9C33194}"/>
              </c:ext>
            </c:extLst>
          </c:dPt>
          <c:dPt>
            <c:idx val="2"/>
            <c:bubble3D val="0"/>
            <c:explosion val="12"/>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05-46DE-41C5-8FDA-8CADE9C33194}"/>
              </c:ext>
            </c:extLst>
          </c:dPt>
          <c:dLbls>
            <c:dLbl>
              <c:idx val="2"/>
              <c:layout>
                <c:manualLayout>
                  <c:x val="4.4214652322637819E-2"/>
                  <c:y val="0.14129997672310526"/>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6DE-41C5-8FDA-8CADE9C33194}"/>
                </c:ext>
              </c:extLst>
            </c:dLbl>
            <c:spPr>
              <a:noFill/>
              <a:ln>
                <a:noFill/>
              </a:ln>
              <a:effectLst/>
            </c:spPr>
            <c:txPr>
              <a:bodyPr rot="0" spcFirstLastPara="1" vertOverflow="ellipsis" vert="horz" wrap="square" lIns="38100" tIns="19050" rIns="38100" bIns="19050" anchor="ctr" anchorCtr="1">
                <a:spAutoFit/>
              </a:bodyPr>
              <a:lstStyle/>
              <a:p>
                <a:pPr>
                  <a:defRPr sz="2200" b="1" i="0" u="none" strike="noStrike" kern="1200" baseline="0">
                    <a:solidFill>
                      <a:schemeClr val="bg1"/>
                    </a:solidFill>
                    <a:latin typeface="Times New Roman" panose="02020603050405020304" pitchFamily="18" charset="0"/>
                    <a:ea typeface="+mn-ea"/>
                    <a:cs typeface="Times New Roman" panose="02020603050405020304" pitchFamily="18"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extLst>
          </c:dLbls>
          <c:cat>
            <c:strRef>
              <c:f>المنظو!$E$9:$E$11</c:f>
              <c:strCache>
                <c:ptCount val="3"/>
                <c:pt idx="0">
                  <c:v>Strongly Agree</c:v>
                </c:pt>
                <c:pt idx="1">
                  <c:v>Agree</c:v>
                </c:pt>
                <c:pt idx="2">
                  <c:v>Neutral</c:v>
                </c:pt>
              </c:strCache>
            </c:strRef>
          </c:cat>
          <c:val>
            <c:numRef>
              <c:f>المنظو!$G$9:$G$11</c:f>
              <c:numCache>
                <c:formatCode>###0.0</c:formatCode>
                <c:ptCount val="3"/>
                <c:pt idx="0">
                  <c:v>50</c:v>
                </c:pt>
                <c:pt idx="1">
                  <c:v>42.857142857142854</c:v>
                </c:pt>
                <c:pt idx="2">
                  <c:v>7.1428571428571432</c:v>
                </c:pt>
              </c:numCache>
            </c:numRef>
          </c:val>
          <c:extLst>
            <c:ext xmlns:c16="http://schemas.microsoft.com/office/drawing/2014/chart" uri="{C3380CC4-5D6E-409C-BE32-E72D297353CC}">
              <c16:uniqueId val="{00000006-46DE-41C5-8FDA-8CADE9C33194}"/>
            </c:ext>
          </c:extLst>
        </c:ser>
        <c:dLbls>
          <c:showLegendKey val="0"/>
          <c:showVal val="0"/>
          <c:showCatName val="0"/>
          <c:showSerName val="0"/>
          <c:showPercent val="0"/>
          <c:showBubbleSize val="0"/>
          <c:showLeaderLines val="0"/>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sz="2400" b="0" i="0" u="none" strike="noStrike" kern="1200" spc="0" baseline="0">
                <a:solidFill>
                  <a:schemeClr val="tx1">
                    <a:lumMod val="65000"/>
                    <a:lumOff val="35000"/>
                  </a:schemeClr>
                </a:solidFill>
                <a:latin typeface="+mn-lt"/>
                <a:ea typeface="+mn-ea"/>
                <a:cs typeface="+mn-cs"/>
              </a:defRPr>
            </a:pPr>
            <a:r>
              <a:rPr lang="en-US" sz="2300" b="1" cap="none" spc="0" dirty="0">
                <a:ln w="12700" cmpd="sng">
                  <a:solidFill>
                    <a:schemeClr val="accent6">
                      <a:lumMod val="50000"/>
                    </a:schemeClr>
                  </a:solidFill>
                  <a:prstDash val="solid"/>
                </a:ln>
                <a:solidFill>
                  <a:schemeClr val="accent6">
                    <a:lumMod val="50000"/>
                  </a:schemeClr>
                </a:solidFill>
                <a:effectLst/>
                <a:latin typeface="Times New Roman" panose="02020603050405020304" pitchFamily="18" charset="0"/>
                <a:cs typeface="Times New Roman" panose="02020603050405020304" pitchFamily="18" charset="0"/>
              </a:rPr>
              <a:t> Separating</a:t>
            </a:r>
            <a:r>
              <a:rPr lang="en-US" sz="2300" b="1" cap="none" spc="0" baseline="0" dirty="0">
                <a:ln w="12700" cmpd="sng">
                  <a:solidFill>
                    <a:schemeClr val="accent6">
                      <a:lumMod val="50000"/>
                    </a:schemeClr>
                  </a:solidFill>
                  <a:prstDash val="solid"/>
                </a:ln>
                <a:solidFill>
                  <a:schemeClr val="accent6">
                    <a:lumMod val="50000"/>
                  </a:schemeClr>
                </a:solidFill>
                <a:effectLst/>
                <a:latin typeface="Times New Roman" panose="02020603050405020304" pitchFamily="18" charset="0"/>
                <a:cs typeface="Times New Roman" panose="02020603050405020304" pitchFamily="18" charset="0"/>
              </a:rPr>
              <a:t> internal orders from external  ones                                                 </a:t>
            </a:r>
            <a:endParaRPr lang="en-US" sz="2300" b="1" cap="none" spc="0" dirty="0">
              <a:ln w="12700" cmpd="sng">
                <a:solidFill>
                  <a:schemeClr val="accent6">
                    <a:lumMod val="50000"/>
                  </a:schemeClr>
                </a:solidFill>
                <a:prstDash val="solid"/>
              </a:ln>
              <a:solidFill>
                <a:schemeClr val="accent6">
                  <a:lumMod val="50000"/>
                </a:schemeClr>
              </a:solidFill>
              <a:effectLst/>
              <a:latin typeface="Times New Roman" panose="02020603050405020304" pitchFamily="18" charset="0"/>
              <a:cs typeface="Times New Roman" panose="02020603050405020304" pitchFamily="18" charset="0"/>
            </a:endParaRPr>
          </a:p>
        </c:rich>
      </c:tx>
      <c:layout>
        <c:manualLayout>
          <c:xMode val="edge"/>
          <c:yMode val="edge"/>
          <c:x val="0.1881872022197138"/>
          <c:y val="0.13152995238791126"/>
        </c:manualLayout>
      </c:layout>
      <c:overlay val="0"/>
      <c:spPr>
        <a:noFill/>
        <a:ln>
          <a:noFill/>
        </a:ln>
        <a:effectLst/>
      </c:spPr>
      <c:txPr>
        <a:bodyPr rot="0" spcFirstLastPara="1" vertOverflow="ellipsis" vert="horz" wrap="square" anchor="ctr" anchorCtr="1"/>
        <a:lstStyle/>
        <a:p>
          <a:pPr algn="ctr">
            <a:defRPr sz="2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32694555960949551"/>
          <c:y val="0.28103645377661124"/>
          <c:w val="0.3418979998647213"/>
          <c:h val="0.60143657042869636"/>
        </c:manualLayout>
      </c:layout>
      <c:pieChart>
        <c:varyColors val="1"/>
        <c:ser>
          <c:idx val="0"/>
          <c:order val="0"/>
          <c:dPt>
            <c:idx val="0"/>
            <c:bubble3D val="0"/>
            <c:spPr>
              <a:solidFill>
                <a:schemeClr val="accent1">
                  <a:lumMod val="50000"/>
                </a:schemeClr>
              </a:solidFill>
              <a:ln w="19050">
                <a:solidFill>
                  <a:schemeClr val="lt1"/>
                </a:solidFill>
              </a:ln>
              <a:effectLst/>
            </c:spPr>
            <c:extLst>
              <c:ext xmlns:c16="http://schemas.microsoft.com/office/drawing/2014/chart" uri="{C3380CC4-5D6E-409C-BE32-E72D297353CC}">
                <c16:uniqueId val="{00000001-7FBB-4A8A-AB1A-F4791F7756E1}"/>
              </c:ext>
            </c:extLst>
          </c:dPt>
          <c:dPt>
            <c:idx val="1"/>
            <c:bubble3D val="0"/>
            <c:spPr>
              <a:solidFill>
                <a:schemeClr val="accent1">
                  <a:lumMod val="75000"/>
                </a:schemeClr>
              </a:solidFill>
              <a:ln w="19050">
                <a:solidFill>
                  <a:schemeClr val="lt1"/>
                </a:solidFill>
              </a:ln>
              <a:effectLst/>
            </c:spPr>
            <c:extLst>
              <c:ext xmlns:c16="http://schemas.microsoft.com/office/drawing/2014/chart" uri="{C3380CC4-5D6E-409C-BE32-E72D297353CC}">
                <c16:uniqueId val="{00000003-7FBB-4A8A-AB1A-F4791F7756E1}"/>
              </c:ext>
            </c:extLst>
          </c:dPt>
          <c:dPt>
            <c:idx val="2"/>
            <c:bubble3D val="0"/>
            <c:explosion val="7"/>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05-7FBB-4A8A-AB1A-F4791F7756E1}"/>
              </c:ext>
            </c:extLst>
          </c:dPt>
          <c:dLbls>
            <c:spPr>
              <a:noFill/>
              <a:ln>
                <a:noFill/>
              </a:ln>
              <a:effectLst/>
            </c:spPr>
            <c:txPr>
              <a:bodyPr rot="0" spcFirstLastPara="1" vertOverflow="ellipsis" vert="horz" wrap="square" lIns="38100" tIns="19050" rIns="38100" bIns="19050" anchor="ctr" anchorCtr="1">
                <a:spAutoFit/>
              </a:bodyPr>
              <a:lstStyle/>
              <a:p>
                <a:pPr>
                  <a:defRPr sz="2200" b="1" i="0" u="none" strike="noStrike" kern="1200" baseline="0">
                    <a:solidFill>
                      <a:schemeClr val="bg1"/>
                    </a:solidFill>
                    <a:latin typeface="Times New Roman" panose="02020603050405020304" pitchFamily="18" charset="0"/>
                    <a:ea typeface="+mn-ea"/>
                    <a:cs typeface="Times New Roman" panose="02020603050405020304" pitchFamily="18"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'فصل طلبات'!$C$6:$C$8</c:f>
              <c:strCache>
                <c:ptCount val="3"/>
                <c:pt idx="0">
                  <c:v>Strongly Agree</c:v>
                </c:pt>
                <c:pt idx="1">
                  <c:v>Agree</c:v>
                </c:pt>
                <c:pt idx="2">
                  <c:v>Neutral</c:v>
                </c:pt>
              </c:strCache>
            </c:strRef>
          </c:cat>
          <c:val>
            <c:numRef>
              <c:f>'فصل طلبات'!$E$6:$E$8</c:f>
              <c:numCache>
                <c:formatCode>###0.0</c:formatCode>
                <c:ptCount val="3"/>
                <c:pt idx="0">
                  <c:v>42.857142857142854</c:v>
                </c:pt>
                <c:pt idx="1">
                  <c:v>28.571428571428573</c:v>
                </c:pt>
                <c:pt idx="2">
                  <c:v>28.571428571428573</c:v>
                </c:pt>
              </c:numCache>
            </c:numRef>
          </c:val>
          <c:extLst>
            <c:ext xmlns:c16="http://schemas.microsoft.com/office/drawing/2014/chart" uri="{C3380CC4-5D6E-409C-BE32-E72D297353CC}">
              <c16:uniqueId val="{00000006-7FBB-4A8A-AB1A-F4791F7756E1}"/>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cap="none" spc="0" baseline="0">
                <a:ln w="12700" cmpd="sng">
                  <a:solidFill>
                    <a:schemeClr val="accent6">
                      <a:lumMod val="50000"/>
                    </a:schemeClr>
                  </a:solidFill>
                  <a:prstDash val="solid"/>
                </a:ln>
                <a:solidFill>
                  <a:schemeClr val="accent6">
                    <a:lumMod val="50000"/>
                  </a:schemeClr>
                </a:solidFill>
                <a:effectLst/>
                <a:latin typeface="+mn-lt"/>
                <a:ea typeface="+mn-ea"/>
                <a:cs typeface="+mn-cs"/>
              </a:defRPr>
            </a:pPr>
            <a:r>
              <a:rPr lang="en-US" sz="2300" b="1" cap="none" spc="0" dirty="0">
                <a:ln w="12700" cmpd="sng">
                  <a:solidFill>
                    <a:schemeClr val="accent6">
                      <a:lumMod val="50000"/>
                    </a:schemeClr>
                  </a:solidFill>
                  <a:prstDash val="solid"/>
                </a:ln>
                <a:solidFill>
                  <a:schemeClr val="accent6">
                    <a:lumMod val="50000"/>
                  </a:schemeClr>
                </a:solidFill>
                <a:effectLst/>
                <a:latin typeface="Times New Roman" panose="02020603050405020304" pitchFamily="18" charset="0"/>
                <a:cs typeface="Times New Roman" panose="02020603050405020304" pitchFamily="18" charset="0"/>
              </a:rPr>
              <a:t>Reduce</a:t>
            </a:r>
            <a:r>
              <a:rPr lang="en-US" sz="2300" b="1" cap="none" spc="0" baseline="0" dirty="0">
                <a:ln w="12700" cmpd="sng">
                  <a:solidFill>
                    <a:schemeClr val="accent6">
                      <a:lumMod val="50000"/>
                    </a:schemeClr>
                  </a:solidFill>
                  <a:prstDash val="solid"/>
                </a:ln>
                <a:solidFill>
                  <a:schemeClr val="accent6">
                    <a:lumMod val="50000"/>
                  </a:schemeClr>
                </a:solidFill>
                <a:effectLst/>
                <a:latin typeface="Times New Roman" panose="02020603050405020304" pitchFamily="18" charset="0"/>
                <a:cs typeface="Times New Roman" panose="02020603050405020304" pitchFamily="18" charset="0"/>
              </a:rPr>
              <a:t> fixed costs</a:t>
            </a:r>
            <a:endParaRPr lang="en-US" sz="2300" b="1" cap="none" spc="0" dirty="0">
              <a:ln w="12700" cmpd="sng">
                <a:solidFill>
                  <a:schemeClr val="accent6">
                    <a:lumMod val="50000"/>
                  </a:schemeClr>
                </a:solidFill>
                <a:prstDash val="solid"/>
              </a:ln>
              <a:solidFill>
                <a:schemeClr val="accent6">
                  <a:lumMod val="50000"/>
                </a:schemeClr>
              </a:solidFill>
              <a:effectLst/>
              <a:latin typeface="Times New Roman" panose="02020603050405020304" pitchFamily="18" charset="0"/>
              <a:cs typeface="Times New Roman" panose="02020603050405020304" pitchFamily="18" charset="0"/>
            </a:endParaRPr>
          </a:p>
        </c:rich>
      </c:tx>
      <c:layout>
        <c:manualLayout>
          <c:xMode val="edge"/>
          <c:yMode val="edge"/>
          <c:x val="0.31178231627296588"/>
          <c:y val="2.1076753734429746E-2"/>
        </c:manualLayout>
      </c:layout>
      <c:overlay val="0"/>
      <c:spPr>
        <a:noFill/>
        <a:ln>
          <a:noFill/>
        </a:ln>
        <a:effectLst/>
      </c:spPr>
      <c:txPr>
        <a:bodyPr rot="0" spcFirstLastPara="1" vertOverflow="ellipsis" vert="horz" wrap="square" anchor="ctr" anchorCtr="1"/>
        <a:lstStyle/>
        <a:p>
          <a:pPr>
            <a:defRPr sz="2400" b="1" i="0" u="none" strike="noStrike" kern="1200" cap="none" spc="0" baseline="0">
              <a:ln w="12700" cmpd="sng">
                <a:solidFill>
                  <a:schemeClr val="accent6">
                    <a:lumMod val="50000"/>
                  </a:schemeClr>
                </a:solidFill>
                <a:prstDash val="solid"/>
              </a:ln>
              <a:solidFill>
                <a:schemeClr val="accent6">
                  <a:lumMod val="50000"/>
                </a:schemeClr>
              </a:solidFill>
              <a:effectLst/>
              <a:latin typeface="+mn-lt"/>
              <a:ea typeface="+mn-ea"/>
              <a:cs typeface="+mn-cs"/>
            </a:defRPr>
          </a:pPr>
          <a:endParaRPr lang="en-US"/>
        </a:p>
      </c:txPr>
    </c:title>
    <c:autoTitleDeleted val="0"/>
    <c:plotArea>
      <c:layout/>
      <c:pieChart>
        <c:varyColors val="1"/>
        <c:ser>
          <c:idx val="0"/>
          <c:order val="0"/>
          <c:dPt>
            <c:idx val="0"/>
            <c:bubble3D val="0"/>
            <c:spPr>
              <a:solidFill>
                <a:schemeClr val="accent1">
                  <a:lumMod val="50000"/>
                </a:schemeClr>
              </a:solidFill>
              <a:ln w="19050">
                <a:solidFill>
                  <a:schemeClr val="lt1"/>
                </a:solidFill>
              </a:ln>
              <a:effectLst/>
            </c:spPr>
            <c:extLst>
              <c:ext xmlns:c16="http://schemas.microsoft.com/office/drawing/2014/chart" uri="{C3380CC4-5D6E-409C-BE32-E72D297353CC}">
                <c16:uniqueId val="{00000001-1FE0-4829-BA07-6D41AB297A89}"/>
              </c:ext>
            </c:extLst>
          </c:dPt>
          <c:dPt>
            <c:idx val="1"/>
            <c:bubble3D val="0"/>
            <c:spPr>
              <a:solidFill>
                <a:schemeClr val="accent1">
                  <a:lumMod val="75000"/>
                </a:schemeClr>
              </a:solidFill>
              <a:ln w="19050">
                <a:solidFill>
                  <a:schemeClr val="lt1"/>
                </a:solidFill>
              </a:ln>
              <a:effectLst/>
            </c:spPr>
            <c:extLst>
              <c:ext xmlns:c16="http://schemas.microsoft.com/office/drawing/2014/chart" uri="{C3380CC4-5D6E-409C-BE32-E72D297353CC}">
                <c16:uniqueId val="{00000003-1FE0-4829-BA07-6D41AB297A89}"/>
              </c:ext>
            </c:extLst>
          </c:dPt>
          <c:dPt>
            <c:idx val="2"/>
            <c:bubble3D val="0"/>
            <c:explosion val="14"/>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05-1FE0-4829-BA07-6D41AB297A89}"/>
              </c:ext>
            </c:extLst>
          </c:dPt>
          <c:dLbls>
            <c:dLbl>
              <c:idx val="2"/>
              <c:layout>
                <c:manualLayout>
                  <c:x val="4.2811515748031499E-2"/>
                  <c:y val="0.1705033236553639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FE0-4829-BA07-6D41AB297A89}"/>
                </c:ext>
              </c:extLst>
            </c:dLbl>
            <c:spPr>
              <a:noFill/>
              <a:ln>
                <a:noFill/>
              </a:ln>
              <a:effectLst/>
            </c:spPr>
            <c:txPr>
              <a:bodyPr rot="0" spcFirstLastPara="1" vertOverflow="ellipsis" vert="horz" wrap="square" lIns="38100" tIns="19050" rIns="38100" bIns="19050" anchor="ctr" anchorCtr="1">
                <a:spAutoFit/>
              </a:bodyPr>
              <a:lstStyle/>
              <a:p>
                <a:pPr>
                  <a:defRPr sz="2200" b="1" i="0" u="none" strike="noStrike" kern="1200" baseline="0">
                    <a:solidFill>
                      <a:schemeClr val="bg1"/>
                    </a:solidFill>
                    <a:latin typeface="Times New Roman" panose="02020603050405020304" pitchFamily="18" charset="0"/>
                    <a:ea typeface="+mn-ea"/>
                    <a:cs typeface="Times New Roman" panose="02020603050405020304" pitchFamily="18"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extLst>
          </c:dLbls>
          <c:cat>
            <c:strRef>
              <c:f>'تقليل التكاليف'!$B$3:$B$5</c:f>
              <c:strCache>
                <c:ptCount val="3"/>
                <c:pt idx="0">
                  <c:v>Strongly ِAgree</c:v>
                </c:pt>
                <c:pt idx="1">
                  <c:v>Agree</c:v>
                </c:pt>
                <c:pt idx="2">
                  <c:v>Neutral</c:v>
                </c:pt>
              </c:strCache>
            </c:strRef>
          </c:cat>
          <c:val>
            <c:numRef>
              <c:f>'تقليل التكاليف'!$D$3:$D$5</c:f>
              <c:numCache>
                <c:formatCode>###0.0</c:formatCode>
                <c:ptCount val="3"/>
                <c:pt idx="0">
                  <c:v>35.714285714285715</c:v>
                </c:pt>
                <c:pt idx="1">
                  <c:v>57.142857142857146</c:v>
                </c:pt>
                <c:pt idx="2">
                  <c:v>7.1428571428571432</c:v>
                </c:pt>
              </c:numCache>
            </c:numRef>
          </c:val>
          <c:extLst>
            <c:ext xmlns:c16="http://schemas.microsoft.com/office/drawing/2014/chart" uri="{C3380CC4-5D6E-409C-BE32-E72D297353CC}">
              <c16:uniqueId val="{00000006-1FE0-4829-BA07-6D41AB297A89}"/>
            </c:ext>
          </c:extLst>
        </c:ser>
        <c:dLbls>
          <c:showLegendKey val="0"/>
          <c:showVal val="0"/>
          <c:showCatName val="0"/>
          <c:showSerName val="0"/>
          <c:showPercent val="0"/>
          <c:showBubbleSize val="0"/>
          <c:showLeaderLines val="0"/>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tx1">
                    <a:lumMod val="65000"/>
                    <a:lumOff val="35000"/>
                  </a:schemeClr>
                </a:solidFill>
                <a:latin typeface="+mn-lt"/>
                <a:ea typeface="+mn-ea"/>
                <a:cs typeface="+mn-cs"/>
              </a:defRPr>
            </a:pPr>
            <a:r>
              <a:rPr lang="en-US" sz="2800" b="1" cap="none" spc="0" dirty="0">
                <a:ln w="12700" cmpd="sng">
                  <a:solidFill>
                    <a:schemeClr val="accent6">
                      <a:lumMod val="50000"/>
                    </a:schemeClr>
                  </a:solidFill>
                  <a:prstDash val="solid"/>
                </a:ln>
                <a:solidFill>
                  <a:schemeClr val="accent6">
                    <a:lumMod val="50000"/>
                  </a:schemeClr>
                </a:solidFill>
                <a:effectLst/>
                <a:latin typeface="Times New Roman" panose="02020603050405020304" pitchFamily="18" charset="0"/>
                <a:cs typeface="Times New Roman" panose="02020603050405020304" pitchFamily="18" charset="0"/>
              </a:rPr>
              <a:t>Direct customer opinion</a:t>
            </a:r>
          </a:p>
        </c:rich>
      </c:tx>
      <c:layout>
        <c:manualLayout>
          <c:xMode val="edge"/>
          <c:yMode val="edge"/>
          <c:x val="5.8744980163303942E-2"/>
          <c:y val="6.5984193615345965E-2"/>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7.7047078957195078E-2"/>
          <c:y val="0.1957663797821004"/>
          <c:w val="0.30674437555860218"/>
          <c:h val="0.62455667842910545"/>
        </c:manualLayout>
      </c:layout>
      <c:pieChart>
        <c:varyColors val="1"/>
        <c:ser>
          <c:idx val="0"/>
          <c:order val="0"/>
          <c:dPt>
            <c:idx val="0"/>
            <c:bubble3D val="0"/>
            <c:spPr>
              <a:solidFill>
                <a:schemeClr val="accent1">
                  <a:lumMod val="50000"/>
                </a:schemeClr>
              </a:solidFill>
              <a:ln w="19050">
                <a:solidFill>
                  <a:schemeClr val="lt1"/>
                </a:solidFill>
              </a:ln>
              <a:effectLst/>
            </c:spPr>
            <c:extLst>
              <c:ext xmlns:c16="http://schemas.microsoft.com/office/drawing/2014/chart" uri="{C3380CC4-5D6E-409C-BE32-E72D297353CC}">
                <c16:uniqueId val="{00000001-244F-4B15-8F63-C34FE14702EF}"/>
              </c:ext>
            </c:extLst>
          </c:dPt>
          <c:dPt>
            <c:idx val="1"/>
            <c:bubble3D val="0"/>
            <c:spPr>
              <a:solidFill>
                <a:schemeClr val="accent1">
                  <a:lumMod val="75000"/>
                </a:schemeClr>
              </a:solidFill>
              <a:ln w="19050">
                <a:solidFill>
                  <a:schemeClr val="lt1"/>
                </a:solidFill>
              </a:ln>
              <a:effectLst/>
            </c:spPr>
            <c:extLst>
              <c:ext xmlns:c16="http://schemas.microsoft.com/office/drawing/2014/chart" uri="{C3380CC4-5D6E-409C-BE32-E72D297353CC}">
                <c16:uniqueId val="{00000003-244F-4B15-8F63-C34FE14702EF}"/>
              </c:ext>
            </c:extLst>
          </c:dPt>
          <c:dPt>
            <c:idx val="2"/>
            <c:bubble3D val="0"/>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05-244F-4B15-8F63-C34FE14702EF}"/>
              </c:ext>
            </c:extLst>
          </c:dPt>
          <c:dPt>
            <c:idx val="3"/>
            <c:bubble3D val="0"/>
            <c:spPr>
              <a:solidFill>
                <a:schemeClr val="accent1">
                  <a:lumMod val="20000"/>
                  <a:lumOff val="80000"/>
                </a:schemeClr>
              </a:solidFill>
              <a:ln w="19050">
                <a:solidFill>
                  <a:schemeClr val="lt1"/>
                </a:solidFill>
              </a:ln>
              <a:effectLst/>
            </c:spPr>
            <c:extLst>
              <c:ext xmlns:c16="http://schemas.microsoft.com/office/drawing/2014/chart" uri="{C3380CC4-5D6E-409C-BE32-E72D297353CC}">
                <c16:uniqueId val="{00000007-244F-4B15-8F63-C34FE14702EF}"/>
              </c:ext>
            </c:extLst>
          </c:dPt>
          <c:dLbls>
            <c:spPr>
              <a:noFill/>
              <a:ln>
                <a:noFill/>
              </a:ln>
              <a:effectLst/>
            </c:spPr>
            <c:txPr>
              <a:bodyPr rot="0" spcFirstLastPara="1" vertOverflow="ellipsis" vert="horz" wrap="square" lIns="38100" tIns="19050" rIns="38100" bIns="19050" anchor="ctr" anchorCtr="1">
                <a:spAutoFit/>
              </a:bodyPr>
              <a:lstStyle/>
              <a:p>
                <a:pPr>
                  <a:defRPr sz="2800" b="1" i="0" u="none" strike="noStrike" kern="1200" baseline="0">
                    <a:solidFill>
                      <a:schemeClr val="bg1"/>
                    </a:solidFill>
                    <a:latin typeface="Times New Roman" panose="02020603050405020304" pitchFamily="18" charset="0"/>
                    <a:ea typeface="+mn-ea"/>
                    <a:cs typeface="Times New Roman" panose="02020603050405020304" pitchFamily="18"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السعر!$B$3:$B$6</c:f>
              <c:strCache>
                <c:ptCount val="4"/>
                <c:pt idx="0">
                  <c:v>Strongly Agree</c:v>
                </c:pt>
                <c:pt idx="1">
                  <c:v>Agree</c:v>
                </c:pt>
                <c:pt idx="2">
                  <c:v>neutral</c:v>
                </c:pt>
                <c:pt idx="3">
                  <c:v>Disagree</c:v>
                </c:pt>
              </c:strCache>
            </c:strRef>
          </c:cat>
          <c:val>
            <c:numRef>
              <c:f>السعر!$D$3:$D$6</c:f>
              <c:numCache>
                <c:formatCode>###0.0</c:formatCode>
                <c:ptCount val="4"/>
                <c:pt idx="0">
                  <c:v>14.285714285714286</c:v>
                </c:pt>
                <c:pt idx="1">
                  <c:v>35.714285714285715</c:v>
                </c:pt>
                <c:pt idx="2">
                  <c:v>28.571428571428573</c:v>
                </c:pt>
                <c:pt idx="3">
                  <c:v>21.428571428571427</c:v>
                </c:pt>
              </c:numCache>
            </c:numRef>
          </c:val>
          <c:extLst>
            <c:ext xmlns:c16="http://schemas.microsoft.com/office/drawing/2014/chart" uri="{C3380CC4-5D6E-409C-BE32-E72D297353CC}">
              <c16:uniqueId val="{00000008-244F-4B15-8F63-C34FE14702EF}"/>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13063261400876508"/>
          <c:y val="0.9339308903828768"/>
          <c:w val="0.84431989566987775"/>
          <c:h val="6.6069147659779323E-2"/>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tx1">
                    <a:lumMod val="65000"/>
                    <a:lumOff val="35000"/>
                  </a:schemeClr>
                </a:solidFill>
                <a:latin typeface="+mn-lt"/>
                <a:ea typeface="+mn-ea"/>
                <a:cs typeface="+mn-cs"/>
              </a:defRPr>
            </a:pPr>
            <a:r>
              <a:rPr lang="en-US" sz="2800" b="1" i="0" cap="none" spc="0" baseline="0" dirty="0">
                <a:ln w="12700" cmpd="sng">
                  <a:solidFill>
                    <a:schemeClr val="accent6">
                      <a:lumMod val="50000"/>
                    </a:schemeClr>
                  </a:solidFill>
                  <a:prstDash val="solid"/>
                </a:ln>
                <a:solidFill>
                  <a:schemeClr val="accent6">
                    <a:lumMod val="50000"/>
                  </a:schemeClr>
                </a:solidFill>
                <a:effectLst/>
                <a:latin typeface="Times New Roman" panose="02020603050405020304" pitchFamily="18" charset="0"/>
                <a:cs typeface="Times New Roman" panose="02020603050405020304" pitchFamily="18" charset="0"/>
              </a:rPr>
              <a:t>End customer opinion</a:t>
            </a:r>
          </a:p>
        </c:rich>
      </c:tx>
      <c:layout>
        <c:manualLayout>
          <c:xMode val="edge"/>
          <c:yMode val="edge"/>
          <c:x val="0.10852433497236896"/>
          <c:y val="0.13104431657581264"/>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7.513532479472948E-2"/>
          <c:y val="0.27540835030882332"/>
          <c:w val="0.67574051889219378"/>
          <c:h val="0.72459164969117662"/>
        </c:manualLayout>
      </c:layout>
      <c:pieChart>
        <c:varyColors val="1"/>
        <c:ser>
          <c:idx val="0"/>
          <c:order val="0"/>
          <c:dPt>
            <c:idx val="0"/>
            <c:bubble3D val="0"/>
            <c:spPr>
              <a:solidFill>
                <a:schemeClr val="accent1">
                  <a:lumMod val="50000"/>
                </a:schemeClr>
              </a:solidFill>
              <a:ln w="19050">
                <a:solidFill>
                  <a:schemeClr val="lt1"/>
                </a:solidFill>
              </a:ln>
              <a:effectLst/>
            </c:spPr>
            <c:extLst>
              <c:ext xmlns:c16="http://schemas.microsoft.com/office/drawing/2014/chart" uri="{C3380CC4-5D6E-409C-BE32-E72D297353CC}">
                <c16:uniqueId val="{00000001-FA26-4620-A4DC-8C97562D6718}"/>
              </c:ext>
            </c:extLst>
          </c:dPt>
          <c:dPt>
            <c:idx val="1"/>
            <c:bubble3D val="0"/>
            <c:spPr>
              <a:solidFill>
                <a:schemeClr val="accent1">
                  <a:lumMod val="75000"/>
                </a:schemeClr>
              </a:solidFill>
              <a:ln w="19050">
                <a:solidFill>
                  <a:schemeClr val="lt1"/>
                </a:solidFill>
              </a:ln>
              <a:effectLst/>
            </c:spPr>
            <c:extLst>
              <c:ext xmlns:c16="http://schemas.microsoft.com/office/drawing/2014/chart" uri="{C3380CC4-5D6E-409C-BE32-E72D297353CC}">
                <c16:uniqueId val="{00000003-FA26-4620-A4DC-8C97562D6718}"/>
              </c:ext>
            </c:extLst>
          </c:dPt>
          <c:dPt>
            <c:idx val="2"/>
            <c:bubble3D val="0"/>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05-FA26-4620-A4DC-8C97562D6718}"/>
              </c:ext>
            </c:extLst>
          </c:dPt>
          <c:dPt>
            <c:idx val="3"/>
            <c:bubble3D val="0"/>
            <c:spPr>
              <a:solidFill>
                <a:schemeClr val="accent1">
                  <a:lumMod val="20000"/>
                  <a:lumOff val="80000"/>
                </a:schemeClr>
              </a:solidFill>
              <a:ln w="19050">
                <a:solidFill>
                  <a:schemeClr val="lt1"/>
                </a:solidFill>
              </a:ln>
              <a:effectLst/>
            </c:spPr>
            <c:extLst>
              <c:ext xmlns:c16="http://schemas.microsoft.com/office/drawing/2014/chart" uri="{C3380CC4-5D6E-409C-BE32-E72D297353CC}">
                <c16:uniqueId val="{00000007-FA26-4620-A4DC-8C97562D6718}"/>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FA26-4620-A4DC-8C97562D6718}"/>
              </c:ext>
            </c:extLst>
          </c:dPt>
          <c:dLbls>
            <c:dLbl>
              <c:idx val="0"/>
              <c:layout>
                <c:manualLayout>
                  <c:x val="-0.30343978427187956"/>
                  <c:y val="4.045716300387824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A26-4620-A4DC-8C97562D6718}"/>
                </c:ext>
              </c:extLst>
            </c:dLbl>
            <c:dLbl>
              <c:idx val="1"/>
              <c:layout>
                <c:manualLayout>
                  <c:x val="0.23772458359845222"/>
                  <c:y val="1.673105927057625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A26-4620-A4DC-8C97562D6718}"/>
                </c:ext>
              </c:extLst>
            </c:dLbl>
            <c:dLbl>
              <c:idx val="2"/>
              <c:layout>
                <c:manualLayout>
                  <c:x val="0.10345948294666917"/>
                  <c:y val="0.15166513640923085"/>
                </c:manualLayout>
              </c:layout>
              <c:tx>
                <c:rich>
                  <a:bodyPr rot="0" spcFirstLastPara="1" vertOverflow="ellipsis" vert="horz" wrap="square" lIns="38100" tIns="19050" rIns="38100" bIns="19050" anchor="ctr" anchorCtr="1">
                    <a:spAutoFit/>
                  </a:bodyPr>
                  <a:lstStyle/>
                  <a:p>
                    <a:pPr>
                      <a:defRPr sz="16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fld id="{04676FC1-119C-40DE-89CA-1B27D75FC07C}" type="VALUE">
                      <a:rPr lang="en-US" sz="1600">
                        <a:solidFill>
                          <a:schemeClr val="bg1"/>
                        </a:solidFill>
                      </a:rPr>
                      <a:pPr>
                        <a:defRPr sz="1600" b="1">
                          <a:solidFill>
                            <a:sysClr val="windowText" lastClr="000000"/>
                          </a:solidFill>
                          <a:latin typeface="Times New Roman" panose="02020603050405020304" pitchFamily="18" charset="0"/>
                          <a:cs typeface="Times New Roman" panose="02020603050405020304" pitchFamily="18" charset="0"/>
                        </a:defRPr>
                      </a:pPr>
                      <a:t>[VALUE]</a:t>
                    </a:fld>
                    <a:endParaRPr lang="en-US"/>
                  </a:p>
                </c:rich>
              </c:tx>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FA26-4620-A4DC-8C97562D6718}"/>
                </c:ext>
              </c:extLst>
            </c:dLbl>
            <c:dLbl>
              <c:idx val="3"/>
              <c:layout>
                <c:manualLayout>
                  <c:x val="4.6736048816682724E-2"/>
                  <c:y val="2.3553145600389694E-2"/>
                </c:manualLayout>
              </c:layout>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FA26-4620-A4DC-8C97562D6718}"/>
                </c:ext>
              </c:extLst>
            </c:dLbl>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bg1"/>
                    </a:solidFill>
                    <a:latin typeface="Times New Roman" panose="02020603050405020304" pitchFamily="18" charset="0"/>
                    <a:ea typeface="+mn-ea"/>
                    <a:cs typeface="Times New Roman" panose="02020603050405020304" pitchFamily="18"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Sheet5!$B$20:$B$24</c:f>
              <c:strCache>
                <c:ptCount val="5"/>
                <c:pt idx="0">
                  <c:v>Strongly Agree</c:v>
                </c:pt>
                <c:pt idx="1">
                  <c:v>Agree</c:v>
                </c:pt>
                <c:pt idx="2">
                  <c:v>neutral</c:v>
                </c:pt>
                <c:pt idx="3">
                  <c:v>Disagree</c:v>
                </c:pt>
                <c:pt idx="4">
                  <c:v>Strongly Disagree</c:v>
                </c:pt>
              </c:strCache>
            </c:strRef>
          </c:cat>
          <c:val>
            <c:numRef>
              <c:f>Sheet5!$C$20:$C$24</c:f>
              <c:numCache>
                <c:formatCode>0.00%</c:formatCode>
                <c:ptCount val="5"/>
                <c:pt idx="0">
                  <c:v>0.59099999999999997</c:v>
                </c:pt>
                <c:pt idx="1">
                  <c:v>0.311</c:v>
                </c:pt>
                <c:pt idx="2">
                  <c:v>8.3000000000000004E-2</c:v>
                </c:pt>
                <c:pt idx="3">
                  <c:v>1.4999999999999999E-2</c:v>
                </c:pt>
              </c:numCache>
            </c:numRef>
          </c:val>
          <c:extLst>
            <c:ext xmlns:c16="http://schemas.microsoft.com/office/drawing/2014/chart" uri="{C3380CC4-5D6E-409C-BE32-E72D297353CC}">
              <c16:uniqueId val="{0000000A-FA26-4620-A4DC-8C97562D6718}"/>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400" b="0" i="0" u="none" strike="noStrike" kern="1200" cap="none" spc="0" baseline="0">
                <a:ln w="0"/>
                <a:solidFill>
                  <a:schemeClr val="tx1"/>
                </a:solidFill>
                <a:effectLst>
                  <a:outerShdw blurRad="38100" dist="19050" dir="2700000" algn="tl" rotWithShape="0">
                    <a:schemeClr val="dk1">
                      <a:alpha val="40000"/>
                    </a:schemeClr>
                  </a:outerShdw>
                </a:effectLst>
                <a:latin typeface="+mn-lt"/>
                <a:ea typeface="+mn-ea"/>
                <a:cs typeface="+mn-cs"/>
              </a:defRPr>
            </a:pP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mn-ea"/>
                <a:cs typeface="Times New Roman" panose="02020603050405020304" pitchFamily="18" charset="0"/>
              </a:rPr>
              <a:t>Agree</a:t>
            </a:r>
            <a:r>
              <a:rPr lang="en-US" sz="2800" b="0" cap="none" spc="0" baseline="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mn-ea"/>
                <a:cs typeface="Times New Roman" panose="02020603050405020304" pitchFamily="18" charset="0"/>
              </a:rPr>
              <a:t> to j</a:t>
            </a: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mn-ea"/>
                <a:cs typeface="Times New Roman" panose="02020603050405020304" pitchFamily="18" charset="0"/>
              </a:rPr>
              <a:t>oin if the project is successful</a:t>
            </a:r>
            <a:endPar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c:rich>
      </c:tx>
      <c:layout>
        <c:manualLayout>
          <c:xMode val="edge"/>
          <c:yMode val="edge"/>
          <c:x val="0.32350561797752808"/>
          <c:y val="0.16919655922454604"/>
        </c:manualLayout>
      </c:layout>
      <c:overlay val="0"/>
      <c:spPr>
        <a:noFill/>
        <a:ln w="12700" cap="flat" cmpd="sng" algn="ctr">
          <a:noFill/>
          <a:prstDash val="solid"/>
          <a:miter lim="800000"/>
        </a:ln>
        <a:effectLst/>
      </c:spPr>
      <c:txPr>
        <a:bodyPr rot="0" spcFirstLastPara="1" vertOverflow="ellipsis" vert="horz" wrap="square" anchor="ctr" anchorCtr="1"/>
        <a:lstStyle/>
        <a:p>
          <a:pPr>
            <a:defRPr sz="1400" b="0" i="0" u="none" strike="noStrike" kern="1200" cap="none" spc="0" baseline="0">
              <a:ln w="0"/>
              <a:solidFill>
                <a:schemeClr val="tx1"/>
              </a:solidFill>
              <a:effectLst>
                <a:outerShdw blurRad="38100" dist="19050" dir="2700000" algn="tl" rotWithShape="0">
                  <a:schemeClr val="dk1">
                    <a:alpha val="40000"/>
                  </a:schemeClr>
                </a:outerShdw>
              </a:effectLst>
              <a:latin typeface="+mn-lt"/>
              <a:ea typeface="+mn-ea"/>
              <a:cs typeface="+mn-cs"/>
            </a:defRPr>
          </a:pPr>
          <a:endParaRPr lang="en-US"/>
        </a:p>
      </c:txPr>
    </c:title>
    <c:autoTitleDeleted val="0"/>
    <c:plotArea>
      <c:layout>
        <c:manualLayout>
          <c:layoutTarget val="inner"/>
          <c:xMode val="edge"/>
          <c:yMode val="edge"/>
          <c:x val="0.56097167419307881"/>
          <c:y val="0.30903405969602632"/>
          <c:w val="0.41049772112138028"/>
          <c:h val="0.53145541109686867"/>
        </c:manualLayout>
      </c:layout>
      <c:pieChart>
        <c:varyColors val="1"/>
        <c:ser>
          <c:idx val="0"/>
          <c:order val="0"/>
          <c:dPt>
            <c:idx val="0"/>
            <c:bubble3D val="0"/>
            <c:spPr>
              <a:solidFill>
                <a:schemeClr val="accent1">
                  <a:shade val="76000"/>
                </a:schemeClr>
              </a:solidFill>
              <a:ln w="19050">
                <a:solidFill>
                  <a:schemeClr val="lt1"/>
                </a:solidFill>
              </a:ln>
              <a:effectLst/>
            </c:spPr>
            <c:extLst>
              <c:ext xmlns:c16="http://schemas.microsoft.com/office/drawing/2014/chart" uri="{C3380CC4-5D6E-409C-BE32-E72D297353CC}">
                <c16:uniqueId val="{00000001-3921-45A8-9431-0424EDD0009E}"/>
              </c:ext>
            </c:extLst>
          </c:dPt>
          <c:dPt>
            <c:idx val="1"/>
            <c:bubble3D val="0"/>
            <c:explosion val="16"/>
            <c:spPr>
              <a:solidFill>
                <a:schemeClr val="accent1">
                  <a:tint val="77000"/>
                </a:schemeClr>
              </a:solidFill>
              <a:ln w="19050">
                <a:solidFill>
                  <a:schemeClr val="lt1"/>
                </a:solidFill>
              </a:ln>
              <a:effectLst/>
            </c:spPr>
            <c:extLst>
              <c:ext xmlns:c16="http://schemas.microsoft.com/office/drawing/2014/chart" uri="{C3380CC4-5D6E-409C-BE32-E72D297353CC}">
                <c16:uniqueId val="{00000003-3921-45A8-9431-0424EDD0009E}"/>
              </c:ext>
            </c:extLst>
          </c:dPt>
          <c:dLbls>
            <c:spPr>
              <a:noFill/>
              <a:ln>
                <a:noFill/>
              </a:ln>
              <a:effectLst/>
            </c:spPr>
            <c:txPr>
              <a:bodyPr rot="0" spcFirstLastPara="1" vertOverflow="ellipsis" vert="horz" wrap="square" lIns="38100" tIns="19050" rIns="38100" bIns="19050" anchor="ctr" anchorCtr="1">
                <a:spAutoFit/>
              </a:bodyPr>
              <a:lstStyle/>
              <a:p>
                <a:pPr>
                  <a:defRPr sz="2800" b="1" i="0" u="none" strike="noStrike" kern="1200" baseline="0">
                    <a:solidFill>
                      <a:schemeClr val="bg1"/>
                    </a:solidFill>
                    <a:latin typeface="Times New Roman" panose="02020603050405020304" pitchFamily="18" charset="0"/>
                    <a:ea typeface="+mn-ea"/>
                    <a:cs typeface="Times New Roman" panose="02020603050405020304" pitchFamily="18"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'الانضمام بحال النجاح'!$B$3:$B$4</c:f>
              <c:strCache>
                <c:ptCount val="2"/>
                <c:pt idx="0">
                  <c:v>Yes</c:v>
                </c:pt>
                <c:pt idx="1">
                  <c:v>NO</c:v>
                </c:pt>
              </c:strCache>
            </c:strRef>
          </c:cat>
          <c:val>
            <c:numRef>
              <c:f>'الانضمام بحال النجاح'!$D$3:$D$4</c:f>
              <c:numCache>
                <c:formatCode>###0.0</c:formatCode>
                <c:ptCount val="2"/>
                <c:pt idx="0">
                  <c:v>92.857142857142861</c:v>
                </c:pt>
                <c:pt idx="1">
                  <c:v>7.1428571428571432</c:v>
                </c:pt>
              </c:numCache>
            </c:numRef>
          </c:val>
          <c:extLst>
            <c:ext xmlns:c16="http://schemas.microsoft.com/office/drawing/2014/chart" uri="{C3380CC4-5D6E-409C-BE32-E72D297353CC}">
              <c16:uniqueId val="{00000004-3921-45A8-9431-0424EDD0009E}"/>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65461394792537575"/>
          <c:y val="0.87152358369812533"/>
          <c:w val="0.28434864180558178"/>
          <c:h val="6.646956788927752E-2"/>
        </c:manualLayout>
      </c:layout>
      <c:overlay val="0"/>
      <c:spPr>
        <a:noFill/>
        <a:ln>
          <a:noFill/>
        </a:ln>
        <a:effectLst/>
      </c:spPr>
      <c:txPr>
        <a:bodyPr rot="0" spcFirstLastPara="1" vertOverflow="ellipsis" vert="horz" wrap="square" anchor="ctr" anchorCtr="1"/>
        <a:lstStyle/>
        <a:p>
          <a:pPr>
            <a:defRPr sz="2800" b="0" i="0" u="none" strike="noStrike" kern="1200" baseline="0">
              <a:solidFill>
                <a:schemeClr val="accent1">
                  <a:lumMod val="50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Sheet1!$C$2</c:f>
              <c:strCache>
                <c:ptCount val="1"/>
              </c:strCache>
            </c:strRef>
          </c:tx>
          <c:spPr>
            <a:solidFill>
              <a:schemeClr val="accent1"/>
            </a:solidFill>
            <a:ln>
              <a:noFill/>
            </a:ln>
            <a:effectLst/>
          </c:spPr>
          <c:invertIfNegative val="0"/>
          <c:dLbls>
            <c:spPr>
              <a:noFill/>
              <a:ln>
                <a:noFill/>
              </a:ln>
              <a:effectLst/>
            </c:spPr>
            <c:txPr>
              <a:bodyPr wrap="square" lIns="38100" tIns="19050" rIns="38100" bIns="19050" anchor="ctr">
                <a:spAutoFit/>
              </a:bodyPr>
              <a:lstStyle/>
              <a:p>
                <a:pPr>
                  <a:defRPr sz="2000">
                    <a:latin typeface="Times New Roman" panose="02020603050405020304" pitchFamily="18" charset="0"/>
                    <a:cs typeface="Times New Roman" panose="02020603050405020304" pitchFamily="18"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Sheet1!$A$2:$A$5</c:f>
              <c:numCache>
                <c:formatCode>General</c:formatCode>
                <c:ptCount val="4"/>
                <c:pt idx="0">
                  <c:v>1</c:v>
                </c:pt>
                <c:pt idx="1">
                  <c:v>2</c:v>
                </c:pt>
                <c:pt idx="2">
                  <c:v>3</c:v>
                </c:pt>
                <c:pt idx="3">
                  <c:v>4</c:v>
                </c:pt>
              </c:numCache>
            </c:numRef>
          </c:cat>
          <c:val>
            <c:numRef>
              <c:f>Sheet1!$D$24:$D$27</c:f>
              <c:numCache>
                <c:formatCode>General</c:formatCode>
                <c:ptCount val="4"/>
                <c:pt idx="0">
                  <c:v>2155776</c:v>
                </c:pt>
                <c:pt idx="1">
                  <c:v>2351731.2000000002</c:v>
                </c:pt>
                <c:pt idx="2">
                  <c:v>2838877.44</c:v>
                </c:pt>
                <c:pt idx="3">
                  <c:v>3121052.9</c:v>
                </c:pt>
              </c:numCache>
            </c:numRef>
          </c:val>
          <c:extLst>
            <c:ext xmlns:c16="http://schemas.microsoft.com/office/drawing/2014/chart" uri="{C3380CC4-5D6E-409C-BE32-E72D297353CC}">
              <c16:uniqueId val="{00000000-33E5-4935-9B55-70967101CE3F}"/>
            </c:ext>
          </c:extLst>
        </c:ser>
        <c:dLbls>
          <c:showLegendKey val="0"/>
          <c:showVal val="0"/>
          <c:showCatName val="0"/>
          <c:showSerName val="0"/>
          <c:showPercent val="0"/>
          <c:showBubbleSize val="0"/>
        </c:dLbls>
        <c:gapWidth val="219"/>
        <c:overlap val="-27"/>
        <c:axId val="226024464"/>
        <c:axId val="242039584"/>
      </c:barChart>
      <c:catAx>
        <c:axId val="22602446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Years</a:t>
                </a:r>
              </a:p>
            </c:rich>
          </c:tx>
          <c:overlay val="0"/>
          <c:spPr>
            <a:noFill/>
            <a:ln>
              <a:noFill/>
            </a:ln>
            <a:effectLst/>
          </c:sp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242039584"/>
        <c:crosses val="autoZero"/>
        <c:auto val="1"/>
        <c:lblAlgn val="ctr"/>
        <c:lblOffset val="100"/>
        <c:noMultiLvlLbl val="0"/>
      </c:catAx>
      <c:valAx>
        <c:axId val="242039584"/>
        <c:scaling>
          <c:orientation val="minMax"/>
        </c:scaling>
        <c:delete val="0"/>
        <c:axPos val="l"/>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sz="1800" dirty="0"/>
                  <a:t>Revenue</a:t>
                </a:r>
              </a:p>
            </c:rich>
          </c:tx>
          <c:overlay val="0"/>
          <c:spPr>
            <a:noFill/>
            <a:ln>
              <a:noFill/>
            </a:ln>
            <a:effectLst/>
          </c:sp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22602446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600" b="1" i="0" u="none" strike="noStrike" kern="1200" baseline="0">
                <a:solidFill>
                  <a:schemeClr val="tx1"/>
                </a:solidFill>
                <a:latin typeface="+mn-lt"/>
                <a:ea typeface="+mn-ea"/>
                <a:cs typeface="+mn-cs"/>
              </a:defRPr>
            </a:pPr>
            <a:r>
              <a:rPr lang="en-US" sz="1800" dirty="0">
                <a:solidFill>
                  <a:schemeClr val="tx1"/>
                </a:solidFill>
                <a:latin typeface="Times New Roman" panose="02020603050405020304" pitchFamily="18" charset="0"/>
                <a:cs typeface="Times New Roman" panose="02020603050405020304" pitchFamily="18" charset="0"/>
              </a:rPr>
              <a:t>Gross Profit</a:t>
            </a:r>
          </a:p>
        </c:rich>
      </c:tx>
      <c:layout>
        <c:manualLayout>
          <c:xMode val="edge"/>
          <c:yMode val="edge"/>
          <c:x val="0.39940266841644795"/>
          <c:y val="2.7777777777777776E-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[الرسمات.xlsx]Sheet1!$B$8</c:f>
              <c:strCache>
                <c:ptCount val="1"/>
                <c:pt idx="0">
                  <c:v>Gross Profit</c:v>
                </c:pt>
              </c:strCache>
            </c:strRef>
          </c:tx>
          <c:spPr>
            <a:solidFill>
              <a:srgbClr val="0066CC"/>
            </a:solidFill>
            <a:ln>
              <a:noFill/>
            </a:ln>
            <a:effectLst/>
          </c:spPr>
          <c:invertIfNegative val="0"/>
          <c:dPt>
            <c:idx val="0"/>
            <c:invertIfNegative val="0"/>
            <c:bubble3D val="0"/>
            <c:extLst>
              <c:ext xmlns:c16="http://schemas.microsoft.com/office/drawing/2014/chart" uri="{C3380CC4-5D6E-409C-BE32-E72D297353CC}">
                <c16:uniqueId val="{00000003-B031-468E-A979-E74CE7F427E3}"/>
              </c:ext>
            </c:extLst>
          </c:dPt>
          <c:dPt>
            <c:idx val="1"/>
            <c:invertIfNegative val="0"/>
            <c:bubble3D val="0"/>
            <c:extLst>
              <c:ext xmlns:c16="http://schemas.microsoft.com/office/drawing/2014/chart" uri="{C3380CC4-5D6E-409C-BE32-E72D297353CC}">
                <c16:uniqueId val="{00000002-B031-468E-A979-E74CE7F427E3}"/>
              </c:ext>
            </c:extLst>
          </c:dPt>
          <c:dPt>
            <c:idx val="2"/>
            <c:invertIfNegative val="0"/>
            <c:bubble3D val="0"/>
            <c:extLst>
              <c:ext xmlns:c16="http://schemas.microsoft.com/office/drawing/2014/chart" uri="{C3380CC4-5D6E-409C-BE32-E72D297353CC}">
                <c16:uniqueId val="{00000001-B031-468E-A979-E74CE7F427E3}"/>
              </c:ext>
            </c:extLst>
          </c:dPt>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[الرسمات.xlsx]Sheet1!$A$9:$A$12</c:f>
              <c:strCache>
                <c:ptCount val="4"/>
                <c:pt idx="0">
                  <c:v>1st</c:v>
                </c:pt>
                <c:pt idx="1">
                  <c:v>2nd</c:v>
                </c:pt>
                <c:pt idx="2">
                  <c:v>3rd</c:v>
                </c:pt>
                <c:pt idx="3">
                  <c:v>4th </c:v>
                </c:pt>
              </c:strCache>
            </c:strRef>
          </c:cat>
          <c:val>
            <c:numRef>
              <c:f>[الرسمات.xlsx]Sheet1!$B$9:$B$12</c:f>
              <c:numCache>
                <c:formatCode>General</c:formatCode>
                <c:ptCount val="4"/>
                <c:pt idx="0">
                  <c:v>1446961.6</c:v>
                </c:pt>
                <c:pt idx="1">
                  <c:v>1622347.52</c:v>
                </c:pt>
                <c:pt idx="2">
                  <c:v>2036421.824</c:v>
                </c:pt>
                <c:pt idx="3">
                  <c:v>2276270.9649999999</c:v>
                </c:pt>
              </c:numCache>
            </c:numRef>
          </c:val>
          <c:extLst>
            <c:ext xmlns:c16="http://schemas.microsoft.com/office/drawing/2014/chart" uri="{C3380CC4-5D6E-409C-BE32-E72D297353CC}">
              <c16:uniqueId val="{00000000-B031-468E-A979-E74CE7F427E3}"/>
            </c:ext>
          </c:extLst>
        </c:ser>
        <c:dLbls>
          <c:dLblPos val="outEnd"/>
          <c:showLegendKey val="0"/>
          <c:showVal val="1"/>
          <c:showCatName val="0"/>
          <c:showSerName val="0"/>
          <c:showPercent val="0"/>
          <c:showBubbleSize val="0"/>
        </c:dLbls>
        <c:gapWidth val="100"/>
        <c:overlap val="-24"/>
        <c:axId val="413112368"/>
        <c:axId val="413116680"/>
      </c:barChart>
      <c:catAx>
        <c:axId val="413112368"/>
        <c:scaling>
          <c:orientation val="minMax"/>
        </c:scaling>
        <c:delete val="0"/>
        <c:axPos val="b"/>
        <c:title>
          <c:tx>
            <c:rich>
              <a:bodyPr rot="0" spcFirstLastPara="1" vertOverflow="ellipsis" vert="horz" wrap="square" anchor="ctr" anchorCtr="1"/>
              <a:lstStyle/>
              <a:p>
                <a:pPr>
                  <a:defRPr sz="900" b="0" i="0" u="none" strike="noStrike" kern="1200" baseline="0">
                    <a:solidFill>
                      <a:schemeClr val="bg1"/>
                    </a:solidFill>
                    <a:latin typeface="Times New Roman" panose="02020603050405020304" pitchFamily="18" charset="0"/>
                    <a:ea typeface="+mn-ea"/>
                    <a:cs typeface="Times New Roman" panose="02020603050405020304" pitchFamily="18" charset="0"/>
                  </a:defRPr>
                </a:pPr>
                <a:r>
                  <a:rPr lang="en-US" b="0">
                    <a:solidFill>
                      <a:schemeClr val="bg1"/>
                    </a:solidFill>
                    <a:latin typeface="Times New Roman" panose="02020603050405020304" pitchFamily="18" charset="0"/>
                    <a:cs typeface="Times New Roman" panose="02020603050405020304" pitchFamily="18" charset="0"/>
                  </a:rPr>
                  <a:t>Years</a:t>
                </a:r>
              </a:p>
            </c:rich>
          </c:tx>
          <c:overlay val="0"/>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solidFill>
                <a:latin typeface="Times New Roman" panose="02020603050405020304" pitchFamily="18" charset="0"/>
                <a:ea typeface="+mn-ea"/>
                <a:cs typeface="Times New Roman" panose="02020603050405020304" pitchFamily="18" charset="0"/>
              </a:defRPr>
            </a:pPr>
            <a:endParaRPr lang="en-US"/>
          </a:p>
        </c:txPr>
        <c:crossAx val="413116680"/>
        <c:crosses val="autoZero"/>
        <c:auto val="1"/>
        <c:lblAlgn val="ctr"/>
        <c:lblOffset val="100"/>
        <c:noMultiLvlLbl val="0"/>
      </c:catAx>
      <c:valAx>
        <c:axId val="413116680"/>
        <c:scaling>
          <c:orientation val="minMax"/>
        </c:scaling>
        <c:delete val="1"/>
        <c:axPos val="l"/>
        <c:numFmt formatCode="General" sourceLinked="1"/>
        <c:majorTickMark val="none"/>
        <c:minorTickMark val="none"/>
        <c:tickLblPos val="nextTo"/>
        <c:crossAx val="4131123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withinLinear" id="14">
  <a:schemeClr val="accent1"/>
</cs:colorStyle>
</file>

<file path=ppt/charts/colors8.xml><?xml version="1.0" encoding="utf-8"?>
<cs:colorStyle xmlns:cs="http://schemas.microsoft.com/office/drawing/2012/chartStyle" xmlns:a="http://schemas.openxmlformats.org/drawingml/2006/main" meth="withinLinearReversed" id="21">
  <a:schemeClr val="accent1"/>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7">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83638D-2CF5-4F43-B40A-5E233C0F159C}"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2C166013-9F55-4647-9198-6EBC393FD339}">
      <dgm:prSet phldrT="[Text]"/>
      <dgm:spPr/>
      <dgm:t>
        <a:bodyPr/>
        <a:lstStyle/>
        <a:p>
          <a:r>
            <a:rPr lang="en-US" dirty="0"/>
            <a:t>1</a:t>
          </a:r>
        </a:p>
      </dgm:t>
    </dgm:pt>
    <dgm:pt modelId="{210EC30F-1315-4AC0-A80E-E7C96975D03F}" type="parTrans" cxnId="{11582B17-7C9C-4A12-890B-EFE27A54B883}">
      <dgm:prSet/>
      <dgm:spPr/>
      <dgm:t>
        <a:bodyPr/>
        <a:lstStyle/>
        <a:p>
          <a:endParaRPr lang="en-US"/>
        </a:p>
      </dgm:t>
    </dgm:pt>
    <dgm:pt modelId="{856A42B6-EE1D-42FB-B712-45606A70BDCC}" type="sibTrans" cxnId="{11582B17-7C9C-4A12-890B-EFE27A54B883}">
      <dgm:prSet/>
      <dgm:spPr/>
      <dgm:t>
        <a:bodyPr/>
        <a:lstStyle/>
        <a:p>
          <a:endParaRPr lang="en-US"/>
        </a:p>
      </dgm:t>
    </dgm:pt>
    <dgm:pt modelId="{479C4C88-A9F7-4250-9938-8686726BE606}">
      <dgm:prSet phldrT="[Text]"/>
      <dgm:spPr/>
      <dgm:t>
        <a:bodyPr/>
        <a:lstStyle/>
        <a:p>
          <a:r>
            <a:rPr lang="en-US" b="1" dirty="0">
              <a:solidFill>
                <a:schemeClr val="accent6">
                  <a:lumMod val="50000"/>
                </a:schemeClr>
              </a:solidFill>
              <a:latin typeface="Times New Roman" panose="02020603050405020304" pitchFamily="18" charset="0"/>
              <a:cs typeface="Times New Roman" panose="02020603050405020304" pitchFamily="18" charset="0"/>
            </a:rPr>
            <a:t>Introduction.</a:t>
          </a:r>
        </a:p>
      </dgm:t>
    </dgm:pt>
    <dgm:pt modelId="{7D53BB5D-4CFC-4AE4-AC4E-77CAA7B38A5D}" type="parTrans" cxnId="{FF3E2AF4-837A-4C4B-B3D0-B266303D5614}">
      <dgm:prSet/>
      <dgm:spPr/>
      <dgm:t>
        <a:bodyPr/>
        <a:lstStyle/>
        <a:p>
          <a:endParaRPr lang="en-US"/>
        </a:p>
      </dgm:t>
    </dgm:pt>
    <dgm:pt modelId="{349F166A-D131-42F6-8DFD-8B51D6AB3E14}" type="sibTrans" cxnId="{FF3E2AF4-837A-4C4B-B3D0-B266303D5614}">
      <dgm:prSet/>
      <dgm:spPr/>
      <dgm:t>
        <a:bodyPr/>
        <a:lstStyle/>
        <a:p>
          <a:endParaRPr lang="en-US"/>
        </a:p>
      </dgm:t>
    </dgm:pt>
    <dgm:pt modelId="{F9CBA1EE-0D9A-47FD-A0A5-4935EFC721E7}">
      <dgm:prSet phldrT="[Text]"/>
      <dgm:spPr/>
      <dgm:t>
        <a:bodyPr/>
        <a:lstStyle/>
        <a:p>
          <a:r>
            <a:rPr lang="en-US"/>
            <a:t>2</a:t>
          </a:r>
          <a:endParaRPr lang="en-US" dirty="0"/>
        </a:p>
      </dgm:t>
    </dgm:pt>
    <dgm:pt modelId="{1A0E54AA-439C-473E-AB08-3FB1499FF47D}" type="parTrans" cxnId="{04FD35C3-F893-4422-9216-07B71E0512C4}">
      <dgm:prSet/>
      <dgm:spPr/>
      <dgm:t>
        <a:bodyPr/>
        <a:lstStyle/>
        <a:p>
          <a:endParaRPr lang="en-US"/>
        </a:p>
      </dgm:t>
    </dgm:pt>
    <dgm:pt modelId="{E3402AD4-8B7A-4D57-8689-858089BE04B9}" type="sibTrans" cxnId="{04FD35C3-F893-4422-9216-07B71E0512C4}">
      <dgm:prSet/>
      <dgm:spPr/>
      <dgm:t>
        <a:bodyPr/>
        <a:lstStyle/>
        <a:p>
          <a:endParaRPr lang="en-US"/>
        </a:p>
      </dgm:t>
    </dgm:pt>
    <dgm:pt modelId="{DAC9C2AF-A0A5-4FDE-9628-468BA1571AD5}">
      <dgm:prSet phldrT="[Text]"/>
      <dgm:spPr/>
      <dgm:t>
        <a:bodyPr/>
        <a:lstStyle/>
        <a:p>
          <a:r>
            <a:rPr lang="en-US" b="1" dirty="0">
              <a:solidFill>
                <a:schemeClr val="accent6">
                  <a:lumMod val="50000"/>
                </a:schemeClr>
              </a:solidFill>
              <a:latin typeface="Times New Roman" panose="02020603050405020304" pitchFamily="18" charset="0"/>
              <a:cs typeface="Times New Roman" panose="02020603050405020304" pitchFamily="18" charset="0"/>
            </a:rPr>
            <a:t>Problem</a:t>
          </a:r>
          <a:r>
            <a:rPr lang="en-US" b="1" baseline="0" dirty="0">
              <a:solidFill>
                <a:schemeClr val="accent6">
                  <a:lumMod val="50000"/>
                </a:schemeClr>
              </a:solidFill>
              <a:latin typeface="Times New Roman" panose="02020603050405020304" pitchFamily="18" charset="0"/>
              <a:cs typeface="Times New Roman" panose="02020603050405020304" pitchFamily="18" charset="0"/>
            </a:rPr>
            <a:t> Statement.</a:t>
          </a:r>
          <a:endParaRPr lang="en-US" b="1" dirty="0">
            <a:solidFill>
              <a:schemeClr val="accent6">
                <a:lumMod val="50000"/>
              </a:schemeClr>
            </a:solidFill>
            <a:latin typeface="Times New Roman" panose="02020603050405020304" pitchFamily="18" charset="0"/>
            <a:cs typeface="Times New Roman" panose="02020603050405020304" pitchFamily="18" charset="0"/>
          </a:endParaRPr>
        </a:p>
      </dgm:t>
    </dgm:pt>
    <dgm:pt modelId="{A85021FF-BDB5-4A03-86FC-9445CF3BCEBA}" type="parTrans" cxnId="{58F7D2B8-F46A-440B-9880-0E72E90AA081}">
      <dgm:prSet/>
      <dgm:spPr/>
      <dgm:t>
        <a:bodyPr/>
        <a:lstStyle/>
        <a:p>
          <a:endParaRPr lang="en-US"/>
        </a:p>
      </dgm:t>
    </dgm:pt>
    <dgm:pt modelId="{47445612-80D3-4F8B-ACF3-B9169A526424}" type="sibTrans" cxnId="{58F7D2B8-F46A-440B-9880-0E72E90AA081}">
      <dgm:prSet/>
      <dgm:spPr/>
      <dgm:t>
        <a:bodyPr/>
        <a:lstStyle/>
        <a:p>
          <a:endParaRPr lang="en-US"/>
        </a:p>
      </dgm:t>
    </dgm:pt>
    <dgm:pt modelId="{E1AFEBC6-7C53-42E8-8D95-D822DC169FD3}">
      <dgm:prSet phldrT="[Text]"/>
      <dgm:spPr/>
      <dgm:t>
        <a:bodyPr/>
        <a:lstStyle/>
        <a:p>
          <a:r>
            <a:rPr lang="en-US" dirty="0"/>
            <a:t>3</a:t>
          </a:r>
        </a:p>
      </dgm:t>
    </dgm:pt>
    <dgm:pt modelId="{C1CB28FF-D9E3-48B5-9E1C-ED137FE13ED3}" type="parTrans" cxnId="{24119AFA-E247-4AE2-84BC-D4393717F68E}">
      <dgm:prSet/>
      <dgm:spPr/>
      <dgm:t>
        <a:bodyPr/>
        <a:lstStyle/>
        <a:p>
          <a:endParaRPr lang="en-US"/>
        </a:p>
      </dgm:t>
    </dgm:pt>
    <dgm:pt modelId="{E7B8256D-3092-441C-A7A7-9278156C877D}" type="sibTrans" cxnId="{24119AFA-E247-4AE2-84BC-D4393717F68E}">
      <dgm:prSet/>
      <dgm:spPr/>
      <dgm:t>
        <a:bodyPr/>
        <a:lstStyle/>
        <a:p>
          <a:endParaRPr lang="en-US"/>
        </a:p>
      </dgm:t>
    </dgm:pt>
    <dgm:pt modelId="{A775C7DA-600A-465A-AF16-0C664E5C23F3}">
      <dgm:prSet/>
      <dgm:spPr/>
      <dgm:t>
        <a:bodyPr/>
        <a:lstStyle/>
        <a:p>
          <a:r>
            <a:rPr lang="en-US" dirty="0"/>
            <a:t>5</a:t>
          </a:r>
        </a:p>
      </dgm:t>
    </dgm:pt>
    <dgm:pt modelId="{9BB6166D-88DA-4E63-826E-02982E82B68C}" type="parTrans" cxnId="{0561CB35-0A32-4AAD-854C-F90ADFFA5D76}">
      <dgm:prSet/>
      <dgm:spPr/>
      <dgm:t>
        <a:bodyPr/>
        <a:lstStyle/>
        <a:p>
          <a:endParaRPr lang="en-US"/>
        </a:p>
      </dgm:t>
    </dgm:pt>
    <dgm:pt modelId="{4D6B3BD2-0B73-424E-9AF2-E0343C15F83C}" type="sibTrans" cxnId="{0561CB35-0A32-4AAD-854C-F90ADFFA5D76}">
      <dgm:prSet/>
      <dgm:spPr/>
      <dgm:t>
        <a:bodyPr/>
        <a:lstStyle/>
        <a:p>
          <a:endParaRPr lang="en-US"/>
        </a:p>
      </dgm:t>
    </dgm:pt>
    <dgm:pt modelId="{36056C1A-50DD-494F-A7AB-49BB0D44B19A}">
      <dgm:prSet/>
      <dgm:spPr/>
      <dgm:t>
        <a:bodyPr/>
        <a:lstStyle/>
        <a:p>
          <a:r>
            <a:rPr lang="en-US" dirty="0"/>
            <a:t>4</a:t>
          </a:r>
        </a:p>
      </dgm:t>
    </dgm:pt>
    <dgm:pt modelId="{597D50F3-5A7B-451B-9B0D-9375EB554861}" type="parTrans" cxnId="{97A5FF71-1D51-4D4B-93F0-153169F9B920}">
      <dgm:prSet/>
      <dgm:spPr/>
      <dgm:t>
        <a:bodyPr/>
        <a:lstStyle/>
        <a:p>
          <a:endParaRPr lang="en-US"/>
        </a:p>
      </dgm:t>
    </dgm:pt>
    <dgm:pt modelId="{C44915A6-7220-4EF6-B0D8-D623AD7379AC}" type="sibTrans" cxnId="{97A5FF71-1D51-4D4B-93F0-153169F9B920}">
      <dgm:prSet/>
      <dgm:spPr/>
      <dgm:t>
        <a:bodyPr/>
        <a:lstStyle/>
        <a:p>
          <a:endParaRPr lang="en-US"/>
        </a:p>
      </dgm:t>
    </dgm:pt>
    <dgm:pt modelId="{578CC419-C3CE-48B0-8C70-E563295A81B1}">
      <dgm:prSet/>
      <dgm:spPr/>
      <dgm:t>
        <a:bodyPr/>
        <a:lstStyle/>
        <a:p>
          <a:r>
            <a:rPr lang="en-US" b="1" dirty="0">
              <a:solidFill>
                <a:schemeClr val="accent6">
                  <a:lumMod val="50000"/>
                </a:schemeClr>
              </a:solidFill>
              <a:latin typeface="Times New Roman" panose="02020603050405020304" pitchFamily="18" charset="0"/>
              <a:cs typeface="Times New Roman" panose="02020603050405020304" pitchFamily="18" charset="0"/>
            </a:rPr>
            <a:t>Market study  </a:t>
          </a:r>
        </a:p>
      </dgm:t>
    </dgm:pt>
    <dgm:pt modelId="{FECB740F-8413-49EE-9B87-1CF788AF8F27}" type="parTrans" cxnId="{E6038C73-953D-40BE-A1DB-326885AA6483}">
      <dgm:prSet/>
      <dgm:spPr/>
      <dgm:t>
        <a:bodyPr/>
        <a:lstStyle/>
        <a:p>
          <a:endParaRPr lang="en-US"/>
        </a:p>
      </dgm:t>
    </dgm:pt>
    <dgm:pt modelId="{64B0C2FE-495D-4949-8630-CB67C6879F79}" type="sibTrans" cxnId="{E6038C73-953D-40BE-A1DB-326885AA6483}">
      <dgm:prSet/>
      <dgm:spPr/>
      <dgm:t>
        <a:bodyPr/>
        <a:lstStyle/>
        <a:p>
          <a:endParaRPr lang="en-US"/>
        </a:p>
      </dgm:t>
    </dgm:pt>
    <dgm:pt modelId="{2F37B730-9C2D-47F9-9000-604C59970BAB}">
      <dgm:prSet/>
      <dgm:spPr/>
      <dgm:t>
        <a:bodyPr/>
        <a:lstStyle/>
        <a:p>
          <a:r>
            <a:rPr lang="en-US" dirty="0"/>
            <a:t>6</a:t>
          </a:r>
        </a:p>
      </dgm:t>
    </dgm:pt>
    <dgm:pt modelId="{E5023041-74C3-4B3A-BEDA-8257D0D2FA93}" type="parTrans" cxnId="{B7D4D48D-6135-4123-8775-5F0C9DDCB830}">
      <dgm:prSet/>
      <dgm:spPr/>
      <dgm:t>
        <a:bodyPr/>
        <a:lstStyle/>
        <a:p>
          <a:endParaRPr lang="en-US"/>
        </a:p>
      </dgm:t>
    </dgm:pt>
    <dgm:pt modelId="{4453B7B4-5DDD-4A06-BE94-3B0354406F7E}" type="sibTrans" cxnId="{B7D4D48D-6135-4123-8775-5F0C9DDCB830}">
      <dgm:prSet/>
      <dgm:spPr/>
      <dgm:t>
        <a:bodyPr/>
        <a:lstStyle/>
        <a:p>
          <a:endParaRPr lang="en-US"/>
        </a:p>
      </dgm:t>
    </dgm:pt>
    <dgm:pt modelId="{D023F72A-D10E-427A-89A1-4D9AD3122233}">
      <dgm:prSet/>
      <dgm:spPr/>
      <dgm:t>
        <a:bodyPr/>
        <a:lstStyle/>
        <a:p>
          <a:r>
            <a:rPr lang="en-US" b="1" dirty="0">
              <a:solidFill>
                <a:schemeClr val="accent6">
                  <a:lumMod val="50000"/>
                </a:schemeClr>
              </a:solidFill>
            </a:rPr>
            <a:t>Technical</a:t>
          </a:r>
          <a:r>
            <a:rPr lang="en-US" b="1" baseline="0" dirty="0">
              <a:solidFill>
                <a:schemeClr val="accent6">
                  <a:lumMod val="50000"/>
                </a:schemeClr>
              </a:solidFill>
            </a:rPr>
            <a:t> study</a:t>
          </a:r>
          <a:endParaRPr lang="en-US" b="1" dirty="0">
            <a:solidFill>
              <a:schemeClr val="accent6">
                <a:lumMod val="50000"/>
              </a:schemeClr>
            </a:solidFill>
          </a:endParaRPr>
        </a:p>
      </dgm:t>
    </dgm:pt>
    <dgm:pt modelId="{E8E5D793-DF87-43AB-BB8D-42A1E2A73A93}" type="parTrans" cxnId="{60405739-C944-42DA-B1C2-5DD68C32EAC1}">
      <dgm:prSet/>
      <dgm:spPr/>
      <dgm:t>
        <a:bodyPr/>
        <a:lstStyle/>
        <a:p>
          <a:endParaRPr lang="en-US"/>
        </a:p>
      </dgm:t>
    </dgm:pt>
    <dgm:pt modelId="{68BEEBD8-55A9-4F2D-9590-84A834BF8D2C}" type="sibTrans" cxnId="{60405739-C944-42DA-B1C2-5DD68C32EAC1}">
      <dgm:prSet/>
      <dgm:spPr/>
      <dgm:t>
        <a:bodyPr/>
        <a:lstStyle/>
        <a:p>
          <a:endParaRPr lang="en-US"/>
        </a:p>
      </dgm:t>
    </dgm:pt>
    <dgm:pt modelId="{8D4749D3-F869-40BE-AB37-EDDEB2B7017D}">
      <dgm:prSet phldrT="[Text]"/>
      <dgm:spPr/>
      <dgm:t>
        <a:bodyPr/>
        <a:lstStyle/>
        <a:p>
          <a:endParaRPr lang="en-US" b="1" dirty="0">
            <a:solidFill>
              <a:schemeClr val="accent6">
                <a:lumMod val="50000"/>
              </a:schemeClr>
            </a:solidFill>
            <a:latin typeface="Times New Roman" panose="02020603050405020304" pitchFamily="18" charset="0"/>
            <a:cs typeface="Times New Roman" panose="02020603050405020304" pitchFamily="18" charset="0"/>
          </a:endParaRPr>
        </a:p>
      </dgm:t>
    </dgm:pt>
    <dgm:pt modelId="{D042520C-B4F8-4CD8-8E3C-C9C68E44E0ED}" type="sibTrans" cxnId="{ECBB53ED-D1C3-43E1-8378-ECDF62450F9A}">
      <dgm:prSet/>
      <dgm:spPr/>
      <dgm:t>
        <a:bodyPr/>
        <a:lstStyle/>
        <a:p>
          <a:endParaRPr lang="en-US"/>
        </a:p>
      </dgm:t>
    </dgm:pt>
    <dgm:pt modelId="{ACE66193-D9B5-44E6-91FF-54FA1270D48D}" type="parTrans" cxnId="{ECBB53ED-D1C3-43E1-8378-ECDF62450F9A}">
      <dgm:prSet/>
      <dgm:spPr/>
      <dgm:t>
        <a:bodyPr/>
        <a:lstStyle/>
        <a:p>
          <a:endParaRPr lang="en-US"/>
        </a:p>
      </dgm:t>
    </dgm:pt>
    <dgm:pt modelId="{2107552B-076F-4B1B-AEA3-AC5628E6C525}" type="pres">
      <dgm:prSet presAssocID="{4183638D-2CF5-4F43-B40A-5E233C0F159C}" presName="linearFlow" presStyleCnt="0">
        <dgm:presLayoutVars>
          <dgm:dir/>
          <dgm:animLvl val="lvl"/>
          <dgm:resizeHandles val="exact"/>
        </dgm:presLayoutVars>
      </dgm:prSet>
      <dgm:spPr/>
    </dgm:pt>
    <dgm:pt modelId="{7335DDE5-F2D9-4F2D-871F-56BF81D36401}" type="pres">
      <dgm:prSet presAssocID="{2C166013-9F55-4647-9198-6EBC393FD339}" presName="composite" presStyleCnt="0"/>
      <dgm:spPr/>
    </dgm:pt>
    <dgm:pt modelId="{1AE048B1-421F-439B-A10A-DDCFDE743C03}" type="pres">
      <dgm:prSet presAssocID="{2C166013-9F55-4647-9198-6EBC393FD339}" presName="parentText" presStyleLbl="alignNode1" presStyleIdx="0" presStyleCnt="6" custLinFactNeighborX="-10224" custLinFactNeighborY="-9839">
        <dgm:presLayoutVars>
          <dgm:chMax val="1"/>
          <dgm:bulletEnabled val="1"/>
        </dgm:presLayoutVars>
      </dgm:prSet>
      <dgm:spPr/>
    </dgm:pt>
    <dgm:pt modelId="{4D55177C-E24A-48C7-BDE5-5C3A3411C3EB}" type="pres">
      <dgm:prSet presAssocID="{2C166013-9F55-4647-9198-6EBC393FD339}" presName="descendantText" presStyleLbl="alignAcc1" presStyleIdx="0" presStyleCnt="6" custLinFactNeighborX="471" custLinFactNeighborY="2287">
        <dgm:presLayoutVars>
          <dgm:bulletEnabled val="1"/>
        </dgm:presLayoutVars>
      </dgm:prSet>
      <dgm:spPr/>
    </dgm:pt>
    <dgm:pt modelId="{9E5136F4-8F0E-4E18-98F2-A45830BDED21}" type="pres">
      <dgm:prSet presAssocID="{856A42B6-EE1D-42FB-B712-45606A70BDCC}" presName="sp" presStyleCnt="0"/>
      <dgm:spPr/>
    </dgm:pt>
    <dgm:pt modelId="{6E6E3A61-B031-4BA8-A9CA-31C41EA56904}" type="pres">
      <dgm:prSet presAssocID="{F9CBA1EE-0D9A-47FD-A0A5-4935EFC721E7}" presName="composite" presStyleCnt="0"/>
      <dgm:spPr/>
    </dgm:pt>
    <dgm:pt modelId="{DE9555F4-0127-4C2D-B127-482239ABAE2D}" type="pres">
      <dgm:prSet presAssocID="{F9CBA1EE-0D9A-47FD-A0A5-4935EFC721E7}" presName="parentText" presStyleLbl="alignNode1" presStyleIdx="1" presStyleCnt="6" custLinFactNeighborX="0" custLinFactNeighborY="-17170">
        <dgm:presLayoutVars>
          <dgm:chMax val="1"/>
          <dgm:bulletEnabled val="1"/>
        </dgm:presLayoutVars>
      </dgm:prSet>
      <dgm:spPr/>
    </dgm:pt>
    <dgm:pt modelId="{B6170B23-24F7-4A52-B13E-AB13E45E277A}" type="pres">
      <dgm:prSet presAssocID="{F9CBA1EE-0D9A-47FD-A0A5-4935EFC721E7}" presName="descendantText" presStyleLbl="alignAcc1" presStyleIdx="1" presStyleCnt="6" custLinFactNeighborX="471" custLinFactNeighborY="-25517">
        <dgm:presLayoutVars>
          <dgm:bulletEnabled val="1"/>
        </dgm:presLayoutVars>
      </dgm:prSet>
      <dgm:spPr/>
    </dgm:pt>
    <dgm:pt modelId="{12ECD753-D2F9-4FB5-80F6-E8D76CFA6C39}" type="pres">
      <dgm:prSet presAssocID="{E3402AD4-8B7A-4D57-8689-858089BE04B9}" presName="sp" presStyleCnt="0"/>
      <dgm:spPr/>
    </dgm:pt>
    <dgm:pt modelId="{CA54F2E0-A8A6-48D5-BF37-2ED500A5B877}" type="pres">
      <dgm:prSet presAssocID="{E1AFEBC6-7C53-42E8-8D95-D822DC169FD3}" presName="composite" presStyleCnt="0"/>
      <dgm:spPr/>
    </dgm:pt>
    <dgm:pt modelId="{DDD4D0E0-BB77-4662-B78C-2BB2FC051463}" type="pres">
      <dgm:prSet presAssocID="{E1AFEBC6-7C53-42E8-8D95-D822DC169FD3}" presName="parentText" presStyleLbl="alignNode1" presStyleIdx="2" presStyleCnt="6" custLinFactNeighborX="0" custLinFactNeighborY="-31163">
        <dgm:presLayoutVars>
          <dgm:chMax val="1"/>
          <dgm:bulletEnabled val="1"/>
        </dgm:presLayoutVars>
      </dgm:prSet>
      <dgm:spPr/>
    </dgm:pt>
    <dgm:pt modelId="{08972654-FE9C-4197-8C62-67E88843F4D2}" type="pres">
      <dgm:prSet presAssocID="{E1AFEBC6-7C53-42E8-8D95-D822DC169FD3}" presName="descendantText" presStyleLbl="alignAcc1" presStyleIdx="2" presStyleCnt="6" custLinFactNeighborX="168" custLinFactNeighborY="-48679">
        <dgm:presLayoutVars>
          <dgm:bulletEnabled val="1"/>
        </dgm:presLayoutVars>
      </dgm:prSet>
      <dgm:spPr/>
    </dgm:pt>
    <dgm:pt modelId="{A109A1FA-3811-4C5B-AE72-09F70823A64E}" type="pres">
      <dgm:prSet presAssocID="{E7B8256D-3092-441C-A7A7-9278156C877D}" presName="sp" presStyleCnt="0"/>
      <dgm:spPr/>
    </dgm:pt>
    <dgm:pt modelId="{CBB261B7-ABB7-42F9-8AD2-C1326CE86D3F}" type="pres">
      <dgm:prSet presAssocID="{36056C1A-50DD-494F-A7AB-49BB0D44B19A}" presName="composite" presStyleCnt="0"/>
      <dgm:spPr/>
    </dgm:pt>
    <dgm:pt modelId="{E38C061C-E4EC-430D-82C6-6B7064E67102}" type="pres">
      <dgm:prSet presAssocID="{36056C1A-50DD-494F-A7AB-49BB0D44B19A}" presName="parentText" presStyleLbl="alignNode1" presStyleIdx="3" presStyleCnt="6" custLinFactNeighborX="-427" custLinFactNeighborY="-47461">
        <dgm:presLayoutVars>
          <dgm:chMax val="1"/>
          <dgm:bulletEnabled val="1"/>
        </dgm:presLayoutVars>
      </dgm:prSet>
      <dgm:spPr/>
    </dgm:pt>
    <dgm:pt modelId="{900713FA-AB61-425A-B8EB-8AAF0CB6493E}" type="pres">
      <dgm:prSet presAssocID="{36056C1A-50DD-494F-A7AB-49BB0D44B19A}" presName="descendantText" presStyleLbl="alignAcc1" presStyleIdx="3" presStyleCnt="6" custLinFactY="-88668" custLinFactNeighborX="471" custLinFactNeighborY="-100000">
        <dgm:presLayoutVars>
          <dgm:bulletEnabled val="1"/>
        </dgm:presLayoutVars>
      </dgm:prSet>
      <dgm:spPr/>
    </dgm:pt>
    <dgm:pt modelId="{E48D113C-C281-4D59-B57B-3AB54463AAF3}" type="pres">
      <dgm:prSet presAssocID="{C44915A6-7220-4EF6-B0D8-D623AD7379AC}" presName="sp" presStyleCnt="0"/>
      <dgm:spPr/>
    </dgm:pt>
    <dgm:pt modelId="{741B1F0B-2C2F-4A40-B52E-F22AF40FE085}" type="pres">
      <dgm:prSet presAssocID="{A775C7DA-600A-465A-AF16-0C664E5C23F3}" presName="composite" presStyleCnt="0"/>
      <dgm:spPr/>
    </dgm:pt>
    <dgm:pt modelId="{FBA17914-BEAC-4C78-9933-5197A3FCB921}" type="pres">
      <dgm:prSet presAssocID="{A775C7DA-600A-465A-AF16-0C664E5C23F3}" presName="parentText" presStyleLbl="alignNode1" presStyleIdx="4" presStyleCnt="6" custLinFactNeighborX="0" custLinFactNeighborY="-64292">
        <dgm:presLayoutVars>
          <dgm:chMax val="1"/>
          <dgm:bulletEnabled val="1"/>
        </dgm:presLayoutVars>
      </dgm:prSet>
      <dgm:spPr/>
    </dgm:pt>
    <dgm:pt modelId="{9CD32837-C083-4052-BD42-A4655C34894F}" type="pres">
      <dgm:prSet presAssocID="{A775C7DA-600A-465A-AF16-0C664E5C23F3}" presName="descendantText" presStyleLbl="alignAcc1" presStyleIdx="4" presStyleCnt="6" custLinFactY="-126014" custLinFactNeighborX="246" custLinFactNeighborY="-200000">
        <dgm:presLayoutVars>
          <dgm:bulletEnabled val="1"/>
        </dgm:presLayoutVars>
      </dgm:prSet>
      <dgm:spPr/>
    </dgm:pt>
    <dgm:pt modelId="{0A5A3DD7-03F2-46E3-BDF1-7F02BCDB2F1E}" type="pres">
      <dgm:prSet presAssocID="{4D6B3BD2-0B73-424E-9AF2-E0343C15F83C}" presName="sp" presStyleCnt="0"/>
      <dgm:spPr/>
    </dgm:pt>
    <dgm:pt modelId="{1E9EAE42-6A69-4864-B8D5-A8249109262E}" type="pres">
      <dgm:prSet presAssocID="{2F37B730-9C2D-47F9-9000-604C59970BAB}" presName="composite" presStyleCnt="0"/>
      <dgm:spPr/>
    </dgm:pt>
    <dgm:pt modelId="{A477F003-275A-4F68-A9CE-687CFD201F91}" type="pres">
      <dgm:prSet presAssocID="{2F37B730-9C2D-47F9-9000-604C59970BAB}" presName="parentText" presStyleLbl="alignNode1" presStyleIdx="5" presStyleCnt="6" custLinFactNeighborX="241" custLinFactNeighborY="-81741">
        <dgm:presLayoutVars>
          <dgm:chMax val="1"/>
          <dgm:bulletEnabled val="1"/>
        </dgm:presLayoutVars>
      </dgm:prSet>
      <dgm:spPr/>
    </dgm:pt>
    <dgm:pt modelId="{56BE6D90-9DDE-4241-BEFA-223E8A1046AF}" type="pres">
      <dgm:prSet presAssocID="{2F37B730-9C2D-47F9-9000-604C59970BAB}" presName="descendantText" presStyleLbl="alignAcc1" presStyleIdx="5" presStyleCnt="6" custLinFactY="-143023" custLinFactNeighborX="471" custLinFactNeighborY="-200000">
        <dgm:presLayoutVars>
          <dgm:bulletEnabled val="1"/>
        </dgm:presLayoutVars>
      </dgm:prSet>
      <dgm:spPr/>
    </dgm:pt>
  </dgm:ptLst>
  <dgm:cxnLst>
    <dgm:cxn modelId="{689AAE15-A63B-414D-AFA9-4866D356D6B1}" type="presOf" srcId="{479C4C88-A9F7-4250-9938-8686726BE606}" destId="{4D55177C-E24A-48C7-BDE5-5C3A3411C3EB}" srcOrd="0" destOrd="0" presId="urn:microsoft.com/office/officeart/2005/8/layout/chevron2"/>
    <dgm:cxn modelId="{1AB3F315-747B-4408-B809-FA71427CBBB9}" type="presOf" srcId="{DAC9C2AF-A0A5-4FDE-9628-468BA1571AD5}" destId="{B6170B23-24F7-4A52-B13E-AB13E45E277A}" srcOrd="0" destOrd="0" presId="urn:microsoft.com/office/officeart/2005/8/layout/chevron2"/>
    <dgm:cxn modelId="{11582B17-7C9C-4A12-890B-EFE27A54B883}" srcId="{4183638D-2CF5-4F43-B40A-5E233C0F159C}" destId="{2C166013-9F55-4647-9198-6EBC393FD339}" srcOrd="0" destOrd="0" parTransId="{210EC30F-1315-4AC0-A80E-E7C96975D03F}" sibTransId="{856A42B6-EE1D-42FB-B712-45606A70BDCC}"/>
    <dgm:cxn modelId="{BDE7971C-432D-4DBE-B417-0D3EDA9579A5}" type="presOf" srcId="{578CC419-C3CE-48B0-8C70-E563295A81B1}" destId="{9CD32837-C083-4052-BD42-A4655C34894F}" srcOrd="0" destOrd="0" presId="urn:microsoft.com/office/officeart/2005/8/layout/chevron2"/>
    <dgm:cxn modelId="{839DFD1C-57A0-4281-93A7-E04231D7E9F3}" type="presOf" srcId="{2F37B730-9C2D-47F9-9000-604C59970BAB}" destId="{A477F003-275A-4F68-A9CE-687CFD201F91}" srcOrd="0" destOrd="0" presId="urn:microsoft.com/office/officeart/2005/8/layout/chevron2"/>
    <dgm:cxn modelId="{0561CB35-0A32-4AAD-854C-F90ADFFA5D76}" srcId="{4183638D-2CF5-4F43-B40A-5E233C0F159C}" destId="{A775C7DA-600A-465A-AF16-0C664E5C23F3}" srcOrd="4" destOrd="0" parTransId="{9BB6166D-88DA-4E63-826E-02982E82B68C}" sibTransId="{4D6B3BD2-0B73-424E-9AF2-E0343C15F83C}"/>
    <dgm:cxn modelId="{60405739-C944-42DA-B1C2-5DD68C32EAC1}" srcId="{2F37B730-9C2D-47F9-9000-604C59970BAB}" destId="{D023F72A-D10E-427A-89A1-4D9AD3122233}" srcOrd="0" destOrd="0" parTransId="{E8E5D793-DF87-43AB-BB8D-42A1E2A73A93}" sibTransId="{68BEEBD8-55A9-4F2D-9590-84A834BF8D2C}"/>
    <dgm:cxn modelId="{97A5FF71-1D51-4D4B-93F0-153169F9B920}" srcId="{4183638D-2CF5-4F43-B40A-5E233C0F159C}" destId="{36056C1A-50DD-494F-A7AB-49BB0D44B19A}" srcOrd="3" destOrd="0" parTransId="{597D50F3-5A7B-451B-9B0D-9375EB554861}" sibTransId="{C44915A6-7220-4EF6-B0D8-D623AD7379AC}"/>
    <dgm:cxn modelId="{E6038C73-953D-40BE-A1DB-326885AA6483}" srcId="{A775C7DA-600A-465A-AF16-0C664E5C23F3}" destId="{578CC419-C3CE-48B0-8C70-E563295A81B1}" srcOrd="0" destOrd="0" parTransId="{FECB740F-8413-49EE-9B87-1CF788AF8F27}" sibTransId="{64B0C2FE-495D-4949-8630-CB67C6879F79}"/>
    <dgm:cxn modelId="{922FC874-C1D2-4A58-A6FE-3AC1BF746173}" type="presOf" srcId="{2C166013-9F55-4647-9198-6EBC393FD339}" destId="{1AE048B1-421F-439B-A10A-DDCFDE743C03}" srcOrd="0" destOrd="0" presId="urn:microsoft.com/office/officeart/2005/8/layout/chevron2"/>
    <dgm:cxn modelId="{C8AA288A-7A1C-4720-ADCD-CD485319DDAE}" type="presOf" srcId="{A775C7DA-600A-465A-AF16-0C664E5C23F3}" destId="{FBA17914-BEAC-4C78-9933-5197A3FCB921}" srcOrd="0" destOrd="0" presId="urn:microsoft.com/office/officeart/2005/8/layout/chevron2"/>
    <dgm:cxn modelId="{B7D4D48D-6135-4123-8775-5F0C9DDCB830}" srcId="{4183638D-2CF5-4F43-B40A-5E233C0F159C}" destId="{2F37B730-9C2D-47F9-9000-604C59970BAB}" srcOrd="5" destOrd="0" parTransId="{E5023041-74C3-4B3A-BEDA-8257D0D2FA93}" sibTransId="{4453B7B4-5DDD-4A06-BE94-3B0354406F7E}"/>
    <dgm:cxn modelId="{C9DC43AB-4F05-4C56-B4A8-68AB3D309F63}" type="presOf" srcId="{F9CBA1EE-0D9A-47FD-A0A5-4935EFC721E7}" destId="{DE9555F4-0127-4C2D-B127-482239ABAE2D}" srcOrd="0" destOrd="0" presId="urn:microsoft.com/office/officeart/2005/8/layout/chevron2"/>
    <dgm:cxn modelId="{F675B9AE-0AAA-420A-BDCC-4CB1E91F4B86}" type="presOf" srcId="{4183638D-2CF5-4F43-B40A-5E233C0F159C}" destId="{2107552B-076F-4B1B-AEA3-AC5628E6C525}" srcOrd="0" destOrd="0" presId="urn:microsoft.com/office/officeart/2005/8/layout/chevron2"/>
    <dgm:cxn modelId="{5098C6B6-F936-453D-84EA-380B8B09B191}" type="presOf" srcId="{E1AFEBC6-7C53-42E8-8D95-D822DC169FD3}" destId="{DDD4D0E0-BB77-4662-B78C-2BB2FC051463}" srcOrd="0" destOrd="0" presId="urn:microsoft.com/office/officeart/2005/8/layout/chevron2"/>
    <dgm:cxn modelId="{58F7D2B8-F46A-440B-9880-0E72E90AA081}" srcId="{F9CBA1EE-0D9A-47FD-A0A5-4935EFC721E7}" destId="{DAC9C2AF-A0A5-4FDE-9628-468BA1571AD5}" srcOrd="0" destOrd="0" parTransId="{A85021FF-BDB5-4A03-86FC-9445CF3BCEBA}" sibTransId="{47445612-80D3-4F8B-ACF3-B9169A526424}"/>
    <dgm:cxn modelId="{04FD35C3-F893-4422-9216-07B71E0512C4}" srcId="{4183638D-2CF5-4F43-B40A-5E233C0F159C}" destId="{F9CBA1EE-0D9A-47FD-A0A5-4935EFC721E7}" srcOrd="1" destOrd="0" parTransId="{1A0E54AA-439C-473E-AB08-3FB1499FF47D}" sibTransId="{E3402AD4-8B7A-4D57-8689-858089BE04B9}"/>
    <dgm:cxn modelId="{5766B5C7-BF5A-4027-B2BC-9500ADF9F2A8}" type="presOf" srcId="{D023F72A-D10E-427A-89A1-4D9AD3122233}" destId="{56BE6D90-9DDE-4241-BEFA-223E8A1046AF}" srcOrd="0" destOrd="0" presId="urn:microsoft.com/office/officeart/2005/8/layout/chevron2"/>
    <dgm:cxn modelId="{778531E3-708A-4327-83CC-726D2C57F041}" type="presOf" srcId="{8D4749D3-F869-40BE-AB37-EDDEB2B7017D}" destId="{08972654-FE9C-4197-8C62-67E88843F4D2}" srcOrd="0" destOrd="0" presId="urn:microsoft.com/office/officeart/2005/8/layout/chevron2"/>
    <dgm:cxn modelId="{ECBB53ED-D1C3-43E1-8378-ECDF62450F9A}" srcId="{E1AFEBC6-7C53-42E8-8D95-D822DC169FD3}" destId="{8D4749D3-F869-40BE-AB37-EDDEB2B7017D}" srcOrd="0" destOrd="0" parTransId="{ACE66193-D9B5-44E6-91FF-54FA1270D48D}" sibTransId="{D042520C-B4F8-4CD8-8E3C-C9C68E44E0ED}"/>
    <dgm:cxn modelId="{963FDBF1-D89B-4A36-BDA0-599FC5C18E4B}" type="presOf" srcId="{36056C1A-50DD-494F-A7AB-49BB0D44B19A}" destId="{E38C061C-E4EC-430D-82C6-6B7064E67102}" srcOrd="0" destOrd="0" presId="urn:microsoft.com/office/officeart/2005/8/layout/chevron2"/>
    <dgm:cxn modelId="{FF3E2AF4-837A-4C4B-B3D0-B266303D5614}" srcId="{2C166013-9F55-4647-9198-6EBC393FD339}" destId="{479C4C88-A9F7-4250-9938-8686726BE606}" srcOrd="0" destOrd="0" parTransId="{7D53BB5D-4CFC-4AE4-AC4E-77CAA7B38A5D}" sibTransId="{349F166A-D131-42F6-8DFD-8B51D6AB3E14}"/>
    <dgm:cxn modelId="{24119AFA-E247-4AE2-84BC-D4393717F68E}" srcId="{4183638D-2CF5-4F43-B40A-5E233C0F159C}" destId="{E1AFEBC6-7C53-42E8-8D95-D822DC169FD3}" srcOrd="2" destOrd="0" parTransId="{C1CB28FF-D9E3-48B5-9E1C-ED137FE13ED3}" sibTransId="{E7B8256D-3092-441C-A7A7-9278156C877D}"/>
    <dgm:cxn modelId="{D2FE03E8-04AC-4152-9AD9-680250BB6B7E}" type="presParOf" srcId="{2107552B-076F-4B1B-AEA3-AC5628E6C525}" destId="{7335DDE5-F2D9-4F2D-871F-56BF81D36401}" srcOrd="0" destOrd="0" presId="urn:microsoft.com/office/officeart/2005/8/layout/chevron2"/>
    <dgm:cxn modelId="{092C2A24-4854-4F02-89B6-3BE189A35482}" type="presParOf" srcId="{7335DDE5-F2D9-4F2D-871F-56BF81D36401}" destId="{1AE048B1-421F-439B-A10A-DDCFDE743C03}" srcOrd="0" destOrd="0" presId="urn:microsoft.com/office/officeart/2005/8/layout/chevron2"/>
    <dgm:cxn modelId="{A781D1AE-DBD5-467E-93BA-777221D5853F}" type="presParOf" srcId="{7335DDE5-F2D9-4F2D-871F-56BF81D36401}" destId="{4D55177C-E24A-48C7-BDE5-5C3A3411C3EB}" srcOrd="1" destOrd="0" presId="urn:microsoft.com/office/officeart/2005/8/layout/chevron2"/>
    <dgm:cxn modelId="{A02C65DA-29AC-403F-9C47-5449D5748898}" type="presParOf" srcId="{2107552B-076F-4B1B-AEA3-AC5628E6C525}" destId="{9E5136F4-8F0E-4E18-98F2-A45830BDED21}" srcOrd="1" destOrd="0" presId="urn:microsoft.com/office/officeart/2005/8/layout/chevron2"/>
    <dgm:cxn modelId="{8EF16434-FACB-407A-AC2A-5D4B3045D771}" type="presParOf" srcId="{2107552B-076F-4B1B-AEA3-AC5628E6C525}" destId="{6E6E3A61-B031-4BA8-A9CA-31C41EA56904}" srcOrd="2" destOrd="0" presId="urn:microsoft.com/office/officeart/2005/8/layout/chevron2"/>
    <dgm:cxn modelId="{B3453F42-91A9-44B2-AA0F-FCF5411CF0F6}" type="presParOf" srcId="{6E6E3A61-B031-4BA8-A9CA-31C41EA56904}" destId="{DE9555F4-0127-4C2D-B127-482239ABAE2D}" srcOrd="0" destOrd="0" presId="urn:microsoft.com/office/officeart/2005/8/layout/chevron2"/>
    <dgm:cxn modelId="{3AB645D0-7F5D-4E8E-8D0A-8E55014B165F}" type="presParOf" srcId="{6E6E3A61-B031-4BA8-A9CA-31C41EA56904}" destId="{B6170B23-24F7-4A52-B13E-AB13E45E277A}" srcOrd="1" destOrd="0" presId="urn:microsoft.com/office/officeart/2005/8/layout/chevron2"/>
    <dgm:cxn modelId="{594753FB-47FF-41AC-8B08-364F7B583C53}" type="presParOf" srcId="{2107552B-076F-4B1B-AEA3-AC5628E6C525}" destId="{12ECD753-D2F9-4FB5-80F6-E8D76CFA6C39}" srcOrd="3" destOrd="0" presId="urn:microsoft.com/office/officeart/2005/8/layout/chevron2"/>
    <dgm:cxn modelId="{536734B8-AB5F-4C66-9C0E-B7070D89D7C9}" type="presParOf" srcId="{2107552B-076F-4B1B-AEA3-AC5628E6C525}" destId="{CA54F2E0-A8A6-48D5-BF37-2ED500A5B877}" srcOrd="4" destOrd="0" presId="urn:microsoft.com/office/officeart/2005/8/layout/chevron2"/>
    <dgm:cxn modelId="{8FAC184D-F172-4746-81FB-20671FA53FB6}" type="presParOf" srcId="{CA54F2E0-A8A6-48D5-BF37-2ED500A5B877}" destId="{DDD4D0E0-BB77-4662-B78C-2BB2FC051463}" srcOrd="0" destOrd="0" presId="urn:microsoft.com/office/officeart/2005/8/layout/chevron2"/>
    <dgm:cxn modelId="{24BE0733-3483-4C61-9168-22043D091E8C}" type="presParOf" srcId="{CA54F2E0-A8A6-48D5-BF37-2ED500A5B877}" destId="{08972654-FE9C-4197-8C62-67E88843F4D2}" srcOrd="1" destOrd="0" presId="urn:microsoft.com/office/officeart/2005/8/layout/chevron2"/>
    <dgm:cxn modelId="{3DED1ECF-AAC0-4876-95B7-68AF20927F6E}" type="presParOf" srcId="{2107552B-076F-4B1B-AEA3-AC5628E6C525}" destId="{A109A1FA-3811-4C5B-AE72-09F70823A64E}" srcOrd="5" destOrd="0" presId="urn:microsoft.com/office/officeart/2005/8/layout/chevron2"/>
    <dgm:cxn modelId="{7778124F-6523-4680-9E3D-2D8F97FD2824}" type="presParOf" srcId="{2107552B-076F-4B1B-AEA3-AC5628E6C525}" destId="{CBB261B7-ABB7-42F9-8AD2-C1326CE86D3F}" srcOrd="6" destOrd="0" presId="urn:microsoft.com/office/officeart/2005/8/layout/chevron2"/>
    <dgm:cxn modelId="{49970D3B-2402-4772-8A13-76621518B851}" type="presParOf" srcId="{CBB261B7-ABB7-42F9-8AD2-C1326CE86D3F}" destId="{E38C061C-E4EC-430D-82C6-6B7064E67102}" srcOrd="0" destOrd="0" presId="urn:microsoft.com/office/officeart/2005/8/layout/chevron2"/>
    <dgm:cxn modelId="{B375E959-C9C0-473C-8F95-E7FFAC2A8E24}" type="presParOf" srcId="{CBB261B7-ABB7-42F9-8AD2-C1326CE86D3F}" destId="{900713FA-AB61-425A-B8EB-8AAF0CB6493E}" srcOrd="1" destOrd="0" presId="urn:microsoft.com/office/officeart/2005/8/layout/chevron2"/>
    <dgm:cxn modelId="{FF6AF084-CF21-4732-995E-ACF24CF3E92B}" type="presParOf" srcId="{2107552B-076F-4B1B-AEA3-AC5628E6C525}" destId="{E48D113C-C281-4D59-B57B-3AB54463AAF3}" srcOrd="7" destOrd="0" presId="urn:microsoft.com/office/officeart/2005/8/layout/chevron2"/>
    <dgm:cxn modelId="{C71E9D01-DF49-4B16-AB6C-03E67A58681A}" type="presParOf" srcId="{2107552B-076F-4B1B-AEA3-AC5628E6C525}" destId="{741B1F0B-2C2F-4A40-B52E-F22AF40FE085}" srcOrd="8" destOrd="0" presId="urn:microsoft.com/office/officeart/2005/8/layout/chevron2"/>
    <dgm:cxn modelId="{4C15A091-A9E1-41EC-BAB3-851690D37A3F}" type="presParOf" srcId="{741B1F0B-2C2F-4A40-B52E-F22AF40FE085}" destId="{FBA17914-BEAC-4C78-9933-5197A3FCB921}" srcOrd="0" destOrd="0" presId="urn:microsoft.com/office/officeart/2005/8/layout/chevron2"/>
    <dgm:cxn modelId="{65046827-760F-41A9-B604-399A75AF77CE}" type="presParOf" srcId="{741B1F0B-2C2F-4A40-B52E-F22AF40FE085}" destId="{9CD32837-C083-4052-BD42-A4655C34894F}" srcOrd="1" destOrd="0" presId="urn:microsoft.com/office/officeart/2005/8/layout/chevron2"/>
    <dgm:cxn modelId="{EB72BFC2-9554-421C-9AF7-91E90D718DAF}" type="presParOf" srcId="{2107552B-076F-4B1B-AEA3-AC5628E6C525}" destId="{0A5A3DD7-03F2-46E3-BDF1-7F02BCDB2F1E}" srcOrd="9" destOrd="0" presId="urn:microsoft.com/office/officeart/2005/8/layout/chevron2"/>
    <dgm:cxn modelId="{E427ED60-45BC-4B28-B82E-552F69181BEF}" type="presParOf" srcId="{2107552B-076F-4B1B-AEA3-AC5628E6C525}" destId="{1E9EAE42-6A69-4864-B8D5-A8249109262E}" srcOrd="10" destOrd="0" presId="urn:microsoft.com/office/officeart/2005/8/layout/chevron2"/>
    <dgm:cxn modelId="{664B92CA-CF8D-438B-84B8-1924953B3BD4}" type="presParOf" srcId="{1E9EAE42-6A69-4864-B8D5-A8249109262E}" destId="{A477F003-275A-4F68-A9CE-687CFD201F91}" srcOrd="0" destOrd="0" presId="urn:microsoft.com/office/officeart/2005/8/layout/chevron2"/>
    <dgm:cxn modelId="{2179648D-0C44-4E85-AE3E-F5FB7B87DDF4}" type="presParOf" srcId="{1E9EAE42-6A69-4864-B8D5-A8249109262E}" destId="{56BE6D90-9DDE-4241-BEFA-223E8A1046A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D2661B-1ADE-4665-AB0C-2E3121CA2636}" type="doc">
      <dgm:prSet loTypeId="urn:microsoft.com/office/officeart/2005/8/layout/hList1" loCatId="list" qsTypeId="urn:microsoft.com/office/officeart/2005/8/quickstyle/simple1" qsCatId="simple" csTypeId="urn:microsoft.com/office/officeart/2005/8/colors/accent0_3" csCatId="mainScheme" phldr="1"/>
      <dgm:spPr/>
      <dgm:t>
        <a:bodyPr/>
        <a:lstStyle/>
        <a:p>
          <a:endParaRPr lang="en-US"/>
        </a:p>
      </dgm:t>
    </dgm:pt>
    <dgm:pt modelId="{A6152DD1-DCB1-447E-8FF3-FFA027DF9C32}">
      <dgm:prSet phldrT="[Text]"/>
      <dgm:spPr/>
      <dgm:t>
        <a:bodyPr/>
        <a:lstStyle/>
        <a:p>
          <a:r>
            <a:rPr lang="en-US" b="1" dirty="0">
              <a:latin typeface="Times New Roman" panose="02020603050405020304" pitchFamily="18" charset="0"/>
              <a:cs typeface="Times New Roman" panose="02020603050405020304" pitchFamily="18" charset="0"/>
            </a:rPr>
            <a:t>Group A</a:t>
          </a:r>
        </a:p>
      </dgm:t>
    </dgm:pt>
    <dgm:pt modelId="{346BC369-61F0-4735-83CA-F780F6A76535}" type="parTrans" cxnId="{0222C4FB-C61A-49BC-AFF4-B7EFB1B010DB}">
      <dgm:prSet/>
      <dgm:spPr/>
      <dgm:t>
        <a:bodyPr/>
        <a:lstStyle/>
        <a:p>
          <a:endParaRPr lang="en-US" b="1">
            <a:solidFill>
              <a:schemeClr val="bg1"/>
            </a:solidFill>
            <a:latin typeface="Times New Roman" panose="02020603050405020304" pitchFamily="18" charset="0"/>
            <a:cs typeface="Times New Roman" panose="02020603050405020304" pitchFamily="18" charset="0"/>
          </a:endParaRPr>
        </a:p>
      </dgm:t>
    </dgm:pt>
    <dgm:pt modelId="{5EEC2BA1-15BF-4A7D-BA58-692874BFC794}" type="sibTrans" cxnId="{0222C4FB-C61A-49BC-AFF4-B7EFB1B010DB}">
      <dgm:prSet/>
      <dgm:spPr/>
      <dgm:t>
        <a:bodyPr/>
        <a:lstStyle/>
        <a:p>
          <a:endParaRPr lang="en-US" b="1">
            <a:solidFill>
              <a:schemeClr val="bg1"/>
            </a:solidFill>
            <a:latin typeface="Times New Roman" panose="02020603050405020304" pitchFamily="18" charset="0"/>
            <a:cs typeface="Times New Roman" panose="02020603050405020304" pitchFamily="18" charset="0"/>
          </a:endParaRPr>
        </a:p>
      </dgm:t>
    </dgm:pt>
    <dgm:pt modelId="{17065E5A-8594-447A-B7C8-13334E2146D9}">
      <dgm:prSet phldrT="[Text]"/>
      <dgm:spPr/>
      <dgm:t>
        <a:bodyPr/>
        <a:lstStyle/>
        <a:p>
          <a:r>
            <a:rPr lang="en-US" b="1">
              <a:latin typeface="Times New Roman" panose="02020603050405020304" pitchFamily="18" charset="0"/>
              <a:cs typeface="Times New Roman" panose="02020603050405020304" pitchFamily="18" charset="0"/>
            </a:rPr>
            <a:t>Ads for social media, celebrities and posters</a:t>
          </a:r>
          <a:r>
            <a:rPr lang="ar-SA" b="1">
              <a:latin typeface="Times New Roman" panose="02020603050405020304" pitchFamily="18" charset="0"/>
              <a:cs typeface="Times New Roman" panose="02020603050405020304" pitchFamily="18" charset="0"/>
            </a:rPr>
            <a:t> =</a:t>
          </a:r>
          <a:r>
            <a:rPr lang="en-US" b="1">
              <a:latin typeface="Times New Roman" panose="02020603050405020304" pitchFamily="18" charset="0"/>
              <a:cs typeface="Times New Roman" panose="02020603050405020304" pitchFamily="18" charset="0"/>
            </a:rPr>
            <a:t>17,648 NIS in the first year, 8,824 NIS in the 2</a:t>
          </a:r>
          <a:r>
            <a:rPr lang="en-US" b="1" baseline="30000">
              <a:latin typeface="Times New Roman" panose="02020603050405020304" pitchFamily="18" charset="0"/>
              <a:cs typeface="Times New Roman" panose="02020603050405020304" pitchFamily="18" charset="0"/>
            </a:rPr>
            <a:t>nd</a:t>
          </a:r>
          <a:r>
            <a:rPr lang="en-US" b="1">
              <a:latin typeface="Times New Roman" panose="02020603050405020304" pitchFamily="18" charset="0"/>
              <a:cs typeface="Times New Roman" panose="02020603050405020304" pitchFamily="18" charset="0"/>
            </a:rPr>
            <a:t> , 3</a:t>
          </a:r>
          <a:r>
            <a:rPr lang="en-US" b="1" baseline="30000">
              <a:latin typeface="Times New Roman" panose="02020603050405020304" pitchFamily="18" charset="0"/>
              <a:cs typeface="Times New Roman" panose="02020603050405020304" pitchFamily="18" charset="0"/>
            </a:rPr>
            <a:t>rd</a:t>
          </a:r>
          <a:r>
            <a:rPr lang="en-US" b="1">
              <a:latin typeface="Times New Roman" panose="02020603050405020304" pitchFamily="18" charset="0"/>
              <a:cs typeface="Times New Roman" panose="02020603050405020304" pitchFamily="18" charset="0"/>
            </a:rPr>
            <a:t> and 4</a:t>
          </a:r>
          <a:r>
            <a:rPr lang="en-US" b="1" baseline="30000">
              <a:latin typeface="Times New Roman" panose="02020603050405020304" pitchFamily="18" charset="0"/>
              <a:cs typeface="Times New Roman" panose="02020603050405020304" pitchFamily="18" charset="0"/>
            </a:rPr>
            <a:t>th</a:t>
          </a:r>
          <a:r>
            <a:rPr lang="en-US" b="1">
              <a:latin typeface="Times New Roman" panose="02020603050405020304" pitchFamily="18" charset="0"/>
              <a:cs typeface="Times New Roman" panose="02020603050405020304" pitchFamily="18" charset="0"/>
            </a:rPr>
            <a:t> year.</a:t>
          </a:r>
          <a:endParaRPr lang="en-US" b="1" dirty="0">
            <a:latin typeface="Times New Roman" panose="02020603050405020304" pitchFamily="18" charset="0"/>
            <a:cs typeface="Times New Roman" panose="02020603050405020304" pitchFamily="18" charset="0"/>
          </a:endParaRPr>
        </a:p>
      </dgm:t>
    </dgm:pt>
    <dgm:pt modelId="{825AA104-5509-4BFC-AE52-6698DE4F9CE4}" type="parTrans" cxnId="{A07C8D6D-C5A4-49F8-AD30-510ADC379C73}">
      <dgm:prSet/>
      <dgm:spPr/>
      <dgm:t>
        <a:bodyPr/>
        <a:lstStyle/>
        <a:p>
          <a:endParaRPr lang="en-US" b="1">
            <a:solidFill>
              <a:schemeClr val="bg1"/>
            </a:solidFill>
            <a:latin typeface="Times New Roman" panose="02020603050405020304" pitchFamily="18" charset="0"/>
            <a:cs typeface="Times New Roman" panose="02020603050405020304" pitchFamily="18" charset="0"/>
          </a:endParaRPr>
        </a:p>
      </dgm:t>
    </dgm:pt>
    <dgm:pt modelId="{8BCE6657-3BEC-4BEB-98B4-ACE491B898E0}" type="sibTrans" cxnId="{A07C8D6D-C5A4-49F8-AD30-510ADC379C73}">
      <dgm:prSet/>
      <dgm:spPr/>
      <dgm:t>
        <a:bodyPr/>
        <a:lstStyle/>
        <a:p>
          <a:endParaRPr lang="en-US" b="1">
            <a:solidFill>
              <a:schemeClr val="bg1"/>
            </a:solidFill>
            <a:latin typeface="Times New Roman" panose="02020603050405020304" pitchFamily="18" charset="0"/>
            <a:cs typeface="Times New Roman" panose="02020603050405020304" pitchFamily="18" charset="0"/>
          </a:endParaRPr>
        </a:p>
      </dgm:t>
    </dgm:pt>
    <dgm:pt modelId="{627577BF-300F-4F5F-918B-DA8BF05AC487}">
      <dgm:prSet phldrT="[Text]"/>
      <dgm:spPr/>
      <dgm:t>
        <a:bodyPr/>
        <a:lstStyle/>
        <a:p>
          <a:r>
            <a:rPr lang="en-US" b="1">
              <a:latin typeface="Times New Roman" panose="02020603050405020304" pitchFamily="18" charset="0"/>
              <a:cs typeface="Times New Roman" panose="02020603050405020304" pitchFamily="18" charset="0"/>
            </a:rPr>
            <a:t>Group B</a:t>
          </a:r>
          <a:endParaRPr lang="en-US" b="1" dirty="0">
            <a:latin typeface="Times New Roman" panose="02020603050405020304" pitchFamily="18" charset="0"/>
            <a:cs typeface="Times New Roman" panose="02020603050405020304" pitchFamily="18" charset="0"/>
          </a:endParaRPr>
        </a:p>
      </dgm:t>
    </dgm:pt>
    <dgm:pt modelId="{6777590D-D554-43DB-AC54-01E31DA6780E}" type="parTrans" cxnId="{57BA646C-36BC-4B53-968D-50420DFC0B64}">
      <dgm:prSet/>
      <dgm:spPr/>
      <dgm:t>
        <a:bodyPr/>
        <a:lstStyle/>
        <a:p>
          <a:endParaRPr lang="en-US" b="1">
            <a:solidFill>
              <a:schemeClr val="bg1"/>
            </a:solidFill>
            <a:latin typeface="Times New Roman" panose="02020603050405020304" pitchFamily="18" charset="0"/>
            <a:cs typeface="Times New Roman" panose="02020603050405020304" pitchFamily="18" charset="0"/>
          </a:endParaRPr>
        </a:p>
      </dgm:t>
    </dgm:pt>
    <dgm:pt modelId="{63ADB40C-B423-470E-9CD4-7E9DA8110A39}" type="sibTrans" cxnId="{57BA646C-36BC-4B53-968D-50420DFC0B64}">
      <dgm:prSet/>
      <dgm:spPr/>
      <dgm:t>
        <a:bodyPr/>
        <a:lstStyle/>
        <a:p>
          <a:endParaRPr lang="en-US" b="1">
            <a:solidFill>
              <a:schemeClr val="bg1"/>
            </a:solidFill>
            <a:latin typeface="Times New Roman" panose="02020603050405020304" pitchFamily="18" charset="0"/>
            <a:cs typeface="Times New Roman" panose="02020603050405020304" pitchFamily="18" charset="0"/>
          </a:endParaRPr>
        </a:p>
      </dgm:t>
    </dgm:pt>
    <dgm:pt modelId="{36B88852-547D-4470-81C0-F6CF5F453725}">
      <dgm:prSet phldrT="[Text]"/>
      <dgm:spPr/>
      <dgm:t>
        <a:bodyPr/>
        <a:lstStyle/>
        <a:p>
          <a:pPr rtl="0"/>
          <a:r>
            <a:rPr lang="en-US" b="1" dirty="0">
              <a:latin typeface="Times New Roman" panose="02020603050405020304" pitchFamily="18" charset="0"/>
              <a:cs typeface="Times New Roman" panose="02020603050405020304" pitchFamily="18" charset="0"/>
            </a:rPr>
            <a:t>The cost of water and electricity subscription, lighting, salaries and the POS system = 367,800 NIS.</a:t>
          </a:r>
        </a:p>
      </dgm:t>
    </dgm:pt>
    <dgm:pt modelId="{6A220E1C-2C8D-4420-AFEC-5FACCAE3F49C}" type="parTrans" cxnId="{B23ECDE3-DB02-4C26-8579-F00CE409C364}">
      <dgm:prSet/>
      <dgm:spPr/>
      <dgm:t>
        <a:bodyPr/>
        <a:lstStyle/>
        <a:p>
          <a:endParaRPr lang="en-US" b="1">
            <a:solidFill>
              <a:schemeClr val="bg1"/>
            </a:solidFill>
            <a:latin typeface="Times New Roman" panose="02020603050405020304" pitchFamily="18" charset="0"/>
            <a:cs typeface="Times New Roman" panose="02020603050405020304" pitchFamily="18" charset="0"/>
          </a:endParaRPr>
        </a:p>
      </dgm:t>
    </dgm:pt>
    <dgm:pt modelId="{675AFA63-A709-4770-93F5-543CDEC048FB}" type="sibTrans" cxnId="{B23ECDE3-DB02-4C26-8579-F00CE409C364}">
      <dgm:prSet/>
      <dgm:spPr/>
      <dgm:t>
        <a:bodyPr/>
        <a:lstStyle/>
        <a:p>
          <a:endParaRPr lang="en-US" b="1">
            <a:solidFill>
              <a:schemeClr val="bg1"/>
            </a:solidFill>
            <a:latin typeface="Times New Roman" panose="02020603050405020304" pitchFamily="18" charset="0"/>
            <a:cs typeface="Times New Roman" panose="02020603050405020304" pitchFamily="18" charset="0"/>
          </a:endParaRPr>
        </a:p>
      </dgm:t>
    </dgm:pt>
    <dgm:pt modelId="{FE5D9111-5E88-4DD4-8A8D-B924C6A9F22E}">
      <dgm:prSet phldrT="[Text]"/>
      <dgm:spPr/>
      <dgm:t>
        <a:bodyPr/>
        <a:lstStyle/>
        <a:p>
          <a:r>
            <a:rPr lang="en-US" b="1">
              <a:latin typeface="Times New Roman" panose="02020603050405020304" pitchFamily="18" charset="0"/>
              <a:cs typeface="Times New Roman" panose="02020603050405020304" pitchFamily="18" charset="0"/>
            </a:rPr>
            <a:t>Group C</a:t>
          </a:r>
          <a:endParaRPr lang="en-US" b="1" dirty="0">
            <a:latin typeface="Times New Roman" panose="02020603050405020304" pitchFamily="18" charset="0"/>
            <a:cs typeface="Times New Roman" panose="02020603050405020304" pitchFamily="18" charset="0"/>
          </a:endParaRPr>
        </a:p>
      </dgm:t>
    </dgm:pt>
    <dgm:pt modelId="{A2FE1A7D-BBE0-4A07-8803-54024699C128}" type="parTrans" cxnId="{809598C2-4F06-48D0-8F60-1FBB683E0158}">
      <dgm:prSet/>
      <dgm:spPr/>
      <dgm:t>
        <a:bodyPr/>
        <a:lstStyle/>
        <a:p>
          <a:endParaRPr lang="en-US" b="1">
            <a:solidFill>
              <a:schemeClr val="bg1"/>
            </a:solidFill>
            <a:latin typeface="Times New Roman" panose="02020603050405020304" pitchFamily="18" charset="0"/>
            <a:cs typeface="Times New Roman" panose="02020603050405020304" pitchFamily="18" charset="0"/>
          </a:endParaRPr>
        </a:p>
      </dgm:t>
    </dgm:pt>
    <dgm:pt modelId="{74B0F56F-E2EF-4784-9057-20B781399A81}" type="sibTrans" cxnId="{809598C2-4F06-48D0-8F60-1FBB683E0158}">
      <dgm:prSet/>
      <dgm:spPr/>
      <dgm:t>
        <a:bodyPr/>
        <a:lstStyle/>
        <a:p>
          <a:endParaRPr lang="en-US" b="1">
            <a:solidFill>
              <a:schemeClr val="bg1"/>
            </a:solidFill>
            <a:latin typeface="Times New Roman" panose="02020603050405020304" pitchFamily="18" charset="0"/>
            <a:cs typeface="Times New Roman" panose="02020603050405020304" pitchFamily="18" charset="0"/>
          </a:endParaRPr>
        </a:p>
      </dgm:t>
    </dgm:pt>
    <dgm:pt modelId="{97617C01-55F1-408E-BE66-573596FA87C0}">
      <dgm:prSet phldrT="[Text]"/>
      <dgm:spPr/>
      <dgm:t>
        <a:bodyPr/>
        <a:lstStyle/>
        <a:p>
          <a:r>
            <a:rPr lang="en-US" b="1" dirty="0">
              <a:latin typeface="Times New Roman" panose="02020603050405020304" pitchFamily="18" charset="0"/>
              <a:cs typeface="Times New Roman" panose="02020603050405020304" pitchFamily="18" charset="0"/>
            </a:rPr>
            <a:t>Income tax rate</a:t>
          </a:r>
          <a:r>
            <a:rPr lang="ar-SA" b="1" dirty="0">
              <a:latin typeface="Times New Roman" panose="02020603050405020304" pitchFamily="18" charset="0"/>
              <a:cs typeface="Times New Roman" panose="02020603050405020304" pitchFamily="18" charset="0"/>
            </a:rPr>
            <a:t> = </a:t>
          </a:r>
          <a:r>
            <a:rPr lang="en-US" b="1">
              <a:latin typeface="Times New Roman" panose="02020603050405020304" pitchFamily="18" charset="0"/>
              <a:cs typeface="Times New Roman" panose="02020603050405020304" pitchFamily="18" charset="0"/>
            </a:rPr>
            <a:t>15%</a:t>
          </a:r>
          <a:endParaRPr lang="en-US" b="1" dirty="0">
            <a:latin typeface="Times New Roman" panose="02020603050405020304" pitchFamily="18" charset="0"/>
            <a:cs typeface="Times New Roman" panose="02020603050405020304" pitchFamily="18" charset="0"/>
          </a:endParaRPr>
        </a:p>
      </dgm:t>
    </dgm:pt>
    <dgm:pt modelId="{6F8C88B4-5B25-415D-A22C-67B46F35E8D0}" type="parTrans" cxnId="{FF3F0DE5-A82B-4BE5-90E5-B5DAAAB76E5A}">
      <dgm:prSet/>
      <dgm:spPr/>
      <dgm:t>
        <a:bodyPr/>
        <a:lstStyle/>
        <a:p>
          <a:endParaRPr lang="en-US" b="1">
            <a:solidFill>
              <a:schemeClr val="bg1"/>
            </a:solidFill>
            <a:latin typeface="Times New Roman" panose="02020603050405020304" pitchFamily="18" charset="0"/>
            <a:cs typeface="Times New Roman" panose="02020603050405020304" pitchFamily="18" charset="0"/>
          </a:endParaRPr>
        </a:p>
      </dgm:t>
    </dgm:pt>
    <dgm:pt modelId="{84F2E433-DD46-4744-B9E2-734883E20D9A}" type="sibTrans" cxnId="{FF3F0DE5-A82B-4BE5-90E5-B5DAAAB76E5A}">
      <dgm:prSet/>
      <dgm:spPr/>
      <dgm:t>
        <a:bodyPr/>
        <a:lstStyle/>
        <a:p>
          <a:endParaRPr lang="en-US" b="1">
            <a:solidFill>
              <a:schemeClr val="bg1"/>
            </a:solidFill>
            <a:latin typeface="Times New Roman" panose="02020603050405020304" pitchFamily="18" charset="0"/>
            <a:cs typeface="Times New Roman" panose="02020603050405020304" pitchFamily="18" charset="0"/>
          </a:endParaRPr>
        </a:p>
      </dgm:t>
    </dgm:pt>
    <dgm:pt modelId="{6FCC4B09-D056-4714-A74C-EF387A39C1B3}" type="pres">
      <dgm:prSet presAssocID="{00D2661B-1ADE-4665-AB0C-2E3121CA2636}" presName="Name0" presStyleCnt="0">
        <dgm:presLayoutVars>
          <dgm:dir/>
          <dgm:animLvl val="lvl"/>
          <dgm:resizeHandles val="exact"/>
        </dgm:presLayoutVars>
      </dgm:prSet>
      <dgm:spPr/>
    </dgm:pt>
    <dgm:pt modelId="{77A97393-D30C-4915-B9C0-93545F39E009}" type="pres">
      <dgm:prSet presAssocID="{A6152DD1-DCB1-447E-8FF3-FFA027DF9C32}" presName="composite" presStyleCnt="0"/>
      <dgm:spPr/>
    </dgm:pt>
    <dgm:pt modelId="{EF599C00-8F50-4E36-86FE-60A288E6926B}" type="pres">
      <dgm:prSet presAssocID="{A6152DD1-DCB1-447E-8FF3-FFA027DF9C32}" presName="parTx" presStyleLbl="alignNode1" presStyleIdx="0" presStyleCnt="3" custLinFactNeighborX="-2949" custLinFactNeighborY="-17259">
        <dgm:presLayoutVars>
          <dgm:chMax val="0"/>
          <dgm:chPref val="0"/>
          <dgm:bulletEnabled val="1"/>
        </dgm:presLayoutVars>
      </dgm:prSet>
      <dgm:spPr/>
    </dgm:pt>
    <dgm:pt modelId="{E822341D-C8F3-47A6-BADF-530680E797F1}" type="pres">
      <dgm:prSet presAssocID="{A6152DD1-DCB1-447E-8FF3-FFA027DF9C32}" presName="desTx" presStyleLbl="alignAccFollowNode1" presStyleIdx="0" presStyleCnt="3">
        <dgm:presLayoutVars>
          <dgm:bulletEnabled val="1"/>
        </dgm:presLayoutVars>
      </dgm:prSet>
      <dgm:spPr/>
    </dgm:pt>
    <dgm:pt modelId="{EE2A3450-3803-47BB-A222-4AD90709C049}" type="pres">
      <dgm:prSet presAssocID="{5EEC2BA1-15BF-4A7D-BA58-692874BFC794}" presName="space" presStyleCnt="0"/>
      <dgm:spPr/>
    </dgm:pt>
    <dgm:pt modelId="{5357D6E2-1575-431E-B9B9-EF9C8E8CFBBF}" type="pres">
      <dgm:prSet presAssocID="{627577BF-300F-4F5F-918B-DA8BF05AC487}" presName="composite" presStyleCnt="0"/>
      <dgm:spPr/>
    </dgm:pt>
    <dgm:pt modelId="{345F1927-D008-47DF-B1C6-E4CFF57C586D}" type="pres">
      <dgm:prSet presAssocID="{627577BF-300F-4F5F-918B-DA8BF05AC487}" presName="parTx" presStyleLbl="alignNode1" presStyleIdx="1" presStyleCnt="3">
        <dgm:presLayoutVars>
          <dgm:chMax val="0"/>
          <dgm:chPref val="0"/>
          <dgm:bulletEnabled val="1"/>
        </dgm:presLayoutVars>
      </dgm:prSet>
      <dgm:spPr/>
    </dgm:pt>
    <dgm:pt modelId="{0B6A4BE1-5334-44CC-B914-34658DF98870}" type="pres">
      <dgm:prSet presAssocID="{627577BF-300F-4F5F-918B-DA8BF05AC487}" presName="desTx" presStyleLbl="alignAccFollowNode1" presStyleIdx="1" presStyleCnt="3">
        <dgm:presLayoutVars>
          <dgm:bulletEnabled val="1"/>
        </dgm:presLayoutVars>
      </dgm:prSet>
      <dgm:spPr/>
    </dgm:pt>
    <dgm:pt modelId="{C88CC8EB-EB50-4132-BD15-3EBD3AF440F7}" type="pres">
      <dgm:prSet presAssocID="{63ADB40C-B423-470E-9CD4-7E9DA8110A39}" presName="space" presStyleCnt="0"/>
      <dgm:spPr/>
    </dgm:pt>
    <dgm:pt modelId="{A1E4308B-3EE1-4D00-8EEF-D7917C8DBF3C}" type="pres">
      <dgm:prSet presAssocID="{FE5D9111-5E88-4DD4-8A8D-B924C6A9F22E}" presName="composite" presStyleCnt="0"/>
      <dgm:spPr/>
    </dgm:pt>
    <dgm:pt modelId="{FF0D17F7-4FF5-4D1B-B931-C6156B3AE0F5}" type="pres">
      <dgm:prSet presAssocID="{FE5D9111-5E88-4DD4-8A8D-B924C6A9F22E}" presName="parTx" presStyleLbl="alignNode1" presStyleIdx="2" presStyleCnt="3">
        <dgm:presLayoutVars>
          <dgm:chMax val="0"/>
          <dgm:chPref val="0"/>
          <dgm:bulletEnabled val="1"/>
        </dgm:presLayoutVars>
      </dgm:prSet>
      <dgm:spPr/>
    </dgm:pt>
    <dgm:pt modelId="{537E3D23-9E86-4432-BDCA-29545E90EA8E}" type="pres">
      <dgm:prSet presAssocID="{FE5D9111-5E88-4DD4-8A8D-B924C6A9F22E}" presName="desTx" presStyleLbl="alignAccFollowNode1" presStyleIdx="2" presStyleCnt="3">
        <dgm:presLayoutVars>
          <dgm:bulletEnabled val="1"/>
        </dgm:presLayoutVars>
      </dgm:prSet>
      <dgm:spPr/>
    </dgm:pt>
  </dgm:ptLst>
  <dgm:cxnLst>
    <dgm:cxn modelId="{74B05568-0C6B-43F9-872D-149820862DA7}" type="presOf" srcId="{FE5D9111-5E88-4DD4-8A8D-B924C6A9F22E}" destId="{FF0D17F7-4FF5-4D1B-B931-C6156B3AE0F5}" srcOrd="0" destOrd="0" presId="urn:microsoft.com/office/officeart/2005/8/layout/hList1"/>
    <dgm:cxn modelId="{57BA646C-36BC-4B53-968D-50420DFC0B64}" srcId="{00D2661B-1ADE-4665-AB0C-2E3121CA2636}" destId="{627577BF-300F-4F5F-918B-DA8BF05AC487}" srcOrd="1" destOrd="0" parTransId="{6777590D-D554-43DB-AC54-01E31DA6780E}" sibTransId="{63ADB40C-B423-470E-9CD4-7E9DA8110A39}"/>
    <dgm:cxn modelId="{9627226D-6C85-49E5-9018-093D3EA63FEC}" type="presOf" srcId="{627577BF-300F-4F5F-918B-DA8BF05AC487}" destId="{345F1927-D008-47DF-B1C6-E4CFF57C586D}" srcOrd="0" destOrd="0" presId="urn:microsoft.com/office/officeart/2005/8/layout/hList1"/>
    <dgm:cxn modelId="{A07C8D6D-C5A4-49F8-AD30-510ADC379C73}" srcId="{A6152DD1-DCB1-447E-8FF3-FFA027DF9C32}" destId="{17065E5A-8594-447A-B7C8-13334E2146D9}" srcOrd="0" destOrd="0" parTransId="{825AA104-5509-4BFC-AE52-6698DE4F9CE4}" sibTransId="{8BCE6657-3BEC-4BEB-98B4-ACE491B898E0}"/>
    <dgm:cxn modelId="{2B9C9597-7430-46C2-9A47-6A918869C7DB}" type="presOf" srcId="{00D2661B-1ADE-4665-AB0C-2E3121CA2636}" destId="{6FCC4B09-D056-4714-A74C-EF387A39C1B3}" srcOrd="0" destOrd="0" presId="urn:microsoft.com/office/officeart/2005/8/layout/hList1"/>
    <dgm:cxn modelId="{6D036198-C5A8-4EF2-8EFB-79314D59CE8A}" type="presOf" srcId="{97617C01-55F1-408E-BE66-573596FA87C0}" destId="{537E3D23-9E86-4432-BDCA-29545E90EA8E}" srcOrd="0" destOrd="0" presId="urn:microsoft.com/office/officeart/2005/8/layout/hList1"/>
    <dgm:cxn modelId="{9F18759E-8986-4DC7-B23E-A0E11FC5B8D8}" type="presOf" srcId="{17065E5A-8594-447A-B7C8-13334E2146D9}" destId="{E822341D-C8F3-47A6-BADF-530680E797F1}" srcOrd="0" destOrd="0" presId="urn:microsoft.com/office/officeart/2005/8/layout/hList1"/>
    <dgm:cxn modelId="{4C6B5CA0-BC38-4153-98E6-68AF3D4CD80E}" type="presOf" srcId="{A6152DD1-DCB1-447E-8FF3-FFA027DF9C32}" destId="{EF599C00-8F50-4E36-86FE-60A288E6926B}" srcOrd="0" destOrd="0" presId="urn:microsoft.com/office/officeart/2005/8/layout/hList1"/>
    <dgm:cxn modelId="{809598C2-4F06-48D0-8F60-1FBB683E0158}" srcId="{00D2661B-1ADE-4665-AB0C-2E3121CA2636}" destId="{FE5D9111-5E88-4DD4-8A8D-B924C6A9F22E}" srcOrd="2" destOrd="0" parTransId="{A2FE1A7D-BBE0-4A07-8803-54024699C128}" sibTransId="{74B0F56F-E2EF-4784-9057-20B781399A81}"/>
    <dgm:cxn modelId="{02362BCD-29DF-491D-93A6-02A064CEC51C}" type="presOf" srcId="{36B88852-547D-4470-81C0-F6CF5F453725}" destId="{0B6A4BE1-5334-44CC-B914-34658DF98870}" srcOrd="0" destOrd="0" presId="urn:microsoft.com/office/officeart/2005/8/layout/hList1"/>
    <dgm:cxn modelId="{B23ECDE3-DB02-4C26-8579-F00CE409C364}" srcId="{627577BF-300F-4F5F-918B-DA8BF05AC487}" destId="{36B88852-547D-4470-81C0-F6CF5F453725}" srcOrd="0" destOrd="0" parTransId="{6A220E1C-2C8D-4420-AFEC-5FACCAE3F49C}" sibTransId="{675AFA63-A709-4770-93F5-543CDEC048FB}"/>
    <dgm:cxn modelId="{FF3F0DE5-A82B-4BE5-90E5-B5DAAAB76E5A}" srcId="{FE5D9111-5E88-4DD4-8A8D-B924C6A9F22E}" destId="{97617C01-55F1-408E-BE66-573596FA87C0}" srcOrd="0" destOrd="0" parTransId="{6F8C88B4-5B25-415D-A22C-67B46F35E8D0}" sibTransId="{84F2E433-DD46-4744-B9E2-734883E20D9A}"/>
    <dgm:cxn modelId="{0222C4FB-C61A-49BC-AFF4-B7EFB1B010DB}" srcId="{00D2661B-1ADE-4665-AB0C-2E3121CA2636}" destId="{A6152DD1-DCB1-447E-8FF3-FFA027DF9C32}" srcOrd="0" destOrd="0" parTransId="{346BC369-61F0-4735-83CA-F780F6A76535}" sibTransId="{5EEC2BA1-15BF-4A7D-BA58-692874BFC794}"/>
    <dgm:cxn modelId="{BC3438E3-3BF7-4D38-9768-7010BCD93636}" type="presParOf" srcId="{6FCC4B09-D056-4714-A74C-EF387A39C1B3}" destId="{77A97393-D30C-4915-B9C0-93545F39E009}" srcOrd="0" destOrd="0" presId="urn:microsoft.com/office/officeart/2005/8/layout/hList1"/>
    <dgm:cxn modelId="{F26B5384-87FA-4F70-AB62-E834301D8BBF}" type="presParOf" srcId="{77A97393-D30C-4915-B9C0-93545F39E009}" destId="{EF599C00-8F50-4E36-86FE-60A288E6926B}" srcOrd="0" destOrd="0" presId="urn:microsoft.com/office/officeart/2005/8/layout/hList1"/>
    <dgm:cxn modelId="{84A9B13B-1694-4E3D-9612-33DFC15BF309}" type="presParOf" srcId="{77A97393-D30C-4915-B9C0-93545F39E009}" destId="{E822341D-C8F3-47A6-BADF-530680E797F1}" srcOrd="1" destOrd="0" presId="urn:microsoft.com/office/officeart/2005/8/layout/hList1"/>
    <dgm:cxn modelId="{CE148900-B680-4B54-BCBD-7FF665752ED3}" type="presParOf" srcId="{6FCC4B09-D056-4714-A74C-EF387A39C1B3}" destId="{EE2A3450-3803-47BB-A222-4AD90709C049}" srcOrd="1" destOrd="0" presId="urn:microsoft.com/office/officeart/2005/8/layout/hList1"/>
    <dgm:cxn modelId="{5A9F420A-1E1B-4818-9153-57E4128742F4}" type="presParOf" srcId="{6FCC4B09-D056-4714-A74C-EF387A39C1B3}" destId="{5357D6E2-1575-431E-B9B9-EF9C8E8CFBBF}" srcOrd="2" destOrd="0" presId="urn:microsoft.com/office/officeart/2005/8/layout/hList1"/>
    <dgm:cxn modelId="{661B4E8F-A281-4C45-894C-DE559A655459}" type="presParOf" srcId="{5357D6E2-1575-431E-B9B9-EF9C8E8CFBBF}" destId="{345F1927-D008-47DF-B1C6-E4CFF57C586D}" srcOrd="0" destOrd="0" presId="urn:microsoft.com/office/officeart/2005/8/layout/hList1"/>
    <dgm:cxn modelId="{39BDE905-858D-4B98-ABE9-A29B0C9DB61F}" type="presParOf" srcId="{5357D6E2-1575-431E-B9B9-EF9C8E8CFBBF}" destId="{0B6A4BE1-5334-44CC-B914-34658DF98870}" srcOrd="1" destOrd="0" presId="urn:microsoft.com/office/officeart/2005/8/layout/hList1"/>
    <dgm:cxn modelId="{44E1B9F3-4AA4-487D-AACC-7B6B0773AA2D}" type="presParOf" srcId="{6FCC4B09-D056-4714-A74C-EF387A39C1B3}" destId="{C88CC8EB-EB50-4132-BD15-3EBD3AF440F7}" srcOrd="3" destOrd="0" presId="urn:microsoft.com/office/officeart/2005/8/layout/hList1"/>
    <dgm:cxn modelId="{D4AC0326-12F4-46B3-896C-BD98155C4F94}" type="presParOf" srcId="{6FCC4B09-D056-4714-A74C-EF387A39C1B3}" destId="{A1E4308B-3EE1-4D00-8EEF-D7917C8DBF3C}" srcOrd="4" destOrd="0" presId="urn:microsoft.com/office/officeart/2005/8/layout/hList1"/>
    <dgm:cxn modelId="{51374EDF-15D3-4BBC-81C5-73F3B9399C3E}" type="presParOf" srcId="{A1E4308B-3EE1-4D00-8EEF-D7917C8DBF3C}" destId="{FF0D17F7-4FF5-4D1B-B931-C6156B3AE0F5}" srcOrd="0" destOrd="0" presId="urn:microsoft.com/office/officeart/2005/8/layout/hList1"/>
    <dgm:cxn modelId="{FD604342-48FA-40E7-902D-C943B85FA5A4}" type="presParOf" srcId="{A1E4308B-3EE1-4D00-8EEF-D7917C8DBF3C}" destId="{537E3D23-9E86-4432-BDCA-29545E90EA8E}"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A9A9F7B-5DF7-4BF0-B2A1-B18D9A4CBCAA}" type="doc">
      <dgm:prSet loTypeId="urn:microsoft.com/office/officeart/2005/8/layout/vList6" loCatId="process" qsTypeId="urn:microsoft.com/office/officeart/2005/8/quickstyle/simple5" qsCatId="simple" csTypeId="urn:microsoft.com/office/officeart/2005/8/colors/accent1_1" csCatId="accent1" phldr="1"/>
      <dgm:spPr/>
      <dgm:t>
        <a:bodyPr/>
        <a:lstStyle/>
        <a:p>
          <a:endParaRPr lang="en-US"/>
        </a:p>
      </dgm:t>
    </dgm:pt>
    <dgm:pt modelId="{88185338-C298-45ED-BB9C-B06F08ABFA55}">
      <dgm:prSet phldrT="[Text]" custT="1"/>
      <dgm:spPr/>
      <dgm:t>
        <a:bodyPr/>
        <a:lstStyle/>
        <a:p>
          <a:pPr algn="l"/>
          <a:r>
            <a:rPr lang="en-US" sz="3600" dirty="0">
              <a:latin typeface="Times New Roman" panose="02020603050405020304" pitchFamily="18" charset="0"/>
              <a:cs typeface="Times New Roman" panose="02020603050405020304" pitchFamily="18" charset="0"/>
            </a:rPr>
            <a:t>The rent paid by</a:t>
          </a:r>
          <a:r>
            <a:rPr lang="ar-SA" sz="3600" dirty="0">
              <a:latin typeface="Times New Roman" panose="02020603050405020304" pitchFamily="18" charset="0"/>
              <a:cs typeface="Times New Roman" panose="02020603050405020304" pitchFamily="18" charset="0"/>
            </a:rPr>
            <a:t> </a:t>
          </a:r>
          <a:r>
            <a:rPr lang="en-US" sz="3600" dirty="0">
              <a:latin typeface="Times New Roman" panose="02020603050405020304" pitchFamily="18" charset="0"/>
              <a:cs typeface="Times New Roman" panose="02020603050405020304" pitchFamily="18" charset="0"/>
            </a:rPr>
            <a:t>restaurants to the system</a:t>
          </a:r>
        </a:p>
      </dgm:t>
    </dgm:pt>
    <dgm:pt modelId="{E5D488A3-1CA5-4A19-A068-333119D961BF}" type="parTrans" cxnId="{5EC9BAA7-A657-45D7-A9CB-74DC238438F7}">
      <dgm:prSet/>
      <dgm:spPr/>
      <dgm:t>
        <a:bodyPr/>
        <a:lstStyle/>
        <a:p>
          <a:endParaRPr lang="en-US"/>
        </a:p>
      </dgm:t>
    </dgm:pt>
    <dgm:pt modelId="{DE3852CA-B56A-4EFA-887A-D685AF692A25}" type="sibTrans" cxnId="{5EC9BAA7-A657-45D7-A9CB-74DC238438F7}">
      <dgm:prSet/>
      <dgm:spPr/>
      <dgm:t>
        <a:bodyPr/>
        <a:lstStyle/>
        <a:p>
          <a:endParaRPr lang="en-US"/>
        </a:p>
      </dgm:t>
    </dgm:pt>
    <dgm:pt modelId="{F086DCC3-CE99-4974-AE81-DC13C6CD1AC3}">
      <dgm:prSet phldrT="[Text]" custT="1"/>
      <dgm:spPr/>
      <dgm:t>
        <a:bodyPr/>
        <a:lstStyle/>
        <a:p>
          <a:pPr algn="l"/>
          <a:r>
            <a:rPr lang="en-US" sz="3600" dirty="0">
              <a:latin typeface="Times New Roman" panose="02020603050405020304" pitchFamily="18" charset="0"/>
              <a:cs typeface="Times New Roman" panose="02020603050405020304" pitchFamily="18" charset="0"/>
            </a:rPr>
            <a:t>Commission paid by delivery companies</a:t>
          </a:r>
        </a:p>
      </dgm:t>
    </dgm:pt>
    <dgm:pt modelId="{94290CC3-795A-4199-9812-EF4D7A5D5152}" type="parTrans" cxnId="{6B90A478-57ED-48D3-8022-94E699170465}">
      <dgm:prSet/>
      <dgm:spPr/>
      <dgm:t>
        <a:bodyPr/>
        <a:lstStyle/>
        <a:p>
          <a:endParaRPr lang="en-US"/>
        </a:p>
      </dgm:t>
    </dgm:pt>
    <dgm:pt modelId="{794114FE-43E2-48DD-99F6-9E1F5D463298}" type="sibTrans" cxnId="{6B90A478-57ED-48D3-8022-94E699170465}">
      <dgm:prSet/>
      <dgm:spPr/>
      <dgm:t>
        <a:bodyPr/>
        <a:lstStyle/>
        <a:p>
          <a:endParaRPr lang="en-US"/>
        </a:p>
      </dgm:t>
    </dgm:pt>
    <dgm:pt modelId="{D328A394-2030-48BE-97E9-0C0E027719F2}" type="pres">
      <dgm:prSet presAssocID="{FA9A9F7B-5DF7-4BF0-B2A1-B18D9A4CBCAA}" presName="Name0" presStyleCnt="0">
        <dgm:presLayoutVars>
          <dgm:dir/>
          <dgm:animLvl val="lvl"/>
          <dgm:resizeHandles/>
        </dgm:presLayoutVars>
      </dgm:prSet>
      <dgm:spPr/>
    </dgm:pt>
    <dgm:pt modelId="{5C72E7A8-220F-44DF-838F-ADE38620FDEC}" type="pres">
      <dgm:prSet presAssocID="{88185338-C298-45ED-BB9C-B06F08ABFA55}" presName="linNode" presStyleCnt="0"/>
      <dgm:spPr/>
    </dgm:pt>
    <dgm:pt modelId="{7E66BA3D-5CA5-41F2-B565-6139D86F252E}" type="pres">
      <dgm:prSet presAssocID="{88185338-C298-45ED-BB9C-B06F08ABFA55}" presName="parentShp" presStyleLbl="node1" presStyleIdx="0" presStyleCnt="2" custScaleX="88889" custLinFactNeighborX="-1224" custLinFactNeighborY="2896">
        <dgm:presLayoutVars>
          <dgm:bulletEnabled val="1"/>
        </dgm:presLayoutVars>
      </dgm:prSet>
      <dgm:spPr/>
    </dgm:pt>
    <dgm:pt modelId="{B03D13D6-1713-4B62-B32F-C069A159D930}" type="pres">
      <dgm:prSet presAssocID="{88185338-C298-45ED-BB9C-B06F08ABFA55}" presName="childShp" presStyleLbl="bgAccFollowNode1" presStyleIdx="0" presStyleCnt="2" custFlipHor="0" custScaleX="6089" custScaleY="100318" custLinFactNeighborX="899" custLinFactNeighborY="-82">
        <dgm:presLayoutVars>
          <dgm:bulletEnabled val="1"/>
        </dgm:presLayoutVars>
      </dgm:prSet>
      <dgm:spPr/>
    </dgm:pt>
    <dgm:pt modelId="{6354DC9B-7823-47F7-A477-8F39A618A136}" type="pres">
      <dgm:prSet presAssocID="{DE3852CA-B56A-4EFA-887A-D685AF692A25}" presName="spacing" presStyleCnt="0"/>
      <dgm:spPr/>
    </dgm:pt>
    <dgm:pt modelId="{33D0DAF3-85D6-4B34-9456-2D7D7E7C44B8}" type="pres">
      <dgm:prSet presAssocID="{F086DCC3-CE99-4974-AE81-DC13C6CD1AC3}" presName="linNode" presStyleCnt="0"/>
      <dgm:spPr/>
    </dgm:pt>
    <dgm:pt modelId="{932BE1B6-C606-4EF3-81E7-2384168E2524}" type="pres">
      <dgm:prSet presAssocID="{F086DCC3-CE99-4974-AE81-DC13C6CD1AC3}" presName="parentShp" presStyleLbl="node1" presStyleIdx="1" presStyleCnt="2" custScaleX="92593">
        <dgm:presLayoutVars>
          <dgm:bulletEnabled val="1"/>
        </dgm:presLayoutVars>
      </dgm:prSet>
      <dgm:spPr/>
    </dgm:pt>
    <dgm:pt modelId="{44021D24-3FFA-4D63-9258-0E30101847D4}" type="pres">
      <dgm:prSet presAssocID="{F086DCC3-CE99-4974-AE81-DC13C6CD1AC3}" presName="childShp" presStyleLbl="bgAccFollowNode1" presStyleIdx="1" presStyleCnt="2" custScaleX="7084" custLinFactNeighborX="1885" custLinFactNeighborY="2929">
        <dgm:presLayoutVars>
          <dgm:bulletEnabled val="1"/>
        </dgm:presLayoutVars>
      </dgm:prSet>
      <dgm:spPr/>
    </dgm:pt>
  </dgm:ptLst>
  <dgm:cxnLst>
    <dgm:cxn modelId="{6FE3700B-EB0E-4EA8-AD2B-833CB2537739}" type="presOf" srcId="{FA9A9F7B-5DF7-4BF0-B2A1-B18D9A4CBCAA}" destId="{D328A394-2030-48BE-97E9-0C0E027719F2}" srcOrd="0" destOrd="0" presId="urn:microsoft.com/office/officeart/2005/8/layout/vList6"/>
    <dgm:cxn modelId="{6B90A478-57ED-48D3-8022-94E699170465}" srcId="{FA9A9F7B-5DF7-4BF0-B2A1-B18D9A4CBCAA}" destId="{F086DCC3-CE99-4974-AE81-DC13C6CD1AC3}" srcOrd="1" destOrd="0" parTransId="{94290CC3-795A-4199-9812-EF4D7A5D5152}" sibTransId="{794114FE-43E2-48DD-99F6-9E1F5D463298}"/>
    <dgm:cxn modelId="{5EC9BAA7-A657-45D7-A9CB-74DC238438F7}" srcId="{FA9A9F7B-5DF7-4BF0-B2A1-B18D9A4CBCAA}" destId="{88185338-C298-45ED-BB9C-B06F08ABFA55}" srcOrd="0" destOrd="0" parTransId="{E5D488A3-1CA5-4A19-A068-333119D961BF}" sibTransId="{DE3852CA-B56A-4EFA-887A-D685AF692A25}"/>
    <dgm:cxn modelId="{01E235C4-1199-499A-A371-54FC0CC9D0DA}" type="presOf" srcId="{88185338-C298-45ED-BB9C-B06F08ABFA55}" destId="{7E66BA3D-5CA5-41F2-B565-6139D86F252E}" srcOrd="0" destOrd="0" presId="urn:microsoft.com/office/officeart/2005/8/layout/vList6"/>
    <dgm:cxn modelId="{BB2D84EB-9BD3-4291-817A-056034CB8631}" type="presOf" srcId="{F086DCC3-CE99-4974-AE81-DC13C6CD1AC3}" destId="{932BE1B6-C606-4EF3-81E7-2384168E2524}" srcOrd="0" destOrd="0" presId="urn:microsoft.com/office/officeart/2005/8/layout/vList6"/>
    <dgm:cxn modelId="{8DC7A24A-7240-4F3A-9D3C-3E9AD636C1A4}" type="presParOf" srcId="{D328A394-2030-48BE-97E9-0C0E027719F2}" destId="{5C72E7A8-220F-44DF-838F-ADE38620FDEC}" srcOrd="0" destOrd="0" presId="urn:microsoft.com/office/officeart/2005/8/layout/vList6"/>
    <dgm:cxn modelId="{EE793185-0CBB-4CFB-8E1F-FC35B8937DC9}" type="presParOf" srcId="{5C72E7A8-220F-44DF-838F-ADE38620FDEC}" destId="{7E66BA3D-5CA5-41F2-B565-6139D86F252E}" srcOrd="0" destOrd="0" presId="urn:microsoft.com/office/officeart/2005/8/layout/vList6"/>
    <dgm:cxn modelId="{9C99C39C-3378-402F-9857-F54A70882809}" type="presParOf" srcId="{5C72E7A8-220F-44DF-838F-ADE38620FDEC}" destId="{B03D13D6-1713-4B62-B32F-C069A159D930}" srcOrd="1" destOrd="0" presId="urn:microsoft.com/office/officeart/2005/8/layout/vList6"/>
    <dgm:cxn modelId="{AAA8189A-4256-4C15-9271-0D906E856EE8}" type="presParOf" srcId="{D328A394-2030-48BE-97E9-0C0E027719F2}" destId="{6354DC9B-7823-47F7-A477-8F39A618A136}" srcOrd="1" destOrd="0" presId="urn:microsoft.com/office/officeart/2005/8/layout/vList6"/>
    <dgm:cxn modelId="{7CE48FDA-6C55-4CD0-A3FF-3831A8A429F1}" type="presParOf" srcId="{D328A394-2030-48BE-97E9-0C0E027719F2}" destId="{33D0DAF3-85D6-4B34-9456-2D7D7E7C44B8}" srcOrd="2" destOrd="0" presId="urn:microsoft.com/office/officeart/2005/8/layout/vList6"/>
    <dgm:cxn modelId="{FE4E6560-459E-48CD-B85B-B54CC38FCDE6}" type="presParOf" srcId="{33D0DAF3-85D6-4B34-9456-2D7D7E7C44B8}" destId="{932BE1B6-C606-4EF3-81E7-2384168E2524}" srcOrd="0" destOrd="0" presId="urn:microsoft.com/office/officeart/2005/8/layout/vList6"/>
    <dgm:cxn modelId="{3C04BAF3-81FA-48FB-80F7-E650D668D023}" type="presParOf" srcId="{33D0DAF3-85D6-4B34-9456-2D7D7E7C44B8}" destId="{44021D24-3FFA-4D63-9258-0E30101847D4}"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A9A9F7B-5DF7-4BF0-B2A1-B18D9A4CBCAA}" type="doc">
      <dgm:prSet loTypeId="urn:microsoft.com/office/officeart/2005/8/layout/vList6" loCatId="process" qsTypeId="urn:microsoft.com/office/officeart/2005/8/quickstyle/simple5" qsCatId="simple" csTypeId="urn:microsoft.com/office/officeart/2005/8/colors/accent1_1" csCatId="accent1" phldr="1"/>
      <dgm:spPr/>
      <dgm:t>
        <a:bodyPr/>
        <a:lstStyle/>
        <a:p>
          <a:endParaRPr lang="en-US"/>
        </a:p>
      </dgm:t>
    </dgm:pt>
    <dgm:pt modelId="{88185338-C298-45ED-BB9C-B06F08ABFA55}">
      <dgm:prSet phldrT="[Text]" custT="1"/>
      <dgm:spPr/>
      <dgm:t>
        <a:bodyPr/>
        <a:lstStyle/>
        <a:p>
          <a:pPr algn="l"/>
          <a:r>
            <a:rPr lang="en-US" sz="3600" dirty="0">
              <a:latin typeface="Times New Roman" panose="02020603050405020304" pitchFamily="18" charset="0"/>
              <a:cs typeface="Times New Roman" panose="02020603050405020304" pitchFamily="18" charset="0"/>
            </a:rPr>
            <a:t>Commission paid by delivery companies</a:t>
          </a:r>
        </a:p>
      </dgm:t>
    </dgm:pt>
    <dgm:pt modelId="{E5D488A3-1CA5-4A19-A068-333119D961BF}" type="parTrans" cxnId="{5EC9BAA7-A657-45D7-A9CB-74DC238438F7}">
      <dgm:prSet/>
      <dgm:spPr/>
      <dgm:t>
        <a:bodyPr/>
        <a:lstStyle/>
        <a:p>
          <a:endParaRPr lang="en-US"/>
        </a:p>
      </dgm:t>
    </dgm:pt>
    <dgm:pt modelId="{DE3852CA-B56A-4EFA-887A-D685AF692A25}" type="sibTrans" cxnId="{5EC9BAA7-A657-45D7-A9CB-74DC238438F7}">
      <dgm:prSet/>
      <dgm:spPr/>
      <dgm:t>
        <a:bodyPr/>
        <a:lstStyle/>
        <a:p>
          <a:endParaRPr lang="en-US"/>
        </a:p>
      </dgm:t>
    </dgm:pt>
    <dgm:pt modelId="{86B3ED22-B1AC-4BA1-8912-660264C032EB}">
      <dgm:prSet phldrT="[Text]" custT="1"/>
      <dgm:spPr/>
      <dgm:t>
        <a:bodyPr/>
        <a:lstStyle/>
        <a:p>
          <a:pPr rtl="0"/>
          <a:r>
            <a:rPr lang="en-US" sz="2000" dirty="0"/>
            <a:t>The percentage of the annual increase in orders</a:t>
          </a:r>
          <a:r>
            <a:rPr lang="ar-SA" sz="2000" dirty="0"/>
            <a:t>= </a:t>
          </a:r>
          <a:r>
            <a:rPr lang="en-US" sz="2000" dirty="0"/>
            <a:t>20%.</a:t>
          </a:r>
        </a:p>
      </dgm:t>
    </dgm:pt>
    <dgm:pt modelId="{2D95F80E-34EB-417A-B754-BBEEAE302A96}" type="parTrans" cxnId="{B3DB5301-E1A7-47DB-9794-179D1009D365}">
      <dgm:prSet/>
      <dgm:spPr/>
      <dgm:t>
        <a:bodyPr/>
        <a:lstStyle/>
        <a:p>
          <a:endParaRPr lang="en-US"/>
        </a:p>
      </dgm:t>
    </dgm:pt>
    <dgm:pt modelId="{35ABCE95-EC5B-462D-A6B7-F7A8A1189E9B}" type="sibTrans" cxnId="{B3DB5301-E1A7-47DB-9794-179D1009D365}">
      <dgm:prSet/>
      <dgm:spPr/>
      <dgm:t>
        <a:bodyPr/>
        <a:lstStyle/>
        <a:p>
          <a:endParaRPr lang="en-US"/>
        </a:p>
      </dgm:t>
    </dgm:pt>
    <dgm:pt modelId="{C157F0F4-9C95-485C-BA3E-A9B4E604842E}">
      <dgm:prSet custT="1"/>
      <dgm:spPr/>
      <dgm:t>
        <a:bodyPr/>
        <a:lstStyle/>
        <a:p>
          <a:r>
            <a:rPr lang="en-US" sz="2000" dirty="0"/>
            <a:t>The commission rate of the delivery companies = 2.25 NIS/order</a:t>
          </a:r>
        </a:p>
      </dgm:t>
    </dgm:pt>
    <dgm:pt modelId="{949EBE1C-C07A-47E6-9EB5-92AC210F0025}" type="parTrans" cxnId="{AE16B070-6321-4322-8770-8BEE50686022}">
      <dgm:prSet/>
      <dgm:spPr/>
      <dgm:t>
        <a:bodyPr/>
        <a:lstStyle/>
        <a:p>
          <a:endParaRPr lang="en-US"/>
        </a:p>
      </dgm:t>
    </dgm:pt>
    <dgm:pt modelId="{59BE6CCA-8CEF-4504-BB32-09D7DC8A764B}" type="sibTrans" cxnId="{AE16B070-6321-4322-8770-8BEE50686022}">
      <dgm:prSet/>
      <dgm:spPr/>
      <dgm:t>
        <a:bodyPr/>
        <a:lstStyle/>
        <a:p>
          <a:endParaRPr lang="en-US"/>
        </a:p>
      </dgm:t>
    </dgm:pt>
    <dgm:pt modelId="{E1D7B1B9-72FD-4128-A53F-0D9FCF338FF9}">
      <dgm:prSet phldrT="[Text]" custT="1"/>
      <dgm:spPr/>
      <dgm:t>
        <a:bodyPr/>
        <a:lstStyle/>
        <a:p>
          <a:pPr rtl="0"/>
          <a:r>
            <a:rPr lang="en-US" sz="2000" dirty="0"/>
            <a:t>the restaurants capacity </a:t>
          </a:r>
          <a:r>
            <a:rPr lang="ar-SA" sz="2000" dirty="0"/>
            <a:t>=</a:t>
          </a:r>
          <a:r>
            <a:rPr lang="en-US" sz="2000" dirty="0"/>
            <a:t>30,240</a:t>
          </a:r>
          <a:r>
            <a:rPr lang="ar-SA" sz="2000" dirty="0"/>
            <a:t> </a:t>
          </a:r>
          <a:r>
            <a:rPr lang="en-US" sz="2000" dirty="0"/>
            <a:t> order</a:t>
          </a:r>
          <a:r>
            <a:rPr lang="ar-SA" sz="2000" dirty="0"/>
            <a:t> </a:t>
          </a:r>
          <a:r>
            <a:rPr lang="en-US" sz="2000" dirty="0"/>
            <a:t>monthly.</a:t>
          </a:r>
        </a:p>
      </dgm:t>
    </dgm:pt>
    <dgm:pt modelId="{D4E6D30B-3E83-41DA-8B89-45594F7C4DB9}" type="parTrans" cxnId="{B2E7788B-384B-4B94-B6E5-AE952E260793}">
      <dgm:prSet/>
      <dgm:spPr/>
      <dgm:t>
        <a:bodyPr/>
        <a:lstStyle/>
        <a:p>
          <a:endParaRPr lang="en-US"/>
        </a:p>
      </dgm:t>
    </dgm:pt>
    <dgm:pt modelId="{1CF2E06F-8B04-4F55-8874-D1698861E220}" type="sibTrans" cxnId="{B2E7788B-384B-4B94-B6E5-AE952E260793}">
      <dgm:prSet/>
      <dgm:spPr/>
      <dgm:t>
        <a:bodyPr/>
        <a:lstStyle/>
        <a:p>
          <a:endParaRPr lang="en-US"/>
        </a:p>
      </dgm:t>
    </dgm:pt>
    <dgm:pt modelId="{D328A394-2030-48BE-97E9-0C0E027719F2}" type="pres">
      <dgm:prSet presAssocID="{FA9A9F7B-5DF7-4BF0-B2A1-B18D9A4CBCAA}" presName="Name0" presStyleCnt="0">
        <dgm:presLayoutVars>
          <dgm:dir/>
          <dgm:animLvl val="lvl"/>
          <dgm:resizeHandles/>
        </dgm:presLayoutVars>
      </dgm:prSet>
      <dgm:spPr/>
    </dgm:pt>
    <dgm:pt modelId="{5C72E7A8-220F-44DF-838F-ADE38620FDEC}" type="pres">
      <dgm:prSet presAssocID="{88185338-C298-45ED-BB9C-B06F08ABFA55}" presName="linNode" presStyleCnt="0"/>
      <dgm:spPr/>
    </dgm:pt>
    <dgm:pt modelId="{7E66BA3D-5CA5-41F2-B565-6139D86F252E}" type="pres">
      <dgm:prSet presAssocID="{88185338-C298-45ED-BB9C-B06F08ABFA55}" presName="parentShp" presStyleLbl="node1" presStyleIdx="0" presStyleCnt="1" custScaleX="88889" custLinFactNeighborX="-57" custLinFactNeighborY="-196">
        <dgm:presLayoutVars>
          <dgm:bulletEnabled val="1"/>
        </dgm:presLayoutVars>
      </dgm:prSet>
      <dgm:spPr/>
    </dgm:pt>
    <dgm:pt modelId="{B03D13D6-1713-4B62-B32F-C069A159D930}" type="pres">
      <dgm:prSet presAssocID="{88185338-C298-45ED-BB9C-B06F08ABFA55}" presName="childShp" presStyleLbl="bgAccFollowNode1" presStyleIdx="0" presStyleCnt="1" custScaleX="107407" custScaleY="100318" custLinFactNeighborX="899" custLinFactNeighborY="-82">
        <dgm:presLayoutVars>
          <dgm:bulletEnabled val="1"/>
        </dgm:presLayoutVars>
      </dgm:prSet>
      <dgm:spPr/>
    </dgm:pt>
  </dgm:ptLst>
  <dgm:cxnLst>
    <dgm:cxn modelId="{B3DB5301-E1A7-47DB-9794-179D1009D365}" srcId="{88185338-C298-45ED-BB9C-B06F08ABFA55}" destId="{86B3ED22-B1AC-4BA1-8912-660264C032EB}" srcOrd="1" destOrd="0" parTransId="{2D95F80E-34EB-417A-B754-BBEEAE302A96}" sibTransId="{35ABCE95-EC5B-462D-A6B7-F7A8A1189E9B}"/>
    <dgm:cxn modelId="{F90AF62E-35D5-4AB3-A78A-99464F22396D}" type="presOf" srcId="{88185338-C298-45ED-BB9C-B06F08ABFA55}" destId="{7E66BA3D-5CA5-41F2-B565-6139D86F252E}" srcOrd="0" destOrd="0" presId="urn:microsoft.com/office/officeart/2005/8/layout/vList6"/>
    <dgm:cxn modelId="{AE16B070-6321-4322-8770-8BEE50686022}" srcId="{88185338-C298-45ED-BB9C-B06F08ABFA55}" destId="{C157F0F4-9C95-485C-BA3E-A9B4E604842E}" srcOrd="2" destOrd="0" parTransId="{949EBE1C-C07A-47E6-9EB5-92AC210F0025}" sibTransId="{59BE6CCA-8CEF-4504-BB32-09D7DC8A764B}"/>
    <dgm:cxn modelId="{B2E7788B-384B-4B94-B6E5-AE952E260793}" srcId="{88185338-C298-45ED-BB9C-B06F08ABFA55}" destId="{E1D7B1B9-72FD-4128-A53F-0D9FCF338FF9}" srcOrd="0" destOrd="0" parTransId="{D4E6D30B-3E83-41DA-8B89-45594F7C4DB9}" sibTransId="{1CF2E06F-8B04-4F55-8874-D1698861E220}"/>
    <dgm:cxn modelId="{5EC9BAA7-A657-45D7-A9CB-74DC238438F7}" srcId="{FA9A9F7B-5DF7-4BF0-B2A1-B18D9A4CBCAA}" destId="{88185338-C298-45ED-BB9C-B06F08ABFA55}" srcOrd="0" destOrd="0" parTransId="{E5D488A3-1CA5-4A19-A068-333119D961BF}" sibTransId="{DE3852CA-B56A-4EFA-887A-D685AF692A25}"/>
    <dgm:cxn modelId="{3051CBC6-EFFE-4F5A-B380-E1D95BBD04D7}" type="presOf" srcId="{E1D7B1B9-72FD-4128-A53F-0D9FCF338FF9}" destId="{B03D13D6-1713-4B62-B32F-C069A159D930}" srcOrd="0" destOrd="0" presId="urn:microsoft.com/office/officeart/2005/8/layout/vList6"/>
    <dgm:cxn modelId="{07AC06F1-CAF4-4A75-9DB1-01FA5CEF3455}" type="presOf" srcId="{C157F0F4-9C95-485C-BA3E-A9B4E604842E}" destId="{B03D13D6-1713-4B62-B32F-C069A159D930}" srcOrd="0" destOrd="2" presId="urn:microsoft.com/office/officeart/2005/8/layout/vList6"/>
    <dgm:cxn modelId="{AB5A0AFB-E3ED-4F38-81D4-2F6BAD8B50D6}" type="presOf" srcId="{FA9A9F7B-5DF7-4BF0-B2A1-B18D9A4CBCAA}" destId="{D328A394-2030-48BE-97E9-0C0E027719F2}" srcOrd="0" destOrd="0" presId="urn:microsoft.com/office/officeart/2005/8/layout/vList6"/>
    <dgm:cxn modelId="{921427FF-681B-41ED-8F56-748BCBBD7E17}" type="presOf" srcId="{86B3ED22-B1AC-4BA1-8912-660264C032EB}" destId="{B03D13D6-1713-4B62-B32F-C069A159D930}" srcOrd="0" destOrd="1" presId="urn:microsoft.com/office/officeart/2005/8/layout/vList6"/>
    <dgm:cxn modelId="{5259BBBF-3824-4E5A-B744-29381E855123}" type="presParOf" srcId="{D328A394-2030-48BE-97E9-0C0E027719F2}" destId="{5C72E7A8-220F-44DF-838F-ADE38620FDEC}" srcOrd="0" destOrd="0" presId="urn:microsoft.com/office/officeart/2005/8/layout/vList6"/>
    <dgm:cxn modelId="{DFA47855-588D-4A41-875B-CE11C25FCC22}" type="presParOf" srcId="{5C72E7A8-220F-44DF-838F-ADE38620FDEC}" destId="{7E66BA3D-5CA5-41F2-B565-6139D86F252E}" srcOrd="0" destOrd="0" presId="urn:microsoft.com/office/officeart/2005/8/layout/vList6"/>
    <dgm:cxn modelId="{D07313B3-5620-4C9D-ACA0-689EAC24B7F5}" type="presParOf" srcId="{5C72E7A8-220F-44DF-838F-ADE38620FDEC}" destId="{B03D13D6-1713-4B62-B32F-C069A159D930}"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E048B1-421F-439B-A10A-DDCFDE743C03}">
      <dsp:nvSpPr>
        <dsp:cNvPr id="0" name=""/>
        <dsp:cNvSpPr/>
      </dsp:nvSpPr>
      <dsp:spPr>
        <a:xfrm rot="5400000">
          <a:off x="-138879" y="138879"/>
          <a:ext cx="925865" cy="648105"/>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1</a:t>
          </a:r>
        </a:p>
      </dsp:txBody>
      <dsp:txXfrm rot="-5400000">
        <a:off x="2" y="324052"/>
        <a:ext cx="648105" cy="277760"/>
      </dsp:txXfrm>
    </dsp:sp>
    <dsp:sp modelId="{4D55177C-E24A-48C7-BDE5-5C3A3411C3EB}">
      <dsp:nvSpPr>
        <dsp:cNvPr id="0" name=""/>
        <dsp:cNvSpPr/>
      </dsp:nvSpPr>
      <dsp:spPr>
        <a:xfrm rot="5400000">
          <a:off x="3619125" y="-2955301"/>
          <a:ext cx="601812" cy="654385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8920" tIns="22225" rIns="22225" bIns="22225" numCol="1" spcCol="1270" anchor="ctr" anchorCtr="0">
          <a:noAutofit/>
        </a:bodyPr>
        <a:lstStyle/>
        <a:p>
          <a:pPr marL="285750" lvl="1" indent="-285750" algn="l" defTabSz="1555750">
            <a:lnSpc>
              <a:spcPct val="90000"/>
            </a:lnSpc>
            <a:spcBef>
              <a:spcPct val="0"/>
            </a:spcBef>
            <a:spcAft>
              <a:spcPct val="15000"/>
            </a:spcAft>
            <a:buChar char="•"/>
          </a:pPr>
          <a:r>
            <a:rPr lang="en-US" sz="3500" b="1" kern="1200" dirty="0">
              <a:solidFill>
                <a:schemeClr val="accent6">
                  <a:lumMod val="50000"/>
                </a:schemeClr>
              </a:solidFill>
              <a:latin typeface="Times New Roman" panose="02020603050405020304" pitchFamily="18" charset="0"/>
              <a:cs typeface="Times New Roman" panose="02020603050405020304" pitchFamily="18" charset="0"/>
            </a:rPr>
            <a:t>Introduction.</a:t>
          </a:r>
        </a:p>
      </dsp:txBody>
      <dsp:txXfrm rot="-5400000">
        <a:off x="648106" y="45096"/>
        <a:ext cx="6514473" cy="543056"/>
      </dsp:txXfrm>
    </dsp:sp>
    <dsp:sp modelId="{DE9555F4-0127-4C2D-B127-482239ABAE2D}">
      <dsp:nvSpPr>
        <dsp:cNvPr id="0" name=""/>
        <dsp:cNvSpPr/>
      </dsp:nvSpPr>
      <dsp:spPr>
        <a:xfrm rot="5400000">
          <a:off x="-138879" y="809904"/>
          <a:ext cx="925865" cy="648105"/>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a:t>2</a:t>
          </a:r>
          <a:endParaRPr lang="en-US" sz="1800" kern="1200" dirty="0"/>
        </a:p>
      </dsp:txBody>
      <dsp:txXfrm rot="-5400000">
        <a:off x="2" y="995077"/>
        <a:ext cx="648105" cy="277760"/>
      </dsp:txXfrm>
    </dsp:sp>
    <dsp:sp modelId="{B6170B23-24F7-4A52-B13E-AB13E45E277A}">
      <dsp:nvSpPr>
        <dsp:cNvPr id="0" name=""/>
        <dsp:cNvSpPr/>
      </dsp:nvSpPr>
      <dsp:spPr>
        <a:xfrm rot="5400000">
          <a:off x="3619125" y="-2294588"/>
          <a:ext cx="601812" cy="654385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8920" tIns="22225" rIns="22225" bIns="22225" numCol="1" spcCol="1270" anchor="ctr" anchorCtr="0">
          <a:noAutofit/>
        </a:bodyPr>
        <a:lstStyle/>
        <a:p>
          <a:pPr marL="285750" lvl="1" indent="-285750" algn="l" defTabSz="1555750">
            <a:lnSpc>
              <a:spcPct val="90000"/>
            </a:lnSpc>
            <a:spcBef>
              <a:spcPct val="0"/>
            </a:spcBef>
            <a:spcAft>
              <a:spcPct val="15000"/>
            </a:spcAft>
            <a:buChar char="•"/>
          </a:pPr>
          <a:r>
            <a:rPr lang="en-US" sz="3500" b="1" kern="1200" dirty="0">
              <a:solidFill>
                <a:schemeClr val="accent6">
                  <a:lumMod val="50000"/>
                </a:schemeClr>
              </a:solidFill>
              <a:latin typeface="Times New Roman" panose="02020603050405020304" pitchFamily="18" charset="0"/>
              <a:cs typeface="Times New Roman" panose="02020603050405020304" pitchFamily="18" charset="0"/>
            </a:rPr>
            <a:t>Problem</a:t>
          </a:r>
          <a:r>
            <a:rPr lang="en-US" sz="3500" b="1" kern="1200" baseline="0" dirty="0">
              <a:solidFill>
                <a:schemeClr val="accent6">
                  <a:lumMod val="50000"/>
                </a:schemeClr>
              </a:solidFill>
              <a:latin typeface="Times New Roman" panose="02020603050405020304" pitchFamily="18" charset="0"/>
              <a:cs typeface="Times New Roman" panose="02020603050405020304" pitchFamily="18" charset="0"/>
            </a:rPr>
            <a:t> Statement.</a:t>
          </a:r>
          <a:endParaRPr lang="en-US" sz="3500" b="1" kern="1200" dirty="0">
            <a:solidFill>
              <a:schemeClr val="accent6">
                <a:lumMod val="50000"/>
              </a:schemeClr>
            </a:solidFill>
            <a:latin typeface="Times New Roman" panose="02020603050405020304" pitchFamily="18" charset="0"/>
            <a:cs typeface="Times New Roman" panose="02020603050405020304" pitchFamily="18" charset="0"/>
          </a:endParaRPr>
        </a:p>
      </dsp:txBody>
      <dsp:txXfrm rot="-5400000">
        <a:off x="648106" y="705809"/>
        <a:ext cx="6514473" cy="543056"/>
      </dsp:txXfrm>
    </dsp:sp>
    <dsp:sp modelId="{DDD4D0E0-BB77-4662-B78C-2BB2FC051463}">
      <dsp:nvSpPr>
        <dsp:cNvPr id="0" name=""/>
        <dsp:cNvSpPr/>
      </dsp:nvSpPr>
      <dsp:spPr>
        <a:xfrm rot="5400000">
          <a:off x="-138879" y="1508388"/>
          <a:ext cx="925865" cy="648105"/>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3</a:t>
          </a:r>
        </a:p>
      </dsp:txBody>
      <dsp:txXfrm rot="-5400000">
        <a:off x="2" y="1693561"/>
        <a:ext cx="648105" cy="277760"/>
      </dsp:txXfrm>
    </dsp:sp>
    <dsp:sp modelId="{08972654-FE9C-4197-8C62-67E88843F4D2}">
      <dsp:nvSpPr>
        <dsp:cNvPr id="0" name=""/>
        <dsp:cNvSpPr/>
      </dsp:nvSpPr>
      <dsp:spPr>
        <a:xfrm rot="5400000">
          <a:off x="3619125" y="-1605939"/>
          <a:ext cx="601812" cy="654385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8920" tIns="22225" rIns="22225" bIns="22225" numCol="1" spcCol="1270" anchor="ctr" anchorCtr="0">
          <a:noAutofit/>
        </a:bodyPr>
        <a:lstStyle/>
        <a:p>
          <a:pPr marL="285750" lvl="1" indent="-285750" algn="l" defTabSz="1555750">
            <a:lnSpc>
              <a:spcPct val="90000"/>
            </a:lnSpc>
            <a:spcBef>
              <a:spcPct val="0"/>
            </a:spcBef>
            <a:spcAft>
              <a:spcPct val="15000"/>
            </a:spcAft>
            <a:buChar char="•"/>
          </a:pPr>
          <a:endParaRPr lang="en-US" sz="3500" b="1" kern="1200" dirty="0">
            <a:solidFill>
              <a:schemeClr val="accent6">
                <a:lumMod val="50000"/>
              </a:schemeClr>
            </a:solidFill>
            <a:latin typeface="Times New Roman" panose="02020603050405020304" pitchFamily="18" charset="0"/>
            <a:cs typeface="Times New Roman" panose="02020603050405020304" pitchFamily="18" charset="0"/>
          </a:endParaRPr>
        </a:p>
      </dsp:txBody>
      <dsp:txXfrm rot="-5400000">
        <a:off x="648106" y="1394458"/>
        <a:ext cx="6514473" cy="543056"/>
      </dsp:txXfrm>
    </dsp:sp>
    <dsp:sp modelId="{E38C061C-E4EC-430D-82C6-6B7064E67102}">
      <dsp:nvSpPr>
        <dsp:cNvPr id="0" name=""/>
        <dsp:cNvSpPr/>
      </dsp:nvSpPr>
      <dsp:spPr>
        <a:xfrm rot="5400000">
          <a:off x="-138879" y="2185531"/>
          <a:ext cx="925865" cy="648105"/>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4</a:t>
          </a:r>
        </a:p>
      </dsp:txBody>
      <dsp:txXfrm rot="-5400000">
        <a:off x="2" y="2370704"/>
        <a:ext cx="648105" cy="277760"/>
      </dsp:txXfrm>
    </dsp:sp>
    <dsp:sp modelId="{900713FA-AB61-425A-B8EB-8AAF0CB6493E}">
      <dsp:nvSpPr>
        <dsp:cNvPr id="0" name=""/>
        <dsp:cNvSpPr/>
      </dsp:nvSpPr>
      <dsp:spPr>
        <a:xfrm rot="5400000">
          <a:off x="3619125" y="-1620370"/>
          <a:ext cx="601812" cy="654385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BA17914-BEAC-4C78-9933-5197A3FCB921}">
      <dsp:nvSpPr>
        <dsp:cNvPr id="0" name=""/>
        <dsp:cNvSpPr/>
      </dsp:nvSpPr>
      <dsp:spPr>
        <a:xfrm rot="5400000">
          <a:off x="-138879" y="2857740"/>
          <a:ext cx="925865" cy="648105"/>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5</a:t>
          </a:r>
        </a:p>
      </dsp:txBody>
      <dsp:txXfrm rot="-5400000">
        <a:off x="2" y="3042913"/>
        <a:ext cx="648105" cy="277760"/>
      </dsp:txXfrm>
    </dsp:sp>
    <dsp:sp modelId="{9CD32837-C083-4052-BD42-A4655C34894F}">
      <dsp:nvSpPr>
        <dsp:cNvPr id="0" name=""/>
        <dsp:cNvSpPr/>
      </dsp:nvSpPr>
      <dsp:spPr>
        <a:xfrm rot="5400000">
          <a:off x="3619125" y="-1618894"/>
          <a:ext cx="601812" cy="654385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8920" tIns="22225" rIns="22225" bIns="22225" numCol="1" spcCol="1270" anchor="ctr" anchorCtr="0">
          <a:noAutofit/>
        </a:bodyPr>
        <a:lstStyle/>
        <a:p>
          <a:pPr marL="285750" lvl="1" indent="-285750" algn="l" defTabSz="1555750">
            <a:lnSpc>
              <a:spcPct val="90000"/>
            </a:lnSpc>
            <a:spcBef>
              <a:spcPct val="0"/>
            </a:spcBef>
            <a:spcAft>
              <a:spcPct val="15000"/>
            </a:spcAft>
            <a:buChar char="•"/>
          </a:pPr>
          <a:r>
            <a:rPr lang="en-US" sz="3500" b="1" kern="1200" dirty="0">
              <a:solidFill>
                <a:schemeClr val="accent6">
                  <a:lumMod val="50000"/>
                </a:schemeClr>
              </a:solidFill>
              <a:latin typeface="Times New Roman" panose="02020603050405020304" pitchFamily="18" charset="0"/>
              <a:cs typeface="Times New Roman" panose="02020603050405020304" pitchFamily="18" charset="0"/>
            </a:rPr>
            <a:t>Market study  </a:t>
          </a:r>
        </a:p>
      </dsp:txBody>
      <dsp:txXfrm rot="-5400000">
        <a:off x="648106" y="1381503"/>
        <a:ext cx="6514473" cy="543056"/>
      </dsp:txXfrm>
    </dsp:sp>
    <dsp:sp modelId="{A477F003-275A-4F68-A9CE-687CFD201F91}">
      <dsp:nvSpPr>
        <dsp:cNvPr id="0" name=""/>
        <dsp:cNvSpPr/>
      </dsp:nvSpPr>
      <dsp:spPr>
        <a:xfrm rot="5400000">
          <a:off x="-137317" y="3524226"/>
          <a:ext cx="925865" cy="648105"/>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6</a:t>
          </a:r>
        </a:p>
      </dsp:txBody>
      <dsp:txXfrm rot="-5400000">
        <a:off x="1564" y="3709399"/>
        <a:ext cx="648105" cy="277760"/>
      </dsp:txXfrm>
    </dsp:sp>
    <dsp:sp modelId="{56BE6D90-9DDE-4241-BEFA-223E8A1046AF}">
      <dsp:nvSpPr>
        <dsp:cNvPr id="0" name=""/>
        <dsp:cNvSpPr/>
      </dsp:nvSpPr>
      <dsp:spPr>
        <a:xfrm rot="5400000">
          <a:off x="3619125" y="-893215"/>
          <a:ext cx="601812" cy="654385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8920" tIns="22225" rIns="22225" bIns="22225" numCol="1" spcCol="1270" anchor="ctr" anchorCtr="0">
          <a:noAutofit/>
        </a:bodyPr>
        <a:lstStyle/>
        <a:p>
          <a:pPr marL="285750" lvl="1" indent="-285750" algn="l" defTabSz="1555750">
            <a:lnSpc>
              <a:spcPct val="90000"/>
            </a:lnSpc>
            <a:spcBef>
              <a:spcPct val="0"/>
            </a:spcBef>
            <a:spcAft>
              <a:spcPct val="15000"/>
            </a:spcAft>
            <a:buChar char="•"/>
          </a:pPr>
          <a:r>
            <a:rPr lang="en-US" sz="3500" b="1" kern="1200" dirty="0">
              <a:solidFill>
                <a:schemeClr val="accent6">
                  <a:lumMod val="50000"/>
                </a:schemeClr>
              </a:solidFill>
            </a:rPr>
            <a:t>Technical</a:t>
          </a:r>
          <a:r>
            <a:rPr lang="en-US" sz="3500" b="1" kern="1200" baseline="0" dirty="0">
              <a:solidFill>
                <a:schemeClr val="accent6">
                  <a:lumMod val="50000"/>
                </a:schemeClr>
              </a:solidFill>
            </a:rPr>
            <a:t> study</a:t>
          </a:r>
          <a:endParaRPr lang="en-US" sz="3500" b="1" kern="1200" dirty="0">
            <a:solidFill>
              <a:schemeClr val="accent6">
                <a:lumMod val="50000"/>
              </a:schemeClr>
            </a:solidFill>
          </a:endParaRPr>
        </a:p>
      </dsp:txBody>
      <dsp:txXfrm rot="-5400000">
        <a:off x="648106" y="2107182"/>
        <a:ext cx="6514473" cy="5430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599C00-8F50-4E36-86FE-60A288E6926B}">
      <dsp:nvSpPr>
        <dsp:cNvPr id="0" name=""/>
        <dsp:cNvSpPr/>
      </dsp:nvSpPr>
      <dsp:spPr>
        <a:xfrm>
          <a:off x="0" y="94652"/>
          <a:ext cx="3087885" cy="576000"/>
        </a:xfrm>
        <a:prstGeom prst="rect">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Group A</a:t>
          </a:r>
        </a:p>
      </dsp:txBody>
      <dsp:txXfrm>
        <a:off x="0" y="94652"/>
        <a:ext cx="3087885" cy="576000"/>
      </dsp:txXfrm>
    </dsp:sp>
    <dsp:sp modelId="{E822341D-C8F3-47A6-BADF-530680E797F1}">
      <dsp:nvSpPr>
        <dsp:cNvPr id="0" name=""/>
        <dsp:cNvSpPr/>
      </dsp:nvSpPr>
      <dsp:spPr>
        <a:xfrm>
          <a:off x="3167" y="770064"/>
          <a:ext cx="3087885" cy="1592099"/>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b="1" kern="1200">
              <a:latin typeface="Times New Roman" panose="02020603050405020304" pitchFamily="18" charset="0"/>
              <a:cs typeface="Times New Roman" panose="02020603050405020304" pitchFamily="18" charset="0"/>
            </a:rPr>
            <a:t>Ads for social media, celebrities and posters</a:t>
          </a:r>
          <a:r>
            <a:rPr lang="ar-SA" sz="2000" b="1" kern="1200">
              <a:latin typeface="Times New Roman" panose="02020603050405020304" pitchFamily="18" charset="0"/>
              <a:cs typeface="Times New Roman" panose="02020603050405020304" pitchFamily="18" charset="0"/>
            </a:rPr>
            <a:t> =</a:t>
          </a:r>
          <a:r>
            <a:rPr lang="en-US" sz="2000" b="1" kern="1200">
              <a:latin typeface="Times New Roman" panose="02020603050405020304" pitchFamily="18" charset="0"/>
              <a:cs typeface="Times New Roman" panose="02020603050405020304" pitchFamily="18" charset="0"/>
            </a:rPr>
            <a:t>17,648 NIS in the first year, 8,824 NIS in the 2</a:t>
          </a:r>
          <a:r>
            <a:rPr lang="en-US" sz="2000" b="1" kern="1200" baseline="30000">
              <a:latin typeface="Times New Roman" panose="02020603050405020304" pitchFamily="18" charset="0"/>
              <a:cs typeface="Times New Roman" panose="02020603050405020304" pitchFamily="18" charset="0"/>
            </a:rPr>
            <a:t>nd</a:t>
          </a:r>
          <a:r>
            <a:rPr lang="en-US" sz="2000" b="1" kern="1200">
              <a:latin typeface="Times New Roman" panose="02020603050405020304" pitchFamily="18" charset="0"/>
              <a:cs typeface="Times New Roman" panose="02020603050405020304" pitchFamily="18" charset="0"/>
            </a:rPr>
            <a:t> , 3</a:t>
          </a:r>
          <a:r>
            <a:rPr lang="en-US" sz="2000" b="1" kern="1200" baseline="30000">
              <a:latin typeface="Times New Roman" panose="02020603050405020304" pitchFamily="18" charset="0"/>
              <a:cs typeface="Times New Roman" panose="02020603050405020304" pitchFamily="18" charset="0"/>
            </a:rPr>
            <a:t>rd</a:t>
          </a:r>
          <a:r>
            <a:rPr lang="en-US" sz="2000" b="1" kern="1200">
              <a:latin typeface="Times New Roman" panose="02020603050405020304" pitchFamily="18" charset="0"/>
              <a:cs typeface="Times New Roman" panose="02020603050405020304" pitchFamily="18" charset="0"/>
            </a:rPr>
            <a:t> and 4</a:t>
          </a:r>
          <a:r>
            <a:rPr lang="en-US" sz="2000" b="1" kern="1200" baseline="30000">
              <a:latin typeface="Times New Roman" panose="02020603050405020304" pitchFamily="18" charset="0"/>
              <a:cs typeface="Times New Roman" panose="02020603050405020304" pitchFamily="18" charset="0"/>
            </a:rPr>
            <a:t>th</a:t>
          </a:r>
          <a:r>
            <a:rPr lang="en-US" sz="2000" b="1" kern="1200">
              <a:latin typeface="Times New Roman" panose="02020603050405020304" pitchFamily="18" charset="0"/>
              <a:cs typeface="Times New Roman" panose="02020603050405020304" pitchFamily="18" charset="0"/>
            </a:rPr>
            <a:t> year.</a:t>
          </a:r>
          <a:endParaRPr lang="en-US" sz="2000" b="1" kern="1200" dirty="0">
            <a:latin typeface="Times New Roman" panose="02020603050405020304" pitchFamily="18" charset="0"/>
            <a:cs typeface="Times New Roman" panose="02020603050405020304" pitchFamily="18" charset="0"/>
          </a:endParaRPr>
        </a:p>
      </dsp:txBody>
      <dsp:txXfrm>
        <a:off x="3167" y="770064"/>
        <a:ext cx="3087885" cy="1592099"/>
      </dsp:txXfrm>
    </dsp:sp>
    <dsp:sp modelId="{345F1927-D008-47DF-B1C6-E4CFF57C586D}">
      <dsp:nvSpPr>
        <dsp:cNvPr id="0" name=""/>
        <dsp:cNvSpPr/>
      </dsp:nvSpPr>
      <dsp:spPr>
        <a:xfrm>
          <a:off x="3523357" y="194064"/>
          <a:ext cx="3087885" cy="576000"/>
        </a:xfrm>
        <a:prstGeom prst="rect">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a:latin typeface="Times New Roman" panose="02020603050405020304" pitchFamily="18" charset="0"/>
              <a:cs typeface="Times New Roman" panose="02020603050405020304" pitchFamily="18" charset="0"/>
            </a:rPr>
            <a:t>Group B</a:t>
          </a:r>
          <a:endParaRPr lang="en-US" sz="2000" b="1" kern="1200" dirty="0">
            <a:latin typeface="Times New Roman" panose="02020603050405020304" pitchFamily="18" charset="0"/>
            <a:cs typeface="Times New Roman" panose="02020603050405020304" pitchFamily="18" charset="0"/>
          </a:endParaRPr>
        </a:p>
      </dsp:txBody>
      <dsp:txXfrm>
        <a:off x="3523357" y="194064"/>
        <a:ext cx="3087885" cy="576000"/>
      </dsp:txXfrm>
    </dsp:sp>
    <dsp:sp modelId="{0B6A4BE1-5334-44CC-B914-34658DF98870}">
      <dsp:nvSpPr>
        <dsp:cNvPr id="0" name=""/>
        <dsp:cNvSpPr/>
      </dsp:nvSpPr>
      <dsp:spPr>
        <a:xfrm>
          <a:off x="3523357" y="770064"/>
          <a:ext cx="3087885" cy="1592099"/>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rtl="0">
            <a:lnSpc>
              <a:spcPct val="90000"/>
            </a:lnSpc>
            <a:spcBef>
              <a:spcPct val="0"/>
            </a:spcBef>
            <a:spcAft>
              <a:spcPct val="15000"/>
            </a:spcAft>
            <a:buChar char="•"/>
          </a:pPr>
          <a:r>
            <a:rPr lang="en-US" sz="2000" b="1" kern="1200" dirty="0">
              <a:latin typeface="Times New Roman" panose="02020603050405020304" pitchFamily="18" charset="0"/>
              <a:cs typeface="Times New Roman" panose="02020603050405020304" pitchFamily="18" charset="0"/>
            </a:rPr>
            <a:t>The cost of water and electricity subscription, lighting, salaries and the POS system = 367,800 NIS.</a:t>
          </a:r>
        </a:p>
      </dsp:txBody>
      <dsp:txXfrm>
        <a:off x="3523357" y="770064"/>
        <a:ext cx="3087885" cy="1592099"/>
      </dsp:txXfrm>
    </dsp:sp>
    <dsp:sp modelId="{FF0D17F7-4FF5-4D1B-B931-C6156B3AE0F5}">
      <dsp:nvSpPr>
        <dsp:cNvPr id="0" name=""/>
        <dsp:cNvSpPr/>
      </dsp:nvSpPr>
      <dsp:spPr>
        <a:xfrm>
          <a:off x="7043546" y="194064"/>
          <a:ext cx="3087885" cy="576000"/>
        </a:xfrm>
        <a:prstGeom prst="rect">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a:latin typeface="Times New Roman" panose="02020603050405020304" pitchFamily="18" charset="0"/>
              <a:cs typeface="Times New Roman" panose="02020603050405020304" pitchFamily="18" charset="0"/>
            </a:rPr>
            <a:t>Group C</a:t>
          </a:r>
          <a:endParaRPr lang="en-US" sz="2000" b="1" kern="1200" dirty="0">
            <a:latin typeface="Times New Roman" panose="02020603050405020304" pitchFamily="18" charset="0"/>
            <a:cs typeface="Times New Roman" panose="02020603050405020304" pitchFamily="18" charset="0"/>
          </a:endParaRPr>
        </a:p>
      </dsp:txBody>
      <dsp:txXfrm>
        <a:off x="7043546" y="194064"/>
        <a:ext cx="3087885" cy="576000"/>
      </dsp:txXfrm>
    </dsp:sp>
    <dsp:sp modelId="{537E3D23-9E86-4432-BDCA-29545E90EA8E}">
      <dsp:nvSpPr>
        <dsp:cNvPr id="0" name=""/>
        <dsp:cNvSpPr/>
      </dsp:nvSpPr>
      <dsp:spPr>
        <a:xfrm>
          <a:off x="7043546" y="770064"/>
          <a:ext cx="3087885" cy="1592099"/>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b="1" kern="1200" dirty="0">
              <a:latin typeface="Times New Roman" panose="02020603050405020304" pitchFamily="18" charset="0"/>
              <a:cs typeface="Times New Roman" panose="02020603050405020304" pitchFamily="18" charset="0"/>
            </a:rPr>
            <a:t>Income tax rate</a:t>
          </a:r>
          <a:r>
            <a:rPr lang="ar-SA" sz="2000" b="1" kern="1200" dirty="0">
              <a:latin typeface="Times New Roman" panose="02020603050405020304" pitchFamily="18" charset="0"/>
              <a:cs typeface="Times New Roman" panose="02020603050405020304" pitchFamily="18" charset="0"/>
            </a:rPr>
            <a:t> = </a:t>
          </a:r>
          <a:r>
            <a:rPr lang="en-US" sz="2000" b="1" kern="1200">
              <a:latin typeface="Times New Roman" panose="02020603050405020304" pitchFamily="18" charset="0"/>
              <a:cs typeface="Times New Roman" panose="02020603050405020304" pitchFamily="18" charset="0"/>
            </a:rPr>
            <a:t>15%</a:t>
          </a:r>
          <a:endParaRPr lang="en-US" sz="2000" b="1" kern="1200" dirty="0">
            <a:latin typeface="Times New Roman" panose="02020603050405020304" pitchFamily="18" charset="0"/>
            <a:cs typeface="Times New Roman" panose="02020603050405020304" pitchFamily="18" charset="0"/>
          </a:endParaRPr>
        </a:p>
      </dsp:txBody>
      <dsp:txXfrm>
        <a:off x="7043546" y="770064"/>
        <a:ext cx="3087885" cy="15920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3D13D6-1713-4B62-B32F-C069A159D930}">
      <dsp:nvSpPr>
        <dsp:cNvPr id="0" name=""/>
        <dsp:cNvSpPr/>
      </dsp:nvSpPr>
      <dsp:spPr>
        <a:xfrm>
          <a:off x="7223876" y="12"/>
          <a:ext cx="397707" cy="2436639"/>
        </a:xfrm>
        <a:prstGeom prst="rightArrow">
          <a:avLst>
            <a:gd name="adj1" fmla="val 75000"/>
            <a:gd name="adj2" fmla="val 50000"/>
          </a:avLst>
        </a:prstGeom>
        <a:solidFill>
          <a:schemeClr val="lt1">
            <a:alpha val="90000"/>
            <a:tint val="40000"/>
            <a:hueOff val="0"/>
            <a:satOff val="0"/>
            <a:lumOff val="0"/>
            <a:alphaOff val="0"/>
          </a:schemeClr>
        </a:solidFill>
        <a:ln w="6350" cap="flat" cmpd="sng" algn="ctr">
          <a:solidFill>
            <a:schemeClr val="accent1">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7E66BA3D-5CA5-41F2-B565-6139D86F252E}">
      <dsp:nvSpPr>
        <dsp:cNvPr id="0" name=""/>
        <dsp:cNvSpPr/>
      </dsp:nvSpPr>
      <dsp:spPr>
        <a:xfrm>
          <a:off x="3234215" y="76207"/>
          <a:ext cx="3870567" cy="2428915"/>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37160" tIns="68580" rIns="137160" bIns="68580" numCol="1" spcCol="1270" anchor="ctr" anchorCtr="0">
          <a:noAutofit/>
        </a:bodyPr>
        <a:lstStyle/>
        <a:p>
          <a:pPr marL="0" lvl="0" indent="0" algn="l" defTabSz="1600200">
            <a:lnSpc>
              <a:spcPct val="90000"/>
            </a:lnSpc>
            <a:spcBef>
              <a:spcPct val="0"/>
            </a:spcBef>
            <a:spcAft>
              <a:spcPct val="35000"/>
            </a:spcAft>
            <a:buNone/>
          </a:pPr>
          <a:r>
            <a:rPr lang="en-US" sz="3600" kern="1200" dirty="0">
              <a:latin typeface="Times New Roman" panose="02020603050405020304" pitchFamily="18" charset="0"/>
              <a:cs typeface="Times New Roman" panose="02020603050405020304" pitchFamily="18" charset="0"/>
            </a:rPr>
            <a:t>The rent paid by</a:t>
          </a:r>
          <a:r>
            <a:rPr lang="ar-SA" sz="3600" kern="1200" dirty="0">
              <a:latin typeface="Times New Roman" panose="02020603050405020304" pitchFamily="18" charset="0"/>
              <a:cs typeface="Times New Roman" panose="02020603050405020304" pitchFamily="18" charset="0"/>
            </a:rPr>
            <a:t> </a:t>
          </a:r>
          <a:r>
            <a:rPr lang="en-US" sz="3600" kern="1200" dirty="0">
              <a:latin typeface="Times New Roman" panose="02020603050405020304" pitchFamily="18" charset="0"/>
              <a:cs typeface="Times New Roman" panose="02020603050405020304" pitchFamily="18" charset="0"/>
            </a:rPr>
            <a:t>restaurants to the system</a:t>
          </a:r>
        </a:p>
      </dsp:txBody>
      <dsp:txXfrm>
        <a:off x="3352785" y="194777"/>
        <a:ext cx="3633427" cy="2191775"/>
      </dsp:txXfrm>
    </dsp:sp>
    <dsp:sp modelId="{44021D24-3FFA-4D63-9258-0E30101847D4}">
      <dsp:nvSpPr>
        <dsp:cNvPr id="0" name=""/>
        <dsp:cNvSpPr/>
      </dsp:nvSpPr>
      <dsp:spPr>
        <a:xfrm>
          <a:off x="7316783" y="2683540"/>
          <a:ext cx="463149" cy="2428915"/>
        </a:xfrm>
        <a:prstGeom prst="rightArrow">
          <a:avLst>
            <a:gd name="adj1" fmla="val 75000"/>
            <a:gd name="adj2" fmla="val 50000"/>
          </a:avLst>
        </a:prstGeom>
        <a:solidFill>
          <a:schemeClr val="lt1">
            <a:alpha val="90000"/>
            <a:tint val="40000"/>
            <a:hueOff val="0"/>
            <a:satOff val="0"/>
            <a:lumOff val="0"/>
            <a:alphaOff val="0"/>
          </a:schemeClr>
        </a:solidFill>
        <a:ln w="6350" cap="flat" cmpd="sng" algn="ctr">
          <a:solidFill>
            <a:schemeClr val="accent1">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932BE1B6-C606-4EF3-81E7-2384168E2524}">
      <dsp:nvSpPr>
        <dsp:cNvPr id="0" name=""/>
        <dsp:cNvSpPr/>
      </dsp:nvSpPr>
      <dsp:spPr>
        <a:xfrm>
          <a:off x="3198827" y="2681535"/>
          <a:ext cx="4035795" cy="2428915"/>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37160" tIns="68580" rIns="137160" bIns="68580" numCol="1" spcCol="1270" anchor="ctr" anchorCtr="0">
          <a:noAutofit/>
        </a:bodyPr>
        <a:lstStyle/>
        <a:p>
          <a:pPr marL="0" lvl="0" indent="0" algn="l" defTabSz="1600200">
            <a:lnSpc>
              <a:spcPct val="90000"/>
            </a:lnSpc>
            <a:spcBef>
              <a:spcPct val="0"/>
            </a:spcBef>
            <a:spcAft>
              <a:spcPct val="35000"/>
            </a:spcAft>
            <a:buNone/>
          </a:pPr>
          <a:r>
            <a:rPr lang="en-US" sz="3600" kern="1200" dirty="0">
              <a:latin typeface="Times New Roman" panose="02020603050405020304" pitchFamily="18" charset="0"/>
              <a:cs typeface="Times New Roman" panose="02020603050405020304" pitchFamily="18" charset="0"/>
            </a:rPr>
            <a:t>Commission paid by delivery companies</a:t>
          </a:r>
        </a:p>
      </dsp:txBody>
      <dsp:txXfrm>
        <a:off x="3317397" y="2800105"/>
        <a:ext cx="3798655" cy="21917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3D13D6-1713-4B62-B32F-C069A159D930}">
      <dsp:nvSpPr>
        <dsp:cNvPr id="0" name=""/>
        <dsp:cNvSpPr/>
      </dsp:nvSpPr>
      <dsp:spPr>
        <a:xfrm>
          <a:off x="3881230" y="0"/>
          <a:ext cx="7015369" cy="2436598"/>
        </a:xfrm>
        <a:prstGeom prst="rightArrow">
          <a:avLst>
            <a:gd name="adj1" fmla="val 75000"/>
            <a:gd name="adj2" fmla="val 50000"/>
          </a:avLst>
        </a:prstGeom>
        <a:solidFill>
          <a:schemeClr val="lt1">
            <a:alpha val="90000"/>
            <a:tint val="40000"/>
            <a:hueOff val="0"/>
            <a:satOff val="0"/>
            <a:lumOff val="0"/>
            <a:alphaOff val="0"/>
          </a:schemeClr>
        </a:solidFill>
        <a:ln w="6350" cap="flat" cmpd="sng" algn="ctr">
          <a:solidFill>
            <a:schemeClr val="accent1">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2700" tIns="12700" rIns="12700" bIns="12700" numCol="1" spcCol="1270" anchor="t" anchorCtr="0">
          <a:noAutofit/>
        </a:bodyPr>
        <a:lstStyle/>
        <a:p>
          <a:pPr marL="228600" lvl="1" indent="-228600" algn="l" defTabSz="889000" rtl="0">
            <a:lnSpc>
              <a:spcPct val="90000"/>
            </a:lnSpc>
            <a:spcBef>
              <a:spcPct val="0"/>
            </a:spcBef>
            <a:spcAft>
              <a:spcPct val="15000"/>
            </a:spcAft>
            <a:buChar char="•"/>
          </a:pPr>
          <a:r>
            <a:rPr lang="en-US" sz="2000" kern="1200" dirty="0"/>
            <a:t>the restaurants capacity </a:t>
          </a:r>
          <a:r>
            <a:rPr lang="ar-SA" sz="2000" kern="1200" dirty="0"/>
            <a:t>=</a:t>
          </a:r>
          <a:r>
            <a:rPr lang="en-US" sz="2000" kern="1200" dirty="0"/>
            <a:t>30,240</a:t>
          </a:r>
          <a:r>
            <a:rPr lang="ar-SA" sz="2000" kern="1200" dirty="0"/>
            <a:t> </a:t>
          </a:r>
          <a:r>
            <a:rPr lang="en-US" sz="2000" kern="1200" dirty="0"/>
            <a:t> order</a:t>
          </a:r>
          <a:r>
            <a:rPr lang="ar-SA" sz="2000" kern="1200" dirty="0"/>
            <a:t> </a:t>
          </a:r>
          <a:r>
            <a:rPr lang="en-US" sz="2000" kern="1200" dirty="0"/>
            <a:t>monthly.</a:t>
          </a:r>
        </a:p>
        <a:p>
          <a:pPr marL="228600" lvl="1" indent="-228600" algn="l" defTabSz="889000" rtl="0">
            <a:lnSpc>
              <a:spcPct val="90000"/>
            </a:lnSpc>
            <a:spcBef>
              <a:spcPct val="0"/>
            </a:spcBef>
            <a:spcAft>
              <a:spcPct val="15000"/>
            </a:spcAft>
            <a:buChar char="•"/>
          </a:pPr>
          <a:r>
            <a:rPr lang="en-US" sz="2000" kern="1200" dirty="0"/>
            <a:t>The percentage of the annual increase in orders</a:t>
          </a:r>
          <a:r>
            <a:rPr lang="ar-SA" sz="2000" kern="1200" dirty="0"/>
            <a:t>= </a:t>
          </a:r>
          <a:r>
            <a:rPr lang="en-US" sz="2000" kern="1200" dirty="0"/>
            <a:t>20%.</a:t>
          </a:r>
        </a:p>
        <a:p>
          <a:pPr marL="228600" lvl="1" indent="-228600" algn="l" defTabSz="889000">
            <a:lnSpc>
              <a:spcPct val="90000"/>
            </a:lnSpc>
            <a:spcBef>
              <a:spcPct val="0"/>
            </a:spcBef>
            <a:spcAft>
              <a:spcPct val="15000"/>
            </a:spcAft>
            <a:buChar char="•"/>
          </a:pPr>
          <a:r>
            <a:rPr lang="en-US" sz="2000" kern="1200" dirty="0"/>
            <a:t>The commission rate of the delivery companies = 2.25 NIS/order</a:t>
          </a:r>
        </a:p>
      </dsp:txBody>
      <dsp:txXfrm>
        <a:off x="3881230" y="304575"/>
        <a:ext cx="6101645" cy="1827448"/>
      </dsp:txXfrm>
    </dsp:sp>
    <dsp:sp modelId="{7E66BA3D-5CA5-41F2-B565-6139D86F252E}">
      <dsp:nvSpPr>
        <dsp:cNvPr id="0" name=""/>
        <dsp:cNvSpPr/>
      </dsp:nvSpPr>
      <dsp:spPr>
        <a:xfrm>
          <a:off x="1608" y="1"/>
          <a:ext cx="3870567" cy="2428874"/>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37160" tIns="68580" rIns="137160" bIns="68580" numCol="1" spcCol="1270" anchor="ctr" anchorCtr="0">
          <a:noAutofit/>
        </a:bodyPr>
        <a:lstStyle/>
        <a:p>
          <a:pPr marL="0" lvl="0" indent="0" algn="l" defTabSz="1600200">
            <a:lnSpc>
              <a:spcPct val="90000"/>
            </a:lnSpc>
            <a:spcBef>
              <a:spcPct val="0"/>
            </a:spcBef>
            <a:spcAft>
              <a:spcPct val="35000"/>
            </a:spcAft>
            <a:buNone/>
          </a:pPr>
          <a:r>
            <a:rPr lang="en-US" sz="3600" kern="1200" dirty="0">
              <a:latin typeface="Times New Roman" panose="02020603050405020304" pitchFamily="18" charset="0"/>
              <a:cs typeface="Times New Roman" panose="02020603050405020304" pitchFamily="18" charset="0"/>
            </a:rPr>
            <a:t>Commission paid by delivery companies</a:t>
          </a:r>
        </a:p>
      </dsp:txBody>
      <dsp:txXfrm>
        <a:off x="120176" y="118569"/>
        <a:ext cx="3633431" cy="2191738"/>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0.01081</cdr:x>
      <cdr:y>0.9034</cdr:y>
    </cdr:from>
    <cdr:to>
      <cdr:x>0.15227</cdr:x>
      <cdr:y>0.99411</cdr:y>
    </cdr:to>
    <cdr:sp macro="" textlink="">
      <cdr:nvSpPr>
        <cdr:cNvPr id="3" name="TextBox 4">
          <a:extLst xmlns:a="http://schemas.openxmlformats.org/drawingml/2006/main">
            <a:ext uri="{FF2B5EF4-FFF2-40B4-BE49-F238E27FC236}">
              <a16:creationId xmlns:a16="http://schemas.microsoft.com/office/drawing/2014/main" id="{29ED17D9-4FDF-C330-F88A-EAAE84023C37}"/>
            </a:ext>
          </a:extLst>
        </cdr:cNvPr>
        <cdr:cNvSpPr txBox="1"/>
      </cdr:nvSpPr>
      <cdr:spPr>
        <a:xfrm xmlns:a="http://schemas.openxmlformats.org/drawingml/2006/main">
          <a:off x="131823" y="6195490"/>
          <a:ext cx="1724628" cy="622098"/>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endParaRPr lang="en-US" dirty="0"/>
        </a:p>
      </cdr:txBody>
    </cdr:sp>
  </cdr:relSizeAnchor>
</c:userShapes>
</file>

<file path=ppt/drawings/drawing2.xml><?xml version="1.0" encoding="utf-8"?>
<c:userShapes xmlns:c="http://schemas.openxmlformats.org/drawingml/2006/chart">
  <cdr:relSizeAnchor xmlns:cdr="http://schemas.openxmlformats.org/drawingml/2006/chartDrawing">
    <cdr:from>
      <cdr:x>0.74045</cdr:x>
      <cdr:y>0.72724</cdr:y>
    </cdr:from>
    <cdr:to>
      <cdr:x>0.83983</cdr:x>
      <cdr:y>0.81003</cdr:y>
    </cdr:to>
    <cdr:sp macro="" textlink="">
      <cdr:nvSpPr>
        <cdr:cNvPr id="3" name="TextBox 4">
          <a:extLst xmlns:a="http://schemas.openxmlformats.org/drawingml/2006/main">
            <a:ext uri="{FF2B5EF4-FFF2-40B4-BE49-F238E27FC236}">
              <a16:creationId xmlns:a16="http://schemas.microsoft.com/office/drawing/2014/main" id="{200CC737-4AC1-A391-141B-B1F1F1C498D5}"/>
            </a:ext>
          </a:extLst>
        </cdr:cNvPr>
        <cdr:cNvSpPr txBox="1"/>
      </cdr:nvSpPr>
      <cdr:spPr>
        <a:xfrm xmlns:a="http://schemas.openxmlformats.org/drawingml/2006/main">
          <a:off x="4739496" y="3244334"/>
          <a:ext cx="636104" cy="369332"/>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71.5</a:t>
          </a:r>
        </a:p>
      </cdr:txBody>
    </cdr:sp>
  </cdr:relSizeAnchor>
</c:userShapes>
</file>

<file path=ppt/drawings/drawing3.xml><?xml version="1.0" encoding="utf-8"?>
<c:userShapes xmlns:c="http://schemas.openxmlformats.org/drawingml/2006/chart">
  <cdr:relSizeAnchor xmlns:cdr="http://schemas.openxmlformats.org/drawingml/2006/chartDrawing">
    <cdr:from>
      <cdr:x>0.01095</cdr:x>
      <cdr:y>0.9034</cdr:y>
    </cdr:from>
    <cdr:to>
      <cdr:x>0.15427</cdr:x>
      <cdr:y>0.99411</cdr:y>
    </cdr:to>
    <cdr:sp macro="" textlink="">
      <cdr:nvSpPr>
        <cdr:cNvPr id="3" name="TextBox 4">
          <a:extLst xmlns:a="http://schemas.openxmlformats.org/drawingml/2006/main">
            <a:ext uri="{FF2B5EF4-FFF2-40B4-BE49-F238E27FC236}">
              <a16:creationId xmlns:a16="http://schemas.microsoft.com/office/drawing/2014/main" id="{29ED17D9-4FDF-C330-F88A-EAAE84023C37}"/>
            </a:ext>
          </a:extLst>
        </cdr:cNvPr>
        <cdr:cNvSpPr txBox="1"/>
      </cdr:nvSpPr>
      <cdr:spPr>
        <a:xfrm xmlns:a="http://schemas.openxmlformats.org/drawingml/2006/main">
          <a:off x="131823" y="6195490"/>
          <a:ext cx="1724628" cy="622098"/>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endParaRPr lang="en-US"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55DE61D-30EF-4C9B-8D44-E691F323982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B68B3DF-723E-432F-969B-97B388C9EE6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4EEDC24-AEF3-4156-91F4-FB474A5F24DB}" type="datetimeFigureOut">
              <a:rPr lang="en-US" smtClean="0"/>
              <a:t>6/7/2023</a:t>
            </a:fld>
            <a:endParaRPr lang="en-US" dirty="0"/>
          </a:p>
        </p:txBody>
      </p:sp>
      <p:sp>
        <p:nvSpPr>
          <p:cNvPr id="4" name="Footer Placeholder 3">
            <a:extLst>
              <a:ext uri="{FF2B5EF4-FFF2-40B4-BE49-F238E27FC236}">
                <a16:creationId xmlns:a16="http://schemas.microsoft.com/office/drawing/2014/main" id="{10D9C936-9EF8-46A3-B2D4-DE8362A54EA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9F7898E-02B9-4C24-8F47-60A833CD361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23B91B-56FA-44FF-A036-17B4166BAD1A}" type="slidenum">
              <a:rPr lang="en-US" smtClean="0"/>
              <a:t>‹#›</a:t>
            </a:fld>
            <a:endParaRPr lang="en-US" dirty="0"/>
          </a:p>
        </p:txBody>
      </p:sp>
    </p:spTree>
    <p:extLst>
      <p:ext uri="{BB962C8B-B14F-4D97-AF65-F5344CB8AC3E}">
        <p14:creationId xmlns:p14="http://schemas.microsoft.com/office/powerpoint/2010/main" val="13772503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3023A0-2B54-4E79-AA20-143385AB9A6C}" type="datetimeFigureOut">
              <a:rPr lang="en-US" smtClean="0"/>
              <a:t>6/7/2023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48DEA9-6F4F-4540-9E5D-C6F39079AF72}" type="slidenum">
              <a:rPr lang="en-US" smtClean="0"/>
              <a:t>‹#›</a:t>
            </a:fld>
            <a:endParaRPr lang="en-US" dirty="0"/>
          </a:p>
        </p:txBody>
      </p:sp>
    </p:spTree>
    <p:extLst>
      <p:ext uri="{BB962C8B-B14F-4D97-AF65-F5344CB8AC3E}">
        <p14:creationId xmlns:p14="http://schemas.microsoft.com/office/powerpoint/2010/main" val="2133659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336304E-FDE3-4B4F-A3B7-EBE87F3FA5E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80789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F48DEA9-6F4F-4540-9E5D-C6F39079AF7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733322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F48DEA9-6F4F-4540-9E5D-C6F39079AF7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64890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336304E-FDE3-4B4F-A3B7-EBE87F3FA5E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60155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336304E-FDE3-4B4F-A3B7-EBE87F3FA5E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487955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336304E-FDE3-4B4F-A3B7-EBE87F3FA5E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871142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F48DEA9-6F4F-4540-9E5D-C6F39079AF72}" type="slidenum">
              <a:rPr lang="en-US" smtClean="0"/>
              <a:t>11</a:t>
            </a:fld>
            <a:endParaRPr lang="en-US" dirty="0"/>
          </a:p>
        </p:txBody>
      </p:sp>
    </p:spTree>
    <p:extLst>
      <p:ext uri="{BB962C8B-B14F-4D97-AF65-F5344CB8AC3E}">
        <p14:creationId xmlns:p14="http://schemas.microsoft.com/office/powerpoint/2010/main" val="34292568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F48DEA9-6F4F-4540-9E5D-C6F39079AF72}" type="slidenum">
              <a:rPr lang="en-US" smtClean="0"/>
              <a:t>12</a:t>
            </a:fld>
            <a:endParaRPr lang="en-US" dirty="0"/>
          </a:p>
        </p:txBody>
      </p:sp>
    </p:spTree>
    <p:extLst>
      <p:ext uri="{BB962C8B-B14F-4D97-AF65-F5344CB8AC3E}">
        <p14:creationId xmlns:p14="http://schemas.microsoft.com/office/powerpoint/2010/main" val="13146381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F48DEA9-6F4F-4540-9E5D-C6F39079AF72}" type="slidenum">
              <a:rPr lang="en-US" smtClean="0"/>
              <a:t>14</a:t>
            </a:fld>
            <a:endParaRPr lang="en-US" dirty="0"/>
          </a:p>
        </p:txBody>
      </p:sp>
    </p:spTree>
    <p:extLst>
      <p:ext uri="{BB962C8B-B14F-4D97-AF65-F5344CB8AC3E}">
        <p14:creationId xmlns:p14="http://schemas.microsoft.com/office/powerpoint/2010/main" val="35091765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F48DEA9-6F4F-4540-9E5D-C6F39079AF7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392333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F48DEA9-6F4F-4540-9E5D-C6F39079AF7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591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slideLayouts/_rels/slideLayout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9AFCD-CC86-4465-AD95-85D2B9349B6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8607509-85B2-495C-82A8-989CA9862B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EAB0AA9-8E90-484A-ADD9-31AA1A53D7BA}"/>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B278E9EE-6889-428D-B6A1-8BAC3E3F5E4B}"/>
              </a:ext>
            </a:extLst>
          </p:cNvPr>
          <p:cNvSpPr>
            <a:spLocks noGrp="1"/>
          </p:cNvSpPr>
          <p:nvPr>
            <p:ph type="ftr" sz="quarter" idx="11"/>
          </p:nvPr>
        </p:nvSpPr>
        <p:spPr/>
        <p:txBody>
          <a:bodyPr/>
          <a:lstStyle/>
          <a:p>
            <a:r>
              <a:rPr lang="en-US" dirty="0"/>
              <a:t>Your Logo Here</a:t>
            </a:r>
          </a:p>
        </p:txBody>
      </p:sp>
      <p:sp>
        <p:nvSpPr>
          <p:cNvPr id="6" name="Slide Number Placeholder 5">
            <a:extLst>
              <a:ext uri="{FF2B5EF4-FFF2-40B4-BE49-F238E27FC236}">
                <a16:creationId xmlns:a16="http://schemas.microsoft.com/office/drawing/2014/main" id="{B6E1D2A5-6CD9-436C-958A-CC73AA34DEE5}"/>
              </a:ext>
            </a:extLst>
          </p:cNvPr>
          <p:cNvSpPr>
            <a:spLocks noGrp="1"/>
          </p:cNvSpPr>
          <p:nvPr>
            <p:ph type="sldNum" sz="quarter" idx="12"/>
          </p:nvPr>
        </p:nvSpPr>
        <p:spPr/>
        <p:txBody>
          <a:bodyPr/>
          <a:lstStyle/>
          <a:p>
            <a:fld id="{0FD50806-BABF-4915-9689-3B9956D1C75C}" type="slidenum">
              <a:rPr lang="en-US" smtClean="0"/>
              <a:t>‹#›</a:t>
            </a:fld>
            <a:endParaRPr lang="en-US" dirty="0"/>
          </a:p>
        </p:txBody>
      </p:sp>
    </p:spTree>
    <p:extLst>
      <p:ext uri="{BB962C8B-B14F-4D97-AF65-F5344CB8AC3E}">
        <p14:creationId xmlns:p14="http://schemas.microsoft.com/office/powerpoint/2010/main" val="34655638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grpSp>
        <p:nvGrpSpPr>
          <p:cNvPr id="156" name="line" descr="Line graphic"/>
          <p:cNvGrpSpPr/>
          <p:nvPr/>
        </p:nvGrpSpPr>
        <p:grpSpPr bwMode="invGray">
          <a:xfrm>
            <a:off x="1522810" y="1514475"/>
            <a:ext cx="10572328" cy="64008"/>
            <a:chOff x="1522413" y="1514475"/>
            <a:chExt cx="10569575" cy="64008"/>
          </a:xfrm>
        </p:grpSpPr>
        <p:sp>
          <p:nvSpPr>
            <p:cNvPr id="157"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58"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59"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0"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1"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2"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3"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4"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5"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6"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7"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8"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9"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0"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1"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2"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3"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4"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5"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6"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7"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8"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9"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0"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1"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2"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3"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4"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5"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6"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7"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8"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9"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0"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1"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2"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3"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4"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5"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6"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7"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8"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9"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0"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1"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2"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3"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4"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5"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6"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7"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8"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9"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0"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1"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2"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3"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4"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5"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6"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7"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8"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9"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0"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1"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2"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3"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4"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5"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6"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7"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8"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9"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0"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sp>
        <p:nvSpPr>
          <p:cNvPr id="4" name="Footer Placeholder 3"/>
          <p:cNvSpPr>
            <a:spLocks noGrp="1"/>
          </p:cNvSpPr>
          <p:nvPr>
            <p:ph type="ftr" sz="quarter" idx="11"/>
          </p:nvPr>
        </p:nvSpPr>
        <p:spPr/>
        <p:txBody>
          <a:bodyPr/>
          <a:lstStyle/>
          <a:p>
            <a:endParaRPr/>
          </a:p>
        </p:txBody>
      </p:sp>
      <p:sp>
        <p:nvSpPr>
          <p:cNvPr id="3" name="Date Placeholder 2"/>
          <p:cNvSpPr>
            <a:spLocks noGrp="1"/>
          </p:cNvSpPr>
          <p:nvPr>
            <p:ph type="dt" sz="half" idx="10"/>
          </p:nvPr>
        </p:nvSpPr>
        <p:spPr/>
        <p:txBody>
          <a:bodyPr/>
          <a:lstStyle/>
          <a:p>
            <a:fld id="{9AFE8FB1-0A7A-443E-AAF7-31D4FA1AA312}" type="datetimeFigureOut">
              <a:rPr lang="en-US"/>
              <a:t>6/7/2023</a:t>
            </a:fld>
            <a:endParaRPr/>
          </a:p>
        </p:txBody>
      </p:sp>
      <p:sp>
        <p:nvSpPr>
          <p:cNvPr id="5" name="Slide Number Placeholder 4"/>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668763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a:p>
        </p:txBody>
      </p:sp>
      <p:sp>
        <p:nvSpPr>
          <p:cNvPr id="2" name="Date Placeholder 1"/>
          <p:cNvSpPr>
            <a:spLocks noGrp="1"/>
          </p:cNvSpPr>
          <p:nvPr>
            <p:ph type="dt" sz="half" idx="10"/>
          </p:nvPr>
        </p:nvSpPr>
        <p:spPr/>
        <p:txBody>
          <a:bodyPr/>
          <a:lstStyle/>
          <a:p>
            <a:fld id="{9AFE8FB1-0A7A-443E-AAF7-31D4FA1AA312}" type="datetimeFigureOut">
              <a:rPr lang="en-US"/>
              <a:t>6/7/2023</a:t>
            </a:fld>
            <a:endParaRPr/>
          </a:p>
        </p:txBody>
      </p:sp>
      <p:sp>
        <p:nvSpPr>
          <p:cNvPr id="4" name="Slide Number Placeholder 3"/>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3160738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2811" y="274638"/>
            <a:ext cx="9146380" cy="1020762"/>
          </a:xfrm>
        </p:spPr>
        <p:txBody>
          <a:bodyPr anchor="b">
            <a:noAutofit/>
          </a:bodyPr>
          <a:lstStyle>
            <a:lvl1pPr algn="l">
              <a:defRPr sz="3200" b="0"/>
            </a:lvl1pPr>
          </a:lstStyle>
          <a:p>
            <a:r>
              <a:rPr lang="en-US"/>
              <a:t>Click to edit Master title style</a:t>
            </a:r>
            <a:endParaRPr/>
          </a:p>
        </p:txBody>
      </p:sp>
      <p:sp>
        <p:nvSpPr>
          <p:cNvPr id="4" name="Text Placeholder 3"/>
          <p:cNvSpPr>
            <a:spLocks noGrp="1"/>
          </p:cNvSpPr>
          <p:nvPr>
            <p:ph type="body" sz="half" idx="2"/>
          </p:nvPr>
        </p:nvSpPr>
        <p:spPr>
          <a:xfrm>
            <a:off x="1522809" y="3429000"/>
            <a:ext cx="2743915"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Content Placeholder 2"/>
          <p:cNvSpPr>
            <a:spLocks noGrp="1"/>
          </p:cNvSpPr>
          <p:nvPr>
            <p:ph idx="1"/>
          </p:nvPr>
        </p:nvSpPr>
        <p:spPr>
          <a:xfrm>
            <a:off x="4711249" y="1905000"/>
            <a:ext cx="5670757" cy="4038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grpSp>
        <p:nvGrpSpPr>
          <p:cNvPr id="615" name="frame" descr="Box graphic"/>
          <p:cNvGrpSpPr/>
          <p:nvPr/>
        </p:nvGrpSpPr>
        <p:grpSpPr bwMode="invGray">
          <a:xfrm>
            <a:off x="4418990" y="1630822"/>
            <a:ext cx="6292667" cy="4575885"/>
            <a:chOff x="4417839" y="1630821"/>
            <a:chExt cx="6291028" cy="4575885"/>
          </a:xfrm>
        </p:grpSpPr>
        <p:grpSp>
          <p:nvGrpSpPr>
            <p:cNvPr id="616" name="Group 615"/>
            <p:cNvGrpSpPr/>
            <p:nvPr/>
          </p:nvGrpSpPr>
          <p:grpSpPr bwMode="invGray">
            <a:xfrm>
              <a:off x="5414491" y="1630821"/>
              <a:ext cx="5294376" cy="4114800"/>
              <a:chOff x="3310555" y="716546"/>
              <a:chExt cx="5294376" cy="4114800"/>
            </a:xfrm>
          </p:grpSpPr>
          <p:grpSp>
            <p:nvGrpSpPr>
              <p:cNvPr id="768" name="Group 767"/>
              <p:cNvGrpSpPr/>
              <p:nvPr/>
            </p:nvGrpSpPr>
            <p:grpSpPr bwMode="invGray">
              <a:xfrm flipH="1">
                <a:off x="3310555" y="737968"/>
                <a:ext cx="5294376" cy="54864"/>
                <a:chOff x="1522413" y="1514475"/>
                <a:chExt cx="10569575" cy="64008"/>
              </a:xfrm>
              <a:solidFill>
                <a:schemeClr val="accent1"/>
              </a:solidFill>
            </p:grpSpPr>
            <p:sp>
              <p:nvSpPr>
                <p:cNvPr id="844" name="Freeform 84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5" name="Freeform 84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6" name="Freeform 84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nvGrpSpPr>
              <p:cNvPr id="769" name="Group 768"/>
              <p:cNvGrpSpPr/>
              <p:nvPr/>
            </p:nvGrpSpPr>
            <p:grpSpPr bwMode="invGray">
              <a:xfrm rot="16200000" flipH="1">
                <a:off x="6492229" y="2755658"/>
                <a:ext cx="4114800" cy="36576"/>
                <a:chOff x="1522413" y="1514475"/>
                <a:chExt cx="10569575" cy="64008"/>
              </a:xfrm>
              <a:solidFill>
                <a:schemeClr val="accent1"/>
              </a:solidFill>
            </p:grpSpPr>
            <p:sp>
              <p:nvSpPr>
                <p:cNvPr id="770" name="Freeform 76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1" name="Freeform 77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2" name="Freeform 77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grpSp>
          <p:nvGrpSpPr>
            <p:cNvPr id="617" name="Group 616"/>
            <p:cNvGrpSpPr/>
            <p:nvPr/>
          </p:nvGrpSpPr>
          <p:grpSpPr bwMode="invGray">
            <a:xfrm rot="10800000">
              <a:off x="4417839" y="2091906"/>
              <a:ext cx="5294376" cy="4114800"/>
              <a:chOff x="3310555" y="716546"/>
              <a:chExt cx="5294376" cy="4114800"/>
            </a:xfrm>
          </p:grpSpPr>
          <p:grpSp>
            <p:nvGrpSpPr>
              <p:cNvPr id="618" name="Group 617"/>
              <p:cNvGrpSpPr/>
              <p:nvPr/>
            </p:nvGrpSpPr>
            <p:grpSpPr bwMode="invGray">
              <a:xfrm flipH="1">
                <a:off x="3310555" y="737968"/>
                <a:ext cx="5294376" cy="54864"/>
                <a:chOff x="1522413" y="1514475"/>
                <a:chExt cx="10569575" cy="64008"/>
              </a:xfrm>
              <a:solidFill>
                <a:schemeClr val="accent1"/>
              </a:solidFill>
            </p:grpSpPr>
            <p:sp>
              <p:nvSpPr>
                <p:cNvPr id="694" name="Freeform 69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5" name="Freeform 69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6" name="Freeform 69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nvGrpSpPr>
              <p:cNvPr id="619" name="Group 618"/>
              <p:cNvGrpSpPr/>
              <p:nvPr/>
            </p:nvGrpSpPr>
            <p:grpSpPr bwMode="invGray">
              <a:xfrm rot="16200000" flipH="1">
                <a:off x="6492229" y="2755658"/>
                <a:ext cx="4114800" cy="36576"/>
                <a:chOff x="1522413" y="1514475"/>
                <a:chExt cx="10569575" cy="64008"/>
              </a:xfrm>
              <a:solidFill>
                <a:schemeClr val="accent1"/>
              </a:solidFill>
            </p:grpSpPr>
            <p:sp>
              <p:nvSpPr>
                <p:cNvPr id="620" name="Freeform 61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1" name="Freeform 62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2" name="Freeform 62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gr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9AFE8FB1-0A7A-443E-AAF7-31D4FA1AA312}" type="datetimeFigureOut">
              <a:rPr lang="en-US"/>
              <a:t>6/7/2023</a:t>
            </a:fld>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835306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2811" y="274638"/>
            <a:ext cx="9146380" cy="1020762"/>
          </a:xfrm>
        </p:spPr>
        <p:txBody>
          <a:bodyPr anchor="b">
            <a:noAutofit/>
          </a:bodyPr>
          <a:lstStyle>
            <a:lvl1pPr algn="l">
              <a:defRPr sz="32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746293" y="1884311"/>
            <a:ext cx="5670757" cy="4041648"/>
          </a:xfrm>
          <a:solidFill>
            <a:schemeClr val="bg1"/>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grpSp>
        <p:nvGrpSpPr>
          <p:cNvPr id="614" name="frame" descr="Box graphic"/>
          <p:cNvGrpSpPr/>
          <p:nvPr/>
        </p:nvGrpSpPr>
        <p:grpSpPr bwMode="invGray">
          <a:xfrm flipH="1">
            <a:off x="1447877" y="1630822"/>
            <a:ext cx="6292667" cy="4575885"/>
            <a:chOff x="4417839" y="1630821"/>
            <a:chExt cx="6291028" cy="4575885"/>
          </a:xfrm>
        </p:grpSpPr>
        <p:grpSp>
          <p:nvGrpSpPr>
            <p:cNvPr id="615" name="Group 614"/>
            <p:cNvGrpSpPr/>
            <p:nvPr/>
          </p:nvGrpSpPr>
          <p:grpSpPr bwMode="invGray">
            <a:xfrm>
              <a:off x="5414491" y="1630821"/>
              <a:ext cx="5294376" cy="4114800"/>
              <a:chOff x="3310555" y="716546"/>
              <a:chExt cx="5294376" cy="4114800"/>
            </a:xfrm>
          </p:grpSpPr>
          <p:grpSp>
            <p:nvGrpSpPr>
              <p:cNvPr id="767" name="Group 766"/>
              <p:cNvGrpSpPr/>
              <p:nvPr/>
            </p:nvGrpSpPr>
            <p:grpSpPr bwMode="invGray">
              <a:xfrm flipH="1">
                <a:off x="3310555" y="737968"/>
                <a:ext cx="5294376" cy="54864"/>
                <a:chOff x="1522413" y="1514475"/>
                <a:chExt cx="10569575" cy="64008"/>
              </a:xfrm>
              <a:solidFill>
                <a:schemeClr val="accent1"/>
              </a:solidFill>
            </p:grpSpPr>
            <p:sp>
              <p:nvSpPr>
                <p:cNvPr id="843" name="Freeform 84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4" name="Freeform 84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5" name="Freeform 84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nvGrpSpPr>
              <p:cNvPr id="768" name="Group 767"/>
              <p:cNvGrpSpPr/>
              <p:nvPr/>
            </p:nvGrpSpPr>
            <p:grpSpPr bwMode="invGray">
              <a:xfrm rot="16200000" flipH="1">
                <a:off x="6492229" y="2755658"/>
                <a:ext cx="4114800" cy="36576"/>
                <a:chOff x="1522413" y="1514475"/>
                <a:chExt cx="10569575" cy="64008"/>
              </a:xfrm>
              <a:solidFill>
                <a:schemeClr val="accent1"/>
              </a:solidFill>
            </p:grpSpPr>
            <p:sp>
              <p:nvSpPr>
                <p:cNvPr id="769" name="Freeform 76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0" name="Freeform 76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1" name="Freeform 77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grpSp>
          <p:nvGrpSpPr>
            <p:cNvPr id="616" name="Group 615"/>
            <p:cNvGrpSpPr/>
            <p:nvPr/>
          </p:nvGrpSpPr>
          <p:grpSpPr bwMode="invGray">
            <a:xfrm rot="10800000">
              <a:off x="4417839" y="2091906"/>
              <a:ext cx="5294376" cy="4114800"/>
              <a:chOff x="3310555" y="716546"/>
              <a:chExt cx="5294376" cy="4114800"/>
            </a:xfrm>
          </p:grpSpPr>
          <p:grpSp>
            <p:nvGrpSpPr>
              <p:cNvPr id="617" name="Group 616"/>
              <p:cNvGrpSpPr/>
              <p:nvPr/>
            </p:nvGrpSpPr>
            <p:grpSpPr bwMode="invGray">
              <a:xfrm flipH="1">
                <a:off x="3310555" y="737968"/>
                <a:ext cx="5294376" cy="54864"/>
                <a:chOff x="1522413" y="1514475"/>
                <a:chExt cx="10569575" cy="64008"/>
              </a:xfrm>
              <a:solidFill>
                <a:schemeClr val="accent1"/>
              </a:solidFill>
            </p:grpSpPr>
            <p:sp>
              <p:nvSpPr>
                <p:cNvPr id="693" name="Freeform 69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4" name="Freeform 69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5" name="Freeform 69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nvGrpSpPr>
              <p:cNvPr id="618" name="Group 617"/>
              <p:cNvGrpSpPr/>
              <p:nvPr/>
            </p:nvGrpSpPr>
            <p:grpSpPr bwMode="invGray">
              <a:xfrm rot="16200000" flipH="1">
                <a:off x="6492229" y="2755658"/>
                <a:ext cx="4114800" cy="36576"/>
                <a:chOff x="1522413" y="1514475"/>
                <a:chExt cx="10569575" cy="64008"/>
              </a:xfrm>
              <a:solidFill>
                <a:schemeClr val="accent1"/>
              </a:solidFill>
            </p:grpSpPr>
            <p:sp>
              <p:nvSpPr>
                <p:cNvPr id="619" name="Freeform 61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0" name="Freeform 61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1" name="Freeform 62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2" name="Freeform 621"/>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3" name="Freeform 622"/>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4" name="Freeform 623"/>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5" name="Freeform 624"/>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6" name="Freeform 625"/>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7" name="Freeform 626"/>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8" name="Freeform 627"/>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9" name="Freeform 628"/>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0" name="Freeform 629"/>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1" name="Freeform 630"/>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2" name="Freeform 631"/>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3" name="Freeform 632"/>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4" name="Freeform 633"/>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5" name="Freeform 634"/>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6" name="Freeform 635"/>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7" name="Freeform 636"/>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8" name="Freeform 637"/>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9" name="Freeform 638"/>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0" name="Freeform 639"/>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1" name="Freeform 640"/>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2" name="Freeform 641"/>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3" name="Freeform 642"/>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4" name="Freeform 643"/>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5" name="Freeform 644"/>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6" name="Freeform 645"/>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7" name="Freeform 646"/>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8" name="Freeform 647"/>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9" name="Freeform 648"/>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0" name="Freeform 649"/>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1" name="Freeform 650"/>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2" name="Freeform 651"/>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3" name="Freeform 652"/>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4" name="Freeform 653"/>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5" name="Freeform 654"/>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6" name="Freeform 655"/>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7" name="Freeform 656"/>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8" name="Freeform 657"/>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9" name="Freeform 658"/>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0" name="Freeform 659"/>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1" name="Freeform 660"/>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2" name="Freeform 661"/>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3" name="Freeform 662"/>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4" name="Freeform 663"/>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5" name="Freeform 664"/>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6" name="Freeform 665"/>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7" name="Freeform 666"/>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8" name="Freeform 667"/>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9" name="Freeform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0" name="Freeform 669"/>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1" name="Freeform 670"/>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2" name="Freeform 671"/>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3" name="Freeform 672"/>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4" name="Freeform 673"/>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5" name="Freeform 674"/>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6" name="Freeform 675"/>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7" name="Freeform 676"/>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8" name="Freeform 677"/>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9" name="Freeform 678"/>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0" name="Freeform 679"/>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1" name="Freeform 680"/>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2" name="Freeform 681"/>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3" name="Freeform 682"/>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4" name="Freeform 683"/>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5" name="Freeform 684"/>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6" name="Freeform 685"/>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7" name="Freeform 686"/>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8" name="Freeform 687"/>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9" name="Freeform 688"/>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0" name="Freeform 689"/>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1" name="Freeform 690"/>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2" name="Freeform 691"/>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grpSp>
      <p:sp>
        <p:nvSpPr>
          <p:cNvPr id="4" name="Text Placeholder 3"/>
          <p:cNvSpPr>
            <a:spLocks noGrp="1"/>
          </p:cNvSpPr>
          <p:nvPr>
            <p:ph type="body" sz="half" idx="2"/>
          </p:nvPr>
        </p:nvSpPr>
        <p:spPr>
          <a:xfrm>
            <a:off x="7908018" y="3411748"/>
            <a:ext cx="2743915"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9AFE8FB1-0A7A-443E-AAF7-31D4FA1AA312}" type="datetimeFigureOut">
              <a:rPr lang="en-US"/>
              <a:t>6/7/2023</a:t>
            </a:fld>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3424989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grpSp>
        <p:nvGrpSpPr>
          <p:cNvPr id="7" name="line" descr="Line graphic"/>
          <p:cNvGrpSpPr/>
          <p:nvPr/>
        </p:nvGrpSpPr>
        <p:grpSpPr bwMode="invGray">
          <a:xfrm>
            <a:off x="1522810" y="1514475"/>
            <a:ext cx="10572328" cy="64008"/>
            <a:chOff x="1522413" y="1514475"/>
            <a:chExt cx="10569575" cy="64008"/>
          </a:xfrm>
        </p:grpSpPr>
        <p:sp>
          <p:nvSpPr>
            <p:cNvPr id="8" name="Freeform 7"/>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 name="Freeform 8"/>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0" name="Freeform 9"/>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sp>
        <p:nvSpPr>
          <p:cNvPr id="3" name="Vertical Text Placeholder 2"/>
          <p:cNvSpPr>
            <a:spLocks noGrp="1"/>
          </p:cNvSpPr>
          <p:nvPr>
            <p:ph type="body" orient="vert" idx="1"/>
          </p:nvPr>
        </p:nvSpPr>
        <p:spPr/>
        <p:txBody>
          <a:bodyPr vert="eaVert"/>
          <a:lstStyle>
            <a:lvl5pPr>
              <a:defRPr/>
            </a:lvl5pPr>
            <a:lvl6pPr marL="1956816">
              <a:defRPr/>
            </a:lvl6pPr>
            <a:lvl7pPr marL="1956816">
              <a:defRPr/>
            </a:lvl7pPr>
            <a:lvl8pPr marL="1956816">
              <a:defRPr/>
            </a:lvl8pPr>
            <a:lvl9pPr marL="1956816">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9AFE8FB1-0A7A-443E-AAF7-31D4FA1AA312}" type="datetimeFigureOut">
              <a:rPr lang="en-US"/>
              <a:t>6/7/2023</a:t>
            </a:fld>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709256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364311" y="274640"/>
            <a:ext cx="1371957" cy="5901747"/>
          </a:xfrm>
        </p:spPr>
        <p:txBody>
          <a:bodyPr vert="eaVert"/>
          <a:lstStyle/>
          <a:p>
            <a:r>
              <a:rPr lang="en-US"/>
              <a:t>Click to edit Master title style</a:t>
            </a:r>
            <a:endParaRPr/>
          </a:p>
        </p:txBody>
      </p:sp>
      <p:grpSp>
        <p:nvGrpSpPr>
          <p:cNvPr id="7" name="line" descr="Line graphic"/>
          <p:cNvGrpSpPr/>
          <p:nvPr/>
        </p:nvGrpSpPr>
        <p:grpSpPr bwMode="invGray">
          <a:xfrm rot="5400000">
            <a:off x="6867046" y="3472590"/>
            <a:ext cx="6492240" cy="64025"/>
            <a:chOff x="1522413" y="1514475"/>
            <a:chExt cx="10569575" cy="64008"/>
          </a:xfrm>
        </p:grpSpPr>
        <p:sp>
          <p:nvSpPr>
            <p:cNvPr id="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sp>
        <p:nvSpPr>
          <p:cNvPr id="3" name="Vertical Text Placeholder 2"/>
          <p:cNvSpPr>
            <a:spLocks noGrp="1"/>
          </p:cNvSpPr>
          <p:nvPr>
            <p:ph type="body" orient="vert" idx="1" hasCustomPrompt="1"/>
          </p:nvPr>
        </p:nvSpPr>
        <p:spPr>
          <a:xfrm>
            <a:off x="608171" y="277814"/>
            <a:ext cx="9146383" cy="5898573"/>
          </a:xfrm>
        </p:spPr>
        <p:txBody>
          <a:bodyPr vert="eaVert"/>
          <a:lstStyle>
            <a:lvl5pPr>
              <a:defRPr/>
            </a:lvl5pPr>
            <a:lvl6pPr marL="1261872" indent="0">
              <a:buNone/>
              <a:defRPr/>
            </a:lvl6pPr>
            <a:lvl7pPr>
              <a:defRPr/>
            </a:lvl7pPr>
            <a:lvl8pPr>
              <a:defRPr baseline="0"/>
            </a:lvl8pPr>
            <a:lvl9pPr>
              <a:defRPr baseline="0"/>
            </a:lvl9pPr>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endParaRPr lang="en-US" dirty="0"/>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9AFE8FB1-0A7A-443E-AAF7-31D4FA1AA312}" type="datetimeFigureOut">
              <a:rPr lang="en-US"/>
              <a:t>6/7/2023</a:t>
            </a:fld>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1877012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_0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6FD49-C258-4333-9422-358C976A341C}"/>
              </a:ext>
            </a:extLst>
          </p:cNvPr>
          <p:cNvSpPr>
            <a:spLocks noGrp="1"/>
          </p:cNvSpPr>
          <p:nvPr>
            <p:ph type="ctrTitle" hasCustomPrompt="1"/>
          </p:nvPr>
        </p:nvSpPr>
        <p:spPr>
          <a:xfrm>
            <a:off x="6343650" y="2173288"/>
            <a:ext cx="5143500" cy="2090808"/>
          </a:xfrm>
        </p:spPr>
        <p:txBody>
          <a:bodyPr anchor="b">
            <a:noAutofit/>
          </a:bodyPr>
          <a:lstStyle>
            <a:lvl1pPr algn="l">
              <a:defRPr sz="5400" b="1" cap="all" baseline="0">
                <a:solidFill>
                  <a:schemeClr val="accent1"/>
                </a:solidFill>
                <a:latin typeface="+mj-lt"/>
              </a:defRPr>
            </a:lvl1pPr>
          </a:lstStyle>
          <a:p>
            <a:r>
              <a:rPr lang="en-US" noProof="0" dirty="0"/>
              <a:t>Title comes here</a:t>
            </a:r>
          </a:p>
        </p:txBody>
      </p:sp>
      <p:sp>
        <p:nvSpPr>
          <p:cNvPr id="3" name="Subtitle 2">
            <a:extLst>
              <a:ext uri="{FF2B5EF4-FFF2-40B4-BE49-F238E27FC236}">
                <a16:creationId xmlns:a16="http://schemas.microsoft.com/office/drawing/2014/main" id="{59758E15-A93D-4FB9-843D-1490E27A151B}"/>
              </a:ext>
            </a:extLst>
          </p:cNvPr>
          <p:cNvSpPr>
            <a:spLocks noGrp="1"/>
          </p:cNvSpPr>
          <p:nvPr>
            <p:ph type="subTitle" idx="1"/>
          </p:nvPr>
        </p:nvSpPr>
        <p:spPr>
          <a:xfrm>
            <a:off x="6343650" y="4279971"/>
            <a:ext cx="5143500" cy="503167"/>
          </a:xfrm>
        </p:spPr>
        <p:txBody>
          <a:bodyPr>
            <a:noAutofit/>
          </a:bodyPr>
          <a:lstStyle>
            <a:lvl1pPr marL="0" indent="0" algn="l">
              <a:buNone/>
              <a:defRPr sz="1800" b="0" cap="all"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13" name="Picture Placeholder 12">
            <a:extLst>
              <a:ext uri="{FF2B5EF4-FFF2-40B4-BE49-F238E27FC236}">
                <a16:creationId xmlns:a16="http://schemas.microsoft.com/office/drawing/2014/main" id="{BCCC559D-0EC3-432C-B397-6897B366DF36}"/>
              </a:ext>
            </a:extLst>
          </p:cNvPr>
          <p:cNvSpPr>
            <a:spLocks noGrp="1"/>
          </p:cNvSpPr>
          <p:nvPr>
            <p:ph type="pic" sz="quarter" idx="10"/>
          </p:nvPr>
        </p:nvSpPr>
        <p:spPr>
          <a:xfrm>
            <a:off x="710812" y="728545"/>
            <a:ext cx="5305661" cy="5305661"/>
          </a:xfrm>
          <a:prstGeom prst="ellipse">
            <a:avLst/>
          </a:prstGeom>
          <a:solidFill>
            <a:schemeClr val="bg2"/>
          </a:solidFill>
        </p:spPr>
        <p:txBody>
          <a:bodyPr anchor="ctr"/>
          <a:lstStyle>
            <a:lvl1pPr marL="0" indent="0" algn="ctr">
              <a:buNone/>
              <a:defRPr/>
            </a:lvl1pPr>
          </a:lstStyle>
          <a:p>
            <a:r>
              <a:rPr lang="en-US" noProof="0"/>
              <a:t>Click icon to add picture</a:t>
            </a:r>
            <a:endParaRPr lang="en-US" noProof="0" dirty="0"/>
          </a:p>
        </p:txBody>
      </p:sp>
      <p:grpSp>
        <p:nvGrpSpPr>
          <p:cNvPr id="14" name="Group 13">
            <a:extLst>
              <a:ext uri="{FF2B5EF4-FFF2-40B4-BE49-F238E27FC236}">
                <a16:creationId xmlns:a16="http://schemas.microsoft.com/office/drawing/2014/main" id="{0DC2055F-AE3F-46BE-B57E-A0F1A86D1C36}"/>
              </a:ext>
            </a:extLst>
          </p:cNvPr>
          <p:cNvGrpSpPr/>
          <p:nvPr userDrawn="1"/>
        </p:nvGrpSpPr>
        <p:grpSpPr>
          <a:xfrm>
            <a:off x="-1728305" y="-2049517"/>
            <a:ext cx="8917229" cy="10769768"/>
            <a:chOff x="11114088" y="2241550"/>
            <a:chExt cx="1905000" cy="2354263"/>
          </a:xfrm>
          <a:solidFill>
            <a:schemeClr val="bg2">
              <a:alpha val="91000"/>
            </a:schemeClr>
          </a:solidFill>
        </p:grpSpPr>
        <p:sp>
          <p:nvSpPr>
            <p:cNvPr id="15" name="Freeform 5">
              <a:extLst>
                <a:ext uri="{FF2B5EF4-FFF2-40B4-BE49-F238E27FC236}">
                  <a16:creationId xmlns:a16="http://schemas.microsoft.com/office/drawing/2014/main"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6" name="Freeform 6">
              <a:extLst>
                <a:ext uri="{FF2B5EF4-FFF2-40B4-BE49-F238E27FC236}">
                  <a16:creationId xmlns:a16="http://schemas.microsoft.com/office/drawing/2014/main"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pic>
        <p:nvPicPr>
          <p:cNvPr id="9" name="Picture 8">
            <a:extLst>
              <a:ext uri="{FF2B5EF4-FFF2-40B4-BE49-F238E27FC236}">
                <a16:creationId xmlns:a16="http://schemas.microsoft.com/office/drawing/2014/main" id="{4FE28ACC-E44C-4381-B768-0310810E78D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372999" y="1312605"/>
            <a:ext cx="1745251" cy="673365"/>
          </a:xfrm>
          <a:prstGeom prst="rect">
            <a:avLst/>
          </a:prstGeom>
        </p:spPr>
      </p:pic>
      <p:cxnSp>
        <p:nvCxnSpPr>
          <p:cNvPr id="5" name="Straight Connector 4">
            <a:extLst>
              <a:ext uri="{FF2B5EF4-FFF2-40B4-BE49-F238E27FC236}">
                <a16:creationId xmlns:a16="http://schemas.microsoft.com/office/drawing/2014/main" id="{819AFA09-F4B1-493D-BCAD-FF30C20CD1AA}"/>
              </a:ext>
            </a:extLst>
          </p:cNvPr>
          <p:cNvCxnSpPr/>
          <p:nvPr userDrawn="1"/>
        </p:nvCxnSpPr>
        <p:spPr>
          <a:xfrm>
            <a:off x="6469778" y="4233582"/>
            <a:ext cx="253233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62632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_0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6299464-ED20-4919-8B3A-2CFAE8DA2347}"/>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2456FD49-C258-4333-9422-358C976A341C}"/>
              </a:ext>
            </a:extLst>
          </p:cNvPr>
          <p:cNvSpPr>
            <a:spLocks noGrp="1"/>
          </p:cNvSpPr>
          <p:nvPr>
            <p:ph type="ctrTitle" hasCustomPrompt="1"/>
          </p:nvPr>
        </p:nvSpPr>
        <p:spPr>
          <a:xfrm>
            <a:off x="6343650" y="2173288"/>
            <a:ext cx="5143500" cy="2090808"/>
          </a:xfrm>
        </p:spPr>
        <p:txBody>
          <a:bodyPr anchor="b">
            <a:noAutofit/>
          </a:bodyPr>
          <a:lstStyle>
            <a:lvl1pPr algn="l">
              <a:defRPr sz="5400" b="1" cap="all" baseline="0">
                <a:solidFill>
                  <a:schemeClr val="bg1"/>
                </a:solidFill>
                <a:latin typeface="+mj-lt"/>
              </a:defRPr>
            </a:lvl1pPr>
          </a:lstStyle>
          <a:p>
            <a:r>
              <a:rPr lang="en-US" noProof="0" dirty="0"/>
              <a:t>Title comes here</a:t>
            </a:r>
          </a:p>
        </p:txBody>
      </p:sp>
      <p:sp>
        <p:nvSpPr>
          <p:cNvPr id="3" name="Subtitle 2">
            <a:extLst>
              <a:ext uri="{FF2B5EF4-FFF2-40B4-BE49-F238E27FC236}">
                <a16:creationId xmlns:a16="http://schemas.microsoft.com/office/drawing/2014/main" id="{59758E15-A93D-4FB9-843D-1490E27A151B}"/>
              </a:ext>
            </a:extLst>
          </p:cNvPr>
          <p:cNvSpPr>
            <a:spLocks noGrp="1"/>
          </p:cNvSpPr>
          <p:nvPr>
            <p:ph type="subTitle" idx="1"/>
          </p:nvPr>
        </p:nvSpPr>
        <p:spPr>
          <a:xfrm>
            <a:off x="6343650" y="4279971"/>
            <a:ext cx="5143500" cy="503167"/>
          </a:xfrm>
        </p:spPr>
        <p:txBody>
          <a:bodyPr>
            <a:noAutofit/>
          </a:bodyPr>
          <a:lstStyle>
            <a:lvl1pPr marL="0" indent="0" algn="l">
              <a:buNone/>
              <a:defRPr sz="1800" b="0" cap="all"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13" name="Picture Placeholder 12">
            <a:extLst>
              <a:ext uri="{FF2B5EF4-FFF2-40B4-BE49-F238E27FC236}">
                <a16:creationId xmlns:a16="http://schemas.microsoft.com/office/drawing/2014/main" id="{BCCC559D-0EC3-432C-B397-6897B366DF36}"/>
              </a:ext>
            </a:extLst>
          </p:cNvPr>
          <p:cNvSpPr>
            <a:spLocks noGrp="1"/>
          </p:cNvSpPr>
          <p:nvPr>
            <p:ph type="pic" sz="quarter" idx="10"/>
          </p:nvPr>
        </p:nvSpPr>
        <p:spPr>
          <a:xfrm>
            <a:off x="710812" y="728545"/>
            <a:ext cx="5305661" cy="5305661"/>
          </a:xfrm>
          <a:prstGeom prst="ellipse">
            <a:avLst/>
          </a:prstGeom>
          <a:solidFill>
            <a:schemeClr val="bg2"/>
          </a:solidFill>
        </p:spPr>
        <p:txBody>
          <a:bodyPr anchor="ctr"/>
          <a:lstStyle>
            <a:lvl1pPr marL="0" indent="0" algn="ctr">
              <a:buNone/>
              <a:defRPr/>
            </a:lvl1pPr>
          </a:lstStyle>
          <a:p>
            <a:r>
              <a:rPr lang="en-US" noProof="0"/>
              <a:t>Click icon to add picture</a:t>
            </a:r>
            <a:endParaRPr lang="en-US" noProof="0" dirty="0"/>
          </a:p>
        </p:txBody>
      </p:sp>
      <p:grpSp>
        <p:nvGrpSpPr>
          <p:cNvPr id="14" name="Group 13">
            <a:extLst>
              <a:ext uri="{FF2B5EF4-FFF2-40B4-BE49-F238E27FC236}">
                <a16:creationId xmlns:a16="http://schemas.microsoft.com/office/drawing/2014/main" id="{0DC2055F-AE3F-46BE-B57E-A0F1A86D1C36}"/>
              </a:ext>
            </a:extLst>
          </p:cNvPr>
          <p:cNvGrpSpPr/>
          <p:nvPr userDrawn="1"/>
        </p:nvGrpSpPr>
        <p:grpSpPr>
          <a:xfrm>
            <a:off x="-1728305" y="-2049517"/>
            <a:ext cx="8917229" cy="10769768"/>
            <a:chOff x="11114088" y="2241550"/>
            <a:chExt cx="1905000" cy="2354263"/>
          </a:xfrm>
          <a:solidFill>
            <a:schemeClr val="bg1">
              <a:alpha val="16000"/>
            </a:schemeClr>
          </a:solidFill>
        </p:grpSpPr>
        <p:sp>
          <p:nvSpPr>
            <p:cNvPr id="15" name="Freeform 5">
              <a:extLst>
                <a:ext uri="{FF2B5EF4-FFF2-40B4-BE49-F238E27FC236}">
                  <a16:creationId xmlns:a16="http://schemas.microsoft.com/office/drawing/2014/main"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6" name="Freeform 6">
              <a:extLst>
                <a:ext uri="{FF2B5EF4-FFF2-40B4-BE49-F238E27FC236}">
                  <a16:creationId xmlns:a16="http://schemas.microsoft.com/office/drawing/2014/main"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pic>
        <p:nvPicPr>
          <p:cNvPr id="9" name="Picture 8">
            <a:extLst>
              <a:ext uri="{FF2B5EF4-FFF2-40B4-BE49-F238E27FC236}">
                <a16:creationId xmlns:a16="http://schemas.microsoft.com/office/drawing/2014/main" id="{4FE28ACC-E44C-4381-B768-0310810E78D2}"/>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015850" y="391862"/>
            <a:ext cx="1745251" cy="673365"/>
          </a:xfrm>
          <a:prstGeom prst="rect">
            <a:avLst/>
          </a:prstGeom>
        </p:spPr>
      </p:pic>
      <p:cxnSp>
        <p:nvCxnSpPr>
          <p:cNvPr id="5" name="Straight Connector 4">
            <a:extLst>
              <a:ext uri="{FF2B5EF4-FFF2-40B4-BE49-F238E27FC236}">
                <a16:creationId xmlns:a16="http://schemas.microsoft.com/office/drawing/2014/main" id="{819AFA09-F4B1-493D-BCAD-FF30C20CD1AA}"/>
              </a:ext>
            </a:extLst>
          </p:cNvPr>
          <p:cNvCxnSpPr/>
          <p:nvPr userDrawn="1"/>
        </p:nvCxnSpPr>
        <p:spPr>
          <a:xfrm>
            <a:off x="6469778" y="4233582"/>
            <a:ext cx="2532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983267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7333">
          <p15:clr>
            <a:srgbClr val="FBAE40"/>
          </p15:clr>
        </p15:guide>
        <p15:guide id="4" pos="362">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Header with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9087E09-D75F-4E26-B01E-A1A09BA2EA70}"/>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AF7A70B7-7ADE-4E0B-B956-363B0B1AA613}"/>
              </a:ext>
            </a:extLst>
          </p:cNvPr>
          <p:cNvSpPr>
            <a:spLocks noGrp="1"/>
          </p:cNvSpPr>
          <p:nvPr>
            <p:ph type="title"/>
          </p:nvPr>
        </p:nvSpPr>
        <p:spPr>
          <a:xfrm>
            <a:off x="831850" y="182563"/>
            <a:ext cx="10515600" cy="940181"/>
          </a:xfrm>
        </p:spPr>
        <p:txBody>
          <a:bodyPr anchor="b">
            <a:noAutofit/>
          </a:bodyPr>
          <a:lstStyle>
            <a:lvl1pPr algn="ctr">
              <a:defRPr sz="4000" b="1" cap="all" baseline="0">
                <a:solidFill>
                  <a:schemeClr val="bg1"/>
                </a:solidFill>
              </a:defRPr>
            </a:lvl1pPr>
          </a:lstStyle>
          <a:p>
            <a:r>
              <a:rPr lang="en-US" noProof="0"/>
              <a:t>Click to edit Master title style</a:t>
            </a:r>
          </a:p>
        </p:txBody>
      </p:sp>
      <p:sp>
        <p:nvSpPr>
          <p:cNvPr id="3" name="Text Placeholder 2">
            <a:extLst>
              <a:ext uri="{FF2B5EF4-FFF2-40B4-BE49-F238E27FC236}">
                <a16:creationId xmlns:a16="http://schemas.microsoft.com/office/drawing/2014/main" id="{4ACB5603-8A62-4D45-B6EF-0D7E2D5FC4F7}"/>
              </a:ext>
            </a:extLst>
          </p:cNvPr>
          <p:cNvSpPr>
            <a:spLocks noGrp="1"/>
          </p:cNvSpPr>
          <p:nvPr>
            <p:ph type="body" idx="1" hasCustomPrompt="1"/>
          </p:nvPr>
        </p:nvSpPr>
        <p:spPr>
          <a:xfrm>
            <a:off x="2139388" y="1154832"/>
            <a:ext cx="7900525" cy="764460"/>
          </a:xfrm>
        </p:spPr>
        <p:txBody>
          <a:bodyPr>
            <a:noAutofit/>
          </a:bodyPr>
          <a:lstStyle>
            <a:lvl1pPr marL="0" indent="0" algn="ctr">
              <a:buNone/>
              <a:defRPr sz="1800" cap="none"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Dummy Text Comes Here</a:t>
            </a:r>
          </a:p>
        </p:txBody>
      </p:sp>
      <p:pic>
        <p:nvPicPr>
          <p:cNvPr id="8" name="Picture 7">
            <a:extLst>
              <a:ext uri="{FF2B5EF4-FFF2-40B4-BE49-F238E27FC236}">
                <a16:creationId xmlns:a16="http://schemas.microsoft.com/office/drawing/2014/main" id="{25FC40B0-ED27-47E5-A3C2-32A8418567EE}"/>
              </a:ext>
            </a:extLst>
          </p:cNvPr>
          <p:cNvPicPr>
            <a:picLocks noChangeAspect="1"/>
          </p:cNvPicPr>
          <p:nvPr userDrawn="1"/>
        </p:nvPicPr>
        <p:blipFill>
          <a:blip r:embed="rId2">
            <a:biLevel thresh="25000"/>
            <a:extLst>
              <a:ext uri="{28A0092B-C50C-407E-A947-70E740481C1C}">
                <a14:useLocalDpi xmlns:a14="http://schemas.microsoft.com/office/drawing/2010/main"/>
              </a:ext>
            </a:extLst>
          </a:blip>
          <a:stretch>
            <a:fillRect/>
          </a:stretch>
        </p:blipFill>
        <p:spPr>
          <a:xfrm>
            <a:off x="469638" y="6260507"/>
            <a:ext cx="1075427" cy="414929"/>
          </a:xfrm>
          <a:prstGeom prst="rect">
            <a:avLst/>
          </a:prstGeom>
        </p:spPr>
      </p:pic>
      <p:sp>
        <p:nvSpPr>
          <p:cNvPr id="11" name="Oval 10">
            <a:extLst>
              <a:ext uri="{FF2B5EF4-FFF2-40B4-BE49-F238E27FC236}">
                <a16:creationId xmlns:a16="http://schemas.microsoft.com/office/drawing/2014/main" id="{8931D2A9-0B92-4197-8802-80424C14EA7E}"/>
              </a:ext>
            </a:extLst>
          </p:cNvPr>
          <p:cNvSpPr/>
          <p:nvPr userDrawn="1"/>
        </p:nvSpPr>
        <p:spPr>
          <a:xfrm>
            <a:off x="11371669" y="6409397"/>
            <a:ext cx="280051" cy="28005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Slide Number Placeholder 5">
            <a:extLst>
              <a:ext uri="{FF2B5EF4-FFF2-40B4-BE49-F238E27FC236}">
                <a16:creationId xmlns:a16="http://schemas.microsoft.com/office/drawing/2014/main" id="{533B74B0-30B9-45C2-9AE6-45D1978AAFAE}"/>
              </a:ext>
            </a:extLst>
          </p:cNvPr>
          <p:cNvSpPr>
            <a:spLocks noGrp="1"/>
          </p:cNvSpPr>
          <p:nvPr>
            <p:ph type="sldNum" sz="quarter" idx="12"/>
          </p:nvPr>
        </p:nvSpPr>
        <p:spPr>
          <a:xfrm>
            <a:off x="11363696" y="6455739"/>
            <a:ext cx="294460" cy="187367"/>
          </a:xfrm>
        </p:spPr>
        <p:txBody>
          <a:bodyPr lIns="0" tIns="0" rIns="0" bIns="0"/>
          <a:lstStyle>
            <a:lvl1pPr algn="ctr">
              <a:defRPr sz="900">
                <a:solidFill>
                  <a:srgbClr val="2C567A"/>
                </a:solidFill>
                <a:latin typeface="+mn-lt"/>
              </a:defRPr>
            </a:lvl1pPr>
          </a:lstStyle>
          <a:p>
            <a:fld id="{9EC71654-96A5-4280-94F3-931C61A9F92C}" type="slidenum">
              <a:rPr lang="en-US" noProof="0" smtClean="0"/>
              <a:pPr/>
              <a:t>‹#›</a:t>
            </a:fld>
            <a:endParaRPr lang="en-US" noProof="0" dirty="0"/>
          </a:p>
        </p:txBody>
      </p:sp>
      <p:sp>
        <p:nvSpPr>
          <p:cNvPr id="15" name="Picture Placeholder 14">
            <a:extLst>
              <a:ext uri="{FF2B5EF4-FFF2-40B4-BE49-F238E27FC236}">
                <a16:creationId xmlns:a16="http://schemas.microsoft.com/office/drawing/2014/main" id="{B5A30B6B-EEDB-4142-8138-D50F5A307D76}"/>
              </a:ext>
            </a:extLst>
          </p:cNvPr>
          <p:cNvSpPr>
            <a:spLocks noGrp="1"/>
          </p:cNvSpPr>
          <p:nvPr>
            <p:ph type="pic" sz="quarter" idx="13"/>
          </p:nvPr>
        </p:nvSpPr>
        <p:spPr>
          <a:xfrm>
            <a:off x="2993041" y="2270376"/>
            <a:ext cx="6206400" cy="4587625"/>
          </a:xfrm>
          <a:custGeom>
            <a:avLst/>
            <a:gdLst>
              <a:gd name="connsiteX0" fmla="*/ 3103200 w 6206400"/>
              <a:gd name="connsiteY0" fmla="*/ 0 h 4587625"/>
              <a:gd name="connsiteX1" fmla="*/ 6206400 w 6206400"/>
              <a:gd name="connsiteY1" fmla="*/ 3103200 h 4587625"/>
              <a:gd name="connsiteX2" fmla="*/ 5831861 w 6206400"/>
              <a:gd name="connsiteY2" fmla="*/ 4582370 h 4587625"/>
              <a:gd name="connsiteX3" fmla="*/ 5828668 w 6206400"/>
              <a:gd name="connsiteY3" fmla="*/ 4587625 h 4587625"/>
              <a:gd name="connsiteX4" fmla="*/ 377733 w 6206400"/>
              <a:gd name="connsiteY4" fmla="*/ 4587625 h 4587625"/>
              <a:gd name="connsiteX5" fmla="*/ 374540 w 6206400"/>
              <a:gd name="connsiteY5" fmla="*/ 4582370 h 4587625"/>
              <a:gd name="connsiteX6" fmla="*/ 0 w 6206400"/>
              <a:gd name="connsiteY6" fmla="*/ 3103200 h 4587625"/>
              <a:gd name="connsiteX7" fmla="*/ 3103200 w 6206400"/>
              <a:gd name="connsiteY7" fmla="*/ 0 h 458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06400" h="4587625">
                <a:moveTo>
                  <a:pt x="3103200" y="0"/>
                </a:moveTo>
                <a:cubicBezTo>
                  <a:pt x="4817050" y="0"/>
                  <a:pt x="6206400" y="1389350"/>
                  <a:pt x="6206400" y="3103200"/>
                </a:cubicBezTo>
                <a:cubicBezTo>
                  <a:pt x="6206400" y="3638778"/>
                  <a:pt x="6070721" y="4142667"/>
                  <a:pt x="5831861" y="4582370"/>
                </a:cubicBezTo>
                <a:lnTo>
                  <a:pt x="5828668" y="4587625"/>
                </a:lnTo>
                <a:lnTo>
                  <a:pt x="377733" y="4587625"/>
                </a:lnTo>
                <a:lnTo>
                  <a:pt x="374540" y="4582370"/>
                </a:lnTo>
                <a:cubicBezTo>
                  <a:pt x="135679" y="4142667"/>
                  <a:pt x="0" y="3638778"/>
                  <a:pt x="0" y="3103200"/>
                </a:cubicBezTo>
                <a:cubicBezTo>
                  <a:pt x="0" y="1389350"/>
                  <a:pt x="1389350" y="0"/>
                  <a:pt x="3103200" y="0"/>
                </a:cubicBezTo>
                <a:close/>
              </a:path>
            </a:pathLst>
          </a:custGeom>
          <a:solidFill>
            <a:schemeClr val="bg2"/>
          </a:solidFill>
        </p:spPr>
        <p:txBody>
          <a:bodyPr wrap="square" anchor="ctr">
            <a:noAutofit/>
          </a:bodyPr>
          <a:lstStyle>
            <a:lvl1pPr marL="0" indent="0" algn="ctr">
              <a:buNone/>
              <a:defRPr sz="2400"/>
            </a:lvl1pPr>
          </a:lstStyle>
          <a:p>
            <a:r>
              <a:rPr lang="en-US" noProof="0"/>
              <a:t>Click icon to add picture</a:t>
            </a:r>
            <a:endParaRPr lang="en-US" noProof="0" dirty="0"/>
          </a:p>
        </p:txBody>
      </p:sp>
    </p:spTree>
    <p:extLst>
      <p:ext uri="{BB962C8B-B14F-4D97-AF65-F5344CB8AC3E}">
        <p14:creationId xmlns:p14="http://schemas.microsoft.com/office/powerpoint/2010/main" val="7802621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with Imag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FEE9886-36F0-4E06-A3A6-D8F00B0665A1}"/>
              </a:ext>
            </a:extLst>
          </p:cNvPr>
          <p:cNvSpPr>
            <a:spLocks noGrp="1"/>
          </p:cNvSpPr>
          <p:nvPr>
            <p:ph idx="1"/>
          </p:nvPr>
        </p:nvSpPr>
        <p:spPr>
          <a:xfrm>
            <a:off x="538960" y="1825625"/>
            <a:ext cx="4914189" cy="4351338"/>
          </a:xfrm>
        </p:spPr>
        <p:txBody>
          <a:bodyPr lIns="0" tIns="0" rIns="0" bIns="0">
            <a:noAutofit/>
          </a:bodyPr>
          <a:lstStyle>
            <a:lvl1pPr>
              <a:defRPr sz="2400"/>
            </a:lvl1pPr>
            <a:lvl2pPr>
              <a:defRPr sz="2000"/>
            </a:lvl2pPr>
            <a:lvl3pPr>
              <a:defRPr sz="1800"/>
            </a:lvl3pPr>
            <a:lvl4pPr>
              <a:defRPr sz="1600"/>
            </a:lvl4pPr>
            <a:lvl5pPr>
              <a:defRPr sz="16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7" name="Rectangle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bg1"/>
              </a:solidFill>
            </a:endParaRPr>
          </a:p>
        </p:txBody>
      </p:sp>
      <p:pic>
        <p:nvPicPr>
          <p:cNvPr id="8" name="Picture 7">
            <a:extLst>
              <a:ext uri="{FF2B5EF4-FFF2-40B4-BE49-F238E27FC236}">
                <a16:creationId xmlns:a16="http://schemas.microsoft.com/office/drawing/2014/main" id="{676C557E-B5A7-4416-BCC0-5743550BF15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grpSp>
        <p:nvGrpSpPr>
          <p:cNvPr id="10" name="Group 9">
            <a:extLst>
              <a:ext uri="{FF2B5EF4-FFF2-40B4-BE49-F238E27FC236}">
                <a16:creationId xmlns:a16="http://schemas.microsoft.com/office/drawing/2014/main" id="{42E17FB3-B5C4-4B3A-A57B-C6493A9D0C66}"/>
              </a:ext>
            </a:extLst>
          </p:cNvPr>
          <p:cNvGrpSpPr/>
          <p:nvPr userDrawn="1"/>
        </p:nvGrpSpPr>
        <p:grpSpPr>
          <a:xfrm rot="8650774">
            <a:off x="5037655" y="4336093"/>
            <a:ext cx="1905000" cy="2354263"/>
            <a:chOff x="11114088" y="2241550"/>
            <a:chExt cx="1905000" cy="2354263"/>
          </a:xfrm>
          <a:solidFill>
            <a:schemeClr val="bg2"/>
          </a:solidFill>
        </p:grpSpPr>
        <p:sp>
          <p:nvSpPr>
            <p:cNvPr id="11" name="Freeform 5">
              <a:extLst>
                <a:ext uri="{FF2B5EF4-FFF2-40B4-BE49-F238E27FC236}">
                  <a16:creationId xmlns:a16="http://schemas.microsoft.com/office/drawing/2014/main" id="{DCA6C454-F761-4265-BB5E-DFD947CC3592}"/>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2" name="Freeform 6">
              <a:extLst>
                <a:ext uri="{FF2B5EF4-FFF2-40B4-BE49-F238E27FC236}">
                  <a16:creationId xmlns:a16="http://schemas.microsoft.com/office/drawing/2014/main" id="{6B853B2F-9E1C-4AC4-9344-8610498D5B52}"/>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3" name="Freeform 7">
              <a:extLst>
                <a:ext uri="{FF2B5EF4-FFF2-40B4-BE49-F238E27FC236}">
                  <a16:creationId xmlns:a16="http://schemas.microsoft.com/office/drawing/2014/main" id="{B7FCC84B-2235-4948-8277-8363DFC691A4}"/>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Slide Number Placeholder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a:lstStyle>
            <a:lvl1pPr algn="ctr">
              <a:defRPr sz="900">
                <a:solidFill>
                  <a:schemeClr val="bg1"/>
                </a:solidFill>
                <a:latin typeface="+mn-lt"/>
              </a:defRPr>
            </a:lvl1pPr>
          </a:lstStyle>
          <a:p>
            <a:fld id="{9EC71654-96A5-4280-94F3-931C61A9F92C}" type="slidenum">
              <a:rPr lang="en-US" noProof="0" smtClean="0"/>
              <a:pPr/>
              <a:t>‹#›</a:t>
            </a:fld>
            <a:endParaRPr lang="en-US" noProof="0" dirty="0"/>
          </a:p>
        </p:txBody>
      </p:sp>
      <p:sp>
        <p:nvSpPr>
          <p:cNvPr id="23" name="Picture Placeholder 22">
            <a:extLst>
              <a:ext uri="{FF2B5EF4-FFF2-40B4-BE49-F238E27FC236}">
                <a16:creationId xmlns:a16="http://schemas.microsoft.com/office/drawing/2014/main" id="{26619E66-5354-4D60-8529-27917AC037C0}"/>
              </a:ext>
            </a:extLst>
          </p:cNvPr>
          <p:cNvSpPr>
            <a:spLocks noGrp="1"/>
          </p:cNvSpPr>
          <p:nvPr>
            <p:ph type="pic" sz="quarter" idx="13"/>
          </p:nvPr>
        </p:nvSpPr>
        <p:spPr>
          <a:xfrm>
            <a:off x="5884648" y="0"/>
            <a:ext cx="6307353" cy="5780372"/>
          </a:xfrm>
          <a:custGeom>
            <a:avLst/>
            <a:gdLst>
              <a:gd name="connsiteX0" fmla="*/ 760444 w 6307353"/>
              <a:gd name="connsiteY0" fmla="*/ 0 h 5780372"/>
              <a:gd name="connsiteX1" fmla="*/ 6307353 w 6307353"/>
              <a:gd name="connsiteY1" fmla="*/ 0 h 5780372"/>
              <a:gd name="connsiteX2" fmla="*/ 6307353 w 6307353"/>
              <a:gd name="connsiteY2" fmla="*/ 4515612 h 5780372"/>
              <a:gd name="connsiteX3" fmla="*/ 6110746 w 6307353"/>
              <a:gd name="connsiteY3" fmla="*/ 4731934 h 5780372"/>
              <a:gd name="connsiteX4" fmla="*/ 3579592 w 6307353"/>
              <a:gd name="connsiteY4" fmla="*/ 5780372 h 5780372"/>
              <a:gd name="connsiteX5" fmla="*/ 0 w 6307353"/>
              <a:gd name="connsiteY5" fmla="*/ 2200780 h 5780372"/>
              <a:gd name="connsiteX6" fmla="*/ 611338 w 6307353"/>
              <a:gd name="connsiteY6" fmla="*/ 199396 h 5780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07353" h="5780372">
                <a:moveTo>
                  <a:pt x="760444" y="0"/>
                </a:moveTo>
                <a:lnTo>
                  <a:pt x="6307353" y="0"/>
                </a:lnTo>
                <a:lnTo>
                  <a:pt x="6307353" y="4515612"/>
                </a:lnTo>
                <a:lnTo>
                  <a:pt x="6110746" y="4731934"/>
                </a:lnTo>
                <a:cubicBezTo>
                  <a:pt x="5462967" y="5379713"/>
                  <a:pt x="4568069" y="5780372"/>
                  <a:pt x="3579592" y="5780372"/>
                </a:cubicBezTo>
                <a:cubicBezTo>
                  <a:pt x="1602638" y="5780372"/>
                  <a:pt x="0" y="4177734"/>
                  <a:pt x="0" y="2200780"/>
                </a:cubicBezTo>
                <a:cubicBezTo>
                  <a:pt x="0" y="1459422"/>
                  <a:pt x="225371" y="770703"/>
                  <a:pt x="611338" y="199396"/>
                </a:cubicBezTo>
                <a:close/>
              </a:path>
            </a:pathLst>
          </a:custGeom>
          <a:solidFill>
            <a:schemeClr val="bg2"/>
          </a:solidFill>
        </p:spPr>
        <p:txBody>
          <a:bodyPr wrap="square" anchor="ctr">
            <a:noAutofit/>
          </a:bodyPr>
          <a:lstStyle>
            <a:lvl1pPr marL="0" indent="0" algn="ctr">
              <a:buNone/>
              <a:defRPr/>
            </a:lvl1pPr>
          </a:lstStyle>
          <a:p>
            <a:r>
              <a:rPr lang="en-US" noProof="0"/>
              <a:t>Click icon to add picture</a:t>
            </a:r>
            <a:endParaRPr lang="en-US" noProof="0" dirty="0"/>
          </a:p>
        </p:txBody>
      </p:sp>
      <p:sp>
        <p:nvSpPr>
          <p:cNvPr id="14" name="Title 1">
            <a:extLst>
              <a:ext uri="{FF2B5EF4-FFF2-40B4-BE49-F238E27FC236}">
                <a16:creationId xmlns:a16="http://schemas.microsoft.com/office/drawing/2014/main" id="{2E646B4F-6CCB-724C-9D5E-6D5770023939}"/>
              </a:ext>
            </a:extLst>
          </p:cNvPr>
          <p:cNvSpPr>
            <a:spLocks noGrp="1"/>
          </p:cNvSpPr>
          <p:nvPr>
            <p:ph type="title"/>
          </p:nvPr>
        </p:nvSpPr>
        <p:spPr>
          <a:xfrm>
            <a:off x="515938" y="499595"/>
            <a:ext cx="4937211" cy="1325563"/>
          </a:xfrm>
        </p:spPr>
        <p:txBody>
          <a:bodyPr lIns="0" tIns="0" rIns="0" bIns="0">
            <a:noAutofit/>
          </a:bodyPr>
          <a:lstStyle>
            <a:lvl1pPr>
              <a:defRPr sz="3200" b="1" cap="all" baseline="0"/>
            </a:lvl1pPr>
          </a:lstStyle>
          <a:p>
            <a:r>
              <a:rPr lang="en-US" noProof="0"/>
              <a:t>Click to edit Master title style</a:t>
            </a:r>
            <a:endParaRPr lang="en-US" noProof="0" dirty="0"/>
          </a:p>
        </p:txBody>
      </p:sp>
    </p:spTree>
    <p:extLst>
      <p:ext uri="{BB962C8B-B14F-4D97-AF65-F5344CB8AC3E}">
        <p14:creationId xmlns:p14="http://schemas.microsoft.com/office/powerpoint/2010/main" val="3577054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758F3-6311-4BBF-9C0A-1ADA7A27E44C}"/>
              </a:ext>
            </a:extLst>
          </p:cNvPr>
          <p:cNvSpPr>
            <a:spLocks noGrp="1"/>
          </p:cNvSpPr>
          <p:nvPr>
            <p:ph type="title"/>
          </p:nvPr>
        </p:nvSpPr>
        <p:spPr>
          <a:xfrm>
            <a:off x="838200" y="525818"/>
            <a:ext cx="10515600" cy="498598"/>
          </a:xfrm>
        </p:spPr>
        <p:txBody>
          <a:bodyPr lIns="0" tIns="0" rIns="0" bIns="0" anchor="t">
            <a:spAutoFit/>
          </a:bodyPr>
          <a:lstStyle>
            <a:lvl1pPr algn="ctr">
              <a:defRPr sz="3600" cap="all" baseline="0">
                <a:solidFill>
                  <a:schemeClr val="tx1">
                    <a:lumMod val="75000"/>
                    <a:lumOff val="25000"/>
                  </a:schemeClr>
                </a:solidFill>
              </a:defRPr>
            </a:lvl1pPr>
          </a:lstStyle>
          <a:p>
            <a:r>
              <a:rPr lang="en-US"/>
              <a:t>Click to edit Master title style</a:t>
            </a:r>
            <a:endParaRPr lang="en-US" dirty="0"/>
          </a:p>
        </p:txBody>
      </p:sp>
      <p:sp>
        <p:nvSpPr>
          <p:cNvPr id="4" name="Footer Placeholder 3">
            <a:extLst>
              <a:ext uri="{FF2B5EF4-FFF2-40B4-BE49-F238E27FC236}">
                <a16:creationId xmlns:a16="http://schemas.microsoft.com/office/drawing/2014/main" id="{CC86F3C5-5D77-43F9-92A6-DE0777BBB6A5}"/>
              </a:ext>
            </a:extLst>
          </p:cNvPr>
          <p:cNvSpPr>
            <a:spLocks noGrp="1"/>
          </p:cNvSpPr>
          <p:nvPr>
            <p:ph type="ftr" sz="quarter" idx="11"/>
          </p:nvPr>
        </p:nvSpPr>
        <p:spPr>
          <a:xfrm>
            <a:off x="10263187" y="6509710"/>
            <a:ext cx="1561696" cy="276999"/>
          </a:xfrm>
        </p:spPr>
        <p:txBody>
          <a:bodyPr>
            <a:spAutoFit/>
          </a:bodyPr>
          <a:lstStyle>
            <a:lvl1pPr>
              <a:defRPr>
                <a:solidFill>
                  <a:schemeClr val="tx1">
                    <a:lumMod val="75000"/>
                    <a:lumOff val="25000"/>
                  </a:schemeClr>
                </a:solidFill>
              </a:defRPr>
            </a:lvl1pPr>
          </a:lstStyle>
          <a:p>
            <a:r>
              <a:rPr lang="en-US" dirty="0"/>
              <a:t>Your Logo Here</a:t>
            </a:r>
          </a:p>
        </p:txBody>
      </p:sp>
      <p:sp>
        <p:nvSpPr>
          <p:cNvPr id="6" name="Rectangle 5">
            <a:extLst>
              <a:ext uri="{FF2B5EF4-FFF2-40B4-BE49-F238E27FC236}">
                <a16:creationId xmlns:a16="http://schemas.microsoft.com/office/drawing/2014/main" id="{CCB4FB46-0511-4A20-A9DA-85B06B5DF611}"/>
              </a:ext>
            </a:extLst>
          </p:cNvPr>
          <p:cNvSpPr/>
          <p:nvPr userDrawn="1"/>
        </p:nvSpPr>
        <p:spPr>
          <a:xfrm>
            <a:off x="0" y="6511448"/>
            <a:ext cx="10263189" cy="27352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FA583AD1-0683-4B68-832E-79E5AC88DF1C}"/>
              </a:ext>
            </a:extLst>
          </p:cNvPr>
          <p:cNvSpPr/>
          <p:nvPr userDrawn="1"/>
        </p:nvSpPr>
        <p:spPr>
          <a:xfrm>
            <a:off x="11620500" y="525817"/>
            <a:ext cx="571500" cy="49244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lumMod val="75000"/>
                  <a:lumOff val="25000"/>
                </a:schemeClr>
              </a:solidFill>
            </a:endParaRPr>
          </a:p>
        </p:txBody>
      </p:sp>
      <p:sp>
        <p:nvSpPr>
          <p:cNvPr id="15" name="Rectangle 14">
            <a:extLst>
              <a:ext uri="{FF2B5EF4-FFF2-40B4-BE49-F238E27FC236}">
                <a16:creationId xmlns:a16="http://schemas.microsoft.com/office/drawing/2014/main" id="{9EB2F141-1AB9-4751-90A0-65BD481D8563}"/>
              </a:ext>
            </a:extLst>
          </p:cNvPr>
          <p:cNvSpPr/>
          <p:nvPr userDrawn="1"/>
        </p:nvSpPr>
        <p:spPr>
          <a:xfrm>
            <a:off x="11824884" y="6511448"/>
            <a:ext cx="367116" cy="27352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Slide Number Placeholder 4">
            <a:extLst>
              <a:ext uri="{FF2B5EF4-FFF2-40B4-BE49-F238E27FC236}">
                <a16:creationId xmlns:a16="http://schemas.microsoft.com/office/drawing/2014/main" id="{ED94255E-A54B-4118-B827-E0382D3A093F}"/>
              </a:ext>
            </a:extLst>
          </p:cNvPr>
          <p:cNvSpPr>
            <a:spLocks noGrp="1"/>
          </p:cNvSpPr>
          <p:nvPr>
            <p:ph type="sldNum" sz="quarter" idx="12"/>
          </p:nvPr>
        </p:nvSpPr>
        <p:spPr>
          <a:xfrm>
            <a:off x="11677650" y="589475"/>
            <a:ext cx="419100" cy="365125"/>
          </a:xfrm>
        </p:spPr>
        <p:txBody>
          <a:bodyPr/>
          <a:lstStyle>
            <a:lvl1pPr algn="ctr">
              <a:defRPr sz="1000">
                <a:solidFill>
                  <a:schemeClr val="bg1"/>
                </a:solidFill>
              </a:defRPr>
            </a:lvl1pPr>
          </a:lstStyle>
          <a:p>
            <a:fld id="{0FD50806-BABF-4915-9689-3B9956D1C75C}" type="slidenum">
              <a:rPr lang="en-US" smtClean="0"/>
              <a:pPr/>
              <a:t>‹#›</a:t>
            </a:fld>
            <a:endParaRPr lang="en-US" dirty="0"/>
          </a:p>
        </p:txBody>
      </p:sp>
      <p:grpSp>
        <p:nvGrpSpPr>
          <p:cNvPr id="16" name="Group 15">
            <a:extLst>
              <a:ext uri="{FF2B5EF4-FFF2-40B4-BE49-F238E27FC236}">
                <a16:creationId xmlns:a16="http://schemas.microsoft.com/office/drawing/2014/main" id="{133619BB-9A09-40D9-A9F1-A026ABABCFBF}"/>
              </a:ext>
            </a:extLst>
          </p:cNvPr>
          <p:cNvGrpSpPr/>
          <p:nvPr userDrawn="1"/>
        </p:nvGrpSpPr>
        <p:grpSpPr>
          <a:xfrm>
            <a:off x="334126" y="6577411"/>
            <a:ext cx="1084573" cy="141598"/>
            <a:chOff x="334126" y="6490192"/>
            <a:chExt cx="1084573" cy="141598"/>
          </a:xfrm>
        </p:grpSpPr>
        <p:sp>
          <p:nvSpPr>
            <p:cNvPr id="17" name="Rectangle: Rounded Corners 16">
              <a:extLst>
                <a:ext uri="{FF2B5EF4-FFF2-40B4-BE49-F238E27FC236}">
                  <a16:creationId xmlns:a16="http://schemas.microsoft.com/office/drawing/2014/main" id="{606B9428-3B49-42EA-ACD3-FF049EF21512}"/>
                </a:ext>
              </a:extLst>
            </p:cNvPr>
            <p:cNvSpPr/>
            <p:nvPr/>
          </p:nvSpPr>
          <p:spPr>
            <a:xfrm rot="18900000" flipH="1">
              <a:off x="334126" y="6490192"/>
              <a:ext cx="141598" cy="141598"/>
            </a:xfrm>
            <a:prstGeom prst="roundRect">
              <a:avLst>
                <a:gd name="adj" fmla="val 11080"/>
              </a:avLst>
            </a:prstGeom>
            <a:solidFill>
              <a:srgbClr val="CE2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Rounded Corners 17">
              <a:extLst>
                <a:ext uri="{FF2B5EF4-FFF2-40B4-BE49-F238E27FC236}">
                  <a16:creationId xmlns:a16="http://schemas.microsoft.com/office/drawing/2014/main" id="{A069E56F-ACCE-4A35-B24D-58EA37E4CEA1}"/>
                </a:ext>
              </a:extLst>
            </p:cNvPr>
            <p:cNvSpPr/>
            <p:nvPr/>
          </p:nvSpPr>
          <p:spPr>
            <a:xfrm rot="18900000" flipH="1">
              <a:off x="648451" y="6490192"/>
              <a:ext cx="141598" cy="141598"/>
            </a:xfrm>
            <a:prstGeom prst="roundRect">
              <a:avLst>
                <a:gd name="adj" fmla="val 1108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Rounded Corners 18">
              <a:extLst>
                <a:ext uri="{FF2B5EF4-FFF2-40B4-BE49-F238E27FC236}">
                  <a16:creationId xmlns:a16="http://schemas.microsoft.com/office/drawing/2014/main" id="{5465AED1-A4C5-416C-90F3-39CC10CEEAF1}"/>
                </a:ext>
              </a:extLst>
            </p:cNvPr>
            <p:cNvSpPr/>
            <p:nvPr/>
          </p:nvSpPr>
          <p:spPr>
            <a:xfrm rot="18900000" flipH="1">
              <a:off x="962776" y="6490192"/>
              <a:ext cx="141598" cy="141598"/>
            </a:xfrm>
            <a:prstGeom prst="roundRect">
              <a:avLst>
                <a:gd name="adj" fmla="val 1108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Rounded Corners 19">
              <a:extLst>
                <a:ext uri="{FF2B5EF4-FFF2-40B4-BE49-F238E27FC236}">
                  <a16:creationId xmlns:a16="http://schemas.microsoft.com/office/drawing/2014/main" id="{411431DD-99C5-48BB-92EB-730E9F76D556}"/>
                </a:ext>
              </a:extLst>
            </p:cNvPr>
            <p:cNvSpPr/>
            <p:nvPr/>
          </p:nvSpPr>
          <p:spPr>
            <a:xfrm rot="18900000" flipH="1">
              <a:off x="1277101" y="6490192"/>
              <a:ext cx="141598" cy="141598"/>
            </a:xfrm>
            <a:prstGeom prst="roundRect">
              <a:avLst>
                <a:gd name="adj" fmla="val 1108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4638289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0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70CD0-696D-4313-96BA-4AA72C813BD0}"/>
              </a:ext>
            </a:extLst>
          </p:cNvPr>
          <p:cNvSpPr>
            <a:spLocks noGrp="1"/>
          </p:cNvSpPr>
          <p:nvPr>
            <p:ph type="title"/>
          </p:nvPr>
        </p:nvSpPr>
        <p:spPr>
          <a:xfrm>
            <a:off x="515938" y="499595"/>
            <a:ext cx="4937211" cy="1325563"/>
          </a:xfrm>
        </p:spPr>
        <p:txBody>
          <a:bodyPr lIns="0" tIns="0" rIns="0" bIns="0">
            <a:noAutofit/>
          </a:bodyPr>
          <a:lstStyle>
            <a:lvl1pPr>
              <a:defRPr sz="3200" b="1" cap="all" baseline="0"/>
            </a:lvl1pPr>
          </a:lstStyle>
          <a:p>
            <a:r>
              <a:rPr lang="en-US" noProof="0"/>
              <a:t>Click to edit Master title style</a:t>
            </a:r>
          </a:p>
        </p:txBody>
      </p:sp>
      <p:sp>
        <p:nvSpPr>
          <p:cNvPr id="3" name="Content Placeholder 2">
            <a:extLst>
              <a:ext uri="{FF2B5EF4-FFF2-40B4-BE49-F238E27FC236}">
                <a16:creationId xmlns:a16="http://schemas.microsoft.com/office/drawing/2014/main" id="{0FEE9886-36F0-4E06-A3A6-D8F00B0665A1}"/>
              </a:ext>
            </a:extLst>
          </p:cNvPr>
          <p:cNvSpPr>
            <a:spLocks noGrp="1"/>
          </p:cNvSpPr>
          <p:nvPr>
            <p:ph idx="1" hasCustomPrompt="1"/>
          </p:nvPr>
        </p:nvSpPr>
        <p:spPr>
          <a:xfrm>
            <a:off x="538960" y="1825625"/>
            <a:ext cx="4914189" cy="4351338"/>
          </a:xfrm>
        </p:spPr>
        <p:txBody>
          <a:bodyPr lIns="0" tIns="0" rIns="0" bIns="0">
            <a:noAutofit/>
          </a:bodyPr>
          <a:lstStyle>
            <a:lvl1pPr>
              <a:defRPr sz="2400"/>
            </a:lvl1pPr>
            <a:lvl2pPr>
              <a:defRPr sz="2000"/>
            </a:lvl2pPr>
            <a:lvl3pPr>
              <a:defRPr sz="1800"/>
            </a:lvl3pPr>
            <a:lvl4pPr>
              <a:defRPr sz="1600"/>
            </a:lvl4pPr>
            <a:lvl5pPr>
              <a:defRPr sz="16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Rectangle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bg1"/>
              </a:solidFill>
            </a:endParaRPr>
          </a:p>
        </p:txBody>
      </p:sp>
      <p:pic>
        <p:nvPicPr>
          <p:cNvPr id="8" name="Picture 7">
            <a:extLst>
              <a:ext uri="{FF2B5EF4-FFF2-40B4-BE49-F238E27FC236}">
                <a16:creationId xmlns:a16="http://schemas.microsoft.com/office/drawing/2014/main" id="{676C557E-B5A7-4416-BCC0-5743550BF15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Slide Number Placeholder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a:lstStyle>
            <a:lvl1pPr algn="ctr">
              <a:defRPr sz="900">
                <a:solidFill>
                  <a:schemeClr val="bg1"/>
                </a:solidFill>
                <a:latin typeface="+mn-lt"/>
              </a:defRPr>
            </a:lvl1pPr>
          </a:lstStyle>
          <a:p>
            <a:fld id="{9EC71654-96A5-4280-94F3-931C61A9F92C}" type="slidenum">
              <a:rPr lang="en-US" noProof="0" smtClean="0"/>
              <a:pPr/>
              <a:t>‹#›</a:t>
            </a:fld>
            <a:endParaRPr lang="en-US" noProof="0" dirty="0"/>
          </a:p>
        </p:txBody>
      </p:sp>
      <p:sp>
        <p:nvSpPr>
          <p:cNvPr id="14" name="Rectangle 13">
            <a:extLst>
              <a:ext uri="{FF2B5EF4-FFF2-40B4-BE49-F238E27FC236}">
                <a16:creationId xmlns:a16="http://schemas.microsoft.com/office/drawing/2014/main" id="{9D415693-E2CB-4DB4-B07C-2F96B0CAB302}"/>
              </a:ext>
            </a:extLst>
          </p:cNvPr>
          <p:cNvSpPr/>
          <p:nvPr userDrawn="1"/>
        </p:nvSpPr>
        <p:spPr>
          <a:xfrm>
            <a:off x="7854462" y="988536"/>
            <a:ext cx="4329129" cy="4880927"/>
          </a:xfrm>
          <a:prstGeom prst="rect">
            <a:avLst/>
          </a:prstGeom>
          <a:solidFill>
            <a:schemeClr val="accent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Oval 3">
            <a:extLst>
              <a:ext uri="{FF2B5EF4-FFF2-40B4-BE49-F238E27FC236}">
                <a16:creationId xmlns:a16="http://schemas.microsoft.com/office/drawing/2014/main" id="{14C1BF67-E354-4E04-8F94-BABF2B7D1AFB}"/>
              </a:ext>
            </a:extLst>
          </p:cNvPr>
          <p:cNvSpPr/>
          <p:nvPr userDrawn="1"/>
        </p:nvSpPr>
        <p:spPr>
          <a:xfrm>
            <a:off x="5107816" y="633613"/>
            <a:ext cx="5571908" cy="5571906"/>
          </a:xfrm>
          <a:prstGeom prst="ellipse">
            <a:avLst/>
          </a:prstGeom>
          <a:solidFill>
            <a:schemeClr val="bg2">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Picture Placeholder 5">
            <a:extLst>
              <a:ext uri="{FF2B5EF4-FFF2-40B4-BE49-F238E27FC236}">
                <a16:creationId xmlns:a16="http://schemas.microsoft.com/office/drawing/2014/main" id="{FF6AC390-6F85-4B64-AE7A-E8E0D8FC89CF}"/>
              </a:ext>
            </a:extLst>
          </p:cNvPr>
          <p:cNvSpPr>
            <a:spLocks noGrp="1"/>
          </p:cNvSpPr>
          <p:nvPr>
            <p:ph type="pic" sz="quarter" idx="13"/>
          </p:nvPr>
        </p:nvSpPr>
        <p:spPr>
          <a:xfrm>
            <a:off x="5455212" y="988536"/>
            <a:ext cx="4884848" cy="4884848"/>
          </a:xfrm>
          <a:prstGeom prst="ellipse">
            <a:avLst/>
          </a:prstGeom>
          <a:solidFill>
            <a:schemeClr val="bg1">
              <a:lumMod val="85000"/>
            </a:schemeClr>
          </a:solidFill>
        </p:spPr>
        <p:txBody>
          <a:bodyPr anchor="ctr"/>
          <a:lstStyle>
            <a:lvl1pPr marL="0" indent="0" algn="ctr">
              <a:buNone/>
              <a:defRPr/>
            </a:lvl1pPr>
          </a:lstStyle>
          <a:p>
            <a:r>
              <a:rPr lang="en-US" noProof="0"/>
              <a:t>Click icon to add picture</a:t>
            </a:r>
            <a:endParaRPr lang="en-US" noProof="0" dirty="0"/>
          </a:p>
        </p:txBody>
      </p:sp>
    </p:spTree>
    <p:extLst>
      <p:ext uri="{BB962C8B-B14F-4D97-AF65-F5344CB8AC3E}">
        <p14:creationId xmlns:p14="http://schemas.microsoft.com/office/powerpoint/2010/main" val="26766547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03">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12E4E194-63F1-4D43-AC02-75733DF045E9}"/>
              </a:ext>
            </a:extLst>
          </p:cNvPr>
          <p:cNvSpPr/>
          <p:nvPr userDrawn="1"/>
        </p:nvSpPr>
        <p:spPr>
          <a:xfrm>
            <a:off x="8308181" y="1630018"/>
            <a:ext cx="3883819" cy="43732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2" name="Oval 21">
            <a:extLst>
              <a:ext uri="{FF2B5EF4-FFF2-40B4-BE49-F238E27FC236}">
                <a16:creationId xmlns:a16="http://schemas.microsoft.com/office/drawing/2014/main" id="{E799E3E2-888B-2343-9A63-F84C03265CB5}"/>
              </a:ext>
            </a:extLst>
          </p:cNvPr>
          <p:cNvSpPr>
            <a:spLocks noChangeAspect="1"/>
          </p:cNvSpPr>
          <p:nvPr userDrawn="1"/>
        </p:nvSpPr>
        <p:spPr>
          <a:xfrm>
            <a:off x="9833702" y="1823757"/>
            <a:ext cx="832104" cy="832104"/>
          </a:xfrm>
          <a:prstGeom prst="ellipse">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3" name="Picture Placeholder 11">
            <a:extLst>
              <a:ext uri="{FF2B5EF4-FFF2-40B4-BE49-F238E27FC236}">
                <a16:creationId xmlns:a16="http://schemas.microsoft.com/office/drawing/2014/main" id="{8FEDE8EF-5B7A-A741-9A56-D365CAE01B62}"/>
              </a:ext>
            </a:extLst>
          </p:cNvPr>
          <p:cNvSpPr>
            <a:spLocks noGrp="1"/>
          </p:cNvSpPr>
          <p:nvPr>
            <p:ph type="pic" sz="quarter" idx="19" hasCustomPrompt="1"/>
          </p:nvPr>
        </p:nvSpPr>
        <p:spPr>
          <a:xfrm>
            <a:off x="9998318" y="1988373"/>
            <a:ext cx="502873" cy="502873"/>
          </a:xfrm>
          <a:prstGeom prst="rect">
            <a:avLst/>
          </a:prstGeom>
          <a:noFill/>
        </p:spPr>
        <p:txBody>
          <a:bodyPr lIns="0" rIns="0" anchor="ctr">
            <a:noAutofit/>
          </a:bodyPr>
          <a:lstStyle>
            <a:lvl1pPr marL="0" indent="0" algn="ctr">
              <a:buNone/>
              <a:defRPr sz="1100">
                <a:solidFill>
                  <a:schemeClr val="bg1"/>
                </a:solidFill>
              </a:defRPr>
            </a:lvl1pPr>
          </a:lstStyle>
          <a:p>
            <a:r>
              <a:rPr lang="en-US" noProof="0" dirty="0"/>
              <a:t>icon</a:t>
            </a:r>
          </a:p>
        </p:txBody>
      </p:sp>
      <p:sp>
        <p:nvSpPr>
          <p:cNvPr id="9" name="Rectangle 8">
            <a:extLst>
              <a:ext uri="{FF2B5EF4-FFF2-40B4-BE49-F238E27FC236}">
                <a16:creationId xmlns:a16="http://schemas.microsoft.com/office/drawing/2014/main" id="{3755C1FB-E61C-4BBC-8179-D34908DEA1B6}"/>
              </a:ext>
            </a:extLst>
          </p:cNvPr>
          <p:cNvSpPr/>
          <p:nvPr userDrawn="1"/>
        </p:nvSpPr>
        <p:spPr>
          <a:xfrm>
            <a:off x="0" y="1630018"/>
            <a:ext cx="3883819" cy="43732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Oval 3">
            <a:extLst>
              <a:ext uri="{FF2B5EF4-FFF2-40B4-BE49-F238E27FC236}">
                <a16:creationId xmlns:a16="http://schemas.microsoft.com/office/drawing/2014/main" id="{8C1E0992-271E-4948-9461-C7AA54AF8FEA}"/>
              </a:ext>
            </a:extLst>
          </p:cNvPr>
          <p:cNvSpPr>
            <a:spLocks noChangeAspect="1"/>
          </p:cNvSpPr>
          <p:nvPr userDrawn="1"/>
        </p:nvSpPr>
        <p:spPr>
          <a:xfrm>
            <a:off x="1526011" y="1823757"/>
            <a:ext cx="832104" cy="83210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32970CD0-696D-4313-96BA-4AA72C813BD0}"/>
              </a:ext>
            </a:extLst>
          </p:cNvPr>
          <p:cNvSpPr>
            <a:spLocks noGrp="1"/>
          </p:cNvSpPr>
          <p:nvPr>
            <p:ph type="title"/>
          </p:nvPr>
        </p:nvSpPr>
        <p:spPr>
          <a:xfrm>
            <a:off x="515938" y="246621"/>
            <a:ext cx="11150600" cy="920336"/>
          </a:xfrm>
        </p:spPr>
        <p:txBody>
          <a:bodyPr lIns="0" tIns="0" rIns="0" bIns="0" anchor="b">
            <a:noAutofit/>
          </a:bodyPr>
          <a:lstStyle>
            <a:lvl1pPr>
              <a:defRPr sz="3200" b="1" cap="all" baseline="0"/>
            </a:lvl1pPr>
          </a:lstStyle>
          <a:p>
            <a:r>
              <a:rPr lang="en-US" noProof="0"/>
              <a:t>Click to edit Master title style</a:t>
            </a:r>
          </a:p>
        </p:txBody>
      </p:sp>
      <p:sp>
        <p:nvSpPr>
          <p:cNvPr id="3" name="Content Placeholder 2">
            <a:extLst>
              <a:ext uri="{FF2B5EF4-FFF2-40B4-BE49-F238E27FC236}">
                <a16:creationId xmlns:a16="http://schemas.microsoft.com/office/drawing/2014/main" id="{0FEE9886-36F0-4E06-A3A6-D8F00B0665A1}"/>
              </a:ext>
            </a:extLst>
          </p:cNvPr>
          <p:cNvSpPr>
            <a:spLocks noGrp="1"/>
          </p:cNvSpPr>
          <p:nvPr>
            <p:ph idx="1" hasCustomPrompt="1"/>
          </p:nvPr>
        </p:nvSpPr>
        <p:spPr>
          <a:xfrm>
            <a:off x="219126" y="3207024"/>
            <a:ext cx="3445566" cy="2504663"/>
          </a:xfrm>
        </p:spPr>
        <p:txBody>
          <a:bodyPr lIns="0" tIns="0" rIns="0" bIns="0">
            <a:norm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Edit Master text styles</a:t>
            </a:r>
          </a:p>
        </p:txBody>
      </p:sp>
      <p:sp>
        <p:nvSpPr>
          <p:cNvPr id="7" name="Rectangle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bg1"/>
              </a:solidFill>
            </a:endParaRPr>
          </a:p>
        </p:txBody>
      </p:sp>
      <p:pic>
        <p:nvPicPr>
          <p:cNvPr id="8" name="Picture 7">
            <a:extLst>
              <a:ext uri="{FF2B5EF4-FFF2-40B4-BE49-F238E27FC236}">
                <a16:creationId xmlns:a16="http://schemas.microsoft.com/office/drawing/2014/main" id="{676C557E-B5A7-4416-BCC0-5743550BF15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Slide Number Placeholder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a:lstStyle>
            <a:lvl1pPr algn="ctr">
              <a:defRPr sz="900">
                <a:solidFill>
                  <a:schemeClr val="bg1"/>
                </a:solidFill>
                <a:latin typeface="+mn-lt"/>
              </a:defRPr>
            </a:lvl1pPr>
          </a:lstStyle>
          <a:p>
            <a:fld id="{9EC71654-96A5-4280-94F3-931C61A9F92C}" type="slidenum">
              <a:rPr lang="en-US" noProof="0" smtClean="0"/>
              <a:pPr/>
              <a:t>‹#›</a:t>
            </a:fld>
            <a:endParaRPr lang="en-US" noProof="0" dirty="0"/>
          </a:p>
        </p:txBody>
      </p:sp>
      <p:sp>
        <p:nvSpPr>
          <p:cNvPr id="6" name="Picture Placeholder 5">
            <a:extLst>
              <a:ext uri="{FF2B5EF4-FFF2-40B4-BE49-F238E27FC236}">
                <a16:creationId xmlns:a16="http://schemas.microsoft.com/office/drawing/2014/main" id="{35B71D50-AA4B-4E0C-8F6A-0F64F2C8A8C7}"/>
              </a:ext>
            </a:extLst>
          </p:cNvPr>
          <p:cNvSpPr>
            <a:spLocks noGrp="1"/>
          </p:cNvSpPr>
          <p:nvPr>
            <p:ph type="pic" sz="quarter" idx="13"/>
          </p:nvPr>
        </p:nvSpPr>
        <p:spPr>
          <a:xfrm>
            <a:off x="3883819" y="1630018"/>
            <a:ext cx="4424362" cy="4373217"/>
          </a:xfrm>
          <a:solidFill>
            <a:schemeClr val="bg2">
              <a:lumMod val="90000"/>
            </a:schemeClr>
          </a:solidFill>
        </p:spPr>
        <p:txBody>
          <a:bodyPr anchor="ctr"/>
          <a:lstStyle>
            <a:lvl1pPr marL="0" indent="0" algn="ctr">
              <a:buNone/>
              <a:defRPr/>
            </a:lvl1pPr>
          </a:lstStyle>
          <a:p>
            <a:r>
              <a:rPr lang="en-US" noProof="0"/>
              <a:t>Click icon to add picture</a:t>
            </a:r>
            <a:endParaRPr lang="en-US" noProof="0" dirty="0"/>
          </a:p>
        </p:txBody>
      </p:sp>
      <p:sp>
        <p:nvSpPr>
          <p:cNvPr id="17" name="Content Placeholder 2">
            <a:extLst>
              <a:ext uri="{FF2B5EF4-FFF2-40B4-BE49-F238E27FC236}">
                <a16:creationId xmlns:a16="http://schemas.microsoft.com/office/drawing/2014/main" id="{147C9C38-5B17-467D-B581-EF28ECB11E80}"/>
              </a:ext>
            </a:extLst>
          </p:cNvPr>
          <p:cNvSpPr>
            <a:spLocks noGrp="1"/>
          </p:cNvSpPr>
          <p:nvPr>
            <p:ph idx="14" hasCustomPrompt="1"/>
          </p:nvPr>
        </p:nvSpPr>
        <p:spPr>
          <a:xfrm>
            <a:off x="8527490" y="3207024"/>
            <a:ext cx="3445200" cy="2504663"/>
          </a:xfrm>
        </p:spPr>
        <p:txBody>
          <a:bodyPr lIns="0" tIns="0" rIns="0" bIns="0">
            <a:norm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Edit Master text styles</a:t>
            </a:r>
          </a:p>
        </p:txBody>
      </p:sp>
      <p:sp>
        <p:nvSpPr>
          <p:cNvPr id="20" name="Content Placeholder 2">
            <a:extLst>
              <a:ext uri="{FF2B5EF4-FFF2-40B4-BE49-F238E27FC236}">
                <a16:creationId xmlns:a16="http://schemas.microsoft.com/office/drawing/2014/main" id="{FEB88DD7-AEB5-4718-AF2D-28B5B91ED715}"/>
              </a:ext>
            </a:extLst>
          </p:cNvPr>
          <p:cNvSpPr>
            <a:spLocks noGrp="1"/>
          </p:cNvSpPr>
          <p:nvPr>
            <p:ph idx="15" hasCustomPrompt="1"/>
          </p:nvPr>
        </p:nvSpPr>
        <p:spPr>
          <a:xfrm>
            <a:off x="219126" y="2711636"/>
            <a:ext cx="3445566" cy="495389"/>
          </a:xfrm>
        </p:spPr>
        <p:txBody>
          <a:bodyPr lIns="0" tIns="0" rIns="0" bIns="0" anchor="ctr">
            <a:noAutofit/>
          </a:bodyPr>
          <a:lstStyle>
            <a:lvl1pPr marL="0" indent="0" algn="ctr">
              <a:buNone/>
              <a:defRPr sz="1800" b="1" cap="all" baseline="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Edit Master text styles</a:t>
            </a:r>
          </a:p>
        </p:txBody>
      </p:sp>
      <p:sp>
        <p:nvSpPr>
          <p:cNvPr id="21" name="Content Placeholder 2">
            <a:extLst>
              <a:ext uri="{FF2B5EF4-FFF2-40B4-BE49-F238E27FC236}">
                <a16:creationId xmlns:a16="http://schemas.microsoft.com/office/drawing/2014/main" id="{F694448B-800C-40EF-8F61-18C018E8374C}"/>
              </a:ext>
            </a:extLst>
          </p:cNvPr>
          <p:cNvSpPr>
            <a:spLocks noGrp="1"/>
          </p:cNvSpPr>
          <p:nvPr>
            <p:ph idx="16" hasCustomPrompt="1"/>
          </p:nvPr>
        </p:nvSpPr>
        <p:spPr>
          <a:xfrm>
            <a:off x="8527124" y="2711636"/>
            <a:ext cx="3445566" cy="495389"/>
          </a:xfrm>
        </p:spPr>
        <p:txBody>
          <a:bodyPr lIns="0" tIns="0" rIns="0" bIns="0" anchor="ctr">
            <a:noAutofit/>
          </a:bodyPr>
          <a:lstStyle>
            <a:lvl1pPr marL="0" indent="0" algn="ctr">
              <a:buNone/>
              <a:defRPr sz="1800" b="1" cap="all" baseline="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Edit Master text styles</a:t>
            </a:r>
          </a:p>
        </p:txBody>
      </p:sp>
      <p:sp>
        <p:nvSpPr>
          <p:cNvPr id="12" name="Picture Placeholder 11">
            <a:extLst>
              <a:ext uri="{FF2B5EF4-FFF2-40B4-BE49-F238E27FC236}">
                <a16:creationId xmlns:a16="http://schemas.microsoft.com/office/drawing/2014/main" id="{483B974E-5202-4EAD-9D55-4129C84BAE87}"/>
              </a:ext>
            </a:extLst>
          </p:cNvPr>
          <p:cNvSpPr>
            <a:spLocks noGrp="1"/>
          </p:cNvSpPr>
          <p:nvPr>
            <p:ph type="pic" sz="quarter" idx="17" hasCustomPrompt="1"/>
          </p:nvPr>
        </p:nvSpPr>
        <p:spPr>
          <a:xfrm>
            <a:off x="1690627" y="1988373"/>
            <a:ext cx="502873" cy="502873"/>
          </a:xfrm>
          <a:prstGeom prst="rect">
            <a:avLst/>
          </a:prstGeom>
          <a:noFill/>
        </p:spPr>
        <p:txBody>
          <a:bodyPr lIns="0" rIns="0" anchor="ctr">
            <a:noAutofit/>
          </a:bodyPr>
          <a:lstStyle>
            <a:lvl1pPr marL="0" indent="0" algn="ctr">
              <a:buNone/>
              <a:defRPr sz="1100">
                <a:solidFill>
                  <a:schemeClr val="bg1"/>
                </a:solidFill>
              </a:defRPr>
            </a:lvl1pPr>
          </a:lstStyle>
          <a:p>
            <a:r>
              <a:rPr lang="en-US" noProof="0" dirty="0"/>
              <a:t>icon</a:t>
            </a:r>
          </a:p>
        </p:txBody>
      </p:sp>
    </p:spTree>
    <p:extLst>
      <p:ext uri="{BB962C8B-B14F-4D97-AF65-F5344CB8AC3E}">
        <p14:creationId xmlns:p14="http://schemas.microsoft.com/office/powerpoint/2010/main" val="13488260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Layout">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1B6EB0C6-606C-4AFB-8FF8-AB43606B95BD}"/>
              </a:ext>
            </a:extLst>
          </p:cNvPr>
          <p:cNvSpPr/>
          <p:nvPr userDrawn="1"/>
        </p:nvSpPr>
        <p:spPr>
          <a:xfrm>
            <a:off x="6599236" y="4707908"/>
            <a:ext cx="5592763" cy="10064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Rectangle 3">
            <a:extLst>
              <a:ext uri="{FF2B5EF4-FFF2-40B4-BE49-F238E27FC236}">
                <a16:creationId xmlns:a16="http://schemas.microsoft.com/office/drawing/2014/main" id="{25CE6D5A-A5C0-4B12-A26A-691D5743FA5C}"/>
              </a:ext>
            </a:extLst>
          </p:cNvPr>
          <p:cNvSpPr/>
          <p:nvPr userDrawn="1"/>
        </p:nvSpPr>
        <p:spPr>
          <a:xfrm>
            <a:off x="-82063" y="1648186"/>
            <a:ext cx="5709139" cy="10064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32970CD0-696D-4313-96BA-4AA72C813BD0}"/>
              </a:ext>
            </a:extLst>
          </p:cNvPr>
          <p:cNvSpPr>
            <a:spLocks noGrp="1"/>
          </p:cNvSpPr>
          <p:nvPr>
            <p:ph type="title"/>
          </p:nvPr>
        </p:nvSpPr>
        <p:spPr>
          <a:xfrm>
            <a:off x="515938" y="246621"/>
            <a:ext cx="11150600" cy="920336"/>
          </a:xfrm>
        </p:spPr>
        <p:txBody>
          <a:bodyPr lIns="0" tIns="0" rIns="0" bIns="0" anchor="b">
            <a:noAutofit/>
          </a:bodyPr>
          <a:lstStyle>
            <a:lvl1pPr>
              <a:defRPr sz="3200" b="1" cap="all" baseline="0"/>
            </a:lvl1pPr>
          </a:lstStyle>
          <a:p>
            <a:r>
              <a:rPr lang="en-US" noProof="0"/>
              <a:t>Click to edit Master title style</a:t>
            </a:r>
          </a:p>
        </p:txBody>
      </p:sp>
      <p:sp>
        <p:nvSpPr>
          <p:cNvPr id="3" name="Content Placeholder 2">
            <a:extLst>
              <a:ext uri="{FF2B5EF4-FFF2-40B4-BE49-F238E27FC236}">
                <a16:creationId xmlns:a16="http://schemas.microsoft.com/office/drawing/2014/main" id="{0FEE9886-36F0-4E06-A3A6-D8F00B0665A1}"/>
              </a:ext>
            </a:extLst>
          </p:cNvPr>
          <p:cNvSpPr>
            <a:spLocks noGrp="1"/>
          </p:cNvSpPr>
          <p:nvPr>
            <p:ph idx="1" hasCustomPrompt="1"/>
          </p:nvPr>
        </p:nvSpPr>
        <p:spPr>
          <a:xfrm>
            <a:off x="680934" y="2863158"/>
            <a:ext cx="4074002" cy="2846648"/>
          </a:xfrm>
        </p:spPr>
        <p:txBody>
          <a:bodyPr lIns="0" tIns="0" rIns="0" bIns="0">
            <a:noAutofit/>
          </a:bodyPr>
          <a:lstStyle>
            <a:lvl1pPr marL="0" indent="0" algn="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Edit Master text styles</a:t>
            </a:r>
          </a:p>
        </p:txBody>
      </p:sp>
      <p:sp>
        <p:nvSpPr>
          <p:cNvPr id="7" name="Rectangle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accent2"/>
              </a:solidFill>
            </a:endParaRPr>
          </a:p>
        </p:txBody>
      </p:sp>
      <p:pic>
        <p:nvPicPr>
          <p:cNvPr id="8" name="Picture 7">
            <a:extLst>
              <a:ext uri="{FF2B5EF4-FFF2-40B4-BE49-F238E27FC236}">
                <a16:creationId xmlns:a16="http://schemas.microsoft.com/office/drawing/2014/main" id="{676C557E-B5A7-4416-BCC0-5743550BF15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Slide Number Placeholder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a:lstStyle>
            <a:lvl1pPr algn="ctr">
              <a:defRPr sz="900">
                <a:solidFill>
                  <a:schemeClr val="bg1"/>
                </a:solidFill>
                <a:latin typeface="+mn-lt"/>
              </a:defRPr>
            </a:lvl1pPr>
          </a:lstStyle>
          <a:p>
            <a:fld id="{9EC71654-96A5-4280-94F3-931C61A9F92C}" type="slidenum">
              <a:rPr lang="en-US" noProof="0" smtClean="0"/>
              <a:pPr/>
              <a:t>‹#›</a:t>
            </a:fld>
            <a:endParaRPr lang="en-US" noProof="0" dirty="0"/>
          </a:p>
        </p:txBody>
      </p:sp>
      <p:sp>
        <p:nvSpPr>
          <p:cNvPr id="20" name="Content Placeholder 2">
            <a:extLst>
              <a:ext uri="{FF2B5EF4-FFF2-40B4-BE49-F238E27FC236}">
                <a16:creationId xmlns:a16="http://schemas.microsoft.com/office/drawing/2014/main" id="{FEB88DD7-AEB5-4718-AF2D-28B5B91ED715}"/>
              </a:ext>
            </a:extLst>
          </p:cNvPr>
          <p:cNvSpPr>
            <a:spLocks noGrp="1"/>
          </p:cNvSpPr>
          <p:nvPr>
            <p:ph idx="15" hasCustomPrompt="1"/>
          </p:nvPr>
        </p:nvSpPr>
        <p:spPr>
          <a:xfrm>
            <a:off x="1309370" y="1903728"/>
            <a:ext cx="3445566" cy="495389"/>
          </a:xfrm>
        </p:spPr>
        <p:txBody>
          <a:bodyPr lIns="0" tIns="0" rIns="0" bIns="0" anchor="ctr">
            <a:noAutofit/>
          </a:bodyPr>
          <a:lstStyle>
            <a:lvl1pPr marL="0" indent="0" algn="r">
              <a:buNone/>
              <a:defRPr sz="1800" b="1" cap="all" baseline="0">
                <a:solidFill>
                  <a:schemeClr val="accent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Topic 01 comes here</a:t>
            </a:r>
          </a:p>
        </p:txBody>
      </p:sp>
      <p:sp>
        <p:nvSpPr>
          <p:cNvPr id="23" name="Content Placeholder 2">
            <a:extLst>
              <a:ext uri="{FF2B5EF4-FFF2-40B4-BE49-F238E27FC236}">
                <a16:creationId xmlns:a16="http://schemas.microsoft.com/office/drawing/2014/main" id="{E5123CE7-2F8A-489B-BD99-0C2A33ADF49A}"/>
              </a:ext>
            </a:extLst>
          </p:cNvPr>
          <p:cNvSpPr>
            <a:spLocks noGrp="1"/>
          </p:cNvSpPr>
          <p:nvPr>
            <p:ph idx="19" hasCustomPrompt="1"/>
          </p:nvPr>
        </p:nvSpPr>
        <p:spPr>
          <a:xfrm>
            <a:off x="7327918" y="1648186"/>
            <a:ext cx="4074002" cy="2834508"/>
          </a:xfrm>
        </p:spPr>
        <p:txBody>
          <a:bodyPr lIns="0" tIns="0" rIns="0" bIns="0" anchor="b">
            <a:noAutofit/>
          </a:bodyPr>
          <a:lstStyle>
            <a:lvl1pPr marL="0" indent="0" algn="l">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Edit Master text styles</a:t>
            </a:r>
          </a:p>
        </p:txBody>
      </p:sp>
      <p:sp>
        <p:nvSpPr>
          <p:cNvPr id="25" name="Content Placeholder 2">
            <a:extLst>
              <a:ext uri="{FF2B5EF4-FFF2-40B4-BE49-F238E27FC236}">
                <a16:creationId xmlns:a16="http://schemas.microsoft.com/office/drawing/2014/main" id="{07730BCF-AC2A-4FEC-8F01-63964DB444CF}"/>
              </a:ext>
            </a:extLst>
          </p:cNvPr>
          <p:cNvSpPr>
            <a:spLocks noGrp="1"/>
          </p:cNvSpPr>
          <p:nvPr>
            <p:ph idx="20" hasCustomPrompt="1"/>
          </p:nvPr>
        </p:nvSpPr>
        <p:spPr>
          <a:xfrm>
            <a:off x="7475709" y="4963450"/>
            <a:ext cx="3445566" cy="495389"/>
          </a:xfrm>
        </p:spPr>
        <p:txBody>
          <a:bodyPr lIns="0" tIns="0" rIns="0" bIns="0" anchor="ctr">
            <a:noAutofit/>
          </a:bodyPr>
          <a:lstStyle>
            <a:lvl1pPr marL="0" indent="0" algn="l">
              <a:buNone/>
              <a:defRPr sz="1800" b="1" cap="all" baseline="0">
                <a:solidFill>
                  <a:schemeClr val="accent3"/>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Topic 02 comes here</a:t>
            </a:r>
          </a:p>
        </p:txBody>
      </p:sp>
      <p:sp>
        <p:nvSpPr>
          <p:cNvPr id="21" name="Oval 20">
            <a:extLst>
              <a:ext uri="{FF2B5EF4-FFF2-40B4-BE49-F238E27FC236}">
                <a16:creationId xmlns:a16="http://schemas.microsoft.com/office/drawing/2014/main" id="{919C8692-230B-D543-A7F7-4FD61B04D1C6}"/>
              </a:ext>
            </a:extLst>
          </p:cNvPr>
          <p:cNvSpPr>
            <a:spLocks noChangeAspect="1"/>
          </p:cNvSpPr>
          <p:nvPr userDrawn="1"/>
        </p:nvSpPr>
        <p:spPr>
          <a:xfrm>
            <a:off x="5084763" y="1652762"/>
            <a:ext cx="1001899" cy="1001899"/>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4" name="Picture Placeholder 11">
            <a:extLst>
              <a:ext uri="{FF2B5EF4-FFF2-40B4-BE49-F238E27FC236}">
                <a16:creationId xmlns:a16="http://schemas.microsoft.com/office/drawing/2014/main" id="{E150BFC7-A11D-CC46-B5A2-8BD93C269506}"/>
              </a:ext>
            </a:extLst>
          </p:cNvPr>
          <p:cNvSpPr>
            <a:spLocks noGrp="1"/>
          </p:cNvSpPr>
          <p:nvPr>
            <p:ph type="pic" sz="quarter" idx="21" hasCustomPrompt="1"/>
          </p:nvPr>
        </p:nvSpPr>
        <p:spPr>
          <a:xfrm>
            <a:off x="5282969" y="1850968"/>
            <a:ext cx="605487" cy="605487"/>
          </a:xfrm>
          <a:prstGeom prst="rect">
            <a:avLst/>
          </a:prstGeom>
          <a:noFill/>
        </p:spPr>
        <p:txBody>
          <a:bodyPr lIns="0" rIns="0" anchor="ctr">
            <a:normAutofit/>
          </a:bodyPr>
          <a:lstStyle>
            <a:lvl1pPr marL="0" indent="0" algn="ctr">
              <a:buNone/>
              <a:defRPr sz="1100">
                <a:solidFill>
                  <a:schemeClr val="bg1"/>
                </a:solidFill>
              </a:defRPr>
            </a:lvl1pPr>
          </a:lstStyle>
          <a:p>
            <a:r>
              <a:rPr lang="en-US" noProof="0" dirty="0"/>
              <a:t>icon</a:t>
            </a:r>
          </a:p>
        </p:txBody>
      </p:sp>
      <p:sp>
        <p:nvSpPr>
          <p:cNvPr id="28" name="Oval 27">
            <a:extLst>
              <a:ext uri="{FF2B5EF4-FFF2-40B4-BE49-F238E27FC236}">
                <a16:creationId xmlns:a16="http://schemas.microsoft.com/office/drawing/2014/main" id="{F95B55F4-B501-3440-8904-A1C7F049CBE8}"/>
              </a:ext>
            </a:extLst>
          </p:cNvPr>
          <p:cNvSpPr>
            <a:spLocks noChangeAspect="1"/>
          </p:cNvSpPr>
          <p:nvPr userDrawn="1"/>
        </p:nvSpPr>
        <p:spPr>
          <a:xfrm>
            <a:off x="6100576" y="4707907"/>
            <a:ext cx="1001899" cy="1001899"/>
          </a:xfrm>
          <a:prstGeom prst="ellipse">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9" name="Picture Placeholder 11">
            <a:extLst>
              <a:ext uri="{FF2B5EF4-FFF2-40B4-BE49-F238E27FC236}">
                <a16:creationId xmlns:a16="http://schemas.microsoft.com/office/drawing/2014/main" id="{F2116994-BE3E-6A43-9C15-E71BA8EC821F}"/>
              </a:ext>
            </a:extLst>
          </p:cNvPr>
          <p:cNvSpPr>
            <a:spLocks noGrp="1"/>
          </p:cNvSpPr>
          <p:nvPr>
            <p:ph type="pic" sz="quarter" idx="22" hasCustomPrompt="1"/>
          </p:nvPr>
        </p:nvSpPr>
        <p:spPr>
          <a:xfrm>
            <a:off x="6298782" y="4906113"/>
            <a:ext cx="605487" cy="605487"/>
          </a:xfrm>
          <a:prstGeom prst="rect">
            <a:avLst/>
          </a:prstGeom>
          <a:noFill/>
        </p:spPr>
        <p:txBody>
          <a:bodyPr lIns="0" rIns="0" anchor="ctr">
            <a:normAutofit/>
          </a:bodyPr>
          <a:lstStyle>
            <a:lvl1pPr marL="0" indent="0" algn="ctr">
              <a:buNone/>
              <a:defRPr sz="1100">
                <a:solidFill>
                  <a:schemeClr val="bg1"/>
                </a:solidFill>
              </a:defRPr>
            </a:lvl1pPr>
          </a:lstStyle>
          <a:p>
            <a:r>
              <a:rPr lang="en-US" noProof="0" dirty="0"/>
              <a:t>icon</a:t>
            </a:r>
          </a:p>
        </p:txBody>
      </p:sp>
    </p:spTree>
    <p:extLst>
      <p:ext uri="{BB962C8B-B14F-4D97-AF65-F5344CB8AC3E}">
        <p14:creationId xmlns:p14="http://schemas.microsoft.com/office/powerpoint/2010/main" val="20087937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4B31150-A166-4DB3-A898-2154C9665891}"/>
              </a:ext>
            </a:extLst>
          </p:cNvPr>
          <p:cNvGrpSpPr/>
          <p:nvPr userDrawn="1"/>
        </p:nvGrpSpPr>
        <p:grpSpPr>
          <a:xfrm rot="8650774" flipH="1" flipV="1">
            <a:off x="7430044" y="-1843126"/>
            <a:ext cx="4436224" cy="5482435"/>
            <a:chOff x="11114088" y="2241550"/>
            <a:chExt cx="1905000" cy="2354263"/>
          </a:xfrm>
          <a:solidFill>
            <a:schemeClr val="bg2">
              <a:alpha val="53000"/>
            </a:schemeClr>
          </a:solidFill>
        </p:grpSpPr>
        <p:sp>
          <p:nvSpPr>
            <p:cNvPr id="12" name="Freeform 5">
              <a:extLst>
                <a:ext uri="{FF2B5EF4-FFF2-40B4-BE49-F238E27FC236}">
                  <a16:creationId xmlns:a16="http://schemas.microsoft.com/office/drawing/2014/main" id="{1C1A95BC-42CA-4166-918D-DF4306881408}"/>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3" name="Freeform 6">
              <a:extLst>
                <a:ext uri="{FF2B5EF4-FFF2-40B4-BE49-F238E27FC236}">
                  <a16:creationId xmlns:a16="http://schemas.microsoft.com/office/drawing/2014/main" id="{4B4D5F91-2158-4A30-B83C-5CC9CC6E5D4F}"/>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4" name="Freeform 7">
              <a:extLst>
                <a:ext uri="{FF2B5EF4-FFF2-40B4-BE49-F238E27FC236}">
                  <a16:creationId xmlns:a16="http://schemas.microsoft.com/office/drawing/2014/main" id="{C509E5D6-79CC-4E1D-AAF4-C6F28F3C1777}"/>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sp>
        <p:nvSpPr>
          <p:cNvPr id="6" name="Title 1">
            <a:extLst>
              <a:ext uri="{FF2B5EF4-FFF2-40B4-BE49-F238E27FC236}">
                <a16:creationId xmlns:a16="http://schemas.microsoft.com/office/drawing/2014/main" id="{B70E2287-0F7B-4DD3-A805-DB19BBF3C716}"/>
              </a:ext>
            </a:extLst>
          </p:cNvPr>
          <p:cNvSpPr>
            <a:spLocks noGrp="1"/>
          </p:cNvSpPr>
          <p:nvPr>
            <p:ph type="title"/>
          </p:nvPr>
        </p:nvSpPr>
        <p:spPr>
          <a:xfrm>
            <a:off x="515938" y="246621"/>
            <a:ext cx="11150600" cy="920336"/>
          </a:xfrm>
        </p:spPr>
        <p:txBody>
          <a:bodyPr lIns="0" tIns="0" rIns="0" bIns="0" anchor="b">
            <a:noAutofit/>
          </a:bodyPr>
          <a:lstStyle>
            <a:lvl1pPr>
              <a:defRPr sz="3200" b="1" cap="all" baseline="0"/>
            </a:lvl1pPr>
          </a:lstStyle>
          <a:p>
            <a:r>
              <a:rPr lang="en-US" noProof="0"/>
              <a:t>Click to edit Master title style</a:t>
            </a:r>
            <a:endParaRPr lang="en-US" noProof="0" dirty="0"/>
          </a:p>
        </p:txBody>
      </p:sp>
      <p:sp>
        <p:nvSpPr>
          <p:cNvPr id="7" name="Rectangle 6">
            <a:extLst>
              <a:ext uri="{FF2B5EF4-FFF2-40B4-BE49-F238E27FC236}">
                <a16:creationId xmlns:a16="http://schemas.microsoft.com/office/drawing/2014/main" id="{8DCE74CE-BEFF-42B3-BF3E-C41B1B1F1EE4}"/>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bg1"/>
              </a:solidFill>
            </a:endParaRPr>
          </a:p>
        </p:txBody>
      </p:sp>
      <p:pic>
        <p:nvPicPr>
          <p:cNvPr id="8" name="Picture 7">
            <a:extLst>
              <a:ext uri="{FF2B5EF4-FFF2-40B4-BE49-F238E27FC236}">
                <a16:creationId xmlns:a16="http://schemas.microsoft.com/office/drawing/2014/main" id="{8B0944B4-FE4A-459A-85B1-3476FE6C4C4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9" name="Oval 8">
            <a:extLst>
              <a:ext uri="{FF2B5EF4-FFF2-40B4-BE49-F238E27FC236}">
                <a16:creationId xmlns:a16="http://schemas.microsoft.com/office/drawing/2014/main" id="{1B26B4BC-3D52-4C1C-85FB-226F0B5201F1}"/>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Slide Number Placeholder 5">
            <a:extLst>
              <a:ext uri="{FF2B5EF4-FFF2-40B4-BE49-F238E27FC236}">
                <a16:creationId xmlns:a16="http://schemas.microsoft.com/office/drawing/2014/main" id="{CEC6B25A-6AA2-46A7-84BE-5C907CA51B02}"/>
              </a:ext>
            </a:extLst>
          </p:cNvPr>
          <p:cNvSpPr>
            <a:spLocks noGrp="1"/>
          </p:cNvSpPr>
          <p:nvPr>
            <p:ph type="sldNum" sz="quarter" idx="12"/>
          </p:nvPr>
        </p:nvSpPr>
        <p:spPr>
          <a:xfrm>
            <a:off x="11363696" y="6455739"/>
            <a:ext cx="294460" cy="187367"/>
          </a:xfrm>
        </p:spPr>
        <p:txBody>
          <a:bodyPr lIns="0" tIns="0" rIns="0" bIns="0"/>
          <a:lstStyle>
            <a:lvl1pPr algn="ctr">
              <a:defRPr sz="900">
                <a:solidFill>
                  <a:schemeClr val="bg1"/>
                </a:solidFill>
                <a:latin typeface="+mn-lt"/>
              </a:defRPr>
            </a:lvl1pPr>
          </a:lstStyle>
          <a:p>
            <a:fld id="{9EC71654-96A5-4280-94F3-931C61A9F92C}" type="slidenum">
              <a:rPr lang="en-US" noProof="0" smtClean="0"/>
              <a:pPr/>
              <a:t>‹#›</a:t>
            </a:fld>
            <a:endParaRPr lang="en-US" noProof="0" dirty="0"/>
          </a:p>
        </p:txBody>
      </p:sp>
    </p:spTree>
    <p:extLst>
      <p:ext uri="{BB962C8B-B14F-4D97-AF65-F5344CB8AC3E}">
        <p14:creationId xmlns:p14="http://schemas.microsoft.com/office/powerpoint/2010/main" val="26967104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am Slide">
    <p:spTree>
      <p:nvGrpSpPr>
        <p:cNvPr id="1" name=""/>
        <p:cNvGrpSpPr/>
        <p:nvPr/>
      </p:nvGrpSpPr>
      <p:grpSpPr>
        <a:xfrm>
          <a:off x="0" y="0"/>
          <a:ext cx="0" cy="0"/>
          <a:chOff x="0" y="0"/>
          <a:chExt cx="0" cy="0"/>
        </a:xfrm>
      </p:grpSpPr>
      <p:grpSp>
        <p:nvGrpSpPr>
          <p:cNvPr id="35" name="Group 34">
            <a:extLst>
              <a:ext uri="{FF2B5EF4-FFF2-40B4-BE49-F238E27FC236}">
                <a16:creationId xmlns:a16="http://schemas.microsoft.com/office/drawing/2014/main" id="{431CD316-21C7-4FA9-A45A-374D6AE71ED5}"/>
              </a:ext>
            </a:extLst>
          </p:cNvPr>
          <p:cNvGrpSpPr/>
          <p:nvPr userDrawn="1"/>
        </p:nvGrpSpPr>
        <p:grpSpPr>
          <a:xfrm rot="8650774" flipH="1" flipV="1">
            <a:off x="7430044" y="-1843126"/>
            <a:ext cx="4436224" cy="5482435"/>
            <a:chOff x="11114088" y="2241550"/>
            <a:chExt cx="1905000" cy="2354263"/>
          </a:xfrm>
          <a:solidFill>
            <a:schemeClr val="bg2">
              <a:alpha val="53000"/>
            </a:schemeClr>
          </a:solidFill>
        </p:grpSpPr>
        <p:sp>
          <p:nvSpPr>
            <p:cNvPr id="36" name="Freeform 5">
              <a:extLst>
                <a:ext uri="{FF2B5EF4-FFF2-40B4-BE49-F238E27FC236}">
                  <a16:creationId xmlns:a16="http://schemas.microsoft.com/office/drawing/2014/main" id="{E107D9FB-3967-4583-A9DA-6787AF71202C}"/>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7" name="Freeform 6">
              <a:extLst>
                <a:ext uri="{FF2B5EF4-FFF2-40B4-BE49-F238E27FC236}">
                  <a16:creationId xmlns:a16="http://schemas.microsoft.com/office/drawing/2014/main" id="{138D5FEB-37FF-4F26-B625-CE2BE91FF21B}"/>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8" name="Freeform 7">
              <a:extLst>
                <a:ext uri="{FF2B5EF4-FFF2-40B4-BE49-F238E27FC236}">
                  <a16:creationId xmlns:a16="http://schemas.microsoft.com/office/drawing/2014/main" id="{6C2B67E8-673C-422C-B021-296E2E2B952D}"/>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sp>
        <p:nvSpPr>
          <p:cNvPr id="23" name="Oval 22">
            <a:extLst>
              <a:ext uri="{FF2B5EF4-FFF2-40B4-BE49-F238E27FC236}">
                <a16:creationId xmlns:a16="http://schemas.microsoft.com/office/drawing/2014/main" id="{687010E4-ADF2-486D-8DF7-B0FF38C6DADF}"/>
              </a:ext>
            </a:extLst>
          </p:cNvPr>
          <p:cNvSpPr/>
          <p:nvPr userDrawn="1"/>
        </p:nvSpPr>
        <p:spPr>
          <a:xfrm>
            <a:off x="954140" y="1698469"/>
            <a:ext cx="1729332" cy="1729332"/>
          </a:xfrm>
          <a:prstGeom prst="ellipse">
            <a:avLst/>
          </a:prstGeom>
          <a:solidFill>
            <a:schemeClr val="tx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4" name="Oval 23">
            <a:extLst>
              <a:ext uri="{FF2B5EF4-FFF2-40B4-BE49-F238E27FC236}">
                <a16:creationId xmlns:a16="http://schemas.microsoft.com/office/drawing/2014/main" id="{9159AA79-2237-4A27-BBC2-D44032158D19}"/>
              </a:ext>
            </a:extLst>
          </p:cNvPr>
          <p:cNvSpPr/>
          <p:nvPr userDrawn="1"/>
        </p:nvSpPr>
        <p:spPr>
          <a:xfrm>
            <a:off x="3807539" y="1698469"/>
            <a:ext cx="1729332" cy="1729332"/>
          </a:xfrm>
          <a:prstGeom prst="ellipse">
            <a:avLst/>
          </a:prstGeom>
          <a:solidFill>
            <a:schemeClr val="tx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5" name="Oval 24">
            <a:extLst>
              <a:ext uri="{FF2B5EF4-FFF2-40B4-BE49-F238E27FC236}">
                <a16:creationId xmlns:a16="http://schemas.microsoft.com/office/drawing/2014/main" id="{0272B962-9566-42D2-B4C3-E7AA81884A83}"/>
              </a:ext>
            </a:extLst>
          </p:cNvPr>
          <p:cNvSpPr/>
          <p:nvPr userDrawn="1"/>
        </p:nvSpPr>
        <p:spPr>
          <a:xfrm>
            <a:off x="6646275" y="1698469"/>
            <a:ext cx="1729332" cy="1729332"/>
          </a:xfrm>
          <a:prstGeom prst="ellipse">
            <a:avLst/>
          </a:prstGeom>
          <a:solidFill>
            <a:schemeClr val="tx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6" name="Oval 25">
            <a:extLst>
              <a:ext uri="{FF2B5EF4-FFF2-40B4-BE49-F238E27FC236}">
                <a16:creationId xmlns:a16="http://schemas.microsoft.com/office/drawing/2014/main" id="{19733285-016C-4C38-816C-83D30C075C70}"/>
              </a:ext>
            </a:extLst>
          </p:cNvPr>
          <p:cNvSpPr/>
          <p:nvPr userDrawn="1"/>
        </p:nvSpPr>
        <p:spPr>
          <a:xfrm>
            <a:off x="9498658" y="1698469"/>
            <a:ext cx="1729332" cy="1729332"/>
          </a:xfrm>
          <a:prstGeom prst="ellipse">
            <a:avLst/>
          </a:prstGeom>
          <a:solidFill>
            <a:schemeClr val="tx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0" name="Freeform: Shape 19">
            <a:extLst>
              <a:ext uri="{FF2B5EF4-FFF2-40B4-BE49-F238E27FC236}">
                <a16:creationId xmlns:a16="http://schemas.microsoft.com/office/drawing/2014/main" id="{EF40DBA4-AB63-4B47-B37F-BCC3D59B5392}"/>
              </a:ext>
            </a:extLst>
          </p:cNvPr>
          <p:cNvSpPr/>
          <p:nvPr userDrawn="1"/>
        </p:nvSpPr>
        <p:spPr>
          <a:xfrm>
            <a:off x="4011967" y="1778212"/>
            <a:ext cx="1320476" cy="362088"/>
          </a:xfrm>
          <a:custGeom>
            <a:avLst/>
            <a:gdLst>
              <a:gd name="connsiteX0" fmla="*/ 660238 w 1320476"/>
              <a:gd name="connsiteY0" fmla="*/ 0 h 362088"/>
              <a:gd name="connsiteX1" fmla="*/ 1312051 w 1320476"/>
              <a:gd name="connsiteY1" fmla="*/ 346566 h 362088"/>
              <a:gd name="connsiteX2" fmla="*/ 1320476 w 1320476"/>
              <a:gd name="connsiteY2" fmla="*/ 362088 h 362088"/>
              <a:gd name="connsiteX3" fmla="*/ 0 w 1320476"/>
              <a:gd name="connsiteY3" fmla="*/ 362088 h 362088"/>
              <a:gd name="connsiteX4" fmla="*/ 8425 w 1320476"/>
              <a:gd name="connsiteY4" fmla="*/ 346566 h 362088"/>
              <a:gd name="connsiteX5" fmla="*/ 660238 w 1320476"/>
              <a:gd name="connsiteY5" fmla="*/ 0 h 36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0476" h="362088">
                <a:moveTo>
                  <a:pt x="660238" y="0"/>
                </a:moveTo>
                <a:cubicBezTo>
                  <a:pt x="931569" y="0"/>
                  <a:pt x="1170791" y="137473"/>
                  <a:pt x="1312051" y="346566"/>
                </a:cubicBezTo>
                <a:lnTo>
                  <a:pt x="1320476" y="362088"/>
                </a:lnTo>
                <a:lnTo>
                  <a:pt x="0" y="362088"/>
                </a:lnTo>
                <a:lnTo>
                  <a:pt x="8425" y="346566"/>
                </a:lnTo>
                <a:cubicBezTo>
                  <a:pt x="149685" y="137473"/>
                  <a:pt x="388907" y="0"/>
                  <a:pt x="66023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Freeform: Shape 20">
            <a:extLst>
              <a:ext uri="{FF2B5EF4-FFF2-40B4-BE49-F238E27FC236}">
                <a16:creationId xmlns:a16="http://schemas.microsoft.com/office/drawing/2014/main" id="{33EF0AFB-D099-4FF1-8963-7DA87268867F}"/>
              </a:ext>
            </a:extLst>
          </p:cNvPr>
          <p:cNvSpPr/>
          <p:nvPr userDrawn="1"/>
        </p:nvSpPr>
        <p:spPr>
          <a:xfrm>
            <a:off x="6850703" y="1778212"/>
            <a:ext cx="1320476" cy="362088"/>
          </a:xfrm>
          <a:custGeom>
            <a:avLst/>
            <a:gdLst>
              <a:gd name="connsiteX0" fmla="*/ 660238 w 1320476"/>
              <a:gd name="connsiteY0" fmla="*/ 0 h 362088"/>
              <a:gd name="connsiteX1" fmla="*/ 1312051 w 1320476"/>
              <a:gd name="connsiteY1" fmla="*/ 346566 h 362088"/>
              <a:gd name="connsiteX2" fmla="*/ 1320476 w 1320476"/>
              <a:gd name="connsiteY2" fmla="*/ 362088 h 362088"/>
              <a:gd name="connsiteX3" fmla="*/ 0 w 1320476"/>
              <a:gd name="connsiteY3" fmla="*/ 362088 h 362088"/>
              <a:gd name="connsiteX4" fmla="*/ 8425 w 1320476"/>
              <a:gd name="connsiteY4" fmla="*/ 346566 h 362088"/>
              <a:gd name="connsiteX5" fmla="*/ 660238 w 1320476"/>
              <a:gd name="connsiteY5" fmla="*/ 0 h 36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0476" h="362088">
                <a:moveTo>
                  <a:pt x="660238" y="0"/>
                </a:moveTo>
                <a:cubicBezTo>
                  <a:pt x="931569" y="0"/>
                  <a:pt x="1170791" y="137473"/>
                  <a:pt x="1312051" y="346566"/>
                </a:cubicBezTo>
                <a:lnTo>
                  <a:pt x="1320476" y="362088"/>
                </a:lnTo>
                <a:lnTo>
                  <a:pt x="0" y="362088"/>
                </a:lnTo>
                <a:lnTo>
                  <a:pt x="8425" y="346566"/>
                </a:lnTo>
                <a:cubicBezTo>
                  <a:pt x="149685" y="137473"/>
                  <a:pt x="388907" y="0"/>
                  <a:pt x="66023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2" name="Freeform: Shape 21">
            <a:extLst>
              <a:ext uri="{FF2B5EF4-FFF2-40B4-BE49-F238E27FC236}">
                <a16:creationId xmlns:a16="http://schemas.microsoft.com/office/drawing/2014/main" id="{6872C96E-9AF3-4FA0-8180-C213C7F2209E}"/>
              </a:ext>
            </a:extLst>
          </p:cNvPr>
          <p:cNvSpPr/>
          <p:nvPr userDrawn="1"/>
        </p:nvSpPr>
        <p:spPr>
          <a:xfrm>
            <a:off x="9703086" y="1778212"/>
            <a:ext cx="1320476" cy="362088"/>
          </a:xfrm>
          <a:custGeom>
            <a:avLst/>
            <a:gdLst>
              <a:gd name="connsiteX0" fmla="*/ 660238 w 1320476"/>
              <a:gd name="connsiteY0" fmla="*/ 0 h 362088"/>
              <a:gd name="connsiteX1" fmla="*/ 1312051 w 1320476"/>
              <a:gd name="connsiteY1" fmla="*/ 346566 h 362088"/>
              <a:gd name="connsiteX2" fmla="*/ 1320476 w 1320476"/>
              <a:gd name="connsiteY2" fmla="*/ 362088 h 362088"/>
              <a:gd name="connsiteX3" fmla="*/ 0 w 1320476"/>
              <a:gd name="connsiteY3" fmla="*/ 362088 h 362088"/>
              <a:gd name="connsiteX4" fmla="*/ 8425 w 1320476"/>
              <a:gd name="connsiteY4" fmla="*/ 346566 h 362088"/>
              <a:gd name="connsiteX5" fmla="*/ 660238 w 1320476"/>
              <a:gd name="connsiteY5" fmla="*/ 0 h 36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0476" h="362088">
                <a:moveTo>
                  <a:pt x="660238" y="0"/>
                </a:moveTo>
                <a:cubicBezTo>
                  <a:pt x="931569" y="0"/>
                  <a:pt x="1170791" y="137473"/>
                  <a:pt x="1312051" y="346566"/>
                </a:cubicBezTo>
                <a:lnTo>
                  <a:pt x="1320476" y="362088"/>
                </a:lnTo>
                <a:lnTo>
                  <a:pt x="0" y="362088"/>
                </a:lnTo>
                <a:lnTo>
                  <a:pt x="8425" y="346566"/>
                </a:lnTo>
                <a:cubicBezTo>
                  <a:pt x="149685" y="137473"/>
                  <a:pt x="388907" y="0"/>
                  <a:pt x="66023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3A08BE29-CFA5-4E0D-9DBE-A430AE1B8072}"/>
              </a:ext>
            </a:extLst>
          </p:cNvPr>
          <p:cNvSpPr/>
          <p:nvPr userDrawn="1"/>
        </p:nvSpPr>
        <p:spPr>
          <a:xfrm>
            <a:off x="1158568" y="1778212"/>
            <a:ext cx="1320476" cy="362088"/>
          </a:xfrm>
          <a:custGeom>
            <a:avLst/>
            <a:gdLst>
              <a:gd name="connsiteX0" fmla="*/ 660238 w 1320476"/>
              <a:gd name="connsiteY0" fmla="*/ 0 h 362088"/>
              <a:gd name="connsiteX1" fmla="*/ 1312051 w 1320476"/>
              <a:gd name="connsiteY1" fmla="*/ 346566 h 362088"/>
              <a:gd name="connsiteX2" fmla="*/ 1320476 w 1320476"/>
              <a:gd name="connsiteY2" fmla="*/ 362088 h 362088"/>
              <a:gd name="connsiteX3" fmla="*/ 0 w 1320476"/>
              <a:gd name="connsiteY3" fmla="*/ 362088 h 362088"/>
              <a:gd name="connsiteX4" fmla="*/ 8425 w 1320476"/>
              <a:gd name="connsiteY4" fmla="*/ 346566 h 362088"/>
              <a:gd name="connsiteX5" fmla="*/ 660238 w 1320476"/>
              <a:gd name="connsiteY5" fmla="*/ 0 h 36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0476" h="362088">
                <a:moveTo>
                  <a:pt x="660238" y="0"/>
                </a:moveTo>
                <a:cubicBezTo>
                  <a:pt x="931569" y="0"/>
                  <a:pt x="1170791" y="137473"/>
                  <a:pt x="1312051" y="346566"/>
                </a:cubicBezTo>
                <a:lnTo>
                  <a:pt x="1320476" y="362088"/>
                </a:lnTo>
                <a:lnTo>
                  <a:pt x="0" y="362088"/>
                </a:lnTo>
                <a:lnTo>
                  <a:pt x="8425" y="346566"/>
                </a:lnTo>
                <a:cubicBezTo>
                  <a:pt x="149685" y="137473"/>
                  <a:pt x="388907" y="0"/>
                  <a:pt x="66023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Title 1">
            <a:extLst>
              <a:ext uri="{FF2B5EF4-FFF2-40B4-BE49-F238E27FC236}">
                <a16:creationId xmlns:a16="http://schemas.microsoft.com/office/drawing/2014/main" id="{B70E2287-0F7B-4DD3-A805-DB19BBF3C716}"/>
              </a:ext>
            </a:extLst>
          </p:cNvPr>
          <p:cNvSpPr>
            <a:spLocks noGrp="1"/>
          </p:cNvSpPr>
          <p:nvPr>
            <p:ph type="title"/>
          </p:nvPr>
        </p:nvSpPr>
        <p:spPr>
          <a:xfrm>
            <a:off x="515938" y="246621"/>
            <a:ext cx="11150600" cy="920336"/>
          </a:xfrm>
        </p:spPr>
        <p:txBody>
          <a:bodyPr lIns="0" tIns="0" rIns="0" bIns="0" anchor="b">
            <a:noAutofit/>
          </a:bodyPr>
          <a:lstStyle>
            <a:lvl1pPr>
              <a:defRPr sz="3200" b="1" cap="all" baseline="0"/>
            </a:lvl1pPr>
          </a:lstStyle>
          <a:p>
            <a:r>
              <a:rPr lang="en-US" noProof="0"/>
              <a:t>Click to edit Master title style</a:t>
            </a:r>
            <a:endParaRPr lang="en-US" noProof="0" dirty="0"/>
          </a:p>
        </p:txBody>
      </p:sp>
      <p:sp>
        <p:nvSpPr>
          <p:cNvPr id="7" name="Rectangle 6">
            <a:extLst>
              <a:ext uri="{FF2B5EF4-FFF2-40B4-BE49-F238E27FC236}">
                <a16:creationId xmlns:a16="http://schemas.microsoft.com/office/drawing/2014/main" id="{8DCE74CE-BEFF-42B3-BF3E-C41B1B1F1EE4}"/>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bg1"/>
              </a:solidFill>
            </a:endParaRPr>
          </a:p>
        </p:txBody>
      </p:sp>
      <p:pic>
        <p:nvPicPr>
          <p:cNvPr id="8" name="Picture 7">
            <a:extLst>
              <a:ext uri="{FF2B5EF4-FFF2-40B4-BE49-F238E27FC236}">
                <a16:creationId xmlns:a16="http://schemas.microsoft.com/office/drawing/2014/main" id="{8B0944B4-FE4A-459A-85B1-3476FE6C4C4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9" name="Oval 8">
            <a:extLst>
              <a:ext uri="{FF2B5EF4-FFF2-40B4-BE49-F238E27FC236}">
                <a16:creationId xmlns:a16="http://schemas.microsoft.com/office/drawing/2014/main" id="{1B26B4BC-3D52-4C1C-85FB-226F0B5201F1}"/>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Slide Number Placeholder 5">
            <a:extLst>
              <a:ext uri="{FF2B5EF4-FFF2-40B4-BE49-F238E27FC236}">
                <a16:creationId xmlns:a16="http://schemas.microsoft.com/office/drawing/2014/main" id="{CEC6B25A-6AA2-46A7-84BE-5C907CA51B02}"/>
              </a:ext>
            </a:extLst>
          </p:cNvPr>
          <p:cNvSpPr>
            <a:spLocks noGrp="1"/>
          </p:cNvSpPr>
          <p:nvPr>
            <p:ph type="sldNum" sz="quarter" idx="12"/>
          </p:nvPr>
        </p:nvSpPr>
        <p:spPr>
          <a:xfrm>
            <a:off x="11363696" y="6455739"/>
            <a:ext cx="294460" cy="187367"/>
          </a:xfrm>
        </p:spPr>
        <p:txBody>
          <a:bodyPr lIns="0" tIns="0" rIns="0" bIns="0"/>
          <a:lstStyle>
            <a:lvl1pPr algn="ctr">
              <a:defRPr sz="900">
                <a:solidFill>
                  <a:schemeClr val="bg1"/>
                </a:solidFill>
                <a:latin typeface="+mn-lt"/>
              </a:defRPr>
            </a:lvl1pPr>
          </a:lstStyle>
          <a:p>
            <a:fld id="{9EC71654-96A5-4280-94F3-931C61A9F92C}" type="slidenum">
              <a:rPr lang="en-US" noProof="0" smtClean="0"/>
              <a:pPr/>
              <a:t>‹#›</a:t>
            </a:fld>
            <a:endParaRPr lang="en-US" noProof="0" dirty="0"/>
          </a:p>
        </p:txBody>
      </p:sp>
      <p:sp>
        <p:nvSpPr>
          <p:cNvPr id="3" name="Picture Placeholder 2">
            <a:extLst>
              <a:ext uri="{FF2B5EF4-FFF2-40B4-BE49-F238E27FC236}">
                <a16:creationId xmlns:a16="http://schemas.microsoft.com/office/drawing/2014/main" id="{B1B995BE-66C2-4379-885F-4BE069DA39E4}"/>
              </a:ext>
            </a:extLst>
          </p:cNvPr>
          <p:cNvSpPr>
            <a:spLocks noGrp="1"/>
          </p:cNvSpPr>
          <p:nvPr>
            <p:ph type="pic" sz="quarter" idx="13"/>
          </p:nvPr>
        </p:nvSpPr>
        <p:spPr>
          <a:xfrm>
            <a:off x="1103638" y="1848535"/>
            <a:ext cx="1430337" cy="1430337"/>
          </a:xfrm>
          <a:prstGeom prst="ellipse">
            <a:avLst/>
          </a:prstGeom>
          <a:solidFill>
            <a:schemeClr val="bg2"/>
          </a:solidFill>
        </p:spPr>
        <p:txBody>
          <a:bodyPr anchor="ctr">
            <a:normAutofit/>
          </a:bodyPr>
          <a:lstStyle>
            <a:lvl1pPr marL="0" indent="0" algn="ctr">
              <a:buNone/>
              <a:defRPr sz="2000"/>
            </a:lvl1pPr>
          </a:lstStyle>
          <a:p>
            <a:r>
              <a:rPr lang="en-US" noProof="0"/>
              <a:t>Click icon to add picture</a:t>
            </a:r>
            <a:endParaRPr lang="en-US" noProof="0" dirty="0"/>
          </a:p>
        </p:txBody>
      </p:sp>
      <p:sp>
        <p:nvSpPr>
          <p:cNvPr id="11" name="Picture Placeholder 2">
            <a:extLst>
              <a:ext uri="{FF2B5EF4-FFF2-40B4-BE49-F238E27FC236}">
                <a16:creationId xmlns:a16="http://schemas.microsoft.com/office/drawing/2014/main" id="{9B56B6C6-9F3C-4E80-BBAD-280E697B895C}"/>
              </a:ext>
            </a:extLst>
          </p:cNvPr>
          <p:cNvSpPr>
            <a:spLocks noGrp="1"/>
          </p:cNvSpPr>
          <p:nvPr>
            <p:ph type="pic" sz="quarter" idx="14"/>
          </p:nvPr>
        </p:nvSpPr>
        <p:spPr>
          <a:xfrm>
            <a:off x="3957037" y="1848535"/>
            <a:ext cx="1430337" cy="1430337"/>
          </a:xfrm>
          <a:prstGeom prst="ellipse">
            <a:avLst/>
          </a:prstGeom>
          <a:solidFill>
            <a:schemeClr val="bg2"/>
          </a:solidFill>
        </p:spPr>
        <p:txBody>
          <a:bodyPr anchor="ctr">
            <a:normAutofit/>
          </a:bodyPr>
          <a:lstStyle>
            <a:lvl1pPr marL="0" indent="0" algn="ctr">
              <a:buNone/>
              <a:defRPr sz="2000"/>
            </a:lvl1pPr>
          </a:lstStyle>
          <a:p>
            <a:r>
              <a:rPr lang="en-US" noProof="0"/>
              <a:t>Click icon to add picture</a:t>
            </a:r>
            <a:endParaRPr lang="en-US" noProof="0" dirty="0"/>
          </a:p>
        </p:txBody>
      </p:sp>
      <p:sp>
        <p:nvSpPr>
          <p:cNvPr id="12" name="Picture Placeholder 2">
            <a:extLst>
              <a:ext uri="{FF2B5EF4-FFF2-40B4-BE49-F238E27FC236}">
                <a16:creationId xmlns:a16="http://schemas.microsoft.com/office/drawing/2014/main" id="{54704160-1ED7-4B90-8963-0F887C73E94D}"/>
              </a:ext>
            </a:extLst>
          </p:cNvPr>
          <p:cNvSpPr>
            <a:spLocks noGrp="1"/>
          </p:cNvSpPr>
          <p:nvPr>
            <p:ph type="pic" sz="quarter" idx="15"/>
          </p:nvPr>
        </p:nvSpPr>
        <p:spPr>
          <a:xfrm>
            <a:off x="6795773" y="1848535"/>
            <a:ext cx="1430337" cy="1430337"/>
          </a:xfrm>
          <a:prstGeom prst="ellipse">
            <a:avLst/>
          </a:prstGeom>
          <a:solidFill>
            <a:schemeClr val="bg2"/>
          </a:solidFill>
        </p:spPr>
        <p:txBody>
          <a:bodyPr anchor="ctr">
            <a:normAutofit/>
          </a:bodyPr>
          <a:lstStyle>
            <a:lvl1pPr marL="0" indent="0" algn="ctr">
              <a:buNone/>
              <a:defRPr sz="2000"/>
            </a:lvl1pPr>
          </a:lstStyle>
          <a:p>
            <a:r>
              <a:rPr lang="en-US" noProof="0"/>
              <a:t>Click icon to add picture</a:t>
            </a:r>
            <a:endParaRPr lang="en-US" noProof="0" dirty="0"/>
          </a:p>
        </p:txBody>
      </p:sp>
      <p:sp>
        <p:nvSpPr>
          <p:cNvPr id="13" name="Picture Placeholder 2">
            <a:extLst>
              <a:ext uri="{FF2B5EF4-FFF2-40B4-BE49-F238E27FC236}">
                <a16:creationId xmlns:a16="http://schemas.microsoft.com/office/drawing/2014/main" id="{36610597-6A76-4A06-82A5-A8FFC5BAEA0F}"/>
              </a:ext>
            </a:extLst>
          </p:cNvPr>
          <p:cNvSpPr>
            <a:spLocks noGrp="1"/>
          </p:cNvSpPr>
          <p:nvPr>
            <p:ph type="pic" sz="quarter" idx="16"/>
          </p:nvPr>
        </p:nvSpPr>
        <p:spPr>
          <a:xfrm>
            <a:off x="9648156" y="1848535"/>
            <a:ext cx="1430337" cy="1430337"/>
          </a:xfrm>
          <a:prstGeom prst="ellipse">
            <a:avLst/>
          </a:prstGeom>
          <a:solidFill>
            <a:schemeClr val="bg2"/>
          </a:solidFill>
        </p:spPr>
        <p:txBody>
          <a:bodyPr anchor="ctr">
            <a:normAutofit/>
          </a:bodyPr>
          <a:lstStyle>
            <a:lvl1pPr marL="0" indent="0" algn="ctr">
              <a:buNone/>
              <a:defRPr sz="2000"/>
            </a:lvl1pPr>
          </a:lstStyle>
          <a:p>
            <a:r>
              <a:rPr lang="en-US" noProof="0"/>
              <a:t>Click icon to add picture</a:t>
            </a:r>
            <a:endParaRPr lang="en-US" noProof="0" dirty="0"/>
          </a:p>
        </p:txBody>
      </p:sp>
      <p:sp>
        <p:nvSpPr>
          <p:cNvPr id="27" name="Content Placeholder 2">
            <a:extLst>
              <a:ext uri="{FF2B5EF4-FFF2-40B4-BE49-F238E27FC236}">
                <a16:creationId xmlns:a16="http://schemas.microsoft.com/office/drawing/2014/main" id="{FF56D2E5-86E4-473A-A62F-B7029E5B2558}"/>
              </a:ext>
            </a:extLst>
          </p:cNvPr>
          <p:cNvSpPr>
            <a:spLocks noGrp="1"/>
          </p:cNvSpPr>
          <p:nvPr>
            <p:ph idx="1"/>
          </p:nvPr>
        </p:nvSpPr>
        <p:spPr>
          <a:xfrm>
            <a:off x="524454" y="4052306"/>
            <a:ext cx="2588705" cy="1749005"/>
          </a:xfrm>
        </p:spPr>
        <p:txBody>
          <a:bodyPr lIns="0" tIns="0" rIns="0" bIns="0">
            <a:no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Click to edit Master text styles</a:t>
            </a:r>
          </a:p>
        </p:txBody>
      </p:sp>
      <p:sp>
        <p:nvSpPr>
          <p:cNvPr id="28" name="Content Placeholder 2">
            <a:extLst>
              <a:ext uri="{FF2B5EF4-FFF2-40B4-BE49-F238E27FC236}">
                <a16:creationId xmlns:a16="http://schemas.microsoft.com/office/drawing/2014/main" id="{93934E34-6CC7-492D-9515-EBEC72EFF4CB}"/>
              </a:ext>
            </a:extLst>
          </p:cNvPr>
          <p:cNvSpPr>
            <a:spLocks noGrp="1"/>
          </p:cNvSpPr>
          <p:nvPr>
            <p:ph idx="17" hasCustomPrompt="1"/>
          </p:nvPr>
        </p:nvSpPr>
        <p:spPr>
          <a:xfrm>
            <a:off x="524454" y="3539268"/>
            <a:ext cx="2588705" cy="495389"/>
          </a:xfrm>
        </p:spPr>
        <p:txBody>
          <a:bodyPr lIns="0" tIns="0" rIns="0" bIns="0" anchor="ctr">
            <a:noAutofit/>
          </a:bodyPr>
          <a:lstStyle>
            <a:lvl1pPr marL="0" indent="0" algn="ctr">
              <a:buNone/>
              <a:defRPr sz="1600" b="1" cap="all" baseline="0">
                <a:solidFill>
                  <a:srgbClr val="0D1D5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dirty="0"/>
              <a:t>Executive 01</a:t>
            </a:r>
          </a:p>
        </p:txBody>
      </p:sp>
      <p:sp>
        <p:nvSpPr>
          <p:cNvPr id="29" name="Content Placeholder 2">
            <a:extLst>
              <a:ext uri="{FF2B5EF4-FFF2-40B4-BE49-F238E27FC236}">
                <a16:creationId xmlns:a16="http://schemas.microsoft.com/office/drawing/2014/main" id="{E4E27467-A1AA-4773-AAB5-A96267FBD712}"/>
              </a:ext>
            </a:extLst>
          </p:cNvPr>
          <p:cNvSpPr>
            <a:spLocks noGrp="1"/>
          </p:cNvSpPr>
          <p:nvPr>
            <p:ph idx="18"/>
          </p:nvPr>
        </p:nvSpPr>
        <p:spPr>
          <a:xfrm>
            <a:off x="3377853" y="4052306"/>
            <a:ext cx="2588705" cy="1749005"/>
          </a:xfrm>
        </p:spPr>
        <p:txBody>
          <a:bodyPr lIns="0" tIns="0" rIns="0" bIns="0">
            <a:no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Click to edit Master text styles</a:t>
            </a:r>
          </a:p>
        </p:txBody>
      </p:sp>
      <p:sp>
        <p:nvSpPr>
          <p:cNvPr id="30" name="Content Placeholder 2">
            <a:extLst>
              <a:ext uri="{FF2B5EF4-FFF2-40B4-BE49-F238E27FC236}">
                <a16:creationId xmlns:a16="http://schemas.microsoft.com/office/drawing/2014/main" id="{6CABD5EB-4A8B-448B-8ED1-B8B420815B2D}"/>
              </a:ext>
            </a:extLst>
          </p:cNvPr>
          <p:cNvSpPr>
            <a:spLocks noGrp="1"/>
          </p:cNvSpPr>
          <p:nvPr>
            <p:ph idx="19" hasCustomPrompt="1"/>
          </p:nvPr>
        </p:nvSpPr>
        <p:spPr>
          <a:xfrm>
            <a:off x="3377853" y="3539268"/>
            <a:ext cx="2588705" cy="495389"/>
          </a:xfrm>
        </p:spPr>
        <p:txBody>
          <a:bodyPr lIns="0" tIns="0" rIns="0" bIns="0" anchor="ctr">
            <a:noAutofit/>
          </a:bodyPr>
          <a:lstStyle>
            <a:lvl1pPr marL="0" indent="0" algn="ctr">
              <a:buNone/>
              <a:defRPr sz="1600" b="1" cap="all" baseline="0">
                <a:solidFill>
                  <a:srgbClr val="0D1D5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dirty="0"/>
              <a:t>Executive 01</a:t>
            </a:r>
          </a:p>
        </p:txBody>
      </p:sp>
      <p:sp>
        <p:nvSpPr>
          <p:cNvPr id="31" name="Content Placeholder 2">
            <a:extLst>
              <a:ext uri="{FF2B5EF4-FFF2-40B4-BE49-F238E27FC236}">
                <a16:creationId xmlns:a16="http://schemas.microsoft.com/office/drawing/2014/main" id="{0D86883C-E501-47FF-AE1A-E9CE8B71B421}"/>
              </a:ext>
            </a:extLst>
          </p:cNvPr>
          <p:cNvSpPr>
            <a:spLocks noGrp="1"/>
          </p:cNvSpPr>
          <p:nvPr>
            <p:ph idx="20"/>
          </p:nvPr>
        </p:nvSpPr>
        <p:spPr>
          <a:xfrm>
            <a:off x="6216589" y="4052306"/>
            <a:ext cx="2588705" cy="1749005"/>
          </a:xfrm>
        </p:spPr>
        <p:txBody>
          <a:bodyPr lIns="0" tIns="0" rIns="0" bIns="0">
            <a:no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Click to edit Master text styles</a:t>
            </a:r>
          </a:p>
        </p:txBody>
      </p:sp>
      <p:sp>
        <p:nvSpPr>
          <p:cNvPr id="32" name="Content Placeholder 2">
            <a:extLst>
              <a:ext uri="{FF2B5EF4-FFF2-40B4-BE49-F238E27FC236}">
                <a16:creationId xmlns:a16="http://schemas.microsoft.com/office/drawing/2014/main" id="{3683A037-F698-4CC9-904D-F377D71F690F}"/>
              </a:ext>
            </a:extLst>
          </p:cNvPr>
          <p:cNvSpPr>
            <a:spLocks noGrp="1"/>
          </p:cNvSpPr>
          <p:nvPr>
            <p:ph idx="21" hasCustomPrompt="1"/>
          </p:nvPr>
        </p:nvSpPr>
        <p:spPr>
          <a:xfrm>
            <a:off x="6216589" y="3539268"/>
            <a:ext cx="2588705" cy="495389"/>
          </a:xfrm>
        </p:spPr>
        <p:txBody>
          <a:bodyPr lIns="0" tIns="0" rIns="0" bIns="0" anchor="ctr">
            <a:noAutofit/>
          </a:bodyPr>
          <a:lstStyle>
            <a:lvl1pPr marL="0" indent="0" algn="ctr">
              <a:buNone/>
              <a:defRPr sz="1600" b="1" cap="all" baseline="0">
                <a:solidFill>
                  <a:srgbClr val="0D1D5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dirty="0"/>
              <a:t>Executive 01</a:t>
            </a:r>
          </a:p>
        </p:txBody>
      </p:sp>
      <p:sp>
        <p:nvSpPr>
          <p:cNvPr id="33" name="Content Placeholder 2">
            <a:extLst>
              <a:ext uri="{FF2B5EF4-FFF2-40B4-BE49-F238E27FC236}">
                <a16:creationId xmlns:a16="http://schemas.microsoft.com/office/drawing/2014/main" id="{0A095594-2B82-44ED-8C9B-DA7C4D3D2872}"/>
              </a:ext>
            </a:extLst>
          </p:cNvPr>
          <p:cNvSpPr>
            <a:spLocks noGrp="1"/>
          </p:cNvSpPr>
          <p:nvPr>
            <p:ph idx="22"/>
          </p:nvPr>
        </p:nvSpPr>
        <p:spPr>
          <a:xfrm>
            <a:off x="9068972" y="4052306"/>
            <a:ext cx="2588705" cy="1749005"/>
          </a:xfrm>
        </p:spPr>
        <p:txBody>
          <a:bodyPr lIns="0" tIns="0" rIns="0" bIns="0">
            <a:no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Click to edit Master text styles</a:t>
            </a:r>
          </a:p>
        </p:txBody>
      </p:sp>
      <p:sp>
        <p:nvSpPr>
          <p:cNvPr id="34" name="Content Placeholder 2">
            <a:extLst>
              <a:ext uri="{FF2B5EF4-FFF2-40B4-BE49-F238E27FC236}">
                <a16:creationId xmlns:a16="http://schemas.microsoft.com/office/drawing/2014/main" id="{54CDD46A-22ED-48F5-9B5F-13B1B5C4B320}"/>
              </a:ext>
            </a:extLst>
          </p:cNvPr>
          <p:cNvSpPr>
            <a:spLocks noGrp="1"/>
          </p:cNvSpPr>
          <p:nvPr>
            <p:ph idx="23" hasCustomPrompt="1"/>
          </p:nvPr>
        </p:nvSpPr>
        <p:spPr>
          <a:xfrm>
            <a:off x="9068972" y="3539268"/>
            <a:ext cx="2588705" cy="495389"/>
          </a:xfrm>
        </p:spPr>
        <p:txBody>
          <a:bodyPr lIns="0" tIns="0" rIns="0" bIns="0" anchor="ctr">
            <a:noAutofit/>
          </a:bodyPr>
          <a:lstStyle>
            <a:lvl1pPr marL="0" indent="0" algn="ctr">
              <a:buNone/>
              <a:defRPr sz="1600" b="1" cap="all" baseline="0">
                <a:solidFill>
                  <a:srgbClr val="0D1D5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dirty="0"/>
              <a:t>Executive 01</a:t>
            </a:r>
          </a:p>
        </p:txBody>
      </p:sp>
    </p:spTree>
    <p:extLst>
      <p:ext uri="{BB962C8B-B14F-4D97-AF65-F5344CB8AC3E}">
        <p14:creationId xmlns:p14="http://schemas.microsoft.com/office/powerpoint/2010/main" val="36745239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01">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9758E15-A93D-4FB9-843D-1490E27A151B}"/>
              </a:ext>
            </a:extLst>
          </p:cNvPr>
          <p:cNvSpPr>
            <a:spLocks noGrp="1"/>
          </p:cNvSpPr>
          <p:nvPr>
            <p:ph type="subTitle" idx="1" hasCustomPrompt="1"/>
          </p:nvPr>
        </p:nvSpPr>
        <p:spPr>
          <a:xfrm>
            <a:off x="7002130" y="4484691"/>
            <a:ext cx="4540440" cy="503167"/>
          </a:xfrm>
        </p:spPr>
        <p:txBody>
          <a:bodyPr>
            <a:noAutofit/>
          </a:bodyPr>
          <a:lstStyle>
            <a:lvl1pPr marL="0" indent="0" algn="l">
              <a:buNone/>
              <a:defRPr sz="1600" b="0" cap="all"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email</a:t>
            </a:r>
          </a:p>
        </p:txBody>
      </p:sp>
      <p:sp>
        <p:nvSpPr>
          <p:cNvPr id="13" name="Picture Placeholder 12">
            <a:extLst>
              <a:ext uri="{FF2B5EF4-FFF2-40B4-BE49-F238E27FC236}">
                <a16:creationId xmlns:a16="http://schemas.microsoft.com/office/drawing/2014/main" id="{BCCC559D-0EC3-432C-B397-6897B366DF36}"/>
              </a:ext>
            </a:extLst>
          </p:cNvPr>
          <p:cNvSpPr>
            <a:spLocks noGrp="1"/>
          </p:cNvSpPr>
          <p:nvPr>
            <p:ph type="pic" sz="quarter" idx="10"/>
          </p:nvPr>
        </p:nvSpPr>
        <p:spPr>
          <a:xfrm>
            <a:off x="710812" y="728545"/>
            <a:ext cx="5305661" cy="5305661"/>
          </a:xfrm>
          <a:prstGeom prst="ellipse">
            <a:avLst/>
          </a:prstGeom>
          <a:solidFill>
            <a:schemeClr val="bg2"/>
          </a:solidFill>
        </p:spPr>
        <p:txBody>
          <a:bodyPr anchor="ctr"/>
          <a:lstStyle>
            <a:lvl1pPr marL="0" indent="0" algn="ctr">
              <a:buNone/>
              <a:defRPr/>
            </a:lvl1pPr>
          </a:lstStyle>
          <a:p>
            <a:r>
              <a:rPr lang="en-US" noProof="0"/>
              <a:t>Click icon to add picture</a:t>
            </a:r>
            <a:endParaRPr lang="en-US" noProof="0" dirty="0"/>
          </a:p>
        </p:txBody>
      </p:sp>
      <p:grpSp>
        <p:nvGrpSpPr>
          <p:cNvPr id="14" name="Group 13">
            <a:extLst>
              <a:ext uri="{FF2B5EF4-FFF2-40B4-BE49-F238E27FC236}">
                <a16:creationId xmlns:a16="http://schemas.microsoft.com/office/drawing/2014/main" id="{0DC2055F-AE3F-46BE-B57E-A0F1A86D1C36}"/>
              </a:ext>
            </a:extLst>
          </p:cNvPr>
          <p:cNvGrpSpPr/>
          <p:nvPr userDrawn="1"/>
        </p:nvGrpSpPr>
        <p:grpSpPr>
          <a:xfrm>
            <a:off x="-1728305" y="-2049517"/>
            <a:ext cx="8917229" cy="10769768"/>
            <a:chOff x="11114088" y="2241550"/>
            <a:chExt cx="1905000" cy="2354263"/>
          </a:xfrm>
          <a:solidFill>
            <a:schemeClr val="bg2">
              <a:alpha val="91000"/>
            </a:schemeClr>
          </a:solidFill>
        </p:grpSpPr>
        <p:sp>
          <p:nvSpPr>
            <p:cNvPr id="15" name="Freeform 5">
              <a:extLst>
                <a:ext uri="{FF2B5EF4-FFF2-40B4-BE49-F238E27FC236}">
                  <a16:creationId xmlns:a16="http://schemas.microsoft.com/office/drawing/2014/main"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6" name="Freeform 6">
              <a:extLst>
                <a:ext uri="{FF2B5EF4-FFF2-40B4-BE49-F238E27FC236}">
                  <a16:creationId xmlns:a16="http://schemas.microsoft.com/office/drawing/2014/main"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pic>
        <p:nvPicPr>
          <p:cNvPr id="9" name="Picture 8">
            <a:extLst>
              <a:ext uri="{FF2B5EF4-FFF2-40B4-BE49-F238E27FC236}">
                <a16:creationId xmlns:a16="http://schemas.microsoft.com/office/drawing/2014/main" id="{4FE28ACC-E44C-4381-B768-0310810E78D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372999" y="1844881"/>
            <a:ext cx="1745251" cy="673365"/>
          </a:xfrm>
          <a:prstGeom prst="rect">
            <a:avLst/>
          </a:prstGeom>
        </p:spPr>
      </p:pic>
      <p:cxnSp>
        <p:nvCxnSpPr>
          <p:cNvPr id="5" name="Straight Connector 4">
            <a:extLst>
              <a:ext uri="{FF2B5EF4-FFF2-40B4-BE49-F238E27FC236}">
                <a16:creationId xmlns:a16="http://schemas.microsoft.com/office/drawing/2014/main" id="{819AFA09-F4B1-493D-BCAD-FF30C20CD1AA}"/>
              </a:ext>
            </a:extLst>
          </p:cNvPr>
          <p:cNvCxnSpPr/>
          <p:nvPr userDrawn="1"/>
        </p:nvCxnSpPr>
        <p:spPr>
          <a:xfrm>
            <a:off x="6469778" y="4233582"/>
            <a:ext cx="2532336"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 Placeholder 6">
            <a:extLst>
              <a:ext uri="{FF2B5EF4-FFF2-40B4-BE49-F238E27FC236}">
                <a16:creationId xmlns:a16="http://schemas.microsoft.com/office/drawing/2014/main" id="{4E0FBE0E-A6B0-483E-93DD-5C20DA069DBC}"/>
              </a:ext>
            </a:extLst>
          </p:cNvPr>
          <p:cNvSpPr>
            <a:spLocks noGrp="1"/>
          </p:cNvSpPr>
          <p:nvPr>
            <p:ph type="body" sz="quarter" idx="11" hasCustomPrompt="1"/>
          </p:nvPr>
        </p:nvSpPr>
        <p:spPr>
          <a:xfrm>
            <a:off x="7002320" y="5012635"/>
            <a:ext cx="4533900" cy="503238"/>
          </a:xfrm>
        </p:spPr>
        <p:txBody>
          <a:bodyPr vert="horz" lIns="91440" tIns="45720" rIns="91440" bIns="45720" rtlCol="0">
            <a:noAutofit/>
          </a:bodyPr>
          <a:lstStyle>
            <a:lvl1pPr marL="0" indent="0">
              <a:buNone/>
              <a:defRPr lang="en-US" sz="1600" b="0" cap="all" baseline="0" dirty="0" smtClean="0"/>
            </a:lvl1pPr>
          </a:lstStyle>
          <a:p>
            <a:pPr marL="228600" lvl="0" indent="-228600"/>
            <a:r>
              <a:rPr lang="en-US" noProof="0" dirty="0"/>
              <a:t>Website </a:t>
            </a:r>
            <a:r>
              <a:rPr lang="en-US" noProof="0" dirty="0" err="1"/>
              <a:t>url</a:t>
            </a:r>
            <a:r>
              <a:rPr lang="en-US" noProof="0" dirty="0"/>
              <a:t> here</a:t>
            </a:r>
          </a:p>
        </p:txBody>
      </p:sp>
      <p:pic>
        <p:nvPicPr>
          <p:cNvPr id="17" name="Graphic 16" descr="Envelope">
            <a:extLst>
              <a:ext uri="{FF2B5EF4-FFF2-40B4-BE49-F238E27FC236}">
                <a16:creationId xmlns:a16="http://schemas.microsoft.com/office/drawing/2014/main" id="{E5B30B87-6C2E-48F1-9026-E4F6BEA1CFE7}"/>
              </a:ext>
            </a:extLst>
          </p:cNvPr>
          <p:cNvPicPr>
            <a:picLocks noChangeAspect="1"/>
          </p:cNvPicPr>
          <p:nvPr userDrawn="1"/>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541475" y="4452337"/>
            <a:ext cx="387795" cy="387795"/>
          </a:xfrm>
          <a:prstGeom prst="rect">
            <a:avLst/>
          </a:prstGeom>
        </p:spPr>
      </p:pic>
      <p:pic>
        <p:nvPicPr>
          <p:cNvPr id="18" name="Graphic 17" descr="Network">
            <a:extLst>
              <a:ext uri="{FF2B5EF4-FFF2-40B4-BE49-F238E27FC236}">
                <a16:creationId xmlns:a16="http://schemas.microsoft.com/office/drawing/2014/main" id="{2DA3CFE0-4ED8-4345-A158-94E70F463E99}"/>
              </a:ext>
            </a:extLst>
          </p:cNvPr>
          <p:cNvPicPr>
            <a:picLocks noChangeAspect="1"/>
          </p:cNvPicPr>
          <p:nvPr userDrawn="1"/>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522084" y="4925640"/>
            <a:ext cx="426575" cy="426575"/>
          </a:xfrm>
          <a:prstGeom prst="rect">
            <a:avLst/>
          </a:prstGeom>
        </p:spPr>
      </p:pic>
      <p:sp>
        <p:nvSpPr>
          <p:cNvPr id="2" name="Title 1">
            <a:extLst>
              <a:ext uri="{FF2B5EF4-FFF2-40B4-BE49-F238E27FC236}">
                <a16:creationId xmlns:a16="http://schemas.microsoft.com/office/drawing/2014/main" id="{2CE9908F-CF81-43F9-880A-401D0C0FB2ED}"/>
              </a:ext>
            </a:extLst>
          </p:cNvPr>
          <p:cNvSpPr>
            <a:spLocks noGrp="1"/>
          </p:cNvSpPr>
          <p:nvPr>
            <p:ph type="title"/>
          </p:nvPr>
        </p:nvSpPr>
        <p:spPr>
          <a:xfrm>
            <a:off x="6469778" y="3429000"/>
            <a:ext cx="5011410" cy="651448"/>
          </a:xfrm>
          <a:noFill/>
        </p:spPr>
        <p:txBody>
          <a:bodyPr wrap="square" rtlCol="0">
            <a:noAutofit/>
          </a:bodyPr>
          <a:lstStyle>
            <a:lvl1pPr>
              <a:defRPr lang="en-US" sz="6000" b="1" cap="all" baseline="0">
                <a:solidFill>
                  <a:schemeClr val="accent1"/>
                </a:solidFill>
                <a:ea typeface="+mn-ea"/>
                <a:cs typeface="+mn-cs"/>
              </a:defRPr>
            </a:lvl1pPr>
          </a:lstStyle>
          <a:p>
            <a:pPr marL="0" lvl="0"/>
            <a:r>
              <a:rPr lang="en-US" noProof="0"/>
              <a:t>Click to edit Master title style</a:t>
            </a:r>
            <a:endParaRPr lang="en-US" noProof="0" dirty="0"/>
          </a:p>
        </p:txBody>
      </p:sp>
    </p:spTree>
    <p:extLst>
      <p:ext uri="{BB962C8B-B14F-4D97-AF65-F5344CB8AC3E}">
        <p14:creationId xmlns:p14="http://schemas.microsoft.com/office/powerpoint/2010/main" val="5713581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Slide_0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6299464-ED20-4919-8B3A-2CFAE8DA2347}"/>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3" name="Picture Placeholder 12">
            <a:extLst>
              <a:ext uri="{FF2B5EF4-FFF2-40B4-BE49-F238E27FC236}">
                <a16:creationId xmlns:a16="http://schemas.microsoft.com/office/drawing/2014/main" id="{BCCC559D-0EC3-432C-B397-6897B366DF36}"/>
              </a:ext>
            </a:extLst>
          </p:cNvPr>
          <p:cNvSpPr>
            <a:spLocks noGrp="1"/>
          </p:cNvSpPr>
          <p:nvPr>
            <p:ph type="pic" sz="quarter" idx="10"/>
          </p:nvPr>
        </p:nvSpPr>
        <p:spPr>
          <a:xfrm>
            <a:off x="710812" y="728545"/>
            <a:ext cx="5305661" cy="5305661"/>
          </a:xfrm>
          <a:prstGeom prst="ellipse">
            <a:avLst/>
          </a:prstGeom>
          <a:solidFill>
            <a:schemeClr val="bg2"/>
          </a:solidFill>
        </p:spPr>
        <p:txBody>
          <a:bodyPr anchor="ctr"/>
          <a:lstStyle>
            <a:lvl1pPr marL="0" indent="0" algn="ctr">
              <a:buNone/>
              <a:defRPr/>
            </a:lvl1pPr>
          </a:lstStyle>
          <a:p>
            <a:r>
              <a:rPr lang="en-US" noProof="0"/>
              <a:t>Click icon to add picture</a:t>
            </a:r>
            <a:endParaRPr lang="en-US" noProof="0" dirty="0"/>
          </a:p>
        </p:txBody>
      </p:sp>
      <p:grpSp>
        <p:nvGrpSpPr>
          <p:cNvPr id="14" name="Group 13">
            <a:extLst>
              <a:ext uri="{FF2B5EF4-FFF2-40B4-BE49-F238E27FC236}">
                <a16:creationId xmlns:a16="http://schemas.microsoft.com/office/drawing/2014/main" id="{0DC2055F-AE3F-46BE-B57E-A0F1A86D1C36}"/>
              </a:ext>
            </a:extLst>
          </p:cNvPr>
          <p:cNvGrpSpPr/>
          <p:nvPr userDrawn="1"/>
        </p:nvGrpSpPr>
        <p:grpSpPr>
          <a:xfrm>
            <a:off x="-1728305" y="-2049517"/>
            <a:ext cx="8917229" cy="10769768"/>
            <a:chOff x="11114088" y="2241550"/>
            <a:chExt cx="1905000" cy="2354263"/>
          </a:xfrm>
          <a:solidFill>
            <a:schemeClr val="bg1">
              <a:alpha val="16000"/>
            </a:schemeClr>
          </a:solidFill>
        </p:grpSpPr>
        <p:sp>
          <p:nvSpPr>
            <p:cNvPr id="15" name="Freeform 5">
              <a:extLst>
                <a:ext uri="{FF2B5EF4-FFF2-40B4-BE49-F238E27FC236}">
                  <a16:creationId xmlns:a16="http://schemas.microsoft.com/office/drawing/2014/main"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6" name="Freeform 6">
              <a:extLst>
                <a:ext uri="{FF2B5EF4-FFF2-40B4-BE49-F238E27FC236}">
                  <a16:creationId xmlns:a16="http://schemas.microsoft.com/office/drawing/2014/main"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pic>
        <p:nvPicPr>
          <p:cNvPr id="9" name="Picture 8">
            <a:extLst>
              <a:ext uri="{FF2B5EF4-FFF2-40B4-BE49-F238E27FC236}">
                <a16:creationId xmlns:a16="http://schemas.microsoft.com/office/drawing/2014/main" id="{4FE28ACC-E44C-4381-B768-0310810E78D2}"/>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015850" y="391862"/>
            <a:ext cx="1745251" cy="673365"/>
          </a:xfrm>
          <a:prstGeom prst="rect">
            <a:avLst/>
          </a:prstGeom>
        </p:spPr>
      </p:pic>
      <p:cxnSp>
        <p:nvCxnSpPr>
          <p:cNvPr id="12" name="Straight Connector 11">
            <a:extLst>
              <a:ext uri="{FF2B5EF4-FFF2-40B4-BE49-F238E27FC236}">
                <a16:creationId xmlns:a16="http://schemas.microsoft.com/office/drawing/2014/main" id="{77C312F4-62C2-4903-8C4B-423A8717E481}"/>
              </a:ext>
            </a:extLst>
          </p:cNvPr>
          <p:cNvCxnSpPr/>
          <p:nvPr userDrawn="1"/>
        </p:nvCxnSpPr>
        <p:spPr>
          <a:xfrm>
            <a:off x="6469778" y="4233582"/>
            <a:ext cx="2532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9" name="Graphic 18" descr="Envelope">
            <a:extLst>
              <a:ext uri="{FF2B5EF4-FFF2-40B4-BE49-F238E27FC236}">
                <a16:creationId xmlns:a16="http://schemas.microsoft.com/office/drawing/2014/main" id="{A686352B-226C-4579-B831-0DC14EC3895E}"/>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541475" y="4452337"/>
            <a:ext cx="387795" cy="387795"/>
          </a:xfrm>
          <a:prstGeom prst="rect">
            <a:avLst/>
          </a:prstGeom>
        </p:spPr>
      </p:pic>
      <p:pic>
        <p:nvPicPr>
          <p:cNvPr id="20" name="Graphic 19" descr="Network">
            <a:extLst>
              <a:ext uri="{FF2B5EF4-FFF2-40B4-BE49-F238E27FC236}">
                <a16:creationId xmlns:a16="http://schemas.microsoft.com/office/drawing/2014/main" id="{460C8169-012B-451A-A6C2-6FEC0DC82AFC}"/>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6522084" y="4925640"/>
            <a:ext cx="426575" cy="426575"/>
          </a:xfrm>
          <a:prstGeom prst="rect">
            <a:avLst/>
          </a:prstGeom>
        </p:spPr>
      </p:pic>
      <p:sp>
        <p:nvSpPr>
          <p:cNvPr id="21" name="Subtitle 2">
            <a:extLst>
              <a:ext uri="{FF2B5EF4-FFF2-40B4-BE49-F238E27FC236}">
                <a16:creationId xmlns:a16="http://schemas.microsoft.com/office/drawing/2014/main" id="{ADF17BC1-06CE-42EA-A970-31A7ED871AA4}"/>
              </a:ext>
            </a:extLst>
          </p:cNvPr>
          <p:cNvSpPr>
            <a:spLocks noGrp="1"/>
          </p:cNvSpPr>
          <p:nvPr>
            <p:ph type="subTitle" idx="1" hasCustomPrompt="1"/>
          </p:nvPr>
        </p:nvSpPr>
        <p:spPr>
          <a:xfrm>
            <a:off x="7002130" y="4484691"/>
            <a:ext cx="4540440" cy="503167"/>
          </a:xfrm>
        </p:spPr>
        <p:txBody>
          <a:bodyPr>
            <a:noAutofit/>
          </a:bodyPr>
          <a:lstStyle>
            <a:lvl1pPr marL="0" indent="0" algn="l">
              <a:buNone/>
              <a:defRPr sz="1600" b="0" cap="all"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email</a:t>
            </a:r>
          </a:p>
        </p:txBody>
      </p:sp>
      <p:sp>
        <p:nvSpPr>
          <p:cNvPr id="22" name="Text Placeholder 6">
            <a:extLst>
              <a:ext uri="{FF2B5EF4-FFF2-40B4-BE49-F238E27FC236}">
                <a16:creationId xmlns:a16="http://schemas.microsoft.com/office/drawing/2014/main" id="{7035F1B3-4E91-44FF-B4E7-E5D87C7A034C}"/>
              </a:ext>
            </a:extLst>
          </p:cNvPr>
          <p:cNvSpPr>
            <a:spLocks noGrp="1"/>
          </p:cNvSpPr>
          <p:nvPr>
            <p:ph type="body" sz="quarter" idx="11" hasCustomPrompt="1"/>
          </p:nvPr>
        </p:nvSpPr>
        <p:spPr>
          <a:xfrm>
            <a:off x="7002320" y="5012635"/>
            <a:ext cx="4533900" cy="503238"/>
          </a:xfrm>
        </p:spPr>
        <p:txBody>
          <a:bodyPr vert="horz" lIns="91440" tIns="45720" rIns="91440" bIns="45720" rtlCol="0">
            <a:noAutofit/>
          </a:bodyPr>
          <a:lstStyle>
            <a:lvl1pPr marL="0" indent="0">
              <a:buNone/>
              <a:defRPr lang="en-US" sz="1600" b="0" cap="all" baseline="0" dirty="0" smtClean="0">
                <a:solidFill>
                  <a:schemeClr val="bg1"/>
                </a:solidFill>
              </a:defRPr>
            </a:lvl1pPr>
          </a:lstStyle>
          <a:p>
            <a:pPr marL="228600" lvl="0" indent="-228600"/>
            <a:r>
              <a:rPr lang="en-US" noProof="0" dirty="0"/>
              <a:t>Website </a:t>
            </a:r>
            <a:r>
              <a:rPr lang="en-US" noProof="0" dirty="0" err="1"/>
              <a:t>url</a:t>
            </a:r>
            <a:r>
              <a:rPr lang="en-US" noProof="0" dirty="0"/>
              <a:t> here</a:t>
            </a:r>
          </a:p>
        </p:txBody>
      </p:sp>
      <p:sp>
        <p:nvSpPr>
          <p:cNvPr id="18" name="Title 1">
            <a:extLst>
              <a:ext uri="{FF2B5EF4-FFF2-40B4-BE49-F238E27FC236}">
                <a16:creationId xmlns:a16="http://schemas.microsoft.com/office/drawing/2014/main" id="{525B5135-F466-4A63-A42C-3BB2BAA7D24D}"/>
              </a:ext>
            </a:extLst>
          </p:cNvPr>
          <p:cNvSpPr>
            <a:spLocks noGrp="1"/>
          </p:cNvSpPr>
          <p:nvPr>
            <p:ph type="title"/>
          </p:nvPr>
        </p:nvSpPr>
        <p:spPr>
          <a:xfrm>
            <a:off x="6469778" y="3158641"/>
            <a:ext cx="5011410" cy="921807"/>
          </a:xfrm>
          <a:noFill/>
        </p:spPr>
        <p:txBody>
          <a:bodyPr wrap="square" rtlCol="0">
            <a:noAutofit/>
          </a:bodyPr>
          <a:lstStyle>
            <a:lvl1pPr>
              <a:defRPr lang="en-US" sz="6000" b="1" cap="all" baseline="0" dirty="0">
                <a:solidFill>
                  <a:schemeClr val="bg1"/>
                </a:solidFill>
                <a:ea typeface="+mn-ea"/>
                <a:cs typeface="+mn-cs"/>
              </a:defRPr>
            </a:lvl1pPr>
          </a:lstStyle>
          <a:p>
            <a:pPr marL="0" lvl="0"/>
            <a:r>
              <a:rPr lang="en-US" noProof="0"/>
              <a:t>Click to edit Master title style</a:t>
            </a:r>
            <a:endParaRPr lang="en-US" noProof="0" dirty="0"/>
          </a:p>
        </p:txBody>
      </p:sp>
    </p:spTree>
    <p:extLst>
      <p:ext uri="{BB962C8B-B14F-4D97-AF65-F5344CB8AC3E}">
        <p14:creationId xmlns:p14="http://schemas.microsoft.com/office/powerpoint/2010/main" val="1320004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7333">
          <p15:clr>
            <a:srgbClr val="FBAE40"/>
          </p15:clr>
        </p15:guide>
        <p15:guide id="4" pos="362">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6299464-ED20-4919-8B3A-2CFAE8DA2347}"/>
              </a:ext>
            </a:extLst>
          </p:cNvPr>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Oval 5">
            <a:extLst>
              <a:ext uri="{FF2B5EF4-FFF2-40B4-BE49-F238E27FC236}">
                <a16:creationId xmlns:a16="http://schemas.microsoft.com/office/drawing/2014/main" id="{1F54E98B-AC75-484D-9121-68498EB888AA}"/>
              </a:ext>
            </a:extLst>
          </p:cNvPr>
          <p:cNvSpPr/>
          <p:nvPr userDrawn="1"/>
        </p:nvSpPr>
        <p:spPr>
          <a:xfrm>
            <a:off x="754010" y="708293"/>
            <a:ext cx="5334029" cy="5334029"/>
          </a:xfrm>
          <a:prstGeom prst="ellipse">
            <a:avLst/>
          </a:prstGeom>
          <a:solidFill>
            <a:schemeClr val="bg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2456FD49-C258-4333-9422-358C976A341C}"/>
              </a:ext>
            </a:extLst>
          </p:cNvPr>
          <p:cNvSpPr>
            <a:spLocks noGrp="1"/>
          </p:cNvSpPr>
          <p:nvPr>
            <p:ph type="ctrTitle" hasCustomPrompt="1"/>
          </p:nvPr>
        </p:nvSpPr>
        <p:spPr>
          <a:xfrm>
            <a:off x="6343650" y="2173288"/>
            <a:ext cx="5143500" cy="2090808"/>
          </a:xfrm>
        </p:spPr>
        <p:txBody>
          <a:bodyPr anchor="b">
            <a:noAutofit/>
          </a:bodyPr>
          <a:lstStyle>
            <a:lvl1pPr algn="l">
              <a:defRPr sz="5400" b="1" cap="all" baseline="0">
                <a:solidFill>
                  <a:schemeClr val="bg1"/>
                </a:solidFill>
                <a:latin typeface="+mj-lt"/>
              </a:defRPr>
            </a:lvl1pPr>
          </a:lstStyle>
          <a:p>
            <a:r>
              <a:rPr lang="en-US" noProof="0" dirty="0"/>
              <a:t>Title comes here</a:t>
            </a:r>
          </a:p>
        </p:txBody>
      </p:sp>
      <p:sp>
        <p:nvSpPr>
          <p:cNvPr id="3" name="Subtitle 2">
            <a:extLst>
              <a:ext uri="{FF2B5EF4-FFF2-40B4-BE49-F238E27FC236}">
                <a16:creationId xmlns:a16="http://schemas.microsoft.com/office/drawing/2014/main" id="{59758E15-A93D-4FB9-843D-1490E27A151B}"/>
              </a:ext>
            </a:extLst>
          </p:cNvPr>
          <p:cNvSpPr>
            <a:spLocks noGrp="1"/>
          </p:cNvSpPr>
          <p:nvPr>
            <p:ph type="subTitle" idx="1"/>
          </p:nvPr>
        </p:nvSpPr>
        <p:spPr>
          <a:xfrm>
            <a:off x="6343650" y="4279971"/>
            <a:ext cx="5143500" cy="503167"/>
          </a:xfrm>
        </p:spPr>
        <p:txBody>
          <a:bodyPr>
            <a:noAutofit/>
          </a:bodyPr>
          <a:lstStyle>
            <a:lvl1pPr marL="0" indent="0" algn="l">
              <a:buNone/>
              <a:defRPr sz="1800" b="0" cap="all"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grpSp>
        <p:nvGrpSpPr>
          <p:cNvPr id="14" name="Group 13">
            <a:extLst>
              <a:ext uri="{FF2B5EF4-FFF2-40B4-BE49-F238E27FC236}">
                <a16:creationId xmlns:a16="http://schemas.microsoft.com/office/drawing/2014/main" id="{0DC2055F-AE3F-46BE-B57E-A0F1A86D1C36}"/>
              </a:ext>
            </a:extLst>
          </p:cNvPr>
          <p:cNvGrpSpPr/>
          <p:nvPr userDrawn="1"/>
        </p:nvGrpSpPr>
        <p:grpSpPr>
          <a:xfrm>
            <a:off x="-1728305" y="-2049517"/>
            <a:ext cx="8917229" cy="10769768"/>
            <a:chOff x="11114088" y="2241550"/>
            <a:chExt cx="1905000" cy="2354263"/>
          </a:xfrm>
          <a:solidFill>
            <a:schemeClr val="bg1">
              <a:alpha val="16000"/>
            </a:schemeClr>
          </a:solidFill>
        </p:grpSpPr>
        <p:sp>
          <p:nvSpPr>
            <p:cNvPr id="15" name="Freeform 5">
              <a:extLst>
                <a:ext uri="{FF2B5EF4-FFF2-40B4-BE49-F238E27FC236}">
                  <a16:creationId xmlns:a16="http://schemas.microsoft.com/office/drawing/2014/main"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6" name="Freeform 6">
              <a:extLst>
                <a:ext uri="{FF2B5EF4-FFF2-40B4-BE49-F238E27FC236}">
                  <a16:creationId xmlns:a16="http://schemas.microsoft.com/office/drawing/2014/main"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pic>
        <p:nvPicPr>
          <p:cNvPr id="9" name="Picture 8">
            <a:extLst>
              <a:ext uri="{FF2B5EF4-FFF2-40B4-BE49-F238E27FC236}">
                <a16:creationId xmlns:a16="http://schemas.microsoft.com/office/drawing/2014/main" id="{4FE28ACC-E44C-4381-B768-0310810E78D2}"/>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015850" y="391862"/>
            <a:ext cx="1745251" cy="673365"/>
          </a:xfrm>
          <a:prstGeom prst="rect">
            <a:avLst/>
          </a:prstGeom>
        </p:spPr>
      </p:pic>
      <p:cxnSp>
        <p:nvCxnSpPr>
          <p:cNvPr id="5" name="Straight Connector 4">
            <a:extLst>
              <a:ext uri="{FF2B5EF4-FFF2-40B4-BE49-F238E27FC236}">
                <a16:creationId xmlns:a16="http://schemas.microsoft.com/office/drawing/2014/main" id="{819AFA09-F4B1-493D-BCAD-FF30C20CD1AA}"/>
              </a:ext>
            </a:extLst>
          </p:cNvPr>
          <p:cNvCxnSpPr/>
          <p:nvPr userDrawn="1"/>
        </p:nvCxnSpPr>
        <p:spPr>
          <a:xfrm>
            <a:off x="6469778" y="4233582"/>
            <a:ext cx="2532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494936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7333">
          <p15:clr>
            <a:srgbClr val="FBAE40"/>
          </p15:clr>
        </p15:guide>
        <p15:guide id="4" pos="362">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9087E09-D75F-4E26-B01E-A1A09BA2EA70}"/>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AF7A70B7-7ADE-4E0B-B956-363B0B1AA613}"/>
              </a:ext>
            </a:extLst>
          </p:cNvPr>
          <p:cNvSpPr>
            <a:spLocks noGrp="1"/>
          </p:cNvSpPr>
          <p:nvPr>
            <p:ph type="title"/>
          </p:nvPr>
        </p:nvSpPr>
        <p:spPr>
          <a:xfrm>
            <a:off x="831850" y="182563"/>
            <a:ext cx="10515600" cy="940181"/>
          </a:xfrm>
        </p:spPr>
        <p:txBody>
          <a:bodyPr anchor="b">
            <a:noAutofit/>
          </a:bodyPr>
          <a:lstStyle>
            <a:lvl1pPr algn="ctr">
              <a:defRPr sz="4000" b="1" cap="all" baseline="0">
                <a:solidFill>
                  <a:schemeClr val="bg1"/>
                </a:solidFill>
              </a:defRPr>
            </a:lvl1pPr>
          </a:lstStyle>
          <a:p>
            <a:r>
              <a:rPr lang="en-US" noProof="0"/>
              <a:t>Click to edit Master title style</a:t>
            </a:r>
            <a:endParaRPr lang="en-US" noProof="0" dirty="0"/>
          </a:p>
        </p:txBody>
      </p:sp>
      <p:pic>
        <p:nvPicPr>
          <p:cNvPr id="8" name="Picture 7">
            <a:extLst>
              <a:ext uri="{FF2B5EF4-FFF2-40B4-BE49-F238E27FC236}">
                <a16:creationId xmlns:a16="http://schemas.microsoft.com/office/drawing/2014/main" id="{25FC40B0-ED27-47E5-A3C2-32A8418567EE}"/>
              </a:ext>
            </a:extLst>
          </p:cNvPr>
          <p:cNvPicPr>
            <a:picLocks noChangeAspect="1"/>
          </p:cNvPicPr>
          <p:nvPr userDrawn="1"/>
        </p:nvPicPr>
        <p:blipFill>
          <a:blip r:embed="rId2">
            <a:biLevel thresh="25000"/>
            <a:extLst>
              <a:ext uri="{28A0092B-C50C-407E-A947-70E740481C1C}">
                <a14:useLocalDpi xmlns:a14="http://schemas.microsoft.com/office/drawing/2010/main"/>
              </a:ext>
            </a:extLst>
          </a:blip>
          <a:stretch>
            <a:fillRect/>
          </a:stretch>
        </p:blipFill>
        <p:spPr>
          <a:xfrm>
            <a:off x="469638" y="6260507"/>
            <a:ext cx="1075427" cy="414929"/>
          </a:xfrm>
          <a:prstGeom prst="rect">
            <a:avLst/>
          </a:prstGeom>
        </p:spPr>
      </p:pic>
      <p:sp>
        <p:nvSpPr>
          <p:cNvPr id="11" name="Oval 10">
            <a:extLst>
              <a:ext uri="{FF2B5EF4-FFF2-40B4-BE49-F238E27FC236}">
                <a16:creationId xmlns:a16="http://schemas.microsoft.com/office/drawing/2014/main" id="{8931D2A9-0B92-4197-8802-80424C14EA7E}"/>
              </a:ext>
            </a:extLst>
          </p:cNvPr>
          <p:cNvSpPr/>
          <p:nvPr userDrawn="1"/>
        </p:nvSpPr>
        <p:spPr>
          <a:xfrm>
            <a:off x="11371669" y="6409397"/>
            <a:ext cx="280051" cy="28005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Slide Number Placeholder 5">
            <a:extLst>
              <a:ext uri="{FF2B5EF4-FFF2-40B4-BE49-F238E27FC236}">
                <a16:creationId xmlns:a16="http://schemas.microsoft.com/office/drawing/2014/main" id="{533B74B0-30B9-45C2-9AE6-45D1978AAFAE}"/>
              </a:ext>
            </a:extLst>
          </p:cNvPr>
          <p:cNvSpPr>
            <a:spLocks noGrp="1"/>
          </p:cNvSpPr>
          <p:nvPr>
            <p:ph type="sldNum" sz="quarter" idx="12"/>
          </p:nvPr>
        </p:nvSpPr>
        <p:spPr>
          <a:xfrm>
            <a:off x="11363696" y="6455739"/>
            <a:ext cx="294460" cy="187367"/>
          </a:xfrm>
        </p:spPr>
        <p:txBody>
          <a:bodyPr lIns="0" tIns="0" rIns="0" bIns="0"/>
          <a:lstStyle>
            <a:lvl1pPr algn="ctr">
              <a:defRPr sz="900">
                <a:solidFill>
                  <a:srgbClr val="2C567A"/>
                </a:solidFill>
                <a:latin typeface="+mn-lt"/>
              </a:defRPr>
            </a:lvl1pPr>
          </a:lstStyle>
          <a:p>
            <a:fld id="{9EC71654-96A5-4280-94F3-931C61A9F92C}" type="slidenum">
              <a:rPr lang="en-US" noProof="0" smtClean="0"/>
              <a:pPr/>
              <a:t>‹#›</a:t>
            </a:fld>
            <a:endParaRPr lang="en-US" noProof="0" dirty="0"/>
          </a:p>
        </p:txBody>
      </p:sp>
      <p:grpSp>
        <p:nvGrpSpPr>
          <p:cNvPr id="4" name="Group 3">
            <a:extLst>
              <a:ext uri="{FF2B5EF4-FFF2-40B4-BE49-F238E27FC236}">
                <a16:creationId xmlns:a16="http://schemas.microsoft.com/office/drawing/2014/main" id="{AD5251EA-F450-4DD1-995B-DC89513424C8}"/>
              </a:ext>
            </a:extLst>
          </p:cNvPr>
          <p:cNvGrpSpPr/>
          <p:nvPr userDrawn="1"/>
        </p:nvGrpSpPr>
        <p:grpSpPr>
          <a:xfrm rot="16200000">
            <a:off x="1637386" y="1473117"/>
            <a:ext cx="8917229" cy="10769768"/>
            <a:chOff x="-1728305" y="-2049517"/>
            <a:chExt cx="8917229" cy="10769768"/>
          </a:xfrm>
        </p:grpSpPr>
        <p:sp>
          <p:nvSpPr>
            <p:cNvPr id="17" name="Oval 16">
              <a:extLst>
                <a:ext uri="{FF2B5EF4-FFF2-40B4-BE49-F238E27FC236}">
                  <a16:creationId xmlns:a16="http://schemas.microsoft.com/office/drawing/2014/main" id="{44882F4E-E8C8-46FE-A9C8-7B79782767F6}"/>
                </a:ext>
              </a:extLst>
            </p:cNvPr>
            <p:cNvSpPr/>
            <p:nvPr userDrawn="1"/>
          </p:nvSpPr>
          <p:spPr>
            <a:xfrm>
              <a:off x="754010" y="708293"/>
              <a:ext cx="5334029" cy="5334029"/>
            </a:xfrm>
            <a:prstGeom prst="ellipse">
              <a:avLst/>
            </a:prstGeom>
            <a:solidFill>
              <a:schemeClr val="bg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nvGrpSpPr>
            <p:cNvPr id="18" name="Group 17">
              <a:extLst>
                <a:ext uri="{FF2B5EF4-FFF2-40B4-BE49-F238E27FC236}">
                  <a16:creationId xmlns:a16="http://schemas.microsoft.com/office/drawing/2014/main" id="{965CD13B-04FB-40D5-AF62-2F43CF49BA9B}"/>
                </a:ext>
              </a:extLst>
            </p:cNvPr>
            <p:cNvGrpSpPr/>
            <p:nvPr userDrawn="1"/>
          </p:nvGrpSpPr>
          <p:grpSpPr>
            <a:xfrm>
              <a:off x="-1728305" y="-2049517"/>
              <a:ext cx="8917229" cy="10769768"/>
              <a:chOff x="11114088" y="2241550"/>
              <a:chExt cx="1905000" cy="2354263"/>
            </a:xfrm>
            <a:solidFill>
              <a:schemeClr val="bg1">
                <a:alpha val="16000"/>
              </a:schemeClr>
            </a:solidFill>
          </p:grpSpPr>
          <p:sp>
            <p:nvSpPr>
              <p:cNvPr id="19" name="Freeform 5">
                <a:extLst>
                  <a:ext uri="{FF2B5EF4-FFF2-40B4-BE49-F238E27FC236}">
                    <a16:creationId xmlns:a16="http://schemas.microsoft.com/office/drawing/2014/main" id="{01876F8F-C11E-4FB2-8150-1F0602752F97}"/>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20" name="Freeform 6">
                <a:extLst>
                  <a:ext uri="{FF2B5EF4-FFF2-40B4-BE49-F238E27FC236}">
                    <a16:creationId xmlns:a16="http://schemas.microsoft.com/office/drawing/2014/main" id="{08A1D05F-5F61-4156-8C83-1A002AA1E886}"/>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grpSp>
      <p:sp>
        <p:nvSpPr>
          <p:cNvPr id="21" name="Text Placeholder 2">
            <a:extLst>
              <a:ext uri="{FF2B5EF4-FFF2-40B4-BE49-F238E27FC236}">
                <a16:creationId xmlns:a16="http://schemas.microsoft.com/office/drawing/2014/main" id="{4D77C47B-CC1E-41DA-9146-5DFD63065491}"/>
              </a:ext>
            </a:extLst>
          </p:cNvPr>
          <p:cNvSpPr>
            <a:spLocks noGrp="1"/>
          </p:cNvSpPr>
          <p:nvPr>
            <p:ph type="body" idx="1"/>
          </p:nvPr>
        </p:nvSpPr>
        <p:spPr>
          <a:xfrm>
            <a:off x="831850" y="1153348"/>
            <a:ext cx="10515600" cy="648543"/>
          </a:xfrm>
        </p:spPr>
        <p:txBody>
          <a:bodyPr>
            <a:normAutofit/>
          </a:bodyPr>
          <a:lstStyle>
            <a:lvl1pPr marL="0" indent="0" algn="ctr">
              <a:buNone/>
              <a:defRPr sz="18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Click to edit Master text styles</a:t>
            </a:r>
          </a:p>
        </p:txBody>
      </p:sp>
    </p:spTree>
    <p:extLst>
      <p:ext uri="{BB962C8B-B14F-4D97-AF65-F5344CB8AC3E}">
        <p14:creationId xmlns:p14="http://schemas.microsoft.com/office/powerpoint/2010/main" val="13738538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60E0B501-22AA-4685-BE9B-A267F6F675A7}"/>
              </a:ext>
            </a:extLst>
          </p:cNvPr>
          <p:cNvGrpSpPr/>
          <p:nvPr userDrawn="1"/>
        </p:nvGrpSpPr>
        <p:grpSpPr>
          <a:xfrm rot="8650774" flipH="1" flipV="1">
            <a:off x="7430044" y="-1843126"/>
            <a:ext cx="4436224" cy="5482435"/>
            <a:chOff x="11114088" y="2241550"/>
            <a:chExt cx="1905000" cy="2354263"/>
          </a:xfrm>
          <a:solidFill>
            <a:schemeClr val="bg2">
              <a:alpha val="53000"/>
            </a:schemeClr>
          </a:solidFill>
        </p:grpSpPr>
        <p:sp>
          <p:nvSpPr>
            <p:cNvPr id="24" name="Freeform 5">
              <a:extLst>
                <a:ext uri="{FF2B5EF4-FFF2-40B4-BE49-F238E27FC236}">
                  <a16:creationId xmlns:a16="http://schemas.microsoft.com/office/drawing/2014/main" id="{5D0E179E-CA3D-4874-9ACD-F8990F48F4BF}"/>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25" name="Freeform 6">
              <a:extLst>
                <a:ext uri="{FF2B5EF4-FFF2-40B4-BE49-F238E27FC236}">
                  <a16:creationId xmlns:a16="http://schemas.microsoft.com/office/drawing/2014/main" id="{A9C53936-B93A-4CF6-8766-2FA93ACFEBE3}"/>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26" name="Freeform 7">
              <a:extLst>
                <a:ext uri="{FF2B5EF4-FFF2-40B4-BE49-F238E27FC236}">
                  <a16:creationId xmlns:a16="http://schemas.microsoft.com/office/drawing/2014/main" id="{5776DEA2-5422-4F51-B359-652B71274D31}"/>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sp>
        <p:nvSpPr>
          <p:cNvPr id="7" name="Rectangle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bg1"/>
              </a:solidFill>
            </a:endParaRPr>
          </a:p>
        </p:txBody>
      </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Slide Number Placeholder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a:lstStyle>
            <a:lvl1pPr algn="ctr">
              <a:defRPr sz="900">
                <a:solidFill>
                  <a:schemeClr val="bg1"/>
                </a:solidFill>
                <a:latin typeface="+mn-lt"/>
              </a:defRPr>
            </a:lvl1pPr>
          </a:lstStyle>
          <a:p>
            <a:fld id="{9EC71654-96A5-4280-94F3-931C61A9F92C}" type="slidenum">
              <a:rPr lang="en-US" noProof="0" smtClean="0"/>
              <a:pPr/>
              <a:t>‹#›</a:t>
            </a:fld>
            <a:endParaRPr lang="en-US" noProof="0" dirty="0"/>
          </a:p>
        </p:txBody>
      </p:sp>
      <p:sp>
        <p:nvSpPr>
          <p:cNvPr id="27" name="Content Placeholder 2">
            <a:extLst>
              <a:ext uri="{FF2B5EF4-FFF2-40B4-BE49-F238E27FC236}">
                <a16:creationId xmlns:a16="http://schemas.microsoft.com/office/drawing/2014/main" id="{1A1F33A2-66F7-4D85-99DD-7B00F265AC6D}"/>
              </a:ext>
            </a:extLst>
          </p:cNvPr>
          <p:cNvSpPr>
            <a:spLocks noGrp="1"/>
          </p:cNvSpPr>
          <p:nvPr>
            <p:ph idx="1"/>
          </p:nvPr>
        </p:nvSpPr>
        <p:spPr>
          <a:xfrm>
            <a:off x="515938" y="1825625"/>
            <a:ext cx="10837862" cy="4351338"/>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pic>
        <p:nvPicPr>
          <p:cNvPr id="12" name="Picture 11">
            <a:extLst>
              <a:ext uri="{FF2B5EF4-FFF2-40B4-BE49-F238E27FC236}">
                <a16:creationId xmlns:a16="http://schemas.microsoft.com/office/drawing/2014/main" id="{EC2DFD46-BF74-47BA-A496-92ED1979C36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13" name="Title 1">
            <a:extLst>
              <a:ext uri="{FF2B5EF4-FFF2-40B4-BE49-F238E27FC236}">
                <a16:creationId xmlns:a16="http://schemas.microsoft.com/office/drawing/2014/main" id="{EF788279-D710-447A-9E71-4D1344575691}"/>
              </a:ext>
            </a:extLst>
          </p:cNvPr>
          <p:cNvSpPr>
            <a:spLocks noGrp="1"/>
          </p:cNvSpPr>
          <p:nvPr>
            <p:ph type="title"/>
          </p:nvPr>
        </p:nvSpPr>
        <p:spPr>
          <a:xfrm>
            <a:off x="515938" y="246621"/>
            <a:ext cx="11150600" cy="920336"/>
          </a:xfrm>
        </p:spPr>
        <p:txBody>
          <a:bodyPr lIns="0" tIns="0" rIns="0" bIns="0" anchor="b">
            <a:noAutofit/>
          </a:bodyPr>
          <a:lstStyle>
            <a:lvl1pPr>
              <a:defRPr sz="3200" b="1" cap="all" baseline="0"/>
            </a:lvl1pPr>
          </a:lstStyle>
          <a:p>
            <a:r>
              <a:rPr lang="en-US" noProof="0"/>
              <a:t>Click to edit Master title style</a:t>
            </a:r>
            <a:endParaRPr lang="en-US" noProof="0" dirty="0"/>
          </a:p>
        </p:txBody>
      </p:sp>
    </p:spTree>
    <p:extLst>
      <p:ext uri="{BB962C8B-B14F-4D97-AF65-F5344CB8AC3E}">
        <p14:creationId xmlns:p14="http://schemas.microsoft.com/office/powerpoint/2010/main" val="369099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F7129C65-954E-43EB-9F6A-C97D1F5801F6}"/>
              </a:ext>
            </a:extLst>
          </p:cNvPr>
          <p:cNvSpPr>
            <a:spLocks noGrp="1"/>
          </p:cNvSpPr>
          <p:nvPr>
            <p:ph type="ftr" sz="quarter" idx="11"/>
          </p:nvPr>
        </p:nvSpPr>
        <p:spPr>
          <a:xfrm>
            <a:off x="10263187" y="6509710"/>
            <a:ext cx="1561696" cy="276999"/>
          </a:xfrm>
        </p:spPr>
        <p:txBody>
          <a:bodyPr>
            <a:spAutoFit/>
          </a:bodyPr>
          <a:lstStyle>
            <a:lvl1pPr>
              <a:defRPr>
                <a:solidFill>
                  <a:schemeClr val="tx1">
                    <a:lumMod val="75000"/>
                    <a:lumOff val="25000"/>
                  </a:schemeClr>
                </a:solidFill>
              </a:defRPr>
            </a:lvl1pPr>
          </a:lstStyle>
          <a:p>
            <a:r>
              <a:rPr lang="en-US" dirty="0"/>
              <a:t>Your Logo Here</a:t>
            </a:r>
          </a:p>
        </p:txBody>
      </p:sp>
      <p:sp>
        <p:nvSpPr>
          <p:cNvPr id="6" name="Rectangle 5">
            <a:extLst>
              <a:ext uri="{FF2B5EF4-FFF2-40B4-BE49-F238E27FC236}">
                <a16:creationId xmlns:a16="http://schemas.microsoft.com/office/drawing/2014/main" id="{98C9F7F1-EEC7-46BD-A1BF-A84E2080AB06}"/>
              </a:ext>
            </a:extLst>
          </p:cNvPr>
          <p:cNvSpPr/>
          <p:nvPr userDrawn="1"/>
        </p:nvSpPr>
        <p:spPr>
          <a:xfrm>
            <a:off x="0" y="6511448"/>
            <a:ext cx="10263189" cy="27352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D697E84-B24C-45E1-B5E2-2055DC460E2B}"/>
              </a:ext>
            </a:extLst>
          </p:cNvPr>
          <p:cNvSpPr/>
          <p:nvPr userDrawn="1"/>
        </p:nvSpPr>
        <p:spPr>
          <a:xfrm>
            <a:off x="11620500" y="525817"/>
            <a:ext cx="571500" cy="49244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lumMod val="75000"/>
                  <a:lumOff val="25000"/>
                </a:schemeClr>
              </a:solidFill>
            </a:endParaRPr>
          </a:p>
        </p:txBody>
      </p:sp>
      <p:sp>
        <p:nvSpPr>
          <p:cNvPr id="13" name="Rectangle 12">
            <a:extLst>
              <a:ext uri="{FF2B5EF4-FFF2-40B4-BE49-F238E27FC236}">
                <a16:creationId xmlns:a16="http://schemas.microsoft.com/office/drawing/2014/main" id="{CA86CD30-C1F7-4F1C-A2BE-296375984BEE}"/>
              </a:ext>
            </a:extLst>
          </p:cNvPr>
          <p:cNvSpPr/>
          <p:nvPr userDrawn="1"/>
        </p:nvSpPr>
        <p:spPr>
          <a:xfrm>
            <a:off x="11824884" y="6511448"/>
            <a:ext cx="367116" cy="27352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Slide Number Placeholder 4">
            <a:extLst>
              <a:ext uri="{FF2B5EF4-FFF2-40B4-BE49-F238E27FC236}">
                <a16:creationId xmlns:a16="http://schemas.microsoft.com/office/drawing/2014/main" id="{CBA262D7-A96F-4408-8F02-4886014BC2D4}"/>
              </a:ext>
            </a:extLst>
          </p:cNvPr>
          <p:cNvSpPr>
            <a:spLocks noGrp="1"/>
          </p:cNvSpPr>
          <p:nvPr>
            <p:ph type="sldNum" sz="quarter" idx="12"/>
          </p:nvPr>
        </p:nvSpPr>
        <p:spPr>
          <a:xfrm>
            <a:off x="11677650" y="589475"/>
            <a:ext cx="419100" cy="365125"/>
          </a:xfrm>
        </p:spPr>
        <p:txBody>
          <a:bodyPr/>
          <a:lstStyle>
            <a:lvl1pPr algn="ctr">
              <a:defRPr sz="1000">
                <a:solidFill>
                  <a:schemeClr val="bg1"/>
                </a:solidFill>
              </a:defRPr>
            </a:lvl1pPr>
          </a:lstStyle>
          <a:p>
            <a:fld id="{0FD50806-BABF-4915-9689-3B9956D1C75C}" type="slidenum">
              <a:rPr lang="en-US" smtClean="0"/>
              <a:pPr/>
              <a:t>‹#›</a:t>
            </a:fld>
            <a:endParaRPr lang="en-US" dirty="0"/>
          </a:p>
        </p:txBody>
      </p:sp>
      <p:grpSp>
        <p:nvGrpSpPr>
          <p:cNvPr id="15" name="Group 14">
            <a:extLst>
              <a:ext uri="{FF2B5EF4-FFF2-40B4-BE49-F238E27FC236}">
                <a16:creationId xmlns:a16="http://schemas.microsoft.com/office/drawing/2014/main" id="{75309FA6-F672-455E-955D-B63C2E15B767}"/>
              </a:ext>
            </a:extLst>
          </p:cNvPr>
          <p:cNvGrpSpPr/>
          <p:nvPr userDrawn="1"/>
        </p:nvGrpSpPr>
        <p:grpSpPr>
          <a:xfrm>
            <a:off x="334126" y="6577411"/>
            <a:ext cx="1084573" cy="141598"/>
            <a:chOff x="334126" y="6490192"/>
            <a:chExt cx="1084573" cy="141598"/>
          </a:xfrm>
        </p:grpSpPr>
        <p:sp>
          <p:nvSpPr>
            <p:cNvPr id="16" name="Rectangle: Rounded Corners 15">
              <a:extLst>
                <a:ext uri="{FF2B5EF4-FFF2-40B4-BE49-F238E27FC236}">
                  <a16:creationId xmlns:a16="http://schemas.microsoft.com/office/drawing/2014/main" id="{14FEBCF0-94B1-404B-8C9F-2DCA574C8B2D}"/>
                </a:ext>
              </a:extLst>
            </p:cNvPr>
            <p:cNvSpPr/>
            <p:nvPr/>
          </p:nvSpPr>
          <p:spPr>
            <a:xfrm rot="18900000" flipH="1">
              <a:off x="334126" y="6490192"/>
              <a:ext cx="141598" cy="141598"/>
            </a:xfrm>
            <a:prstGeom prst="roundRect">
              <a:avLst>
                <a:gd name="adj" fmla="val 11080"/>
              </a:avLst>
            </a:prstGeom>
            <a:solidFill>
              <a:srgbClr val="CE2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id="{A76D0EC6-9588-45EE-90D4-6E4C69D39683}"/>
                </a:ext>
              </a:extLst>
            </p:cNvPr>
            <p:cNvSpPr/>
            <p:nvPr/>
          </p:nvSpPr>
          <p:spPr>
            <a:xfrm rot="18900000" flipH="1">
              <a:off x="648451" y="6490192"/>
              <a:ext cx="141598" cy="141598"/>
            </a:xfrm>
            <a:prstGeom prst="roundRect">
              <a:avLst>
                <a:gd name="adj" fmla="val 1108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Rounded Corners 17">
              <a:extLst>
                <a:ext uri="{FF2B5EF4-FFF2-40B4-BE49-F238E27FC236}">
                  <a16:creationId xmlns:a16="http://schemas.microsoft.com/office/drawing/2014/main" id="{987DA7BA-10C8-4993-9A03-3A5333A3916C}"/>
                </a:ext>
              </a:extLst>
            </p:cNvPr>
            <p:cNvSpPr/>
            <p:nvPr/>
          </p:nvSpPr>
          <p:spPr>
            <a:xfrm rot="18900000" flipH="1">
              <a:off x="962776" y="6490192"/>
              <a:ext cx="141598" cy="141598"/>
            </a:xfrm>
            <a:prstGeom prst="roundRect">
              <a:avLst>
                <a:gd name="adj" fmla="val 1108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Rounded Corners 18">
              <a:extLst>
                <a:ext uri="{FF2B5EF4-FFF2-40B4-BE49-F238E27FC236}">
                  <a16:creationId xmlns:a16="http://schemas.microsoft.com/office/drawing/2014/main" id="{19BB0092-77B4-406B-A737-5C223E99A5A5}"/>
                </a:ext>
              </a:extLst>
            </p:cNvPr>
            <p:cNvSpPr/>
            <p:nvPr/>
          </p:nvSpPr>
          <p:spPr>
            <a:xfrm rot="18900000" flipH="1">
              <a:off x="1277101" y="6490192"/>
              <a:ext cx="141598" cy="141598"/>
            </a:xfrm>
            <a:prstGeom prst="roundRect">
              <a:avLst>
                <a:gd name="adj" fmla="val 1108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91381347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C2A6B906-ACDA-40FD-8AC8-0B693AB12796}"/>
              </a:ext>
            </a:extLst>
          </p:cNvPr>
          <p:cNvGrpSpPr/>
          <p:nvPr userDrawn="1"/>
        </p:nvGrpSpPr>
        <p:grpSpPr>
          <a:xfrm rot="8650774" flipH="1" flipV="1">
            <a:off x="7430044" y="-1843126"/>
            <a:ext cx="4436224" cy="5482435"/>
            <a:chOff x="11114088" y="2241550"/>
            <a:chExt cx="1905000" cy="2354263"/>
          </a:xfrm>
          <a:solidFill>
            <a:schemeClr val="bg2">
              <a:alpha val="53000"/>
            </a:schemeClr>
          </a:solidFill>
        </p:grpSpPr>
        <p:sp>
          <p:nvSpPr>
            <p:cNvPr id="19" name="Freeform 5">
              <a:extLst>
                <a:ext uri="{FF2B5EF4-FFF2-40B4-BE49-F238E27FC236}">
                  <a16:creationId xmlns:a16="http://schemas.microsoft.com/office/drawing/2014/main" id="{717F7366-5A99-4065-90C2-AE7DF5DD0F44}"/>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20" name="Freeform 6">
              <a:extLst>
                <a:ext uri="{FF2B5EF4-FFF2-40B4-BE49-F238E27FC236}">
                  <a16:creationId xmlns:a16="http://schemas.microsoft.com/office/drawing/2014/main" id="{90A089CA-63B9-4456-B0B1-17C75EBFB982}"/>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22" name="Freeform 7">
              <a:extLst>
                <a:ext uri="{FF2B5EF4-FFF2-40B4-BE49-F238E27FC236}">
                  <a16:creationId xmlns:a16="http://schemas.microsoft.com/office/drawing/2014/main" id="{8D36B2D1-BCFE-43FC-8743-7B7A30E1AD5D}"/>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sp>
        <p:nvSpPr>
          <p:cNvPr id="7" name="Rectangle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bg1"/>
              </a:solidFill>
            </a:endParaRPr>
          </a:p>
        </p:txBody>
      </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Slide Number Placeholder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a:lstStyle>
            <a:lvl1pPr algn="ctr">
              <a:defRPr sz="900">
                <a:solidFill>
                  <a:schemeClr val="bg1"/>
                </a:solidFill>
                <a:latin typeface="+mn-lt"/>
              </a:defRPr>
            </a:lvl1pPr>
          </a:lstStyle>
          <a:p>
            <a:fld id="{9EC71654-96A5-4280-94F3-931C61A9F92C}" type="slidenum">
              <a:rPr lang="en-US" noProof="0" smtClean="0"/>
              <a:pPr/>
              <a:t>‹#›</a:t>
            </a:fld>
            <a:endParaRPr lang="en-US" noProof="0" dirty="0"/>
          </a:p>
        </p:txBody>
      </p:sp>
      <p:sp>
        <p:nvSpPr>
          <p:cNvPr id="14" name="Content Placeholder 2">
            <a:extLst>
              <a:ext uri="{FF2B5EF4-FFF2-40B4-BE49-F238E27FC236}">
                <a16:creationId xmlns:a16="http://schemas.microsoft.com/office/drawing/2014/main" id="{079DA8F4-EDD3-4D62-A90B-8C3C1AFB0083}"/>
              </a:ext>
            </a:extLst>
          </p:cNvPr>
          <p:cNvSpPr>
            <a:spLocks noGrp="1"/>
          </p:cNvSpPr>
          <p:nvPr>
            <p:ph sz="half" idx="1"/>
          </p:nvPr>
        </p:nvSpPr>
        <p:spPr>
          <a:xfrm>
            <a:off x="515938" y="1825625"/>
            <a:ext cx="5503862" cy="4351338"/>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7" name="Content Placeholder 3">
            <a:extLst>
              <a:ext uri="{FF2B5EF4-FFF2-40B4-BE49-F238E27FC236}">
                <a16:creationId xmlns:a16="http://schemas.microsoft.com/office/drawing/2014/main" id="{DA0DA994-B4A9-447A-BEBF-3EA31D3755A2}"/>
              </a:ext>
            </a:extLst>
          </p:cNvPr>
          <p:cNvSpPr>
            <a:spLocks noGrp="1"/>
          </p:cNvSpPr>
          <p:nvPr>
            <p:ph sz="half" idx="2"/>
          </p:nvPr>
        </p:nvSpPr>
        <p:spPr>
          <a:xfrm>
            <a:off x="6172200" y="1825625"/>
            <a:ext cx="5181600" cy="4351338"/>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pic>
        <p:nvPicPr>
          <p:cNvPr id="13" name="Picture 12">
            <a:extLst>
              <a:ext uri="{FF2B5EF4-FFF2-40B4-BE49-F238E27FC236}">
                <a16:creationId xmlns:a16="http://schemas.microsoft.com/office/drawing/2014/main" id="{332150F9-14BF-4DCB-884D-49596914C29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21" name="Title 1">
            <a:extLst>
              <a:ext uri="{FF2B5EF4-FFF2-40B4-BE49-F238E27FC236}">
                <a16:creationId xmlns:a16="http://schemas.microsoft.com/office/drawing/2014/main" id="{19DEF115-82C2-4E9D-A22C-8DA561FB37B8}"/>
              </a:ext>
            </a:extLst>
          </p:cNvPr>
          <p:cNvSpPr>
            <a:spLocks noGrp="1"/>
          </p:cNvSpPr>
          <p:nvPr>
            <p:ph type="title"/>
          </p:nvPr>
        </p:nvSpPr>
        <p:spPr>
          <a:xfrm>
            <a:off x="515938" y="246621"/>
            <a:ext cx="11150600" cy="920336"/>
          </a:xfrm>
        </p:spPr>
        <p:txBody>
          <a:bodyPr lIns="0" tIns="0" rIns="0" bIns="0" anchor="b">
            <a:noAutofit/>
          </a:bodyPr>
          <a:lstStyle>
            <a:lvl1pPr>
              <a:defRPr sz="3200" b="1" cap="all" baseline="0"/>
            </a:lvl1pPr>
          </a:lstStyle>
          <a:p>
            <a:r>
              <a:rPr lang="en-US" noProof="0"/>
              <a:t>Click to edit Master title style</a:t>
            </a:r>
            <a:endParaRPr lang="en-US" noProof="0" dirty="0"/>
          </a:p>
        </p:txBody>
      </p:sp>
    </p:spTree>
    <p:extLst>
      <p:ext uri="{BB962C8B-B14F-4D97-AF65-F5344CB8AC3E}">
        <p14:creationId xmlns:p14="http://schemas.microsoft.com/office/powerpoint/2010/main" val="26983155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616F52B4-215E-4237-893C-E22B23804744}"/>
              </a:ext>
            </a:extLst>
          </p:cNvPr>
          <p:cNvGrpSpPr/>
          <p:nvPr userDrawn="1"/>
        </p:nvGrpSpPr>
        <p:grpSpPr>
          <a:xfrm rot="8650774" flipH="1" flipV="1">
            <a:off x="7430044" y="-1843126"/>
            <a:ext cx="4436224" cy="5482435"/>
            <a:chOff x="11114088" y="2241550"/>
            <a:chExt cx="1905000" cy="2354263"/>
          </a:xfrm>
          <a:solidFill>
            <a:schemeClr val="bg2">
              <a:alpha val="53000"/>
            </a:schemeClr>
          </a:solidFill>
        </p:grpSpPr>
        <p:sp>
          <p:nvSpPr>
            <p:cNvPr id="22" name="Freeform 5">
              <a:extLst>
                <a:ext uri="{FF2B5EF4-FFF2-40B4-BE49-F238E27FC236}">
                  <a16:creationId xmlns:a16="http://schemas.microsoft.com/office/drawing/2014/main" id="{B7C40C77-B795-4B07-B92D-2E8A56635773}"/>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23" name="Freeform 6">
              <a:extLst>
                <a:ext uri="{FF2B5EF4-FFF2-40B4-BE49-F238E27FC236}">
                  <a16:creationId xmlns:a16="http://schemas.microsoft.com/office/drawing/2014/main" id="{6E703A1E-5F10-4BB5-9D52-77CB6F5994C0}"/>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24" name="Freeform 7">
              <a:extLst>
                <a:ext uri="{FF2B5EF4-FFF2-40B4-BE49-F238E27FC236}">
                  <a16:creationId xmlns:a16="http://schemas.microsoft.com/office/drawing/2014/main" id="{22CEE04C-09CE-41CF-937D-EC2D3C23ECC6}"/>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sp>
        <p:nvSpPr>
          <p:cNvPr id="7" name="Rectangle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bg1"/>
              </a:solidFill>
            </a:endParaRPr>
          </a:p>
        </p:txBody>
      </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Slide Number Placeholder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a:lstStyle>
            <a:lvl1pPr algn="ctr">
              <a:defRPr sz="900">
                <a:solidFill>
                  <a:schemeClr val="bg1"/>
                </a:solidFill>
                <a:latin typeface="+mn-lt"/>
              </a:defRPr>
            </a:lvl1pPr>
          </a:lstStyle>
          <a:p>
            <a:fld id="{9EC71654-96A5-4280-94F3-931C61A9F92C}" type="slidenum">
              <a:rPr lang="en-US" noProof="0" smtClean="0"/>
              <a:pPr/>
              <a:t>‹#›</a:t>
            </a:fld>
            <a:endParaRPr lang="en-US" noProof="0" dirty="0"/>
          </a:p>
        </p:txBody>
      </p:sp>
      <p:sp>
        <p:nvSpPr>
          <p:cNvPr id="14" name="Text Placeholder 2">
            <a:extLst>
              <a:ext uri="{FF2B5EF4-FFF2-40B4-BE49-F238E27FC236}">
                <a16:creationId xmlns:a16="http://schemas.microsoft.com/office/drawing/2014/main" id="{774CF4BA-8DCB-42CF-A2C4-D6AF95EE3F54}"/>
              </a:ext>
            </a:extLst>
          </p:cNvPr>
          <p:cNvSpPr>
            <a:spLocks noGrp="1"/>
          </p:cNvSpPr>
          <p:nvPr>
            <p:ph type="body" idx="1"/>
          </p:nvPr>
        </p:nvSpPr>
        <p:spPr>
          <a:xfrm>
            <a:off x="515938" y="1681163"/>
            <a:ext cx="5157787" cy="82391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7" name="Content Placeholder 3">
            <a:extLst>
              <a:ext uri="{FF2B5EF4-FFF2-40B4-BE49-F238E27FC236}">
                <a16:creationId xmlns:a16="http://schemas.microsoft.com/office/drawing/2014/main" id="{67BA8B6E-A28D-4658-8C91-6CA7BD539B85}"/>
              </a:ext>
            </a:extLst>
          </p:cNvPr>
          <p:cNvSpPr>
            <a:spLocks noGrp="1"/>
          </p:cNvSpPr>
          <p:nvPr>
            <p:ph sz="half" idx="2"/>
          </p:nvPr>
        </p:nvSpPr>
        <p:spPr>
          <a:xfrm>
            <a:off x="515938" y="2505075"/>
            <a:ext cx="5157787" cy="3684588"/>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8" name="Text Placeholder 4">
            <a:extLst>
              <a:ext uri="{FF2B5EF4-FFF2-40B4-BE49-F238E27FC236}">
                <a16:creationId xmlns:a16="http://schemas.microsoft.com/office/drawing/2014/main" id="{F73B3215-82DB-4DBF-9E77-3AE2308C6920}"/>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accent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9" name="Content Placeholder 5">
            <a:extLst>
              <a:ext uri="{FF2B5EF4-FFF2-40B4-BE49-F238E27FC236}">
                <a16:creationId xmlns:a16="http://schemas.microsoft.com/office/drawing/2014/main" id="{8DFD34E8-36CC-4FFE-926B-C170208FEDB8}"/>
              </a:ext>
            </a:extLst>
          </p:cNvPr>
          <p:cNvSpPr>
            <a:spLocks noGrp="1"/>
          </p:cNvSpPr>
          <p:nvPr>
            <p:ph sz="quarter" idx="4"/>
          </p:nvPr>
        </p:nvSpPr>
        <p:spPr>
          <a:xfrm>
            <a:off x="6172200" y="2505075"/>
            <a:ext cx="5183188" cy="3684588"/>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pic>
        <p:nvPicPr>
          <p:cNvPr id="21" name="Picture 20">
            <a:extLst>
              <a:ext uri="{FF2B5EF4-FFF2-40B4-BE49-F238E27FC236}">
                <a16:creationId xmlns:a16="http://schemas.microsoft.com/office/drawing/2014/main" id="{03383C6B-3BE4-4380-AF26-1C21492FCE8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25" name="Title 1">
            <a:extLst>
              <a:ext uri="{FF2B5EF4-FFF2-40B4-BE49-F238E27FC236}">
                <a16:creationId xmlns:a16="http://schemas.microsoft.com/office/drawing/2014/main" id="{AE3770E9-CB74-47B0-8229-91F6F756015E}"/>
              </a:ext>
            </a:extLst>
          </p:cNvPr>
          <p:cNvSpPr>
            <a:spLocks noGrp="1"/>
          </p:cNvSpPr>
          <p:nvPr>
            <p:ph type="title"/>
          </p:nvPr>
        </p:nvSpPr>
        <p:spPr>
          <a:xfrm>
            <a:off x="515938" y="246621"/>
            <a:ext cx="11150600" cy="920336"/>
          </a:xfrm>
        </p:spPr>
        <p:txBody>
          <a:bodyPr lIns="0" tIns="0" rIns="0" bIns="0" anchor="b">
            <a:noAutofit/>
          </a:bodyPr>
          <a:lstStyle>
            <a:lvl1pPr>
              <a:defRPr sz="3200" b="1" cap="all" baseline="0"/>
            </a:lvl1pPr>
          </a:lstStyle>
          <a:p>
            <a:r>
              <a:rPr lang="en-US" noProof="0"/>
              <a:t>Click to edit Master title style</a:t>
            </a:r>
            <a:endParaRPr lang="en-US" noProof="0" dirty="0"/>
          </a:p>
        </p:txBody>
      </p:sp>
    </p:spTree>
    <p:extLst>
      <p:ext uri="{BB962C8B-B14F-4D97-AF65-F5344CB8AC3E}">
        <p14:creationId xmlns:p14="http://schemas.microsoft.com/office/powerpoint/2010/main" val="20959148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C57825D7-DD33-4B70-BBBE-D46E7A5352EC}"/>
              </a:ext>
            </a:extLst>
          </p:cNvPr>
          <p:cNvSpPr>
            <a:spLocks noGrp="1"/>
          </p:cNvSpPr>
          <p:nvPr>
            <p:ph type="pic" idx="1"/>
          </p:nvPr>
        </p:nvSpPr>
        <p:spPr>
          <a:xfrm>
            <a:off x="6096000" y="768485"/>
            <a:ext cx="5305662" cy="5305662"/>
          </a:xfrm>
          <a:custGeom>
            <a:avLst/>
            <a:gdLst>
              <a:gd name="connsiteX0" fmla="*/ 2652831 w 5305662"/>
              <a:gd name="connsiteY0" fmla="*/ 0 h 5305662"/>
              <a:gd name="connsiteX1" fmla="*/ 5305662 w 5305662"/>
              <a:gd name="connsiteY1" fmla="*/ 2652831 h 5305662"/>
              <a:gd name="connsiteX2" fmla="*/ 2652831 w 5305662"/>
              <a:gd name="connsiteY2" fmla="*/ 5305662 h 5305662"/>
              <a:gd name="connsiteX3" fmla="*/ 0 w 5305662"/>
              <a:gd name="connsiteY3" fmla="*/ 2652831 h 5305662"/>
              <a:gd name="connsiteX4" fmla="*/ 2652831 w 5305662"/>
              <a:gd name="connsiteY4" fmla="*/ 0 h 530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05662" h="5305662">
                <a:moveTo>
                  <a:pt x="2652831" y="0"/>
                </a:moveTo>
                <a:cubicBezTo>
                  <a:pt x="4117949" y="0"/>
                  <a:pt x="5305662" y="1187713"/>
                  <a:pt x="5305662" y="2652831"/>
                </a:cubicBezTo>
                <a:cubicBezTo>
                  <a:pt x="5305662" y="4117949"/>
                  <a:pt x="4117949" y="5305662"/>
                  <a:pt x="2652831" y="5305662"/>
                </a:cubicBezTo>
                <a:cubicBezTo>
                  <a:pt x="1187713" y="5305662"/>
                  <a:pt x="0" y="4117949"/>
                  <a:pt x="0" y="2652831"/>
                </a:cubicBezTo>
                <a:cubicBezTo>
                  <a:pt x="0" y="1187713"/>
                  <a:pt x="1187713" y="0"/>
                  <a:pt x="2652831" y="0"/>
                </a:cubicBezTo>
                <a:close/>
              </a:path>
            </a:pathLst>
          </a:custGeom>
          <a:solidFill>
            <a:schemeClr val="bg2"/>
          </a:solidFill>
        </p:spPr>
        <p:txBody>
          <a:bodyPr wrap="square" anchor="ctr">
            <a:no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grpSp>
        <p:nvGrpSpPr>
          <p:cNvPr id="14" name="Group 13">
            <a:extLst>
              <a:ext uri="{FF2B5EF4-FFF2-40B4-BE49-F238E27FC236}">
                <a16:creationId xmlns:a16="http://schemas.microsoft.com/office/drawing/2014/main" id="{0DC2055F-AE3F-46BE-B57E-A0F1A86D1C36}"/>
              </a:ext>
            </a:extLst>
          </p:cNvPr>
          <p:cNvGrpSpPr/>
          <p:nvPr userDrawn="1"/>
        </p:nvGrpSpPr>
        <p:grpSpPr>
          <a:xfrm flipH="1">
            <a:off x="5400786" y="-2003509"/>
            <a:ext cx="8917229" cy="10769768"/>
            <a:chOff x="11114088" y="2241550"/>
            <a:chExt cx="1905000" cy="2354263"/>
          </a:xfrm>
          <a:solidFill>
            <a:schemeClr val="bg2">
              <a:alpha val="91000"/>
            </a:schemeClr>
          </a:solidFill>
        </p:grpSpPr>
        <p:sp>
          <p:nvSpPr>
            <p:cNvPr id="15" name="Freeform 5">
              <a:extLst>
                <a:ext uri="{FF2B5EF4-FFF2-40B4-BE49-F238E27FC236}">
                  <a16:creationId xmlns:a16="http://schemas.microsoft.com/office/drawing/2014/main"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6" name="Freeform 6">
              <a:extLst>
                <a:ext uri="{FF2B5EF4-FFF2-40B4-BE49-F238E27FC236}">
                  <a16:creationId xmlns:a16="http://schemas.microsoft.com/office/drawing/2014/main"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sp>
        <p:nvSpPr>
          <p:cNvPr id="19" name="Title 1">
            <a:extLst>
              <a:ext uri="{FF2B5EF4-FFF2-40B4-BE49-F238E27FC236}">
                <a16:creationId xmlns:a16="http://schemas.microsoft.com/office/drawing/2014/main" id="{19A1397F-1946-4CBE-9EC5-159C3CBC78B6}"/>
              </a:ext>
            </a:extLst>
          </p:cNvPr>
          <p:cNvSpPr>
            <a:spLocks noGrp="1"/>
          </p:cNvSpPr>
          <p:nvPr>
            <p:ph type="title"/>
          </p:nvPr>
        </p:nvSpPr>
        <p:spPr>
          <a:xfrm>
            <a:off x="839788" y="457200"/>
            <a:ext cx="3932237" cy="1600200"/>
          </a:xfrm>
        </p:spPr>
        <p:txBody>
          <a:bodyPr anchor="b"/>
          <a:lstStyle>
            <a:lvl1pPr>
              <a:defRPr sz="3200"/>
            </a:lvl1pPr>
          </a:lstStyle>
          <a:p>
            <a:r>
              <a:rPr lang="en-US" noProof="0"/>
              <a:t>Click to edit Master title style</a:t>
            </a:r>
            <a:endParaRPr lang="en-US" noProof="0" dirty="0"/>
          </a:p>
        </p:txBody>
      </p:sp>
      <p:sp>
        <p:nvSpPr>
          <p:cNvPr id="20" name="Text Placeholder 3">
            <a:extLst>
              <a:ext uri="{FF2B5EF4-FFF2-40B4-BE49-F238E27FC236}">
                <a16:creationId xmlns:a16="http://schemas.microsoft.com/office/drawing/2014/main" id="{C535F2AB-153E-44A9-97BE-00553BEC1770}"/>
              </a:ext>
            </a:extLst>
          </p:cNvPr>
          <p:cNvSpPr>
            <a:spLocks noGrp="1"/>
          </p:cNvSpPr>
          <p:nvPr>
            <p:ph type="body" sz="half" idx="2"/>
          </p:nvPr>
        </p:nvSpPr>
        <p:spPr>
          <a:xfrm>
            <a:off x="839788" y="2057400"/>
            <a:ext cx="3932237" cy="3811588"/>
          </a:xfrm>
        </p:spPr>
        <p:txBody>
          <a:bodyPr/>
          <a:lstStyle>
            <a:lvl1pPr marL="0" indent="0">
              <a:buFont typeface="Arial" panose="020B0604020202020204" pitchFamily="34" charse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pic>
        <p:nvPicPr>
          <p:cNvPr id="8" name="Picture 7">
            <a:extLst>
              <a:ext uri="{FF2B5EF4-FFF2-40B4-BE49-F238E27FC236}">
                <a16:creationId xmlns:a16="http://schemas.microsoft.com/office/drawing/2014/main" id="{06298D65-1027-4897-A948-DCEEF8FC3D9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Tree>
    <p:extLst>
      <p:ext uri="{BB962C8B-B14F-4D97-AF65-F5344CB8AC3E}">
        <p14:creationId xmlns:p14="http://schemas.microsoft.com/office/powerpoint/2010/main" val="41060255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9F866E5C-B8AA-4805-B232-831BA01AAF16}"/>
              </a:ext>
            </a:extLst>
          </p:cNvPr>
          <p:cNvGrpSpPr/>
          <p:nvPr userDrawn="1"/>
        </p:nvGrpSpPr>
        <p:grpSpPr>
          <a:xfrm rot="8650774" flipH="1" flipV="1">
            <a:off x="7430044" y="-1843126"/>
            <a:ext cx="4436224" cy="5482435"/>
            <a:chOff x="11114088" y="2241550"/>
            <a:chExt cx="1905000" cy="2354263"/>
          </a:xfrm>
          <a:solidFill>
            <a:schemeClr val="bg2">
              <a:alpha val="53000"/>
            </a:schemeClr>
          </a:solidFill>
        </p:grpSpPr>
        <p:sp>
          <p:nvSpPr>
            <p:cNvPr id="20" name="Freeform 5">
              <a:extLst>
                <a:ext uri="{FF2B5EF4-FFF2-40B4-BE49-F238E27FC236}">
                  <a16:creationId xmlns:a16="http://schemas.microsoft.com/office/drawing/2014/main" id="{F98614F0-2DA3-4F29-8CB3-D61424AC8506}"/>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22" name="Freeform 6">
              <a:extLst>
                <a:ext uri="{FF2B5EF4-FFF2-40B4-BE49-F238E27FC236}">
                  <a16:creationId xmlns:a16="http://schemas.microsoft.com/office/drawing/2014/main" id="{66D52F08-13EC-4AB4-BB79-89A5395A03BF}"/>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23" name="Freeform 7">
              <a:extLst>
                <a:ext uri="{FF2B5EF4-FFF2-40B4-BE49-F238E27FC236}">
                  <a16:creationId xmlns:a16="http://schemas.microsoft.com/office/drawing/2014/main" id="{2544236D-8C3A-41EF-9A68-C84A8A7D0F5A}"/>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sp>
        <p:nvSpPr>
          <p:cNvPr id="7" name="Rectangle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bg1"/>
              </a:solidFill>
            </a:endParaRPr>
          </a:p>
        </p:txBody>
      </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Slide Number Placeholder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a:lstStyle>
            <a:lvl1pPr algn="ctr">
              <a:defRPr sz="900">
                <a:solidFill>
                  <a:schemeClr val="bg1"/>
                </a:solidFill>
                <a:latin typeface="+mn-lt"/>
              </a:defRPr>
            </a:lvl1pPr>
          </a:lstStyle>
          <a:p>
            <a:fld id="{9EC71654-96A5-4280-94F3-931C61A9F92C}" type="slidenum">
              <a:rPr lang="en-US" noProof="0" smtClean="0"/>
              <a:pPr/>
              <a:t>‹#›</a:t>
            </a:fld>
            <a:endParaRPr lang="en-US" noProof="0" dirty="0"/>
          </a:p>
        </p:txBody>
      </p:sp>
      <p:sp>
        <p:nvSpPr>
          <p:cNvPr id="14" name="Title 1">
            <a:extLst>
              <a:ext uri="{FF2B5EF4-FFF2-40B4-BE49-F238E27FC236}">
                <a16:creationId xmlns:a16="http://schemas.microsoft.com/office/drawing/2014/main" id="{9009D5C6-6206-4291-8037-67DC025F0B4C}"/>
              </a:ext>
            </a:extLst>
          </p:cNvPr>
          <p:cNvSpPr>
            <a:spLocks noGrp="1"/>
          </p:cNvSpPr>
          <p:nvPr>
            <p:ph type="title"/>
          </p:nvPr>
        </p:nvSpPr>
        <p:spPr>
          <a:xfrm>
            <a:off x="839788" y="457200"/>
            <a:ext cx="3932237" cy="1600200"/>
          </a:xfrm>
        </p:spPr>
        <p:txBody>
          <a:bodyPr anchor="b"/>
          <a:lstStyle>
            <a:lvl1pPr>
              <a:defRPr sz="3200"/>
            </a:lvl1pPr>
          </a:lstStyle>
          <a:p>
            <a:r>
              <a:rPr lang="en-US" noProof="0"/>
              <a:t>Click to edit Master title style</a:t>
            </a:r>
            <a:endParaRPr lang="en-US" noProof="0" dirty="0"/>
          </a:p>
        </p:txBody>
      </p:sp>
      <p:sp>
        <p:nvSpPr>
          <p:cNvPr id="17" name="Text Placeholder 3">
            <a:extLst>
              <a:ext uri="{FF2B5EF4-FFF2-40B4-BE49-F238E27FC236}">
                <a16:creationId xmlns:a16="http://schemas.microsoft.com/office/drawing/2014/main" id="{BEB643FD-AA85-4A43-8EBD-AFD10DD987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18" name="Content Placeholder 2">
            <a:extLst>
              <a:ext uri="{FF2B5EF4-FFF2-40B4-BE49-F238E27FC236}">
                <a16:creationId xmlns:a16="http://schemas.microsoft.com/office/drawing/2014/main" id="{9001F313-F798-43BE-AFF0-A68C84C3640D}"/>
              </a:ext>
            </a:extLst>
          </p:cNvPr>
          <p:cNvSpPr>
            <a:spLocks noGrp="1"/>
          </p:cNvSpPr>
          <p:nvPr>
            <p:ph idx="1"/>
          </p:nvPr>
        </p:nvSpPr>
        <p:spPr>
          <a:xfrm>
            <a:off x="5183188" y="457201"/>
            <a:ext cx="6172200"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pic>
        <p:nvPicPr>
          <p:cNvPr id="13" name="Picture 12">
            <a:extLst>
              <a:ext uri="{FF2B5EF4-FFF2-40B4-BE49-F238E27FC236}">
                <a16:creationId xmlns:a16="http://schemas.microsoft.com/office/drawing/2014/main" id="{91881DEA-0ECB-4310-ADF5-4337ACB4338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Tree>
    <p:extLst>
      <p:ext uri="{BB962C8B-B14F-4D97-AF65-F5344CB8AC3E}">
        <p14:creationId xmlns:p14="http://schemas.microsoft.com/office/powerpoint/2010/main" val="76032365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9AFCD-CC86-4465-AD95-85D2B9349B6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8607509-85B2-495C-82A8-989CA9862B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EAB0AA9-8E90-484A-ADD9-31AA1A53D7BA}"/>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B278E9EE-6889-428D-B6A1-8BAC3E3F5E4B}"/>
              </a:ext>
            </a:extLst>
          </p:cNvPr>
          <p:cNvSpPr>
            <a:spLocks noGrp="1"/>
          </p:cNvSpPr>
          <p:nvPr>
            <p:ph type="ftr" sz="quarter" idx="11"/>
          </p:nvPr>
        </p:nvSpPr>
        <p:spPr/>
        <p:txBody>
          <a:bodyPr/>
          <a:lstStyle/>
          <a:p>
            <a:r>
              <a:rPr lang="en-US" dirty="0"/>
              <a:t>Your Logo Here</a:t>
            </a:r>
          </a:p>
        </p:txBody>
      </p:sp>
      <p:sp>
        <p:nvSpPr>
          <p:cNvPr id="6" name="Slide Number Placeholder 5">
            <a:extLst>
              <a:ext uri="{FF2B5EF4-FFF2-40B4-BE49-F238E27FC236}">
                <a16:creationId xmlns:a16="http://schemas.microsoft.com/office/drawing/2014/main" id="{B6E1D2A5-6CD9-436C-958A-CC73AA34DEE5}"/>
              </a:ext>
            </a:extLst>
          </p:cNvPr>
          <p:cNvSpPr>
            <a:spLocks noGrp="1"/>
          </p:cNvSpPr>
          <p:nvPr>
            <p:ph type="sldNum" sz="quarter" idx="12"/>
          </p:nvPr>
        </p:nvSpPr>
        <p:spPr/>
        <p:txBody>
          <a:bodyPr/>
          <a:lstStyle/>
          <a:p>
            <a:fld id="{0FD50806-BABF-4915-9689-3B9956D1C75C}" type="slidenum">
              <a:rPr lang="en-US" smtClean="0"/>
              <a:t>‹#›</a:t>
            </a:fld>
            <a:endParaRPr lang="en-US" dirty="0"/>
          </a:p>
        </p:txBody>
      </p:sp>
    </p:spTree>
    <p:extLst>
      <p:ext uri="{BB962C8B-B14F-4D97-AF65-F5344CB8AC3E}">
        <p14:creationId xmlns:p14="http://schemas.microsoft.com/office/powerpoint/2010/main" val="293662753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758F3-6311-4BBF-9C0A-1ADA7A27E44C}"/>
              </a:ext>
            </a:extLst>
          </p:cNvPr>
          <p:cNvSpPr>
            <a:spLocks noGrp="1"/>
          </p:cNvSpPr>
          <p:nvPr>
            <p:ph type="title"/>
          </p:nvPr>
        </p:nvSpPr>
        <p:spPr>
          <a:xfrm>
            <a:off x="838200" y="525818"/>
            <a:ext cx="10515600" cy="498598"/>
          </a:xfrm>
        </p:spPr>
        <p:txBody>
          <a:bodyPr lIns="0" tIns="0" rIns="0" bIns="0" anchor="t">
            <a:spAutoFit/>
          </a:bodyPr>
          <a:lstStyle>
            <a:lvl1pPr algn="ctr">
              <a:defRPr sz="3600" cap="all" baseline="0">
                <a:solidFill>
                  <a:schemeClr val="tx1">
                    <a:lumMod val="75000"/>
                    <a:lumOff val="25000"/>
                  </a:schemeClr>
                </a:solidFill>
              </a:defRPr>
            </a:lvl1pPr>
          </a:lstStyle>
          <a:p>
            <a:r>
              <a:rPr lang="en-US"/>
              <a:t>Click to edit Master title style</a:t>
            </a:r>
            <a:endParaRPr lang="en-US" dirty="0"/>
          </a:p>
        </p:txBody>
      </p:sp>
      <p:sp>
        <p:nvSpPr>
          <p:cNvPr id="4" name="Footer Placeholder 3">
            <a:extLst>
              <a:ext uri="{FF2B5EF4-FFF2-40B4-BE49-F238E27FC236}">
                <a16:creationId xmlns:a16="http://schemas.microsoft.com/office/drawing/2014/main" id="{CC86F3C5-5D77-43F9-92A6-DE0777BBB6A5}"/>
              </a:ext>
            </a:extLst>
          </p:cNvPr>
          <p:cNvSpPr>
            <a:spLocks noGrp="1"/>
          </p:cNvSpPr>
          <p:nvPr>
            <p:ph type="ftr" sz="quarter" idx="11"/>
          </p:nvPr>
        </p:nvSpPr>
        <p:spPr>
          <a:xfrm>
            <a:off x="10263187" y="6509710"/>
            <a:ext cx="1561696" cy="276999"/>
          </a:xfrm>
        </p:spPr>
        <p:txBody>
          <a:bodyPr>
            <a:spAutoFit/>
          </a:bodyPr>
          <a:lstStyle>
            <a:lvl1pPr>
              <a:defRPr>
                <a:solidFill>
                  <a:schemeClr val="tx1">
                    <a:lumMod val="75000"/>
                    <a:lumOff val="25000"/>
                  </a:schemeClr>
                </a:solidFill>
              </a:defRPr>
            </a:lvl1pPr>
          </a:lstStyle>
          <a:p>
            <a:r>
              <a:rPr lang="en-US" dirty="0"/>
              <a:t>Your Logo Here</a:t>
            </a:r>
          </a:p>
        </p:txBody>
      </p:sp>
      <p:sp>
        <p:nvSpPr>
          <p:cNvPr id="6" name="Rectangle 5">
            <a:extLst>
              <a:ext uri="{FF2B5EF4-FFF2-40B4-BE49-F238E27FC236}">
                <a16:creationId xmlns:a16="http://schemas.microsoft.com/office/drawing/2014/main" id="{CCB4FB46-0511-4A20-A9DA-85B06B5DF611}"/>
              </a:ext>
            </a:extLst>
          </p:cNvPr>
          <p:cNvSpPr/>
          <p:nvPr userDrawn="1"/>
        </p:nvSpPr>
        <p:spPr>
          <a:xfrm>
            <a:off x="0" y="6511448"/>
            <a:ext cx="10263189" cy="27352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FA583AD1-0683-4B68-832E-79E5AC88DF1C}"/>
              </a:ext>
            </a:extLst>
          </p:cNvPr>
          <p:cNvSpPr/>
          <p:nvPr userDrawn="1"/>
        </p:nvSpPr>
        <p:spPr>
          <a:xfrm>
            <a:off x="11620500" y="525817"/>
            <a:ext cx="571500" cy="49244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lumMod val="75000"/>
                  <a:lumOff val="25000"/>
                </a:schemeClr>
              </a:solidFill>
            </a:endParaRPr>
          </a:p>
        </p:txBody>
      </p:sp>
      <p:sp>
        <p:nvSpPr>
          <p:cNvPr id="15" name="Rectangle 14">
            <a:extLst>
              <a:ext uri="{FF2B5EF4-FFF2-40B4-BE49-F238E27FC236}">
                <a16:creationId xmlns:a16="http://schemas.microsoft.com/office/drawing/2014/main" id="{9EB2F141-1AB9-4751-90A0-65BD481D8563}"/>
              </a:ext>
            </a:extLst>
          </p:cNvPr>
          <p:cNvSpPr/>
          <p:nvPr userDrawn="1"/>
        </p:nvSpPr>
        <p:spPr>
          <a:xfrm>
            <a:off x="11824884" y="6511448"/>
            <a:ext cx="367116" cy="27352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Slide Number Placeholder 4">
            <a:extLst>
              <a:ext uri="{FF2B5EF4-FFF2-40B4-BE49-F238E27FC236}">
                <a16:creationId xmlns:a16="http://schemas.microsoft.com/office/drawing/2014/main" id="{ED94255E-A54B-4118-B827-E0382D3A093F}"/>
              </a:ext>
            </a:extLst>
          </p:cNvPr>
          <p:cNvSpPr>
            <a:spLocks noGrp="1"/>
          </p:cNvSpPr>
          <p:nvPr>
            <p:ph type="sldNum" sz="quarter" idx="12"/>
          </p:nvPr>
        </p:nvSpPr>
        <p:spPr>
          <a:xfrm>
            <a:off x="11677650" y="589475"/>
            <a:ext cx="419100" cy="365125"/>
          </a:xfrm>
        </p:spPr>
        <p:txBody>
          <a:bodyPr/>
          <a:lstStyle>
            <a:lvl1pPr algn="ctr">
              <a:defRPr sz="1000">
                <a:solidFill>
                  <a:schemeClr val="bg1"/>
                </a:solidFill>
              </a:defRPr>
            </a:lvl1pPr>
          </a:lstStyle>
          <a:p>
            <a:fld id="{0FD50806-BABF-4915-9689-3B9956D1C75C}" type="slidenum">
              <a:rPr lang="en-US" smtClean="0"/>
              <a:pPr/>
              <a:t>‹#›</a:t>
            </a:fld>
            <a:endParaRPr lang="en-US" dirty="0"/>
          </a:p>
        </p:txBody>
      </p:sp>
      <p:grpSp>
        <p:nvGrpSpPr>
          <p:cNvPr id="16" name="Group 15">
            <a:extLst>
              <a:ext uri="{FF2B5EF4-FFF2-40B4-BE49-F238E27FC236}">
                <a16:creationId xmlns:a16="http://schemas.microsoft.com/office/drawing/2014/main" id="{133619BB-9A09-40D9-A9F1-A026ABABCFBF}"/>
              </a:ext>
            </a:extLst>
          </p:cNvPr>
          <p:cNvGrpSpPr/>
          <p:nvPr userDrawn="1"/>
        </p:nvGrpSpPr>
        <p:grpSpPr>
          <a:xfrm>
            <a:off x="334126" y="6577411"/>
            <a:ext cx="1084573" cy="141598"/>
            <a:chOff x="334126" y="6490192"/>
            <a:chExt cx="1084573" cy="141598"/>
          </a:xfrm>
        </p:grpSpPr>
        <p:sp>
          <p:nvSpPr>
            <p:cNvPr id="17" name="Rectangle: Rounded Corners 16">
              <a:extLst>
                <a:ext uri="{FF2B5EF4-FFF2-40B4-BE49-F238E27FC236}">
                  <a16:creationId xmlns:a16="http://schemas.microsoft.com/office/drawing/2014/main" id="{606B9428-3B49-42EA-ACD3-FF049EF21512}"/>
                </a:ext>
              </a:extLst>
            </p:cNvPr>
            <p:cNvSpPr/>
            <p:nvPr/>
          </p:nvSpPr>
          <p:spPr>
            <a:xfrm rot="18900000" flipH="1">
              <a:off x="334126" y="6490192"/>
              <a:ext cx="141598" cy="141598"/>
            </a:xfrm>
            <a:prstGeom prst="roundRect">
              <a:avLst>
                <a:gd name="adj" fmla="val 11080"/>
              </a:avLst>
            </a:prstGeom>
            <a:solidFill>
              <a:srgbClr val="CE2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Rounded Corners 17">
              <a:extLst>
                <a:ext uri="{FF2B5EF4-FFF2-40B4-BE49-F238E27FC236}">
                  <a16:creationId xmlns:a16="http://schemas.microsoft.com/office/drawing/2014/main" id="{A069E56F-ACCE-4A35-B24D-58EA37E4CEA1}"/>
                </a:ext>
              </a:extLst>
            </p:cNvPr>
            <p:cNvSpPr/>
            <p:nvPr/>
          </p:nvSpPr>
          <p:spPr>
            <a:xfrm rot="18900000" flipH="1">
              <a:off x="648451" y="6490192"/>
              <a:ext cx="141598" cy="141598"/>
            </a:xfrm>
            <a:prstGeom prst="roundRect">
              <a:avLst>
                <a:gd name="adj" fmla="val 1108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Rounded Corners 18">
              <a:extLst>
                <a:ext uri="{FF2B5EF4-FFF2-40B4-BE49-F238E27FC236}">
                  <a16:creationId xmlns:a16="http://schemas.microsoft.com/office/drawing/2014/main" id="{5465AED1-A4C5-416C-90F3-39CC10CEEAF1}"/>
                </a:ext>
              </a:extLst>
            </p:cNvPr>
            <p:cNvSpPr/>
            <p:nvPr/>
          </p:nvSpPr>
          <p:spPr>
            <a:xfrm rot="18900000" flipH="1">
              <a:off x="962776" y="6490192"/>
              <a:ext cx="141598" cy="141598"/>
            </a:xfrm>
            <a:prstGeom prst="roundRect">
              <a:avLst>
                <a:gd name="adj" fmla="val 1108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Rounded Corners 19">
              <a:extLst>
                <a:ext uri="{FF2B5EF4-FFF2-40B4-BE49-F238E27FC236}">
                  <a16:creationId xmlns:a16="http://schemas.microsoft.com/office/drawing/2014/main" id="{411431DD-99C5-48BB-92EB-730E9F76D556}"/>
                </a:ext>
              </a:extLst>
            </p:cNvPr>
            <p:cNvSpPr/>
            <p:nvPr/>
          </p:nvSpPr>
          <p:spPr>
            <a:xfrm rot="18900000" flipH="1">
              <a:off x="1277101" y="6490192"/>
              <a:ext cx="141598" cy="141598"/>
            </a:xfrm>
            <a:prstGeom prst="roundRect">
              <a:avLst>
                <a:gd name="adj" fmla="val 1108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24851245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F7129C65-954E-43EB-9F6A-C97D1F5801F6}"/>
              </a:ext>
            </a:extLst>
          </p:cNvPr>
          <p:cNvSpPr>
            <a:spLocks noGrp="1"/>
          </p:cNvSpPr>
          <p:nvPr>
            <p:ph type="ftr" sz="quarter" idx="11"/>
          </p:nvPr>
        </p:nvSpPr>
        <p:spPr>
          <a:xfrm>
            <a:off x="10263187" y="6509710"/>
            <a:ext cx="1561696" cy="276999"/>
          </a:xfrm>
        </p:spPr>
        <p:txBody>
          <a:bodyPr>
            <a:spAutoFit/>
          </a:bodyPr>
          <a:lstStyle>
            <a:lvl1pPr>
              <a:defRPr>
                <a:solidFill>
                  <a:schemeClr val="tx1">
                    <a:lumMod val="75000"/>
                    <a:lumOff val="25000"/>
                  </a:schemeClr>
                </a:solidFill>
              </a:defRPr>
            </a:lvl1pPr>
          </a:lstStyle>
          <a:p>
            <a:r>
              <a:rPr lang="en-US" dirty="0"/>
              <a:t>Your Logo Here</a:t>
            </a:r>
          </a:p>
        </p:txBody>
      </p:sp>
      <p:sp>
        <p:nvSpPr>
          <p:cNvPr id="6" name="Rectangle 5">
            <a:extLst>
              <a:ext uri="{FF2B5EF4-FFF2-40B4-BE49-F238E27FC236}">
                <a16:creationId xmlns:a16="http://schemas.microsoft.com/office/drawing/2014/main" id="{98C9F7F1-EEC7-46BD-A1BF-A84E2080AB06}"/>
              </a:ext>
            </a:extLst>
          </p:cNvPr>
          <p:cNvSpPr/>
          <p:nvPr userDrawn="1"/>
        </p:nvSpPr>
        <p:spPr>
          <a:xfrm>
            <a:off x="0" y="6511448"/>
            <a:ext cx="10263189" cy="27352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D697E84-B24C-45E1-B5E2-2055DC460E2B}"/>
              </a:ext>
            </a:extLst>
          </p:cNvPr>
          <p:cNvSpPr/>
          <p:nvPr userDrawn="1"/>
        </p:nvSpPr>
        <p:spPr>
          <a:xfrm>
            <a:off x="11620500" y="525817"/>
            <a:ext cx="571500" cy="49244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lumMod val="75000"/>
                  <a:lumOff val="25000"/>
                </a:schemeClr>
              </a:solidFill>
            </a:endParaRPr>
          </a:p>
        </p:txBody>
      </p:sp>
      <p:sp>
        <p:nvSpPr>
          <p:cNvPr id="13" name="Rectangle 12">
            <a:extLst>
              <a:ext uri="{FF2B5EF4-FFF2-40B4-BE49-F238E27FC236}">
                <a16:creationId xmlns:a16="http://schemas.microsoft.com/office/drawing/2014/main" id="{CA86CD30-C1F7-4F1C-A2BE-296375984BEE}"/>
              </a:ext>
            </a:extLst>
          </p:cNvPr>
          <p:cNvSpPr/>
          <p:nvPr userDrawn="1"/>
        </p:nvSpPr>
        <p:spPr>
          <a:xfrm>
            <a:off x="11824884" y="6511448"/>
            <a:ext cx="367116" cy="27352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Slide Number Placeholder 4">
            <a:extLst>
              <a:ext uri="{FF2B5EF4-FFF2-40B4-BE49-F238E27FC236}">
                <a16:creationId xmlns:a16="http://schemas.microsoft.com/office/drawing/2014/main" id="{CBA262D7-A96F-4408-8F02-4886014BC2D4}"/>
              </a:ext>
            </a:extLst>
          </p:cNvPr>
          <p:cNvSpPr>
            <a:spLocks noGrp="1"/>
          </p:cNvSpPr>
          <p:nvPr>
            <p:ph type="sldNum" sz="quarter" idx="12"/>
          </p:nvPr>
        </p:nvSpPr>
        <p:spPr>
          <a:xfrm>
            <a:off x="11677650" y="589475"/>
            <a:ext cx="419100" cy="365125"/>
          </a:xfrm>
        </p:spPr>
        <p:txBody>
          <a:bodyPr/>
          <a:lstStyle>
            <a:lvl1pPr algn="ctr">
              <a:defRPr sz="1000">
                <a:solidFill>
                  <a:schemeClr val="bg1"/>
                </a:solidFill>
              </a:defRPr>
            </a:lvl1pPr>
          </a:lstStyle>
          <a:p>
            <a:fld id="{0FD50806-BABF-4915-9689-3B9956D1C75C}" type="slidenum">
              <a:rPr lang="en-US" smtClean="0"/>
              <a:pPr/>
              <a:t>‹#›</a:t>
            </a:fld>
            <a:endParaRPr lang="en-US" dirty="0"/>
          </a:p>
        </p:txBody>
      </p:sp>
      <p:grpSp>
        <p:nvGrpSpPr>
          <p:cNvPr id="15" name="Group 14">
            <a:extLst>
              <a:ext uri="{FF2B5EF4-FFF2-40B4-BE49-F238E27FC236}">
                <a16:creationId xmlns:a16="http://schemas.microsoft.com/office/drawing/2014/main" id="{75309FA6-F672-455E-955D-B63C2E15B767}"/>
              </a:ext>
            </a:extLst>
          </p:cNvPr>
          <p:cNvGrpSpPr/>
          <p:nvPr userDrawn="1"/>
        </p:nvGrpSpPr>
        <p:grpSpPr>
          <a:xfrm>
            <a:off x="334126" y="6577411"/>
            <a:ext cx="1084573" cy="141598"/>
            <a:chOff x="334126" y="6490192"/>
            <a:chExt cx="1084573" cy="141598"/>
          </a:xfrm>
        </p:grpSpPr>
        <p:sp>
          <p:nvSpPr>
            <p:cNvPr id="16" name="Rectangle: Rounded Corners 15">
              <a:extLst>
                <a:ext uri="{FF2B5EF4-FFF2-40B4-BE49-F238E27FC236}">
                  <a16:creationId xmlns:a16="http://schemas.microsoft.com/office/drawing/2014/main" id="{14FEBCF0-94B1-404B-8C9F-2DCA574C8B2D}"/>
                </a:ext>
              </a:extLst>
            </p:cNvPr>
            <p:cNvSpPr/>
            <p:nvPr/>
          </p:nvSpPr>
          <p:spPr>
            <a:xfrm rot="18900000" flipH="1">
              <a:off x="334126" y="6490192"/>
              <a:ext cx="141598" cy="141598"/>
            </a:xfrm>
            <a:prstGeom prst="roundRect">
              <a:avLst>
                <a:gd name="adj" fmla="val 11080"/>
              </a:avLst>
            </a:prstGeom>
            <a:solidFill>
              <a:srgbClr val="CE2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id="{A76D0EC6-9588-45EE-90D4-6E4C69D39683}"/>
                </a:ext>
              </a:extLst>
            </p:cNvPr>
            <p:cNvSpPr/>
            <p:nvPr/>
          </p:nvSpPr>
          <p:spPr>
            <a:xfrm rot="18900000" flipH="1">
              <a:off x="648451" y="6490192"/>
              <a:ext cx="141598" cy="141598"/>
            </a:xfrm>
            <a:prstGeom prst="roundRect">
              <a:avLst>
                <a:gd name="adj" fmla="val 1108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Rounded Corners 17">
              <a:extLst>
                <a:ext uri="{FF2B5EF4-FFF2-40B4-BE49-F238E27FC236}">
                  <a16:creationId xmlns:a16="http://schemas.microsoft.com/office/drawing/2014/main" id="{987DA7BA-10C8-4993-9A03-3A5333A3916C}"/>
                </a:ext>
              </a:extLst>
            </p:cNvPr>
            <p:cNvSpPr/>
            <p:nvPr/>
          </p:nvSpPr>
          <p:spPr>
            <a:xfrm rot="18900000" flipH="1">
              <a:off x="962776" y="6490192"/>
              <a:ext cx="141598" cy="141598"/>
            </a:xfrm>
            <a:prstGeom prst="roundRect">
              <a:avLst>
                <a:gd name="adj" fmla="val 1108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Rounded Corners 18">
              <a:extLst>
                <a:ext uri="{FF2B5EF4-FFF2-40B4-BE49-F238E27FC236}">
                  <a16:creationId xmlns:a16="http://schemas.microsoft.com/office/drawing/2014/main" id="{19BB0092-77B4-406B-A737-5C223E99A5A5}"/>
                </a:ext>
              </a:extLst>
            </p:cNvPr>
            <p:cNvSpPr/>
            <p:nvPr/>
          </p:nvSpPr>
          <p:spPr>
            <a:xfrm rot="18900000" flipH="1">
              <a:off x="1277101" y="6490192"/>
              <a:ext cx="141598" cy="141598"/>
            </a:xfrm>
            <a:prstGeom prst="roundRect">
              <a:avLst>
                <a:gd name="adj" fmla="val 1108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61639748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860784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le and Content 0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70CD0-696D-4313-96BA-4AA72C813BD0}"/>
              </a:ext>
            </a:extLst>
          </p:cNvPr>
          <p:cNvSpPr>
            <a:spLocks noGrp="1"/>
          </p:cNvSpPr>
          <p:nvPr>
            <p:ph type="title"/>
          </p:nvPr>
        </p:nvSpPr>
        <p:spPr>
          <a:xfrm>
            <a:off x="515938" y="499595"/>
            <a:ext cx="4937211" cy="1325563"/>
          </a:xfrm>
        </p:spPr>
        <p:txBody>
          <a:bodyPr lIns="0" tIns="0" rIns="0" bIns="0">
            <a:noAutofit/>
          </a:bodyPr>
          <a:lstStyle>
            <a:lvl1pPr>
              <a:defRPr sz="3200" b="1" cap="all" baseline="0"/>
            </a:lvl1pPr>
          </a:lstStyle>
          <a:p>
            <a:r>
              <a:rPr lang="en-US" noProof="0"/>
              <a:t>Click to edit Master title style</a:t>
            </a:r>
          </a:p>
        </p:txBody>
      </p:sp>
      <p:sp>
        <p:nvSpPr>
          <p:cNvPr id="3" name="Content Placeholder 2">
            <a:extLst>
              <a:ext uri="{FF2B5EF4-FFF2-40B4-BE49-F238E27FC236}">
                <a16:creationId xmlns:a16="http://schemas.microsoft.com/office/drawing/2014/main" id="{0FEE9886-36F0-4E06-A3A6-D8F00B0665A1}"/>
              </a:ext>
            </a:extLst>
          </p:cNvPr>
          <p:cNvSpPr>
            <a:spLocks noGrp="1"/>
          </p:cNvSpPr>
          <p:nvPr>
            <p:ph idx="1" hasCustomPrompt="1"/>
          </p:nvPr>
        </p:nvSpPr>
        <p:spPr>
          <a:xfrm>
            <a:off x="538960" y="1825625"/>
            <a:ext cx="4914189" cy="4351338"/>
          </a:xfrm>
        </p:spPr>
        <p:txBody>
          <a:bodyPr lIns="0" tIns="0" rIns="0" bIns="0">
            <a:noAutofit/>
          </a:bodyPr>
          <a:lstStyle>
            <a:lvl1pPr>
              <a:defRPr sz="2400"/>
            </a:lvl1pPr>
            <a:lvl2pPr>
              <a:defRPr sz="2000"/>
            </a:lvl2pPr>
            <a:lvl3pPr>
              <a:defRPr sz="1800"/>
            </a:lvl3pPr>
            <a:lvl4pPr>
              <a:defRPr sz="1600"/>
            </a:lvl4pPr>
            <a:lvl5pPr>
              <a:defRPr sz="16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Rectangle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bg1"/>
              </a:solidFill>
            </a:endParaRPr>
          </a:p>
        </p:txBody>
      </p:sp>
      <p:pic>
        <p:nvPicPr>
          <p:cNvPr id="8" name="Picture 7">
            <a:extLst>
              <a:ext uri="{FF2B5EF4-FFF2-40B4-BE49-F238E27FC236}">
                <a16:creationId xmlns:a16="http://schemas.microsoft.com/office/drawing/2014/main" id="{676C557E-B5A7-4416-BCC0-5743550BF15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Slide Number Placeholder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a:lstStyle>
            <a:lvl1pPr algn="ctr">
              <a:defRPr sz="900">
                <a:solidFill>
                  <a:schemeClr val="bg1"/>
                </a:solidFill>
                <a:latin typeface="+mn-lt"/>
              </a:defRPr>
            </a:lvl1pPr>
          </a:lstStyle>
          <a:p>
            <a:fld id="{9EC71654-96A5-4280-94F3-931C61A9F92C}" type="slidenum">
              <a:rPr lang="en-US" noProof="0" smtClean="0"/>
              <a:pPr/>
              <a:t>‹#›</a:t>
            </a:fld>
            <a:endParaRPr lang="en-US" noProof="0" dirty="0"/>
          </a:p>
        </p:txBody>
      </p:sp>
      <p:sp>
        <p:nvSpPr>
          <p:cNvPr id="14" name="Rectangle 13">
            <a:extLst>
              <a:ext uri="{FF2B5EF4-FFF2-40B4-BE49-F238E27FC236}">
                <a16:creationId xmlns:a16="http://schemas.microsoft.com/office/drawing/2014/main" id="{9D415693-E2CB-4DB4-B07C-2F96B0CAB302}"/>
              </a:ext>
            </a:extLst>
          </p:cNvPr>
          <p:cNvSpPr/>
          <p:nvPr userDrawn="1"/>
        </p:nvSpPr>
        <p:spPr>
          <a:xfrm>
            <a:off x="7854462" y="988536"/>
            <a:ext cx="4329129" cy="4880927"/>
          </a:xfrm>
          <a:prstGeom prst="rect">
            <a:avLst/>
          </a:prstGeom>
          <a:solidFill>
            <a:schemeClr val="accent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Oval 3">
            <a:extLst>
              <a:ext uri="{FF2B5EF4-FFF2-40B4-BE49-F238E27FC236}">
                <a16:creationId xmlns:a16="http://schemas.microsoft.com/office/drawing/2014/main" id="{14C1BF67-E354-4E04-8F94-BABF2B7D1AFB}"/>
              </a:ext>
            </a:extLst>
          </p:cNvPr>
          <p:cNvSpPr/>
          <p:nvPr userDrawn="1"/>
        </p:nvSpPr>
        <p:spPr>
          <a:xfrm>
            <a:off x="5107816" y="633613"/>
            <a:ext cx="5571908" cy="5571906"/>
          </a:xfrm>
          <a:prstGeom prst="ellipse">
            <a:avLst/>
          </a:prstGeom>
          <a:solidFill>
            <a:schemeClr val="bg2">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Picture Placeholder 5">
            <a:extLst>
              <a:ext uri="{FF2B5EF4-FFF2-40B4-BE49-F238E27FC236}">
                <a16:creationId xmlns:a16="http://schemas.microsoft.com/office/drawing/2014/main" id="{FF6AC390-6F85-4B64-AE7A-E8E0D8FC89CF}"/>
              </a:ext>
            </a:extLst>
          </p:cNvPr>
          <p:cNvSpPr>
            <a:spLocks noGrp="1"/>
          </p:cNvSpPr>
          <p:nvPr>
            <p:ph type="pic" sz="quarter" idx="13"/>
          </p:nvPr>
        </p:nvSpPr>
        <p:spPr>
          <a:xfrm>
            <a:off x="5455212" y="988536"/>
            <a:ext cx="4884848" cy="4884848"/>
          </a:xfrm>
          <a:prstGeom prst="ellipse">
            <a:avLst/>
          </a:prstGeom>
          <a:solidFill>
            <a:schemeClr val="bg1">
              <a:lumMod val="85000"/>
            </a:schemeClr>
          </a:solidFill>
        </p:spPr>
        <p:txBody>
          <a:bodyPr anchor="ctr"/>
          <a:lstStyle>
            <a:lvl1pPr marL="0" indent="0" algn="ctr">
              <a:buNone/>
              <a:defRPr/>
            </a:lvl1pPr>
          </a:lstStyle>
          <a:p>
            <a:r>
              <a:rPr lang="en-US" noProof="0"/>
              <a:t>Click icon to add picture</a:t>
            </a:r>
            <a:endParaRPr lang="en-US" noProof="0" dirty="0"/>
          </a:p>
        </p:txBody>
      </p:sp>
    </p:spTree>
    <p:extLst>
      <p:ext uri="{BB962C8B-B14F-4D97-AF65-F5344CB8AC3E}">
        <p14:creationId xmlns:p14="http://schemas.microsoft.com/office/powerpoint/2010/main" val="929745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9784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2810" y="1905000"/>
            <a:ext cx="9146382" cy="2667000"/>
          </a:xfrm>
        </p:spPr>
        <p:txBody>
          <a:bodyPr>
            <a:noAutofit/>
          </a:bodyPr>
          <a:lstStyle>
            <a:lvl1pPr>
              <a:defRPr sz="5400"/>
            </a:lvl1pPr>
          </a:lstStyle>
          <a:p>
            <a:r>
              <a:rPr lang="en-US"/>
              <a:t>Click to edit Master title style</a:t>
            </a:r>
            <a:endParaRPr/>
          </a:p>
        </p:txBody>
      </p:sp>
      <p:grpSp>
        <p:nvGrpSpPr>
          <p:cNvPr id="256" name="line" descr="Line graphic"/>
          <p:cNvGrpSpPr/>
          <p:nvPr/>
        </p:nvGrpSpPr>
        <p:grpSpPr bwMode="invGray">
          <a:xfrm>
            <a:off x="1585309" y="4724400"/>
            <a:ext cx="8634184" cy="64008"/>
            <a:chOff x="-4110038" y="2703513"/>
            <a:chExt cx="17394239" cy="160336"/>
          </a:xfrm>
          <a:solidFill>
            <a:schemeClr val="accent1"/>
          </a:solidFill>
        </p:grpSpPr>
        <p:sp>
          <p:nvSpPr>
            <p:cNvPr id="257"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58"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59"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0"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1"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2"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3"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4"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5"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6"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7"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8"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9"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0"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1"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2"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3"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4"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5"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6"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7"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8"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9"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0"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1"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2"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3"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4"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5"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6"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7"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8"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9"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0"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1"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2"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3"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4"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5"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6"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7"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8"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9"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0"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1"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2"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3"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4"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5"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6"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7"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8"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9"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0"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1"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2"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3"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4"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5"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6"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7"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8"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9"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0"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1"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2"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3"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4"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5"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6"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7"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8"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9"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0"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1"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2"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3"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4"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5"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6"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7"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8"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9"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0"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1"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2"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3"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4"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5"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6"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7"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8"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9"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0"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1"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2"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3"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4"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5"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6"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7"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8"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9"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0"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1"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2"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3"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4"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5"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6"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7"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8"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9"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0"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1"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2"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3"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4"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5"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6"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7"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8"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9"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grpSp>
      <p:sp>
        <p:nvSpPr>
          <p:cNvPr id="3" name="Subtitle 2"/>
          <p:cNvSpPr>
            <a:spLocks noGrp="1"/>
          </p:cNvSpPr>
          <p:nvPr>
            <p:ph type="subTitle" idx="1"/>
          </p:nvPr>
        </p:nvSpPr>
        <p:spPr>
          <a:xfrm>
            <a:off x="1522810" y="5105400"/>
            <a:ext cx="9146381" cy="1066800"/>
          </a:xfrm>
        </p:spPr>
        <p:txBody>
          <a:bodyPr/>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Tree>
    <p:extLst>
      <p:ext uri="{BB962C8B-B14F-4D97-AF65-F5344CB8AC3E}">
        <p14:creationId xmlns:p14="http://schemas.microsoft.com/office/powerpoint/2010/main" val="345101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2811" y="274638"/>
            <a:ext cx="9146380" cy="1020762"/>
          </a:xfrm>
        </p:spPr>
        <p:txBody>
          <a:bodyPr/>
          <a:lstStyle/>
          <a:p>
            <a:r>
              <a:rPr lang="en-US"/>
              <a:t>Click to edit Master title style</a:t>
            </a:r>
            <a:endParaRPr/>
          </a:p>
        </p:txBody>
      </p:sp>
      <p:grpSp>
        <p:nvGrpSpPr>
          <p:cNvPr id="167" name="line" descr="Line graphic"/>
          <p:cNvGrpSpPr/>
          <p:nvPr/>
        </p:nvGrpSpPr>
        <p:grpSpPr bwMode="invGray">
          <a:xfrm>
            <a:off x="1522810" y="1514475"/>
            <a:ext cx="10572328" cy="64008"/>
            <a:chOff x="1522413" y="1514475"/>
            <a:chExt cx="10569575" cy="64008"/>
          </a:xfrm>
        </p:grpSpPr>
        <p:sp>
          <p:nvSpPr>
            <p:cNvPr id="16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4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4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sp>
        <p:nvSpPr>
          <p:cNvPr id="3" name="Content Placeholder 2"/>
          <p:cNvSpPr>
            <a:spLocks noGrp="1"/>
          </p:cNvSpPr>
          <p:nvPr>
            <p:ph idx="1"/>
          </p:nvPr>
        </p:nvSpPr>
        <p:spPr/>
        <p:txBody>
          <a:bodyPr/>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dirty="0"/>
          </a:p>
        </p:txBody>
      </p:sp>
      <p:sp>
        <p:nvSpPr>
          <p:cNvPr id="4" name="Date Placeholder 3"/>
          <p:cNvSpPr>
            <a:spLocks noGrp="1"/>
          </p:cNvSpPr>
          <p:nvPr>
            <p:ph type="dt" sz="half" idx="10"/>
          </p:nvPr>
        </p:nvSpPr>
        <p:spPr/>
        <p:txBody>
          <a:bodyPr/>
          <a:lstStyle/>
          <a:p>
            <a:fld id="{9AFE8FB1-0A7A-443E-AAF7-31D4FA1AA312}" type="datetimeFigureOut">
              <a:rPr lang="en-US"/>
              <a:t>6/7/2023</a:t>
            </a:fld>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dirty="0"/>
          </a:p>
        </p:txBody>
      </p:sp>
    </p:spTree>
    <p:extLst>
      <p:ext uri="{BB962C8B-B14F-4D97-AF65-F5344CB8AC3E}">
        <p14:creationId xmlns:p14="http://schemas.microsoft.com/office/powerpoint/2010/main" val="263568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22810" y="1905000"/>
            <a:ext cx="9146382" cy="2667000"/>
          </a:xfrm>
        </p:spPr>
        <p:txBody>
          <a:bodyPr anchor="b">
            <a:noAutofit/>
          </a:bodyPr>
          <a:lstStyle>
            <a:lvl1pPr algn="l">
              <a:defRPr sz="4400" b="0" cap="none" baseline="0"/>
            </a:lvl1pPr>
          </a:lstStyle>
          <a:p>
            <a:r>
              <a:rPr lang="en-US"/>
              <a:t>Click to edit Master title style</a:t>
            </a:r>
            <a:endParaRPr/>
          </a:p>
        </p:txBody>
      </p:sp>
      <p:grpSp>
        <p:nvGrpSpPr>
          <p:cNvPr id="255" name="line" descr="Line graphic"/>
          <p:cNvGrpSpPr/>
          <p:nvPr/>
        </p:nvGrpSpPr>
        <p:grpSpPr bwMode="invGray">
          <a:xfrm>
            <a:off x="1585309" y="4724400"/>
            <a:ext cx="8634184" cy="64008"/>
            <a:chOff x="-4110038" y="2703513"/>
            <a:chExt cx="17394239" cy="160336"/>
          </a:xfrm>
          <a:solidFill>
            <a:schemeClr val="accent1"/>
          </a:solidFill>
        </p:grpSpPr>
        <p:sp>
          <p:nvSpPr>
            <p:cNvPr id="256"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57"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58"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59"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0"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1"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2"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3"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4"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5"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6"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7"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8"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9"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0"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1"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2"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3"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4"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5"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6"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7"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8"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9"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0"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1"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2"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3"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4"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5"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6"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7"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8"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9"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0"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1"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2"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3"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4"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5"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6"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7"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8"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9"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0"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1"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2"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3"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4"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5"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6"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7"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8"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9"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0"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1"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2"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3"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4"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5"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6"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7"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8"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9"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0"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1"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2"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3"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4"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5"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6"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7"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8"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9"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0"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1"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2"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3"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4"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5"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6"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7"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8"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9"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0"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1"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2"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3"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4"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5"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6"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7"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8"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9"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0"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1"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2"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3"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4"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5"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6"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7"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8"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9"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0"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1"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2"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3"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4"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5"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6"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7"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8"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9"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0"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1"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2"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3"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4"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5"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6"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7"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8"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grpSp>
      <p:sp>
        <p:nvSpPr>
          <p:cNvPr id="3" name="Text Placeholder 2"/>
          <p:cNvSpPr>
            <a:spLocks noGrp="1"/>
          </p:cNvSpPr>
          <p:nvPr>
            <p:ph type="body" idx="1"/>
          </p:nvPr>
        </p:nvSpPr>
        <p:spPr>
          <a:xfrm>
            <a:off x="1522810" y="5102526"/>
            <a:ext cx="9146381" cy="1069675"/>
          </a:xfrm>
        </p:spPr>
        <p:txBody>
          <a:bodyPr anchor="t">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9AFE8FB1-0A7A-443E-AAF7-31D4FA1AA312}" type="datetimeFigureOut">
              <a:rPr lang="en-US"/>
              <a:t>6/7/2023</a:t>
            </a:fld>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3428606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22811" y="274638"/>
            <a:ext cx="9146380" cy="1020762"/>
          </a:xfrm>
        </p:spPr>
        <p:txBody>
          <a:bodyPr/>
          <a:lstStyle/>
          <a:p>
            <a:r>
              <a:rPr lang="en-US"/>
              <a:t>Click to edit Master title style</a:t>
            </a:r>
            <a:endParaRPr/>
          </a:p>
        </p:txBody>
      </p:sp>
      <p:grpSp>
        <p:nvGrpSpPr>
          <p:cNvPr id="158" name="line" descr="Line graphic"/>
          <p:cNvGrpSpPr/>
          <p:nvPr/>
        </p:nvGrpSpPr>
        <p:grpSpPr bwMode="invGray">
          <a:xfrm>
            <a:off x="1522810" y="1514475"/>
            <a:ext cx="10572328" cy="64008"/>
            <a:chOff x="1522413" y="1514475"/>
            <a:chExt cx="10569575" cy="64008"/>
          </a:xfrm>
        </p:grpSpPr>
        <p:sp>
          <p:nvSpPr>
            <p:cNvPr id="159"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0"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1"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sp>
        <p:nvSpPr>
          <p:cNvPr id="3" name="Content Placeholder 2"/>
          <p:cNvSpPr>
            <a:spLocks noGrp="1"/>
          </p:cNvSpPr>
          <p:nvPr>
            <p:ph sz="half" idx="1"/>
          </p:nvPr>
        </p:nvSpPr>
        <p:spPr>
          <a:xfrm>
            <a:off x="1522810" y="1905000"/>
            <a:ext cx="4420750"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48442" y="1905000"/>
            <a:ext cx="4420749"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9AFE8FB1-0A7A-443E-AAF7-31D4FA1AA312}" type="datetimeFigureOut">
              <a:rPr lang="en-US"/>
              <a:t>6/7/2023</a:t>
            </a:fld>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155204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22811" y="274638"/>
            <a:ext cx="9146380" cy="1020762"/>
          </a:xfrm>
        </p:spPr>
        <p:txBody>
          <a:bodyPr/>
          <a:lstStyle>
            <a:lvl1pPr>
              <a:defRPr/>
            </a:lvl1pPr>
          </a:lstStyle>
          <a:p>
            <a:r>
              <a:rPr lang="en-US"/>
              <a:t>Click to edit Master title style</a:t>
            </a:r>
            <a:endParaRPr/>
          </a:p>
        </p:txBody>
      </p:sp>
      <p:grpSp>
        <p:nvGrpSpPr>
          <p:cNvPr id="160" name="line" descr="Line graphic"/>
          <p:cNvGrpSpPr/>
          <p:nvPr/>
        </p:nvGrpSpPr>
        <p:grpSpPr bwMode="invGray">
          <a:xfrm>
            <a:off x="1522810" y="1514475"/>
            <a:ext cx="10572328" cy="64008"/>
            <a:chOff x="1522413" y="1514475"/>
            <a:chExt cx="10569575" cy="64008"/>
          </a:xfrm>
        </p:grpSpPr>
        <p:sp>
          <p:nvSpPr>
            <p:cNvPr id="161" name="Freeform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2" name="Freeform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3" name="Freeform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4"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5"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6"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7"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8"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9"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0"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1"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2"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3"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4"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5"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6"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7"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8"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9"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0"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1"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2"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3"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4"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5"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6"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7"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8"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9"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0"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1"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2"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3"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4"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5"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6"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7"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8"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9"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0"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1"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2"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3"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4"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5"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6"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7"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8"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9"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0"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1"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2"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3"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4"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5"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6"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7"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8"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9"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0"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1"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2"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3"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4"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5"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6"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7"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8"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9"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0"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1"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2"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3"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4"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sp>
        <p:nvSpPr>
          <p:cNvPr id="3" name="Text Placeholder 2"/>
          <p:cNvSpPr>
            <a:spLocks noGrp="1"/>
          </p:cNvSpPr>
          <p:nvPr>
            <p:ph type="body" idx="1"/>
          </p:nvPr>
        </p:nvSpPr>
        <p:spPr>
          <a:xfrm>
            <a:off x="1522810" y="1905000"/>
            <a:ext cx="441770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22810" y="2819400"/>
            <a:ext cx="4417702" cy="3352801"/>
          </a:xfrm>
        </p:spPr>
        <p:txBody>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51488" y="1905000"/>
            <a:ext cx="441770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51488" y="2819400"/>
            <a:ext cx="4417702" cy="3352801"/>
          </a:xfrm>
        </p:spPr>
        <p:txBody>
          <a:bodyPr/>
          <a:lstStyle>
            <a:lvl1pPr>
              <a:defRPr sz="2400"/>
            </a:lvl1pPr>
            <a:lvl2pPr>
              <a:defRPr sz="2000"/>
            </a:lvl2pPr>
            <a:lvl3pPr>
              <a:defRPr sz="1800"/>
            </a:lvl3pPr>
            <a:lvl4pPr>
              <a:defRPr sz="1600"/>
            </a:lvl4pPr>
            <a:lvl5pPr marL="1956816">
              <a:defRPr sz="1600"/>
            </a:lvl5pPr>
            <a:lvl6pPr marL="1956816">
              <a:defRPr sz="1600"/>
            </a:lvl6pPr>
            <a:lvl7pPr marL="1956816">
              <a:defRPr sz="1600"/>
            </a:lvl7pPr>
            <a:lvl8pPr marL="1956816">
              <a:defRPr sz="1600"/>
            </a:lvl8pPr>
            <a:lvl9pPr marL="1956816">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endParaRPr/>
          </a:p>
        </p:txBody>
      </p:sp>
      <p:sp>
        <p:nvSpPr>
          <p:cNvPr id="7" name="Date Placeholder 6"/>
          <p:cNvSpPr>
            <a:spLocks noGrp="1"/>
          </p:cNvSpPr>
          <p:nvPr>
            <p:ph type="dt" sz="half" idx="10"/>
          </p:nvPr>
        </p:nvSpPr>
        <p:spPr/>
        <p:txBody>
          <a:bodyPr/>
          <a:lstStyle/>
          <a:p>
            <a:fld id="{9AFE8FB1-0A7A-443E-AAF7-31D4FA1AA312}" type="datetimeFigureOut">
              <a:rPr lang="en-US"/>
              <a:t>6/7/2023</a:t>
            </a:fld>
            <a:endParaRPr/>
          </a:p>
        </p:txBody>
      </p:sp>
      <p:sp>
        <p:nvSpPr>
          <p:cNvPr id="9" name="Slide Number Placeholder 8"/>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898314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19" Type="http://schemas.openxmlformats.org/officeDocument/2006/relationships/theme" Target="../theme/theme3.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theme" Target="../theme/theme4.xml"/><Relationship Id="rId5" Type="http://schemas.openxmlformats.org/officeDocument/2006/relationships/slideLayout" Target="../slideLayouts/slideLayout38.xml"/><Relationship Id="rId4"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9759117-0F16-48ED-9718-C5D09846F9A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AB745ED-7A57-4683-810C-5E50039261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365B1BF-AD50-4239-805D-33B3AEE528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a:extLst>
              <a:ext uri="{FF2B5EF4-FFF2-40B4-BE49-F238E27FC236}">
                <a16:creationId xmlns:a16="http://schemas.microsoft.com/office/drawing/2014/main" id="{CB879871-3CD6-4A1B-A275-2552C7EBCFD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Your Logo Here</a:t>
            </a:r>
          </a:p>
        </p:txBody>
      </p:sp>
      <p:sp>
        <p:nvSpPr>
          <p:cNvPr id="6" name="Slide Number Placeholder 5">
            <a:extLst>
              <a:ext uri="{FF2B5EF4-FFF2-40B4-BE49-F238E27FC236}">
                <a16:creationId xmlns:a16="http://schemas.microsoft.com/office/drawing/2014/main" id="{33081636-41B2-41A0-9EEE-E0104F8887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D50806-BABF-4915-9689-3B9956D1C75C}" type="slidenum">
              <a:rPr lang="en-US" smtClean="0"/>
              <a:t>‹#›</a:t>
            </a:fld>
            <a:endParaRPr lang="en-US" dirty="0"/>
          </a:p>
        </p:txBody>
      </p:sp>
    </p:spTree>
    <p:extLst>
      <p:ext uri="{BB962C8B-B14F-4D97-AF65-F5344CB8AC3E}">
        <p14:creationId xmlns:p14="http://schemas.microsoft.com/office/powerpoint/2010/main" val="1116634034"/>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5" r:id="rId3"/>
    <p:sldLayoutId id="2147483656"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2811" y="274638"/>
            <a:ext cx="9146380" cy="1020762"/>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522811" y="1905000"/>
            <a:ext cx="9146382" cy="4267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Footer Placeholder 4"/>
          <p:cNvSpPr>
            <a:spLocks noGrp="1"/>
          </p:cNvSpPr>
          <p:nvPr>
            <p:ph type="ftr" sz="quarter" idx="3"/>
          </p:nvPr>
        </p:nvSpPr>
        <p:spPr>
          <a:xfrm>
            <a:off x="1522810" y="6400801"/>
            <a:ext cx="6326246" cy="276226"/>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4" name="Date Placeholder 3"/>
          <p:cNvSpPr>
            <a:spLocks noGrp="1"/>
          </p:cNvSpPr>
          <p:nvPr>
            <p:ph type="dt" sz="half" idx="2"/>
          </p:nvPr>
        </p:nvSpPr>
        <p:spPr>
          <a:xfrm>
            <a:off x="8077716" y="6400801"/>
            <a:ext cx="1244183" cy="276226"/>
          </a:xfrm>
          <a:prstGeom prst="rect">
            <a:avLst/>
          </a:prstGeom>
        </p:spPr>
        <p:txBody>
          <a:bodyPr vert="horz" lIns="91440" tIns="45720" rIns="91440" bIns="45720" rtlCol="0" anchor="ctr"/>
          <a:lstStyle>
            <a:lvl1pPr algn="r">
              <a:defRPr sz="1200">
                <a:solidFill>
                  <a:schemeClr val="tx1">
                    <a:tint val="75000"/>
                  </a:schemeClr>
                </a:solidFill>
              </a:defRPr>
            </a:lvl1pPr>
          </a:lstStyle>
          <a:p>
            <a:fld id="{9AFE8FB1-0A7A-443E-AAF7-31D4FA1AA312}" type="datetimeFigureOut">
              <a:rPr lang="en-US" smtClean="0"/>
              <a:pPr/>
              <a:t>6/7/2023</a:t>
            </a:fld>
            <a:endParaRPr lang="en-US" dirty="0"/>
          </a:p>
        </p:txBody>
      </p:sp>
      <p:sp>
        <p:nvSpPr>
          <p:cNvPr id="6" name="Slide Number Placeholder 5"/>
          <p:cNvSpPr>
            <a:spLocks noGrp="1"/>
          </p:cNvSpPr>
          <p:nvPr>
            <p:ph type="sldNum" sz="quarter" idx="4"/>
          </p:nvPr>
        </p:nvSpPr>
        <p:spPr>
          <a:xfrm>
            <a:off x="9525893" y="6400801"/>
            <a:ext cx="1143300" cy="276226"/>
          </a:xfrm>
          <a:prstGeom prst="rect">
            <a:avLst/>
          </a:prstGeom>
        </p:spPr>
        <p:txBody>
          <a:bodyPr vert="horz" lIns="91440" tIns="45720" rIns="91440" bIns="45720" rtlCol="0" anchor="ctr"/>
          <a:lstStyle>
            <a:lvl1pPr algn="r">
              <a:defRPr sz="1200">
                <a:solidFill>
                  <a:schemeClr val="tx1">
                    <a:tint val="75000"/>
                  </a:schemeClr>
                </a:solidFill>
              </a:defRPr>
            </a:lvl1pPr>
          </a:lstStyle>
          <a:p>
            <a:fld id="{25BA54BD-C84D-46CE-8B72-31BFB26ABA43}" type="slidenum">
              <a:rPr lang="en-US" smtClean="0"/>
              <a:pPr/>
              <a:t>‹#›</a:t>
            </a:fld>
            <a:endParaRPr lang="en-US"/>
          </a:p>
        </p:txBody>
      </p:sp>
    </p:spTree>
    <p:extLst>
      <p:ext uri="{BB962C8B-B14F-4D97-AF65-F5344CB8AC3E}">
        <p14:creationId xmlns:p14="http://schemas.microsoft.com/office/powerpoint/2010/main" val="1186751091"/>
      </p:ext>
    </p:extLst>
  </p:cSld>
  <p:clrMap bg1="dk1" tx1="lt1" bg2="dk2" tx2="lt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3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CC4D7FA-B85E-4477-8C62-94955B340F1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noProof="0"/>
              <a:t>Click to edit Master title style</a:t>
            </a:r>
          </a:p>
        </p:txBody>
      </p:sp>
      <p:sp>
        <p:nvSpPr>
          <p:cNvPr id="3" name="Text Placeholder 2">
            <a:extLst>
              <a:ext uri="{FF2B5EF4-FFF2-40B4-BE49-F238E27FC236}">
                <a16:creationId xmlns:a16="http://schemas.microsoft.com/office/drawing/2014/main" id="{1F1226BB-3E56-4E7F-8172-7EC03C9F0BC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a:extLst>
              <a:ext uri="{FF2B5EF4-FFF2-40B4-BE49-F238E27FC236}">
                <a16:creationId xmlns:a16="http://schemas.microsoft.com/office/drawing/2014/main" id="{D95D08EF-72FB-4F19-9916-65815A9CA99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51F27F-98F9-A147-8986-34441C7B752D}" type="datetime1">
              <a:rPr lang="en-US" noProof="0" smtClean="0"/>
              <a:t>6/7/2023</a:t>
            </a:fld>
            <a:endParaRPr lang="en-US" noProof="0" dirty="0"/>
          </a:p>
        </p:txBody>
      </p:sp>
      <p:sp>
        <p:nvSpPr>
          <p:cNvPr id="5" name="Footer Placeholder 4">
            <a:extLst>
              <a:ext uri="{FF2B5EF4-FFF2-40B4-BE49-F238E27FC236}">
                <a16:creationId xmlns:a16="http://schemas.microsoft.com/office/drawing/2014/main" id="{1365084D-BC85-4A55-BD80-93876AD1010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noProof="0" dirty="0"/>
          </a:p>
        </p:txBody>
      </p:sp>
      <p:sp>
        <p:nvSpPr>
          <p:cNvPr id="6" name="Slide Number Placeholder 5">
            <a:extLst>
              <a:ext uri="{FF2B5EF4-FFF2-40B4-BE49-F238E27FC236}">
                <a16:creationId xmlns:a16="http://schemas.microsoft.com/office/drawing/2014/main" id="{45FDEF23-A140-4DD6-A0D0-A86BD4DF34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C71654-96A5-4280-94F3-931C61A9F92C}" type="slidenum">
              <a:rPr lang="en-US" noProof="0" smtClean="0"/>
              <a:t>‹#›</a:t>
            </a:fld>
            <a:endParaRPr lang="en-US" noProof="0" dirty="0"/>
          </a:p>
        </p:txBody>
      </p:sp>
    </p:spTree>
    <p:extLst>
      <p:ext uri="{BB962C8B-B14F-4D97-AF65-F5344CB8AC3E}">
        <p14:creationId xmlns:p14="http://schemas.microsoft.com/office/powerpoint/2010/main" val="1881700018"/>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 id="2147483687" r:id="rId1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325">
          <p15:clr>
            <a:srgbClr val="F26B43"/>
          </p15:clr>
        </p15:guide>
        <p15:guide id="4" pos="7349">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9759117-0F16-48ED-9718-C5D09846F9A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AB745ED-7A57-4683-810C-5E50039261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365B1BF-AD50-4239-805D-33B3AEE528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a:extLst>
              <a:ext uri="{FF2B5EF4-FFF2-40B4-BE49-F238E27FC236}">
                <a16:creationId xmlns:a16="http://schemas.microsoft.com/office/drawing/2014/main" id="{CB879871-3CD6-4A1B-A275-2552C7EBCFD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Your Logo Here</a:t>
            </a:r>
          </a:p>
        </p:txBody>
      </p:sp>
      <p:sp>
        <p:nvSpPr>
          <p:cNvPr id="6" name="Slide Number Placeholder 5">
            <a:extLst>
              <a:ext uri="{FF2B5EF4-FFF2-40B4-BE49-F238E27FC236}">
                <a16:creationId xmlns:a16="http://schemas.microsoft.com/office/drawing/2014/main" id="{33081636-41B2-41A0-9EEE-E0104F8887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D50806-BABF-4915-9689-3B9956D1C75C}" type="slidenum">
              <a:rPr lang="en-US" smtClean="0"/>
              <a:t>‹#›</a:t>
            </a:fld>
            <a:endParaRPr lang="en-US" dirty="0"/>
          </a:p>
        </p:txBody>
      </p:sp>
    </p:spTree>
    <p:extLst>
      <p:ext uri="{BB962C8B-B14F-4D97-AF65-F5344CB8AC3E}">
        <p14:creationId xmlns:p14="http://schemas.microsoft.com/office/powerpoint/2010/main" val="2659887335"/>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5" r:id="rId5"/>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4.xml"/><Relationship Id="rId1" Type="http://schemas.openxmlformats.org/officeDocument/2006/relationships/slideLayout" Target="../slideLayouts/slideLayout23.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23.jfif"/><Relationship Id="rId2" Type="http://schemas.openxmlformats.org/officeDocument/2006/relationships/image" Target="../media/image22.jfif"/><Relationship Id="rId1" Type="http://schemas.openxmlformats.org/officeDocument/2006/relationships/slideLayout" Target="../slideLayouts/slideLayout2.xml"/><Relationship Id="rId5" Type="http://schemas.openxmlformats.org/officeDocument/2006/relationships/image" Target="../media/image25.jpg"/><Relationship Id="rId4" Type="http://schemas.openxmlformats.org/officeDocument/2006/relationships/image" Target="../media/image24.jfif"/></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23.xml"/><Relationship Id="rId6" Type="http://schemas.openxmlformats.org/officeDocument/2006/relationships/image" Target="../media/image32.jpg"/><Relationship Id="rId5" Type="http://schemas.openxmlformats.org/officeDocument/2006/relationships/image" Target="../media/image31.jpg"/><Relationship Id="rId4" Type="http://schemas.openxmlformats.org/officeDocument/2006/relationships/image" Target="../media/image30.jp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3.xml"/><Relationship Id="rId6" Type="http://schemas.openxmlformats.org/officeDocument/2006/relationships/image" Target="../media/image11.png"/><Relationship Id="rId5" Type="http://schemas.openxmlformats.org/officeDocument/2006/relationships/image" Target="../media/image37.pn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8.png"/><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8" Type="http://schemas.openxmlformats.org/officeDocument/2006/relationships/image" Target="../media/image44.jpg"/><Relationship Id="rId3" Type="http://schemas.openxmlformats.org/officeDocument/2006/relationships/image" Target="../media/image39.png"/><Relationship Id="rId7" Type="http://schemas.openxmlformats.org/officeDocument/2006/relationships/image" Target="../media/image43.jpg"/><Relationship Id="rId2" Type="http://schemas.openxmlformats.org/officeDocument/2006/relationships/notesSlide" Target="../notesSlides/notesSlide9.xml"/><Relationship Id="rId1" Type="http://schemas.openxmlformats.org/officeDocument/2006/relationships/slideLayout" Target="../slideLayouts/slideLayout23.xml"/><Relationship Id="rId6" Type="http://schemas.openxmlformats.org/officeDocument/2006/relationships/image" Target="../media/image42.jpg"/><Relationship Id="rId11" Type="http://schemas.openxmlformats.org/officeDocument/2006/relationships/image" Target="../media/image11.png"/><Relationship Id="rId5" Type="http://schemas.openxmlformats.org/officeDocument/2006/relationships/image" Target="../media/image41.jp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jp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Layout" Target="../diagrams/layout1.xml"/><Relationship Id="rId7" Type="http://schemas.openxmlformats.org/officeDocument/2006/relationships/image" Target="../media/image12.jpeg"/><Relationship Id="rId2" Type="http://schemas.openxmlformats.org/officeDocument/2006/relationships/diagramData" Target="../diagrams/data1.xml"/><Relationship Id="rId1" Type="http://schemas.openxmlformats.org/officeDocument/2006/relationships/slideLayout" Target="../slideLayouts/slideLayout2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10.xml"/><Relationship Id="rId1" Type="http://schemas.openxmlformats.org/officeDocument/2006/relationships/slideLayout" Target="../slideLayouts/slideLayout23.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1.xml"/><Relationship Id="rId1" Type="http://schemas.openxmlformats.org/officeDocument/2006/relationships/slideLayout" Target="../slideLayouts/slideLayout23.xml"/><Relationship Id="rId6" Type="http://schemas.openxmlformats.org/officeDocument/2006/relationships/image" Target="../media/image11.png"/><Relationship Id="rId5" Type="http://schemas.openxmlformats.org/officeDocument/2006/relationships/image" Target="../media/image50.png"/><Relationship Id="rId4" Type="http://schemas.openxmlformats.org/officeDocument/2006/relationships/image" Target="../media/image49.png"/></Relationships>
</file>

<file path=ppt/slides/_rels/slide2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3.xml"/><Relationship Id="rId6" Type="http://schemas.openxmlformats.org/officeDocument/2006/relationships/image" Target="../media/image11.png"/><Relationship Id="rId5" Type="http://schemas.openxmlformats.org/officeDocument/2006/relationships/image" Target="../media/image54.png"/><Relationship Id="rId4" Type="http://schemas.openxmlformats.org/officeDocument/2006/relationships/image" Target="../media/image53.png"/></Relationships>
</file>

<file path=ppt/slides/_rels/slide2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23.xml"/><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8" Type="http://schemas.openxmlformats.org/officeDocument/2006/relationships/image" Target="../media/image63.png"/><Relationship Id="rId13" Type="http://schemas.openxmlformats.org/officeDocument/2006/relationships/image" Target="../media/image68.jpg"/><Relationship Id="rId3" Type="http://schemas.openxmlformats.org/officeDocument/2006/relationships/image" Target="../media/image58.jpg"/><Relationship Id="rId7" Type="http://schemas.openxmlformats.org/officeDocument/2006/relationships/image" Target="../media/image62.jpg"/><Relationship Id="rId12" Type="http://schemas.openxmlformats.org/officeDocument/2006/relationships/image" Target="../media/image67.jpg"/><Relationship Id="rId2" Type="http://schemas.openxmlformats.org/officeDocument/2006/relationships/image" Target="../media/image57.jpg"/><Relationship Id="rId1" Type="http://schemas.openxmlformats.org/officeDocument/2006/relationships/slideLayout" Target="../slideLayouts/slideLayout23.xml"/><Relationship Id="rId6" Type="http://schemas.openxmlformats.org/officeDocument/2006/relationships/image" Target="../media/image61.jpg"/><Relationship Id="rId11" Type="http://schemas.openxmlformats.org/officeDocument/2006/relationships/image" Target="../media/image66.jpg"/><Relationship Id="rId5" Type="http://schemas.openxmlformats.org/officeDocument/2006/relationships/image" Target="../media/image60.jpg"/><Relationship Id="rId15" Type="http://schemas.openxmlformats.org/officeDocument/2006/relationships/image" Target="../media/image11.png"/><Relationship Id="rId10" Type="http://schemas.openxmlformats.org/officeDocument/2006/relationships/image" Target="../media/image65.png"/><Relationship Id="rId4" Type="http://schemas.openxmlformats.org/officeDocument/2006/relationships/image" Target="../media/image59.jpg"/><Relationship Id="rId9" Type="http://schemas.openxmlformats.org/officeDocument/2006/relationships/image" Target="../media/image64.png"/><Relationship Id="rId14" Type="http://schemas.openxmlformats.org/officeDocument/2006/relationships/image" Target="../media/image69.png"/></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0.jp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1.pn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590.png"/><Relationship Id="rId2" Type="http://schemas.openxmlformats.org/officeDocument/2006/relationships/image" Target="../media/image72.png"/><Relationship Id="rId1" Type="http://schemas.openxmlformats.org/officeDocument/2006/relationships/slideLayout" Target="../slideLayouts/slideLayout10.xml"/><Relationship Id="rId4" Type="http://schemas.openxmlformats.org/officeDocument/2006/relationships/image" Target="../media/image11.png"/></Relationships>
</file>

<file path=ppt/slides/_rels/slide2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8.xml"/><Relationship Id="rId5" Type="http://schemas.openxmlformats.org/officeDocument/2006/relationships/image" Target="../media/image11.png"/><Relationship Id="rId4" Type="http://schemas.microsoft.com/office/2007/relationships/hdphoto" Target="../media/hdphoto2.wdp"/></Relationships>
</file>

<file path=ppt/slides/_rels/slide2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8.xml"/><Relationship Id="rId5" Type="http://schemas.openxmlformats.org/officeDocument/2006/relationships/image" Target="../media/image11.pn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jpeg"/><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8.xml"/><Relationship Id="rId5" Type="http://schemas.openxmlformats.org/officeDocument/2006/relationships/image" Target="../media/image11.png"/><Relationship Id="rId4" Type="http://schemas.microsoft.com/office/2007/relationships/hdphoto" Target="../media/hdphoto2.wdp"/></Relationships>
</file>

<file path=ppt/slides/_rels/slide31.xml.rels><?xml version="1.0" encoding="UTF-8" standalone="yes"?>
<Relationships xmlns="http://schemas.openxmlformats.org/package/2006/relationships"><Relationship Id="rId3" Type="http://schemas.microsoft.com/office/2007/relationships/hdphoto" Target="../media/hdphoto3.wdp"/><Relationship Id="rId7" Type="http://schemas.openxmlformats.org/officeDocument/2006/relationships/image" Target="../media/image11.png"/><Relationship Id="rId2" Type="http://schemas.openxmlformats.org/officeDocument/2006/relationships/image" Target="../media/image75.png"/><Relationship Id="rId1" Type="http://schemas.openxmlformats.org/officeDocument/2006/relationships/slideLayout" Target="../slideLayouts/slideLayout10.xml"/><Relationship Id="rId6" Type="http://schemas.openxmlformats.org/officeDocument/2006/relationships/image" Target="../media/image650.png"/><Relationship Id="rId5" Type="http://schemas.openxmlformats.org/officeDocument/2006/relationships/image" Target="../media/image77.png"/><Relationship Id="rId4" Type="http://schemas.openxmlformats.org/officeDocument/2006/relationships/image" Target="../media/image76.png"/></Relationships>
</file>

<file path=ppt/slides/_rels/slide3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78.jpeg"/><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6.png"/><Relationship Id="rId1" Type="http://schemas.openxmlformats.org/officeDocument/2006/relationships/slideLayout" Target="../slideLayouts/slideLayout10.xml"/><Relationship Id="rId6" Type="http://schemas.openxmlformats.org/officeDocument/2006/relationships/image" Target="../media/image11.png"/><Relationship Id="rId5" Type="http://schemas.openxmlformats.org/officeDocument/2006/relationships/image" Target="../media/image680.png"/><Relationship Id="rId4" Type="http://schemas.openxmlformats.org/officeDocument/2006/relationships/image" Target="../media/image79.png"/></Relationships>
</file>

<file path=ppt/slides/_rels/slide35.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diagramLayout" Target="../diagrams/layout3.xml"/><Relationship Id="rId7" Type="http://schemas.openxmlformats.org/officeDocument/2006/relationships/image" Target="../media/image80.png"/><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10" Type="http://schemas.openxmlformats.org/officeDocument/2006/relationships/image" Target="../media/image11.png"/><Relationship Id="rId4" Type="http://schemas.openxmlformats.org/officeDocument/2006/relationships/diagramQuickStyle" Target="../diagrams/quickStyle3.xml"/><Relationship Id="rId9" Type="http://schemas.openxmlformats.org/officeDocument/2006/relationships/image" Target="../media/image82.png"/></Relationships>
</file>

<file path=ppt/slides/_rels/slide36.xml.rels><?xml version="1.0" encoding="UTF-8" standalone="yes"?>
<Relationships xmlns="http://schemas.openxmlformats.org/package/2006/relationships"><Relationship Id="rId3" Type="http://schemas.openxmlformats.org/officeDocument/2006/relationships/image" Target="../media/image730.png"/><Relationship Id="rId2" Type="http://schemas.openxmlformats.org/officeDocument/2006/relationships/image" Target="../media/image83.png"/><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3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4.png"/><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750.png"/></Relationships>
</file>

<file path=ppt/slides/_rels/slide38.xml.rels><?xml version="1.0" encoding="UTF-8" standalone="yes"?>
<Relationships xmlns="http://schemas.openxmlformats.org/package/2006/relationships"><Relationship Id="rId8" Type="http://schemas.openxmlformats.org/officeDocument/2006/relationships/image" Target="../media/image770.png"/><Relationship Id="rId3" Type="http://schemas.openxmlformats.org/officeDocument/2006/relationships/diagramLayout" Target="../diagrams/layout4.xml"/><Relationship Id="rId7" Type="http://schemas.openxmlformats.org/officeDocument/2006/relationships/image" Target="../media/image760.png"/><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 Id="rId9" Type="http://schemas.openxmlformats.org/officeDocument/2006/relationships/image" Target="../media/image11.png"/></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80.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jpg"/><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chart" Target="../charts/chart8.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microsoft.com/office/2007/relationships/hdphoto" Target="../media/hdphoto3.wdp"/><Relationship Id="rId7" Type="http://schemas.openxmlformats.org/officeDocument/2006/relationships/image" Target="../media/image11.png"/><Relationship Id="rId2" Type="http://schemas.openxmlformats.org/officeDocument/2006/relationships/image" Target="../media/image75.png"/><Relationship Id="rId1" Type="http://schemas.openxmlformats.org/officeDocument/2006/relationships/slideLayout" Target="../slideLayouts/slideLayout10.xml"/><Relationship Id="rId6" Type="http://schemas.openxmlformats.org/officeDocument/2006/relationships/image" Target="../media/image650.png"/><Relationship Id="rId5" Type="http://schemas.openxmlformats.org/officeDocument/2006/relationships/image" Target="../media/image77.png"/><Relationship Id="rId4" Type="http://schemas.openxmlformats.org/officeDocument/2006/relationships/image" Target="../media/image76.png"/></Relationships>
</file>

<file path=ppt/slides/_rels/slide42.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85.png"/><Relationship Id="rId1" Type="http://schemas.openxmlformats.org/officeDocument/2006/relationships/slideLayout" Target="../slideLayouts/slideLayout11.xml"/><Relationship Id="rId4" Type="http://schemas.openxmlformats.org/officeDocument/2006/relationships/image" Target="../media/image11.png"/></Relationships>
</file>

<file path=ppt/slides/_rels/slide43.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00.png"/><Relationship Id="rId1" Type="http://schemas.openxmlformats.org/officeDocument/2006/relationships/slideLayout" Target="../slideLayouts/slideLayout11.xml"/><Relationship Id="rId4" Type="http://schemas.openxmlformats.org/officeDocument/2006/relationships/image" Target="../media/image11.png"/></Relationships>
</file>

<file path=ppt/slides/_rels/slide44.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20.png"/><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45.xml.rels><?xml version="1.0" encoding="UTF-8" standalone="yes"?>
<Relationships xmlns="http://schemas.openxmlformats.org/package/2006/relationships"><Relationship Id="rId3" Type="http://schemas.openxmlformats.org/officeDocument/2006/relationships/image" Target="../media/image89.png"/><Relationship Id="rId7" Type="http://schemas.openxmlformats.org/officeDocument/2006/relationships/image" Target="../media/image11.png"/><Relationship Id="rId2" Type="http://schemas.openxmlformats.org/officeDocument/2006/relationships/image" Target="../media/image88.png"/><Relationship Id="rId1" Type="http://schemas.openxmlformats.org/officeDocument/2006/relationships/slideLayout" Target="../slideLayouts/slideLayout6.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46.xml.rels><?xml version="1.0" encoding="UTF-8" standalone="yes"?>
<Relationships xmlns="http://schemas.openxmlformats.org/package/2006/relationships"><Relationship Id="rId3" Type="http://schemas.openxmlformats.org/officeDocument/2006/relationships/image" Target="../media/image89.png"/><Relationship Id="rId7" Type="http://schemas.openxmlformats.org/officeDocument/2006/relationships/image" Target="../media/image11.png"/><Relationship Id="rId2" Type="http://schemas.openxmlformats.org/officeDocument/2006/relationships/image" Target="../media/image88.png"/><Relationship Id="rId1" Type="http://schemas.openxmlformats.org/officeDocument/2006/relationships/slideLayout" Target="../slideLayouts/slideLayout6.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47.xml.rels><?xml version="1.0" encoding="UTF-8" standalone="yes"?>
<Relationships xmlns="http://schemas.openxmlformats.org/package/2006/relationships"><Relationship Id="rId3" Type="http://schemas.openxmlformats.org/officeDocument/2006/relationships/image" Target="../media/image89.png"/><Relationship Id="rId7" Type="http://schemas.openxmlformats.org/officeDocument/2006/relationships/image" Target="../media/image11.png"/><Relationship Id="rId2" Type="http://schemas.openxmlformats.org/officeDocument/2006/relationships/image" Target="../media/image88.png"/><Relationship Id="rId1" Type="http://schemas.openxmlformats.org/officeDocument/2006/relationships/slideLayout" Target="../slideLayouts/slideLayout6.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48.xml.rels><?xml version="1.0" encoding="UTF-8" standalone="yes"?>
<Relationships xmlns="http://schemas.openxmlformats.org/package/2006/relationships"><Relationship Id="rId3" Type="http://schemas.openxmlformats.org/officeDocument/2006/relationships/image" Target="../media/image89.png"/><Relationship Id="rId7" Type="http://schemas.openxmlformats.org/officeDocument/2006/relationships/image" Target="../media/image11.png"/><Relationship Id="rId2" Type="http://schemas.openxmlformats.org/officeDocument/2006/relationships/image" Target="../media/image88.png"/><Relationship Id="rId1" Type="http://schemas.openxmlformats.org/officeDocument/2006/relationships/slideLayout" Target="../slideLayouts/slideLayout6.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49.xml.rels><?xml version="1.0" encoding="UTF-8" standalone="yes"?>
<Relationships xmlns="http://schemas.openxmlformats.org/package/2006/relationships"><Relationship Id="rId3" Type="http://schemas.openxmlformats.org/officeDocument/2006/relationships/image" Target="../media/image89.png"/><Relationship Id="rId7" Type="http://schemas.openxmlformats.org/officeDocument/2006/relationships/image" Target="../media/image11.png"/><Relationship Id="rId2" Type="http://schemas.openxmlformats.org/officeDocument/2006/relationships/image" Target="../media/image88.png"/><Relationship Id="rId1" Type="http://schemas.openxmlformats.org/officeDocument/2006/relationships/slideLayout" Target="../slideLayouts/slideLayout6.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5.png"/><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3" Type="http://schemas.openxmlformats.org/officeDocument/2006/relationships/image" Target="../media/image89.png"/><Relationship Id="rId7" Type="http://schemas.openxmlformats.org/officeDocument/2006/relationships/image" Target="../media/image11.png"/><Relationship Id="rId2" Type="http://schemas.openxmlformats.org/officeDocument/2006/relationships/image" Target="../media/image88.png"/><Relationship Id="rId1" Type="http://schemas.openxmlformats.org/officeDocument/2006/relationships/slideLayout" Target="../slideLayouts/slideLayout6.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51.xml.rels><?xml version="1.0" encoding="UTF-8" standalone="yes"?>
<Relationships xmlns="http://schemas.openxmlformats.org/package/2006/relationships"><Relationship Id="rId3" Type="http://schemas.openxmlformats.org/officeDocument/2006/relationships/image" Target="../media/image89.png"/><Relationship Id="rId7" Type="http://schemas.openxmlformats.org/officeDocument/2006/relationships/image" Target="../media/image11.png"/><Relationship Id="rId2" Type="http://schemas.openxmlformats.org/officeDocument/2006/relationships/image" Target="../media/image88.png"/><Relationship Id="rId1" Type="http://schemas.openxmlformats.org/officeDocument/2006/relationships/slideLayout" Target="../slideLayouts/slideLayout6.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5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890.png"/><Relationship Id="rId1" Type="http://schemas.openxmlformats.org/officeDocument/2006/relationships/slideLayout" Target="../slideLayouts/slideLayout8.xml"/><Relationship Id="rId4" Type="http://schemas.openxmlformats.org/officeDocument/2006/relationships/image" Target="../media/image11.png"/></Relationships>
</file>

<file path=ppt/slides/_rels/slide5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10.png"/><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20.png"/><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0.png"/><Relationship Id="rId1" Type="http://schemas.openxmlformats.org/officeDocument/2006/relationships/slideLayout" Target="../slideLayouts/slideLayout8.xml"/><Relationship Id="rId4" Type="http://schemas.openxmlformats.org/officeDocument/2006/relationships/image" Target="../media/image11.png"/></Relationships>
</file>

<file path=ppt/slides/_rels/slide56.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50.png"/><Relationship Id="rId1" Type="http://schemas.openxmlformats.org/officeDocument/2006/relationships/slideLayout" Target="../slideLayouts/slideLayout8.xml"/><Relationship Id="rId4" Type="http://schemas.openxmlformats.org/officeDocument/2006/relationships/image" Target="../media/image11.png"/></Relationships>
</file>

<file path=ppt/slides/_rels/slide57.xml.rels><?xml version="1.0" encoding="UTF-8" standalone="yes"?>
<Relationships xmlns="http://schemas.openxmlformats.org/package/2006/relationships"><Relationship Id="rId3" Type="http://schemas.openxmlformats.org/officeDocument/2006/relationships/image" Target="../media/image980.png"/><Relationship Id="rId2" Type="http://schemas.openxmlformats.org/officeDocument/2006/relationships/image" Target="../media/image970.png"/><Relationship Id="rId1" Type="http://schemas.openxmlformats.org/officeDocument/2006/relationships/slideLayout" Target="../slideLayouts/slideLayout8.xml"/><Relationship Id="rId5" Type="http://schemas.openxmlformats.org/officeDocument/2006/relationships/image" Target="../media/image11.png"/><Relationship Id="rId4" Type="http://schemas.openxmlformats.org/officeDocument/2006/relationships/image" Target="../media/image96.png"/></Relationships>
</file>

<file path=ppt/slides/_rels/slide58.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1000.png"/><Relationship Id="rId1" Type="http://schemas.openxmlformats.org/officeDocument/2006/relationships/slideLayout" Target="../slideLayouts/slideLayout10.xml"/><Relationship Id="rId4" Type="http://schemas.openxmlformats.org/officeDocument/2006/relationships/image" Target="../media/image11.png"/></Relationships>
</file>

<file path=ppt/slides/_rels/slide5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38.xml"/><Relationship Id="rId5" Type="http://schemas.openxmlformats.org/officeDocument/2006/relationships/image" Target="../media/image11.png"/><Relationship Id="rId4" Type="http://schemas.openxmlformats.org/officeDocument/2006/relationships/image" Target="../media/image17.png"/></Relationships>
</file>

<file path=ppt/slides/_rels/slide6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3.xml"/><Relationship Id="rId5" Type="http://schemas.openxmlformats.org/officeDocument/2006/relationships/chart" Target="../charts/chart1.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23.xml"/><Relationship Id="rId6" Type="http://schemas.openxmlformats.org/officeDocument/2006/relationships/image" Target="../media/image11.png"/><Relationship Id="rId5" Type="http://schemas.openxmlformats.org/officeDocument/2006/relationships/chart" Target="../charts/chart4.xml"/><Relationship Id="rId4" Type="http://schemas.openxmlformats.org/officeDocument/2006/relationships/chart" Target="../charts/chart3.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xml"/><Relationship Id="rId1" Type="http://schemas.openxmlformats.org/officeDocument/2006/relationships/slideLayout" Target="../slideLayouts/slideLayout23.xml"/><Relationship Id="rId5" Type="http://schemas.openxmlformats.org/officeDocument/2006/relationships/image" Target="../media/image11.png"/><Relationship Id="rId4"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51D3F7C-CEAA-996C-EBB1-02A1FF6C8DC1}"/>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EC71654-96A5-4280-94F3-931C61A9F92C}" type="slidenum">
              <a:rPr kumimoji="0" lang="en-US" sz="900" b="0" i="0" u="none" strike="noStrike" kern="1200" cap="none" spc="0" normalizeH="0" baseline="0" noProof="0" smtClean="0">
                <a:ln>
                  <a:noFill/>
                </a:ln>
                <a:solidFill>
                  <a:srgbClr val="2C567A"/>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a:t>
            </a:fld>
            <a:endParaRPr kumimoji="0" lang="en-US" sz="900" b="0" i="0" u="none" strike="noStrike" kern="1200" cap="none" spc="0" normalizeH="0" baseline="0" noProof="0" dirty="0">
              <a:ln>
                <a:noFill/>
              </a:ln>
              <a:solidFill>
                <a:srgbClr val="2C567A"/>
              </a:solidFill>
              <a:effectLst/>
              <a:uLnTx/>
              <a:uFillTx/>
              <a:latin typeface="Calibri"/>
              <a:ea typeface="+mn-ea"/>
              <a:cs typeface="+mn-cs"/>
            </a:endParaRPr>
          </a:p>
        </p:txBody>
      </p:sp>
      <p:pic>
        <p:nvPicPr>
          <p:cNvPr id="6" name="Picture 5">
            <a:extLst>
              <a:ext uri="{FF2B5EF4-FFF2-40B4-BE49-F238E27FC236}">
                <a16:creationId xmlns:a16="http://schemas.microsoft.com/office/drawing/2014/main" id="{8BD75178-0E1F-2EC9-3EA4-85C276BCCB90}"/>
              </a:ext>
            </a:extLst>
          </p:cNvPr>
          <p:cNvPicPr>
            <a:picLocks noChangeAspect="1"/>
          </p:cNvPicPr>
          <p:nvPr/>
        </p:nvPicPr>
        <p:blipFill>
          <a:blip r:embed="rId2"/>
          <a:stretch>
            <a:fillRect/>
          </a:stretch>
        </p:blipFill>
        <p:spPr>
          <a:xfrm>
            <a:off x="4813991" y="188340"/>
            <a:ext cx="2037570" cy="2025104"/>
          </a:xfrm>
          <a:prstGeom prst="ellipse">
            <a:avLst/>
          </a:prstGeom>
          <a:ln>
            <a:noFill/>
          </a:ln>
          <a:effectLst>
            <a:softEdge rad="112500"/>
          </a:effectLst>
        </p:spPr>
      </p:pic>
      <p:sp>
        <p:nvSpPr>
          <p:cNvPr id="8" name="TextBox 7">
            <a:extLst>
              <a:ext uri="{FF2B5EF4-FFF2-40B4-BE49-F238E27FC236}">
                <a16:creationId xmlns:a16="http://schemas.microsoft.com/office/drawing/2014/main" id="{86A92B15-00FF-0155-1E5A-536418954C10}"/>
              </a:ext>
            </a:extLst>
          </p:cNvPr>
          <p:cNvSpPr txBox="1"/>
          <p:nvPr/>
        </p:nvSpPr>
        <p:spPr>
          <a:xfrm>
            <a:off x="1520976" y="2213444"/>
            <a:ext cx="8623600" cy="163121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An-Najah National University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Faculty of Engineering and Information Technology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Industrial Engineering Department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Graduation Project 2</a:t>
            </a:r>
            <a:br>
              <a:rPr kumimoji="0" lang="en-US" sz="20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br>
            <a:endParaRPr kumimoji="0" lang="en-US" sz="20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endParaRPr>
          </a:p>
        </p:txBody>
      </p:sp>
      <p:sp>
        <p:nvSpPr>
          <p:cNvPr id="10" name="TextBox 9">
            <a:extLst>
              <a:ext uri="{FF2B5EF4-FFF2-40B4-BE49-F238E27FC236}">
                <a16:creationId xmlns:a16="http://schemas.microsoft.com/office/drawing/2014/main" id="{878A0E63-94EF-909E-90BA-84D157B0DFAA}"/>
              </a:ext>
            </a:extLst>
          </p:cNvPr>
          <p:cNvSpPr txBox="1"/>
          <p:nvPr/>
        </p:nvSpPr>
        <p:spPr>
          <a:xfrm>
            <a:off x="2881326" y="4761623"/>
            <a:ext cx="5902899" cy="178510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Prepared By:</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Aseel Mayaleh                Rawan Yasser</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Linda Othman                We’am Moneer</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Supervisor: Dr. Ahmad Ramahi</a:t>
            </a:r>
          </a:p>
        </p:txBody>
      </p:sp>
      <p:sp>
        <p:nvSpPr>
          <p:cNvPr id="11" name="TextBox 10">
            <a:extLst>
              <a:ext uri="{FF2B5EF4-FFF2-40B4-BE49-F238E27FC236}">
                <a16:creationId xmlns:a16="http://schemas.microsoft.com/office/drawing/2014/main" id="{AE06F594-CF7B-9BB9-D486-F59B90637E0B}"/>
              </a:ext>
            </a:extLst>
          </p:cNvPr>
          <p:cNvSpPr txBox="1"/>
          <p:nvPr/>
        </p:nvSpPr>
        <p:spPr>
          <a:xfrm>
            <a:off x="405114" y="6053559"/>
            <a:ext cx="1400537" cy="704832"/>
          </a:xfrm>
          <a:prstGeom prst="rect">
            <a:avLst/>
          </a:prstGeom>
          <a:solidFill>
            <a:srgbClr val="2C567A"/>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7" name="Picture 6">
            <a:extLst>
              <a:ext uri="{FF2B5EF4-FFF2-40B4-BE49-F238E27FC236}">
                <a16:creationId xmlns:a16="http://schemas.microsoft.com/office/drawing/2014/main" id="{DA48D023-15A4-5302-A000-B3EC6837A55A}"/>
              </a:ext>
            </a:extLst>
          </p:cNvPr>
          <p:cNvPicPr>
            <a:picLocks noChangeAspect="1"/>
          </p:cNvPicPr>
          <p:nvPr/>
        </p:nvPicPr>
        <p:blipFill>
          <a:blip r:embed="rId3"/>
          <a:stretch>
            <a:fillRect/>
          </a:stretch>
        </p:blipFill>
        <p:spPr>
          <a:xfrm>
            <a:off x="10893439" y="0"/>
            <a:ext cx="1298561" cy="762066"/>
          </a:xfrm>
          <a:prstGeom prst="rect">
            <a:avLst/>
          </a:prstGeom>
        </p:spPr>
      </p:pic>
      <p:sp>
        <p:nvSpPr>
          <p:cNvPr id="2" name="Rectangle 1"/>
          <p:cNvSpPr/>
          <p:nvPr/>
        </p:nvSpPr>
        <p:spPr>
          <a:xfrm>
            <a:off x="2408113" y="3601592"/>
            <a:ext cx="6849326" cy="1015663"/>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2000" b="1" i="1" u="none" strike="noStrike" kern="1200" cap="none" spc="0" normalizeH="0" baseline="0" noProof="0" dirty="0">
                <a:ln w="0">
                  <a:solidFill>
                    <a:prstClr val="white"/>
                  </a:solidFill>
                </a:ln>
                <a:solidFill>
                  <a:prstClr val="white"/>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t>Feasibility Study to Establish a Cloud Kitchen in West Bank</a:t>
            </a:r>
            <a:br>
              <a:rPr kumimoji="0" lang="en-US" sz="2000" b="1" i="1" u="none" strike="noStrike" kern="1200" cap="none" spc="0" normalizeH="0" baseline="0" noProof="0" dirty="0">
                <a:ln w="0">
                  <a:solidFill>
                    <a:prstClr val="white"/>
                  </a:solidFill>
                </a:ln>
                <a:solidFill>
                  <a:prstClr val="white"/>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br>
            <a:r>
              <a:rPr kumimoji="0" lang="en-US" sz="2000" b="0" i="1" u="none" strike="noStrike" kern="1200" cap="none" spc="0" normalizeH="0" baseline="0" noProof="0" dirty="0">
                <a:ln w="0">
                  <a:solidFill>
                    <a:srgbClr val="1E44BC">
                      <a:lumMod val="50000"/>
                    </a:srgbClr>
                  </a:solidFill>
                </a:ln>
                <a:solidFill>
                  <a:srgbClr val="1E44BC">
                    <a:lumMod val="50000"/>
                  </a:srgbClr>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t>Case Study in Nablus</a:t>
            </a:r>
            <a:endParaRPr kumimoji="0" lang="en-US" sz="2000" b="0" i="1" u="none" strike="noStrike" kern="1200" cap="none" spc="0" normalizeH="0" baseline="0" noProof="0" dirty="0">
              <a:ln w="0">
                <a:solidFill>
                  <a:srgbClr val="1E44BC">
                    <a:lumMod val="50000"/>
                  </a:srgbClr>
                </a:solidFill>
              </a:ln>
              <a:solidFill>
                <a:srgbClr val="1E44BC">
                  <a:lumMod val="50000"/>
                </a:srgbClr>
              </a:solidFill>
              <a:effectLst>
                <a:outerShdw blurRad="38100" dist="19050" dir="2700000" algn="tl" rotWithShape="0">
                  <a:prstClr val="black">
                    <a:alpha val="40000"/>
                  </a:prstClr>
                </a:outerShdw>
              </a:effectLst>
              <a:uLnTx/>
              <a:uFillTx/>
              <a:latin typeface="Calibri"/>
              <a:ea typeface="+mn-ea"/>
              <a:cs typeface="+mn-cs"/>
            </a:endParaRPr>
          </a:p>
        </p:txBody>
      </p:sp>
    </p:spTree>
    <p:extLst>
      <p:ext uri="{BB962C8B-B14F-4D97-AF65-F5344CB8AC3E}">
        <p14:creationId xmlns:p14="http://schemas.microsoft.com/office/powerpoint/2010/main" val="33262373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B5F9B50-CED9-4961-91E8-058BE256771F}"/>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EC71654-96A5-4280-94F3-931C61A9F92C}" type="slidenum">
              <a:rPr kumimoji="0" lang="en-US" sz="9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graphicFrame>
        <p:nvGraphicFramePr>
          <p:cNvPr id="10" name="Chart 9">
            <a:extLst>
              <a:ext uri="{FF2B5EF4-FFF2-40B4-BE49-F238E27FC236}">
                <a16:creationId xmlns:a16="http://schemas.microsoft.com/office/drawing/2014/main" id="{BD5E3D93-C7B5-6C36-7E9B-713BC5F449C3}"/>
              </a:ext>
            </a:extLst>
          </p:cNvPr>
          <p:cNvGraphicFramePr/>
          <p:nvPr>
            <p:extLst>
              <p:ext uri="{D42A27DB-BD31-4B8C-83A1-F6EECF244321}">
                <p14:modId xmlns:p14="http://schemas.microsoft.com/office/powerpoint/2010/main" val="1113253010"/>
              </p:ext>
            </p:extLst>
          </p:nvPr>
        </p:nvGraphicFramePr>
        <p:xfrm>
          <a:off x="-595773" y="-638606"/>
          <a:ext cx="8477250" cy="6799630"/>
        </p:xfrm>
        <a:graphic>
          <a:graphicData uri="http://schemas.openxmlformats.org/drawingml/2006/chart">
            <c:chart xmlns:c="http://schemas.openxmlformats.org/drawingml/2006/chart" xmlns:r="http://schemas.openxmlformats.org/officeDocument/2006/relationships" r:id="rId3"/>
          </a:graphicData>
        </a:graphic>
      </p:graphicFrame>
      <p:pic>
        <p:nvPicPr>
          <p:cNvPr id="2" name="Picture 1">
            <a:extLst>
              <a:ext uri="{FF2B5EF4-FFF2-40B4-BE49-F238E27FC236}">
                <a16:creationId xmlns:a16="http://schemas.microsoft.com/office/drawing/2014/main" id="{F6ED4C2E-BD43-AD06-CA8D-979A44283CCA}"/>
              </a:ext>
            </a:extLst>
          </p:cNvPr>
          <p:cNvPicPr>
            <a:picLocks noChangeAspect="1"/>
          </p:cNvPicPr>
          <p:nvPr/>
        </p:nvPicPr>
        <p:blipFill>
          <a:blip r:embed="rId4"/>
          <a:stretch>
            <a:fillRect/>
          </a:stretch>
        </p:blipFill>
        <p:spPr>
          <a:xfrm>
            <a:off x="10893439" y="0"/>
            <a:ext cx="1298561" cy="762066"/>
          </a:xfrm>
          <a:prstGeom prst="rect">
            <a:avLst/>
          </a:prstGeom>
        </p:spPr>
      </p:pic>
    </p:spTree>
    <p:extLst>
      <p:ext uri="{BB962C8B-B14F-4D97-AF65-F5344CB8AC3E}">
        <p14:creationId xmlns:p14="http://schemas.microsoft.com/office/powerpoint/2010/main" val="14268201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020D1C37-27ED-4160-AE67-E6F23CD58E73}"/>
              </a:ext>
            </a:extLst>
          </p:cNvPr>
          <p:cNvSpPr>
            <a:spLocks noGrp="1"/>
          </p:cNvSpPr>
          <p:nvPr>
            <p:ph type="title"/>
          </p:nvPr>
        </p:nvSpPr>
        <p:spPr/>
        <p:txBody>
          <a:bodyPr/>
          <a:lstStyle/>
          <a:p>
            <a:r>
              <a:rPr lang="en-US" dirty="0"/>
              <a:t>Slide 1</a:t>
            </a:r>
          </a:p>
        </p:txBody>
      </p:sp>
      <p:pic>
        <p:nvPicPr>
          <p:cNvPr id="6" name="Picture 5">
            <a:extLst>
              <a:ext uri="{FF2B5EF4-FFF2-40B4-BE49-F238E27FC236}">
                <a16:creationId xmlns:a16="http://schemas.microsoft.com/office/drawing/2014/main" id="{2E9FE3C0-6D28-4C6C-AF27-681E59FEEC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extBox 6">
            <a:extLst>
              <a:ext uri="{FF2B5EF4-FFF2-40B4-BE49-F238E27FC236}">
                <a16:creationId xmlns:a16="http://schemas.microsoft.com/office/drawing/2014/main" id="{828B0357-528D-4111-8A19-3C261DFC6E62}"/>
              </a:ext>
            </a:extLst>
          </p:cNvPr>
          <p:cNvSpPr txBox="1"/>
          <p:nvPr/>
        </p:nvSpPr>
        <p:spPr>
          <a:xfrm>
            <a:off x="2715904" y="5445457"/>
            <a:ext cx="5581934" cy="923330"/>
          </a:xfrm>
          <a:prstGeom prst="rect">
            <a:avLst/>
          </a:prstGeom>
          <a:noFill/>
        </p:spPr>
        <p:txBody>
          <a:bodyPr wrap="square" rtlCol="1">
            <a:spAutoFit/>
          </a:bodyPr>
          <a:lstStyle/>
          <a:p>
            <a:r>
              <a:rPr lang="en-US" sz="5400" b="1" dirty="0">
                <a:solidFill>
                  <a:schemeClr val="bg1"/>
                </a:solidFill>
                <a:latin typeface="Times New Roman" panose="02020603050405020304" pitchFamily="18" charset="0"/>
                <a:cs typeface="Times New Roman" panose="02020603050405020304" pitchFamily="18" charset="0"/>
              </a:rPr>
              <a:t>Technical Study</a:t>
            </a:r>
            <a:endParaRPr lang="ar-SA" sz="5400" b="1" dirty="0">
              <a:solidFill>
                <a:schemeClr val="bg1"/>
              </a:solidFill>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B470EF4C-8DA8-B65A-16FB-8410F9D5FE40}"/>
              </a:ext>
            </a:extLst>
          </p:cNvPr>
          <p:cNvPicPr>
            <a:picLocks noChangeAspect="1"/>
          </p:cNvPicPr>
          <p:nvPr/>
        </p:nvPicPr>
        <p:blipFill>
          <a:blip r:embed="rId4"/>
          <a:stretch>
            <a:fillRect/>
          </a:stretch>
        </p:blipFill>
        <p:spPr>
          <a:xfrm>
            <a:off x="10893439" y="0"/>
            <a:ext cx="1298561" cy="762066"/>
          </a:xfrm>
          <a:prstGeom prst="rect">
            <a:avLst/>
          </a:prstGeom>
        </p:spPr>
      </p:pic>
    </p:spTree>
    <p:extLst>
      <p:ext uri="{BB962C8B-B14F-4D97-AF65-F5344CB8AC3E}">
        <p14:creationId xmlns:p14="http://schemas.microsoft.com/office/powerpoint/2010/main" val="31059401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EB0D3BA2-B43F-482A-8413-36C39E771401}"/>
              </a:ext>
              <a:ext uri="{C183D7F6-B498-43B3-948B-1728B52AA6E4}">
                <adec:decorative xmlns:adec="http://schemas.microsoft.com/office/drawing/2017/decorative" val="1"/>
              </a:ext>
            </a:extLst>
          </p:cNvPr>
          <p:cNvSpPr/>
          <p:nvPr/>
        </p:nvSpPr>
        <p:spPr>
          <a:xfrm>
            <a:off x="1642267" y="1230883"/>
            <a:ext cx="8377496" cy="522882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Rounded Corners 74">
            <a:extLst>
              <a:ext uri="{FF2B5EF4-FFF2-40B4-BE49-F238E27FC236}">
                <a16:creationId xmlns:a16="http://schemas.microsoft.com/office/drawing/2014/main" id="{527B1B3A-4567-4AE9-A7C9-FA9D5A1F3929}"/>
              </a:ext>
            </a:extLst>
          </p:cNvPr>
          <p:cNvSpPr/>
          <p:nvPr/>
        </p:nvSpPr>
        <p:spPr>
          <a:xfrm>
            <a:off x="4174866" y="977647"/>
            <a:ext cx="3952875" cy="492443"/>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Times New Roman" panose="02020603050405020304" pitchFamily="18" charset="0"/>
                <a:cs typeface="Times New Roman" panose="02020603050405020304" pitchFamily="18" charset="0"/>
              </a:rPr>
              <a:t>  Alternatives to the land locations</a:t>
            </a:r>
          </a:p>
        </p:txBody>
      </p:sp>
      <p:sp>
        <p:nvSpPr>
          <p:cNvPr id="122" name="Oval 121">
            <a:extLst>
              <a:ext uri="{FF2B5EF4-FFF2-40B4-BE49-F238E27FC236}">
                <a16:creationId xmlns:a16="http://schemas.microsoft.com/office/drawing/2014/main" id="{922831E1-31DF-4125-9BCB-8937CAE543E1}"/>
              </a:ext>
              <a:ext uri="{C183D7F6-B498-43B3-948B-1728B52AA6E4}">
                <adec:decorative xmlns:adec="http://schemas.microsoft.com/office/drawing/2017/decorative" val="1"/>
              </a:ext>
            </a:extLst>
          </p:cNvPr>
          <p:cNvSpPr/>
          <p:nvPr/>
        </p:nvSpPr>
        <p:spPr>
          <a:xfrm>
            <a:off x="1642267" y="1513932"/>
            <a:ext cx="385764" cy="3857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8" name="Title 127">
            <a:extLst>
              <a:ext uri="{FF2B5EF4-FFF2-40B4-BE49-F238E27FC236}">
                <a16:creationId xmlns:a16="http://schemas.microsoft.com/office/drawing/2014/main" id="{212B4947-E6CD-467B-AF72-9BC942B53E3E}"/>
              </a:ext>
            </a:extLst>
          </p:cNvPr>
          <p:cNvSpPr>
            <a:spLocks noGrp="1"/>
          </p:cNvSpPr>
          <p:nvPr>
            <p:ph type="title"/>
          </p:nvPr>
        </p:nvSpPr>
        <p:spPr>
          <a:xfrm>
            <a:off x="0" y="166155"/>
            <a:ext cx="10515600" cy="443198"/>
          </a:xfrm>
        </p:spPr>
        <p:txBody>
          <a:bodyPr/>
          <a:lstStyle/>
          <a:p>
            <a:r>
              <a:rPr lang="en-US" sz="3200" b="1" dirty="0">
                <a:latin typeface="Times New Roman" panose="02020603050405020304" pitchFamily="18" charset="0"/>
                <a:cs typeface="Times New Roman" panose="02020603050405020304" pitchFamily="18" charset="0"/>
              </a:rPr>
              <a:t>Central kitchen construction site</a:t>
            </a:r>
          </a:p>
        </p:txBody>
      </p:sp>
      <p:sp>
        <p:nvSpPr>
          <p:cNvPr id="129" name="Footer Placeholder 128">
            <a:extLst>
              <a:ext uri="{FF2B5EF4-FFF2-40B4-BE49-F238E27FC236}">
                <a16:creationId xmlns:a16="http://schemas.microsoft.com/office/drawing/2014/main" id="{B1EC8198-CF19-4894-AB0A-1568DC1EF043}"/>
              </a:ext>
            </a:extLst>
          </p:cNvPr>
          <p:cNvSpPr>
            <a:spLocks noGrp="1"/>
          </p:cNvSpPr>
          <p:nvPr>
            <p:ph type="ftr" sz="quarter" idx="11"/>
          </p:nvPr>
        </p:nvSpPr>
        <p:spPr>
          <a:xfrm>
            <a:off x="10263187" y="6529588"/>
            <a:ext cx="1561696" cy="276999"/>
          </a:xfrm>
        </p:spPr>
        <p:txBody>
          <a:bodyPr/>
          <a:lstStyle/>
          <a:p>
            <a:r>
              <a:rPr lang="en-US" dirty="0"/>
              <a:t>Your Logo Here</a:t>
            </a:r>
          </a:p>
        </p:txBody>
      </p:sp>
      <p:sp>
        <p:nvSpPr>
          <p:cNvPr id="130" name="Slide Number Placeholder 129">
            <a:extLst>
              <a:ext uri="{FF2B5EF4-FFF2-40B4-BE49-F238E27FC236}">
                <a16:creationId xmlns:a16="http://schemas.microsoft.com/office/drawing/2014/main" id="{6B37FA8E-54BF-4AF0-BF0C-916033E8ADE5}"/>
              </a:ext>
            </a:extLst>
          </p:cNvPr>
          <p:cNvSpPr>
            <a:spLocks noGrp="1"/>
          </p:cNvSpPr>
          <p:nvPr>
            <p:ph type="sldNum" sz="quarter" idx="12"/>
          </p:nvPr>
        </p:nvSpPr>
        <p:spPr>
          <a:xfrm>
            <a:off x="11677650" y="609353"/>
            <a:ext cx="419100" cy="365125"/>
          </a:xfrm>
        </p:spPr>
        <p:txBody>
          <a:bodyPr/>
          <a:lstStyle/>
          <a:p>
            <a:fld id="{0FD50806-BABF-4915-9689-3B9956D1C75C}" type="slidenum">
              <a:rPr lang="en-US" smtClean="0"/>
              <a:pPr/>
              <a:t>12</a:t>
            </a:fld>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8031" y="1706814"/>
            <a:ext cx="7654117" cy="4635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a:extLst>
              <a:ext uri="{FF2B5EF4-FFF2-40B4-BE49-F238E27FC236}">
                <a16:creationId xmlns:a16="http://schemas.microsoft.com/office/drawing/2014/main" id="{4A062F1D-C751-52D2-F2DE-1C57B2EFF6BA}"/>
              </a:ext>
            </a:extLst>
          </p:cNvPr>
          <p:cNvPicPr>
            <a:picLocks noChangeAspect="1"/>
          </p:cNvPicPr>
          <p:nvPr/>
        </p:nvPicPr>
        <p:blipFill>
          <a:blip r:embed="rId4"/>
          <a:stretch>
            <a:fillRect/>
          </a:stretch>
        </p:blipFill>
        <p:spPr>
          <a:xfrm>
            <a:off x="10893439" y="0"/>
            <a:ext cx="1298561" cy="762066"/>
          </a:xfrm>
          <a:prstGeom prst="rect">
            <a:avLst/>
          </a:prstGeom>
        </p:spPr>
      </p:pic>
    </p:spTree>
    <p:extLst>
      <p:ext uri="{BB962C8B-B14F-4D97-AF65-F5344CB8AC3E}">
        <p14:creationId xmlns:p14="http://schemas.microsoft.com/office/powerpoint/2010/main" val="1860646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تذييل 2"/>
          <p:cNvSpPr>
            <a:spLocks noGrp="1"/>
          </p:cNvSpPr>
          <p:nvPr>
            <p:ph type="ftr" sz="quarter" idx="11"/>
          </p:nvPr>
        </p:nvSpPr>
        <p:spPr/>
        <p:txBody>
          <a:bodyPr/>
          <a:lstStyle/>
          <a:p>
            <a:r>
              <a:rPr lang="en-US"/>
              <a:t>Your Logo Here</a:t>
            </a:r>
            <a:endParaRPr lang="en-US" dirty="0"/>
          </a:p>
        </p:txBody>
      </p:sp>
      <p:sp>
        <p:nvSpPr>
          <p:cNvPr id="4" name="عنصر نائب لرقم الشريحة 3"/>
          <p:cNvSpPr>
            <a:spLocks noGrp="1"/>
          </p:cNvSpPr>
          <p:nvPr>
            <p:ph type="sldNum" sz="quarter" idx="12"/>
          </p:nvPr>
        </p:nvSpPr>
        <p:spPr/>
        <p:txBody>
          <a:bodyPr/>
          <a:lstStyle/>
          <a:p>
            <a:fld id="{0FD50806-BABF-4915-9689-3B9956D1C75C}" type="slidenum">
              <a:rPr lang="en-US" smtClean="0"/>
              <a:pPr/>
              <a:t>13</a:t>
            </a:fld>
            <a:endParaRPr lang="en-US" dirty="0"/>
          </a:p>
        </p:txBody>
      </p:sp>
      <p:pic>
        <p:nvPicPr>
          <p:cNvPr id="5" name="صورة 4"/>
          <p:cNvPicPr>
            <a:picLocks noChangeAspect="1"/>
          </p:cNvPicPr>
          <p:nvPr/>
        </p:nvPicPr>
        <p:blipFill rotWithShape="1">
          <a:blip r:embed="rId2">
            <a:extLst>
              <a:ext uri="{28A0092B-C50C-407E-A947-70E740481C1C}">
                <a14:useLocalDpi xmlns:a14="http://schemas.microsoft.com/office/drawing/2010/main" val="0"/>
              </a:ext>
            </a:extLst>
          </a:blip>
          <a:srcRect t="12365"/>
          <a:stretch/>
        </p:blipFill>
        <p:spPr>
          <a:xfrm>
            <a:off x="0" y="3128909"/>
            <a:ext cx="5160458" cy="2993596"/>
          </a:xfrm>
          <a:prstGeom prst="rect">
            <a:avLst/>
          </a:prstGeom>
        </p:spPr>
      </p:pic>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4890" y="0"/>
            <a:ext cx="5907110" cy="2782957"/>
          </a:xfrm>
          <a:prstGeom prst="rect">
            <a:avLst/>
          </a:prstGeom>
        </p:spPr>
      </p:pic>
      <p:pic>
        <p:nvPicPr>
          <p:cNvPr id="7" name="صورة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5160458" cy="2782957"/>
          </a:xfrm>
          <a:prstGeom prst="rect">
            <a:avLst/>
          </a:prstGeom>
        </p:spPr>
      </p:pic>
      <p:sp>
        <p:nvSpPr>
          <p:cNvPr id="8" name="مربع نص 7"/>
          <p:cNvSpPr txBox="1"/>
          <p:nvPr/>
        </p:nvSpPr>
        <p:spPr>
          <a:xfrm>
            <a:off x="1593621" y="6122505"/>
            <a:ext cx="1429554" cy="369332"/>
          </a:xfrm>
          <a:prstGeom prst="rect">
            <a:avLst/>
          </a:prstGeom>
          <a:noFill/>
        </p:spPr>
        <p:txBody>
          <a:bodyPr wrap="square" rtlCol="0">
            <a:spAutoFit/>
          </a:bodyPr>
          <a:lstStyle/>
          <a:p>
            <a:pPr algn="ctr"/>
            <a:r>
              <a:rPr lang="en-US" b="1" dirty="0">
                <a:latin typeface="Times New Roman" panose="02020603050405020304" pitchFamily="18" charset="0"/>
                <a:ea typeface="Arial Unicode MS" pitchFamily="34" charset="-128"/>
                <a:cs typeface="Times New Roman" panose="02020603050405020304" pitchFamily="18" charset="0"/>
              </a:rPr>
              <a:t>Beit</a:t>
            </a:r>
            <a:r>
              <a:rPr lang="en-US" dirty="0">
                <a:latin typeface="Times New Roman" panose="02020603050405020304" pitchFamily="18" charset="0"/>
                <a:ea typeface="Arial Unicode MS" pitchFamily="34" charset="-128"/>
                <a:cs typeface="Times New Roman" panose="02020603050405020304" pitchFamily="18" charset="0"/>
              </a:rPr>
              <a:t> </a:t>
            </a:r>
            <a:r>
              <a:rPr lang="en-US" b="1" dirty="0">
                <a:latin typeface="Times New Roman" panose="02020603050405020304" pitchFamily="18" charset="0"/>
                <a:ea typeface="Arial Unicode MS" pitchFamily="34" charset="-128"/>
                <a:cs typeface="Times New Roman" panose="02020603050405020304" pitchFamily="18" charset="0"/>
              </a:rPr>
              <a:t>Wazan </a:t>
            </a:r>
          </a:p>
        </p:txBody>
      </p:sp>
      <p:sp>
        <p:nvSpPr>
          <p:cNvPr id="9" name="مربع نص 8"/>
          <p:cNvSpPr txBox="1"/>
          <p:nvPr/>
        </p:nvSpPr>
        <p:spPr>
          <a:xfrm>
            <a:off x="6473784" y="2716503"/>
            <a:ext cx="3248699" cy="369332"/>
          </a:xfrm>
          <a:prstGeom prst="rect">
            <a:avLst/>
          </a:prstGeom>
          <a:noFill/>
        </p:spPr>
        <p:txBody>
          <a:bodyPr wrap="square" rtlCol="0">
            <a:spAutoFit/>
          </a:bodyPr>
          <a:lstStyle/>
          <a:p>
            <a:r>
              <a:rPr lang="en-US" b="1" dirty="0">
                <a:latin typeface="Times New Roman" panose="02020603050405020304" pitchFamily="18" charset="0"/>
                <a:ea typeface="Arial Unicode MS" pitchFamily="34" charset="-128"/>
                <a:cs typeface="Times New Roman" panose="02020603050405020304" pitchFamily="18" charset="0"/>
              </a:rPr>
              <a:t>Al-Quds open university street </a:t>
            </a:r>
          </a:p>
        </p:txBody>
      </p:sp>
      <p:sp>
        <p:nvSpPr>
          <p:cNvPr id="10" name="مربع نص 9"/>
          <p:cNvSpPr txBox="1"/>
          <p:nvPr/>
        </p:nvSpPr>
        <p:spPr>
          <a:xfrm>
            <a:off x="-41437" y="2704115"/>
            <a:ext cx="2099256" cy="369332"/>
          </a:xfrm>
          <a:prstGeom prst="rect">
            <a:avLst/>
          </a:prstGeom>
          <a:noFill/>
        </p:spPr>
        <p:txBody>
          <a:bodyPr wrap="square" rtlCol="0">
            <a:spAutoFit/>
          </a:bodyPr>
          <a:lstStyle/>
          <a:p>
            <a:r>
              <a:rPr lang="en-US" b="1" dirty="0">
                <a:latin typeface="Times New Roman" panose="02020603050405020304" pitchFamily="18" charset="0"/>
                <a:ea typeface="Arial Unicode MS" pitchFamily="34" charset="-128"/>
                <a:cs typeface="Times New Roman" panose="02020603050405020304" pitchFamily="18" charset="0"/>
              </a:rPr>
              <a:t>Eastern province</a:t>
            </a:r>
          </a:p>
        </p:txBody>
      </p:sp>
      <p:pic>
        <p:nvPicPr>
          <p:cNvPr id="11" name="Picture 10">
            <a:extLst>
              <a:ext uri="{FF2B5EF4-FFF2-40B4-BE49-F238E27FC236}">
                <a16:creationId xmlns:a16="http://schemas.microsoft.com/office/drawing/2014/main" id="{8E1AA276-08C3-4979-BEA8-66A347CE3FE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84890" y="3339548"/>
            <a:ext cx="5907110" cy="2782957"/>
          </a:xfrm>
          <a:prstGeom prst="rect">
            <a:avLst/>
          </a:prstGeom>
        </p:spPr>
      </p:pic>
      <p:sp>
        <p:nvSpPr>
          <p:cNvPr id="12" name="TextBox 11">
            <a:extLst>
              <a:ext uri="{FF2B5EF4-FFF2-40B4-BE49-F238E27FC236}">
                <a16:creationId xmlns:a16="http://schemas.microsoft.com/office/drawing/2014/main" id="{27E0F6DB-992F-4D99-B5AD-D0036C747B5D}"/>
              </a:ext>
            </a:extLst>
          </p:cNvPr>
          <p:cNvSpPr txBox="1"/>
          <p:nvPr/>
        </p:nvSpPr>
        <p:spPr>
          <a:xfrm>
            <a:off x="8161035" y="6131441"/>
            <a:ext cx="914400" cy="369332"/>
          </a:xfrm>
          <a:prstGeom prst="rect">
            <a:avLst/>
          </a:prstGeom>
          <a:noFill/>
        </p:spPr>
        <p:txBody>
          <a:bodyPr wrap="square" rtlCol="1">
            <a:spAutoFit/>
          </a:bodyPr>
          <a:lstStyle/>
          <a:p>
            <a:r>
              <a:rPr lang="en-US" b="1" dirty="0">
                <a:latin typeface="Times New Roman" panose="02020603050405020304" pitchFamily="18" charset="0"/>
                <a:cs typeface="Times New Roman" panose="02020603050405020304" pitchFamily="18" charset="0"/>
              </a:rPr>
              <a:t>Rafidia</a:t>
            </a:r>
            <a:endParaRPr lang="ar-SA"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07946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Rounded Corners 57">
            <a:extLst>
              <a:ext uri="{FF2B5EF4-FFF2-40B4-BE49-F238E27FC236}">
                <a16:creationId xmlns:a16="http://schemas.microsoft.com/office/drawing/2014/main" id="{581D706E-E15A-45F0-9055-C455145F0A7C}"/>
              </a:ext>
              <a:ext uri="{C183D7F6-B498-43B3-948B-1728B52AA6E4}">
                <adec:decorative xmlns:adec="http://schemas.microsoft.com/office/drawing/2017/decorative" val="1"/>
              </a:ext>
            </a:extLst>
          </p:cNvPr>
          <p:cNvSpPr/>
          <p:nvPr/>
        </p:nvSpPr>
        <p:spPr>
          <a:xfrm>
            <a:off x="5791308" y="3712899"/>
            <a:ext cx="2210256" cy="942531"/>
          </a:xfrm>
          <a:prstGeom prst="roundRect">
            <a:avLst>
              <a:gd name="adj" fmla="val 50000"/>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Rounded Corners 58">
            <a:extLst>
              <a:ext uri="{FF2B5EF4-FFF2-40B4-BE49-F238E27FC236}">
                <a16:creationId xmlns:a16="http://schemas.microsoft.com/office/drawing/2014/main" id="{228B89D6-D457-43D1-99F9-B86C5647AEB2}"/>
              </a:ext>
              <a:ext uri="{C183D7F6-B498-43B3-948B-1728B52AA6E4}">
                <adec:decorative xmlns:adec="http://schemas.microsoft.com/office/drawing/2017/decorative" val="1"/>
              </a:ext>
            </a:extLst>
          </p:cNvPr>
          <p:cNvSpPr/>
          <p:nvPr/>
        </p:nvSpPr>
        <p:spPr>
          <a:xfrm>
            <a:off x="8967070" y="5042385"/>
            <a:ext cx="2194396" cy="837744"/>
          </a:xfrm>
          <a:prstGeom prst="roundRect">
            <a:avLst>
              <a:gd name="adj" fmla="val 50000"/>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Rounded Corners 56">
            <a:extLst>
              <a:ext uri="{FF2B5EF4-FFF2-40B4-BE49-F238E27FC236}">
                <a16:creationId xmlns:a16="http://schemas.microsoft.com/office/drawing/2014/main" id="{116FB6B7-1CB4-4813-99A3-137C82BE19D1}"/>
              </a:ext>
              <a:ext uri="{C183D7F6-B498-43B3-948B-1728B52AA6E4}">
                <adec:decorative xmlns:adec="http://schemas.microsoft.com/office/drawing/2017/decorative" val="1"/>
              </a:ext>
            </a:extLst>
          </p:cNvPr>
          <p:cNvSpPr/>
          <p:nvPr/>
        </p:nvSpPr>
        <p:spPr>
          <a:xfrm>
            <a:off x="4942737" y="2590214"/>
            <a:ext cx="6101297" cy="711023"/>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Rounded Corners 55">
            <a:extLst>
              <a:ext uri="{FF2B5EF4-FFF2-40B4-BE49-F238E27FC236}">
                <a16:creationId xmlns:a16="http://schemas.microsoft.com/office/drawing/2014/main" id="{C50DE9D8-FD82-4684-9ED8-826B4EC01B44}"/>
              </a:ext>
              <a:ext uri="{C183D7F6-B498-43B3-948B-1728B52AA6E4}">
                <adec:decorative xmlns:adec="http://schemas.microsoft.com/office/drawing/2017/decorative" val="1"/>
              </a:ext>
            </a:extLst>
          </p:cNvPr>
          <p:cNvSpPr/>
          <p:nvPr/>
        </p:nvSpPr>
        <p:spPr>
          <a:xfrm>
            <a:off x="4942738" y="1687232"/>
            <a:ext cx="6101297" cy="711023"/>
          </a:xfrm>
          <a:prstGeom prst="roundRect">
            <a:avLst>
              <a:gd name="adj" fmla="val 50000"/>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D0B643-7A91-4DF8-A7B1-B57A95B3E49A}"/>
              </a:ext>
            </a:extLst>
          </p:cNvPr>
          <p:cNvSpPr>
            <a:spLocks noGrp="1"/>
          </p:cNvSpPr>
          <p:nvPr>
            <p:ph type="title"/>
          </p:nvPr>
        </p:nvSpPr>
        <p:spPr>
          <a:xfrm>
            <a:off x="95250" y="230856"/>
            <a:ext cx="9658351" cy="886397"/>
          </a:xfrm>
        </p:spPr>
        <p:txBody>
          <a:bodyPr/>
          <a:lstStyle/>
          <a:p>
            <a:r>
              <a:rPr lang="en-US" sz="3200" b="1" dirty="0">
                <a:latin typeface="Times New Roman" panose="02020603050405020304" pitchFamily="18" charset="0"/>
                <a:cs typeface="Times New Roman" panose="02020603050405020304" pitchFamily="18" charset="0"/>
              </a:rPr>
              <a:t>Attributes relevant to land selection</a:t>
            </a:r>
          </a:p>
        </p:txBody>
      </p:sp>
      <p:sp>
        <p:nvSpPr>
          <p:cNvPr id="3" name="Footer Placeholder 2">
            <a:extLst>
              <a:ext uri="{FF2B5EF4-FFF2-40B4-BE49-F238E27FC236}">
                <a16:creationId xmlns:a16="http://schemas.microsoft.com/office/drawing/2014/main" id="{CF39A793-F356-45AC-A556-47A0CCFA47C5}"/>
              </a:ext>
            </a:extLst>
          </p:cNvPr>
          <p:cNvSpPr>
            <a:spLocks noGrp="1"/>
          </p:cNvSpPr>
          <p:nvPr>
            <p:ph type="ftr" sz="quarter" idx="11"/>
          </p:nvPr>
        </p:nvSpPr>
        <p:spPr/>
        <p:txBody>
          <a:bodyPr/>
          <a:lstStyle/>
          <a:p>
            <a:r>
              <a:rPr lang="en-US" dirty="0"/>
              <a:t>Your Logo Here</a:t>
            </a:r>
          </a:p>
        </p:txBody>
      </p:sp>
      <p:sp>
        <p:nvSpPr>
          <p:cNvPr id="4" name="Slide Number Placeholder 3">
            <a:extLst>
              <a:ext uri="{FF2B5EF4-FFF2-40B4-BE49-F238E27FC236}">
                <a16:creationId xmlns:a16="http://schemas.microsoft.com/office/drawing/2014/main" id="{CD976851-FE21-4646-98F0-F5FC65E04F9E}"/>
              </a:ext>
            </a:extLst>
          </p:cNvPr>
          <p:cNvSpPr>
            <a:spLocks noGrp="1"/>
          </p:cNvSpPr>
          <p:nvPr>
            <p:ph type="sldNum" sz="quarter" idx="12"/>
          </p:nvPr>
        </p:nvSpPr>
        <p:spPr/>
        <p:txBody>
          <a:bodyPr/>
          <a:lstStyle/>
          <a:p>
            <a:fld id="{0FD50806-BABF-4915-9689-3B9956D1C75C}" type="slidenum">
              <a:rPr lang="en-US" smtClean="0"/>
              <a:pPr/>
              <a:t>14</a:t>
            </a:fld>
            <a:endParaRPr lang="en-US" dirty="0"/>
          </a:p>
        </p:txBody>
      </p:sp>
      <p:sp>
        <p:nvSpPr>
          <p:cNvPr id="53" name="Rectangle 52">
            <a:extLst>
              <a:ext uri="{FF2B5EF4-FFF2-40B4-BE49-F238E27FC236}">
                <a16:creationId xmlns:a16="http://schemas.microsoft.com/office/drawing/2014/main" id="{58D74CDE-9215-466C-A65F-88C6021F08D5}"/>
              </a:ext>
              <a:ext uri="{C183D7F6-B498-43B3-948B-1728B52AA6E4}">
                <adec:decorative xmlns:adec="http://schemas.microsoft.com/office/drawing/2017/decorative" val="1"/>
              </a:ext>
            </a:extLst>
          </p:cNvPr>
          <p:cNvSpPr/>
          <p:nvPr/>
        </p:nvSpPr>
        <p:spPr>
          <a:xfrm rot="16200000" flipH="1">
            <a:off x="3031392" y="3398122"/>
            <a:ext cx="4635087" cy="806859"/>
          </a:xfrm>
          <a:prstGeom prst="rect">
            <a:avLst/>
          </a:prstGeom>
          <a:solidFill>
            <a:schemeClr val="bg1"/>
          </a:solidFill>
          <a:ln>
            <a:noFill/>
          </a:ln>
          <a:effectLst>
            <a:outerShdw blurRad="152400" dist="25400" algn="l"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53">
            <a:extLst>
              <a:ext uri="{FF2B5EF4-FFF2-40B4-BE49-F238E27FC236}">
                <a16:creationId xmlns:a16="http://schemas.microsoft.com/office/drawing/2014/main" id="{18217AA4-5B01-4C74-81C0-F0B9128B6845}"/>
              </a:ext>
              <a:ext uri="{C183D7F6-B498-43B3-948B-1728B52AA6E4}">
                <adec:decorative xmlns:adec="http://schemas.microsoft.com/office/drawing/2017/decorative" val="1"/>
              </a:ext>
            </a:extLst>
          </p:cNvPr>
          <p:cNvSpPr/>
          <p:nvPr/>
        </p:nvSpPr>
        <p:spPr>
          <a:xfrm rot="16200000" flipH="1">
            <a:off x="3028618" y="3398121"/>
            <a:ext cx="4635094" cy="806853"/>
          </a:xfrm>
          <a:prstGeom prst="rect">
            <a:avLst/>
          </a:prstGeom>
          <a:solidFill>
            <a:schemeClr val="bg1"/>
          </a:solidFill>
          <a:ln>
            <a:noFill/>
          </a:ln>
          <a:effectLst>
            <a:outerShdw blurRad="177800" dist="50800" dir="10800000" algn="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a:extLst>
              <a:ext uri="{FF2B5EF4-FFF2-40B4-BE49-F238E27FC236}">
                <a16:creationId xmlns:a16="http://schemas.microsoft.com/office/drawing/2014/main" id="{7B630BF0-C64E-4E93-A9CA-5E2A05DEE2A2}"/>
              </a:ext>
              <a:ext uri="{C183D7F6-B498-43B3-948B-1728B52AA6E4}">
                <adec:decorative xmlns:adec="http://schemas.microsoft.com/office/drawing/2017/decorative" val="1"/>
              </a:ext>
            </a:extLst>
          </p:cNvPr>
          <p:cNvSpPr/>
          <p:nvPr/>
        </p:nvSpPr>
        <p:spPr>
          <a:xfrm rot="16200000" flipH="1">
            <a:off x="2772874" y="3421309"/>
            <a:ext cx="5152128" cy="806853"/>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TextBox 47">
            <a:extLst>
              <a:ext uri="{FF2B5EF4-FFF2-40B4-BE49-F238E27FC236}">
                <a16:creationId xmlns:a16="http://schemas.microsoft.com/office/drawing/2014/main" id="{0ABCF938-7F69-41DA-A492-F98171623883}"/>
              </a:ext>
            </a:extLst>
          </p:cNvPr>
          <p:cNvSpPr txBox="1"/>
          <p:nvPr/>
        </p:nvSpPr>
        <p:spPr>
          <a:xfrm>
            <a:off x="5973593" y="1826259"/>
            <a:ext cx="3989558" cy="430887"/>
          </a:xfrm>
          <a:prstGeom prst="rect">
            <a:avLst/>
          </a:prstGeom>
          <a:noFill/>
          <a:ln w="6350">
            <a:noFill/>
            <a:prstDash val="dash"/>
          </a:ln>
        </p:spPr>
        <p:txBody>
          <a:bodyPr wrap="square" lIns="0" tIns="0" rIns="0" bIns="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dirty="0">
                <a:solidFill>
                  <a:schemeClr val="bg1"/>
                </a:solidFill>
              </a:rPr>
              <a:t>Cost</a:t>
            </a:r>
          </a:p>
        </p:txBody>
      </p:sp>
      <p:sp>
        <p:nvSpPr>
          <p:cNvPr id="62" name="Oval 61">
            <a:extLst>
              <a:ext uri="{FF2B5EF4-FFF2-40B4-BE49-F238E27FC236}">
                <a16:creationId xmlns:a16="http://schemas.microsoft.com/office/drawing/2014/main" id="{1A4FE373-17BB-493F-A361-B12440813A1F}"/>
              </a:ext>
              <a:ext uri="{C183D7F6-B498-43B3-948B-1728B52AA6E4}">
                <adec:decorative xmlns:adec="http://schemas.microsoft.com/office/drawing/2017/decorative" val="1"/>
              </a:ext>
            </a:extLst>
          </p:cNvPr>
          <p:cNvSpPr/>
          <p:nvPr/>
        </p:nvSpPr>
        <p:spPr>
          <a:xfrm>
            <a:off x="10374600" y="1755645"/>
            <a:ext cx="572112" cy="572112"/>
          </a:xfrm>
          <a:prstGeom prst="ellipse">
            <a:avLst/>
          </a:prstGeom>
          <a:solidFill>
            <a:schemeClr val="bg1"/>
          </a:solidFill>
          <a:ln>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47">
            <a:extLst>
              <a:ext uri="{FF2B5EF4-FFF2-40B4-BE49-F238E27FC236}">
                <a16:creationId xmlns:a16="http://schemas.microsoft.com/office/drawing/2014/main" id="{939B7CC5-439E-403C-9383-8988F3AAD7AF}"/>
              </a:ext>
            </a:extLst>
          </p:cNvPr>
          <p:cNvSpPr txBox="1"/>
          <p:nvPr/>
        </p:nvSpPr>
        <p:spPr>
          <a:xfrm>
            <a:off x="5973593" y="2785099"/>
            <a:ext cx="3989558" cy="307777"/>
          </a:xfrm>
          <a:prstGeom prst="rect">
            <a:avLst/>
          </a:prstGeom>
          <a:noFill/>
          <a:ln w="6350">
            <a:noFill/>
            <a:prstDash val="dash"/>
          </a:ln>
        </p:spPr>
        <p:txBody>
          <a:bodyPr wrap="square" lIns="0" tIns="0" rIns="0" bIns="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bg1"/>
                </a:solidFill>
              </a:rPr>
              <a:t>Benefits  </a:t>
            </a:r>
          </a:p>
        </p:txBody>
      </p:sp>
      <p:sp>
        <p:nvSpPr>
          <p:cNvPr id="64" name="Oval 63">
            <a:extLst>
              <a:ext uri="{FF2B5EF4-FFF2-40B4-BE49-F238E27FC236}">
                <a16:creationId xmlns:a16="http://schemas.microsoft.com/office/drawing/2014/main" id="{05ECD4C0-D89D-49E9-AC09-4F34CDD54EDB}"/>
              </a:ext>
              <a:ext uri="{C183D7F6-B498-43B3-948B-1728B52AA6E4}">
                <adec:decorative xmlns:adec="http://schemas.microsoft.com/office/drawing/2017/decorative" val="1"/>
              </a:ext>
            </a:extLst>
          </p:cNvPr>
          <p:cNvSpPr/>
          <p:nvPr/>
        </p:nvSpPr>
        <p:spPr>
          <a:xfrm>
            <a:off x="10374600" y="2652931"/>
            <a:ext cx="572112" cy="572112"/>
          </a:xfrm>
          <a:prstGeom prst="ellipse">
            <a:avLst/>
          </a:prstGeom>
          <a:solidFill>
            <a:schemeClr val="bg1"/>
          </a:solidFill>
          <a:ln>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TextBox 47">
            <a:extLst>
              <a:ext uri="{FF2B5EF4-FFF2-40B4-BE49-F238E27FC236}">
                <a16:creationId xmlns:a16="http://schemas.microsoft.com/office/drawing/2014/main" id="{BBF4A77D-999A-446C-A470-A09EABC1CB5F}"/>
              </a:ext>
            </a:extLst>
          </p:cNvPr>
          <p:cNvSpPr txBox="1"/>
          <p:nvPr/>
        </p:nvSpPr>
        <p:spPr>
          <a:xfrm>
            <a:off x="6076712" y="3907165"/>
            <a:ext cx="1682875" cy="553998"/>
          </a:xfrm>
          <a:prstGeom prst="rect">
            <a:avLst/>
          </a:prstGeom>
          <a:noFill/>
          <a:ln w="6350">
            <a:noFill/>
            <a:prstDash val="dash"/>
          </a:ln>
        </p:spPr>
        <p:txBody>
          <a:bodyPr wrap="square" lIns="0" tIns="0" rIns="0" bIns="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chemeClr val="bg1"/>
                </a:solidFill>
              </a:rPr>
              <a:t>Absence of a road crisis </a:t>
            </a:r>
          </a:p>
        </p:txBody>
      </p:sp>
      <p:sp>
        <p:nvSpPr>
          <p:cNvPr id="67" name="TextBox 47">
            <a:extLst>
              <a:ext uri="{FF2B5EF4-FFF2-40B4-BE49-F238E27FC236}">
                <a16:creationId xmlns:a16="http://schemas.microsoft.com/office/drawing/2014/main" id="{5CB8E5D9-5AB2-4AEE-973D-2AB9CE05AF2D}"/>
              </a:ext>
            </a:extLst>
          </p:cNvPr>
          <p:cNvSpPr txBox="1"/>
          <p:nvPr/>
        </p:nvSpPr>
        <p:spPr>
          <a:xfrm>
            <a:off x="9372570" y="5209595"/>
            <a:ext cx="1383395" cy="492443"/>
          </a:xfrm>
          <a:prstGeom prst="rect">
            <a:avLst/>
          </a:prstGeom>
          <a:noFill/>
          <a:ln w="6350">
            <a:noFill/>
            <a:prstDash val="dash"/>
          </a:ln>
        </p:spPr>
        <p:txBody>
          <a:bodyPr wrap="square" lIns="0" tIns="0" rIns="0" bIns="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a:solidFill>
                  <a:schemeClr val="bg1"/>
                </a:solidFill>
              </a:rPr>
              <a:t>Closeness to customers</a:t>
            </a:r>
          </a:p>
        </p:txBody>
      </p:sp>
      <p:sp>
        <p:nvSpPr>
          <p:cNvPr id="60" name="Rectangle: Rounded Corners 57">
            <a:extLst>
              <a:ext uri="{FF2B5EF4-FFF2-40B4-BE49-F238E27FC236}">
                <a16:creationId xmlns:a16="http://schemas.microsoft.com/office/drawing/2014/main" id="{581D706E-E15A-45F0-9055-C455145F0A7C}"/>
              </a:ext>
              <a:ext uri="{C183D7F6-B498-43B3-948B-1728B52AA6E4}">
                <adec:decorative xmlns:adec="http://schemas.microsoft.com/office/drawing/2017/decorative" val="1"/>
              </a:ext>
            </a:extLst>
          </p:cNvPr>
          <p:cNvSpPr/>
          <p:nvPr/>
        </p:nvSpPr>
        <p:spPr>
          <a:xfrm>
            <a:off x="8967070" y="3671031"/>
            <a:ext cx="2194397" cy="907361"/>
          </a:xfrm>
          <a:prstGeom prst="roundRect">
            <a:avLst>
              <a:gd name="adj" fmla="val 50000"/>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مربع نص 4"/>
          <p:cNvSpPr txBox="1"/>
          <p:nvPr/>
        </p:nvSpPr>
        <p:spPr>
          <a:xfrm>
            <a:off x="9157815" y="3801547"/>
            <a:ext cx="1556554" cy="646331"/>
          </a:xfrm>
          <a:prstGeom prst="rect">
            <a:avLst/>
          </a:prstGeom>
          <a:noFill/>
        </p:spPr>
        <p:txBody>
          <a:bodyPr wrap="square" rtlCol="0">
            <a:spAutoFit/>
          </a:bodyPr>
          <a:lstStyle/>
          <a:p>
            <a:pPr algn="ctr"/>
            <a:r>
              <a:rPr lang="en-US" dirty="0">
                <a:solidFill>
                  <a:schemeClr val="bg1"/>
                </a:solidFill>
              </a:rPr>
              <a:t>Availability of services</a:t>
            </a:r>
          </a:p>
        </p:txBody>
      </p:sp>
      <p:sp>
        <p:nvSpPr>
          <p:cNvPr id="85" name="Rectangle: Rounded Corners 58">
            <a:extLst>
              <a:ext uri="{FF2B5EF4-FFF2-40B4-BE49-F238E27FC236}">
                <a16:creationId xmlns:a16="http://schemas.microsoft.com/office/drawing/2014/main" id="{228B89D6-D457-43D1-99F9-B86C5647AEB2}"/>
              </a:ext>
              <a:ext uri="{C183D7F6-B498-43B3-948B-1728B52AA6E4}">
                <adec:decorative xmlns:adec="http://schemas.microsoft.com/office/drawing/2017/decorative" val="1"/>
              </a:ext>
            </a:extLst>
          </p:cNvPr>
          <p:cNvSpPr/>
          <p:nvPr/>
        </p:nvSpPr>
        <p:spPr>
          <a:xfrm>
            <a:off x="5846113" y="5009283"/>
            <a:ext cx="2210256" cy="837744"/>
          </a:xfrm>
          <a:prstGeom prst="roundRect">
            <a:avLst>
              <a:gd name="adj" fmla="val 50000"/>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مربع نص 5"/>
          <p:cNvSpPr txBox="1"/>
          <p:nvPr/>
        </p:nvSpPr>
        <p:spPr>
          <a:xfrm>
            <a:off x="6277164" y="5209595"/>
            <a:ext cx="1348153" cy="400110"/>
          </a:xfrm>
          <a:prstGeom prst="rect">
            <a:avLst/>
          </a:prstGeom>
          <a:noFill/>
        </p:spPr>
        <p:txBody>
          <a:bodyPr wrap="square" rtlCol="0">
            <a:spAutoFit/>
          </a:bodyPr>
          <a:lstStyle/>
          <a:p>
            <a:pPr algn="ctr"/>
            <a:r>
              <a:rPr lang="en-US" sz="2000" dirty="0">
                <a:solidFill>
                  <a:schemeClr val="bg1"/>
                </a:solidFill>
              </a:rPr>
              <a:t>Visibility</a:t>
            </a:r>
          </a:p>
        </p:txBody>
      </p:sp>
      <p:cxnSp>
        <p:nvCxnSpPr>
          <p:cNvPr id="8" name="رابط مستقيم 7"/>
          <p:cNvCxnSpPr/>
          <p:nvPr/>
        </p:nvCxnSpPr>
        <p:spPr>
          <a:xfrm>
            <a:off x="8483039" y="3301237"/>
            <a:ext cx="0" cy="257889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 name="رابط كسهم مستقيم 10"/>
          <p:cNvCxnSpPr>
            <a:endCxn id="85" idx="3"/>
          </p:cNvCxnSpPr>
          <p:nvPr/>
        </p:nvCxnSpPr>
        <p:spPr>
          <a:xfrm flipH="1">
            <a:off x="8056369" y="5428155"/>
            <a:ext cx="425590"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6" name="رابط كسهم مستقيم 85"/>
          <p:cNvCxnSpPr/>
          <p:nvPr/>
        </p:nvCxnSpPr>
        <p:spPr>
          <a:xfrm>
            <a:off x="8483039" y="5428155"/>
            <a:ext cx="400665" cy="1"/>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7" name="رابط كسهم مستقيم 86"/>
          <p:cNvCxnSpPr/>
          <p:nvPr/>
        </p:nvCxnSpPr>
        <p:spPr>
          <a:xfrm>
            <a:off x="8483039" y="4164053"/>
            <a:ext cx="400665"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8" name="رابط كسهم مستقيم 87"/>
          <p:cNvCxnSpPr/>
          <p:nvPr/>
        </p:nvCxnSpPr>
        <p:spPr>
          <a:xfrm flipH="1">
            <a:off x="8056369" y="4164053"/>
            <a:ext cx="425590" cy="6422"/>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E8E296C4-489F-465D-B7E8-8F39503864BE}"/>
              </a:ext>
            </a:extLst>
          </p:cNvPr>
          <p:cNvPicPr>
            <a:picLocks noChangeAspect="1"/>
          </p:cNvPicPr>
          <p:nvPr/>
        </p:nvPicPr>
        <p:blipFill>
          <a:blip r:embed="rId3"/>
          <a:stretch>
            <a:fillRect/>
          </a:stretch>
        </p:blipFill>
        <p:spPr>
          <a:xfrm>
            <a:off x="162350" y="1878287"/>
            <a:ext cx="4578493" cy="3164098"/>
          </a:xfrm>
          <a:prstGeom prst="rect">
            <a:avLst/>
          </a:prstGeom>
        </p:spPr>
      </p:pic>
      <p:pic>
        <p:nvPicPr>
          <p:cNvPr id="9" name="Picture 8">
            <a:extLst>
              <a:ext uri="{FF2B5EF4-FFF2-40B4-BE49-F238E27FC236}">
                <a16:creationId xmlns:a16="http://schemas.microsoft.com/office/drawing/2014/main" id="{AF9B035F-FEAF-A649-7992-EE8A27EBA326}"/>
              </a:ext>
            </a:extLst>
          </p:cNvPr>
          <p:cNvPicPr>
            <a:picLocks noChangeAspect="1"/>
          </p:cNvPicPr>
          <p:nvPr/>
        </p:nvPicPr>
        <p:blipFill>
          <a:blip r:embed="rId4"/>
          <a:stretch>
            <a:fillRect/>
          </a:stretch>
        </p:blipFill>
        <p:spPr>
          <a:xfrm>
            <a:off x="10893439" y="0"/>
            <a:ext cx="1298561" cy="762066"/>
          </a:xfrm>
          <a:prstGeom prst="rect">
            <a:avLst/>
          </a:prstGeom>
        </p:spPr>
      </p:pic>
    </p:spTree>
    <p:extLst>
      <p:ext uri="{BB962C8B-B14F-4D97-AF65-F5344CB8AC3E}">
        <p14:creationId xmlns:p14="http://schemas.microsoft.com/office/powerpoint/2010/main" val="26042721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1509" y="107239"/>
            <a:ext cx="10802815" cy="1329595"/>
          </a:xfrm>
        </p:spPr>
        <p:txBody>
          <a:bodyPr/>
          <a:lstStyle/>
          <a:p>
            <a:r>
              <a:rPr lang="en-US" sz="3200" b="1" dirty="0">
                <a:latin typeface="Times New Roman" panose="02020603050405020304" pitchFamily="18" charset="0"/>
                <a:cs typeface="Times New Roman" panose="02020603050405020304" pitchFamily="18" charset="0"/>
              </a:rPr>
              <a:t>Values to measure the performance of the alternatives on that attribute and a weight for each attribute.</a:t>
            </a:r>
          </a:p>
        </p:txBody>
      </p:sp>
      <p:sp>
        <p:nvSpPr>
          <p:cNvPr id="3" name="عنصر نائب للتذييل 2"/>
          <p:cNvSpPr>
            <a:spLocks noGrp="1"/>
          </p:cNvSpPr>
          <p:nvPr>
            <p:ph type="ftr" sz="quarter" idx="11"/>
          </p:nvPr>
        </p:nvSpPr>
        <p:spPr/>
        <p:txBody>
          <a:bodyPr/>
          <a:lstStyle/>
          <a:p>
            <a:r>
              <a:rPr lang="en-US"/>
              <a:t>Your Logo Here</a:t>
            </a:r>
            <a:endParaRPr lang="en-US" dirty="0"/>
          </a:p>
        </p:txBody>
      </p:sp>
      <p:sp>
        <p:nvSpPr>
          <p:cNvPr id="4" name="عنصر نائب لرقم الشريحة 3"/>
          <p:cNvSpPr>
            <a:spLocks noGrp="1"/>
          </p:cNvSpPr>
          <p:nvPr>
            <p:ph type="sldNum" sz="quarter" idx="12"/>
          </p:nvPr>
        </p:nvSpPr>
        <p:spPr/>
        <p:txBody>
          <a:bodyPr/>
          <a:lstStyle/>
          <a:p>
            <a:fld id="{0FD50806-BABF-4915-9689-3B9956D1C75C}" type="slidenum">
              <a:rPr lang="en-US" smtClean="0"/>
              <a:pPr/>
              <a:t>15</a:t>
            </a:fld>
            <a:endParaRPr lang="en-US"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73082"/>
            <a:ext cx="5452917" cy="3489688"/>
          </a:xfrm>
          <a:prstGeom prst="rect">
            <a:avLst/>
          </a:prstGeom>
        </p:spPr>
      </p:pic>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5015" y="3317926"/>
            <a:ext cx="6646985" cy="3150015"/>
          </a:xfrm>
          <a:prstGeom prst="rect">
            <a:avLst/>
          </a:prstGeom>
        </p:spPr>
      </p:pic>
    </p:spTree>
    <p:extLst>
      <p:ext uri="{BB962C8B-B14F-4D97-AF65-F5344CB8AC3E}">
        <p14:creationId xmlns:p14="http://schemas.microsoft.com/office/powerpoint/2010/main" val="29609582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F19464-7408-4CB8-9C8D-6CAE84CA4FAD}"/>
              </a:ext>
            </a:extLst>
          </p:cNvPr>
          <p:cNvSpPr>
            <a:spLocks noGrp="1"/>
          </p:cNvSpPr>
          <p:nvPr>
            <p:ph type="title"/>
          </p:nvPr>
        </p:nvSpPr>
        <p:spPr>
          <a:xfrm>
            <a:off x="95250" y="147043"/>
            <a:ext cx="10667035" cy="997196"/>
          </a:xfrm>
        </p:spPr>
        <p:txBody>
          <a:bodyPr/>
          <a:lstStyle/>
          <a:p>
            <a:r>
              <a:rPr lang="en-US" b="1" dirty="0">
                <a:latin typeface="Times New Roman" panose="02020603050405020304" pitchFamily="18" charset="0"/>
                <a:cs typeface="Times New Roman" panose="02020603050405020304" pitchFamily="18" charset="0"/>
              </a:rPr>
              <a:t>Business Model for Cloud Kitchen Delivery</a:t>
            </a:r>
          </a:p>
        </p:txBody>
      </p:sp>
      <p:sp>
        <p:nvSpPr>
          <p:cNvPr id="3" name="Footer Placeholder 2">
            <a:extLst>
              <a:ext uri="{FF2B5EF4-FFF2-40B4-BE49-F238E27FC236}">
                <a16:creationId xmlns:a16="http://schemas.microsoft.com/office/drawing/2014/main" id="{7621D134-7BBF-451B-A631-5F4F57ABCF61}"/>
              </a:ext>
            </a:extLst>
          </p:cNvPr>
          <p:cNvSpPr>
            <a:spLocks noGrp="1"/>
          </p:cNvSpPr>
          <p:nvPr>
            <p:ph type="ftr" sz="quarter" idx="11"/>
          </p:nvPr>
        </p:nvSpPr>
        <p:spPr>
          <a:xfrm>
            <a:off x="10263187" y="6509710"/>
            <a:ext cx="1561696" cy="276999"/>
          </a:xfrm>
          <a:prstGeom prst="rect">
            <a:avLst/>
          </a:prstGeom>
        </p:spPr>
        <p:txBody>
          <a:bodyPr vert="horz" lIns="91440" tIns="45720" rIns="91440" bIns="45720" rtlCol="0" anchor="ctr">
            <a:spAutoFit/>
          </a:bodyPr>
          <a:lstStyle>
            <a:defPPr>
              <a:defRPr lang="en-US"/>
            </a:defPPr>
            <a:lvl1pPr marL="0" algn="ctr" defTabSz="914400" rtl="0" eaLnBrk="1" latinLnBrk="0" hangingPunct="1">
              <a:defRPr sz="12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lumMod val="75000"/>
                    <a:lumOff val="25000"/>
                  </a:prstClr>
                </a:solidFill>
                <a:effectLst/>
                <a:uLnTx/>
                <a:uFillTx/>
                <a:latin typeface="Calibri"/>
                <a:ea typeface="+mn-ea"/>
                <a:cs typeface="+mn-cs"/>
              </a:rPr>
              <a:t>Your Logo Here</a:t>
            </a:r>
            <a:endParaRPr kumimoji="0" lang="en-US" sz="1200" b="0" i="0" u="none" strike="noStrike" kern="1200" cap="none" spc="0" normalizeH="0" baseline="0" noProof="0" dirty="0">
              <a:ln>
                <a:noFill/>
              </a:ln>
              <a:solidFill>
                <a:prstClr val="black">
                  <a:lumMod val="75000"/>
                  <a:lumOff val="25000"/>
                </a:prstClr>
              </a:solidFill>
              <a:effectLst/>
              <a:uLnTx/>
              <a:uFillTx/>
              <a:latin typeface="Calibri"/>
              <a:ea typeface="+mn-ea"/>
              <a:cs typeface="+mn-cs"/>
            </a:endParaRPr>
          </a:p>
        </p:txBody>
      </p:sp>
      <p:sp>
        <p:nvSpPr>
          <p:cNvPr id="4" name="Slide Number Placeholder 3">
            <a:extLst>
              <a:ext uri="{FF2B5EF4-FFF2-40B4-BE49-F238E27FC236}">
                <a16:creationId xmlns:a16="http://schemas.microsoft.com/office/drawing/2014/main" id="{BE189828-C3DA-4597-BCE6-9ABD37A41E4D}"/>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FD50806-BABF-4915-9689-3B9956D1C75C}" type="slidenum">
              <a:rPr kumimoji="0" lang="en-US" sz="9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39" name="Rectangle: Rounded Corners 38">
            <a:extLst>
              <a:ext uri="{FF2B5EF4-FFF2-40B4-BE49-F238E27FC236}">
                <a16:creationId xmlns:a16="http://schemas.microsoft.com/office/drawing/2014/main" id="{3473A0FD-0576-413F-B773-3FD940B32A03}"/>
              </a:ext>
              <a:ext uri="{C183D7F6-B498-43B3-948B-1728B52AA6E4}">
                <adec:decorative xmlns:adec="http://schemas.microsoft.com/office/drawing/2017/decorative" val="1"/>
              </a:ext>
            </a:extLst>
          </p:cNvPr>
          <p:cNvSpPr/>
          <p:nvPr/>
        </p:nvSpPr>
        <p:spPr>
          <a:xfrm rot="18900000">
            <a:off x="-1093206" y="4691650"/>
            <a:ext cx="1585044" cy="1585044"/>
          </a:xfrm>
          <a:prstGeom prst="roundRect">
            <a:avLst>
              <a:gd name="adj" fmla="val 11080"/>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6" name="Flowchart: Display 5">
            <a:extLst>
              <a:ext uri="{FF2B5EF4-FFF2-40B4-BE49-F238E27FC236}">
                <a16:creationId xmlns:a16="http://schemas.microsoft.com/office/drawing/2014/main" id="{AA5BCED3-382F-408A-B666-54179C6C7BF9}"/>
              </a:ext>
            </a:extLst>
          </p:cNvPr>
          <p:cNvSpPr/>
          <p:nvPr/>
        </p:nvSpPr>
        <p:spPr>
          <a:xfrm>
            <a:off x="-14774" y="2471159"/>
            <a:ext cx="4155311" cy="1255212"/>
          </a:xfrm>
          <a:prstGeom prst="flowChartDisplay">
            <a:avLst/>
          </a:prstGeom>
          <a:solidFill>
            <a:schemeClr val="accent1">
              <a:lumMod val="85000"/>
            </a:schemeClr>
          </a:solidFill>
          <a:ln>
            <a:solidFill>
              <a:schemeClr val="tx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1" i="0" u="none" strike="noStrike" kern="1200" cap="none" spc="0" normalizeH="0" baseline="0" noProof="0">
              <a:ln w="12700">
                <a:solidFill>
                  <a:srgbClr val="0D1D51">
                    <a:lumMod val="50000"/>
                  </a:srgbClr>
                </a:solidFill>
                <a:prstDash val="solid"/>
              </a:ln>
              <a:pattFill prst="narHorz">
                <a:fgClr>
                  <a:srgbClr val="0D1D51"/>
                </a:fgClr>
                <a:bgClr>
                  <a:srgbClr val="0D1D51">
                    <a:lumMod val="40000"/>
                    <a:lumOff val="60000"/>
                  </a:srgbClr>
                </a:bgClr>
              </a:pattFill>
              <a:effectLst>
                <a:innerShdw blurRad="177800">
                  <a:srgbClr val="0D1D51">
                    <a:lumMod val="50000"/>
                  </a:srgbClr>
                </a:innerShdw>
              </a:effectLst>
              <a:uLnTx/>
              <a:uFillTx/>
              <a:latin typeface="Calibri"/>
              <a:ea typeface="+mn-ea"/>
              <a:cs typeface="+mn-cs"/>
            </a:endParaRPr>
          </a:p>
        </p:txBody>
      </p:sp>
      <p:sp>
        <p:nvSpPr>
          <p:cNvPr id="7" name="TextBox 6">
            <a:extLst>
              <a:ext uri="{FF2B5EF4-FFF2-40B4-BE49-F238E27FC236}">
                <a16:creationId xmlns:a16="http://schemas.microsoft.com/office/drawing/2014/main" id="{83BFAC2A-056A-4007-9140-49A46A224C32}"/>
              </a:ext>
            </a:extLst>
          </p:cNvPr>
          <p:cNvSpPr txBox="1"/>
          <p:nvPr/>
        </p:nvSpPr>
        <p:spPr>
          <a:xfrm>
            <a:off x="345349" y="2648484"/>
            <a:ext cx="4012520" cy="1107996"/>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Times New Roman" panose="02020603050405020304" pitchFamily="18" charset="0"/>
                <a:ea typeface="+mn-ea"/>
                <a:cs typeface="Times New Roman" panose="02020603050405020304" pitchFamily="18" charset="0"/>
              </a:rPr>
              <a:t>Business model for Cloud Kitchen Delivery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8" name="Flowchart: Display 7">
            <a:extLst>
              <a:ext uri="{FF2B5EF4-FFF2-40B4-BE49-F238E27FC236}">
                <a16:creationId xmlns:a16="http://schemas.microsoft.com/office/drawing/2014/main" id="{65816010-5A90-41EE-B5DB-FEF4B9633432}"/>
              </a:ext>
            </a:extLst>
          </p:cNvPr>
          <p:cNvSpPr/>
          <p:nvPr/>
        </p:nvSpPr>
        <p:spPr>
          <a:xfrm>
            <a:off x="4456279" y="1946436"/>
            <a:ext cx="4155310" cy="859420"/>
          </a:xfrm>
          <a:prstGeom prst="flowChartDisplay">
            <a:avLst/>
          </a:prstGeom>
          <a:solidFill>
            <a:schemeClr val="tx1"/>
          </a:solidFill>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TextBox 8">
            <a:extLst>
              <a:ext uri="{FF2B5EF4-FFF2-40B4-BE49-F238E27FC236}">
                <a16:creationId xmlns:a16="http://schemas.microsoft.com/office/drawing/2014/main" id="{F5B665BA-776F-4DB4-8D22-25581EF5C531}"/>
              </a:ext>
            </a:extLst>
          </p:cNvPr>
          <p:cNvSpPr txBox="1"/>
          <p:nvPr/>
        </p:nvSpPr>
        <p:spPr>
          <a:xfrm>
            <a:off x="5312780" y="1935509"/>
            <a:ext cx="3020991" cy="1107996"/>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lumMod val="85000"/>
                  </a:prstClr>
                </a:solidFill>
                <a:effectLst/>
                <a:uLnTx/>
                <a:uFillTx/>
                <a:latin typeface="Times New Roman" panose="02020603050405020304" pitchFamily="18" charset="0"/>
                <a:ea typeface="+mn-ea"/>
                <a:cs typeface="Times New Roman" panose="02020603050405020304" pitchFamily="18" charset="0"/>
              </a:rPr>
              <a:t>Multiple delivery companies that are not owned by the cloud kitchen</a:t>
            </a:r>
            <a:endParaRPr kumimoji="0" lang="ar-SA" sz="1600" b="1" i="0" u="none" strike="noStrike" kern="1200" cap="none" spc="0" normalizeH="0" baseline="0" noProof="0" dirty="0">
              <a:ln>
                <a:noFill/>
              </a:ln>
              <a:solidFill>
                <a:prstClr val="white">
                  <a:lumMod val="85000"/>
                </a:prstClr>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0" name="Picture 9">
            <a:extLst>
              <a:ext uri="{FF2B5EF4-FFF2-40B4-BE49-F238E27FC236}">
                <a16:creationId xmlns:a16="http://schemas.microsoft.com/office/drawing/2014/main" id="{FC1E90EA-7B16-4459-9077-931C2849D705}"/>
              </a:ext>
            </a:extLst>
          </p:cNvPr>
          <p:cNvPicPr>
            <a:picLocks noChangeAspect="1"/>
          </p:cNvPicPr>
          <p:nvPr/>
        </p:nvPicPr>
        <p:blipFill>
          <a:blip r:embed="rId3"/>
          <a:stretch>
            <a:fillRect/>
          </a:stretch>
        </p:blipFill>
        <p:spPr>
          <a:xfrm>
            <a:off x="4441564" y="3151498"/>
            <a:ext cx="4170025" cy="871804"/>
          </a:xfrm>
          <a:prstGeom prst="rect">
            <a:avLst/>
          </a:prstGeom>
          <a:effectLst>
            <a:outerShdw blurRad="50800" dist="38100" dir="16200000" rotWithShape="0">
              <a:prstClr val="black">
                <a:alpha val="40000"/>
              </a:prstClr>
            </a:outerShdw>
          </a:effectLst>
        </p:spPr>
      </p:pic>
      <p:pic>
        <p:nvPicPr>
          <p:cNvPr id="11" name="Picture 10">
            <a:extLst>
              <a:ext uri="{FF2B5EF4-FFF2-40B4-BE49-F238E27FC236}">
                <a16:creationId xmlns:a16="http://schemas.microsoft.com/office/drawing/2014/main" id="{5D3E67D0-635F-4D7D-B345-4571FA0CBA64}"/>
              </a:ext>
            </a:extLst>
          </p:cNvPr>
          <p:cNvPicPr>
            <a:picLocks noChangeAspect="1"/>
          </p:cNvPicPr>
          <p:nvPr/>
        </p:nvPicPr>
        <p:blipFill>
          <a:blip r:embed="rId3"/>
          <a:stretch>
            <a:fillRect/>
          </a:stretch>
        </p:blipFill>
        <p:spPr>
          <a:xfrm>
            <a:off x="4456279" y="4389150"/>
            <a:ext cx="4170025" cy="871804"/>
          </a:xfrm>
          <a:prstGeom prst="rect">
            <a:avLst/>
          </a:prstGeom>
          <a:effectLst>
            <a:outerShdw blurRad="50800" dist="38100" dir="16200000" rotWithShape="0">
              <a:prstClr val="black">
                <a:alpha val="40000"/>
              </a:prstClr>
            </a:outerShdw>
          </a:effectLst>
        </p:spPr>
      </p:pic>
      <p:sp>
        <p:nvSpPr>
          <p:cNvPr id="12" name="TextBox 11">
            <a:extLst>
              <a:ext uri="{FF2B5EF4-FFF2-40B4-BE49-F238E27FC236}">
                <a16:creationId xmlns:a16="http://schemas.microsoft.com/office/drawing/2014/main" id="{A810BED1-243D-46E3-8996-C65F380A58F6}"/>
              </a:ext>
            </a:extLst>
          </p:cNvPr>
          <p:cNvSpPr txBox="1"/>
          <p:nvPr/>
        </p:nvSpPr>
        <p:spPr>
          <a:xfrm>
            <a:off x="5278054" y="3202482"/>
            <a:ext cx="3310359" cy="1107996"/>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lumMod val="85000"/>
                  </a:prstClr>
                </a:solidFill>
                <a:effectLst/>
                <a:uLnTx/>
                <a:uFillTx/>
                <a:latin typeface="Times New Roman" panose="02020603050405020304" pitchFamily="18" charset="0"/>
                <a:ea typeface="+mn-ea"/>
                <a:cs typeface="Times New Roman" panose="02020603050405020304" pitchFamily="18" charset="0"/>
              </a:rPr>
              <a:t>The same owner of the cloud kitchen is the owner of the delivery company</a:t>
            </a:r>
            <a:endParaRPr kumimoji="0" lang="ar-SA" sz="1600" b="1" i="0" u="none" strike="noStrike" kern="1200" cap="none" spc="0" normalizeH="0" baseline="0" noProof="0" dirty="0">
              <a:ln>
                <a:noFill/>
              </a:ln>
              <a:solidFill>
                <a:prstClr val="white">
                  <a:lumMod val="85000"/>
                </a:prstClr>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3" name="TextBox 12">
            <a:extLst>
              <a:ext uri="{FF2B5EF4-FFF2-40B4-BE49-F238E27FC236}">
                <a16:creationId xmlns:a16="http://schemas.microsoft.com/office/drawing/2014/main" id="{C0975B7C-CE94-4770-B14D-F486F90D3854}"/>
              </a:ext>
            </a:extLst>
          </p:cNvPr>
          <p:cNvSpPr txBox="1"/>
          <p:nvPr/>
        </p:nvSpPr>
        <p:spPr>
          <a:xfrm>
            <a:off x="5312780" y="4465989"/>
            <a:ext cx="2766349" cy="584775"/>
          </a:xfrm>
          <a:prstGeom prst="rect">
            <a:avLst/>
          </a:prstGeom>
          <a:noFill/>
        </p:spPr>
        <p:txBody>
          <a:bodyPr wrap="square" rtlCol="1">
            <a:spAutoFit/>
          </a:bodyPr>
          <a:lstStyle/>
          <a:p>
            <a:pPr marL="0" marR="0" lvl="0" indent="0" algn="l" defTabSz="914400" rtl="1"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lumMod val="85000"/>
                  </a:prstClr>
                </a:solidFill>
                <a:effectLst/>
                <a:uLnTx/>
                <a:uFillTx/>
                <a:latin typeface="Times New Roman" panose="02020603050405020304" pitchFamily="18" charset="0"/>
                <a:ea typeface="+mn-ea"/>
                <a:cs typeface="Times New Roman" panose="02020603050405020304" pitchFamily="18" charset="0"/>
              </a:rPr>
              <a:t>A private company for each restaurant</a:t>
            </a:r>
            <a:endParaRPr kumimoji="0" lang="ar-SA" sz="1600" b="1" i="0" u="none" strike="noStrike" kern="1200" cap="none" spc="0" normalizeH="0" baseline="0" noProof="0" dirty="0">
              <a:ln>
                <a:noFill/>
              </a:ln>
              <a:solidFill>
                <a:prstClr val="white">
                  <a:lumMod val="85000"/>
                </a:prstClr>
              </a:solidFill>
              <a:effectLst/>
              <a:uLnTx/>
              <a:uFillTx/>
              <a:latin typeface="Times New Roman" panose="02020603050405020304" pitchFamily="18" charset="0"/>
              <a:ea typeface="+mn-ea"/>
              <a:cs typeface="Times New Roman" panose="02020603050405020304" pitchFamily="18" charset="0"/>
            </a:endParaRPr>
          </a:p>
        </p:txBody>
      </p:sp>
      <p:pic>
        <p:nvPicPr>
          <p:cNvPr id="14" name="Picture 13">
            <a:extLst>
              <a:ext uri="{FF2B5EF4-FFF2-40B4-BE49-F238E27FC236}">
                <a16:creationId xmlns:a16="http://schemas.microsoft.com/office/drawing/2014/main" id="{F7F6012E-DEF2-486B-820E-A913AB0ED9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224" y="4228341"/>
            <a:ext cx="2981739" cy="20045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 name="Picture 14">
            <a:extLst>
              <a:ext uri="{FF2B5EF4-FFF2-40B4-BE49-F238E27FC236}">
                <a16:creationId xmlns:a16="http://schemas.microsoft.com/office/drawing/2014/main" id="{5B5D0CD1-3637-4F51-B516-F3E3DD3BC91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75852" y="1107543"/>
            <a:ext cx="1677785" cy="167778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7" name="Picture 16">
            <a:extLst>
              <a:ext uri="{FF2B5EF4-FFF2-40B4-BE49-F238E27FC236}">
                <a16:creationId xmlns:a16="http://schemas.microsoft.com/office/drawing/2014/main" id="{8CF774EB-8E8B-4B67-8BAE-F8B1111522C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475852" y="2875916"/>
            <a:ext cx="1700910" cy="170091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9" name="Picture 18">
            <a:extLst>
              <a:ext uri="{FF2B5EF4-FFF2-40B4-BE49-F238E27FC236}">
                <a16:creationId xmlns:a16="http://schemas.microsoft.com/office/drawing/2014/main" id="{2DF4726C-9E51-464C-8BBA-0EEB51E131B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52727" y="4709313"/>
            <a:ext cx="1700910" cy="158286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D59293B3-6605-0E34-7ED6-4785F15E6FC8}"/>
              </a:ext>
            </a:extLst>
          </p:cNvPr>
          <p:cNvPicPr>
            <a:picLocks noChangeAspect="1"/>
          </p:cNvPicPr>
          <p:nvPr/>
        </p:nvPicPr>
        <p:blipFill>
          <a:blip r:embed="rId8"/>
          <a:stretch>
            <a:fillRect/>
          </a:stretch>
        </p:blipFill>
        <p:spPr>
          <a:xfrm>
            <a:off x="10893439" y="0"/>
            <a:ext cx="1298561" cy="762066"/>
          </a:xfrm>
          <a:prstGeom prst="rect">
            <a:avLst/>
          </a:prstGeom>
        </p:spPr>
      </p:pic>
    </p:spTree>
    <p:extLst>
      <p:ext uri="{BB962C8B-B14F-4D97-AF65-F5344CB8AC3E}">
        <p14:creationId xmlns:p14="http://schemas.microsoft.com/office/powerpoint/2010/main" val="24116024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5DF5F5E-7B60-4937-B6F3-4292E43E7869}"/>
              </a:ext>
            </a:extLst>
          </p:cNvPr>
          <p:cNvSpPr>
            <a:spLocks noGrp="1"/>
          </p:cNvSpPr>
          <p:nvPr>
            <p:ph type="ftr" sz="quarter" idx="11"/>
          </p:nvPr>
        </p:nvSpPr>
        <p:spPr>
          <a:xfrm>
            <a:off x="10263187" y="6509710"/>
            <a:ext cx="1561696" cy="276999"/>
          </a:xfrm>
          <a:prstGeom prst="rect">
            <a:avLst/>
          </a:prstGeom>
        </p:spPr>
        <p:txBody>
          <a:bodyPr vert="horz" lIns="91440" tIns="45720" rIns="91440" bIns="45720" rtlCol="0" anchor="ctr">
            <a:spAutoFit/>
          </a:bodyPr>
          <a:lstStyle>
            <a:defPPr>
              <a:defRPr lang="en-US"/>
            </a:defPPr>
            <a:lvl1pPr marL="0" algn="ctr" defTabSz="914400" rtl="0" eaLnBrk="1" latinLnBrk="0" hangingPunct="1">
              <a:defRPr sz="12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lumMod val="75000"/>
                    <a:lumOff val="25000"/>
                  </a:prstClr>
                </a:solidFill>
                <a:effectLst/>
                <a:uLnTx/>
                <a:uFillTx/>
                <a:latin typeface="Calibri"/>
                <a:ea typeface="+mn-ea"/>
                <a:cs typeface="+mn-cs"/>
              </a:rPr>
              <a:t>Your Logo Here</a:t>
            </a:r>
            <a:endParaRPr kumimoji="0" lang="en-US" sz="1200" b="0" i="0" u="none" strike="noStrike" kern="1200" cap="none" spc="0" normalizeH="0" baseline="0" noProof="0" dirty="0">
              <a:ln>
                <a:noFill/>
              </a:ln>
              <a:solidFill>
                <a:prstClr val="black">
                  <a:lumMod val="75000"/>
                  <a:lumOff val="25000"/>
                </a:prstClr>
              </a:solidFill>
              <a:effectLst/>
              <a:uLnTx/>
              <a:uFillTx/>
              <a:latin typeface="Calibri"/>
              <a:ea typeface="+mn-ea"/>
              <a:cs typeface="+mn-cs"/>
            </a:endParaRPr>
          </a:p>
        </p:txBody>
      </p:sp>
      <p:sp>
        <p:nvSpPr>
          <p:cNvPr id="4" name="Slide Number Placeholder 3">
            <a:extLst>
              <a:ext uri="{FF2B5EF4-FFF2-40B4-BE49-F238E27FC236}">
                <a16:creationId xmlns:a16="http://schemas.microsoft.com/office/drawing/2014/main" id="{AE07D479-60EA-4499-9661-B005232C7992}"/>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FD50806-BABF-4915-9689-3B9956D1C75C}" type="slidenum">
              <a:rPr kumimoji="0" lang="en-US" sz="9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17</a:t>
            </a:fld>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5" name="Picture 4">
            <a:extLst>
              <a:ext uri="{FF2B5EF4-FFF2-40B4-BE49-F238E27FC236}">
                <a16:creationId xmlns:a16="http://schemas.microsoft.com/office/drawing/2014/main" id="{3A08D74A-FF1F-4BD2-AE58-8EC3C0AAD8E0}"/>
              </a:ext>
            </a:extLst>
          </p:cNvPr>
          <p:cNvPicPr>
            <a:picLocks noChangeAspect="1"/>
          </p:cNvPicPr>
          <p:nvPr/>
        </p:nvPicPr>
        <p:blipFill>
          <a:blip r:embed="rId2"/>
          <a:stretch>
            <a:fillRect/>
          </a:stretch>
        </p:blipFill>
        <p:spPr>
          <a:xfrm>
            <a:off x="259645" y="1881849"/>
            <a:ext cx="5252256" cy="2863147"/>
          </a:xfrm>
          <a:prstGeom prst="rect">
            <a:avLst/>
          </a:prstGeom>
          <a:ln>
            <a:noFill/>
          </a:ln>
          <a:effectLst>
            <a:outerShdw blurRad="292100" dist="139700" dir="2700000" algn="tl" rotWithShape="0">
              <a:srgbClr val="333333">
                <a:alpha val="65000"/>
              </a:srgbClr>
            </a:outerShdw>
          </a:effectLst>
        </p:spPr>
      </p:pic>
      <p:pic>
        <p:nvPicPr>
          <p:cNvPr id="8" name="Picture 7">
            <a:extLst>
              <a:ext uri="{FF2B5EF4-FFF2-40B4-BE49-F238E27FC236}">
                <a16:creationId xmlns:a16="http://schemas.microsoft.com/office/drawing/2014/main" id="{DF1E6E35-A0C8-4031-AC5C-EDD43972BF24}"/>
              </a:ext>
            </a:extLst>
          </p:cNvPr>
          <p:cNvPicPr>
            <a:picLocks noChangeAspect="1"/>
          </p:cNvPicPr>
          <p:nvPr/>
        </p:nvPicPr>
        <p:blipFill>
          <a:blip r:embed="rId3"/>
          <a:stretch>
            <a:fillRect/>
          </a:stretch>
        </p:blipFill>
        <p:spPr>
          <a:xfrm>
            <a:off x="6536266" y="1201001"/>
            <a:ext cx="5141383" cy="2510173"/>
          </a:xfrm>
          <a:prstGeom prst="rect">
            <a:avLst/>
          </a:prstGeom>
          <a:ln>
            <a:noFill/>
          </a:ln>
          <a:effectLst>
            <a:outerShdw blurRad="292100" dist="139700" dir="2700000" algn="tl" rotWithShape="0">
              <a:srgbClr val="333333">
                <a:alpha val="65000"/>
              </a:srgbClr>
            </a:outerShdw>
          </a:effectLst>
        </p:spPr>
      </p:pic>
      <p:pic>
        <p:nvPicPr>
          <p:cNvPr id="9" name="Picture 8">
            <a:extLst>
              <a:ext uri="{FF2B5EF4-FFF2-40B4-BE49-F238E27FC236}">
                <a16:creationId xmlns:a16="http://schemas.microsoft.com/office/drawing/2014/main" id="{A9B42432-9B29-493D-9554-1715D77C8A4F}"/>
              </a:ext>
            </a:extLst>
          </p:cNvPr>
          <p:cNvPicPr>
            <a:picLocks noChangeAspect="1"/>
          </p:cNvPicPr>
          <p:nvPr/>
        </p:nvPicPr>
        <p:blipFill>
          <a:blip r:embed="rId4"/>
          <a:stretch>
            <a:fillRect/>
          </a:stretch>
        </p:blipFill>
        <p:spPr>
          <a:xfrm>
            <a:off x="6562247" y="3957576"/>
            <a:ext cx="5115402" cy="2510173"/>
          </a:xfrm>
          <a:prstGeom prst="rect">
            <a:avLst/>
          </a:prstGeom>
          <a:ln>
            <a:noFill/>
          </a:ln>
          <a:effectLst>
            <a:outerShdw blurRad="292100" dist="139700" dir="2700000" algn="tl" rotWithShape="0">
              <a:srgbClr val="333333">
                <a:alpha val="65000"/>
              </a:srgbClr>
            </a:outerShdw>
          </a:effectLst>
        </p:spPr>
      </p:pic>
      <p:sp>
        <p:nvSpPr>
          <p:cNvPr id="7" name="Oval 6">
            <a:extLst>
              <a:ext uri="{FF2B5EF4-FFF2-40B4-BE49-F238E27FC236}">
                <a16:creationId xmlns:a16="http://schemas.microsoft.com/office/drawing/2014/main" id="{53438ADA-9A79-49A3-940E-D095FC417EBE}"/>
              </a:ext>
            </a:extLst>
          </p:cNvPr>
          <p:cNvSpPr/>
          <p:nvPr/>
        </p:nvSpPr>
        <p:spPr>
          <a:xfrm>
            <a:off x="259645" y="187577"/>
            <a:ext cx="4639733" cy="926629"/>
          </a:xfrm>
          <a:prstGeom prst="ellipse">
            <a:avLst/>
          </a:prstGeom>
          <a:solidFill>
            <a:schemeClr val="bg1"/>
          </a:solidFill>
          <a:ln>
            <a:solidFill>
              <a:schemeClr val="tx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TextBox 9">
            <a:extLst>
              <a:ext uri="{FF2B5EF4-FFF2-40B4-BE49-F238E27FC236}">
                <a16:creationId xmlns:a16="http://schemas.microsoft.com/office/drawing/2014/main" id="{66DDFCCF-58B6-4487-9A1A-C6BCFB54157A}"/>
              </a:ext>
            </a:extLst>
          </p:cNvPr>
          <p:cNvSpPr txBox="1"/>
          <p:nvPr/>
        </p:nvSpPr>
        <p:spPr>
          <a:xfrm>
            <a:off x="1023842" y="308269"/>
            <a:ext cx="3723861" cy="646331"/>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t>Direct customer (restaurants) preferred delivery model</a:t>
            </a:r>
            <a:endParaRPr kumimoji="0" lang="ar-SA" sz="18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a:ea typeface="+mn-ea"/>
              <a:cs typeface="+mn-cs"/>
            </a:endParaRPr>
          </a:p>
        </p:txBody>
      </p:sp>
      <p:pic>
        <p:nvPicPr>
          <p:cNvPr id="12" name="Picture 11">
            <a:extLst>
              <a:ext uri="{FF2B5EF4-FFF2-40B4-BE49-F238E27FC236}">
                <a16:creationId xmlns:a16="http://schemas.microsoft.com/office/drawing/2014/main" id="{FAE2E7D6-484A-4F9F-8EE4-88BEB418EBE1}"/>
              </a:ext>
            </a:extLst>
          </p:cNvPr>
          <p:cNvPicPr>
            <a:picLocks noChangeAspect="1"/>
          </p:cNvPicPr>
          <p:nvPr/>
        </p:nvPicPr>
        <p:blipFill>
          <a:blip r:embed="rId5"/>
          <a:stretch>
            <a:fillRect/>
          </a:stretch>
        </p:blipFill>
        <p:spPr>
          <a:xfrm>
            <a:off x="6406769" y="65173"/>
            <a:ext cx="4761389" cy="1048603"/>
          </a:xfrm>
          <a:prstGeom prst="rect">
            <a:avLst/>
          </a:prstGeom>
          <a:effectLst>
            <a:outerShdw blurRad="50800" dist="38100" dir="16200000" rotWithShape="0">
              <a:prstClr val="black">
                <a:alpha val="40000"/>
              </a:prstClr>
            </a:outerShdw>
          </a:effectLst>
        </p:spPr>
      </p:pic>
      <p:sp>
        <p:nvSpPr>
          <p:cNvPr id="13" name="TextBox 12">
            <a:extLst>
              <a:ext uri="{FF2B5EF4-FFF2-40B4-BE49-F238E27FC236}">
                <a16:creationId xmlns:a16="http://schemas.microsoft.com/office/drawing/2014/main" id="{EFDAB475-27DC-4AED-A361-3977A585989D}"/>
              </a:ext>
            </a:extLst>
          </p:cNvPr>
          <p:cNvSpPr txBox="1"/>
          <p:nvPr/>
        </p:nvSpPr>
        <p:spPr>
          <a:xfrm>
            <a:off x="6562247" y="266308"/>
            <a:ext cx="4068183" cy="646331"/>
          </a:xfrm>
          <a:prstGeom prst="rect">
            <a:avLst/>
          </a:prstGeom>
          <a:noFill/>
        </p:spPr>
        <p:txBody>
          <a:bodyPr wrap="square" rtlCol="1">
            <a:spAutoFit/>
          </a:bodyPr>
          <a:lstStyle/>
          <a:p>
            <a:pPr marL="914400" marR="0" lvl="2"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t>Determine the best delivery model for owner (Investor)</a:t>
            </a:r>
          </a:p>
        </p:txBody>
      </p:sp>
      <p:pic>
        <p:nvPicPr>
          <p:cNvPr id="2" name="Picture 1">
            <a:extLst>
              <a:ext uri="{FF2B5EF4-FFF2-40B4-BE49-F238E27FC236}">
                <a16:creationId xmlns:a16="http://schemas.microsoft.com/office/drawing/2014/main" id="{A74232E2-FAF0-AEEA-6989-54A8A046E7E4}"/>
              </a:ext>
            </a:extLst>
          </p:cNvPr>
          <p:cNvPicPr>
            <a:picLocks noChangeAspect="1"/>
          </p:cNvPicPr>
          <p:nvPr/>
        </p:nvPicPr>
        <p:blipFill>
          <a:blip r:embed="rId6"/>
          <a:stretch>
            <a:fillRect/>
          </a:stretch>
        </p:blipFill>
        <p:spPr>
          <a:xfrm>
            <a:off x="10893439" y="0"/>
            <a:ext cx="1298561" cy="762066"/>
          </a:xfrm>
          <a:prstGeom prst="rect">
            <a:avLst/>
          </a:prstGeom>
        </p:spPr>
      </p:pic>
    </p:spTree>
    <p:extLst>
      <p:ext uri="{BB962C8B-B14F-4D97-AF65-F5344CB8AC3E}">
        <p14:creationId xmlns:p14="http://schemas.microsoft.com/office/powerpoint/2010/main" val="40037839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E4ABC35-7714-4F5C-ADC5-1543E8A8243B}"/>
              </a:ext>
            </a:extLst>
          </p:cNvPr>
          <p:cNvSpPr>
            <a:spLocks noGrp="1"/>
          </p:cNvSpPr>
          <p:nvPr>
            <p:ph type="ftr" sz="quarter" idx="11"/>
          </p:nvPr>
        </p:nvSpPr>
        <p:spPr>
          <a:xfrm>
            <a:off x="10263187" y="6509710"/>
            <a:ext cx="1561696" cy="276999"/>
          </a:xfrm>
          <a:prstGeom prst="rect">
            <a:avLst/>
          </a:prstGeom>
        </p:spPr>
        <p:txBody>
          <a:bodyPr vert="horz" lIns="91440" tIns="45720" rIns="91440" bIns="45720" rtlCol="0" anchor="ctr">
            <a:spAutoFit/>
          </a:bodyPr>
          <a:lstStyle>
            <a:defPPr>
              <a:defRPr lang="en-US"/>
            </a:defPPr>
            <a:lvl1pPr marL="0" algn="ctr" defTabSz="914400" rtl="0" eaLnBrk="1" latinLnBrk="0" hangingPunct="1">
              <a:defRPr sz="12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lumMod val="75000"/>
                    <a:lumOff val="25000"/>
                  </a:prstClr>
                </a:solidFill>
                <a:effectLst/>
                <a:uLnTx/>
                <a:uFillTx/>
                <a:latin typeface="Calibri"/>
                <a:ea typeface="+mn-ea"/>
                <a:cs typeface="+mn-cs"/>
              </a:rPr>
              <a:t>Your Logo Here</a:t>
            </a:r>
            <a:endParaRPr kumimoji="0" lang="en-US" sz="1200" b="0" i="0" u="none" strike="noStrike" kern="1200" cap="none" spc="0" normalizeH="0" baseline="0" noProof="0" dirty="0">
              <a:ln>
                <a:noFill/>
              </a:ln>
              <a:solidFill>
                <a:prstClr val="black">
                  <a:lumMod val="75000"/>
                  <a:lumOff val="25000"/>
                </a:prstClr>
              </a:solidFill>
              <a:effectLst/>
              <a:uLnTx/>
              <a:uFillTx/>
              <a:latin typeface="Calibri"/>
              <a:ea typeface="+mn-ea"/>
              <a:cs typeface="+mn-cs"/>
            </a:endParaRPr>
          </a:p>
        </p:txBody>
      </p:sp>
      <p:sp>
        <p:nvSpPr>
          <p:cNvPr id="4" name="Slide Number Placeholder 3">
            <a:extLst>
              <a:ext uri="{FF2B5EF4-FFF2-40B4-BE49-F238E27FC236}">
                <a16:creationId xmlns:a16="http://schemas.microsoft.com/office/drawing/2014/main" id="{AB316C88-DB21-478E-8BFE-A5C1CC0625D8}"/>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FD50806-BABF-4915-9689-3B9956D1C75C}" type="slidenum">
              <a:rPr kumimoji="0" lang="en-US" sz="9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18</a:t>
            </a:fld>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5" name="Picture 4">
            <a:extLst>
              <a:ext uri="{FF2B5EF4-FFF2-40B4-BE49-F238E27FC236}">
                <a16:creationId xmlns:a16="http://schemas.microsoft.com/office/drawing/2014/main" id="{D212BC93-45AB-4A68-8D89-DD7A33105D20}"/>
              </a:ext>
            </a:extLst>
          </p:cNvPr>
          <p:cNvPicPr>
            <a:picLocks noChangeAspect="1"/>
          </p:cNvPicPr>
          <p:nvPr/>
        </p:nvPicPr>
        <p:blipFill>
          <a:blip r:embed="rId2"/>
          <a:stretch>
            <a:fillRect/>
          </a:stretch>
        </p:blipFill>
        <p:spPr>
          <a:xfrm>
            <a:off x="2167467" y="1937785"/>
            <a:ext cx="6003291" cy="3613165"/>
          </a:xfrm>
          <a:prstGeom prst="rect">
            <a:avLst/>
          </a:prstGeom>
          <a:ln>
            <a:noFill/>
          </a:ln>
          <a:effectLst>
            <a:outerShdw blurRad="292100" dist="139700" dir="2700000" algn="tl" rotWithShape="0">
              <a:srgbClr val="333333">
                <a:alpha val="65000"/>
              </a:srgbClr>
            </a:outerShdw>
          </a:effectLst>
        </p:spPr>
      </p:pic>
      <p:sp>
        <p:nvSpPr>
          <p:cNvPr id="2" name="Oval 1">
            <a:extLst>
              <a:ext uri="{FF2B5EF4-FFF2-40B4-BE49-F238E27FC236}">
                <a16:creationId xmlns:a16="http://schemas.microsoft.com/office/drawing/2014/main" id="{93DC0C9D-2833-4228-90DE-22F283ABAA7D}"/>
              </a:ext>
            </a:extLst>
          </p:cNvPr>
          <p:cNvSpPr/>
          <p:nvPr/>
        </p:nvSpPr>
        <p:spPr>
          <a:xfrm>
            <a:off x="1784408" y="329959"/>
            <a:ext cx="6769407" cy="1125991"/>
          </a:xfrm>
          <a:prstGeom prst="ellipse">
            <a:avLst/>
          </a:prstGeom>
          <a:solidFill>
            <a:schemeClr val="bg1"/>
          </a:solidFill>
          <a:ln>
            <a:solidFill>
              <a:schemeClr val="tx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a:ea typeface="+mn-ea"/>
              <a:cs typeface="+mn-cs"/>
            </a:endParaRPr>
          </a:p>
        </p:txBody>
      </p:sp>
      <p:sp>
        <p:nvSpPr>
          <p:cNvPr id="8" name="TextBox 7">
            <a:extLst>
              <a:ext uri="{FF2B5EF4-FFF2-40B4-BE49-F238E27FC236}">
                <a16:creationId xmlns:a16="http://schemas.microsoft.com/office/drawing/2014/main" id="{5A630B71-9703-41E4-8D98-1511A45F896F}"/>
              </a:ext>
            </a:extLst>
          </p:cNvPr>
          <p:cNvSpPr txBox="1"/>
          <p:nvPr/>
        </p:nvSpPr>
        <p:spPr>
          <a:xfrm>
            <a:off x="3040983" y="532620"/>
            <a:ext cx="4997253" cy="923330"/>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t>According to the Smart Technique method, the following result was reached</a:t>
            </a:r>
            <a:endParaRPr kumimoji="0" lang="ar-SA" sz="18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6" name="Picture 5">
            <a:extLst>
              <a:ext uri="{FF2B5EF4-FFF2-40B4-BE49-F238E27FC236}">
                <a16:creationId xmlns:a16="http://schemas.microsoft.com/office/drawing/2014/main" id="{92436D62-E98D-A86C-831D-CC45BE80F4E6}"/>
              </a:ext>
            </a:extLst>
          </p:cNvPr>
          <p:cNvPicPr>
            <a:picLocks noChangeAspect="1"/>
          </p:cNvPicPr>
          <p:nvPr/>
        </p:nvPicPr>
        <p:blipFill>
          <a:blip r:embed="rId3"/>
          <a:stretch>
            <a:fillRect/>
          </a:stretch>
        </p:blipFill>
        <p:spPr>
          <a:xfrm>
            <a:off x="10893439" y="0"/>
            <a:ext cx="1298561" cy="762066"/>
          </a:xfrm>
          <a:prstGeom prst="rect">
            <a:avLst/>
          </a:prstGeom>
        </p:spPr>
      </p:pic>
    </p:spTree>
    <p:extLst>
      <p:ext uri="{BB962C8B-B14F-4D97-AF65-F5344CB8AC3E}">
        <p14:creationId xmlns:p14="http://schemas.microsoft.com/office/powerpoint/2010/main" val="28718309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DEFF9E6-E51F-41E6-AD19-8FF84549AB3E}"/>
              </a:ext>
            </a:extLst>
          </p:cNvPr>
          <p:cNvSpPr>
            <a:spLocks noGrp="1"/>
          </p:cNvSpPr>
          <p:nvPr>
            <p:ph type="ftr" sz="quarter" idx="11"/>
          </p:nvPr>
        </p:nvSpPr>
        <p:spPr>
          <a:xfrm>
            <a:off x="10263187" y="6509710"/>
            <a:ext cx="1561696" cy="276999"/>
          </a:xfrm>
          <a:prstGeom prst="rect">
            <a:avLst/>
          </a:prstGeom>
        </p:spPr>
        <p:txBody>
          <a:bodyPr vert="horz" lIns="91440" tIns="45720" rIns="91440" bIns="45720" rtlCol="0" anchor="ctr">
            <a:spAutoFit/>
          </a:bodyPr>
          <a:lstStyle>
            <a:defPPr>
              <a:defRPr lang="en-US"/>
            </a:defPPr>
            <a:lvl1pPr marL="0" algn="ctr" defTabSz="914400" rtl="0" eaLnBrk="1" latinLnBrk="0" hangingPunct="1">
              <a:defRPr sz="12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lumMod val="75000"/>
                    <a:lumOff val="25000"/>
                  </a:prstClr>
                </a:solidFill>
                <a:effectLst/>
                <a:uLnTx/>
                <a:uFillTx/>
                <a:latin typeface="Calibri"/>
                <a:ea typeface="+mn-ea"/>
                <a:cs typeface="+mn-cs"/>
              </a:rPr>
              <a:t>Your Logo Here</a:t>
            </a:r>
            <a:endParaRPr kumimoji="0" lang="en-US" sz="1200" b="0" i="0" u="none" strike="noStrike" kern="1200" cap="none" spc="0" normalizeH="0" baseline="0" noProof="0" dirty="0">
              <a:ln>
                <a:noFill/>
              </a:ln>
              <a:solidFill>
                <a:prstClr val="black">
                  <a:lumMod val="75000"/>
                  <a:lumOff val="25000"/>
                </a:prstClr>
              </a:solidFill>
              <a:effectLst/>
              <a:uLnTx/>
              <a:uFillTx/>
              <a:latin typeface="Calibri"/>
              <a:ea typeface="+mn-ea"/>
              <a:cs typeface="+mn-cs"/>
            </a:endParaRPr>
          </a:p>
        </p:txBody>
      </p:sp>
      <p:sp>
        <p:nvSpPr>
          <p:cNvPr id="4" name="Slide Number Placeholder 3">
            <a:extLst>
              <a:ext uri="{FF2B5EF4-FFF2-40B4-BE49-F238E27FC236}">
                <a16:creationId xmlns:a16="http://schemas.microsoft.com/office/drawing/2014/main" id="{9555BE32-A5E1-45B4-BD01-9003A5E2174F}"/>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FD50806-BABF-4915-9689-3B9956D1C75C}" type="slidenum">
              <a:rPr kumimoji="0" lang="en-US" sz="9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6" name="Cloud 5">
            <a:extLst>
              <a:ext uri="{FF2B5EF4-FFF2-40B4-BE49-F238E27FC236}">
                <a16:creationId xmlns:a16="http://schemas.microsoft.com/office/drawing/2014/main" id="{00537F3E-9C74-443D-9845-8BED34FA0A19}"/>
              </a:ext>
            </a:extLst>
          </p:cNvPr>
          <p:cNvSpPr/>
          <p:nvPr/>
        </p:nvSpPr>
        <p:spPr>
          <a:xfrm>
            <a:off x="1732198" y="207658"/>
            <a:ext cx="7632023" cy="1444882"/>
          </a:xfrm>
          <a:prstGeom prst="cloud">
            <a:avLst/>
          </a:prstGeom>
          <a:solidFill>
            <a:schemeClr val="accent1">
              <a:lumMod val="75000"/>
            </a:schemeClr>
          </a:solidFill>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7" name="TextBox 6">
            <a:extLst>
              <a:ext uri="{FF2B5EF4-FFF2-40B4-BE49-F238E27FC236}">
                <a16:creationId xmlns:a16="http://schemas.microsoft.com/office/drawing/2014/main" id="{D5045F6D-BCEC-4D1F-A7CA-9E42595EBA16}"/>
              </a:ext>
            </a:extLst>
          </p:cNvPr>
          <p:cNvSpPr txBox="1"/>
          <p:nvPr/>
        </p:nvSpPr>
        <p:spPr>
          <a:xfrm>
            <a:off x="3626560" y="356538"/>
            <a:ext cx="4503884" cy="830997"/>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bg1"/>
                </a:solidFill>
                <a:effectLst/>
                <a:uLnTx/>
                <a:uFillTx/>
                <a:latin typeface="Times New Roman" panose="02020603050405020304" pitchFamily="18" charset="0"/>
                <a:ea typeface="+mn-ea"/>
                <a:cs typeface="Times New Roman" panose="02020603050405020304" pitchFamily="18" charset="0"/>
              </a:rPr>
              <a:t>Manpower required to manage and operate the facility</a:t>
            </a:r>
            <a:endParaRPr kumimoji="0" lang="ar-SA" sz="2400" b="1" i="0" u="none" strike="noStrike" kern="1200" cap="none" spc="0" normalizeH="0" baseline="0" noProof="0" dirty="0">
              <a:ln>
                <a:noFill/>
              </a:ln>
              <a:solidFill>
                <a:schemeClr val="bg1"/>
              </a:solidFill>
              <a:effectLst/>
              <a:uLnTx/>
              <a:uFillTx/>
              <a:latin typeface="Times New Roman" panose="02020603050405020304" pitchFamily="18" charset="0"/>
              <a:ea typeface="+mn-ea"/>
              <a:cs typeface="Times New Roman" panose="02020603050405020304" pitchFamily="18" charset="0"/>
            </a:endParaRPr>
          </a:p>
        </p:txBody>
      </p:sp>
      <p:pic>
        <p:nvPicPr>
          <p:cNvPr id="33" name="Picture 32">
            <a:extLst>
              <a:ext uri="{FF2B5EF4-FFF2-40B4-BE49-F238E27FC236}">
                <a16:creationId xmlns:a16="http://schemas.microsoft.com/office/drawing/2014/main" id="{6A6850FE-471E-4BA0-AF87-649833C80282}"/>
              </a:ext>
            </a:extLst>
          </p:cNvPr>
          <p:cNvPicPr>
            <a:picLocks noChangeAspect="1"/>
          </p:cNvPicPr>
          <p:nvPr/>
        </p:nvPicPr>
        <p:blipFill>
          <a:blip r:embed="rId3"/>
          <a:stretch>
            <a:fillRect/>
          </a:stretch>
        </p:blipFill>
        <p:spPr>
          <a:xfrm>
            <a:off x="5955260" y="2487985"/>
            <a:ext cx="1633870" cy="932769"/>
          </a:xfrm>
          <a:prstGeom prst="rect">
            <a:avLst/>
          </a:prstGeom>
          <a:effectLst>
            <a:outerShdw blurRad="76200" dir="18900000" sy="23000" kx="-1200000" algn="bl" rotWithShape="0">
              <a:prstClr val="black">
                <a:alpha val="20000"/>
              </a:prstClr>
            </a:outerShdw>
          </a:effectLst>
        </p:spPr>
      </p:pic>
      <p:sp>
        <p:nvSpPr>
          <p:cNvPr id="34" name="TextBox 33">
            <a:extLst>
              <a:ext uri="{FF2B5EF4-FFF2-40B4-BE49-F238E27FC236}">
                <a16:creationId xmlns:a16="http://schemas.microsoft.com/office/drawing/2014/main" id="{59B8F63A-5AD1-4ED0-84A3-6FB9A79C0D56}"/>
              </a:ext>
            </a:extLst>
          </p:cNvPr>
          <p:cNvSpPr txBox="1"/>
          <p:nvPr/>
        </p:nvSpPr>
        <p:spPr>
          <a:xfrm>
            <a:off x="6045581" y="2640729"/>
            <a:ext cx="1743780" cy="646331"/>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Cleaning staff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3</a:t>
            </a:r>
            <a:endParaRPr kumimoji="0" lang="ar-SA"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35" name="Picture 34">
            <a:extLst>
              <a:ext uri="{FF2B5EF4-FFF2-40B4-BE49-F238E27FC236}">
                <a16:creationId xmlns:a16="http://schemas.microsoft.com/office/drawing/2014/main" id="{40CCC3A2-BB56-4712-A055-5C7099A47B23}"/>
              </a:ext>
            </a:extLst>
          </p:cNvPr>
          <p:cNvPicPr>
            <a:picLocks noChangeAspect="1"/>
          </p:cNvPicPr>
          <p:nvPr/>
        </p:nvPicPr>
        <p:blipFill>
          <a:blip r:embed="rId3"/>
          <a:stretch>
            <a:fillRect/>
          </a:stretch>
        </p:blipFill>
        <p:spPr>
          <a:xfrm>
            <a:off x="4048830" y="2497511"/>
            <a:ext cx="1633870" cy="932769"/>
          </a:xfrm>
          <a:prstGeom prst="rect">
            <a:avLst/>
          </a:prstGeom>
          <a:effectLst>
            <a:outerShdw blurRad="76200" dir="18900000" sy="23000" kx="-1200000" algn="bl" rotWithShape="0">
              <a:prstClr val="black">
                <a:alpha val="20000"/>
              </a:prstClr>
            </a:outerShdw>
          </a:effectLst>
        </p:spPr>
      </p:pic>
      <p:pic>
        <p:nvPicPr>
          <p:cNvPr id="36" name="Picture 35">
            <a:extLst>
              <a:ext uri="{FF2B5EF4-FFF2-40B4-BE49-F238E27FC236}">
                <a16:creationId xmlns:a16="http://schemas.microsoft.com/office/drawing/2014/main" id="{F1C49060-94C0-4622-9CC5-57E037F934D3}"/>
              </a:ext>
            </a:extLst>
          </p:cNvPr>
          <p:cNvPicPr>
            <a:picLocks noChangeAspect="1"/>
          </p:cNvPicPr>
          <p:nvPr/>
        </p:nvPicPr>
        <p:blipFill>
          <a:blip r:embed="rId3"/>
          <a:stretch>
            <a:fillRect/>
          </a:stretch>
        </p:blipFill>
        <p:spPr>
          <a:xfrm>
            <a:off x="7995702" y="2443159"/>
            <a:ext cx="1633870" cy="932769"/>
          </a:xfrm>
          <a:prstGeom prst="rect">
            <a:avLst/>
          </a:prstGeom>
          <a:effectLst>
            <a:outerShdw blurRad="76200" dir="18900000" sy="23000" kx="-1200000" algn="bl" rotWithShape="0">
              <a:prstClr val="black">
                <a:alpha val="20000"/>
              </a:prstClr>
            </a:outerShdw>
          </a:effectLst>
        </p:spPr>
      </p:pic>
      <p:pic>
        <p:nvPicPr>
          <p:cNvPr id="37" name="Picture 36">
            <a:extLst>
              <a:ext uri="{FF2B5EF4-FFF2-40B4-BE49-F238E27FC236}">
                <a16:creationId xmlns:a16="http://schemas.microsoft.com/office/drawing/2014/main" id="{9063A0AD-F0AF-4049-BF88-12974210ABDB}"/>
              </a:ext>
            </a:extLst>
          </p:cNvPr>
          <p:cNvPicPr>
            <a:picLocks noChangeAspect="1"/>
          </p:cNvPicPr>
          <p:nvPr/>
        </p:nvPicPr>
        <p:blipFill>
          <a:blip r:embed="rId3"/>
          <a:stretch>
            <a:fillRect/>
          </a:stretch>
        </p:blipFill>
        <p:spPr>
          <a:xfrm>
            <a:off x="10036144" y="2430560"/>
            <a:ext cx="1633870" cy="932769"/>
          </a:xfrm>
          <a:prstGeom prst="rect">
            <a:avLst/>
          </a:prstGeom>
          <a:effectLst>
            <a:outerShdw blurRad="76200" dir="18900000" sy="23000" kx="-1200000" algn="bl" rotWithShape="0">
              <a:prstClr val="black">
                <a:alpha val="20000"/>
              </a:prstClr>
            </a:outerShdw>
          </a:effectLst>
        </p:spPr>
      </p:pic>
      <p:sp>
        <p:nvSpPr>
          <p:cNvPr id="38" name="TextBox 37">
            <a:extLst>
              <a:ext uri="{FF2B5EF4-FFF2-40B4-BE49-F238E27FC236}">
                <a16:creationId xmlns:a16="http://schemas.microsoft.com/office/drawing/2014/main" id="{3F88B19D-6298-43FE-AFA2-0A54BC889043}"/>
              </a:ext>
            </a:extLst>
          </p:cNvPr>
          <p:cNvSpPr txBox="1"/>
          <p:nvPr/>
        </p:nvSpPr>
        <p:spPr>
          <a:xfrm>
            <a:off x="4343681" y="2692413"/>
            <a:ext cx="1273867" cy="646331"/>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Manager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1</a:t>
            </a:r>
            <a:endParaRPr kumimoji="0" lang="ar-SA"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39" name="TextBox 38">
            <a:extLst>
              <a:ext uri="{FF2B5EF4-FFF2-40B4-BE49-F238E27FC236}">
                <a16:creationId xmlns:a16="http://schemas.microsoft.com/office/drawing/2014/main" id="{3510C6C4-F13D-442F-A344-FDC16663BACB}"/>
              </a:ext>
            </a:extLst>
          </p:cNvPr>
          <p:cNvSpPr txBox="1"/>
          <p:nvPr/>
        </p:nvSpPr>
        <p:spPr>
          <a:xfrm>
            <a:off x="8130444" y="2552821"/>
            <a:ext cx="1499128" cy="923330"/>
          </a:xfrm>
          <a:prstGeom prst="rect">
            <a:avLst/>
          </a:prstGeom>
          <a:noFill/>
        </p:spPr>
        <p:txBody>
          <a:bodyPr wrap="non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Security staff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1</a:t>
            </a:r>
            <a:endParaRPr kumimoji="0" lang="ar-SA"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40" name="TextBox 39">
            <a:extLst>
              <a:ext uri="{FF2B5EF4-FFF2-40B4-BE49-F238E27FC236}">
                <a16:creationId xmlns:a16="http://schemas.microsoft.com/office/drawing/2014/main" id="{9C935819-515F-4285-BB6D-48A3033A0B49}"/>
              </a:ext>
            </a:extLst>
          </p:cNvPr>
          <p:cNvSpPr txBox="1"/>
          <p:nvPr/>
        </p:nvSpPr>
        <p:spPr>
          <a:xfrm>
            <a:off x="10170886" y="2591097"/>
            <a:ext cx="1414463" cy="923330"/>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Service staff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1</a:t>
            </a:r>
            <a:endParaRPr kumimoji="0" lang="ar-SA"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41" name="Picture 40">
            <a:extLst>
              <a:ext uri="{FF2B5EF4-FFF2-40B4-BE49-F238E27FC236}">
                <a16:creationId xmlns:a16="http://schemas.microsoft.com/office/drawing/2014/main" id="{96930F31-54B6-4555-8098-79D6CBEA6417}"/>
              </a:ext>
            </a:extLst>
          </p:cNvPr>
          <p:cNvPicPr>
            <a:picLocks noChangeAspect="1"/>
          </p:cNvPicPr>
          <p:nvPr/>
        </p:nvPicPr>
        <p:blipFill>
          <a:blip r:embed="rId4"/>
          <a:stretch>
            <a:fillRect/>
          </a:stretch>
        </p:blipFill>
        <p:spPr>
          <a:xfrm>
            <a:off x="27200" y="2546751"/>
            <a:ext cx="2133785" cy="1012024"/>
          </a:xfrm>
          <a:prstGeom prst="rect">
            <a:avLst/>
          </a:prstGeom>
        </p:spPr>
      </p:pic>
      <p:pic>
        <p:nvPicPr>
          <p:cNvPr id="42" name="Picture 41">
            <a:extLst>
              <a:ext uri="{FF2B5EF4-FFF2-40B4-BE49-F238E27FC236}">
                <a16:creationId xmlns:a16="http://schemas.microsoft.com/office/drawing/2014/main" id="{4C22E1A1-2925-4061-928E-F694DDAFE04A}"/>
              </a:ext>
            </a:extLst>
          </p:cNvPr>
          <p:cNvPicPr>
            <a:picLocks noChangeAspect="1"/>
          </p:cNvPicPr>
          <p:nvPr/>
        </p:nvPicPr>
        <p:blipFill>
          <a:blip r:embed="rId4"/>
          <a:stretch>
            <a:fillRect/>
          </a:stretch>
        </p:blipFill>
        <p:spPr>
          <a:xfrm>
            <a:off x="1969498" y="2546751"/>
            <a:ext cx="2133785" cy="1012024"/>
          </a:xfrm>
          <a:prstGeom prst="rect">
            <a:avLst/>
          </a:prstGeom>
        </p:spPr>
      </p:pic>
      <p:sp>
        <p:nvSpPr>
          <p:cNvPr id="43" name="TextBox 42">
            <a:extLst>
              <a:ext uri="{FF2B5EF4-FFF2-40B4-BE49-F238E27FC236}">
                <a16:creationId xmlns:a16="http://schemas.microsoft.com/office/drawing/2014/main" id="{E939E8D3-492A-4215-BF09-F6F2CBBE6634}"/>
              </a:ext>
            </a:extLst>
          </p:cNvPr>
          <p:cNvSpPr txBox="1"/>
          <p:nvPr/>
        </p:nvSpPr>
        <p:spPr>
          <a:xfrm>
            <a:off x="2242454" y="2682367"/>
            <a:ext cx="1450605" cy="923330"/>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Accountant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2</a:t>
            </a:r>
            <a:endParaRPr kumimoji="0" lang="ar-SA"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44" name="TextBox 43">
            <a:extLst>
              <a:ext uri="{FF2B5EF4-FFF2-40B4-BE49-F238E27FC236}">
                <a16:creationId xmlns:a16="http://schemas.microsoft.com/office/drawing/2014/main" id="{F05358B8-412D-40A5-8954-5DF04D9FDB3C}"/>
              </a:ext>
            </a:extLst>
          </p:cNvPr>
          <p:cNvSpPr txBox="1"/>
          <p:nvPr/>
        </p:nvSpPr>
        <p:spPr>
          <a:xfrm>
            <a:off x="202482" y="2729597"/>
            <a:ext cx="1562217" cy="646331"/>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IT employee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1</a:t>
            </a:r>
            <a:endParaRPr kumimoji="0" lang="ar-SA"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24" name="Picture 23">
            <a:extLst>
              <a:ext uri="{FF2B5EF4-FFF2-40B4-BE49-F238E27FC236}">
                <a16:creationId xmlns:a16="http://schemas.microsoft.com/office/drawing/2014/main" id="{10FEDDF7-275A-4B99-9EB6-2B4C80C181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60985" y="4089614"/>
            <a:ext cx="1364889" cy="112313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6" name="Picture 25">
            <a:extLst>
              <a:ext uri="{FF2B5EF4-FFF2-40B4-BE49-F238E27FC236}">
                <a16:creationId xmlns:a16="http://schemas.microsoft.com/office/drawing/2014/main" id="{0C281675-8958-49EF-89D6-A5DAF1F5262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83321" y="4035526"/>
            <a:ext cx="1364889" cy="114265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8" name="Picture 27">
            <a:extLst>
              <a:ext uri="{FF2B5EF4-FFF2-40B4-BE49-F238E27FC236}">
                <a16:creationId xmlns:a16="http://schemas.microsoft.com/office/drawing/2014/main" id="{97F05C17-C795-40A3-97C3-91007F7A17D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95702" y="4035527"/>
            <a:ext cx="1437481" cy="11679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0" name="Picture 29">
            <a:extLst>
              <a:ext uri="{FF2B5EF4-FFF2-40B4-BE49-F238E27FC236}">
                <a16:creationId xmlns:a16="http://schemas.microsoft.com/office/drawing/2014/main" id="{77F198D9-1F63-4729-944E-F3583FB9A52A}"/>
              </a:ext>
            </a:extLst>
          </p:cNvPr>
          <p:cNvPicPr>
            <a:picLocks noChangeAspect="1"/>
          </p:cNvPicPr>
          <p:nvPr/>
        </p:nvPicPr>
        <p:blipFill rotWithShape="1">
          <a:blip r:embed="rId8">
            <a:extLst>
              <a:ext uri="{28A0092B-C50C-407E-A947-70E740481C1C}">
                <a14:useLocalDpi xmlns:a14="http://schemas.microsoft.com/office/drawing/2010/main" val="0"/>
              </a:ext>
            </a:extLst>
          </a:blip>
          <a:srcRect b="9343"/>
          <a:stretch/>
        </p:blipFill>
        <p:spPr>
          <a:xfrm>
            <a:off x="6034877" y="4035526"/>
            <a:ext cx="1377262" cy="11679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2" name="Picture 31">
            <a:extLst>
              <a:ext uri="{FF2B5EF4-FFF2-40B4-BE49-F238E27FC236}">
                <a16:creationId xmlns:a16="http://schemas.microsoft.com/office/drawing/2014/main" id="{11C887B6-02BF-4439-B28E-E991C3087224}"/>
              </a:ext>
            </a:extLst>
          </p:cNvPr>
          <p:cNvPicPr>
            <a:picLocks noChangeAspect="1"/>
          </p:cNvPicPr>
          <p:nvPr/>
        </p:nvPicPr>
        <p:blipFill rotWithShape="1">
          <a:blip r:embed="rId9">
            <a:extLst>
              <a:ext uri="{28A0092B-C50C-407E-A947-70E740481C1C}">
                <a14:useLocalDpi xmlns:a14="http://schemas.microsoft.com/office/drawing/2010/main" val="0"/>
              </a:ext>
            </a:extLst>
          </a:blip>
          <a:srcRect b="8596"/>
          <a:stretch/>
        </p:blipFill>
        <p:spPr>
          <a:xfrm>
            <a:off x="9798351" y="3986153"/>
            <a:ext cx="1871663" cy="122659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Picture 8">
            <a:extLst>
              <a:ext uri="{FF2B5EF4-FFF2-40B4-BE49-F238E27FC236}">
                <a16:creationId xmlns:a16="http://schemas.microsoft.com/office/drawing/2014/main" id="{CAF8EB2D-BE5D-4B6D-9E04-18EEB0A3500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1507" y="4035775"/>
            <a:ext cx="1182031" cy="11820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 name="Picture 1">
            <a:extLst>
              <a:ext uri="{FF2B5EF4-FFF2-40B4-BE49-F238E27FC236}">
                <a16:creationId xmlns:a16="http://schemas.microsoft.com/office/drawing/2014/main" id="{D17560A7-A6A6-6254-F9E1-481B284D9FDD}"/>
              </a:ext>
            </a:extLst>
          </p:cNvPr>
          <p:cNvPicPr>
            <a:picLocks noChangeAspect="1"/>
          </p:cNvPicPr>
          <p:nvPr/>
        </p:nvPicPr>
        <p:blipFill>
          <a:blip r:embed="rId11"/>
          <a:stretch>
            <a:fillRect/>
          </a:stretch>
        </p:blipFill>
        <p:spPr>
          <a:xfrm>
            <a:off x="10893439" y="0"/>
            <a:ext cx="1298561" cy="762066"/>
          </a:xfrm>
          <a:prstGeom prst="rect">
            <a:avLst/>
          </a:prstGeom>
        </p:spPr>
      </p:pic>
    </p:spTree>
    <p:extLst>
      <p:ext uri="{BB962C8B-B14F-4D97-AF65-F5344CB8AC3E}">
        <p14:creationId xmlns:p14="http://schemas.microsoft.com/office/powerpoint/2010/main" val="4143265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55D7B-759C-21D9-CEDA-16E68BDBFBB1}"/>
              </a:ext>
            </a:extLst>
          </p:cNvPr>
          <p:cNvSpPr>
            <a:spLocks noGrp="1"/>
          </p:cNvSpPr>
          <p:nvPr>
            <p:ph type="title"/>
          </p:nvPr>
        </p:nvSpPr>
        <p:spPr>
          <a:xfrm>
            <a:off x="6232279" y="-164830"/>
            <a:ext cx="6860869" cy="1163458"/>
          </a:xfrm>
        </p:spPr>
        <p:txBody>
          <a:bodyPr/>
          <a:lstStyle/>
          <a:p>
            <a:pPr algn="ctr"/>
            <a:r>
              <a:rPr lang="en-US" sz="4000" cap="none" dirty="0">
                <a:ln w="0"/>
                <a:solidFill>
                  <a:schemeClr val="accent6">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Outline</a:t>
            </a:r>
            <a:r>
              <a:rPr lang="en-US" sz="6000" cap="none" dirty="0">
                <a:ln w="0"/>
                <a:solidFill>
                  <a:schemeClr val="accent6">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br>
              <a:rPr lang="en-US" sz="3200" cap="none" dirty="0">
                <a:ln w="0"/>
                <a:solidFill>
                  <a:schemeClr val="accent6">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br>
            <a:endParaRPr lang="en-US" cap="none" dirty="0">
              <a:ln w="0"/>
              <a:solidFill>
                <a:schemeClr val="accent6">
                  <a:lumMod val="50000"/>
                </a:schemeClr>
              </a:solidFill>
              <a:effectLst>
                <a:outerShdw blurRad="38100" dist="25400" dir="5400000" algn="ctr" rotWithShape="0">
                  <a:srgbClr val="6E747A">
                    <a:alpha val="43000"/>
                  </a:srgbClr>
                </a:outerShdw>
              </a:effectLst>
            </a:endParaRPr>
          </a:p>
        </p:txBody>
      </p:sp>
      <p:sp>
        <p:nvSpPr>
          <p:cNvPr id="3" name="Slide Number Placeholder 2">
            <a:extLst>
              <a:ext uri="{FF2B5EF4-FFF2-40B4-BE49-F238E27FC236}">
                <a16:creationId xmlns:a16="http://schemas.microsoft.com/office/drawing/2014/main" id="{A29F49D0-13EE-3FBB-9554-D9EFAFB6A16D}"/>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EC71654-96A5-4280-94F3-931C61A9F92C}" type="slidenum">
              <a:rPr kumimoji="0" lang="en-US" sz="900" b="0" i="0" u="none" strike="noStrike" kern="1200" cap="none" spc="0" normalizeH="0" baseline="0" noProof="0" smtClean="0">
                <a:ln>
                  <a:noFill/>
                </a:ln>
                <a:solidFill>
                  <a:srgbClr val="1E44BC">
                    <a:lumMod val="50000"/>
                  </a:srgbClr>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US" sz="900" b="0" i="0" u="none" strike="noStrike" kern="1200" cap="none" spc="0" normalizeH="0" baseline="0" noProof="0" dirty="0">
              <a:ln>
                <a:noFill/>
              </a:ln>
              <a:solidFill>
                <a:srgbClr val="1E44BC">
                  <a:lumMod val="50000"/>
                </a:srgbClr>
              </a:solidFill>
              <a:effectLst/>
              <a:uLnTx/>
              <a:uFillTx/>
              <a:latin typeface="Calibri"/>
              <a:ea typeface="+mn-ea"/>
              <a:cs typeface="+mn-cs"/>
            </a:endParaRPr>
          </a:p>
        </p:txBody>
      </p:sp>
      <p:graphicFrame>
        <p:nvGraphicFramePr>
          <p:cNvPr id="13" name="Diagram 12">
            <a:extLst>
              <a:ext uri="{FF2B5EF4-FFF2-40B4-BE49-F238E27FC236}">
                <a16:creationId xmlns:a16="http://schemas.microsoft.com/office/drawing/2014/main" id="{0EFD18B7-DD09-8F6F-6A61-56716099ED91}"/>
              </a:ext>
            </a:extLst>
          </p:cNvPr>
          <p:cNvGraphicFramePr/>
          <p:nvPr>
            <p:extLst>
              <p:ext uri="{D42A27DB-BD31-4B8C-83A1-F6EECF244321}">
                <p14:modId xmlns:p14="http://schemas.microsoft.com/office/powerpoint/2010/main" val="374850079"/>
              </p:ext>
            </p:extLst>
          </p:nvPr>
        </p:nvGraphicFramePr>
        <p:xfrm>
          <a:off x="339261" y="137133"/>
          <a:ext cx="7191957" cy="50699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a:extLst>
              <a:ext uri="{FF2B5EF4-FFF2-40B4-BE49-F238E27FC236}">
                <a16:creationId xmlns:a16="http://schemas.microsoft.com/office/drawing/2014/main" id="{DF1CAB66-E933-858F-5DDF-8E308C7B84AC}"/>
              </a:ext>
            </a:extLst>
          </p:cNvPr>
          <p:cNvPicPr>
            <a:picLocks noChangeAspect="1"/>
          </p:cNvPicPr>
          <p:nvPr/>
        </p:nvPicPr>
        <p:blipFill rotWithShape="1">
          <a:blip r:embed="rId7"/>
          <a:srcRect l="25042" r="30613"/>
          <a:stretch/>
        </p:blipFill>
        <p:spPr>
          <a:xfrm>
            <a:off x="7955283" y="861240"/>
            <a:ext cx="4236717" cy="5896718"/>
          </a:xfrm>
          <a:prstGeom prst="rect">
            <a:avLst/>
          </a:prstGeom>
          <a:ln>
            <a:noFill/>
          </a:ln>
          <a:effectLst>
            <a:outerShdw blurRad="44450" dist="27940" dir="5400000" algn="ctr">
              <a:srgbClr val="000000">
                <a:alpha val="32000"/>
              </a:srgbClr>
            </a:outerShdw>
          </a:effectLst>
          <a:scene3d>
            <a:camera prst="perspectiveContrastingLeftFacing"/>
            <a:lightRig rig="balanced" dir="t">
              <a:rot lat="0" lon="0" rev="8700000"/>
            </a:lightRig>
          </a:scene3d>
          <a:sp3d>
            <a:bevelT w="190500" h="38100"/>
          </a:sp3d>
        </p:spPr>
      </p:pic>
      <p:grpSp>
        <p:nvGrpSpPr>
          <p:cNvPr id="8" name="Group 7">
            <a:extLst>
              <a:ext uri="{FF2B5EF4-FFF2-40B4-BE49-F238E27FC236}">
                <a16:creationId xmlns:a16="http://schemas.microsoft.com/office/drawing/2014/main" id="{BE38D18D-9461-4B74-8A4B-41B2684BE6EE}"/>
              </a:ext>
            </a:extLst>
          </p:cNvPr>
          <p:cNvGrpSpPr/>
          <p:nvPr/>
        </p:nvGrpSpPr>
        <p:grpSpPr>
          <a:xfrm>
            <a:off x="1018160" y="2846771"/>
            <a:ext cx="6543851" cy="601812"/>
            <a:chOff x="648105" y="4142158"/>
            <a:chExt cx="6543851" cy="601812"/>
          </a:xfrm>
        </p:grpSpPr>
        <p:sp>
          <p:nvSpPr>
            <p:cNvPr id="9" name="Rectangle: Top Corners Rounded 8">
              <a:extLst>
                <a:ext uri="{FF2B5EF4-FFF2-40B4-BE49-F238E27FC236}">
                  <a16:creationId xmlns:a16="http://schemas.microsoft.com/office/drawing/2014/main" id="{B8C23C92-1D68-44A6-9C6B-A2F742B9FE9A}"/>
                </a:ext>
              </a:extLst>
            </p:cNvPr>
            <p:cNvSpPr/>
            <p:nvPr/>
          </p:nvSpPr>
          <p:spPr>
            <a:xfrm rot="5400000">
              <a:off x="3619125" y="1171138"/>
              <a:ext cx="601812" cy="6543851"/>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Rectangle: Top Corners Rounded 4">
              <a:extLst>
                <a:ext uri="{FF2B5EF4-FFF2-40B4-BE49-F238E27FC236}">
                  <a16:creationId xmlns:a16="http://schemas.microsoft.com/office/drawing/2014/main" id="{7867DA65-592C-487D-AE87-484957C625EB}"/>
                </a:ext>
              </a:extLst>
            </p:cNvPr>
            <p:cNvSpPr txBox="1"/>
            <p:nvPr/>
          </p:nvSpPr>
          <p:spPr>
            <a:xfrm>
              <a:off x="648106" y="4171535"/>
              <a:ext cx="6514473" cy="54305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8920" tIns="22225" rIns="22225" bIns="22225" numCol="1" spcCol="1270" anchor="ctr" anchorCtr="0">
              <a:noAutofit/>
            </a:bodyPr>
            <a:lstStyle/>
            <a:p>
              <a:pPr marL="285750" lvl="1" indent="-285750" algn="l" defTabSz="1555750">
                <a:lnSpc>
                  <a:spcPct val="90000"/>
                </a:lnSpc>
                <a:spcBef>
                  <a:spcPct val="0"/>
                </a:spcBef>
                <a:spcAft>
                  <a:spcPct val="15000"/>
                </a:spcAft>
                <a:buChar char="•"/>
              </a:pPr>
              <a:r>
                <a:rPr lang="en-US" sz="3500" b="1" kern="1200" dirty="0">
                  <a:solidFill>
                    <a:schemeClr val="accent6">
                      <a:lumMod val="50000"/>
                    </a:schemeClr>
                  </a:solidFill>
                </a:rPr>
                <a:t>Financial</a:t>
              </a:r>
              <a:r>
                <a:rPr lang="en-US" sz="3500" b="1" kern="1200" baseline="0" dirty="0">
                  <a:solidFill>
                    <a:schemeClr val="accent6">
                      <a:lumMod val="50000"/>
                    </a:schemeClr>
                  </a:solidFill>
                </a:rPr>
                <a:t> study</a:t>
              </a:r>
              <a:endParaRPr lang="en-US" sz="3500" b="1" kern="1200" dirty="0">
                <a:solidFill>
                  <a:schemeClr val="accent6">
                    <a:lumMod val="50000"/>
                  </a:schemeClr>
                </a:solidFill>
              </a:endParaRPr>
            </a:p>
          </p:txBody>
        </p:sp>
      </p:grpSp>
      <p:grpSp>
        <p:nvGrpSpPr>
          <p:cNvPr id="11" name="Group 10">
            <a:extLst>
              <a:ext uri="{FF2B5EF4-FFF2-40B4-BE49-F238E27FC236}">
                <a16:creationId xmlns:a16="http://schemas.microsoft.com/office/drawing/2014/main" id="{C1BF012A-5396-4208-9AD6-5EC626A728AC}"/>
              </a:ext>
            </a:extLst>
          </p:cNvPr>
          <p:cNvGrpSpPr/>
          <p:nvPr/>
        </p:nvGrpSpPr>
        <p:grpSpPr>
          <a:xfrm>
            <a:off x="343512" y="4220500"/>
            <a:ext cx="648106" cy="925865"/>
            <a:chOff x="1" y="4142158"/>
            <a:chExt cx="648106" cy="925865"/>
          </a:xfrm>
        </p:grpSpPr>
        <p:sp>
          <p:nvSpPr>
            <p:cNvPr id="12" name="Arrow: Chevron 11">
              <a:extLst>
                <a:ext uri="{FF2B5EF4-FFF2-40B4-BE49-F238E27FC236}">
                  <a16:creationId xmlns:a16="http://schemas.microsoft.com/office/drawing/2014/main" id="{A592A394-926C-4540-BDE6-513E39AF907B}"/>
                </a:ext>
              </a:extLst>
            </p:cNvPr>
            <p:cNvSpPr/>
            <p:nvPr/>
          </p:nvSpPr>
          <p:spPr>
            <a:xfrm rot="5400000">
              <a:off x="-138879" y="4281038"/>
              <a:ext cx="925865" cy="648105"/>
            </a:xfrm>
            <a:prstGeom prst="chevron">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Arrow: Chevron 4">
              <a:extLst>
                <a:ext uri="{FF2B5EF4-FFF2-40B4-BE49-F238E27FC236}">
                  <a16:creationId xmlns:a16="http://schemas.microsoft.com/office/drawing/2014/main" id="{3FFE942E-72C0-48A7-B95D-80C29E7CFBC4}"/>
                </a:ext>
              </a:extLst>
            </p:cNvPr>
            <p:cNvSpPr txBox="1"/>
            <p:nvPr/>
          </p:nvSpPr>
          <p:spPr>
            <a:xfrm>
              <a:off x="2" y="4466211"/>
              <a:ext cx="648105" cy="2777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7</a:t>
              </a:r>
            </a:p>
          </p:txBody>
        </p:sp>
      </p:grpSp>
      <p:grpSp>
        <p:nvGrpSpPr>
          <p:cNvPr id="15" name="Group 14">
            <a:extLst>
              <a:ext uri="{FF2B5EF4-FFF2-40B4-BE49-F238E27FC236}">
                <a16:creationId xmlns:a16="http://schemas.microsoft.com/office/drawing/2014/main" id="{12F17167-11AD-4F96-8A78-0075942E3625}"/>
              </a:ext>
            </a:extLst>
          </p:cNvPr>
          <p:cNvGrpSpPr/>
          <p:nvPr/>
        </p:nvGrpSpPr>
        <p:grpSpPr>
          <a:xfrm>
            <a:off x="1018159" y="3532637"/>
            <a:ext cx="6543851" cy="601812"/>
            <a:chOff x="648105" y="3638104"/>
            <a:chExt cx="6543851" cy="601812"/>
          </a:xfrm>
        </p:grpSpPr>
        <p:sp>
          <p:nvSpPr>
            <p:cNvPr id="16" name="Rectangle: Top Corners Rounded 15">
              <a:extLst>
                <a:ext uri="{FF2B5EF4-FFF2-40B4-BE49-F238E27FC236}">
                  <a16:creationId xmlns:a16="http://schemas.microsoft.com/office/drawing/2014/main" id="{A8F46FE0-9613-469F-BD97-B18ED76EA1D3}"/>
                </a:ext>
              </a:extLst>
            </p:cNvPr>
            <p:cNvSpPr/>
            <p:nvPr/>
          </p:nvSpPr>
          <p:spPr>
            <a:xfrm rot="5400000">
              <a:off x="3619125" y="667084"/>
              <a:ext cx="601812" cy="6543851"/>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7" name="Rectangle: Top Corners Rounded 4">
              <a:extLst>
                <a:ext uri="{FF2B5EF4-FFF2-40B4-BE49-F238E27FC236}">
                  <a16:creationId xmlns:a16="http://schemas.microsoft.com/office/drawing/2014/main" id="{CA1C8B1A-9258-4801-9C2C-30C73D055085}"/>
                </a:ext>
              </a:extLst>
            </p:cNvPr>
            <p:cNvSpPr txBox="1"/>
            <p:nvPr/>
          </p:nvSpPr>
          <p:spPr>
            <a:xfrm>
              <a:off x="648106" y="3667481"/>
              <a:ext cx="6514473" cy="54305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8920" tIns="22225" rIns="22225" bIns="22225" numCol="1" spcCol="1270" anchor="ctr" anchorCtr="0">
              <a:noAutofit/>
            </a:bodyPr>
            <a:lstStyle/>
            <a:p>
              <a:pPr marL="285750" lvl="1" indent="-285750" algn="l" defTabSz="1555750">
                <a:lnSpc>
                  <a:spcPct val="90000"/>
                </a:lnSpc>
                <a:spcBef>
                  <a:spcPct val="0"/>
                </a:spcBef>
                <a:spcAft>
                  <a:spcPct val="15000"/>
                </a:spcAft>
                <a:buChar char="•"/>
              </a:pPr>
              <a:r>
                <a:rPr lang="en-US" sz="3500" b="1" kern="1200" dirty="0">
                  <a:solidFill>
                    <a:schemeClr val="accent6">
                      <a:lumMod val="50000"/>
                    </a:schemeClr>
                  </a:solidFill>
                </a:rPr>
                <a:t>Recommendation</a:t>
              </a:r>
            </a:p>
          </p:txBody>
        </p:sp>
      </p:grpSp>
      <p:grpSp>
        <p:nvGrpSpPr>
          <p:cNvPr id="18" name="Group 17">
            <a:extLst>
              <a:ext uri="{FF2B5EF4-FFF2-40B4-BE49-F238E27FC236}">
                <a16:creationId xmlns:a16="http://schemas.microsoft.com/office/drawing/2014/main" id="{CC3BD05F-A0C1-4DED-9CE7-C603D949033F}"/>
              </a:ext>
            </a:extLst>
          </p:cNvPr>
          <p:cNvGrpSpPr/>
          <p:nvPr/>
        </p:nvGrpSpPr>
        <p:grpSpPr>
          <a:xfrm>
            <a:off x="343509" y="4914543"/>
            <a:ext cx="648106" cy="925865"/>
            <a:chOff x="1" y="3638107"/>
            <a:chExt cx="648106" cy="925865"/>
          </a:xfrm>
        </p:grpSpPr>
        <p:sp>
          <p:nvSpPr>
            <p:cNvPr id="19" name="Arrow: Chevron 18">
              <a:extLst>
                <a:ext uri="{FF2B5EF4-FFF2-40B4-BE49-F238E27FC236}">
                  <a16:creationId xmlns:a16="http://schemas.microsoft.com/office/drawing/2014/main" id="{37016F5C-BC4E-47E8-96AB-D8099395AF5D}"/>
                </a:ext>
              </a:extLst>
            </p:cNvPr>
            <p:cNvSpPr/>
            <p:nvPr/>
          </p:nvSpPr>
          <p:spPr>
            <a:xfrm rot="5400000">
              <a:off x="-138879" y="3776987"/>
              <a:ext cx="925865" cy="648105"/>
            </a:xfrm>
            <a:prstGeom prst="chevron">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Arrow: Chevron 4">
              <a:extLst>
                <a:ext uri="{FF2B5EF4-FFF2-40B4-BE49-F238E27FC236}">
                  <a16:creationId xmlns:a16="http://schemas.microsoft.com/office/drawing/2014/main" id="{05CB712E-DDF1-4252-9E68-E5867D568FC5}"/>
                </a:ext>
              </a:extLst>
            </p:cNvPr>
            <p:cNvSpPr txBox="1"/>
            <p:nvPr/>
          </p:nvSpPr>
          <p:spPr>
            <a:xfrm>
              <a:off x="2" y="3962160"/>
              <a:ext cx="648105" cy="2777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8</a:t>
              </a:r>
            </a:p>
          </p:txBody>
        </p:sp>
      </p:grpSp>
      <p:grpSp>
        <p:nvGrpSpPr>
          <p:cNvPr id="21" name="Group 20">
            <a:extLst>
              <a:ext uri="{FF2B5EF4-FFF2-40B4-BE49-F238E27FC236}">
                <a16:creationId xmlns:a16="http://schemas.microsoft.com/office/drawing/2014/main" id="{4209FC61-498E-4C78-91F7-8DBF2EF79C74}"/>
              </a:ext>
            </a:extLst>
          </p:cNvPr>
          <p:cNvGrpSpPr/>
          <p:nvPr/>
        </p:nvGrpSpPr>
        <p:grpSpPr>
          <a:xfrm>
            <a:off x="1018159" y="4216287"/>
            <a:ext cx="6543851" cy="601812"/>
            <a:chOff x="648105" y="3638104"/>
            <a:chExt cx="6543851" cy="601812"/>
          </a:xfrm>
        </p:grpSpPr>
        <p:sp>
          <p:nvSpPr>
            <p:cNvPr id="22" name="Rectangle: Top Corners Rounded 21">
              <a:extLst>
                <a:ext uri="{FF2B5EF4-FFF2-40B4-BE49-F238E27FC236}">
                  <a16:creationId xmlns:a16="http://schemas.microsoft.com/office/drawing/2014/main" id="{D08B0A05-F811-4356-B719-8E44FD61E2FD}"/>
                </a:ext>
              </a:extLst>
            </p:cNvPr>
            <p:cNvSpPr/>
            <p:nvPr/>
          </p:nvSpPr>
          <p:spPr>
            <a:xfrm rot="5400000">
              <a:off x="3619125" y="667084"/>
              <a:ext cx="601812" cy="6543851"/>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3" name="Rectangle: Top Corners Rounded 4">
              <a:extLst>
                <a:ext uri="{FF2B5EF4-FFF2-40B4-BE49-F238E27FC236}">
                  <a16:creationId xmlns:a16="http://schemas.microsoft.com/office/drawing/2014/main" id="{EBE5D376-6E80-4E84-A722-197B87056564}"/>
                </a:ext>
              </a:extLst>
            </p:cNvPr>
            <p:cNvSpPr txBox="1"/>
            <p:nvPr/>
          </p:nvSpPr>
          <p:spPr>
            <a:xfrm>
              <a:off x="648106" y="3667481"/>
              <a:ext cx="6514473" cy="54305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8920" tIns="22225" rIns="22225" bIns="22225" numCol="1" spcCol="1270" anchor="ctr" anchorCtr="0">
              <a:noAutofit/>
            </a:bodyPr>
            <a:lstStyle/>
            <a:p>
              <a:pPr marL="285750" lvl="1" indent="-285750" algn="l" defTabSz="1555750">
                <a:lnSpc>
                  <a:spcPct val="90000"/>
                </a:lnSpc>
                <a:spcBef>
                  <a:spcPct val="0"/>
                </a:spcBef>
                <a:spcAft>
                  <a:spcPct val="15000"/>
                </a:spcAft>
                <a:buChar char="•"/>
              </a:pPr>
              <a:r>
                <a:rPr lang="en-US" sz="3500" b="1" kern="1200" dirty="0">
                  <a:solidFill>
                    <a:schemeClr val="accent6">
                      <a:lumMod val="50000"/>
                    </a:schemeClr>
                  </a:solidFill>
                </a:rPr>
                <a:t>Conclusion</a:t>
              </a:r>
            </a:p>
          </p:txBody>
        </p:sp>
      </p:grpSp>
      <p:grpSp>
        <p:nvGrpSpPr>
          <p:cNvPr id="27" name="Group 26">
            <a:extLst>
              <a:ext uri="{FF2B5EF4-FFF2-40B4-BE49-F238E27FC236}">
                <a16:creationId xmlns:a16="http://schemas.microsoft.com/office/drawing/2014/main" id="{3CDD6D7A-6F7F-4725-B46A-67C1B49CDEA1}"/>
              </a:ext>
            </a:extLst>
          </p:cNvPr>
          <p:cNvGrpSpPr/>
          <p:nvPr/>
        </p:nvGrpSpPr>
        <p:grpSpPr>
          <a:xfrm>
            <a:off x="1018160" y="4902610"/>
            <a:ext cx="6543851" cy="601812"/>
            <a:chOff x="648105" y="3423763"/>
            <a:chExt cx="6543851" cy="601812"/>
          </a:xfrm>
        </p:grpSpPr>
        <p:sp>
          <p:nvSpPr>
            <p:cNvPr id="28" name="Rectangle: Top Corners Rounded 27">
              <a:extLst>
                <a:ext uri="{FF2B5EF4-FFF2-40B4-BE49-F238E27FC236}">
                  <a16:creationId xmlns:a16="http://schemas.microsoft.com/office/drawing/2014/main" id="{90CCFEB9-1070-4E11-ADE9-C20E226CA797}"/>
                </a:ext>
              </a:extLst>
            </p:cNvPr>
            <p:cNvSpPr/>
            <p:nvPr/>
          </p:nvSpPr>
          <p:spPr>
            <a:xfrm rot="5400000">
              <a:off x="3619125" y="452743"/>
              <a:ext cx="601812" cy="6543851"/>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9" name="Rectangle: Top Corners Rounded 4">
              <a:extLst>
                <a:ext uri="{FF2B5EF4-FFF2-40B4-BE49-F238E27FC236}">
                  <a16:creationId xmlns:a16="http://schemas.microsoft.com/office/drawing/2014/main" id="{3156B946-3170-42FA-A642-E721BD47FAF5}"/>
                </a:ext>
              </a:extLst>
            </p:cNvPr>
            <p:cNvSpPr txBox="1"/>
            <p:nvPr/>
          </p:nvSpPr>
          <p:spPr>
            <a:xfrm>
              <a:off x="648106" y="3453140"/>
              <a:ext cx="6514473" cy="54305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8920" tIns="22225" rIns="22225" bIns="22225" numCol="1" spcCol="1270" anchor="ctr" anchorCtr="0">
              <a:noAutofit/>
            </a:bodyPr>
            <a:lstStyle/>
            <a:p>
              <a:pPr marL="285750" lvl="1" indent="-285750" algn="l" defTabSz="1555750">
                <a:lnSpc>
                  <a:spcPct val="90000"/>
                </a:lnSpc>
                <a:spcBef>
                  <a:spcPct val="0"/>
                </a:spcBef>
                <a:spcAft>
                  <a:spcPct val="15000"/>
                </a:spcAft>
                <a:buChar char="•"/>
              </a:pPr>
              <a:r>
                <a:rPr lang="en-US" sz="3500" b="1" kern="1200" dirty="0">
                  <a:solidFill>
                    <a:schemeClr val="accent6">
                      <a:lumMod val="50000"/>
                    </a:schemeClr>
                  </a:solidFill>
                </a:rPr>
                <a:t>Difficulties &amp; Challenges</a:t>
              </a:r>
            </a:p>
          </p:txBody>
        </p:sp>
      </p:grpSp>
      <p:pic>
        <p:nvPicPr>
          <p:cNvPr id="4" name="Picture 3">
            <a:extLst>
              <a:ext uri="{FF2B5EF4-FFF2-40B4-BE49-F238E27FC236}">
                <a16:creationId xmlns:a16="http://schemas.microsoft.com/office/drawing/2014/main" id="{B9EB0934-3301-3F67-7FFD-CA3A701C9E26}"/>
              </a:ext>
            </a:extLst>
          </p:cNvPr>
          <p:cNvPicPr>
            <a:picLocks noChangeAspect="1"/>
          </p:cNvPicPr>
          <p:nvPr/>
        </p:nvPicPr>
        <p:blipFill>
          <a:blip r:embed="rId8"/>
          <a:stretch>
            <a:fillRect/>
          </a:stretch>
        </p:blipFill>
        <p:spPr>
          <a:xfrm>
            <a:off x="10893439" y="0"/>
            <a:ext cx="1298561" cy="762066"/>
          </a:xfrm>
          <a:prstGeom prst="rect">
            <a:avLst/>
          </a:prstGeom>
        </p:spPr>
      </p:pic>
    </p:spTree>
    <p:extLst>
      <p:ext uri="{BB962C8B-B14F-4D97-AF65-F5344CB8AC3E}">
        <p14:creationId xmlns:p14="http://schemas.microsoft.com/office/powerpoint/2010/main" val="41994821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D46C762C-2601-4280-8833-726D27D88AA3}"/>
              </a:ext>
            </a:extLst>
          </p:cNvPr>
          <p:cNvSpPr>
            <a:spLocks noGrp="1"/>
          </p:cNvSpPr>
          <p:nvPr>
            <p:ph type="title"/>
          </p:nvPr>
        </p:nvSpPr>
        <p:spPr/>
        <p:txBody>
          <a:bodyPr/>
          <a:lstStyle/>
          <a:p>
            <a:r>
              <a:rPr lang="en-US" dirty="0"/>
              <a:t>Slide 10</a:t>
            </a:r>
          </a:p>
        </p:txBody>
      </p:sp>
      <p:sp>
        <p:nvSpPr>
          <p:cNvPr id="3" name="TextBox 2">
            <a:extLst>
              <a:ext uri="{FF2B5EF4-FFF2-40B4-BE49-F238E27FC236}">
                <a16:creationId xmlns:a16="http://schemas.microsoft.com/office/drawing/2014/main" id="{B89D68B1-C4DE-4A85-B26C-5E09244940E0}"/>
              </a:ext>
            </a:extLst>
          </p:cNvPr>
          <p:cNvSpPr txBox="1"/>
          <p:nvPr/>
        </p:nvSpPr>
        <p:spPr>
          <a:xfrm>
            <a:off x="1083733" y="474133"/>
            <a:ext cx="8195734" cy="1015663"/>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Mobile application</a:t>
            </a:r>
            <a:endParaRPr kumimoji="0" lang="ar-SA" sz="6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5" name="Picture 4">
            <a:extLst>
              <a:ext uri="{FF2B5EF4-FFF2-40B4-BE49-F238E27FC236}">
                <a16:creationId xmlns:a16="http://schemas.microsoft.com/office/drawing/2014/main" id="{43A61475-4505-4559-BABF-B55A405650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89289"/>
            <a:ext cx="12191999" cy="4549423"/>
          </a:xfrm>
          <a:prstGeom prst="rect">
            <a:avLst/>
          </a:prstGeom>
        </p:spPr>
      </p:pic>
      <p:pic>
        <p:nvPicPr>
          <p:cNvPr id="4" name="Picture 3">
            <a:extLst>
              <a:ext uri="{FF2B5EF4-FFF2-40B4-BE49-F238E27FC236}">
                <a16:creationId xmlns:a16="http://schemas.microsoft.com/office/drawing/2014/main" id="{C98862D6-F4CA-AA47-7DB3-18FD63594BFB}"/>
              </a:ext>
            </a:extLst>
          </p:cNvPr>
          <p:cNvPicPr>
            <a:picLocks noChangeAspect="1"/>
          </p:cNvPicPr>
          <p:nvPr/>
        </p:nvPicPr>
        <p:blipFill>
          <a:blip r:embed="rId4"/>
          <a:stretch>
            <a:fillRect/>
          </a:stretch>
        </p:blipFill>
        <p:spPr>
          <a:xfrm>
            <a:off x="10893439" y="0"/>
            <a:ext cx="1298561" cy="762066"/>
          </a:xfrm>
          <a:prstGeom prst="rect">
            <a:avLst/>
          </a:prstGeom>
        </p:spPr>
      </p:pic>
    </p:spTree>
    <p:extLst>
      <p:ext uri="{BB962C8B-B14F-4D97-AF65-F5344CB8AC3E}">
        <p14:creationId xmlns:p14="http://schemas.microsoft.com/office/powerpoint/2010/main" val="7236526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Footer Placeholder 128">
            <a:extLst>
              <a:ext uri="{FF2B5EF4-FFF2-40B4-BE49-F238E27FC236}">
                <a16:creationId xmlns:a16="http://schemas.microsoft.com/office/drawing/2014/main" id="{B1EC8198-CF19-4894-AB0A-1568DC1EF043}"/>
              </a:ext>
            </a:extLst>
          </p:cNvPr>
          <p:cNvSpPr>
            <a:spLocks noGrp="1"/>
          </p:cNvSpPr>
          <p:nvPr>
            <p:ph type="ftr" sz="quarter" idx="11"/>
          </p:nvPr>
        </p:nvSpPr>
        <p:spPr>
          <a:xfrm>
            <a:off x="10263187" y="6509710"/>
            <a:ext cx="1561696" cy="276999"/>
          </a:xfrm>
          <a:prstGeom prst="rect">
            <a:avLst/>
          </a:prstGeom>
        </p:spPr>
        <p:txBody>
          <a:bodyPr vert="horz" lIns="91440" tIns="45720" rIns="91440" bIns="45720" rtlCol="0" anchor="ctr">
            <a:spAutoFit/>
          </a:bodyPr>
          <a:lstStyle>
            <a:defPPr>
              <a:defRPr lang="en-US"/>
            </a:defPPr>
            <a:lvl1pPr marL="0" algn="ctr" defTabSz="914400" rtl="0" eaLnBrk="1" latinLnBrk="0" hangingPunct="1">
              <a:defRPr sz="12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lumMod val="75000"/>
                    <a:lumOff val="25000"/>
                  </a:prstClr>
                </a:solidFill>
                <a:effectLst/>
                <a:uLnTx/>
                <a:uFillTx/>
                <a:latin typeface="Calibri"/>
                <a:ea typeface="+mn-ea"/>
                <a:cs typeface="+mn-cs"/>
              </a:rPr>
              <a:t>Your Logo Here</a:t>
            </a:r>
            <a:endParaRPr kumimoji="0" lang="en-US" sz="1200" b="0" i="0" u="none" strike="noStrike" kern="1200" cap="none" spc="0" normalizeH="0" baseline="0" noProof="0" dirty="0">
              <a:ln>
                <a:noFill/>
              </a:ln>
              <a:solidFill>
                <a:prstClr val="black">
                  <a:lumMod val="75000"/>
                  <a:lumOff val="25000"/>
                </a:prstClr>
              </a:solidFill>
              <a:effectLst/>
              <a:uLnTx/>
              <a:uFillTx/>
              <a:latin typeface="Calibri"/>
              <a:ea typeface="+mn-ea"/>
              <a:cs typeface="+mn-cs"/>
            </a:endParaRPr>
          </a:p>
        </p:txBody>
      </p:sp>
      <p:sp>
        <p:nvSpPr>
          <p:cNvPr id="130" name="Slide Number Placeholder 129">
            <a:extLst>
              <a:ext uri="{FF2B5EF4-FFF2-40B4-BE49-F238E27FC236}">
                <a16:creationId xmlns:a16="http://schemas.microsoft.com/office/drawing/2014/main" id="{6B37FA8E-54BF-4AF0-BF0C-916033E8ADE5}"/>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FD50806-BABF-4915-9689-3B9956D1C75C}" type="slidenum">
              <a:rPr kumimoji="0" lang="en-US" sz="9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21</a:t>
            </a:fld>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grpSp>
        <p:nvGrpSpPr>
          <p:cNvPr id="5" name="Group 4">
            <a:extLst>
              <a:ext uri="{FF2B5EF4-FFF2-40B4-BE49-F238E27FC236}">
                <a16:creationId xmlns:a16="http://schemas.microsoft.com/office/drawing/2014/main" id="{59686644-26FD-427C-94BD-9F7FB27DE490}"/>
              </a:ext>
            </a:extLst>
          </p:cNvPr>
          <p:cNvGrpSpPr/>
          <p:nvPr/>
        </p:nvGrpSpPr>
        <p:grpSpPr>
          <a:xfrm>
            <a:off x="367117" y="932305"/>
            <a:ext cx="5388215" cy="5050860"/>
            <a:chOff x="248480" y="31157"/>
            <a:chExt cx="4697421" cy="4207211"/>
          </a:xfrm>
        </p:grpSpPr>
        <p:pic>
          <p:nvPicPr>
            <p:cNvPr id="2" name="Picture 1">
              <a:extLst>
                <a:ext uri="{FF2B5EF4-FFF2-40B4-BE49-F238E27FC236}">
                  <a16:creationId xmlns:a16="http://schemas.microsoft.com/office/drawing/2014/main" id="{BB632857-98B2-47AC-A2A3-88FA9A4B8B43}"/>
                </a:ext>
              </a:extLst>
            </p:cNvPr>
            <p:cNvPicPr>
              <a:picLocks noChangeAspect="1"/>
            </p:cNvPicPr>
            <p:nvPr/>
          </p:nvPicPr>
          <p:blipFill>
            <a:blip r:embed="rId3"/>
            <a:stretch>
              <a:fillRect/>
            </a:stretch>
          </p:blipFill>
          <p:spPr>
            <a:xfrm>
              <a:off x="285396" y="1497496"/>
              <a:ext cx="4660505" cy="27408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Oval 2">
              <a:extLst>
                <a:ext uri="{FF2B5EF4-FFF2-40B4-BE49-F238E27FC236}">
                  <a16:creationId xmlns:a16="http://schemas.microsoft.com/office/drawing/2014/main" id="{B653799A-E899-48E6-BEA9-0629581AEF85}"/>
                </a:ext>
              </a:extLst>
            </p:cNvPr>
            <p:cNvSpPr/>
            <p:nvPr/>
          </p:nvSpPr>
          <p:spPr>
            <a:xfrm>
              <a:off x="248480" y="31157"/>
              <a:ext cx="4200940" cy="1376160"/>
            </a:xfrm>
            <a:prstGeom prst="ellipse">
              <a:avLst/>
            </a:prstGeom>
            <a:ln>
              <a:solidFill>
                <a:schemeClr val="tx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a:ea typeface="+mn-ea"/>
                <a:cs typeface="+mn-cs"/>
              </a:endParaRPr>
            </a:p>
          </p:txBody>
        </p:sp>
      </p:grpSp>
      <p:sp>
        <p:nvSpPr>
          <p:cNvPr id="4" name="TextBox 3">
            <a:extLst>
              <a:ext uri="{FF2B5EF4-FFF2-40B4-BE49-F238E27FC236}">
                <a16:creationId xmlns:a16="http://schemas.microsoft.com/office/drawing/2014/main" id="{B3029532-2B29-4E7F-89C4-E35779E928AD}"/>
              </a:ext>
            </a:extLst>
          </p:cNvPr>
          <p:cNvSpPr txBox="1"/>
          <p:nvPr/>
        </p:nvSpPr>
        <p:spPr>
          <a:xfrm>
            <a:off x="934292" y="1322867"/>
            <a:ext cx="3596677" cy="646331"/>
          </a:xfrm>
          <a:prstGeom prst="rect">
            <a:avLst/>
          </a:prstGeom>
          <a:noFill/>
        </p:spPr>
        <p:txBody>
          <a:bodyPr wrap="square" rtlCol="1">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w="0"/>
                <a:solidFill>
                  <a:schemeClr val="bg1"/>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t>The preferred food ordering way for end customers</a:t>
            </a:r>
            <a:endParaRPr kumimoji="0" lang="ar-SA" sz="1800" b="1" i="0" u="none" strike="noStrike" kern="1200" cap="none" spc="0" normalizeH="0" baseline="0" noProof="0" dirty="0">
              <a:ln w="0"/>
              <a:solidFill>
                <a:schemeClr val="bg1"/>
              </a:solidFill>
              <a:effectLst>
                <a:outerShdw blurRad="38100" dist="19050" dir="2700000" algn="tl" rotWithShape="0">
                  <a:prstClr val="black">
                    <a:alpha val="40000"/>
                  </a:prstClr>
                </a:outerShdw>
              </a:effectLst>
              <a:uLnTx/>
              <a:uFillTx/>
              <a:latin typeface="Calibri"/>
              <a:ea typeface="+mn-ea"/>
              <a:cs typeface="+mn-cs"/>
            </a:endParaRPr>
          </a:p>
        </p:txBody>
      </p:sp>
      <p:pic>
        <p:nvPicPr>
          <p:cNvPr id="14" name="Picture 13">
            <a:extLst>
              <a:ext uri="{FF2B5EF4-FFF2-40B4-BE49-F238E27FC236}">
                <a16:creationId xmlns:a16="http://schemas.microsoft.com/office/drawing/2014/main" id="{1C16FCA4-00CC-41A0-B464-89BCE8A96A2E}"/>
              </a:ext>
            </a:extLst>
          </p:cNvPr>
          <p:cNvPicPr>
            <a:picLocks noChangeAspect="1"/>
          </p:cNvPicPr>
          <p:nvPr/>
        </p:nvPicPr>
        <p:blipFill>
          <a:blip r:embed="rId4"/>
          <a:stretch>
            <a:fillRect/>
          </a:stretch>
        </p:blipFill>
        <p:spPr>
          <a:xfrm>
            <a:off x="5936448" y="2664290"/>
            <a:ext cx="5888435" cy="33188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15" name="Group 14">
            <a:extLst>
              <a:ext uri="{FF2B5EF4-FFF2-40B4-BE49-F238E27FC236}">
                <a16:creationId xmlns:a16="http://schemas.microsoft.com/office/drawing/2014/main" id="{FD295730-1A88-4716-9B0E-4182A6922D87}"/>
              </a:ext>
            </a:extLst>
          </p:cNvPr>
          <p:cNvGrpSpPr/>
          <p:nvPr/>
        </p:nvGrpSpPr>
        <p:grpSpPr>
          <a:xfrm>
            <a:off x="5936448" y="781878"/>
            <a:ext cx="5076108" cy="1745069"/>
            <a:chOff x="3286540" y="132741"/>
            <a:chExt cx="4200941" cy="1376159"/>
          </a:xfrm>
        </p:grpSpPr>
        <p:sp>
          <p:nvSpPr>
            <p:cNvPr id="16" name="Oval 15">
              <a:extLst>
                <a:ext uri="{FF2B5EF4-FFF2-40B4-BE49-F238E27FC236}">
                  <a16:creationId xmlns:a16="http://schemas.microsoft.com/office/drawing/2014/main" id="{D67D7479-0DBF-439E-9E22-9261A1C5A85F}"/>
                </a:ext>
              </a:extLst>
            </p:cNvPr>
            <p:cNvSpPr/>
            <p:nvPr/>
          </p:nvSpPr>
          <p:spPr>
            <a:xfrm flipH="1">
              <a:off x="3286540" y="132741"/>
              <a:ext cx="4200941" cy="1376159"/>
            </a:xfrm>
            <a:prstGeom prst="ellipse">
              <a:avLst/>
            </a:prstGeom>
            <a:ln>
              <a:solidFill>
                <a:schemeClr val="tx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white"/>
                </a:solidFill>
                <a:effectLst/>
                <a:uLnTx/>
                <a:uFillTx/>
                <a:latin typeface="Calibri"/>
                <a:ea typeface="+mn-ea"/>
                <a:cs typeface="+mn-cs"/>
              </a:endParaRPr>
            </a:p>
          </p:txBody>
        </p:sp>
        <p:pic>
          <p:nvPicPr>
            <p:cNvPr id="17" name="Picture 16">
              <a:extLst>
                <a:ext uri="{FF2B5EF4-FFF2-40B4-BE49-F238E27FC236}">
                  <a16:creationId xmlns:a16="http://schemas.microsoft.com/office/drawing/2014/main" id="{CF7A0145-9279-4951-9E56-19475CC98048}"/>
                </a:ext>
              </a:extLst>
            </p:cNvPr>
            <p:cNvPicPr>
              <a:picLocks noChangeAspect="1"/>
            </p:cNvPicPr>
            <p:nvPr/>
          </p:nvPicPr>
          <p:blipFill>
            <a:blip r:embed="rId5"/>
            <a:stretch>
              <a:fillRect/>
            </a:stretch>
          </p:blipFill>
          <p:spPr>
            <a:xfrm>
              <a:off x="3701537" y="339196"/>
              <a:ext cx="3785944" cy="963251"/>
            </a:xfrm>
            <a:prstGeom prst="rect">
              <a:avLst/>
            </a:prstGeom>
          </p:spPr>
        </p:pic>
      </p:grpSp>
      <p:pic>
        <p:nvPicPr>
          <p:cNvPr id="6" name="Picture 5">
            <a:extLst>
              <a:ext uri="{FF2B5EF4-FFF2-40B4-BE49-F238E27FC236}">
                <a16:creationId xmlns:a16="http://schemas.microsoft.com/office/drawing/2014/main" id="{5EAF8FEA-A1ED-E865-C34A-C58DEC4D3AFC}"/>
              </a:ext>
            </a:extLst>
          </p:cNvPr>
          <p:cNvPicPr>
            <a:picLocks noChangeAspect="1"/>
          </p:cNvPicPr>
          <p:nvPr/>
        </p:nvPicPr>
        <p:blipFill>
          <a:blip r:embed="rId6"/>
          <a:stretch>
            <a:fillRect/>
          </a:stretch>
        </p:blipFill>
        <p:spPr>
          <a:xfrm>
            <a:off x="10893439" y="0"/>
            <a:ext cx="1298561" cy="762066"/>
          </a:xfrm>
          <a:prstGeom prst="rect">
            <a:avLst/>
          </a:prstGeom>
        </p:spPr>
      </p:pic>
    </p:spTree>
    <p:extLst>
      <p:ext uri="{BB962C8B-B14F-4D97-AF65-F5344CB8AC3E}">
        <p14:creationId xmlns:p14="http://schemas.microsoft.com/office/powerpoint/2010/main" val="8796396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248AE5A-69A3-4DCB-963E-FF2405B5B806}"/>
              </a:ext>
            </a:extLst>
          </p:cNvPr>
          <p:cNvSpPr>
            <a:spLocks noGrp="1"/>
          </p:cNvSpPr>
          <p:nvPr>
            <p:ph type="sldNum" sz="quarter" idx="12"/>
          </p:nvPr>
        </p:nvSpPr>
        <p:spPr/>
        <p:txBody>
          <a:bodyPr/>
          <a:lstStyle/>
          <a:p>
            <a:fld id="{9EC71654-96A5-4280-94F3-931C61A9F92C}" type="slidenum">
              <a:rPr lang="en-US" noProof="0" smtClean="0"/>
              <a:pPr/>
              <a:t>22</a:t>
            </a:fld>
            <a:endParaRPr lang="en-US" noProof="0" dirty="0"/>
          </a:p>
        </p:txBody>
      </p:sp>
      <p:pic>
        <p:nvPicPr>
          <p:cNvPr id="4" name="Picture 3">
            <a:extLst>
              <a:ext uri="{FF2B5EF4-FFF2-40B4-BE49-F238E27FC236}">
                <a16:creationId xmlns:a16="http://schemas.microsoft.com/office/drawing/2014/main" id="{84E8503F-34D7-42F0-AA90-C82E82FAFEAE}"/>
              </a:ext>
            </a:extLst>
          </p:cNvPr>
          <p:cNvPicPr>
            <a:picLocks noChangeAspect="1"/>
          </p:cNvPicPr>
          <p:nvPr/>
        </p:nvPicPr>
        <p:blipFill>
          <a:blip r:embed="rId2"/>
          <a:stretch>
            <a:fillRect/>
          </a:stretch>
        </p:blipFill>
        <p:spPr>
          <a:xfrm>
            <a:off x="343659" y="789203"/>
            <a:ext cx="4517528" cy="2639797"/>
          </a:xfrm>
          <a:prstGeom prst="rect">
            <a:avLst/>
          </a:prstGeom>
        </p:spPr>
      </p:pic>
      <p:pic>
        <p:nvPicPr>
          <p:cNvPr id="5" name="Picture 4">
            <a:extLst>
              <a:ext uri="{FF2B5EF4-FFF2-40B4-BE49-F238E27FC236}">
                <a16:creationId xmlns:a16="http://schemas.microsoft.com/office/drawing/2014/main" id="{18180048-5BF2-4B71-8DFB-E9C83BF4F04E}"/>
              </a:ext>
            </a:extLst>
          </p:cNvPr>
          <p:cNvPicPr>
            <a:picLocks noChangeAspect="1"/>
          </p:cNvPicPr>
          <p:nvPr/>
        </p:nvPicPr>
        <p:blipFill>
          <a:blip r:embed="rId3"/>
          <a:stretch>
            <a:fillRect/>
          </a:stretch>
        </p:blipFill>
        <p:spPr>
          <a:xfrm>
            <a:off x="6717955" y="789203"/>
            <a:ext cx="4517528" cy="2639797"/>
          </a:xfrm>
          <a:prstGeom prst="rect">
            <a:avLst/>
          </a:prstGeom>
        </p:spPr>
      </p:pic>
      <p:pic>
        <p:nvPicPr>
          <p:cNvPr id="6" name="Picture 5">
            <a:extLst>
              <a:ext uri="{FF2B5EF4-FFF2-40B4-BE49-F238E27FC236}">
                <a16:creationId xmlns:a16="http://schemas.microsoft.com/office/drawing/2014/main" id="{518578D0-BA3B-4E3D-A210-73279A1AEA20}"/>
              </a:ext>
            </a:extLst>
          </p:cNvPr>
          <p:cNvPicPr>
            <a:picLocks noChangeAspect="1"/>
          </p:cNvPicPr>
          <p:nvPr/>
        </p:nvPicPr>
        <p:blipFill>
          <a:blip r:embed="rId4"/>
          <a:stretch>
            <a:fillRect/>
          </a:stretch>
        </p:blipFill>
        <p:spPr>
          <a:xfrm>
            <a:off x="343659" y="3710676"/>
            <a:ext cx="4572396" cy="2932430"/>
          </a:xfrm>
          <a:prstGeom prst="rect">
            <a:avLst/>
          </a:prstGeom>
        </p:spPr>
      </p:pic>
      <p:pic>
        <p:nvPicPr>
          <p:cNvPr id="7" name="Picture 6">
            <a:extLst>
              <a:ext uri="{FF2B5EF4-FFF2-40B4-BE49-F238E27FC236}">
                <a16:creationId xmlns:a16="http://schemas.microsoft.com/office/drawing/2014/main" id="{9B82D765-8F54-4F2C-BEA3-45FF2FCA380C}"/>
              </a:ext>
            </a:extLst>
          </p:cNvPr>
          <p:cNvPicPr>
            <a:picLocks noChangeAspect="1"/>
          </p:cNvPicPr>
          <p:nvPr/>
        </p:nvPicPr>
        <p:blipFill>
          <a:blip r:embed="rId5"/>
          <a:stretch>
            <a:fillRect/>
          </a:stretch>
        </p:blipFill>
        <p:spPr>
          <a:xfrm>
            <a:off x="6717955" y="3700108"/>
            <a:ext cx="4584589" cy="2755631"/>
          </a:xfrm>
          <a:prstGeom prst="rect">
            <a:avLst/>
          </a:prstGeom>
        </p:spPr>
      </p:pic>
      <p:pic>
        <p:nvPicPr>
          <p:cNvPr id="2" name="Picture 1">
            <a:extLst>
              <a:ext uri="{FF2B5EF4-FFF2-40B4-BE49-F238E27FC236}">
                <a16:creationId xmlns:a16="http://schemas.microsoft.com/office/drawing/2014/main" id="{8078361D-90ED-7E8C-C77D-E9940C96BBE5}"/>
              </a:ext>
            </a:extLst>
          </p:cNvPr>
          <p:cNvPicPr>
            <a:picLocks noChangeAspect="1"/>
          </p:cNvPicPr>
          <p:nvPr/>
        </p:nvPicPr>
        <p:blipFill>
          <a:blip r:embed="rId6"/>
          <a:stretch>
            <a:fillRect/>
          </a:stretch>
        </p:blipFill>
        <p:spPr>
          <a:xfrm>
            <a:off x="10893439" y="0"/>
            <a:ext cx="1298561" cy="762066"/>
          </a:xfrm>
          <a:prstGeom prst="rect">
            <a:avLst/>
          </a:prstGeom>
        </p:spPr>
      </p:pic>
    </p:spTree>
    <p:extLst>
      <p:ext uri="{BB962C8B-B14F-4D97-AF65-F5344CB8AC3E}">
        <p14:creationId xmlns:p14="http://schemas.microsoft.com/office/powerpoint/2010/main" val="26097919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C2C6E-6FD0-4307-A6D0-4099EA7308F4}"/>
              </a:ext>
            </a:extLst>
          </p:cNvPr>
          <p:cNvSpPr>
            <a:spLocks noGrp="1"/>
          </p:cNvSpPr>
          <p:nvPr>
            <p:ph type="title"/>
          </p:nvPr>
        </p:nvSpPr>
        <p:spPr>
          <a:xfrm>
            <a:off x="641431" y="587063"/>
            <a:ext cx="10515600" cy="886397"/>
          </a:xfrm>
          <a:effectLst>
            <a:outerShdw blurRad="50800" dist="38100" dir="16200000" rotWithShape="0">
              <a:prstClr val="black">
                <a:alpha val="40000"/>
              </a:prstClr>
            </a:outerShdw>
          </a:effectLst>
        </p:spPr>
        <p:txBody>
          <a:bodyPr/>
          <a:lstStyle/>
          <a:p>
            <a:r>
              <a:rPr lang="en-US" sz="3200" b="1" dirty="0">
                <a:latin typeface="Times New Roman" panose="02020603050405020304" pitchFamily="18" charset="0"/>
                <a:cs typeface="Times New Roman" panose="02020603050405020304" pitchFamily="18" charset="0"/>
              </a:rPr>
              <a:t>application interfaces</a:t>
            </a:r>
            <a:br>
              <a:rPr lang="en-US" sz="3200" b="1" dirty="0">
                <a:latin typeface="Times New Roman" panose="02020603050405020304" pitchFamily="18" charset="0"/>
                <a:cs typeface="Times New Roman" panose="02020603050405020304" pitchFamily="18" charset="0"/>
              </a:rPr>
            </a:br>
            <a:endParaRPr lang="ar-SA" sz="3200" dirty="0">
              <a:latin typeface="Times New Roman" panose="02020603050405020304" pitchFamily="18" charset="0"/>
              <a:cs typeface="Times New Roman" panose="02020603050405020304" pitchFamily="18" charset="0"/>
            </a:endParaRPr>
          </a:p>
        </p:txBody>
      </p:sp>
      <p:sp>
        <p:nvSpPr>
          <p:cNvPr id="3" name="Footer Placeholder 2">
            <a:extLst>
              <a:ext uri="{FF2B5EF4-FFF2-40B4-BE49-F238E27FC236}">
                <a16:creationId xmlns:a16="http://schemas.microsoft.com/office/drawing/2014/main" id="{2FF0D082-4500-4183-903C-9EB49DA99CBE}"/>
              </a:ext>
            </a:extLst>
          </p:cNvPr>
          <p:cNvSpPr>
            <a:spLocks noGrp="1"/>
          </p:cNvSpPr>
          <p:nvPr>
            <p:ph type="ftr" sz="quarter" idx="11"/>
          </p:nvPr>
        </p:nvSpPr>
        <p:spPr>
          <a:xfrm>
            <a:off x="10263187" y="6509710"/>
            <a:ext cx="1561696" cy="276999"/>
          </a:xfrm>
          <a:prstGeom prst="rect">
            <a:avLst/>
          </a:prstGeom>
        </p:spPr>
        <p:txBody>
          <a:bodyPr vert="horz" lIns="91440" tIns="45720" rIns="91440" bIns="45720" rtlCol="0" anchor="ctr">
            <a:spAutoFit/>
          </a:bodyPr>
          <a:lstStyle>
            <a:defPPr>
              <a:defRPr lang="en-US"/>
            </a:defPPr>
            <a:lvl1pPr marL="0" algn="ctr" defTabSz="914400" rtl="0" eaLnBrk="1" latinLnBrk="0" hangingPunct="1">
              <a:defRPr sz="12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lumMod val="75000"/>
                    <a:lumOff val="25000"/>
                  </a:prstClr>
                </a:solidFill>
                <a:effectLst/>
                <a:uLnTx/>
                <a:uFillTx/>
                <a:latin typeface="Calibri"/>
                <a:ea typeface="+mn-ea"/>
                <a:cs typeface="+mn-cs"/>
              </a:rPr>
              <a:t>Your Logo Here</a:t>
            </a:r>
            <a:endParaRPr kumimoji="0" lang="en-US" sz="1200" b="0" i="0" u="none" strike="noStrike" kern="1200" cap="none" spc="0" normalizeH="0" baseline="0" noProof="0" dirty="0">
              <a:ln>
                <a:noFill/>
              </a:ln>
              <a:solidFill>
                <a:prstClr val="black">
                  <a:lumMod val="75000"/>
                  <a:lumOff val="25000"/>
                </a:prstClr>
              </a:solidFill>
              <a:effectLst/>
              <a:uLnTx/>
              <a:uFillTx/>
              <a:latin typeface="Calibri"/>
              <a:ea typeface="+mn-ea"/>
              <a:cs typeface="+mn-cs"/>
            </a:endParaRPr>
          </a:p>
        </p:txBody>
      </p:sp>
      <p:sp>
        <p:nvSpPr>
          <p:cNvPr id="4" name="Slide Number Placeholder 3">
            <a:extLst>
              <a:ext uri="{FF2B5EF4-FFF2-40B4-BE49-F238E27FC236}">
                <a16:creationId xmlns:a16="http://schemas.microsoft.com/office/drawing/2014/main" id="{B21E7868-5BB9-4B70-A36C-6729A4EB6F61}"/>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FD50806-BABF-4915-9689-3B9956D1C75C}" type="slidenum">
              <a:rPr kumimoji="0" lang="en-US" sz="9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23</a:t>
            </a:fld>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8" name="Picture 7">
            <a:extLst>
              <a:ext uri="{FF2B5EF4-FFF2-40B4-BE49-F238E27FC236}">
                <a16:creationId xmlns:a16="http://schemas.microsoft.com/office/drawing/2014/main" id="{DFCFF474-5633-441C-8E10-A50D9D2A58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1292" y="1473459"/>
            <a:ext cx="5399277" cy="3577021"/>
          </a:xfrm>
          <a:prstGeom prst="rect">
            <a:avLst/>
          </a:prstGeom>
          <a:ln>
            <a:noFill/>
          </a:ln>
          <a:effectLst>
            <a:outerShdw blurRad="292100" dist="139700" dir="2700000" algn="tl" rotWithShape="0">
              <a:srgbClr val="333333">
                <a:alpha val="65000"/>
              </a:srgbClr>
            </a:outerShdw>
          </a:effectLst>
        </p:spPr>
      </p:pic>
      <p:pic>
        <p:nvPicPr>
          <p:cNvPr id="10" name="Picture 9">
            <a:extLst>
              <a:ext uri="{FF2B5EF4-FFF2-40B4-BE49-F238E27FC236}">
                <a16:creationId xmlns:a16="http://schemas.microsoft.com/office/drawing/2014/main" id="{C6F71759-4093-431F-BA2D-8B358A46EB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422" y="1473460"/>
            <a:ext cx="5837997" cy="3577021"/>
          </a:xfrm>
          <a:prstGeom prst="rect">
            <a:avLst/>
          </a:prstGeom>
          <a:ln>
            <a:noFill/>
          </a:ln>
          <a:effectLst>
            <a:outerShdw blurRad="292100" dist="139700" dir="2700000" algn="tl" rotWithShape="0">
              <a:srgbClr val="333333">
                <a:alpha val="65000"/>
              </a:srgbClr>
            </a:outerShdw>
          </a:effectLst>
        </p:spPr>
      </p:pic>
      <p:pic>
        <p:nvPicPr>
          <p:cNvPr id="5" name="Picture 4">
            <a:extLst>
              <a:ext uri="{FF2B5EF4-FFF2-40B4-BE49-F238E27FC236}">
                <a16:creationId xmlns:a16="http://schemas.microsoft.com/office/drawing/2014/main" id="{C539D419-483C-B01F-18BE-EC5FA324BF42}"/>
              </a:ext>
            </a:extLst>
          </p:cNvPr>
          <p:cNvPicPr>
            <a:picLocks noChangeAspect="1"/>
          </p:cNvPicPr>
          <p:nvPr/>
        </p:nvPicPr>
        <p:blipFill>
          <a:blip r:embed="rId4"/>
          <a:stretch>
            <a:fillRect/>
          </a:stretch>
        </p:blipFill>
        <p:spPr>
          <a:xfrm>
            <a:off x="10893439" y="0"/>
            <a:ext cx="1298561" cy="762066"/>
          </a:xfrm>
          <a:prstGeom prst="rect">
            <a:avLst/>
          </a:prstGeom>
        </p:spPr>
      </p:pic>
    </p:spTree>
    <p:extLst>
      <p:ext uri="{BB962C8B-B14F-4D97-AF65-F5344CB8AC3E}">
        <p14:creationId xmlns:p14="http://schemas.microsoft.com/office/powerpoint/2010/main" val="5293986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9E40F-B2C2-45CA-B29C-CE850A051526}"/>
              </a:ext>
            </a:extLst>
          </p:cNvPr>
          <p:cNvSpPr>
            <a:spLocks noGrp="1"/>
          </p:cNvSpPr>
          <p:nvPr>
            <p:ph type="title"/>
          </p:nvPr>
        </p:nvSpPr>
        <p:spPr>
          <a:xfrm>
            <a:off x="2391865" y="138351"/>
            <a:ext cx="10515600" cy="886397"/>
          </a:xfrm>
        </p:spPr>
        <p:txBody>
          <a:bodyPr/>
          <a:lstStyle/>
          <a:p>
            <a:r>
              <a:rPr lang="en-US" sz="3200" b="1" dirty="0">
                <a:latin typeface="Times New Roman" panose="02020603050405020304" pitchFamily="18" charset="0"/>
                <a:cs typeface="Times New Roman" panose="02020603050405020304" pitchFamily="18" charset="0"/>
              </a:rPr>
              <a:t>Managing financial matters</a:t>
            </a:r>
            <a:br>
              <a:rPr lang="en-US" sz="3200" b="1" dirty="0">
                <a:latin typeface="Times New Roman" panose="02020603050405020304" pitchFamily="18" charset="0"/>
                <a:cs typeface="Times New Roman" panose="02020603050405020304" pitchFamily="18" charset="0"/>
              </a:rPr>
            </a:br>
            <a:endParaRPr lang="ar-SA" sz="3200" dirty="0">
              <a:latin typeface="Times New Roman" panose="02020603050405020304" pitchFamily="18" charset="0"/>
              <a:cs typeface="Times New Roman" panose="02020603050405020304" pitchFamily="18" charset="0"/>
            </a:endParaRPr>
          </a:p>
        </p:txBody>
      </p:sp>
      <p:sp>
        <p:nvSpPr>
          <p:cNvPr id="3" name="Footer Placeholder 2">
            <a:extLst>
              <a:ext uri="{FF2B5EF4-FFF2-40B4-BE49-F238E27FC236}">
                <a16:creationId xmlns:a16="http://schemas.microsoft.com/office/drawing/2014/main" id="{9EE1B1D0-0852-4238-9E26-B39A726C7CE0}"/>
              </a:ext>
            </a:extLst>
          </p:cNvPr>
          <p:cNvSpPr>
            <a:spLocks noGrp="1"/>
          </p:cNvSpPr>
          <p:nvPr>
            <p:ph type="ftr" sz="quarter" idx="11"/>
          </p:nvPr>
        </p:nvSpPr>
        <p:spPr>
          <a:xfrm>
            <a:off x="10263187" y="6509710"/>
            <a:ext cx="1561696" cy="276999"/>
          </a:xfrm>
          <a:prstGeom prst="rect">
            <a:avLst/>
          </a:prstGeom>
        </p:spPr>
        <p:txBody>
          <a:bodyPr vert="horz" lIns="91440" tIns="45720" rIns="91440" bIns="45720" rtlCol="0" anchor="ctr">
            <a:spAutoFit/>
          </a:bodyPr>
          <a:lstStyle>
            <a:defPPr>
              <a:defRPr lang="en-US"/>
            </a:defPPr>
            <a:lvl1pPr marL="0" algn="ctr" defTabSz="914400" rtl="0" eaLnBrk="1" latinLnBrk="0" hangingPunct="1">
              <a:defRPr sz="12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lumMod val="75000"/>
                    <a:lumOff val="25000"/>
                  </a:prstClr>
                </a:solidFill>
                <a:effectLst/>
                <a:uLnTx/>
                <a:uFillTx/>
                <a:latin typeface="Calibri"/>
                <a:ea typeface="+mn-ea"/>
                <a:cs typeface="+mn-cs"/>
              </a:rPr>
              <a:t>Your Logo Here</a:t>
            </a:r>
            <a:endParaRPr kumimoji="0" lang="en-US" sz="1200" b="0" i="0" u="none" strike="noStrike" kern="1200" cap="none" spc="0" normalizeH="0" baseline="0" noProof="0" dirty="0">
              <a:ln>
                <a:noFill/>
              </a:ln>
              <a:solidFill>
                <a:prstClr val="black">
                  <a:lumMod val="75000"/>
                  <a:lumOff val="25000"/>
                </a:prstClr>
              </a:solidFill>
              <a:effectLst/>
              <a:uLnTx/>
              <a:uFillTx/>
              <a:latin typeface="Calibri"/>
              <a:ea typeface="+mn-ea"/>
              <a:cs typeface="+mn-cs"/>
            </a:endParaRPr>
          </a:p>
        </p:txBody>
      </p:sp>
      <p:sp>
        <p:nvSpPr>
          <p:cNvPr id="4" name="Slide Number Placeholder 3">
            <a:extLst>
              <a:ext uri="{FF2B5EF4-FFF2-40B4-BE49-F238E27FC236}">
                <a16:creationId xmlns:a16="http://schemas.microsoft.com/office/drawing/2014/main" id="{EE976DF9-98CE-4570-BCF5-54980B6334B2}"/>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FD50806-BABF-4915-9689-3B9956D1C75C}" type="slidenum">
              <a:rPr kumimoji="0" lang="en-US" sz="9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24</a:t>
            </a:fld>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10" name="Picture 9">
            <a:extLst>
              <a:ext uri="{FF2B5EF4-FFF2-40B4-BE49-F238E27FC236}">
                <a16:creationId xmlns:a16="http://schemas.microsoft.com/office/drawing/2014/main" id="{CFDF8FE6-FAEB-40BC-9E77-84202F49D1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5523" y="5053620"/>
            <a:ext cx="1163285" cy="83919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2" name="Picture 11">
            <a:extLst>
              <a:ext uri="{FF2B5EF4-FFF2-40B4-BE49-F238E27FC236}">
                <a16:creationId xmlns:a16="http://schemas.microsoft.com/office/drawing/2014/main" id="{01CE9CCC-4413-4E5D-A493-DB827E2E4D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965" y="5053620"/>
            <a:ext cx="1163285" cy="87859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6" name="Picture 15">
            <a:extLst>
              <a:ext uri="{FF2B5EF4-FFF2-40B4-BE49-F238E27FC236}">
                <a16:creationId xmlns:a16="http://schemas.microsoft.com/office/drawing/2014/main" id="{A2C541E7-CB31-4473-AC5F-2A993E2C88CF}"/>
              </a:ext>
            </a:extLst>
          </p:cNvPr>
          <p:cNvPicPr>
            <a:picLocks noChangeAspect="1"/>
          </p:cNvPicPr>
          <p:nvPr/>
        </p:nvPicPr>
        <p:blipFill rotWithShape="1">
          <a:blip r:embed="rId4">
            <a:extLst>
              <a:ext uri="{28A0092B-C50C-407E-A947-70E740481C1C}">
                <a14:useLocalDpi xmlns:a14="http://schemas.microsoft.com/office/drawing/2010/main" val="0"/>
              </a:ext>
            </a:extLst>
          </a:blip>
          <a:srcRect l="16604" t="1173" r="6189"/>
          <a:stretch/>
        </p:blipFill>
        <p:spPr>
          <a:xfrm>
            <a:off x="1000929" y="213031"/>
            <a:ext cx="837313" cy="12117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8" name="Picture 17">
            <a:extLst>
              <a:ext uri="{FF2B5EF4-FFF2-40B4-BE49-F238E27FC236}">
                <a16:creationId xmlns:a16="http://schemas.microsoft.com/office/drawing/2014/main" id="{CAFAA254-0D91-4542-84E7-3D7CF5586712}"/>
              </a:ext>
            </a:extLst>
          </p:cNvPr>
          <p:cNvPicPr>
            <a:picLocks noChangeAspect="1"/>
          </p:cNvPicPr>
          <p:nvPr/>
        </p:nvPicPr>
        <p:blipFill rotWithShape="1">
          <a:blip r:embed="rId5">
            <a:extLst>
              <a:ext uri="{28A0092B-C50C-407E-A947-70E740481C1C}">
                <a14:useLocalDpi xmlns:a14="http://schemas.microsoft.com/office/drawing/2010/main" val="0"/>
              </a:ext>
            </a:extLst>
          </a:blip>
          <a:srcRect l="8570" t="6612" r="8570" b="6663"/>
          <a:stretch/>
        </p:blipFill>
        <p:spPr>
          <a:xfrm>
            <a:off x="881101" y="1753757"/>
            <a:ext cx="1012753" cy="9239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0" name="Picture 19">
            <a:extLst>
              <a:ext uri="{FF2B5EF4-FFF2-40B4-BE49-F238E27FC236}">
                <a16:creationId xmlns:a16="http://schemas.microsoft.com/office/drawing/2014/main" id="{964C93F2-FB7D-4DA0-9B8F-9482068D844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3552" y="3243244"/>
            <a:ext cx="1009439" cy="83286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1" name="Arrow: Notched Right 20">
            <a:extLst>
              <a:ext uri="{FF2B5EF4-FFF2-40B4-BE49-F238E27FC236}">
                <a16:creationId xmlns:a16="http://schemas.microsoft.com/office/drawing/2014/main" id="{6F9555D0-5351-4611-8637-02FEC5001D09}"/>
              </a:ext>
            </a:extLst>
          </p:cNvPr>
          <p:cNvSpPr/>
          <p:nvPr/>
        </p:nvSpPr>
        <p:spPr>
          <a:xfrm>
            <a:off x="1447231" y="5252447"/>
            <a:ext cx="782022" cy="526308"/>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white"/>
              </a:solidFill>
              <a:effectLst/>
              <a:uLnTx/>
              <a:uFillTx/>
              <a:latin typeface="Calibri"/>
              <a:ea typeface="+mn-ea"/>
              <a:cs typeface="+mn-cs"/>
            </a:endParaRPr>
          </a:p>
        </p:txBody>
      </p:sp>
      <p:pic>
        <p:nvPicPr>
          <p:cNvPr id="24" name="Picture 23">
            <a:extLst>
              <a:ext uri="{FF2B5EF4-FFF2-40B4-BE49-F238E27FC236}">
                <a16:creationId xmlns:a16="http://schemas.microsoft.com/office/drawing/2014/main" id="{59C9B64F-AC9E-482D-9831-E25C7261856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13709" y="708459"/>
            <a:ext cx="2956042" cy="2435794"/>
          </a:xfrm>
          <a:prstGeom prst="rect">
            <a:avLst/>
          </a:prstGeom>
        </p:spPr>
      </p:pic>
      <p:sp>
        <p:nvSpPr>
          <p:cNvPr id="27" name="Arrow: Notched Right 26">
            <a:extLst>
              <a:ext uri="{FF2B5EF4-FFF2-40B4-BE49-F238E27FC236}">
                <a16:creationId xmlns:a16="http://schemas.microsoft.com/office/drawing/2014/main" id="{4D649219-66AE-4EEF-9816-BA47943FCBC2}"/>
              </a:ext>
            </a:extLst>
          </p:cNvPr>
          <p:cNvSpPr/>
          <p:nvPr/>
        </p:nvSpPr>
        <p:spPr>
          <a:xfrm>
            <a:off x="1997699" y="2034036"/>
            <a:ext cx="1958931" cy="34539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28" name="Picture 27">
            <a:extLst>
              <a:ext uri="{FF2B5EF4-FFF2-40B4-BE49-F238E27FC236}">
                <a16:creationId xmlns:a16="http://schemas.microsoft.com/office/drawing/2014/main" id="{39FAD848-9903-440D-B528-FBF64DA39DFC}"/>
              </a:ext>
            </a:extLst>
          </p:cNvPr>
          <p:cNvPicPr>
            <a:picLocks noChangeAspect="1"/>
          </p:cNvPicPr>
          <p:nvPr/>
        </p:nvPicPr>
        <p:blipFill>
          <a:blip r:embed="rId8"/>
          <a:stretch>
            <a:fillRect/>
          </a:stretch>
        </p:blipFill>
        <p:spPr>
          <a:xfrm>
            <a:off x="4505335" y="4909520"/>
            <a:ext cx="1548518" cy="1304657"/>
          </a:xfrm>
          <a:prstGeom prst="rect">
            <a:avLst/>
          </a:prstGeom>
        </p:spPr>
      </p:pic>
      <p:sp>
        <p:nvSpPr>
          <p:cNvPr id="31" name="Arrow: Notched Right 30">
            <a:extLst>
              <a:ext uri="{FF2B5EF4-FFF2-40B4-BE49-F238E27FC236}">
                <a16:creationId xmlns:a16="http://schemas.microsoft.com/office/drawing/2014/main" id="{81D85610-C5B9-4C56-A310-9C38890203D7}"/>
              </a:ext>
            </a:extLst>
          </p:cNvPr>
          <p:cNvSpPr/>
          <p:nvPr/>
        </p:nvSpPr>
        <p:spPr>
          <a:xfrm rot="894375">
            <a:off x="1976694" y="1357389"/>
            <a:ext cx="2081119" cy="254413"/>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white"/>
              </a:solidFill>
              <a:effectLst/>
              <a:uLnTx/>
              <a:uFillTx/>
              <a:latin typeface="Calibri"/>
              <a:ea typeface="+mn-ea"/>
              <a:cs typeface="+mn-cs"/>
            </a:endParaRPr>
          </a:p>
        </p:txBody>
      </p:sp>
      <p:sp>
        <p:nvSpPr>
          <p:cNvPr id="35" name="Arrow: Notched Right 34">
            <a:extLst>
              <a:ext uri="{FF2B5EF4-FFF2-40B4-BE49-F238E27FC236}">
                <a16:creationId xmlns:a16="http://schemas.microsoft.com/office/drawing/2014/main" id="{40057C2E-3C5D-47B3-A4D6-C4788EF9395B}"/>
              </a:ext>
            </a:extLst>
          </p:cNvPr>
          <p:cNvSpPr/>
          <p:nvPr/>
        </p:nvSpPr>
        <p:spPr>
          <a:xfrm rot="20295497">
            <a:off x="1844451" y="3224005"/>
            <a:ext cx="2369238" cy="316045"/>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white"/>
              </a:solidFill>
              <a:effectLst/>
              <a:uLnTx/>
              <a:uFillTx/>
              <a:latin typeface="Calibri"/>
              <a:ea typeface="+mn-ea"/>
              <a:cs typeface="+mn-cs"/>
            </a:endParaRPr>
          </a:p>
        </p:txBody>
      </p:sp>
      <p:sp>
        <p:nvSpPr>
          <p:cNvPr id="36" name="Arrow: Up 35">
            <a:extLst>
              <a:ext uri="{FF2B5EF4-FFF2-40B4-BE49-F238E27FC236}">
                <a16:creationId xmlns:a16="http://schemas.microsoft.com/office/drawing/2014/main" id="{BA8878C6-35CA-4EBB-8BDF-3786EE4AB68A}"/>
              </a:ext>
            </a:extLst>
          </p:cNvPr>
          <p:cNvSpPr/>
          <p:nvPr/>
        </p:nvSpPr>
        <p:spPr>
          <a:xfrm>
            <a:off x="5114309" y="3178614"/>
            <a:ext cx="330569" cy="179498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white"/>
              </a:solidFill>
              <a:effectLst/>
              <a:uLnTx/>
              <a:uFillTx/>
              <a:latin typeface="Calibri"/>
              <a:ea typeface="+mn-ea"/>
              <a:cs typeface="+mn-cs"/>
            </a:endParaRPr>
          </a:p>
        </p:txBody>
      </p:sp>
      <p:pic>
        <p:nvPicPr>
          <p:cNvPr id="37" name="Picture 36">
            <a:extLst>
              <a:ext uri="{FF2B5EF4-FFF2-40B4-BE49-F238E27FC236}">
                <a16:creationId xmlns:a16="http://schemas.microsoft.com/office/drawing/2014/main" id="{4F143061-E355-4B71-910A-59D782EAFA42}"/>
              </a:ext>
            </a:extLst>
          </p:cNvPr>
          <p:cNvPicPr>
            <a:picLocks noChangeAspect="1"/>
          </p:cNvPicPr>
          <p:nvPr/>
        </p:nvPicPr>
        <p:blipFill>
          <a:blip r:embed="rId9"/>
          <a:stretch>
            <a:fillRect/>
          </a:stretch>
        </p:blipFill>
        <p:spPr>
          <a:xfrm>
            <a:off x="8423924" y="989632"/>
            <a:ext cx="1548518" cy="1304657"/>
          </a:xfrm>
          <a:prstGeom prst="rect">
            <a:avLst/>
          </a:prstGeom>
        </p:spPr>
      </p:pic>
      <p:sp>
        <p:nvSpPr>
          <p:cNvPr id="38" name="Arrow: Notched Right 37">
            <a:extLst>
              <a:ext uri="{FF2B5EF4-FFF2-40B4-BE49-F238E27FC236}">
                <a16:creationId xmlns:a16="http://schemas.microsoft.com/office/drawing/2014/main" id="{513EE473-1FEE-4FD5-8C3B-3F51D920EC26}"/>
              </a:ext>
            </a:extLst>
          </p:cNvPr>
          <p:cNvSpPr/>
          <p:nvPr/>
        </p:nvSpPr>
        <p:spPr>
          <a:xfrm>
            <a:off x="6875407" y="1900228"/>
            <a:ext cx="1548517" cy="360462"/>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40" name="Picture 39">
            <a:extLst>
              <a:ext uri="{FF2B5EF4-FFF2-40B4-BE49-F238E27FC236}">
                <a16:creationId xmlns:a16="http://schemas.microsoft.com/office/drawing/2014/main" id="{65E6C7E2-19D9-4BCF-A502-BE484D15326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760297" y="3060940"/>
            <a:ext cx="1296464" cy="12128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1" name="Arrow: Down 40">
            <a:extLst>
              <a:ext uri="{FF2B5EF4-FFF2-40B4-BE49-F238E27FC236}">
                <a16:creationId xmlns:a16="http://schemas.microsoft.com/office/drawing/2014/main" id="{38D35A31-43BC-4363-853F-9A36BAF886A2}"/>
              </a:ext>
            </a:extLst>
          </p:cNvPr>
          <p:cNvSpPr/>
          <p:nvPr/>
        </p:nvSpPr>
        <p:spPr>
          <a:xfrm>
            <a:off x="9089606" y="2418979"/>
            <a:ext cx="385792" cy="5733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white"/>
              </a:solidFill>
              <a:effectLst/>
              <a:uLnTx/>
              <a:uFillTx/>
              <a:latin typeface="Calibri"/>
              <a:ea typeface="+mn-ea"/>
              <a:cs typeface="+mn-cs"/>
            </a:endParaRPr>
          </a:p>
        </p:txBody>
      </p:sp>
      <p:pic>
        <p:nvPicPr>
          <p:cNvPr id="43" name="Picture 42">
            <a:extLst>
              <a:ext uri="{FF2B5EF4-FFF2-40B4-BE49-F238E27FC236}">
                <a16:creationId xmlns:a16="http://schemas.microsoft.com/office/drawing/2014/main" id="{2FF094A1-2587-4D79-9E63-94E057A86AE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513256" y="5135985"/>
            <a:ext cx="1099390" cy="11305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5" name="Picture 44">
            <a:extLst>
              <a:ext uri="{FF2B5EF4-FFF2-40B4-BE49-F238E27FC236}">
                <a16:creationId xmlns:a16="http://schemas.microsoft.com/office/drawing/2014/main" id="{F5286FC9-D8E3-4B5A-853C-B617CF14F7AC}"/>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704624" y="5139268"/>
            <a:ext cx="1117126" cy="11171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7" name="Picture 46">
            <a:extLst>
              <a:ext uri="{FF2B5EF4-FFF2-40B4-BE49-F238E27FC236}">
                <a16:creationId xmlns:a16="http://schemas.microsoft.com/office/drawing/2014/main" id="{4E3D8159-05E0-495C-835E-A46379011CB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975591" y="5112038"/>
            <a:ext cx="1117126" cy="11171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9" name="Picture 48">
            <a:extLst>
              <a:ext uri="{FF2B5EF4-FFF2-40B4-BE49-F238E27FC236}">
                <a16:creationId xmlns:a16="http://schemas.microsoft.com/office/drawing/2014/main" id="{27A32CC6-CB45-463E-8D71-5331610ADF4A}"/>
              </a:ext>
            </a:extLst>
          </p:cNvPr>
          <p:cNvPicPr>
            <a:picLocks noChangeAspect="1"/>
          </p:cNvPicPr>
          <p:nvPr/>
        </p:nvPicPr>
        <p:blipFill rotWithShape="1">
          <a:blip r:embed="rId14">
            <a:extLst>
              <a:ext uri="{28A0092B-C50C-407E-A947-70E740481C1C}">
                <a14:useLocalDpi xmlns:a14="http://schemas.microsoft.com/office/drawing/2010/main" val="0"/>
              </a:ext>
            </a:extLst>
          </a:blip>
          <a:srcRect l="14784" t="13459" r="15780" b="10269"/>
          <a:stretch/>
        </p:blipFill>
        <p:spPr>
          <a:xfrm>
            <a:off x="7060380" y="5135985"/>
            <a:ext cx="1280539" cy="11236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0" name="Arrow: Down 49">
            <a:extLst>
              <a:ext uri="{FF2B5EF4-FFF2-40B4-BE49-F238E27FC236}">
                <a16:creationId xmlns:a16="http://schemas.microsoft.com/office/drawing/2014/main" id="{BBE2E516-30C3-42B0-9BB6-B1B962E2EEAF}"/>
              </a:ext>
            </a:extLst>
          </p:cNvPr>
          <p:cNvSpPr/>
          <p:nvPr/>
        </p:nvSpPr>
        <p:spPr>
          <a:xfrm rot="2972222">
            <a:off x="8186460" y="4143770"/>
            <a:ext cx="304567" cy="963019"/>
          </a:xfrm>
          <a:prstGeom prst="downArrow">
            <a:avLst>
              <a:gd name="adj1" fmla="val 50000"/>
              <a:gd name="adj2" fmla="val 60936"/>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white"/>
              </a:solidFill>
              <a:effectLst/>
              <a:uLnTx/>
              <a:uFillTx/>
              <a:latin typeface="Calibri"/>
              <a:ea typeface="+mn-ea"/>
              <a:cs typeface="+mn-cs"/>
            </a:endParaRPr>
          </a:p>
        </p:txBody>
      </p:sp>
      <p:sp>
        <p:nvSpPr>
          <p:cNvPr id="51" name="Arrow: Down 50">
            <a:extLst>
              <a:ext uri="{FF2B5EF4-FFF2-40B4-BE49-F238E27FC236}">
                <a16:creationId xmlns:a16="http://schemas.microsoft.com/office/drawing/2014/main" id="{954C5CAD-D3A2-4531-8F35-8E4FE8F26E49}"/>
              </a:ext>
            </a:extLst>
          </p:cNvPr>
          <p:cNvSpPr/>
          <p:nvPr/>
        </p:nvSpPr>
        <p:spPr>
          <a:xfrm>
            <a:off x="8891653" y="4356125"/>
            <a:ext cx="329309" cy="7137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white"/>
              </a:solidFill>
              <a:effectLst/>
              <a:uLnTx/>
              <a:uFillTx/>
              <a:latin typeface="Calibri"/>
              <a:ea typeface="+mn-ea"/>
              <a:cs typeface="+mn-cs"/>
            </a:endParaRPr>
          </a:p>
        </p:txBody>
      </p:sp>
      <p:sp>
        <p:nvSpPr>
          <p:cNvPr id="52" name="Arrow: Down 51">
            <a:extLst>
              <a:ext uri="{FF2B5EF4-FFF2-40B4-BE49-F238E27FC236}">
                <a16:creationId xmlns:a16="http://schemas.microsoft.com/office/drawing/2014/main" id="{8A0F63FE-4E95-4290-A9AD-69965AA65E97}"/>
              </a:ext>
            </a:extLst>
          </p:cNvPr>
          <p:cNvSpPr/>
          <p:nvPr/>
        </p:nvSpPr>
        <p:spPr>
          <a:xfrm>
            <a:off x="9686199" y="4361406"/>
            <a:ext cx="329309" cy="7137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53" name="Arrow: Down 52">
            <a:extLst>
              <a:ext uri="{FF2B5EF4-FFF2-40B4-BE49-F238E27FC236}">
                <a16:creationId xmlns:a16="http://schemas.microsoft.com/office/drawing/2014/main" id="{D2901667-44C3-4D76-A15A-69CD19734BEE}"/>
              </a:ext>
            </a:extLst>
          </p:cNvPr>
          <p:cNvSpPr/>
          <p:nvPr/>
        </p:nvSpPr>
        <p:spPr>
          <a:xfrm rot="18736589">
            <a:off x="10413995" y="4075399"/>
            <a:ext cx="329309" cy="12589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TextBox 4">
            <a:extLst>
              <a:ext uri="{FF2B5EF4-FFF2-40B4-BE49-F238E27FC236}">
                <a16:creationId xmlns:a16="http://schemas.microsoft.com/office/drawing/2014/main" id="{DCF636CF-3CEE-4984-A8BE-FF1E614692AD}"/>
              </a:ext>
            </a:extLst>
          </p:cNvPr>
          <p:cNvSpPr txBox="1"/>
          <p:nvPr/>
        </p:nvSpPr>
        <p:spPr>
          <a:xfrm>
            <a:off x="4764958" y="6112684"/>
            <a:ext cx="1239695" cy="307777"/>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Accountant 1</a:t>
            </a:r>
            <a:endParaRPr kumimoji="0" lang="ar-SA"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6" name="TextBox 5">
            <a:extLst>
              <a:ext uri="{FF2B5EF4-FFF2-40B4-BE49-F238E27FC236}">
                <a16:creationId xmlns:a16="http://schemas.microsoft.com/office/drawing/2014/main" id="{8879A377-00F5-43F9-BB5F-BDF5F15A526B}"/>
              </a:ext>
            </a:extLst>
          </p:cNvPr>
          <p:cNvSpPr txBox="1"/>
          <p:nvPr/>
        </p:nvSpPr>
        <p:spPr>
          <a:xfrm>
            <a:off x="8675978" y="2131799"/>
            <a:ext cx="1465102" cy="307777"/>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Accountant 2</a:t>
            </a:r>
            <a:endParaRPr kumimoji="0" lang="ar-SA"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7" name="TextBox 6">
            <a:extLst>
              <a:ext uri="{FF2B5EF4-FFF2-40B4-BE49-F238E27FC236}">
                <a16:creationId xmlns:a16="http://schemas.microsoft.com/office/drawing/2014/main" id="{C32A8D34-4EEF-4BFB-A08C-45C4841C6847}"/>
              </a:ext>
            </a:extLst>
          </p:cNvPr>
          <p:cNvSpPr txBox="1"/>
          <p:nvPr/>
        </p:nvSpPr>
        <p:spPr>
          <a:xfrm>
            <a:off x="4694810" y="2935467"/>
            <a:ext cx="2113476" cy="307777"/>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POS system</a:t>
            </a:r>
            <a:endParaRPr kumimoji="0" lang="ar-SA"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8" name="TextBox 7">
            <a:extLst>
              <a:ext uri="{FF2B5EF4-FFF2-40B4-BE49-F238E27FC236}">
                <a16:creationId xmlns:a16="http://schemas.microsoft.com/office/drawing/2014/main" id="{8105E553-B3DA-4FED-BA06-90AACBC0749A}"/>
              </a:ext>
            </a:extLst>
          </p:cNvPr>
          <p:cNvSpPr txBox="1"/>
          <p:nvPr/>
        </p:nvSpPr>
        <p:spPr>
          <a:xfrm>
            <a:off x="644322" y="1405764"/>
            <a:ext cx="1775791" cy="307777"/>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Mobile application</a:t>
            </a:r>
            <a:endParaRPr kumimoji="0" lang="ar-SA"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9" name="TextBox 8">
            <a:extLst>
              <a:ext uri="{FF2B5EF4-FFF2-40B4-BE49-F238E27FC236}">
                <a16:creationId xmlns:a16="http://schemas.microsoft.com/office/drawing/2014/main" id="{4B445DF2-FC29-41C6-8CC3-AFDA325AF914}"/>
              </a:ext>
            </a:extLst>
          </p:cNvPr>
          <p:cNvSpPr txBox="1"/>
          <p:nvPr/>
        </p:nvSpPr>
        <p:spPr>
          <a:xfrm>
            <a:off x="886358" y="2753163"/>
            <a:ext cx="1421124" cy="307777"/>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Visa card</a:t>
            </a:r>
            <a:endParaRPr kumimoji="0" lang="ar-SA"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11" name="TextBox 10">
            <a:extLst>
              <a:ext uri="{FF2B5EF4-FFF2-40B4-BE49-F238E27FC236}">
                <a16:creationId xmlns:a16="http://schemas.microsoft.com/office/drawing/2014/main" id="{DD026F8A-07A5-4323-8B75-1BC7F3036261}"/>
              </a:ext>
            </a:extLst>
          </p:cNvPr>
          <p:cNvSpPr txBox="1"/>
          <p:nvPr/>
        </p:nvSpPr>
        <p:spPr>
          <a:xfrm>
            <a:off x="724187" y="4159591"/>
            <a:ext cx="1238002" cy="307777"/>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Jawwal Pay</a:t>
            </a:r>
            <a:endParaRPr kumimoji="0" lang="ar-SA"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13" name="TextBox 12">
            <a:extLst>
              <a:ext uri="{FF2B5EF4-FFF2-40B4-BE49-F238E27FC236}">
                <a16:creationId xmlns:a16="http://schemas.microsoft.com/office/drawing/2014/main" id="{9537DC67-DC44-43D8-BC21-9C1F57C48674}"/>
              </a:ext>
            </a:extLst>
          </p:cNvPr>
          <p:cNvSpPr txBox="1"/>
          <p:nvPr/>
        </p:nvSpPr>
        <p:spPr>
          <a:xfrm>
            <a:off x="540157" y="5958796"/>
            <a:ext cx="1154568" cy="307777"/>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Cash</a:t>
            </a:r>
            <a:endParaRPr kumimoji="0" lang="ar-SA"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14" name="TextBox 13">
            <a:extLst>
              <a:ext uri="{FF2B5EF4-FFF2-40B4-BE49-F238E27FC236}">
                <a16:creationId xmlns:a16="http://schemas.microsoft.com/office/drawing/2014/main" id="{312230D2-053D-426E-926C-98F77835C867}"/>
              </a:ext>
            </a:extLst>
          </p:cNvPr>
          <p:cNvSpPr txBox="1"/>
          <p:nvPr/>
        </p:nvSpPr>
        <p:spPr>
          <a:xfrm>
            <a:off x="9014977" y="6229164"/>
            <a:ext cx="774259" cy="307777"/>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Rest 1</a:t>
            </a:r>
            <a:endParaRPr kumimoji="0" lang="ar-SA"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15" name="TextBox 14">
            <a:extLst>
              <a:ext uri="{FF2B5EF4-FFF2-40B4-BE49-F238E27FC236}">
                <a16:creationId xmlns:a16="http://schemas.microsoft.com/office/drawing/2014/main" id="{2A19685D-9C51-41D6-8DA3-123C5BEFF96D}"/>
              </a:ext>
            </a:extLst>
          </p:cNvPr>
          <p:cNvSpPr txBox="1"/>
          <p:nvPr/>
        </p:nvSpPr>
        <p:spPr>
          <a:xfrm>
            <a:off x="6678267" y="6209635"/>
            <a:ext cx="2222122" cy="307777"/>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Owner of Cloud Kitchen</a:t>
            </a:r>
            <a:endParaRPr kumimoji="0" lang="ar-SA"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17" name="TextBox 16">
            <a:extLst>
              <a:ext uri="{FF2B5EF4-FFF2-40B4-BE49-F238E27FC236}">
                <a16:creationId xmlns:a16="http://schemas.microsoft.com/office/drawing/2014/main" id="{ED0846E1-0D67-4905-9088-3582E28CF9C0}"/>
              </a:ext>
            </a:extLst>
          </p:cNvPr>
          <p:cNvSpPr txBox="1"/>
          <p:nvPr/>
        </p:nvSpPr>
        <p:spPr>
          <a:xfrm>
            <a:off x="1950446" y="5958796"/>
            <a:ext cx="2158990" cy="307777"/>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Delivery upon delivery</a:t>
            </a:r>
            <a:endParaRPr kumimoji="0" lang="ar-SA"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19" name="TextBox 18">
            <a:extLst>
              <a:ext uri="{FF2B5EF4-FFF2-40B4-BE49-F238E27FC236}">
                <a16:creationId xmlns:a16="http://schemas.microsoft.com/office/drawing/2014/main" id="{747CCA4F-443F-4DEF-B32F-E1274C8C3F9B}"/>
              </a:ext>
            </a:extLst>
          </p:cNvPr>
          <p:cNvSpPr txBox="1"/>
          <p:nvPr/>
        </p:nvSpPr>
        <p:spPr>
          <a:xfrm>
            <a:off x="9903824" y="6209635"/>
            <a:ext cx="774259" cy="307777"/>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Rest 2</a:t>
            </a:r>
            <a:endParaRPr kumimoji="0" lang="ar-SA"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22" name="TextBox 21">
            <a:extLst>
              <a:ext uri="{FF2B5EF4-FFF2-40B4-BE49-F238E27FC236}">
                <a16:creationId xmlns:a16="http://schemas.microsoft.com/office/drawing/2014/main" id="{11204922-9682-49BA-BB5D-13AAEDD72D74}"/>
              </a:ext>
            </a:extLst>
          </p:cNvPr>
          <p:cNvSpPr txBox="1"/>
          <p:nvPr/>
        </p:nvSpPr>
        <p:spPr>
          <a:xfrm>
            <a:off x="11167025" y="6163275"/>
            <a:ext cx="1024975" cy="307777"/>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Rest 3</a:t>
            </a:r>
            <a:endParaRPr kumimoji="0" lang="ar-SA"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42" name="Arrow: Notched Right 41">
            <a:extLst>
              <a:ext uri="{FF2B5EF4-FFF2-40B4-BE49-F238E27FC236}">
                <a16:creationId xmlns:a16="http://schemas.microsoft.com/office/drawing/2014/main" id="{3FFE1108-48E5-4F48-A7BA-13C06D130476}"/>
              </a:ext>
            </a:extLst>
          </p:cNvPr>
          <p:cNvSpPr/>
          <p:nvPr/>
        </p:nvSpPr>
        <p:spPr>
          <a:xfrm>
            <a:off x="3654277" y="5252447"/>
            <a:ext cx="782022" cy="526308"/>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white"/>
              </a:solidFill>
              <a:effectLst/>
              <a:uLnTx/>
              <a:uFillTx/>
              <a:latin typeface="Calibri"/>
              <a:ea typeface="+mn-ea"/>
              <a:cs typeface="+mn-cs"/>
            </a:endParaRPr>
          </a:p>
        </p:txBody>
      </p:sp>
      <p:pic>
        <p:nvPicPr>
          <p:cNvPr id="23" name="Picture 22">
            <a:extLst>
              <a:ext uri="{FF2B5EF4-FFF2-40B4-BE49-F238E27FC236}">
                <a16:creationId xmlns:a16="http://schemas.microsoft.com/office/drawing/2014/main" id="{1DA74AC7-DD1A-E1D8-FB2A-F17056F59B88}"/>
              </a:ext>
            </a:extLst>
          </p:cNvPr>
          <p:cNvPicPr>
            <a:picLocks noChangeAspect="1"/>
          </p:cNvPicPr>
          <p:nvPr/>
        </p:nvPicPr>
        <p:blipFill>
          <a:blip r:embed="rId15"/>
          <a:stretch>
            <a:fillRect/>
          </a:stretch>
        </p:blipFill>
        <p:spPr>
          <a:xfrm>
            <a:off x="10893439" y="0"/>
            <a:ext cx="1298561" cy="762066"/>
          </a:xfrm>
          <a:prstGeom prst="rect">
            <a:avLst/>
          </a:prstGeom>
        </p:spPr>
      </p:pic>
    </p:spTree>
    <p:extLst>
      <p:ext uri="{BB962C8B-B14F-4D97-AF65-F5344CB8AC3E}">
        <p14:creationId xmlns:p14="http://schemas.microsoft.com/office/powerpoint/2010/main" val="31953924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r="961" b="19876"/>
          <a:stretch/>
        </p:blipFill>
        <p:spPr>
          <a:xfrm>
            <a:off x="1589" y="1"/>
            <a:ext cx="12188824" cy="6886977"/>
          </a:xfrm>
          <a:prstGeom prst="rect">
            <a:avLst/>
          </a:prstGeom>
          <a:ln>
            <a:noFill/>
          </a:ln>
          <a:effectLst>
            <a:outerShdw blurRad="292100" dist="139700" dir="2700000" algn="tl" rotWithShape="0">
              <a:srgbClr val="333333">
                <a:alpha val="65000"/>
              </a:srgbClr>
            </a:outerShdw>
          </a:effectLst>
        </p:spPr>
      </p:pic>
      <p:sp>
        <p:nvSpPr>
          <p:cNvPr id="6" name="Title 5"/>
          <p:cNvSpPr>
            <a:spLocks noGrp="1"/>
          </p:cNvSpPr>
          <p:nvPr>
            <p:ph type="ctrTitle"/>
          </p:nvPr>
        </p:nvSpPr>
        <p:spPr>
          <a:xfrm>
            <a:off x="1905000" y="4572000"/>
            <a:ext cx="9643240" cy="1905000"/>
          </a:xfrm>
        </p:spPr>
        <p:txBody>
          <a:bodyPr/>
          <a:lstStyle/>
          <a:p>
            <a:r>
              <a:rPr lang="en-US" sz="11500" b="1" i="1" spc="50" dirty="0">
                <a:ln w="0"/>
                <a:solidFill>
                  <a:schemeClr val="bg1"/>
                </a:solidFill>
                <a:effectLst>
                  <a:innerShdw blurRad="63500" dist="50800" dir="13500000">
                    <a:srgbClr val="000000">
                      <a:alpha val="50000"/>
                    </a:srgbClr>
                  </a:innerShdw>
                </a:effectLst>
                <a:latin typeface="Times New Roman" panose="02020603050405020304" pitchFamily="18" charset="0"/>
                <a:cs typeface="Times New Roman" panose="02020603050405020304" pitchFamily="18" charset="0"/>
              </a:rPr>
              <a:t>Finance study</a:t>
            </a:r>
          </a:p>
        </p:txBody>
      </p:sp>
      <p:pic>
        <p:nvPicPr>
          <p:cNvPr id="2" name="Picture 1">
            <a:extLst>
              <a:ext uri="{FF2B5EF4-FFF2-40B4-BE49-F238E27FC236}">
                <a16:creationId xmlns:a16="http://schemas.microsoft.com/office/drawing/2014/main" id="{23618657-821F-B247-C9DE-2D200B200132}"/>
              </a:ext>
            </a:extLst>
          </p:cNvPr>
          <p:cNvPicPr>
            <a:picLocks noChangeAspect="1"/>
          </p:cNvPicPr>
          <p:nvPr/>
        </p:nvPicPr>
        <p:blipFill>
          <a:blip r:embed="rId3"/>
          <a:stretch>
            <a:fillRect/>
          </a:stretch>
        </p:blipFill>
        <p:spPr>
          <a:xfrm>
            <a:off x="10893439" y="0"/>
            <a:ext cx="1298561" cy="762066"/>
          </a:xfrm>
          <a:prstGeom prst="rect">
            <a:avLst/>
          </a:prstGeom>
        </p:spPr>
      </p:pic>
    </p:spTree>
    <p:extLst>
      <p:ext uri="{BB962C8B-B14F-4D97-AF65-F5344CB8AC3E}">
        <p14:creationId xmlns:p14="http://schemas.microsoft.com/office/powerpoint/2010/main" val="19201110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99019" y="1981200"/>
            <a:ext cx="2362200" cy="424732"/>
          </a:xfrm>
          <a:prstGeom prst="rect">
            <a:avLst/>
          </a:prstGeom>
          <a:noFill/>
        </p:spPr>
        <p:txBody>
          <a:bodyPr wrap="square" rtlCol="0">
            <a:spAutoFit/>
          </a:bodyPr>
          <a:lstStyle/>
          <a:p>
            <a:pPr>
              <a:lnSpc>
                <a:spcPct val="90000"/>
              </a:lnSpc>
            </a:pPr>
            <a:endParaRPr lang="en-US" sz="2400" dirty="0">
              <a:solidFill>
                <a:prstClr val="white"/>
              </a:solidFill>
              <a:latin typeface="Times New Roman" panose="02020603050405020304" pitchFamily="18" charset="0"/>
              <a:cs typeface="Times New Roman" panose="02020603050405020304" pitchFamily="18" charset="0"/>
            </a:endParaRPr>
          </a:p>
        </p:txBody>
      </p:sp>
      <p:sp>
        <p:nvSpPr>
          <p:cNvPr id="29" name="Rectangle 28"/>
          <p:cNvSpPr/>
          <p:nvPr/>
        </p:nvSpPr>
        <p:spPr>
          <a:xfrm>
            <a:off x="501322" y="-15181"/>
            <a:ext cx="2723823" cy="1107996"/>
          </a:xfrm>
          <a:prstGeom prst="rect">
            <a:avLst/>
          </a:prstGeom>
        </p:spPr>
        <p:txBody>
          <a:bodyPr wrap="none">
            <a:spAutoFit/>
          </a:bodyPr>
          <a:lstStyle/>
          <a:p>
            <a:r>
              <a:rPr lang="en-US" sz="6600" dirty="0">
                <a:solidFill>
                  <a:prstClr val="white"/>
                </a:solidFill>
                <a:latin typeface="Times New Roman" panose="02020603050405020304" pitchFamily="18" charset="0"/>
                <a:cs typeface="Times New Roman" panose="02020603050405020304" pitchFamily="18" charset="0"/>
              </a:rPr>
              <a:t>Outline</a:t>
            </a:r>
          </a:p>
        </p:txBody>
      </p:sp>
      <p:pic>
        <p:nvPicPr>
          <p:cNvPr id="4100" name="Picture 4" descr="How to Write an Outline in 5 Steps, with Examples | Grammarl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0119" y="1925806"/>
            <a:ext cx="7089546" cy="3733548"/>
          </a:xfrm>
          <a:prstGeom prst="rect">
            <a:avLst/>
          </a:prstGeom>
          <a:noFill/>
          <a:effectLst>
            <a:softEdge rad="635000"/>
          </a:effectLst>
          <a:extLst>
            <a:ext uri="{909E8E84-426E-40DD-AFC4-6F175D3DCCD1}">
              <a14:hiddenFill xmlns:a14="http://schemas.microsoft.com/office/drawing/2010/main">
                <a:solidFill>
                  <a:srgbClr val="FFFFFF"/>
                </a:solidFill>
              </a14:hiddenFill>
            </a:ext>
          </a:extLst>
        </p:spPr>
      </p:pic>
      <p:grpSp>
        <p:nvGrpSpPr>
          <p:cNvPr id="34" name="Group 33"/>
          <p:cNvGrpSpPr/>
          <p:nvPr/>
        </p:nvGrpSpPr>
        <p:grpSpPr>
          <a:xfrm>
            <a:off x="7747929" y="1034332"/>
            <a:ext cx="2819400" cy="2743200"/>
            <a:chOff x="4646612" y="3931973"/>
            <a:chExt cx="2819400" cy="2743200"/>
          </a:xfrm>
        </p:grpSpPr>
        <p:sp>
          <p:nvSpPr>
            <p:cNvPr id="35" name="Oval 34"/>
            <p:cNvSpPr/>
            <p:nvPr/>
          </p:nvSpPr>
          <p:spPr>
            <a:xfrm>
              <a:off x="4646612" y="3931973"/>
              <a:ext cx="2819400" cy="2743200"/>
            </a:xfrm>
            <a:prstGeom prst="ellipse">
              <a:avLst/>
            </a:prstGeom>
            <a:solidFill>
              <a:schemeClr val="tx1"/>
            </a:solidFill>
            <a:ln>
              <a:solidFill>
                <a:srgbClr val="003399"/>
              </a:solidFill>
              <a:miter lim="800000"/>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orbel"/>
              </a:endParaRPr>
            </a:p>
          </p:txBody>
        </p:sp>
        <p:sp>
          <p:nvSpPr>
            <p:cNvPr id="36" name="Rectangle 35"/>
            <p:cNvSpPr/>
            <p:nvPr/>
          </p:nvSpPr>
          <p:spPr>
            <a:xfrm>
              <a:off x="5014969" y="4764964"/>
              <a:ext cx="2082686" cy="1077218"/>
            </a:xfrm>
            <a:prstGeom prst="rect">
              <a:avLst/>
            </a:prstGeom>
          </p:spPr>
          <p:txBody>
            <a:bodyPr wrap="square">
              <a:spAutoFit/>
            </a:bodyPr>
            <a:lstStyle/>
            <a:p>
              <a:pPr algn="ctr"/>
              <a:r>
                <a:rPr lang="en-US" sz="3200" b="1" dirty="0">
                  <a:solidFill>
                    <a:schemeClr val="accent1">
                      <a:lumMod val="50000"/>
                    </a:schemeClr>
                  </a:solidFill>
                  <a:latin typeface="Times New Roman" panose="02020603050405020304" pitchFamily="18" charset="0"/>
                  <a:cs typeface="Times New Roman" panose="02020603050405020304" pitchFamily="18" charset="0"/>
                </a:rPr>
                <a:t>Financial</a:t>
              </a:r>
              <a:endParaRPr lang="ar-SA" sz="3200" b="1" dirty="0">
                <a:solidFill>
                  <a:schemeClr val="accent1">
                    <a:lumMod val="50000"/>
                  </a:schemeClr>
                </a:solidFill>
                <a:latin typeface="Times New Roman" panose="02020603050405020304" pitchFamily="18" charset="0"/>
                <a:cs typeface="Times New Roman" panose="02020603050405020304" pitchFamily="18" charset="0"/>
              </a:endParaRPr>
            </a:p>
            <a:p>
              <a:pPr algn="ctr"/>
              <a:r>
                <a:rPr lang="en-US" sz="3200" b="1" dirty="0">
                  <a:solidFill>
                    <a:schemeClr val="accent1">
                      <a:lumMod val="50000"/>
                    </a:schemeClr>
                  </a:solidFill>
                  <a:latin typeface="Times New Roman" panose="02020603050405020304" pitchFamily="18" charset="0"/>
                  <a:cs typeface="Times New Roman" panose="02020603050405020304" pitchFamily="18" charset="0"/>
                </a:rPr>
                <a:t> Indicators</a:t>
              </a:r>
            </a:p>
          </p:txBody>
        </p:sp>
      </p:grpSp>
      <p:grpSp>
        <p:nvGrpSpPr>
          <p:cNvPr id="41" name="Group 40"/>
          <p:cNvGrpSpPr/>
          <p:nvPr/>
        </p:nvGrpSpPr>
        <p:grpSpPr>
          <a:xfrm>
            <a:off x="1863232" y="1385373"/>
            <a:ext cx="2819400" cy="2743200"/>
            <a:chOff x="2113981" y="1499093"/>
            <a:chExt cx="2819400" cy="2743200"/>
          </a:xfrm>
        </p:grpSpPr>
        <p:sp>
          <p:nvSpPr>
            <p:cNvPr id="42" name="Oval 41"/>
            <p:cNvSpPr/>
            <p:nvPr/>
          </p:nvSpPr>
          <p:spPr>
            <a:xfrm>
              <a:off x="2113981" y="1499093"/>
              <a:ext cx="2819400" cy="2743200"/>
            </a:xfrm>
            <a:prstGeom prst="ellipse">
              <a:avLst/>
            </a:prstGeom>
            <a:solidFill>
              <a:schemeClr val="tx1"/>
            </a:solidFill>
            <a:ln>
              <a:solidFill>
                <a:srgbClr val="003399"/>
              </a:solidFill>
              <a:miter lim="800000"/>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orbel"/>
              </a:endParaRPr>
            </a:p>
          </p:txBody>
        </p:sp>
        <p:sp>
          <p:nvSpPr>
            <p:cNvPr id="43" name="Rectangle 42"/>
            <p:cNvSpPr/>
            <p:nvPr/>
          </p:nvSpPr>
          <p:spPr>
            <a:xfrm>
              <a:off x="2482338" y="2349430"/>
              <a:ext cx="2082686" cy="1077218"/>
            </a:xfrm>
            <a:prstGeom prst="rect">
              <a:avLst/>
            </a:prstGeom>
          </p:spPr>
          <p:txBody>
            <a:bodyPr wrap="square">
              <a:spAutoFit/>
            </a:bodyPr>
            <a:lstStyle/>
            <a:p>
              <a:pPr algn="ctr"/>
              <a:r>
                <a:rPr lang="en-US" sz="3200" b="1" dirty="0">
                  <a:solidFill>
                    <a:schemeClr val="accent1">
                      <a:lumMod val="50000"/>
                    </a:schemeClr>
                  </a:solidFill>
                  <a:latin typeface="Times New Roman" panose="02020603050405020304" pitchFamily="18" charset="0"/>
                  <a:cs typeface="Times New Roman" panose="02020603050405020304" pitchFamily="18" charset="0"/>
                </a:rPr>
                <a:t>Net Cash Flow </a:t>
              </a:r>
            </a:p>
          </p:txBody>
        </p:sp>
      </p:grpSp>
      <p:grpSp>
        <p:nvGrpSpPr>
          <p:cNvPr id="45" name="Group 44"/>
          <p:cNvGrpSpPr/>
          <p:nvPr/>
        </p:nvGrpSpPr>
        <p:grpSpPr>
          <a:xfrm>
            <a:off x="3219809" y="689473"/>
            <a:ext cx="6092825" cy="2041113"/>
            <a:chOff x="3034369" y="768954"/>
            <a:chExt cx="6092825" cy="2041113"/>
          </a:xfrm>
        </p:grpSpPr>
        <p:sp>
          <p:nvSpPr>
            <p:cNvPr id="32" name="Rectangle 31"/>
            <p:cNvSpPr/>
            <p:nvPr/>
          </p:nvSpPr>
          <p:spPr>
            <a:xfrm>
              <a:off x="3034369" y="768954"/>
              <a:ext cx="6092825" cy="1077218"/>
            </a:xfrm>
            <a:prstGeom prst="rect">
              <a:avLst/>
            </a:prstGeom>
          </p:spPr>
          <p:txBody>
            <a:bodyPr>
              <a:spAutoFit/>
            </a:bodyPr>
            <a:lstStyle/>
            <a:p>
              <a:pPr marL="457200" indent="-457200">
                <a:buFont typeface="Courier New" panose="02070309020205020404" pitchFamily="49" charset="0"/>
                <a:buChar char="o"/>
              </a:pPr>
              <a:r>
                <a:rPr lang="en-US" sz="3200" i="1" dirty="0">
                  <a:solidFill>
                    <a:prstClr val="white"/>
                  </a:solidFill>
                  <a:latin typeface="Times New Roman" panose="02020603050405020304" pitchFamily="18" charset="0"/>
                  <a:cs typeface="Times New Roman" panose="02020603050405020304" pitchFamily="18" charset="0"/>
                </a:rPr>
                <a:t>Initial</a:t>
              </a:r>
              <a:r>
                <a:rPr lang="en-US" sz="3200" i="1" dirty="0">
                  <a:solidFill>
                    <a:srgbClr val="0066CC"/>
                  </a:solidFill>
                  <a:latin typeface="Times New Roman" panose="02020603050405020304" pitchFamily="18" charset="0"/>
                  <a:cs typeface="Times New Roman" panose="02020603050405020304" pitchFamily="18" charset="0"/>
                </a:rPr>
                <a:t> </a:t>
              </a:r>
              <a:r>
                <a:rPr lang="en-US" sz="3200" i="1" dirty="0">
                  <a:solidFill>
                    <a:prstClr val="white"/>
                  </a:solidFill>
                  <a:latin typeface="Times New Roman" panose="02020603050405020304" pitchFamily="18" charset="0"/>
                  <a:cs typeface="Times New Roman" panose="02020603050405020304" pitchFamily="18" charset="0"/>
                </a:rPr>
                <a:t>investment</a:t>
              </a:r>
              <a:br>
                <a:rPr lang="en-US" sz="3200" i="1" dirty="0">
                  <a:solidFill>
                    <a:srgbClr val="0066CC"/>
                  </a:solidFill>
                  <a:latin typeface="Times New Roman" panose="02020603050405020304" pitchFamily="18" charset="0"/>
                  <a:cs typeface="Times New Roman" panose="02020603050405020304" pitchFamily="18" charset="0"/>
                </a:rPr>
              </a:br>
              <a:endParaRPr lang="en-US" sz="3200" i="1" dirty="0">
                <a:solidFill>
                  <a:prstClr val="white"/>
                </a:solidFill>
                <a:latin typeface="Corbel"/>
              </a:endParaRPr>
            </a:p>
          </p:txBody>
        </p:sp>
        <p:sp>
          <p:nvSpPr>
            <p:cNvPr id="33" name="Rectangle 32"/>
            <p:cNvSpPr/>
            <p:nvPr/>
          </p:nvSpPr>
          <p:spPr>
            <a:xfrm>
              <a:off x="4000638" y="1282287"/>
              <a:ext cx="2595582" cy="535531"/>
            </a:xfrm>
            <a:prstGeom prst="rect">
              <a:avLst/>
            </a:prstGeom>
          </p:spPr>
          <p:txBody>
            <a:bodyPr wrap="none">
              <a:spAutoFit/>
            </a:bodyPr>
            <a:lstStyle/>
            <a:p>
              <a:pPr marL="457200" lvl="3" indent="-457200">
                <a:lnSpc>
                  <a:spcPct val="90000"/>
                </a:lnSpc>
                <a:buFont typeface="Courier New" panose="02070309020205020404" pitchFamily="49" charset="0"/>
                <a:buChar char="o"/>
              </a:pPr>
              <a:r>
                <a:rPr lang="en-US" sz="3200" i="1" dirty="0">
                  <a:solidFill>
                    <a:prstClr val="white"/>
                  </a:solidFill>
                  <a:latin typeface="Times New Roman" panose="02020603050405020304" pitchFamily="18" charset="0"/>
                  <a:cs typeface="Times New Roman" panose="02020603050405020304" pitchFamily="18" charset="0"/>
                </a:rPr>
                <a:t>Annual cost</a:t>
              </a:r>
            </a:p>
          </p:txBody>
        </p:sp>
        <p:sp>
          <p:nvSpPr>
            <p:cNvPr id="37" name="Rectangle 36"/>
            <p:cNvSpPr/>
            <p:nvPr/>
          </p:nvSpPr>
          <p:spPr>
            <a:xfrm>
              <a:off x="4522692" y="1742529"/>
              <a:ext cx="2037737" cy="584775"/>
            </a:xfrm>
            <a:prstGeom prst="rect">
              <a:avLst/>
            </a:prstGeom>
          </p:spPr>
          <p:txBody>
            <a:bodyPr wrap="none">
              <a:spAutoFit/>
            </a:bodyPr>
            <a:lstStyle/>
            <a:p>
              <a:pPr marL="457200" indent="-457200">
                <a:buFont typeface="Courier New" panose="02070309020205020404" pitchFamily="49" charset="0"/>
                <a:buChar char="o"/>
              </a:pPr>
              <a:r>
                <a:rPr lang="en-US" sz="3200" i="1" dirty="0">
                  <a:solidFill>
                    <a:prstClr val="white"/>
                  </a:solidFill>
                  <a:latin typeface="Times New Roman" panose="02020603050405020304" pitchFamily="18" charset="0"/>
                  <a:cs typeface="Times New Roman" panose="02020603050405020304" pitchFamily="18" charset="0"/>
                </a:rPr>
                <a:t>Revenue</a:t>
              </a:r>
              <a:endParaRPr lang="en-US" sz="3200" i="1" dirty="0">
                <a:solidFill>
                  <a:prstClr val="white"/>
                </a:solidFill>
                <a:latin typeface="Corbel"/>
              </a:endParaRPr>
            </a:p>
          </p:txBody>
        </p:sp>
        <p:sp>
          <p:nvSpPr>
            <p:cNvPr id="44" name="Rectangle 43"/>
            <p:cNvSpPr/>
            <p:nvPr/>
          </p:nvSpPr>
          <p:spPr>
            <a:xfrm>
              <a:off x="4602445" y="2225292"/>
              <a:ext cx="2658035" cy="584775"/>
            </a:xfrm>
            <a:prstGeom prst="rect">
              <a:avLst/>
            </a:prstGeom>
          </p:spPr>
          <p:txBody>
            <a:bodyPr wrap="none">
              <a:spAutoFit/>
            </a:bodyPr>
            <a:lstStyle/>
            <a:p>
              <a:pPr marL="457200" indent="-457200">
                <a:buFont typeface="Courier New" panose="02070309020205020404" pitchFamily="49" charset="0"/>
                <a:buChar char="o"/>
              </a:pPr>
              <a:r>
                <a:rPr lang="en-US" sz="3200" i="1" dirty="0">
                  <a:solidFill>
                    <a:prstClr val="white"/>
                  </a:solidFill>
                  <a:latin typeface="Times New Roman" panose="02020603050405020304" pitchFamily="18" charset="0"/>
                  <a:cs typeface="Times New Roman" panose="02020603050405020304" pitchFamily="18" charset="0"/>
                </a:rPr>
                <a:t>Gross Profit</a:t>
              </a:r>
            </a:p>
          </p:txBody>
        </p:sp>
      </p:grpSp>
      <p:grpSp>
        <p:nvGrpSpPr>
          <p:cNvPr id="2" name="Group 1">
            <a:extLst>
              <a:ext uri="{FF2B5EF4-FFF2-40B4-BE49-F238E27FC236}">
                <a16:creationId xmlns:a16="http://schemas.microsoft.com/office/drawing/2014/main" id="{E0DDB6DF-62E4-6721-7E1F-B3CF9CC7B71F}"/>
              </a:ext>
            </a:extLst>
          </p:cNvPr>
          <p:cNvGrpSpPr/>
          <p:nvPr/>
        </p:nvGrpSpPr>
        <p:grpSpPr>
          <a:xfrm>
            <a:off x="4856521" y="4114800"/>
            <a:ext cx="2819400" cy="2743200"/>
            <a:chOff x="4646612" y="3931973"/>
            <a:chExt cx="2819400" cy="2743200"/>
          </a:xfrm>
        </p:grpSpPr>
        <p:sp>
          <p:nvSpPr>
            <p:cNvPr id="3" name="Oval 2">
              <a:extLst>
                <a:ext uri="{FF2B5EF4-FFF2-40B4-BE49-F238E27FC236}">
                  <a16:creationId xmlns:a16="http://schemas.microsoft.com/office/drawing/2014/main" id="{026D9C78-19ED-5CEE-1E9C-BCA9ED36A4CD}"/>
                </a:ext>
              </a:extLst>
            </p:cNvPr>
            <p:cNvSpPr/>
            <p:nvPr/>
          </p:nvSpPr>
          <p:spPr>
            <a:xfrm>
              <a:off x="4646612" y="3931973"/>
              <a:ext cx="2819400" cy="2743200"/>
            </a:xfrm>
            <a:prstGeom prst="ellipse">
              <a:avLst/>
            </a:prstGeom>
            <a:solidFill>
              <a:schemeClr val="tx1"/>
            </a:solidFill>
            <a:ln>
              <a:solidFill>
                <a:srgbClr val="003399"/>
              </a:solidFill>
              <a:miter lim="800000"/>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orbel"/>
              </a:endParaRPr>
            </a:p>
          </p:txBody>
        </p:sp>
        <p:sp>
          <p:nvSpPr>
            <p:cNvPr id="4" name="Rectangle 3">
              <a:extLst>
                <a:ext uri="{FF2B5EF4-FFF2-40B4-BE49-F238E27FC236}">
                  <a16:creationId xmlns:a16="http://schemas.microsoft.com/office/drawing/2014/main" id="{DD94D606-27E5-8D64-632B-A36EC8BC947B}"/>
                </a:ext>
              </a:extLst>
            </p:cNvPr>
            <p:cNvSpPr/>
            <p:nvPr/>
          </p:nvSpPr>
          <p:spPr>
            <a:xfrm>
              <a:off x="5014969" y="4682234"/>
              <a:ext cx="2082686" cy="1569660"/>
            </a:xfrm>
            <a:prstGeom prst="rect">
              <a:avLst/>
            </a:prstGeom>
          </p:spPr>
          <p:txBody>
            <a:bodyPr wrap="square">
              <a:spAutoFit/>
            </a:bodyPr>
            <a:lstStyle/>
            <a:p>
              <a:pPr algn="ctr"/>
              <a:r>
                <a:rPr lang="en-US" sz="3200" b="1" dirty="0">
                  <a:solidFill>
                    <a:schemeClr val="accent1">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Sensitivity analysis </a:t>
              </a:r>
              <a:br>
                <a:rPr lang="en-US" sz="1050" b="1" u="sng" dirty="0">
                  <a:solidFill>
                    <a:srgbClr val="0070C0"/>
                  </a:solidFill>
                  <a:latin typeface="Calibri Light" panose="020F0302020204030204" pitchFamily="34" charset="0"/>
                  <a:ea typeface="Times New Roman" panose="02020603050405020304" pitchFamily="18" charset="0"/>
                  <a:cs typeface="Times New Roman" panose="02020603050405020304" pitchFamily="18" charset="0"/>
                </a:rPr>
              </a:br>
              <a:endParaRPr lang="en-US" sz="3200" b="1" dirty="0">
                <a:solidFill>
                  <a:srgbClr val="0070C0"/>
                </a:solidFill>
                <a:latin typeface="Times New Roman" panose="02020603050405020304" pitchFamily="18" charset="0"/>
                <a:cs typeface="Times New Roman" panose="02020603050405020304" pitchFamily="18" charset="0"/>
              </a:endParaRPr>
            </a:p>
          </p:txBody>
        </p:sp>
      </p:grpSp>
      <p:pic>
        <p:nvPicPr>
          <p:cNvPr id="5" name="Picture 4">
            <a:extLst>
              <a:ext uri="{FF2B5EF4-FFF2-40B4-BE49-F238E27FC236}">
                <a16:creationId xmlns:a16="http://schemas.microsoft.com/office/drawing/2014/main" id="{BA12641F-EA36-8226-2517-C5F1D5C3F5B5}"/>
              </a:ext>
            </a:extLst>
          </p:cNvPr>
          <p:cNvPicPr>
            <a:picLocks noChangeAspect="1"/>
          </p:cNvPicPr>
          <p:nvPr/>
        </p:nvPicPr>
        <p:blipFill>
          <a:blip r:embed="rId3"/>
          <a:stretch>
            <a:fillRect/>
          </a:stretch>
        </p:blipFill>
        <p:spPr>
          <a:xfrm>
            <a:off x="10893439" y="0"/>
            <a:ext cx="1298561" cy="762066"/>
          </a:xfrm>
          <a:prstGeom prst="rect">
            <a:avLst/>
          </a:prstGeom>
        </p:spPr>
      </p:pic>
    </p:spTree>
    <p:extLst>
      <p:ext uri="{BB962C8B-B14F-4D97-AF65-F5344CB8AC3E}">
        <p14:creationId xmlns:p14="http://schemas.microsoft.com/office/powerpoint/2010/main" val="81608329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457200"/>
            <a:ext cx="9143998" cy="1020762"/>
          </a:xfrm>
        </p:spPr>
        <p:txBody>
          <a:bodyPr>
            <a:normAutofit/>
          </a:bodyPr>
          <a:lstStyle/>
          <a:p>
            <a:pPr lvl="3" algn="l" rtl="0">
              <a:lnSpc>
                <a:spcPct val="90000"/>
              </a:lnSpc>
              <a:spcBef>
                <a:spcPct val="0"/>
              </a:spcBef>
            </a:pPr>
            <a:r>
              <a:rPr lang="en-US" sz="6600" dirty="0">
                <a:solidFill>
                  <a:schemeClr val="tx1"/>
                </a:solidFill>
                <a:latin typeface="Times New Roman" panose="02020603050405020304" pitchFamily="18" charset="0"/>
                <a:cs typeface="Times New Roman" panose="02020603050405020304" pitchFamily="18" charset="0"/>
              </a:rPr>
              <a:t>Cash flow</a:t>
            </a:r>
          </a:p>
        </p:txBody>
      </p:sp>
      <p:sp>
        <p:nvSpPr>
          <p:cNvPr id="4" name="TextBox 3"/>
          <p:cNvSpPr txBox="1"/>
          <p:nvPr/>
        </p:nvSpPr>
        <p:spPr>
          <a:xfrm>
            <a:off x="914400" y="5784760"/>
            <a:ext cx="3276600" cy="867930"/>
          </a:xfrm>
          <a:prstGeom prst="rect">
            <a:avLst/>
          </a:prstGeom>
          <a:noFill/>
        </p:spPr>
        <p:txBody>
          <a:bodyPr wrap="square" rtlCol="0">
            <a:spAutoFit/>
          </a:bodyPr>
          <a:lstStyle/>
          <a:p>
            <a:pPr marL="0" lvl="3">
              <a:lnSpc>
                <a:spcPct val="90000"/>
              </a:lnSpc>
            </a:pPr>
            <a:r>
              <a:rPr lang="en-US" sz="3200" b="1" i="1" dirty="0">
                <a:solidFill>
                  <a:srgbClr val="0066CC"/>
                </a:solidFill>
                <a:latin typeface="Times New Roman" panose="02020603050405020304" pitchFamily="18" charset="0"/>
                <a:cs typeface="Times New Roman" panose="02020603050405020304" pitchFamily="18" charset="0"/>
              </a:rPr>
              <a:t>Initial investment</a:t>
            </a:r>
          </a:p>
          <a:p>
            <a:pPr>
              <a:lnSpc>
                <a:spcPct val="90000"/>
              </a:lnSpc>
            </a:pPr>
            <a:endParaRPr lang="en-US" sz="2400" dirty="0">
              <a:solidFill>
                <a:srgbClr val="0066CC"/>
              </a:solidFill>
              <a:latin typeface="Corbel"/>
            </a:endParaRPr>
          </a:p>
        </p:txBody>
      </p:sp>
      <p:sp>
        <p:nvSpPr>
          <p:cNvPr id="5" name="TextBox 4"/>
          <p:cNvSpPr txBox="1"/>
          <p:nvPr/>
        </p:nvSpPr>
        <p:spPr>
          <a:xfrm>
            <a:off x="9906001" y="3372815"/>
            <a:ext cx="2665413" cy="867930"/>
          </a:xfrm>
          <a:prstGeom prst="rect">
            <a:avLst/>
          </a:prstGeom>
          <a:noFill/>
        </p:spPr>
        <p:txBody>
          <a:bodyPr wrap="square" rtlCol="0">
            <a:spAutoFit/>
          </a:bodyPr>
          <a:lstStyle/>
          <a:p>
            <a:pPr marL="0" lvl="3">
              <a:lnSpc>
                <a:spcPct val="90000"/>
              </a:lnSpc>
            </a:pPr>
            <a:r>
              <a:rPr lang="en-US" sz="3200" b="1" i="1" dirty="0">
                <a:solidFill>
                  <a:srgbClr val="0066CC"/>
                </a:solidFill>
                <a:latin typeface="Times New Roman" panose="02020603050405020304" pitchFamily="18" charset="0"/>
                <a:cs typeface="Times New Roman" panose="02020603050405020304" pitchFamily="18" charset="0"/>
              </a:rPr>
              <a:t>Annual cost</a:t>
            </a:r>
          </a:p>
          <a:p>
            <a:pPr>
              <a:lnSpc>
                <a:spcPct val="90000"/>
              </a:lnSpc>
            </a:pPr>
            <a:endParaRPr lang="en-US" sz="2400" dirty="0">
              <a:solidFill>
                <a:prstClr val="white"/>
              </a:solidFill>
              <a:latin typeface="Corbel"/>
            </a:endParaRPr>
          </a:p>
        </p:txBody>
      </p:sp>
      <p:sp>
        <p:nvSpPr>
          <p:cNvPr id="6" name="TextBox 5"/>
          <p:cNvSpPr txBox="1"/>
          <p:nvPr/>
        </p:nvSpPr>
        <p:spPr>
          <a:xfrm>
            <a:off x="10038349" y="2715047"/>
            <a:ext cx="2665413" cy="535531"/>
          </a:xfrm>
          <a:prstGeom prst="rect">
            <a:avLst/>
          </a:prstGeom>
          <a:noFill/>
        </p:spPr>
        <p:txBody>
          <a:bodyPr wrap="square" rtlCol="0">
            <a:spAutoFit/>
          </a:bodyPr>
          <a:lstStyle/>
          <a:p>
            <a:pPr marL="0" lvl="3">
              <a:lnSpc>
                <a:spcPct val="90000"/>
              </a:lnSpc>
            </a:pPr>
            <a:r>
              <a:rPr lang="en-US" sz="3200" b="1" i="1" dirty="0">
                <a:solidFill>
                  <a:srgbClr val="0066CC"/>
                </a:solidFill>
                <a:latin typeface="Times New Roman" panose="02020603050405020304" pitchFamily="18" charset="0"/>
                <a:cs typeface="Times New Roman" panose="02020603050405020304" pitchFamily="18" charset="0"/>
              </a:rPr>
              <a:t>Revenue </a:t>
            </a:r>
            <a:endParaRPr lang="en-US" sz="2400" b="1" i="1" dirty="0">
              <a:solidFill>
                <a:srgbClr val="0066CC"/>
              </a:solidFill>
              <a:latin typeface="Times New Roman" panose="02020603050405020304" pitchFamily="18" charset="0"/>
              <a:cs typeface="Times New Roman" panose="02020603050405020304" pitchFamily="18" charset="0"/>
            </a:endParaRPr>
          </a:p>
        </p:txBody>
      </p:sp>
      <p:pic>
        <p:nvPicPr>
          <p:cNvPr id="11" name="Picture 10"/>
          <p:cNvPicPr/>
          <p:nvPr/>
        </p:nvPicPr>
        <p:blipFill rotWithShape="1">
          <a:blip r:embed="rId2">
            <a:extLst>
              <a:ext uri="{28A0092B-C50C-407E-A947-70E740481C1C}">
                <a14:useLocalDpi xmlns:a14="http://schemas.microsoft.com/office/drawing/2010/main" val="0"/>
              </a:ext>
            </a:extLst>
          </a:blip>
          <a:srcRect l="12295" t="-1337" r="11476" b="37875"/>
          <a:stretch/>
        </p:blipFill>
        <p:spPr bwMode="auto">
          <a:xfrm>
            <a:off x="2043538" y="1600200"/>
            <a:ext cx="8235443" cy="3221280"/>
          </a:xfrm>
          <a:prstGeom prst="rect">
            <a:avLst/>
          </a:prstGeom>
          <a:noFill/>
        </p:spPr>
      </p:pic>
      <p:pic>
        <p:nvPicPr>
          <p:cNvPr id="12" name="Picture 11"/>
          <p:cNvPicPr/>
          <p:nvPr/>
        </p:nvPicPr>
        <p:blipFill rotWithShape="1">
          <a:blip r:embed="rId2">
            <a:extLst>
              <a:ext uri="{28A0092B-C50C-407E-A947-70E740481C1C}">
                <a14:useLocalDpi xmlns:a14="http://schemas.microsoft.com/office/drawing/2010/main" val="0"/>
              </a:ext>
            </a:extLst>
          </a:blip>
          <a:srcRect t="3040" r="87064" b="19231"/>
          <a:stretch/>
        </p:blipFill>
        <p:spPr bwMode="auto">
          <a:xfrm>
            <a:off x="495958" y="1828800"/>
            <a:ext cx="1656693" cy="3955960"/>
          </a:xfrm>
          <a:prstGeom prst="rect">
            <a:avLst/>
          </a:prstGeom>
          <a:noFill/>
        </p:spPr>
      </p:pic>
      <mc:AlternateContent xmlns:mc="http://schemas.openxmlformats.org/markup-compatibility/2006" xmlns:a14="http://schemas.microsoft.com/office/drawing/2010/main">
        <mc:Choice Requires="a14">
          <p:sp>
            <p:nvSpPr>
              <p:cNvPr id="14" name="TextBox 13"/>
              <p:cNvSpPr txBox="1"/>
              <p:nvPr/>
            </p:nvSpPr>
            <p:spPr>
              <a:xfrm>
                <a:off x="895350" y="5172318"/>
                <a:ext cx="1257300" cy="397032"/>
              </a:xfrm>
              <a:prstGeom prst="rect">
                <a:avLst/>
              </a:prstGeom>
              <a:solidFill>
                <a:schemeClr val="tx1"/>
              </a:solidFill>
            </p:spPr>
            <p:txBody>
              <a:bodyPr wrap="square" rtlCol="0">
                <a:spAutoFit/>
              </a:bodyPr>
              <a:lstStyle/>
              <a:p>
                <a:pPr>
                  <a:lnSpc>
                    <a:spcPct val="90000"/>
                  </a:lnSpc>
                </a:pPr>
                <a14:m>
                  <m:oMathPara xmlns:m="http://schemas.openxmlformats.org/officeDocument/2006/math">
                    <m:oMathParaPr>
                      <m:jc m:val="centerGroup"/>
                    </m:oMathParaPr>
                    <m:oMath xmlns:m="http://schemas.openxmlformats.org/officeDocument/2006/math">
                      <m:r>
                        <a:rPr lang="en-US" sz="2200">
                          <a:solidFill>
                            <a:prstClr val="black"/>
                          </a:solidFill>
                          <a:latin typeface="Cambria Math" panose="02040503050406030204" pitchFamily="18" charset="0"/>
                        </a:rPr>
                        <m:t>3</m:t>
                      </m:r>
                      <m:r>
                        <a:rPr lang="en-US" sz="2200">
                          <a:solidFill>
                            <a:prstClr val="black"/>
                          </a:solidFill>
                          <a:latin typeface="Cambria Math" panose="02040503050406030204" pitchFamily="18" charset="0"/>
                        </a:rPr>
                        <m:t>,</m:t>
                      </m:r>
                      <m:r>
                        <a:rPr lang="en-US" sz="2200">
                          <a:solidFill>
                            <a:prstClr val="black"/>
                          </a:solidFill>
                          <a:latin typeface="Cambria Math" panose="02040503050406030204" pitchFamily="18" charset="0"/>
                        </a:rPr>
                        <m:t>124</m:t>
                      </m:r>
                      <m:r>
                        <a:rPr lang="en-US" sz="2200">
                          <a:solidFill>
                            <a:prstClr val="black"/>
                          </a:solidFill>
                          <a:latin typeface="Cambria Math" panose="02040503050406030204" pitchFamily="18" charset="0"/>
                        </a:rPr>
                        <m:t>,</m:t>
                      </m:r>
                      <m:r>
                        <a:rPr lang="en-US" sz="2200">
                          <a:solidFill>
                            <a:prstClr val="black"/>
                          </a:solidFill>
                          <a:latin typeface="Cambria Math" panose="02040503050406030204" pitchFamily="18" charset="0"/>
                        </a:rPr>
                        <m:t>216</m:t>
                      </m:r>
                    </m:oMath>
                  </m:oMathPara>
                </a14:m>
                <a:endParaRPr lang="en-US" sz="2200" dirty="0">
                  <a:solidFill>
                    <a:prstClr val="black"/>
                  </a:solidFill>
                  <a:latin typeface="Corbe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895350" y="5172318"/>
                <a:ext cx="1257300" cy="397032"/>
              </a:xfrm>
              <a:prstGeom prst="rect">
                <a:avLst/>
              </a:prstGeom>
              <a:blipFill>
                <a:blip r:embed="rId3"/>
                <a:stretch>
                  <a:fillRect l="-485" r="-9709"/>
                </a:stretch>
              </a:blipFill>
            </p:spPr>
            <p:txBody>
              <a:bodyPr/>
              <a:lstStyle/>
              <a:p>
                <a:r>
                  <a:rPr lang="ar-SA">
                    <a:noFill/>
                  </a:rPr>
                  <a:t> </a:t>
                </a:r>
              </a:p>
            </p:txBody>
          </p:sp>
        </mc:Fallback>
      </mc:AlternateContent>
      <p:pic>
        <p:nvPicPr>
          <p:cNvPr id="3" name="Picture 2">
            <a:extLst>
              <a:ext uri="{FF2B5EF4-FFF2-40B4-BE49-F238E27FC236}">
                <a16:creationId xmlns:a16="http://schemas.microsoft.com/office/drawing/2014/main" id="{AACAFC99-C58F-F0F5-35EC-2270983DD7BC}"/>
              </a:ext>
            </a:extLst>
          </p:cNvPr>
          <p:cNvPicPr>
            <a:picLocks noChangeAspect="1"/>
          </p:cNvPicPr>
          <p:nvPr/>
        </p:nvPicPr>
        <p:blipFill>
          <a:blip r:embed="rId4"/>
          <a:stretch>
            <a:fillRect/>
          </a:stretch>
        </p:blipFill>
        <p:spPr>
          <a:xfrm>
            <a:off x="10893439" y="0"/>
            <a:ext cx="1298561" cy="762066"/>
          </a:xfrm>
          <a:prstGeom prst="rect">
            <a:avLst/>
          </a:prstGeom>
        </p:spPr>
      </p:pic>
    </p:spTree>
    <p:extLst>
      <p:ext uri="{BB962C8B-B14F-4D97-AF65-F5344CB8AC3E}">
        <p14:creationId xmlns:p14="http://schemas.microsoft.com/office/powerpoint/2010/main" val="221589492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1250" tmFilter="0, 0; .2, .5; .8, .5; 1, 0"/>
                                        <p:tgtEl>
                                          <p:spTgt spid="14"/>
                                        </p:tgtEl>
                                      </p:cBhvr>
                                    </p:animEffect>
                                    <p:animScale>
                                      <p:cBhvr>
                                        <p:cTn id="7" dur="625" autoRev="1" fill="hold"/>
                                        <p:tgtEl>
                                          <p:spTgt spid="14"/>
                                        </p:tgtEl>
                                      </p:cBhvr>
                                      <p:by x="105000" y="105000"/>
                                    </p:animScale>
                                  </p:childTnLst>
                                </p:cTn>
                              </p:par>
                              <p:par>
                                <p:cTn id="8" presetID="26" presetClass="emph" presetSubtype="0" fill="hold" nodeType="withEffect">
                                  <p:stCondLst>
                                    <p:cond delay="0"/>
                                  </p:stCondLst>
                                  <p:childTnLst>
                                    <p:animEffect transition="out" filter="fade">
                                      <p:cBhvr>
                                        <p:cTn id="9" dur="1250" tmFilter="0, 0; .2, .5; .8, .5; 1, 0"/>
                                        <p:tgtEl>
                                          <p:spTgt spid="12"/>
                                        </p:tgtEl>
                                      </p:cBhvr>
                                    </p:animEffect>
                                    <p:animScale>
                                      <p:cBhvr>
                                        <p:cTn id="10" dur="625"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685800"/>
            <a:ext cx="9143998" cy="1020762"/>
          </a:xfrm>
        </p:spPr>
        <p:txBody>
          <a:bodyPr>
            <a:normAutofit fontScale="90000"/>
          </a:bodyPr>
          <a:lstStyle/>
          <a:p>
            <a:pPr lvl="3" algn="l" rtl="0">
              <a:lnSpc>
                <a:spcPct val="90000"/>
              </a:lnSpc>
              <a:spcBef>
                <a:spcPct val="0"/>
              </a:spcBef>
            </a:pPr>
            <a:r>
              <a:rPr lang="en-US" sz="7300" b="1" dirty="0">
                <a:solidFill>
                  <a:schemeClr val="tx1"/>
                </a:solidFill>
                <a:latin typeface="Times New Roman" panose="02020603050405020304" pitchFamily="18" charset="0"/>
                <a:cs typeface="Times New Roman" panose="02020603050405020304" pitchFamily="18" charset="0"/>
              </a:rPr>
              <a:t>Initial</a:t>
            </a:r>
            <a:r>
              <a:rPr lang="en-US" sz="7300" b="1" i="1" dirty="0">
                <a:solidFill>
                  <a:srgbClr val="0066CC"/>
                </a:solidFill>
                <a:latin typeface="Times New Roman" panose="02020603050405020304" pitchFamily="18" charset="0"/>
                <a:cs typeface="Times New Roman" panose="02020603050405020304" pitchFamily="18" charset="0"/>
              </a:rPr>
              <a:t> </a:t>
            </a:r>
            <a:r>
              <a:rPr lang="en-US" sz="7300" b="1" dirty="0">
                <a:solidFill>
                  <a:schemeClr val="tx1"/>
                </a:solidFill>
                <a:latin typeface="Times New Roman" panose="02020603050405020304" pitchFamily="18" charset="0"/>
                <a:cs typeface="Times New Roman" panose="02020603050405020304" pitchFamily="18" charset="0"/>
              </a:rPr>
              <a:t>investment</a:t>
            </a:r>
            <a:br>
              <a:rPr lang="en-US" b="1" i="1" dirty="0">
                <a:solidFill>
                  <a:srgbClr val="0066CC"/>
                </a:solidFill>
                <a:latin typeface="Times New Roman" panose="02020603050405020304" pitchFamily="18" charset="0"/>
                <a:cs typeface="Times New Roman" panose="02020603050405020304" pitchFamily="18" charset="0"/>
              </a:rPr>
            </a:br>
            <a:endParaRPr lang="en-US" dirty="0"/>
          </a:p>
        </p:txBody>
      </p:sp>
      <p:pic>
        <p:nvPicPr>
          <p:cNvPr id="1032" name="Picture 8" descr="Low cost &amp; No initial set-up cost. International SMS delivery service EZSMS"/>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8077201" y="2743201"/>
            <a:ext cx="4267841" cy="461234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Low cost &amp; No initial set-up cost. International SMS delivery service EZSMS"/>
          <p:cNvPicPr>
            <a:picLocks noChangeAspect="1" noChangeArrowheads="1"/>
          </p:cNvPicPr>
          <p:nvPr/>
        </p:nvPicPr>
        <p:blipFill>
          <a:blip r:embed="rId3">
            <a:extLst>
              <a:ext uri="{BEBA8EAE-BF5A-486C-A8C5-ECC9F3942E4B}">
                <a14:imgProps xmlns:a14="http://schemas.microsoft.com/office/drawing/2010/main">
                  <a14:imgLayer r:embed="rId4">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9220201" y="2677646"/>
            <a:ext cx="2366963" cy="23717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Content Placeholder 16">
            <a:extLst>
              <a:ext uri="{FF2B5EF4-FFF2-40B4-BE49-F238E27FC236}">
                <a16:creationId xmlns:a16="http://schemas.microsoft.com/office/drawing/2014/main" id="{F7B8FD53-13BA-4BE3-AD1F-A4F81EF5E246}"/>
              </a:ext>
            </a:extLst>
          </p:cNvPr>
          <p:cNvGraphicFramePr>
            <a:graphicFrameLocks/>
          </p:cNvGraphicFramePr>
          <p:nvPr/>
        </p:nvGraphicFramePr>
        <p:xfrm>
          <a:off x="228600" y="1828800"/>
          <a:ext cx="6629400" cy="4031302"/>
        </p:xfrm>
        <a:graphic>
          <a:graphicData uri="http://schemas.openxmlformats.org/drawingml/2006/table">
            <a:tbl>
              <a:tblPr firstRow="1" firstCol="1" bandRow="1">
                <a:tableStyleId>{3B4B98B0-60AC-42C2-AFA5-B58CD77FA1E5}</a:tableStyleId>
              </a:tblPr>
              <a:tblGrid>
                <a:gridCol w="3314700">
                  <a:extLst>
                    <a:ext uri="{9D8B030D-6E8A-4147-A177-3AD203B41FA5}">
                      <a16:colId xmlns:a16="http://schemas.microsoft.com/office/drawing/2014/main" val="20000"/>
                    </a:ext>
                  </a:extLst>
                </a:gridCol>
                <a:gridCol w="3314700">
                  <a:extLst>
                    <a:ext uri="{9D8B030D-6E8A-4147-A177-3AD203B41FA5}">
                      <a16:colId xmlns:a16="http://schemas.microsoft.com/office/drawing/2014/main" val="20001"/>
                    </a:ext>
                  </a:extLst>
                </a:gridCol>
              </a:tblGrid>
              <a:tr h="749936">
                <a:tc>
                  <a:txBody>
                    <a:bodyPr/>
                    <a:lstStyle/>
                    <a:p>
                      <a:pPr algn="ctr">
                        <a:lnSpc>
                          <a:spcPct val="150000"/>
                        </a:lnSpc>
                        <a:spcAft>
                          <a:spcPts val="0"/>
                        </a:spcAft>
                      </a:pPr>
                      <a:r>
                        <a:rPr lang="en-US" sz="2400" b="1" dirty="0">
                          <a:effectLst/>
                          <a:latin typeface="Times New Roman" panose="02020603050405020304" pitchFamily="18" charset="0"/>
                          <a:cs typeface="Times New Roman" panose="02020603050405020304" pitchFamily="18" charset="0"/>
                        </a:rPr>
                        <a:t>Type</a:t>
                      </a:r>
                      <a:endParaRPr lang="en-US" sz="2000" b="1"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tc>
                  <a:txBody>
                    <a:bodyPr/>
                    <a:lstStyle/>
                    <a:p>
                      <a:pPr algn="ctr">
                        <a:lnSpc>
                          <a:spcPct val="150000"/>
                        </a:lnSpc>
                        <a:spcAft>
                          <a:spcPts val="0"/>
                        </a:spcAft>
                      </a:pPr>
                      <a:r>
                        <a:rPr lang="en-US" sz="2400" b="1" dirty="0">
                          <a:effectLst/>
                          <a:latin typeface="Times New Roman" panose="02020603050405020304" pitchFamily="18" charset="0"/>
                          <a:cs typeface="Times New Roman" panose="02020603050405020304" pitchFamily="18" charset="0"/>
                        </a:rPr>
                        <a:t>Cost (NIS)</a:t>
                      </a:r>
                      <a:endParaRPr lang="en-US" sz="2000" b="1"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extLst>
                  <a:ext uri="{0D108BD9-81ED-4DB2-BD59-A6C34878D82A}">
                    <a16:rowId xmlns:a16="http://schemas.microsoft.com/office/drawing/2014/main" val="10000"/>
                  </a:ext>
                </a:extLst>
              </a:tr>
              <a:tr h="749936">
                <a:tc>
                  <a:txBody>
                    <a:bodyPr/>
                    <a:lstStyle/>
                    <a:p>
                      <a:pPr algn="ctr">
                        <a:lnSpc>
                          <a:spcPct val="150000"/>
                        </a:lnSpc>
                        <a:spcAft>
                          <a:spcPts val="0"/>
                        </a:spcAft>
                      </a:pPr>
                      <a:r>
                        <a:rPr lang="en-US" sz="2400" b="1">
                          <a:effectLst/>
                          <a:latin typeface="Times New Roman" panose="02020603050405020304" pitchFamily="18" charset="0"/>
                          <a:cs typeface="Times New Roman" panose="02020603050405020304" pitchFamily="18" charset="0"/>
                        </a:rPr>
                        <a:t>Land</a:t>
                      </a:r>
                      <a:endParaRPr lang="en-US" sz="2000" b="1">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tc>
                  <a:txBody>
                    <a:bodyPr/>
                    <a:lstStyle/>
                    <a:p>
                      <a:pPr algn="ctr">
                        <a:lnSpc>
                          <a:spcPct val="150000"/>
                        </a:lnSpc>
                        <a:spcAft>
                          <a:spcPts val="0"/>
                        </a:spcAft>
                      </a:pPr>
                      <a:r>
                        <a:rPr lang="en-US" sz="2400" b="1" dirty="0">
                          <a:effectLst/>
                          <a:latin typeface="Times New Roman" panose="02020603050405020304" pitchFamily="18" charset="0"/>
                          <a:cs typeface="Times New Roman" panose="02020603050405020304" pitchFamily="18" charset="0"/>
                        </a:rPr>
                        <a:t>1,500,000</a:t>
                      </a:r>
                      <a:endParaRPr lang="en-US" sz="2000" b="1"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extLst>
                  <a:ext uri="{0D108BD9-81ED-4DB2-BD59-A6C34878D82A}">
                    <a16:rowId xmlns:a16="http://schemas.microsoft.com/office/drawing/2014/main" val="10001"/>
                  </a:ext>
                </a:extLst>
              </a:tr>
              <a:tr h="749936">
                <a:tc>
                  <a:txBody>
                    <a:bodyPr/>
                    <a:lstStyle/>
                    <a:p>
                      <a:pPr algn="ctr">
                        <a:lnSpc>
                          <a:spcPct val="150000"/>
                        </a:lnSpc>
                        <a:spcAft>
                          <a:spcPts val="0"/>
                        </a:spcAft>
                      </a:pPr>
                      <a:r>
                        <a:rPr lang="en-US" sz="2400" b="1" dirty="0">
                          <a:effectLst/>
                          <a:latin typeface="Times New Roman" panose="02020603050405020304" pitchFamily="18" charset="0"/>
                          <a:cs typeface="Times New Roman" panose="02020603050405020304" pitchFamily="18" charset="0"/>
                        </a:rPr>
                        <a:t>Building and constructions</a:t>
                      </a:r>
                      <a:endParaRPr lang="en-US" sz="2000" b="1"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tc>
                  <a:txBody>
                    <a:bodyPr/>
                    <a:lstStyle/>
                    <a:p>
                      <a:pPr algn="ctr">
                        <a:lnSpc>
                          <a:spcPct val="150000"/>
                        </a:lnSpc>
                        <a:spcAft>
                          <a:spcPts val="0"/>
                        </a:spcAft>
                      </a:pPr>
                      <a:r>
                        <a:rPr lang="en-US" sz="2400" b="1" dirty="0">
                          <a:effectLst/>
                          <a:latin typeface="Times New Roman" panose="02020603050405020304" pitchFamily="18" charset="0"/>
                          <a:cs typeface="Times New Roman" panose="02020603050405020304" pitchFamily="18" charset="0"/>
                        </a:rPr>
                        <a:t>1,132,476</a:t>
                      </a:r>
                      <a:endParaRPr lang="en-US" sz="2000" b="1"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extLst>
                  <a:ext uri="{0D108BD9-81ED-4DB2-BD59-A6C34878D82A}">
                    <a16:rowId xmlns:a16="http://schemas.microsoft.com/office/drawing/2014/main" val="10002"/>
                  </a:ext>
                </a:extLst>
              </a:tr>
              <a:tr h="749936">
                <a:tc>
                  <a:txBody>
                    <a:bodyPr/>
                    <a:lstStyle/>
                    <a:p>
                      <a:pPr algn="ctr">
                        <a:lnSpc>
                          <a:spcPct val="150000"/>
                        </a:lnSpc>
                        <a:spcAft>
                          <a:spcPts val="0"/>
                        </a:spcAft>
                      </a:pPr>
                      <a:r>
                        <a:rPr lang="en-US" sz="2400" b="1">
                          <a:effectLst/>
                          <a:latin typeface="Times New Roman" panose="02020603050405020304" pitchFamily="18" charset="0"/>
                          <a:cs typeface="Times New Roman" panose="02020603050405020304" pitchFamily="18" charset="0"/>
                        </a:rPr>
                        <a:t>Equipment and machine</a:t>
                      </a:r>
                      <a:endParaRPr lang="en-US" sz="2000" b="1">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tc>
                  <a:txBody>
                    <a:bodyPr/>
                    <a:lstStyle/>
                    <a:p>
                      <a:pPr algn="ctr">
                        <a:lnSpc>
                          <a:spcPct val="150000"/>
                        </a:lnSpc>
                        <a:spcAft>
                          <a:spcPts val="0"/>
                        </a:spcAft>
                      </a:pPr>
                      <a:r>
                        <a:rPr lang="en-US" sz="2400" b="1" dirty="0">
                          <a:effectLst/>
                          <a:latin typeface="Times New Roman" panose="02020603050405020304" pitchFamily="18" charset="0"/>
                          <a:cs typeface="Times New Roman" panose="02020603050405020304" pitchFamily="18" charset="0"/>
                        </a:rPr>
                        <a:t>355,740</a:t>
                      </a:r>
                      <a:endParaRPr lang="en-US" sz="2000" b="1"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extLst>
                  <a:ext uri="{0D108BD9-81ED-4DB2-BD59-A6C34878D82A}">
                    <a16:rowId xmlns:a16="http://schemas.microsoft.com/office/drawing/2014/main" val="10003"/>
                  </a:ext>
                </a:extLst>
              </a:tr>
              <a:tr h="749936">
                <a:tc>
                  <a:txBody>
                    <a:bodyPr/>
                    <a:lstStyle/>
                    <a:p>
                      <a:pPr algn="ctr">
                        <a:lnSpc>
                          <a:spcPct val="150000"/>
                        </a:lnSpc>
                        <a:spcAft>
                          <a:spcPts val="0"/>
                        </a:spcAft>
                      </a:pPr>
                      <a:r>
                        <a:rPr lang="en-US" sz="24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Mobile application</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136,000</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4"/>
                  </a:ext>
                </a:extLst>
              </a:tr>
            </a:tbl>
          </a:graphicData>
        </a:graphic>
      </p:graphicFrame>
      <p:graphicFrame>
        <p:nvGraphicFramePr>
          <p:cNvPr id="9" name="Table 8">
            <a:extLst>
              <a:ext uri="{FF2B5EF4-FFF2-40B4-BE49-F238E27FC236}">
                <a16:creationId xmlns:a16="http://schemas.microsoft.com/office/drawing/2014/main" id="{40EE09FC-05DA-4649-A3EF-180B3DE945FF}"/>
              </a:ext>
            </a:extLst>
          </p:cNvPr>
          <p:cNvGraphicFramePr>
            <a:graphicFrameLocks noGrp="1"/>
          </p:cNvGraphicFramePr>
          <p:nvPr/>
        </p:nvGraphicFramePr>
        <p:xfrm>
          <a:off x="228600" y="6096000"/>
          <a:ext cx="6629400" cy="482918"/>
        </p:xfrm>
        <a:graphic>
          <a:graphicData uri="http://schemas.openxmlformats.org/drawingml/2006/table">
            <a:tbl>
              <a:tblPr firstRow="1" firstCol="1" bandRow="1">
                <a:tableStyleId>{3B4B98B0-60AC-42C2-AFA5-B58CD77FA1E5}</a:tableStyleId>
              </a:tblPr>
              <a:tblGrid>
                <a:gridCol w="3314700">
                  <a:extLst>
                    <a:ext uri="{9D8B030D-6E8A-4147-A177-3AD203B41FA5}">
                      <a16:colId xmlns:a16="http://schemas.microsoft.com/office/drawing/2014/main" val="20000"/>
                    </a:ext>
                  </a:extLst>
                </a:gridCol>
                <a:gridCol w="3314700">
                  <a:extLst>
                    <a:ext uri="{9D8B030D-6E8A-4147-A177-3AD203B41FA5}">
                      <a16:colId xmlns:a16="http://schemas.microsoft.com/office/drawing/2014/main" val="20001"/>
                    </a:ext>
                  </a:extLst>
                </a:gridCol>
              </a:tblGrid>
              <a:tr h="0">
                <a:tc>
                  <a:txBody>
                    <a:bodyPr/>
                    <a:lstStyle/>
                    <a:p>
                      <a:pPr algn="ctr">
                        <a:lnSpc>
                          <a:spcPct val="150000"/>
                        </a:lnSpc>
                        <a:spcAft>
                          <a:spcPts val="0"/>
                        </a:spcAft>
                      </a:pPr>
                      <a:r>
                        <a:rPr lang="en-US" sz="2400" dirty="0">
                          <a:effectLst/>
                          <a:latin typeface="Times New Roman" panose="02020603050405020304" pitchFamily="18" charset="0"/>
                          <a:cs typeface="Times New Roman" panose="02020603050405020304" pitchFamily="18" charset="0"/>
                        </a:rPr>
                        <a:t>Total</a:t>
                      </a:r>
                      <a:endParaRPr lang="en-US" sz="2000"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rtl="0">
                        <a:lnSpc>
                          <a:spcPct val="150000"/>
                        </a:lnSpc>
                        <a:spcAft>
                          <a:spcPts val="0"/>
                        </a:spcAft>
                      </a:pPr>
                      <a:r>
                        <a:rPr lang="en-US" sz="2400" dirty="0">
                          <a:effectLst/>
                          <a:latin typeface="Times New Roman" panose="02020603050405020304" pitchFamily="18" charset="0"/>
                          <a:cs typeface="Times New Roman" panose="02020603050405020304" pitchFamily="18" charset="0"/>
                        </a:rPr>
                        <a:t>3,124,216</a:t>
                      </a:r>
                      <a:endParaRPr lang="en-US" sz="2000"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bl>
          </a:graphicData>
        </a:graphic>
      </p:graphicFrame>
      <p:pic>
        <p:nvPicPr>
          <p:cNvPr id="3" name="Picture 2">
            <a:extLst>
              <a:ext uri="{FF2B5EF4-FFF2-40B4-BE49-F238E27FC236}">
                <a16:creationId xmlns:a16="http://schemas.microsoft.com/office/drawing/2014/main" id="{709B1C3F-F391-CAF3-5BB6-33DBC5CACDD8}"/>
              </a:ext>
            </a:extLst>
          </p:cNvPr>
          <p:cNvPicPr>
            <a:picLocks noChangeAspect="1"/>
          </p:cNvPicPr>
          <p:nvPr/>
        </p:nvPicPr>
        <p:blipFill>
          <a:blip r:embed="rId5"/>
          <a:stretch>
            <a:fillRect/>
          </a:stretch>
        </p:blipFill>
        <p:spPr>
          <a:xfrm>
            <a:off x="10893439" y="0"/>
            <a:ext cx="1298561" cy="762066"/>
          </a:xfrm>
          <a:prstGeom prst="rect">
            <a:avLst/>
          </a:prstGeom>
        </p:spPr>
      </p:pic>
    </p:spTree>
    <p:extLst>
      <p:ext uri="{BB962C8B-B14F-4D97-AF65-F5344CB8AC3E}">
        <p14:creationId xmlns:p14="http://schemas.microsoft.com/office/powerpoint/2010/main" val="223730991"/>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685800"/>
            <a:ext cx="9143998" cy="1020762"/>
          </a:xfrm>
        </p:spPr>
        <p:txBody>
          <a:bodyPr>
            <a:normAutofit fontScale="90000"/>
          </a:bodyPr>
          <a:lstStyle/>
          <a:p>
            <a:pPr lvl="3" algn="l" rtl="0">
              <a:lnSpc>
                <a:spcPct val="90000"/>
              </a:lnSpc>
              <a:spcBef>
                <a:spcPct val="0"/>
              </a:spcBef>
            </a:pPr>
            <a:r>
              <a:rPr lang="en-US" sz="7300" b="1" dirty="0">
                <a:solidFill>
                  <a:schemeClr val="tx1"/>
                </a:solidFill>
                <a:latin typeface="Times New Roman" panose="02020603050405020304" pitchFamily="18" charset="0"/>
                <a:cs typeface="Times New Roman" panose="02020603050405020304" pitchFamily="18" charset="0"/>
              </a:rPr>
              <a:t>Initial</a:t>
            </a:r>
            <a:r>
              <a:rPr lang="en-US" sz="7300" b="1" i="1" dirty="0">
                <a:solidFill>
                  <a:srgbClr val="0066CC"/>
                </a:solidFill>
                <a:latin typeface="Times New Roman" panose="02020603050405020304" pitchFamily="18" charset="0"/>
                <a:cs typeface="Times New Roman" panose="02020603050405020304" pitchFamily="18" charset="0"/>
              </a:rPr>
              <a:t> </a:t>
            </a:r>
            <a:r>
              <a:rPr lang="en-US" sz="7300" b="1" dirty="0">
                <a:solidFill>
                  <a:schemeClr val="tx1"/>
                </a:solidFill>
                <a:latin typeface="Times New Roman" panose="02020603050405020304" pitchFamily="18" charset="0"/>
                <a:cs typeface="Times New Roman" panose="02020603050405020304" pitchFamily="18" charset="0"/>
              </a:rPr>
              <a:t>investment</a:t>
            </a:r>
            <a:br>
              <a:rPr lang="en-US" b="1" i="1" dirty="0">
                <a:solidFill>
                  <a:srgbClr val="0066CC"/>
                </a:solidFill>
                <a:latin typeface="Times New Roman" panose="02020603050405020304" pitchFamily="18" charset="0"/>
                <a:cs typeface="Times New Roman" panose="02020603050405020304" pitchFamily="18" charset="0"/>
              </a:rPr>
            </a:br>
            <a:endParaRPr lang="en-US" dirty="0"/>
          </a:p>
        </p:txBody>
      </p:sp>
      <p:sp>
        <p:nvSpPr>
          <p:cNvPr id="4" name="Right Arrow 3"/>
          <p:cNvSpPr/>
          <p:nvPr/>
        </p:nvSpPr>
        <p:spPr>
          <a:xfrm>
            <a:off x="6172199" y="2710355"/>
            <a:ext cx="1828800" cy="381000"/>
          </a:xfrm>
          <a:prstGeom prst="rightArrow">
            <a:avLst/>
          </a:prstGeom>
          <a:solidFill>
            <a:schemeClr val="tx1"/>
          </a:soli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orbel"/>
            </a:endParaRPr>
          </a:p>
        </p:txBody>
      </p:sp>
      <p:sp>
        <p:nvSpPr>
          <p:cNvPr id="3" name="TextBox 2"/>
          <p:cNvSpPr txBox="1"/>
          <p:nvPr/>
        </p:nvSpPr>
        <p:spPr>
          <a:xfrm>
            <a:off x="6858001" y="2260359"/>
            <a:ext cx="5713413" cy="830997"/>
          </a:xfrm>
          <a:prstGeom prst="rect">
            <a:avLst/>
          </a:prstGeom>
          <a:noFill/>
        </p:spPr>
        <p:txBody>
          <a:bodyPr wrap="square" rtlCol="0">
            <a:spAutoFit/>
          </a:bodyPr>
          <a:lstStyle/>
          <a:p>
            <a:r>
              <a:rPr lang="en-US" sz="2400" b="1" spc="50" dirty="0">
                <a:ln w="0">
                  <a:solidFill>
                    <a:prstClr val="white"/>
                  </a:solidFill>
                </a:ln>
                <a:solidFill>
                  <a:prstClr val="white"/>
                </a:solidFill>
                <a:effectLst>
                  <a:innerShdw blurRad="63500" dist="50800" dir="13500000">
                    <a:srgbClr val="000000">
                      <a:alpha val="50000"/>
                    </a:srgbClr>
                  </a:innerShdw>
                </a:effectLst>
                <a:latin typeface="Times New Roman" panose="02020603050405020304" pitchFamily="18" charset="0"/>
                <a:cs typeface="Times New Roman" panose="02020603050405020304" pitchFamily="18" charset="0"/>
              </a:rPr>
              <a:t>The price of one </a:t>
            </a:r>
            <a:r>
              <a:rPr lang="en-US" sz="2400" b="1" spc="50" dirty="0" err="1">
                <a:ln w="0">
                  <a:solidFill>
                    <a:prstClr val="white"/>
                  </a:solidFill>
                </a:ln>
                <a:solidFill>
                  <a:prstClr val="white"/>
                </a:solidFill>
                <a:effectLst>
                  <a:innerShdw blurRad="63500" dist="50800" dir="13500000">
                    <a:srgbClr val="000000">
                      <a:alpha val="50000"/>
                    </a:srgbClr>
                  </a:innerShdw>
                </a:effectLst>
                <a:latin typeface="Times New Roman" panose="02020603050405020304" pitchFamily="18" charset="0"/>
                <a:cs typeface="Times New Roman" panose="02020603050405020304" pitchFamily="18" charset="0"/>
              </a:rPr>
              <a:t>dunum</a:t>
            </a:r>
            <a:r>
              <a:rPr lang="en-US" sz="2400" b="1" spc="50" dirty="0">
                <a:ln w="0">
                  <a:solidFill>
                    <a:prstClr val="white"/>
                  </a:solidFill>
                </a:ln>
                <a:solidFill>
                  <a:prstClr val="white"/>
                </a:solidFill>
                <a:effectLst>
                  <a:innerShdw blurRad="63500" dist="50800" dir="13500000">
                    <a:srgbClr val="000000">
                      <a:alpha val="50000"/>
                    </a:srgbClr>
                  </a:innerShdw>
                </a:effectLst>
                <a:latin typeface="Times New Roman" panose="02020603050405020304" pitchFamily="18" charset="0"/>
                <a:cs typeface="Times New Roman" panose="02020603050405020304" pitchFamily="18" charset="0"/>
              </a:rPr>
              <a:t> = 750,000 Nis </a:t>
            </a:r>
          </a:p>
          <a:p>
            <a:r>
              <a:rPr lang="en-US" sz="2400" b="1" spc="50" dirty="0">
                <a:ln w="0">
                  <a:solidFill>
                    <a:prstClr val="white"/>
                  </a:solidFill>
                </a:ln>
                <a:solidFill>
                  <a:prstClr val="white"/>
                </a:solidFill>
                <a:effectLst>
                  <a:innerShdw blurRad="63500" dist="50800" dir="13500000">
                    <a:srgbClr val="000000">
                      <a:alpha val="50000"/>
                    </a:srgbClr>
                  </a:innerShdw>
                </a:effectLst>
                <a:latin typeface="Times New Roman" panose="02020603050405020304" pitchFamily="18" charset="0"/>
                <a:cs typeface="Times New Roman" panose="02020603050405020304" pitchFamily="18" charset="0"/>
              </a:rPr>
              <a:t>                We need 2 </a:t>
            </a:r>
            <a:r>
              <a:rPr lang="en-US" sz="2400" b="1" spc="50" dirty="0" err="1">
                <a:ln w="0">
                  <a:solidFill>
                    <a:prstClr val="white"/>
                  </a:solidFill>
                </a:ln>
                <a:solidFill>
                  <a:prstClr val="white"/>
                </a:solidFill>
                <a:effectLst>
                  <a:innerShdw blurRad="63500" dist="50800" dir="13500000">
                    <a:srgbClr val="000000">
                      <a:alpha val="50000"/>
                    </a:srgbClr>
                  </a:innerShdw>
                </a:effectLst>
                <a:latin typeface="Times New Roman" panose="02020603050405020304" pitchFamily="18" charset="0"/>
                <a:cs typeface="Times New Roman" panose="02020603050405020304" pitchFamily="18" charset="0"/>
              </a:rPr>
              <a:t>dunum</a:t>
            </a:r>
            <a:r>
              <a:rPr lang="en-US" sz="2400" b="1" spc="50" dirty="0">
                <a:ln w="0">
                  <a:solidFill>
                    <a:prstClr val="white"/>
                  </a:solidFill>
                </a:ln>
                <a:solidFill>
                  <a:prstClr val="white"/>
                </a:solidFill>
                <a:effectLst>
                  <a:innerShdw blurRad="63500" dist="50800" dir="13500000">
                    <a:srgbClr val="000000">
                      <a:alpha val="50000"/>
                    </a:srgbClr>
                  </a:innerShdw>
                </a:effectLst>
                <a:latin typeface="Times New Roman" panose="02020603050405020304" pitchFamily="18" charset="0"/>
                <a:cs typeface="Times New Roman" panose="02020603050405020304" pitchFamily="18" charset="0"/>
              </a:rPr>
              <a:t> </a:t>
            </a:r>
          </a:p>
        </p:txBody>
      </p:sp>
      <p:graphicFrame>
        <p:nvGraphicFramePr>
          <p:cNvPr id="9" name="Content Placeholder 16"/>
          <p:cNvGraphicFramePr>
            <a:graphicFrameLocks noGrp="1"/>
          </p:cNvGraphicFramePr>
          <p:nvPr>
            <p:ph sz="half" idx="2"/>
          </p:nvPr>
        </p:nvGraphicFramePr>
        <p:xfrm>
          <a:off x="228600" y="1828800"/>
          <a:ext cx="6629400" cy="4031302"/>
        </p:xfrm>
        <a:graphic>
          <a:graphicData uri="http://schemas.openxmlformats.org/drawingml/2006/table">
            <a:tbl>
              <a:tblPr firstRow="1" firstCol="1" bandRow="1">
                <a:tableStyleId>{3B4B98B0-60AC-42C2-AFA5-B58CD77FA1E5}</a:tableStyleId>
              </a:tblPr>
              <a:tblGrid>
                <a:gridCol w="3314700">
                  <a:extLst>
                    <a:ext uri="{9D8B030D-6E8A-4147-A177-3AD203B41FA5}">
                      <a16:colId xmlns:a16="http://schemas.microsoft.com/office/drawing/2014/main" val="20000"/>
                    </a:ext>
                  </a:extLst>
                </a:gridCol>
                <a:gridCol w="3314700">
                  <a:extLst>
                    <a:ext uri="{9D8B030D-6E8A-4147-A177-3AD203B41FA5}">
                      <a16:colId xmlns:a16="http://schemas.microsoft.com/office/drawing/2014/main" val="20001"/>
                    </a:ext>
                  </a:extLst>
                </a:gridCol>
              </a:tblGrid>
              <a:tr h="749936">
                <a:tc>
                  <a:txBody>
                    <a:bodyPr/>
                    <a:lstStyle/>
                    <a:p>
                      <a:pPr algn="ctr">
                        <a:lnSpc>
                          <a:spcPct val="150000"/>
                        </a:lnSpc>
                        <a:spcAft>
                          <a:spcPts val="0"/>
                        </a:spcAft>
                      </a:pPr>
                      <a:r>
                        <a:rPr lang="en-US" sz="2400" b="1" dirty="0">
                          <a:effectLst/>
                          <a:latin typeface="Times New Roman" panose="02020603050405020304" pitchFamily="18" charset="0"/>
                          <a:cs typeface="Times New Roman" panose="02020603050405020304" pitchFamily="18" charset="0"/>
                        </a:rPr>
                        <a:t>Type</a:t>
                      </a:r>
                      <a:endParaRPr lang="en-US" sz="2000" b="1"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tc>
                  <a:txBody>
                    <a:bodyPr/>
                    <a:lstStyle/>
                    <a:p>
                      <a:pPr algn="ctr">
                        <a:lnSpc>
                          <a:spcPct val="150000"/>
                        </a:lnSpc>
                        <a:spcAft>
                          <a:spcPts val="0"/>
                        </a:spcAft>
                      </a:pPr>
                      <a:r>
                        <a:rPr lang="en-US" sz="2400" b="1" dirty="0">
                          <a:effectLst/>
                          <a:latin typeface="Times New Roman" panose="02020603050405020304" pitchFamily="18" charset="0"/>
                          <a:cs typeface="Times New Roman" panose="02020603050405020304" pitchFamily="18" charset="0"/>
                        </a:rPr>
                        <a:t>Cost (NIS)</a:t>
                      </a:r>
                      <a:endParaRPr lang="en-US" sz="2000" b="1"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extLst>
                  <a:ext uri="{0D108BD9-81ED-4DB2-BD59-A6C34878D82A}">
                    <a16:rowId xmlns:a16="http://schemas.microsoft.com/office/drawing/2014/main" val="10000"/>
                  </a:ext>
                </a:extLst>
              </a:tr>
              <a:tr h="749936">
                <a:tc>
                  <a:txBody>
                    <a:bodyPr/>
                    <a:lstStyle/>
                    <a:p>
                      <a:pPr algn="ctr">
                        <a:lnSpc>
                          <a:spcPct val="150000"/>
                        </a:lnSpc>
                        <a:spcAft>
                          <a:spcPts val="0"/>
                        </a:spcAft>
                      </a:pPr>
                      <a:r>
                        <a:rPr lang="en-US" sz="2400" b="1">
                          <a:effectLst/>
                          <a:latin typeface="Times New Roman" panose="02020603050405020304" pitchFamily="18" charset="0"/>
                          <a:cs typeface="Times New Roman" panose="02020603050405020304" pitchFamily="18" charset="0"/>
                        </a:rPr>
                        <a:t>Land</a:t>
                      </a:r>
                      <a:endParaRPr lang="en-US" sz="2000" b="1">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tc>
                  <a:txBody>
                    <a:bodyPr/>
                    <a:lstStyle/>
                    <a:p>
                      <a:pPr algn="ctr">
                        <a:lnSpc>
                          <a:spcPct val="150000"/>
                        </a:lnSpc>
                        <a:spcAft>
                          <a:spcPts val="0"/>
                        </a:spcAft>
                      </a:pPr>
                      <a:r>
                        <a:rPr lang="en-US" sz="2400" b="1" dirty="0">
                          <a:effectLst/>
                          <a:latin typeface="Times New Roman" panose="02020603050405020304" pitchFamily="18" charset="0"/>
                          <a:cs typeface="Times New Roman" panose="02020603050405020304" pitchFamily="18" charset="0"/>
                        </a:rPr>
                        <a:t>1,500,000</a:t>
                      </a:r>
                      <a:endParaRPr lang="en-US" sz="2000" b="1"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extLst>
                  <a:ext uri="{0D108BD9-81ED-4DB2-BD59-A6C34878D82A}">
                    <a16:rowId xmlns:a16="http://schemas.microsoft.com/office/drawing/2014/main" val="10001"/>
                  </a:ext>
                </a:extLst>
              </a:tr>
              <a:tr h="749936">
                <a:tc>
                  <a:txBody>
                    <a:bodyPr/>
                    <a:lstStyle/>
                    <a:p>
                      <a:pPr algn="ctr">
                        <a:lnSpc>
                          <a:spcPct val="150000"/>
                        </a:lnSpc>
                        <a:spcAft>
                          <a:spcPts val="0"/>
                        </a:spcAft>
                      </a:pPr>
                      <a:r>
                        <a:rPr lang="en-US" sz="2400" b="1" dirty="0">
                          <a:effectLst/>
                          <a:latin typeface="Times New Roman" panose="02020603050405020304" pitchFamily="18" charset="0"/>
                          <a:cs typeface="Times New Roman" panose="02020603050405020304" pitchFamily="18" charset="0"/>
                        </a:rPr>
                        <a:t>Building and constructions</a:t>
                      </a:r>
                      <a:endParaRPr lang="en-US" sz="2000" b="1"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tc>
                  <a:txBody>
                    <a:bodyPr/>
                    <a:lstStyle/>
                    <a:p>
                      <a:pPr algn="ctr">
                        <a:lnSpc>
                          <a:spcPct val="150000"/>
                        </a:lnSpc>
                        <a:spcAft>
                          <a:spcPts val="0"/>
                        </a:spcAft>
                      </a:pPr>
                      <a:r>
                        <a:rPr lang="en-US" sz="2400" b="1" dirty="0">
                          <a:effectLst/>
                          <a:latin typeface="Times New Roman" panose="02020603050405020304" pitchFamily="18" charset="0"/>
                          <a:cs typeface="Times New Roman" panose="02020603050405020304" pitchFamily="18" charset="0"/>
                        </a:rPr>
                        <a:t>1,132,476</a:t>
                      </a:r>
                      <a:endParaRPr lang="en-US" sz="2000" b="1"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extLst>
                  <a:ext uri="{0D108BD9-81ED-4DB2-BD59-A6C34878D82A}">
                    <a16:rowId xmlns:a16="http://schemas.microsoft.com/office/drawing/2014/main" val="10002"/>
                  </a:ext>
                </a:extLst>
              </a:tr>
              <a:tr h="749936">
                <a:tc>
                  <a:txBody>
                    <a:bodyPr/>
                    <a:lstStyle/>
                    <a:p>
                      <a:pPr algn="ctr">
                        <a:lnSpc>
                          <a:spcPct val="150000"/>
                        </a:lnSpc>
                        <a:spcAft>
                          <a:spcPts val="0"/>
                        </a:spcAft>
                      </a:pPr>
                      <a:r>
                        <a:rPr lang="en-US" sz="2400" b="1">
                          <a:effectLst/>
                          <a:latin typeface="Times New Roman" panose="02020603050405020304" pitchFamily="18" charset="0"/>
                          <a:cs typeface="Times New Roman" panose="02020603050405020304" pitchFamily="18" charset="0"/>
                        </a:rPr>
                        <a:t>Equipment and machine</a:t>
                      </a:r>
                      <a:endParaRPr lang="en-US" sz="2000" b="1">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tc>
                  <a:txBody>
                    <a:bodyPr/>
                    <a:lstStyle/>
                    <a:p>
                      <a:pPr algn="ctr">
                        <a:lnSpc>
                          <a:spcPct val="150000"/>
                        </a:lnSpc>
                        <a:spcAft>
                          <a:spcPts val="0"/>
                        </a:spcAft>
                      </a:pPr>
                      <a:r>
                        <a:rPr lang="en-US" sz="2400" b="1" dirty="0">
                          <a:effectLst/>
                          <a:latin typeface="Times New Roman" panose="02020603050405020304" pitchFamily="18" charset="0"/>
                          <a:cs typeface="Times New Roman" panose="02020603050405020304" pitchFamily="18" charset="0"/>
                        </a:rPr>
                        <a:t>355,740</a:t>
                      </a:r>
                      <a:endParaRPr lang="en-US" sz="2000" b="1"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extLst>
                  <a:ext uri="{0D108BD9-81ED-4DB2-BD59-A6C34878D82A}">
                    <a16:rowId xmlns:a16="http://schemas.microsoft.com/office/drawing/2014/main" val="10003"/>
                  </a:ext>
                </a:extLst>
              </a:tr>
              <a:tr h="749936">
                <a:tc>
                  <a:txBody>
                    <a:bodyPr/>
                    <a:lstStyle/>
                    <a:p>
                      <a:pPr algn="ctr">
                        <a:lnSpc>
                          <a:spcPct val="150000"/>
                        </a:lnSpc>
                        <a:spcAft>
                          <a:spcPts val="0"/>
                        </a:spcAft>
                      </a:pPr>
                      <a:r>
                        <a:rPr lang="en-US" sz="24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Mobile application</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136,000</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4"/>
                  </a:ext>
                </a:extLst>
              </a:tr>
            </a:tbl>
          </a:graphicData>
        </a:graphic>
      </p:graphicFrame>
      <p:graphicFrame>
        <p:nvGraphicFramePr>
          <p:cNvPr id="10" name="Table 9"/>
          <p:cNvGraphicFramePr>
            <a:graphicFrameLocks noGrp="1"/>
          </p:cNvGraphicFramePr>
          <p:nvPr/>
        </p:nvGraphicFramePr>
        <p:xfrm>
          <a:off x="228600" y="6096000"/>
          <a:ext cx="6629400" cy="482918"/>
        </p:xfrm>
        <a:graphic>
          <a:graphicData uri="http://schemas.openxmlformats.org/drawingml/2006/table">
            <a:tbl>
              <a:tblPr firstRow="1" firstCol="1" bandRow="1">
                <a:tableStyleId>{3B4B98B0-60AC-42C2-AFA5-B58CD77FA1E5}</a:tableStyleId>
              </a:tblPr>
              <a:tblGrid>
                <a:gridCol w="3314700">
                  <a:extLst>
                    <a:ext uri="{9D8B030D-6E8A-4147-A177-3AD203B41FA5}">
                      <a16:colId xmlns:a16="http://schemas.microsoft.com/office/drawing/2014/main" val="20000"/>
                    </a:ext>
                  </a:extLst>
                </a:gridCol>
                <a:gridCol w="3314700">
                  <a:extLst>
                    <a:ext uri="{9D8B030D-6E8A-4147-A177-3AD203B41FA5}">
                      <a16:colId xmlns:a16="http://schemas.microsoft.com/office/drawing/2014/main" val="20001"/>
                    </a:ext>
                  </a:extLst>
                </a:gridCol>
              </a:tblGrid>
              <a:tr h="0">
                <a:tc>
                  <a:txBody>
                    <a:bodyPr/>
                    <a:lstStyle/>
                    <a:p>
                      <a:pPr algn="ctr">
                        <a:lnSpc>
                          <a:spcPct val="150000"/>
                        </a:lnSpc>
                        <a:spcAft>
                          <a:spcPts val="0"/>
                        </a:spcAft>
                      </a:pPr>
                      <a:r>
                        <a:rPr lang="en-US" sz="2400" dirty="0">
                          <a:effectLst/>
                          <a:latin typeface="Times New Roman" panose="02020603050405020304" pitchFamily="18" charset="0"/>
                          <a:cs typeface="Times New Roman" panose="02020603050405020304" pitchFamily="18" charset="0"/>
                        </a:rPr>
                        <a:t>Total</a:t>
                      </a:r>
                      <a:endParaRPr lang="en-US" sz="2000"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rtl="0">
                        <a:lnSpc>
                          <a:spcPct val="150000"/>
                        </a:lnSpc>
                        <a:spcAft>
                          <a:spcPts val="0"/>
                        </a:spcAft>
                      </a:pPr>
                      <a:r>
                        <a:rPr lang="en-US" sz="2400" dirty="0">
                          <a:effectLst/>
                          <a:latin typeface="Times New Roman" panose="02020603050405020304" pitchFamily="18" charset="0"/>
                          <a:cs typeface="Times New Roman" panose="02020603050405020304" pitchFamily="18" charset="0"/>
                        </a:rPr>
                        <a:t>3,124,216</a:t>
                      </a:r>
                      <a:endParaRPr lang="en-US" sz="2000"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bl>
          </a:graphicData>
        </a:graphic>
      </p:graphicFrame>
      <p:pic>
        <p:nvPicPr>
          <p:cNvPr id="11" name="Picture 8" descr="Low cost &amp; No initial set-up cost. International SMS delivery service EZSMS"/>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8077201" y="2743201"/>
            <a:ext cx="4267841" cy="461234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0" descr="Low cost &amp; No initial set-up cost. International SMS delivery service EZSMS"/>
          <p:cNvPicPr>
            <a:picLocks noChangeAspect="1" noChangeArrowheads="1"/>
          </p:cNvPicPr>
          <p:nvPr/>
        </p:nvPicPr>
        <p:blipFill>
          <a:blip r:embed="rId3">
            <a:extLst>
              <a:ext uri="{BEBA8EAE-BF5A-486C-A8C5-ECC9F3942E4B}">
                <a14:imgProps xmlns:a14="http://schemas.microsoft.com/office/drawing/2010/main">
                  <a14:imgLayer r:embed="rId4">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9220201" y="2677646"/>
            <a:ext cx="2366963" cy="23717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EB2DFA85-42DF-BABB-6C6B-11C88CE46F63}"/>
              </a:ext>
            </a:extLst>
          </p:cNvPr>
          <p:cNvPicPr>
            <a:picLocks noChangeAspect="1"/>
          </p:cNvPicPr>
          <p:nvPr/>
        </p:nvPicPr>
        <p:blipFill>
          <a:blip r:embed="rId5"/>
          <a:stretch>
            <a:fillRect/>
          </a:stretch>
        </p:blipFill>
        <p:spPr>
          <a:xfrm>
            <a:off x="10893439" y="0"/>
            <a:ext cx="1298561" cy="762066"/>
          </a:xfrm>
          <a:prstGeom prst="rect">
            <a:avLst/>
          </a:prstGeom>
        </p:spPr>
      </p:pic>
    </p:spTree>
    <p:extLst>
      <p:ext uri="{BB962C8B-B14F-4D97-AF65-F5344CB8AC3E}">
        <p14:creationId xmlns:p14="http://schemas.microsoft.com/office/powerpoint/2010/main" val="15008332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5F2A309-E600-2181-3143-CAC3F28D2271}"/>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EC71654-96A5-4280-94F3-931C61A9F92C}" type="slidenum">
              <a:rPr kumimoji="0" lang="en-US" sz="9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7" name="Picture 6">
            <a:extLst>
              <a:ext uri="{FF2B5EF4-FFF2-40B4-BE49-F238E27FC236}">
                <a16:creationId xmlns:a16="http://schemas.microsoft.com/office/drawing/2014/main" id="{F9DAFB6F-B81F-1B43-F13C-0F1F20F4EDC0}"/>
              </a:ext>
            </a:extLst>
          </p:cNvPr>
          <p:cNvPicPr>
            <a:picLocks noChangeAspect="1"/>
          </p:cNvPicPr>
          <p:nvPr/>
        </p:nvPicPr>
        <p:blipFill rotWithShape="1">
          <a:blip r:embed="rId2"/>
          <a:srcRect l="9565" t="4282" r="71088" b="58896"/>
          <a:stretch/>
        </p:blipFill>
        <p:spPr>
          <a:xfrm>
            <a:off x="282978" y="1017037"/>
            <a:ext cx="2160104" cy="2240271"/>
          </a:xfrm>
          <a:prstGeom prst="rect">
            <a:avLst/>
          </a:prstGeom>
        </p:spPr>
      </p:pic>
      <p:pic>
        <p:nvPicPr>
          <p:cNvPr id="11" name="Picture 10">
            <a:extLst>
              <a:ext uri="{FF2B5EF4-FFF2-40B4-BE49-F238E27FC236}">
                <a16:creationId xmlns:a16="http://schemas.microsoft.com/office/drawing/2014/main" id="{D26FF0B3-D052-F5B5-10D9-44153E17049A}"/>
              </a:ext>
            </a:extLst>
          </p:cNvPr>
          <p:cNvPicPr>
            <a:picLocks noChangeAspect="1"/>
          </p:cNvPicPr>
          <p:nvPr/>
        </p:nvPicPr>
        <p:blipFill rotWithShape="1">
          <a:blip r:embed="rId2"/>
          <a:srcRect l="51195" t="5147" r="25870" b="55162"/>
          <a:stretch/>
        </p:blipFill>
        <p:spPr>
          <a:xfrm>
            <a:off x="4055574" y="675809"/>
            <a:ext cx="2796209" cy="2114095"/>
          </a:xfrm>
          <a:prstGeom prst="rect">
            <a:avLst/>
          </a:prstGeom>
        </p:spPr>
      </p:pic>
      <p:pic>
        <p:nvPicPr>
          <p:cNvPr id="13" name="Picture 12">
            <a:extLst>
              <a:ext uri="{FF2B5EF4-FFF2-40B4-BE49-F238E27FC236}">
                <a16:creationId xmlns:a16="http://schemas.microsoft.com/office/drawing/2014/main" id="{7EAF0E50-F047-94D6-600E-008D4309F5D2}"/>
              </a:ext>
            </a:extLst>
          </p:cNvPr>
          <p:cNvPicPr>
            <a:picLocks noChangeAspect="1"/>
          </p:cNvPicPr>
          <p:nvPr/>
        </p:nvPicPr>
        <p:blipFill rotWithShape="1">
          <a:blip r:embed="rId2"/>
          <a:srcRect l="41739" t="45086" r="50000" b="27048"/>
          <a:stretch/>
        </p:blipFill>
        <p:spPr>
          <a:xfrm>
            <a:off x="6961344" y="3429000"/>
            <a:ext cx="1007165" cy="1484243"/>
          </a:xfrm>
          <a:prstGeom prst="rect">
            <a:avLst/>
          </a:prstGeom>
        </p:spPr>
      </p:pic>
      <p:pic>
        <p:nvPicPr>
          <p:cNvPr id="15" name="Picture 14">
            <a:extLst>
              <a:ext uri="{FF2B5EF4-FFF2-40B4-BE49-F238E27FC236}">
                <a16:creationId xmlns:a16="http://schemas.microsoft.com/office/drawing/2014/main" id="{48486D4E-AD97-0A52-E1E5-63DF720DE3D6}"/>
              </a:ext>
            </a:extLst>
          </p:cNvPr>
          <p:cNvPicPr>
            <a:picLocks noChangeAspect="1"/>
          </p:cNvPicPr>
          <p:nvPr/>
        </p:nvPicPr>
        <p:blipFill rotWithShape="1">
          <a:blip r:embed="rId2"/>
          <a:srcRect l="27282" t="50000" r="64457" b="26053"/>
          <a:stretch/>
        </p:blipFill>
        <p:spPr>
          <a:xfrm>
            <a:off x="5283863" y="3614393"/>
            <a:ext cx="1007165" cy="1275522"/>
          </a:xfrm>
          <a:prstGeom prst="rect">
            <a:avLst/>
          </a:prstGeom>
        </p:spPr>
      </p:pic>
      <p:pic>
        <p:nvPicPr>
          <p:cNvPr id="17" name="Picture 16">
            <a:extLst>
              <a:ext uri="{FF2B5EF4-FFF2-40B4-BE49-F238E27FC236}">
                <a16:creationId xmlns:a16="http://schemas.microsoft.com/office/drawing/2014/main" id="{83219B21-84B8-9BDB-833C-E75878A97016}"/>
              </a:ext>
            </a:extLst>
          </p:cNvPr>
          <p:cNvPicPr>
            <a:picLocks noChangeAspect="1"/>
          </p:cNvPicPr>
          <p:nvPr/>
        </p:nvPicPr>
        <p:blipFill rotWithShape="1">
          <a:blip r:embed="rId2"/>
          <a:srcRect l="12176" t="52301" r="79563" b="26301"/>
          <a:stretch/>
        </p:blipFill>
        <p:spPr>
          <a:xfrm>
            <a:off x="3355536" y="3750227"/>
            <a:ext cx="1007165" cy="1139688"/>
          </a:xfrm>
          <a:prstGeom prst="rect">
            <a:avLst/>
          </a:prstGeom>
        </p:spPr>
      </p:pic>
      <p:pic>
        <p:nvPicPr>
          <p:cNvPr id="19" name="Picture 18">
            <a:extLst>
              <a:ext uri="{FF2B5EF4-FFF2-40B4-BE49-F238E27FC236}">
                <a16:creationId xmlns:a16="http://schemas.microsoft.com/office/drawing/2014/main" id="{30985EA4-B61A-BC38-CAC7-9116B2FC4C1C}"/>
              </a:ext>
            </a:extLst>
          </p:cNvPr>
          <p:cNvPicPr>
            <a:picLocks noChangeAspect="1"/>
          </p:cNvPicPr>
          <p:nvPr/>
        </p:nvPicPr>
        <p:blipFill rotWithShape="1">
          <a:blip r:embed="rId2"/>
          <a:srcRect l="73640" t="50000" r="1469"/>
          <a:stretch/>
        </p:blipFill>
        <p:spPr>
          <a:xfrm>
            <a:off x="9034200" y="3216429"/>
            <a:ext cx="3034748" cy="2663190"/>
          </a:xfrm>
          <a:prstGeom prst="rect">
            <a:avLst/>
          </a:prstGeom>
        </p:spPr>
      </p:pic>
      <p:sp>
        <p:nvSpPr>
          <p:cNvPr id="6" name="Rectangle 5">
            <a:extLst>
              <a:ext uri="{FF2B5EF4-FFF2-40B4-BE49-F238E27FC236}">
                <a16:creationId xmlns:a16="http://schemas.microsoft.com/office/drawing/2014/main" id="{BCBEB20F-0E0A-D034-FAFB-815D194DE81A}"/>
              </a:ext>
            </a:extLst>
          </p:cNvPr>
          <p:cNvSpPr/>
          <p:nvPr/>
        </p:nvSpPr>
        <p:spPr>
          <a:xfrm>
            <a:off x="2904285" y="2956365"/>
            <a:ext cx="5766319" cy="2957804"/>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noFill/>
              <a:effectLst/>
              <a:uLnTx/>
              <a:uFillTx/>
              <a:latin typeface="Calibri"/>
              <a:ea typeface="+mn-ea"/>
              <a:cs typeface="+mn-cs"/>
            </a:endParaRPr>
          </a:p>
        </p:txBody>
      </p:sp>
      <p:cxnSp>
        <p:nvCxnSpPr>
          <p:cNvPr id="9" name="Straight Connector 8">
            <a:extLst>
              <a:ext uri="{FF2B5EF4-FFF2-40B4-BE49-F238E27FC236}">
                <a16:creationId xmlns:a16="http://schemas.microsoft.com/office/drawing/2014/main" id="{45F471E9-E9D9-5396-E590-C87F2636871C}"/>
              </a:ext>
            </a:extLst>
          </p:cNvPr>
          <p:cNvCxnSpPr>
            <a:cxnSpLocks/>
          </p:cNvCxnSpPr>
          <p:nvPr/>
        </p:nvCxnSpPr>
        <p:spPr>
          <a:xfrm>
            <a:off x="6665184" y="2956365"/>
            <a:ext cx="0" cy="292325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2D5E9F-9B57-3BF2-5EAF-7AB901D95CE7}"/>
              </a:ext>
            </a:extLst>
          </p:cNvPr>
          <p:cNvCxnSpPr>
            <a:cxnSpLocks/>
          </p:cNvCxnSpPr>
          <p:nvPr/>
        </p:nvCxnSpPr>
        <p:spPr>
          <a:xfrm>
            <a:off x="4736857" y="2939090"/>
            <a:ext cx="0" cy="295780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A22737D3-15C5-63EF-C85C-217C93A6DB31}"/>
              </a:ext>
            </a:extLst>
          </p:cNvPr>
          <p:cNvSpPr txBox="1"/>
          <p:nvPr/>
        </p:nvSpPr>
        <p:spPr>
          <a:xfrm>
            <a:off x="282978" y="6211669"/>
            <a:ext cx="1471177" cy="64633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ar-JO" sz="1800" b="0" i="0" u="none" strike="noStrike" kern="1200" cap="none" spc="0" normalizeH="0" baseline="0" noProof="0" dirty="0">
                <a:ln>
                  <a:noFill/>
                </a:ln>
                <a:solidFill>
                  <a:prstClr val="black"/>
                </a:solidFill>
                <a:effectLst/>
                <a:uLnTx/>
                <a:uFillTx/>
                <a:latin typeface="Calibri"/>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4" name="TextBox 3">
            <a:extLst>
              <a:ext uri="{FF2B5EF4-FFF2-40B4-BE49-F238E27FC236}">
                <a16:creationId xmlns:a16="http://schemas.microsoft.com/office/drawing/2014/main" id="{F3D01902-2139-185C-42AF-7C911CCD141E}"/>
              </a:ext>
            </a:extLst>
          </p:cNvPr>
          <p:cNvSpPr txBox="1"/>
          <p:nvPr/>
        </p:nvSpPr>
        <p:spPr>
          <a:xfrm>
            <a:off x="282978" y="558860"/>
            <a:ext cx="3772596"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spc="0" normalizeH="0" baseline="0" noProof="0" dirty="0">
                <a:ln>
                  <a:noFill/>
                </a:ln>
                <a:solidFill>
                  <a:srgbClr val="1E44BC">
                    <a:lumMod val="50000"/>
                  </a:srgbClr>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Definition of cloud kitchen</a:t>
            </a: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5" name="Picture 4">
            <a:extLst>
              <a:ext uri="{FF2B5EF4-FFF2-40B4-BE49-F238E27FC236}">
                <a16:creationId xmlns:a16="http://schemas.microsoft.com/office/drawing/2014/main" id="{43381F5B-A486-13C1-9314-98CE5D8B4EEE}"/>
              </a:ext>
            </a:extLst>
          </p:cNvPr>
          <p:cNvPicPr>
            <a:picLocks noChangeAspect="1"/>
          </p:cNvPicPr>
          <p:nvPr/>
        </p:nvPicPr>
        <p:blipFill>
          <a:blip r:embed="rId3"/>
          <a:stretch>
            <a:fillRect/>
          </a:stretch>
        </p:blipFill>
        <p:spPr>
          <a:xfrm>
            <a:off x="10861645" y="27627"/>
            <a:ext cx="1298561" cy="762066"/>
          </a:xfrm>
          <a:prstGeom prst="rect">
            <a:avLst/>
          </a:prstGeom>
        </p:spPr>
      </p:pic>
    </p:spTree>
    <p:extLst>
      <p:ext uri="{BB962C8B-B14F-4D97-AF65-F5344CB8AC3E}">
        <p14:creationId xmlns:p14="http://schemas.microsoft.com/office/powerpoint/2010/main" val="878964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par>
                                <p:cTn id="8" presetID="6"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circle(in)">
                                      <p:cBhvr>
                                        <p:cTn id="10" dur="2000"/>
                                        <p:tgtEl>
                                          <p:spTgt spid="16"/>
                                        </p:tgtEl>
                                      </p:cBhvr>
                                    </p:animEffect>
                                  </p:childTnLst>
                                </p:cTn>
                              </p:par>
                              <p:par>
                                <p:cTn id="11" presetID="6" presetClass="entr" presetSubtype="16"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circle(in)">
                                      <p:cBhvr>
                                        <p:cTn id="13" dur="20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500" fill="hold"/>
                                        <p:tgtEl>
                                          <p:spTgt spid="17"/>
                                        </p:tgtEl>
                                        <p:attrNameLst>
                                          <p:attrName>ppt_x</p:attrName>
                                        </p:attrNameLst>
                                      </p:cBhvr>
                                      <p:tavLst>
                                        <p:tav tm="0">
                                          <p:val>
                                            <p:strVal val="#ppt_x"/>
                                          </p:val>
                                        </p:tav>
                                        <p:tav tm="100000">
                                          <p:val>
                                            <p:strVal val="#ppt_x"/>
                                          </p:val>
                                        </p:tav>
                                      </p:tavLst>
                                    </p:anim>
                                    <p:anim calcmode="lin" valueType="num">
                                      <p:cBhvr additive="base">
                                        <p:cTn id="19" dur="500" fill="hold"/>
                                        <p:tgtEl>
                                          <p:spTgt spid="17"/>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ppt_x"/>
                                          </p:val>
                                        </p:tav>
                                        <p:tav tm="100000">
                                          <p:val>
                                            <p:strVal val="#ppt_x"/>
                                          </p:val>
                                        </p:tav>
                                      </p:tavLst>
                                    </p:anim>
                                    <p:anim calcmode="lin" valueType="num">
                                      <p:cBhvr additive="base">
                                        <p:cTn id="2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down)">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down)">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685800"/>
            <a:ext cx="9143998" cy="1020762"/>
          </a:xfrm>
        </p:spPr>
        <p:txBody>
          <a:bodyPr>
            <a:normAutofit fontScale="90000"/>
          </a:bodyPr>
          <a:lstStyle/>
          <a:p>
            <a:pPr lvl="3" algn="l" rtl="0">
              <a:lnSpc>
                <a:spcPct val="90000"/>
              </a:lnSpc>
              <a:spcBef>
                <a:spcPct val="0"/>
              </a:spcBef>
            </a:pPr>
            <a:r>
              <a:rPr lang="en-US" sz="7300" b="1" dirty="0">
                <a:solidFill>
                  <a:schemeClr val="tx1"/>
                </a:solidFill>
                <a:latin typeface="Times New Roman" panose="02020603050405020304" pitchFamily="18" charset="0"/>
                <a:cs typeface="Times New Roman" panose="02020603050405020304" pitchFamily="18" charset="0"/>
              </a:rPr>
              <a:t>Initial</a:t>
            </a:r>
            <a:r>
              <a:rPr lang="en-US" sz="7300" b="1" i="1" dirty="0">
                <a:solidFill>
                  <a:srgbClr val="0066CC"/>
                </a:solidFill>
                <a:latin typeface="Times New Roman" panose="02020603050405020304" pitchFamily="18" charset="0"/>
                <a:cs typeface="Times New Roman" panose="02020603050405020304" pitchFamily="18" charset="0"/>
              </a:rPr>
              <a:t> </a:t>
            </a:r>
            <a:r>
              <a:rPr lang="en-US" sz="7300" b="1" dirty="0">
                <a:solidFill>
                  <a:schemeClr val="tx1"/>
                </a:solidFill>
                <a:latin typeface="Times New Roman" panose="02020603050405020304" pitchFamily="18" charset="0"/>
                <a:cs typeface="Times New Roman" panose="02020603050405020304" pitchFamily="18" charset="0"/>
              </a:rPr>
              <a:t>investment</a:t>
            </a:r>
            <a:br>
              <a:rPr lang="en-US" b="1" i="1" dirty="0">
                <a:solidFill>
                  <a:srgbClr val="0066CC"/>
                </a:solidFill>
                <a:latin typeface="Times New Roman" panose="02020603050405020304" pitchFamily="18" charset="0"/>
                <a:cs typeface="Times New Roman" panose="02020603050405020304" pitchFamily="18" charset="0"/>
              </a:rPr>
            </a:br>
            <a:endParaRPr lang="en-US" dirty="0"/>
          </a:p>
        </p:txBody>
      </p:sp>
      <p:graphicFrame>
        <p:nvGraphicFramePr>
          <p:cNvPr id="17" name="Content Placeholder 16"/>
          <p:cNvGraphicFramePr>
            <a:graphicFrameLocks noGrp="1"/>
          </p:cNvGraphicFramePr>
          <p:nvPr>
            <p:ph sz="half" idx="2"/>
          </p:nvPr>
        </p:nvGraphicFramePr>
        <p:xfrm>
          <a:off x="228600" y="1828800"/>
          <a:ext cx="6629400" cy="4031302"/>
        </p:xfrm>
        <a:graphic>
          <a:graphicData uri="http://schemas.openxmlformats.org/drawingml/2006/table">
            <a:tbl>
              <a:tblPr firstRow="1" firstCol="1" bandRow="1">
                <a:tableStyleId>{3B4B98B0-60AC-42C2-AFA5-B58CD77FA1E5}</a:tableStyleId>
              </a:tblPr>
              <a:tblGrid>
                <a:gridCol w="3314700">
                  <a:extLst>
                    <a:ext uri="{9D8B030D-6E8A-4147-A177-3AD203B41FA5}">
                      <a16:colId xmlns:a16="http://schemas.microsoft.com/office/drawing/2014/main" val="20000"/>
                    </a:ext>
                  </a:extLst>
                </a:gridCol>
                <a:gridCol w="3314700">
                  <a:extLst>
                    <a:ext uri="{9D8B030D-6E8A-4147-A177-3AD203B41FA5}">
                      <a16:colId xmlns:a16="http://schemas.microsoft.com/office/drawing/2014/main" val="20001"/>
                    </a:ext>
                  </a:extLst>
                </a:gridCol>
              </a:tblGrid>
              <a:tr h="749936">
                <a:tc>
                  <a:txBody>
                    <a:bodyPr/>
                    <a:lstStyle/>
                    <a:p>
                      <a:pPr algn="ctr">
                        <a:lnSpc>
                          <a:spcPct val="150000"/>
                        </a:lnSpc>
                        <a:spcAft>
                          <a:spcPts val="0"/>
                        </a:spcAft>
                      </a:pPr>
                      <a:r>
                        <a:rPr lang="en-US" sz="2400" b="1" dirty="0">
                          <a:effectLst/>
                          <a:latin typeface="Times New Roman" panose="02020603050405020304" pitchFamily="18" charset="0"/>
                          <a:cs typeface="Times New Roman" panose="02020603050405020304" pitchFamily="18" charset="0"/>
                        </a:rPr>
                        <a:t>Type</a:t>
                      </a:r>
                      <a:endParaRPr lang="en-US" sz="2000" b="1"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tc>
                  <a:txBody>
                    <a:bodyPr/>
                    <a:lstStyle/>
                    <a:p>
                      <a:pPr algn="ctr">
                        <a:lnSpc>
                          <a:spcPct val="150000"/>
                        </a:lnSpc>
                        <a:spcAft>
                          <a:spcPts val="0"/>
                        </a:spcAft>
                      </a:pPr>
                      <a:r>
                        <a:rPr lang="en-US" sz="2400" b="1" dirty="0">
                          <a:effectLst/>
                          <a:latin typeface="Times New Roman" panose="02020603050405020304" pitchFamily="18" charset="0"/>
                          <a:cs typeface="Times New Roman" panose="02020603050405020304" pitchFamily="18" charset="0"/>
                        </a:rPr>
                        <a:t>Cost (NIS)</a:t>
                      </a:r>
                      <a:endParaRPr lang="en-US" sz="2000" b="1"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extLst>
                  <a:ext uri="{0D108BD9-81ED-4DB2-BD59-A6C34878D82A}">
                    <a16:rowId xmlns:a16="http://schemas.microsoft.com/office/drawing/2014/main" val="10000"/>
                  </a:ext>
                </a:extLst>
              </a:tr>
              <a:tr h="749936">
                <a:tc>
                  <a:txBody>
                    <a:bodyPr/>
                    <a:lstStyle/>
                    <a:p>
                      <a:pPr algn="ctr">
                        <a:lnSpc>
                          <a:spcPct val="150000"/>
                        </a:lnSpc>
                        <a:spcAft>
                          <a:spcPts val="0"/>
                        </a:spcAft>
                      </a:pPr>
                      <a:r>
                        <a:rPr lang="en-US" sz="2400" b="1">
                          <a:effectLst/>
                          <a:latin typeface="Times New Roman" panose="02020603050405020304" pitchFamily="18" charset="0"/>
                          <a:cs typeface="Times New Roman" panose="02020603050405020304" pitchFamily="18" charset="0"/>
                        </a:rPr>
                        <a:t>Land</a:t>
                      </a:r>
                      <a:endParaRPr lang="en-US" sz="2000" b="1">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tc>
                  <a:txBody>
                    <a:bodyPr/>
                    <a:lstStyle/>
                    <a:p>
                      <a:pPr algn="ctr">
                        <a:lnSpc>
                          <a:spcPct val="150000"/>
                        </a:lnSpc>
                        <a:spcAft>
                          <a:spcPts val="0"/>
                        </a:spcAft>
                      </a:pPr>
                      <a:r>
                        <a:rPr lang="en-US" sz="2400" b="1" dirty="0">
                          <a:effectLst/>
                          <a:latin typeface="Times New Roman" panose="02020603050405020304" pitchFamily="18" charset="0"/>
                          <a:cs typeface="Times New Roman" panose="02020603050405020304" pitchFamily="18" charset="0"/>
                        </a:rPr>
                        <a:t>1,500,000</a:t>
                      </a:r>
                      <a:endParaRPr lang="en-US" sz="2000" b="1"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extLst>
                  <a:ext uri="{0D108BD9-81ED-4DB2-BD59-A6C34878D82A}">
                    <a16:rowId xmlns:a16="http://schemas.microsoft.com/office/drawing/2014/main" val="10001"/>
                  </a:ext>
                </a:extLst>
              </a:tr>
              <a:tr h="749936">
                <a:tc>
                  <a:txBody>
                    <a:bodyPr/>
                    <a:lstStyle/>
                    <a:p>
                      <a:pPr algn="ctr">
                        <a:lnSpc>
                          <a:spcPct val="150000"/>
                        </a:lnSpc>
                        <a:spcAft>
                          <a:spcPts val="0"/>
                        </a:spcAft>
                      </a:pPr>
                      <a:r>
                        <a:rPr lang="en-US" sz="2400" b="1" dirty="0">
                          <a:effectLst/>
                          <a:latin typeface="Times New Roman" panose="02020603050405020304" pitchFamily="18" charset="0"/>
                          <a:cs typeface="Times New Roman" panose="02020603050405020304" pitchFamily="18" charset="0"/>
                        </a:rPr>
                        <a:t>Building and constructions</a:t>
                      </a:r>
                      <a:endParaRPr lang="en-US" sz="2000" b="1"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tc>
                  <a:txBody>
                    <a:bodyPr/>
                    <a:lstStyle/>
                    <a:p>
                      <a:pPr algn="ctr">
                        <a:lnSpc>
                          <a:spcPct val="150000"/>
                        </a:lnSpc>
                        <a:spcAft>
                          <a:spcPts val="0"/>
                        </a:spcAft>
                      </a:pPr>
                      <a:r>
                        <a:rPr lang="en-US" sz="2400" b="1" dirty="0">
                          <a:effectLst/>
                          <a:latin typeface="Times New Roman" panose="02020603050405020304" pitchFamily="18" charset="0"/>
                          <a:cs typeface="Times New Roman" panose="02020603050405020304" pitchFamily="18" charset="0"/>
                        </a:rPr>
                        <a:t>1,132,476</a:t>
                      </a:r>
                      <a:endParaRPr lang="en-US" sz="2000" b="1"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extLst>
                  <a:ext uri="{0D108BD9-81ED-4DB2-BD59-A6C34878D82A}">
                    <a16:rowId xmlns:a16="http://schemas.microsoft.com/office/drawing/2014/main" val="10002"/>
                  </a:ext>
                </a:extLst>
              </a:tr>
              <a:tr h="749936">
                <a:tc>
                  <a:txBody>
                    <a:bodyPr/>
                    <a:lstStyle/>
                    <a:p>
                      <a:pPr algn="ctr">
                        <a:lnSpc>
                          <a:spcPct val="150000"/>
                        </a:lnSpc>
                        <a:spcAft>
                          <a:spcPts val="0"/>
                        </a:spcAft>
                      </a:pPr>
                      <a:r>
                        <a:rPr lang="en-US" sz="2400" b="1">
                          <a:effectLst/>
                          <a:latin typeface="Times New Roman" panose="02020603050405020304" pitchFamily="18" charset="0"/>
                          <a:cs typeface="Times New Roman" panose="02020603050405020304" pitchFamily="18" charset="0"/>
                        </a:rPr>
                        <a:t>Equipment and machine</a:t>
                      </a:r>
                      <a:endParaRPr lang="en-US" sz="2000" b="1">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tc>
                  <a:txBody>
                    <a:bodyPr/>
                    <a:lstStyle/>
                    <a:p>
                      <a:pPr algn="ctr">
                        <a:lnSpc>
                          <a:spcPct val="150000"/>
                        </a:lnSpc>
                        <a:spcAft>
                          <a:spcPts val="0"/>
                        </a:spcAft>
                      </a:pPr>
                      <a:r>
                        <a:rPr lang="en-US" sz="2400" b="1" dirty="0">
                          <a:effectLst/>
                          <a:latin typeface="Times New Roman" panose="02020603050405020304" pitchFamily="18" charset="0"/>
                          <a:cs typeface="Times New Roman" panose="02020603050405020304" pitchFamily="18" charset="0"/>
                        </a:rPr>
                        <a:t>355,740</a:t>
                      </a:r>
                      <a:endParaRPr lang="en-US" sz="2000" b="1"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050" marR="51050" marT="0" marB="0"/>
                </a:tc>
                <a:extLst>
                  <a:ext uri="{0D108BD9-81ED-4DB2-BD59-A6C34878D82A}">
                    <a16:rowId xmlns:a16="http://schemas.microsoft.com/office/drawing/2014/main" val="10003"/>
                  </a:ext>
                </a:extLst>
              </a:tr>
              <a:tr h="749936">
                <a:tc>
                  <a:txBody>
                    <a:bodyPr/>
                    <a:lstStyle/>
                    <a:p>
                      <a:pPr algn="ctr">
                        <a:lnSpc>
                          <a:spcPct val="150000"/>
                        </a:lnSpc>
                        <a:spcAft>
                          <a:spcPts val="0"/>
                        </a:spcAft>
                      </a:pPr>
                      <a:r>
                        <a:rPr lang="en-US" sz="24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Mobile application</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136,000</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4"/>
                  </a:ext>
                </a:extLst>
              </a:tr>
            </a:tbl>
          </a:graphicData>
        </a:graphic>
      </p:graphicFrame>
      <p:sp>
        <p:nvSpPr>
          <p:cNvPr id="4" name="Right Arrow 3"/>
          <p:cNvSpPr/>
          <p:nvPr/>
        </p:nvSpPr>
        <p:spPr>
          <a:xfrm>
            <a:off x="6172199" y="3639940"/>
            <a:ext cx="1828800" cy="381000"/>
          </a:xfrm>
          <a:prstGeom prst="rightArrow">
            <a:avLst/>
          </a:prstGeom>
          <a:solidFill>
            <a:schemeClr val="tx1"/>
          </a:soli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orbel"/>
            </a:endParaRPr>
          </a:p>
        </p:txBody>
      </p:sp>
      <p:sp>
        <p:nvSpPr>
          <p:cNvPr id="6" name="Right Arrow 5"/>
          <p:cNvSpPr/>
          <p:nvPr/>
        </p:nvSpPr>
        <p:spPr>
          <a:xfrm>
            <a:off x="6172199" y="2731375"/>
            <a:ext cx="1828800" cy="381000"/>
          </a:xfrm>
          <a:prstGeom prst="rightArrow">
            <a:avLst/>
          </a:prstGeom>
          <a:solidFill>
            <a:schemeClr val="tx1"/>
          </a:soli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orbel"/>
            </a:endParaRPr>
          </a:p>
        </p:txBody>
      </p:sp>
      <p:sp>
        <p:nvSpPr>
          <p:cNvPr id="7" name="TextBox 6"/>
          <p:cNvSpPr txBox="1"/>
          <p:nvPr/>
        </p:nvSpPr>
        <p:spPr>
          <a:xfrm>
            <a:off x="6858001" y="2273836"/>
            <a:ext cx="5713413" cy="830997"/>
          </a:xfrm>
          <a:prstGeom prst="rect">
            <a:avLst/>
          </a:prstGeom>
          <a:noFill/>
        </p:spPr>
        <p:txBody>
          <a:bodyPr wrap="square" rtlCol="0">
            <a:spAutoFit/>
          </a:bodyPr>
          <a:lstStyle/>
          <a:p>
            <a:r>
              <a:rPr lang="en-US" sz="2400" b="1" spc="50" dirty="0">
                <a:ln w="0">
                  <a:solidFill>
                    <a:prstClr val="white"/>
                  </a:solidFill>
                </a:ln>
                <a:solidFill>
                  <a:prstClr val="white"/>
                </a:solidFill>
                <a:effectLst>
                  <a:innerShdw blurRad="63500" dist="50800" dir="13500000">
                    <a:srgbClr val="000000">
                      <a:alpha val="50000"/>
                    </a:srgbClr>
                  </a:innerShdw>
                </a:effectLst>
                <a:latin typeface="Times New Roman" panose="02020603050405020304" pitchFamily="18" charset="0"/>
                <a:cs typeface="Times New Roman" panose="02020603050405020304" pitchFamily="18" charset="0"/>
              </a:rPr>
              <a:t>The price of one </a:t>
            </a:r>
            <a:r>
              <a:rPr lang="en-US" sz="2400" b="1" spc="50" dirty="0" err="1">
                <a:ln w="0">
                  <a:solidFill>
                    <a:prstClr val="white"/>
                  </a:solidFill>
                </a:ln>
                <a:solidFill>
                  <a:prstClr val="white"/>
                </a:solidFill>
                <a:effectLst>
                  <a:innerShdw blurRad="63500" dist="50800" dir="13500000">
                    <a:srgbClr val="000000">
                      <a:alpha val="50000"/>
                    </a:srgbClr>
                  </a:innerShdw>
                </a:effectLst>
                <a:latin typeface="Times New Roman" panose="02020603050405020304" pitchFamily="18" charset="0"/>
                <a:cs typeface="Times New Roman" panose="02020603050405020304" pitchFamily="18" charset="0"/>
              </a:rPr>
              <a:t>dunum</a:t>
            </a:r>
            <a:r>
              <a:rPr lang="en-US" sz="2400" b="1" spc="50" dirty="0">
                <a:ln w="0">
                  <a:solidFill>
                    <a:prstClr val="white"/>
                  </a:solidFill>
                </a:ln>
                <a:solidFill>
                  <a:prstClr val="white"/>
                </a:solidFill>
                <a:effectLst>
                  <a:innerShdw blurRad="63500" dist="50800" dir="13500000">
                    <a:srgbClr val="000000">
                      <a:alpha val="50000"/>
                    </a:srgbClr>
                  </a:innerShdw>
                </a:effectLst>
                <a:latin typeface="Times New Roman" panose="02020603050405020304" pitchFamily="18" charset="0"/>
                <a:cs typeface="Times New Roman" panose="02020603050405020304" pitchFamily="18" charset="0"/>
              </a:rPr>
              <a:t> = 750,000 Nis </a:t>
            </a:r>
          </a:p>
          <a:p>
            <a:r>
              <a:rPr lang="en-US" sz="2400" b="1" spc="50" dirty="0">
                <a:ln w="0">
                  <a:solidFill>
                    <a:prstClr val="white"/>
                  </a:solidFill>
                </a:ln>
                <a:solidFill>
                  <a:prstClr val="white"/>
                </a:solidFill>
                <a:effectLst>
                  <a:innerShdw blurRad="63500" dist="50800" dir="13500000">
                    <a:srgbClr val="000000">
                      <a:alpha val="50000"/>
                    </a:srgbClr>
                  </a:innerShdw>
                </a:effectLst>
                <a:latin typeface="Times New Roman" panose="02020603050405020304" pitchFamily="18" charset="0"/>
                <a:cs typeface="Times New Roman" panose="02020603050405020304" pitchFamily="18" charset="0"/>
              </a:rPr>
              <a:t>                We need 2 </a:t>
            </a:r>
            <a:r>
              <a:rPr lang="en-US" sz="2400" b="1" spc="50" dirty="0" err="1">
                <a:ln w="0">
                  <a:solidFill>
                    <a:prstClr val="white"/>
                  </a:solidFill>
                </a:ln>
                <a:solidFill>
                  <a:prstClr val="white"/>
                </a:solidFill>
                <a:effectLst>
                  <a:innerShdw blurRad="63500" dist="50800" dir="13500000">
                    <a:srgbClr val="000000">
                      <a:alpha val="50000"/>
                    </a:srgbClr>
                  </a:innerShdw>
                </a:effectLst>
                <a:latin typeface="Times New Roman" panose="02020603050405020304" pitchFamily="18" charset="0"/>
                <a:cs typeface="Times New Roman" panose="02020603050405020304" pitchFamily="18" charset="0"/>
              </a:rPr>
              <a:t>dunum</a:t>
            </a:r>
            <a:r>
              <a:rPr lang="en-US" sz="2400" b="1" spc="50" dirty="0">
                <a:ln w="0">
                  <a:solidFill>
                    <a:prstClr val="white"/>
                  </a:solidFill>
                </a:ln>
                <a:solidFill>
                  <a:prstClr val="white"/>
                </a:solidFill>
                <a:effectLst>
                  <a:innerShdw blurRad="63500" dist="50800" dir="13500000">
                    <a:srgbClr val="000000">
                      <a:alpha val="50000"/>
                    </a:srgbClr>
                  </a:innerShdw>
                </a:effectLst>
                <a:latin typeface="Times New Roman" panose="02020603050405020304" pitchFamily="18" charset="0"/>
                <a:cs typeface="Times New Roman" panose="02020603050405020304" pitchFamily="18" charset="0"/>
              </a:rPr>
              <a:t> </a:t>
            </a:r>
          </a:p>
        </p:txBody>
      </p:sp>
      <p:graphicFrame>
        <p:nvGraphicFramePr>
          <p:cNvPr id="5" name="Table 4"/>
          <p:cNvGraphicFramePr>
            <a:graphicFrameLocks noGrp="1"/>
          </p:cNvGraphicFramePr>
          <p:nvPr/>
        </p:nvGraphicFramePr>
        <p:xfrm>
          <a:off x="228600" y="6096000"/>
          <a:ext cx="6629400" cy="482918"/>
        </p:xfrm>
        <a:graphic>
          <a:graphicData uri="http://schemas.openxmlformats.org/drawingml/2006/table">
            <a:tbl>
              <a:tblPr firstRow="1" firstCol="1" bandRow="1">
                <a:tableStyleId>{3B4B98B0-60AC-42C2-AFA5-B58CD77FA1E5}</a:tableStyleId>
              </a:tblPr>
              <a:tblGrid>
                <a:gridCol w="3314700">
                  <a:extLst>
                    <a:ext uri="{9D8B030D-6E8A-4147-A177-3AD203B41FA5}">
                      <a16:colId xmlns:a16="http://schemas.microsoft.com/office/drawing/2014/main" val="20000"/>
                    </a:ext>
                  </a:extLst>
                </a:gridCol>
                <a:gridCol w="3314700">
                  <a:extLst>
                    <a:ext uri="{9D8B030D-6E8A-4147-A177-3AD203B41FA5}">
                      <a16:colId xmlns:a16="http://schemas.microsoft.com/office/drawing/2014/main" val="20001"/>
                    </a:ext>
                  </a:extLst>
                </a:gridCol>
              </a:tblGrid>
              <a:tr h="0">
                <a:tc>
                  <a:txBody>
                    <a:bodyPr/>
                    <a:lstStyle/>
                    <a:p>
                      <a:pPr algn="ctr">
                        <a:lnSpc>
                          <a:spcPct val="150000"/>
                        </a:lnSpc>
                        <a:spcAft>
                          <a:spcPts val="0"/>
                        </a:spcAft>
                      </a:pPr>
                      <a:r>
                        <a:rPr lang="en-US" sz="2400" dirty="0">
                          <a:effectLst/>
                          <a:latin typeface="Times New Roman" panose="02020603050405020304" pitchFamily="18" charset="0"/>
                          <a:cs typeface="Times New Roman" panose="02020603050405020304" pitchFamily="18" charset="0"/>
                        </a:rPr>
                        <a:t>Total</a:t>
                      </a:r>
                      <a:endParaRPr lang="en-US" sz="2000"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rtl="0">
                        <a:lnSpc>
                          <a:spcPct val="150000"/>
                        </a:lnSpc>
                        <a:spcAft>
                          <a:spcPts val="0"/>
                        </a:spcAft>
                      </a:pPr>
                      <a:r>
                        <a:rPr lang="en-US" sz="2400" dirty="0">
                          <a:effectLst/>
                          <a:latin typeface="Times New Roman" panose="02020603050405020304" pitchFamily="18" charset="0"/>
                          <a:cs typeface="Times New Roman" panose="02020603050405020304" pitchFamily="18" charset="0"/>
                        </a:rPr>
                        <a:t>3,124,216</a:t>
                      </a:r>
                      <a:endParaRPr lang="en-US" sz="2000"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bl>
          </a:graphicData>
        </a:graphic>
      </p:graphicFrame>
      <p:pic>
        <p:nvPicPr>
          <p:cNvPr id="9" name="Picture 8" descr="Low cost &amp; No initial set-up cost. International SMS delivery service EZSMS"/>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8303573" y="2743200"/>
            <a:ext cx="4267841" cy="461234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Low cost &amp; No initial set-up cost. International SMS delivery service EZSMS"/>
          <p:cNvPicPr>
            <a:picLocks noChangeAspect="1" noChangeArrowheads="1"/>
          </p:cNvPicPr>
          <p:nvPr/>
        </p:nvPicPr>
        <p:blipFill>
          <a:blip r:embed="rId3">
            <a:extLst>
              <a:ext uri="{BEBA8EAE-BF5A-486C-A8C5-ECC9F3942E4B}">
                <a14:imgProps xmlns:a14="http://schemas.microsoft.com/office/drawing/2010/main">
                  <a14:imgLayer r:embed="rId4">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9220201" y="2677646"/>
            <a:ext cx="2366963" cy="23717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 name="Table 10"/>
          <p:cNvGraphicFramePr>
            <a:graphicFrameLocks noGrp="1"/>
          </p:cNvGraphicFramePr>
          <p:nvPr/>
        </p:nvGraphicFramePr>
        <p:xfrm>
          <a:off x="8079736" y="3562372"/>
          <a:ext cx="3810000" cy="2751328"/>
        </p:xfrm>
        <a:graphic>
          <a:graphicData uri="http://schemas.openxmlformats.org/drawingml/2006/table">
            <a:tbl>
              <a:tblPr firstRow="1" firstCol="1" bandRow="1">
                <a:tableStyleId>{69012ECD-51FC-41F1-AA8D-1B2483CD663E}</a:tableStyleId>
              </a:tblPr>
              <a:tblGrid>
                <a:gridCol w="1905000">
                  <a:extLst>
                    <a:ext uri="{9D8B030D-6E8A-4147-A177-3AD203B41FA5}">
                      <a16:colId xmlns:a16="http://schemas.microsoft.com/office/drawing/2014/main" val="20000"/>
                    </a:ext>
                  </a:extLst>
                </a:gridCol>
                <a:gridCol w="1905000">
                  <a:extLst>
                    <a:ext uri="{9D8B030D-6E8A-4147-A177-3AD203B41FA5}">
                      <a16:colId xmlns:a16="http://schemas.microsoft.com/office/drawing/2014/main" val="20001"/>
                    </a:ext>
                  </a:extLst>
                </a:gridCol>
              </a:tblGrid>
              <a:tr h="401320">
                <a:tc>
                  <a:txBody>
                    <a:bodyPr/>
                    <a:lstStyle/>
                    <a:p>
                      <a:pPr algn="ctr">
                        <a:lnSpc>
                          <a:spcPct val="150000"/>
                        </a:lnSpc>
                        <a:spcAft>
                          <a:spcPts val="0"/>
                        </a:spcAft>
                      </a:pPr>
                      <a:r>
                        <a:rPr lang="en-US" sz="1800" dirty="0">
                          <a:solidFill>
                            <a:schemeClr val="bg1"/>
                          </a:solidFill>
                          <a:effectLst/>
                          <a:latin typeface="Times New Roman" panose="02020603050405020304" pitchFamily="18" charset="0"/>
                          <a:cs typeface="Times New Roman" panose="02020603050405020304" pitchFamily="18" charset="0"/>
                        </a:rPr>
                        <a:t>The Cost</a:t>
                      </a:r>
                      <a:endParaRPr lang="en-US" sz="16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1"/>
                    </a:solidFill>
                  </a:tcPr>
                </a:tc>
                <a:tc>
                  <a:txBody>
                    <a:bodyPr/>
                    <a:lstStyle/>
                    <a:p>
                      <a:pPr algn="ctr">
                        <a:lnSpc>
                          <a:spcPct val="150000"/>
                        </a:lnSpc>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Cost Price in (NIS)</a:t>
                      </a:r>
                      <a:endParaRPr lang="en-US" sz="16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1"/>
                    </a:solidFill>
                  </a:tcPr>
                </a:tc>
                <a:extLst>
                  <a:ext uri="{0D108BD9-81ED-4DB2-BD59-A6C34878D82A}">
                    <a16:rowId xmlns:a16="http://schemas.microsoft.com/office/drawing/2014/main" val="10000"/>
                  </a:ext>
                </a:extLst>
              </a:tr>
              <a:tr h="401320">
                <a:tc>
                  <a:txBody>
                    <a:bodyPr/>
                    <a:lstStyle/>
                    <a:p>
                      <a:pPr algn="ctr">
                        <a:lnSpc>
                          <a:spcPct val="150000"/>
                        </a:lnSpc>
                        <a:spcAft>
                          <a:spcPts val="0"/>
                        </a:spcAft>
                      </a:pPr>
                      <a:r>
                        <a:rPr lang="en-US" sz="1800" dirty="0">
                          <a:solidFill>
                            <a:schemeClr val="bg1"/>
                          </a:solidFill>
                          <a:effectLst/>
                          <a:latin typeface="Times New Roman" panose="02020603050405020304" pitchFamily="18" charset="0"/>
                          <a:cs typeface="Times New Roman" panose="02020603050405020304" pitchFamily="18" charset="0"/>
                        </a:rPr>
                        <a:t>Construction costs</a:t>
                      </a:r>
                      <a:endParaRPr lang="en-US" sz="16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1"/>
                    </a:solidFill>
                  </a:tcPr>
                </a:tc>
                <a:tc>
                  <a:txBody>
                    <a:bodyPr/>
                    <a:lstStyle/>
                    <a:p>
                      <a:pPr algn="ctr">
                        <a:lnSpc>
                          <a:spcPct val="150000"/>
                        </a:lnSpc>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1000000</a:t>
                      </a:r>
                      <a:endParaRPr lang="en-US" sz="16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1"/>
                    </a:solidFill>
                  </a:tcPr>
                </a:tc>
                <a:extLst>
                  <a:ext uri="{0D108BD9-81ED-4DB2-BD59-A6C34878D82A}">
                    <a16:rowId xmlns:a16="http://schemas.microsoft.com/office/drawing/2014/main" val="10001"/>
                  </a:ext>
                </a:extLst>
              </a:tr>
              <a:tr h="401320">
                <a:tc>
                  <a:txBody>
                    <a:bodyPr/>
                    <a:lstStyle/>
                    <a:p>
                      <a:pPr algn="ctr">
                        <a:lnSpc>
                          <a:spcPct val="150000"/>
                        </a:lnSpc>
                        <a:spcAft>
                          <a:spcPts val="0"/>
                        </a:spcAft>
                      </a:pPr>
                      <a:r>
                        <a:rPr lang="en-US" sz="1800" dirty="0">
                          <a:solidFill>
                            <a:schemeClr val="bg1"/>
                          </a:solidFill>
                          <a:effectLst/>
                          <a:latin typeface="Times New Roman" panose="02020603050405020304" pitchFamily="18" charset="0"/>
                          <a:cs typeface="Times New Roman" panose="02020603050405020304" pitchFamily="18" charset="0"/>
                        </a:rPr>
                        <a:t>Electricity network</a:t>
                      </a:r>
                      <a:endParaRPr lang="en-US" sz="16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1"/>
                    </a:solidFill>
                  </a:tcPr>
                </a:tc>
                <a:tc>
                  <a:txBody>
                    <a:bodyPr/>
                    <a:lstStyle/>
                    <a:p>
                      <a:pPr algn="ctr">
                        <a:lnSpc>
                          <a:spcPct val="150000"/>
                        </a:lnSpc>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100000</a:t>
                      </a:r>
                      <a:endParaRPr lang="en-US" sz="16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1"/>
                    </a:solidFill>
                  </a:tcPr>
                </a:tc>
                <a:extLst>
                  <a:ext uri="{0D108BD9-81ED-4DB2-BD59-A6C34878D82A}">
                    <a16:rowId xmlns:a16="http://schemas.microsoft.com/office/drawing/2014/main" val="10002"/>
                  </a:ext>
                </a:extLst>
              </a:tr>
              <a:tr h="401320">
                <a:tc>
                  <a:txBody>
                    <a:bodyPr/>
                    <a:lstStyle/>
                    <a:p>
                      <a:pPr algn="ctr">
                        <a:lnSpc>
                          <a:spcPct val="150000"/>
                        </a:lnSpc>
                        <a:spcAft>
                          <a:spcPts val="0"/>
                        </a:spcAft>
                      </a:pPr>
                      <a:r>
                        <a:rPr lang="en-US" sz="1800" dirty="0">
                          <a:solidFill>
                            <a:schemeClr val="bg1"/>
                          </a:solidFill>
                          <a:effectLst/>
                          <a:latin typeface="Times New Roman" panose="02020603050405020304" pitchFamily="18" charset="0"/>
                          <a:cs typeface="Times New Roman" panose="02020603050405020304" pitchFamily="18" charset="0"/>
                        </a:rPr>
                        <a:t>Water network</a:t>
                      </a:r>
                      <a:endParaRPr lang="en-US" sz="16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1"/>
                    </a:solidFill>
                  </a:tcPr>
                </a:tc>
                <a:tc>
                  <a:txBody>
                    <a:bodyPr/>
                    <a:lstStyle/>
                    <a:p>
                      <a:pPr algn="ctr">
                        <a:lnSpc>
                          <a:spcPct val="150000"/>
                        </a:lnSpc>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17500</a:t>
                      </a:r>
                      <a:endParaRPr lang="en-US" sz="16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1"/>
                    </a:solidFill>
                  </a:tcPr>
                </a:tc>
                <a:extLst>
                  <a:ext uri="{0D108BD9-81ED-4DB2-BD59-A6C34878D82A}">
                    <a16:rowId xmlns:a16="http://schemas.microsoft.com/office/drawing/2014/main" val="10003"/>
                  </a:ext>
                </a:extLst>
              </a:tr>
              <a:tr h="401320">
                <a:tc>
                  <a:txBody>
                    <a:bodyPr/>
                    <a:lstStyle/>
                    <a:p>
                      <a:pPr algn="ctr">
                        <a:lnSpc>
                          <a:spcPct val="150000"/>
                        </a:lnSpc>
                        <a:spcAft>
                          <a:spcPts val="0"/>
                        </a:spcAft>
                      </a:pPr>
                      <a:r>
                        <a:rPr lang="en-US" sz="1800" dirty="0">
                          <a:solidFill>
                            <a:schemeClr val="bg1"/>
                          </a:solidFill>
                          <a:effectLst/>
                          <a:latin typeface="Times New Roman" panose="02020603050405020304" pitchFamily="18" charset="0"/>
                          <a:cs typeface="Times New Roman" panose="02020603050405020304" pitchFamily="18" charset="0"/>
                        </a:rPr>
                        <a:t>Factory license</a:t>
                      </a:r>
                      <a:endParaRPr lang="en-US" sz="16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1"/>
                    </a:solidFill>
                  </a:tcPr>
                </a:tc>
                <a:tc>
                  <a:txBody>
                    <a:bodyPr/>
                    <a:lstStyle/>
                    <a:p>
                      <a:pPr algn="ctr">
                        <a:lnSpc>
                          <a:spcPct val="150000"/>
                        </a:lnSpc>
                        <a:spcAft>
                          <a:spcPts val="0"/>
                        </a:spcAft>
                      </a:pPr>
                      <a:r>
                        <a:rPr lang="en-US" sz="1600" b="1" dirty="0">
                          <a:solidFill>
                            <a:schemeClr val="bg1"/>
                          </a:solidFill>
                          <a:effectLst/>
                          <a:latin typeface="Times New Roman" panose="02020603050405020304" pitchFamily="18" charset="0"/>
                          <a:cs typeface="Times New Roman" panose="02020603050405020304" pitchFamily="18" charset="0"/>
                        </a:rPr>
                        <a:t>14976</a:t>
                      </a:r>
                      <a:endParaRPr lang="en-US" sz="16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tx1"/>
                    </a:solidFill>
                  </a:tcPr>
                </a:tc>
                <a:extLst>
                  <a:ext uri="{0D108BD9-81ED-4DB2-BD59-A6C34878D82A}">
                    <a16:rowId xmlns:a16="http://schemas.microsoft.com/office/drawing/2014/main" val="10004"/>
                  </a:ext>
                </a:extLst>
              </a:tr>
            </a:tbl>
          </a:graphicData>
        </a:graphic>
      </p:graphicFrame>
      <p:pic>
        <p:nvPicPr>
          <p:cNvPr id="3" name="Picture 2">
            <a:extLst>
              <a:ext uri="{FF2B5EF4-FFF2-40B4-BE49-F238E27FC236}">
                <a16:creationId xmlns:a16="http://schemas.microsoft.com/office/drawing/2014/main" id="{D9E8A583-C655-BED1-2737-BA4FB8B0EF6D}"/>
              </a:ext>
            </a:extLst>
          </p:cNvPr>
          <p:cNvPicPr>
            <a:picLocks noChangeAspect="1"/>
          </p:cNvPicPr>
          <p:nvPr/>
        </p:nvPicPr>
        <p:blipFill>
          <a:blip r:embed="rId5"/>
          <a:stretch>
            <a:fillRect/>
          </a:stretch>
        </p:blipFill>
        <p:spPr>
          <a:xfrm>
            <a:off x="10893439" y="0"/>
            <a:ext cx="1298561" cy="762066"/>
          </a:xfrm>
          <a:prstGeom prst="rect">
            <a:avLst/>
          </a:prstGeom>
        </p:spPr>
      </p:pic>
    </p:spTree>
    <p:extLst>
      <p:ext uri="{BB962C8B-B14F-4D97-AF65-F5344CB8AC3E}">
        <p14:creationId xmlns:p14="http://schemas.microsoft.com/office/powerpoint/2010/main" val="12701568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457200"/>
            <a:ext cx="9143998" cy="1020762"/>
          </a:xfrm>
        </p:spPr>
        <p:txBody>
          <a:bodyPr>
            <a:normAutofit/>
          </a:bodyPr>
          <a:lstStyle/>
          <a:p>
            <a:pPr lvl="3" algn="l" rtl="0">
              <a:lnSpc>
                <a:spcPct val="90000"/>
              </a:lnSpc>
              <a:spcBef>
                <a:spcPct val="0"/>
              </a:spcBef>
            </a:pPr>
            <a:r>
              <a:rPr lang="en-US" sz="6600" dirty="0">
                <a:solidFill>
                  <a:schemeClr val="tx1"/>
                </a:solidFill>
                <a:latin typeface="Times New Roman" panose="02020603050405020304" pitchFamily="18" charset="0"/>
                <a:cs typeface="Times New Roman" panose="02020603050405020304" pitchFamily="18" charset="0"/>
              </a:rPr>
              <a:t>Cash flow</a:t>
            </a:r>
          </a:p>
        </p:txBody>
      </p:sp>
      <p:sp>
        <p:nvSpPr>
          <p:cNvPr id="4" name="TextBox 3"/>
          <p:cNvSpPr txBox="1"/>
          <p:nvPr/>
        </p:nvSpPr>
        <p:spPr>
          <a:xfrm>
            <a:off x="927920" y="5972795"/>
            <a:ext cx="3276600" cy="867930"/>
          </a:xfrm>
          <a:prstGeom prst="rect">
            <a:avLst/>
          </a:prstGeom>
          <a:noFill/>
        </p:spPr>
        <p:txBody>
          <a:bodyPr wrap="square" rtlCol="0">
            <a:spAutoFit/>
          </a:bodyPr>
          <a:lstStyle/>
          <a:p>
            <a:pPr marL="0" lvl="3">
              <a:lnSpc>
                <a:spcPct val="90000"/>
              </a:lnSpc>
            </a:pPr>
            <a:r>
              <a:rPr lang="en-US" sz="3200" b="1" i="1" dirty="0">
                <a:solidFill>
                  <a:srgbClr val="0066CC"/>
                </a:solidFill>
                <a:latin typeface="Times New Roman" panose="02020603050405020304" pitchFamily="18" charset="0"/>
                <a:cs typeface="Times New Roman" panose="02020603050405020304" pitchFamily="18" charset="0"/>
              </a:rPr>
              <a:t>Initial investment</a:t>
            </a:r>
          </a:p>
          <a:p>
            <a:pPr>
              <a:lnSpc>
                <a:spcPct val="90000"/>
              </a:lnSpc>
            </a:pPr>
            <a:endParaRPr lang="en-US" sz="2400" dirty="0">
              <a:solidFill>
                <a:srgbClr val="0066CC"/>
              </a:solidFill>
              <a:latin typeface="Corbel"/>
            </a:endParaRPr>
          </a:p>
        </p:txBody>
      </p:sp>
      <p:sp>
        <p:nvSpPr>
          <p:cNvPr id="5" name="TextBox 4"/>
          <p:cNvSpPr txBox="1"/>
          <p:nvPr/>
        </p:nvSpPr>
        <p:spPr>
          <a:xfrm>
            <a:off x="9982201" y="3505200"/>
            <a:ext cx="2665413" cy="867930"/>
          </a:xfrm>
          <a:prstGeom prst="rect">
            <a:avLst/>
          </a:prstGeom>
          <a:noFill/>
        </p:spPr>
        <p:txBody>
          <a:bodyPr wrap="square" rtlCol="0">
            <a:spAutoFit/>
          </a:bodyPr>
          <a:lstStyle/>
          <a:p>
            <a:pPr marL="0" lvl="3">
              <a:lnSpc>
                <a:spcPct val="90000"/>
              </a:lnSpc>
            </a:pPr>
            <a:r>
              <a:rPr lang="en-US" sz="3200" b="1" i="1" dirty="0">
                <a:solidFill>
                  <a:srgbClr val="0066CC"/>
                </a:solidFill>
                <a:latin typeface="Times New Roman" panose="02020603050405020304" pitchFamily="18" charset="0"/>
                <a:cs typeface="Times New Roman" panose="02020603050405020304" pitchFamily="18" charset="0"/>
              </a:rPr>
              <a:t>Annual cost</a:t>
            </a:r>
          </a:p>
          <a:p>
            <a:pPr>
              <a:lnSpc>
                <a:spcPct val="90000"/>
              </a:lnSpc>
            </a:pPr>
            <a:endParaRPr lang="en-US" sz="2400" dirty="0">
              <a:solidFill>
                <a:prstClr val="white"/>
              </a:solidFill>
              <a:latin typeface="Corbel"/>
            </a:endParaRPr>
          </a:p>
        </p:txBody>
      </p:sp>
      <p:sp>
        <p:nvSpPr>
          <p:cNvPr id="6" name="TextBox 5"/>
          <p:cNvSpPr txBox="1"/>
          <p:nvPr/>
        </p:nvSpPr>
        <p:spPr>
          <a:xfrm>
            <a:off x="9975247" y="2436634"/>
            <a:ext cx="2665413" cy="535531"/>
          </a:xfrm>
          <a:prstGeom prst="rect">
            <a:avLst/>
          </a:prstGeom>
          <a:noFill/>
        </p:spPr>
        <p:txBody>
          <a:bodyPr wrap="square" rtlCol="0">
            <a:spAutoFit/>
          </a:bodyPr>
          <a:lstStyle/>
          <a:p>
            <a:pPr marL="0" lvl="3">
              <a:lnSpc>
                <a:spcPct val="90000"/>
              </a:lnSpc>
            </a:pPr>
            <a:r>
              <a:rPr lang="en-US" sz="3200" b="1" i="1" dirty="0">
                <a:solidFill>
                  <a:srgbClr val="0066CC"/>
                </a:solidFill>
                <a:latin typeface="Times New Roman" panose="02020603050405020304" pitchFamily="18" charset="0"/>
                <a:cs typeface="Times New Roman" panose="02020603050405020304" pitchFamily="18" charset="0"/>
              </a:rPr>
              <a:t>Revenue </a:t>
            </a:r>
            <a:endParaRPr lang="en-US" sz="2400" b="1" i="1" dirty="0">
              <a:solidFill>
                <a:srgbClr val="0066CC"/>
              </a:solidFill>
              <a:latin typeface="Times New Roman" panose="02020603050405020304" pitchFamily="18" charset="0"/>
              <a:cs typeface="Times New Roman" panose="02020603050405020304" pitchFamily="18" charset="0"/>
            </a:endParaRPr>
          </a:p>
        </p:txBody>
      </p:sp>
      <p:pic>
        <p:nvPicPr>
          <p:cNvPr id="8" name="Picture 7"/>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10262" t="39921" r="11541" b="36562"/>
          <a:stretch/>
        </p:blipFill>
        <p:spPr bwMode="auto">
          <a:xfrm>
            <a:off x="1907552" y="3574266"/>
            <a:ext cx="8376895" cy="1597728"/>
          </a:xfrm>
          <a:prstGeom prst="rect">
            <a:avLst/>
          </a:prstGeom>
          <a:noFill/>
        </p:spPr>
      </p:pic>
      <p:pic>
        <p:nvPicPr>
          <p:cNvPr id="9" name="Picture 8"/>
          <p:cNvPicPr/>
          <p:nvPr/>
        </p:nvPicPr>
        <p:blipFill rotWithShape="1">
          <a:blip r:embed="rId4">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val="0"/>
              </a:ext>
            </a:extLst>
          </a:blip>
          <a:srcRect t="-1" r="12830" b="60917"/>
          <a:stretch/>
        </p:blipFill>
        <p:spPr bwMode="auto">
          <a:xfrm>
            <a:off x="914401" y="1085953"/>
            <a:ext cx="9198683" cy="2535082"/>
          </a:xfrm>
          <a:prstGeom prst="rect">
            <a:avLst/>
          </a:prstGeom>
          <a:noFill/>
        </p:spPr>
      </p:pic>
      <p:pic>
        <p:nvPicPr>
          <p:cNvPr id="10" name="Picture 9"/>
          <p:cNvPicPr/>
          <p:nvPr/>
        </p:nvPicPr>
        <p:blipFill rotWithShape="1">
          <a:blip r:embed="rId5">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val="0"/>
              </a:ext>
            </a:extLst>
          </a:blip>
          <a:srcRect t="3040" r="87064" b="19231"/>
          <a:stretch/>
        </p:blipFill>
        <p:spPr bwMode="auto">
          <a:xfrm>
            <a:off x="538327" y="1442064"/>
            <a:ext cx="1971347" cy="4707428"/>
          </a:xfrm>
          <a:prstGeom prst="rect">
            <a:avLst/>
          </a:prstGeom>
          <a:noFill/>
        </p:spPr>
      </p:pic>
      <mc:AlternateContent xmlns:mc="http://schemas.openxmlformats.org/markup-compatibility/2006" xmlns:a14="http://schemas.microsoft.com/office/drawing/2010/main">
        <mc:Choice Requires="a14">
          <p:sp>
            <p:nvSpPr>
              <p:cNvPr id="12" name="TextBox 11"/>
              <p:cNvSpPr txBox="1"/>
              <p:nvPr/>
            </p:nvSpPr>
            <p:spPr>
              <a:xfrm>
                <a:off x="895349" y="5405199"/>
                <a:ext cx="1614324" cy="480131"/>
              </a:xfrm>
              <a:prstGeom prst="rect">
                <a:avLst/>
              </a:prstGeom>
              <a:solidFill>
                <a:schemeClr val="tx1"/>
              </a:solidFill>
            </p:spPr>
            <p:txBody>
              <a:bodyPr wrap="square" rtlCol="0">
                <a:spAutoFit/>
              </a:bodyPr>
              <a:lstStyle/>
              <a:p>
                <a:pPr>
                  <a:lnSpc>
                    <a:spcPct val="90000"/>
                  </a:lnSpc>
                </a:pPr>
                <a14:m>
                  <m:oMathPara xmlns:m="http://schemas.openxmlformats.org/officeDocument/2006/math">
                    <m:oMathParaPr>
                      <m:jc m:val="centerGroup"/>
                    </m:oMathParaPr>
                    <m:oMath xmlns:m="http://schemas.openxmlformats.org/officeDocument/2006/math">
                      <m:r>
                        <a:rPr lang="en-US" sz="2800">
                          <a:solidFill>
                            <a:prstClr val="black"/>
                          </a:solidFill>
                          <a:latin typeface="Cambria Math" panose="02040503050406030204" pitchFamily="18" charset="0"/>
                        </a:rPr>
                        <m:t>3</m:t>
                      </m:r>
                      <m:r>
                        <a:rPr lang="en-US" sz="2800">
                          <a:solidFill>
                            <a:prstClr val="black"/>
                          </a:solidFill>
                          <a:latin typeface="Cambria Math" panose="02040503050406030204" pitchFamily="18" charset="0"/>
                        </a:rPr>
                        <m:t>,</m:t>
                      </m:r>
                      <m:r>
                        <a:rPr lang="en-US" sz="2800">
                          <a:solidFill>
                            <a:prstClr val="black"/>
                          </a:solidFill>
                          <a:latin typeface="Cambria Math" panose="02040503050406030204" pitchFamily="18" charset="0"/>
                        </a:rPr>
                        <m:t>124</m:t>
                      </m:r>
                      <m:r>
                        <a:rPr lang="en-US" sz="2800">
                          <a:solidFill>
                            <a:prstClr val="black"/>
                          </a:solidFill>
                          <a:latin typeface="Cambria Math" panose="02040503050406030204" pitchFamily="18" charset="0"/>
                        </a:rPr>
                        <m:t>,</m:t>
                      </m:r>
                      <m:r>
                        <a:rPr lang="en-US" sz="2800">
                          <a:solidFill>
                            <a:prstClr val="black"/>
                          </a:solidFill>
                          <a:latin typeface="Cambria Math" panose="02040503050406030204" pitchFamily="18" charset="0"/>
                        </a:rPr>
                        <m:t>216</m:t>
                      </m:r>
                    </m:oMath>
                  </m:oMathPara>
                </a14:m>
                <a:endParaRPr lang="en-US" sz="2200" dirty="0">
                  <a:solidFill>
                    <a:prstClr val="black"/>
                  </a:solidFill>
                  <a:latin typeface="Corbe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895349" y="5405199"/>
                <a:ext cx="1614324" cy="480131"/>
              </a:xfrm>
              <a:prstGeom prst="rect">
                <a:avLst/>
              </a:prstGeom>
              <a:blipFill>
                <a:blip r:embed="rId6"/>
                <a:stretch>
                  <a:fillRect l="-1887" r="-7170"/>
                </a:stretch>
              </a:blipFill>
            </p:spPr>
            <p:txBody>
              <a:bodyPr/>
              <a:lstStyle/>
              <a:p>
                <a:r>
                  <a:rPr lang="ar-SA">
                    <a:noFill/>
                  </a:rPr>
                  <a:t> </a:t>
                </a:r>
              </a:p>
            </p:txBody>
          </p:sp>
        </mc:Fallback>
      </mc:AlternateContent>
      <p:pic>
        <p:nvPicPr>
          <p:cNvPr id="3" name="Picture 2">
            <a:extLst>
              <a:ext uri="{FF2B5EF4-FFF2-40B4-BE49-F238E27FC236}">
                <a16:creationId xmlns:a16="http://schemas.microsoft.com/office/drawing/2014/main" id="{71EA108D-3E48-FBAE-07A6-FDAB1090377B}"/>
              </a:ext>
            </a:extLst>
          </p:cNvPr>
          <p:cNvPicPr>
            <a:picLocks noChangeAspect="1"/>
          </p:cNvPicPr>
          <p:nvPr/>
        </p:nvPicPr>
        <p:blipFill>
          <a:blip r:embed="rId7"/>
          <a:stretch>
            <a:fillRect/>
          </a:stretch>
        </p:blipFill>
        <p:spPr>
          <a:xfrm>
            <a:off x="10893439" y="0"/>
            <a:ext cx="1298561" cy="762066"/>
          </a:xfrm>
          <a:prstGeom prst="rect">
            <a:avLst/>
          </a:prstGeom>
        </p:spPr>
      </p:pic>
    </p:spTree>
    <p:extLst>
      <p:ext uri="{BB962C8B-B14F-4D97-AF65-F5344CB8AC3E}">
        <p14:creationId xmlns:p14="http://schemas.microsoft.com/office/powerpoint/2010/main" val="285639352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1250" tmFilter="0, 0; .2, .5; .8, .5; 1, 0"/>
                                        <p:tgtEl>
                                          <p:spTgt spid="8"/>
                                        </p:tgtEl>
                                      </p:cBhvr>
                                    </p:animEffect>
                                    <p:animScale>
                                      <p:cBhvr>
                                        <p:cTn id="7" dur="625"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Two Content Layout with SmartArt</a:t>
            </a:r>
          </a:p>
        </p:txBody>
      </p:sp>
      <p:pic>
        <p:nvPicPr>
          <p:cNvPr id="5126" name="Picture 6" descr="Dollar-cost averaging maximises your offshore exposure at lower cost and  risk – even as stock markets tumble - Flagship Asset Management"/>
          <p:cNvPicPr>
            <a:picLocks noChangeAspect="1" noChangeArrowheads="1"/>
          </p:cNvPicPr>
          <p:nvPr/>
        </p:nvPicPr>
        <p:blipFill rotWithShape="1">
          <a:blip r:embed="rId2">
            <a:extLst>
              <a:ext uri="{28A0092B-C50C-407E-A947-70E740481C1C}">
                <a14:useLocalDpi xmlns:a14="http://schemas.microsoft.com/office/drawing/2010/main" val="0"/>
              </a:ext>
            </a:extLst>
          </a:blip>
          <a:srcRect t="7836" r="-442" b="2025"/>
          <a:stretch/>
        </p:blipFill>
        <p:spPr bwMode="auto">
          <a:xfrm>
            <a:off x="15767" y="0"/>
            <a:ext cx="12174647" cy="6858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aphicFrame>
        <p:nvGraphicFramePr>
          <p:cNvPr id="8" name="Diagram 7"/>
          <p:cNvGraphicFramePr/>
          <p:nvPr/>
        </p:nvGraphicFramePr>
        <p:xfrm>
          <a:off x="762000" y="3962400"/>
          <a:ext cx="10134600" cy="25562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381001" y="152401"/>
            <a:ext cx="4395755" cy="1006429"/>
          </a:xfrm>
          <a:prstGeom prst="rect">
            <a:avLst/>
          </a:prstGeom>
        </p:spPr>
        <p:txBody>
          <a:bodyPr wrap="none">
            <a:spAutoFit/>
          </a:bodyPr>
          <a:lstStyle/>
          <a:p>
            <a:pPr marL="0" lvl="3">
              <a:lnSpc>
                <a:spcPct val="90000"/>
              </a:lnSpc>
            </a:pPr>
            <a:r>
              <a:rPr lang="en-US" sz="6600" b="1" i="1" dirty="0">
                <a:solidFill>
                  <a:prstClr val="white"/>
                </a:solidFill>
                <a:latin typeface="Times New Roman" panose="02020603050405020304" pitchFamily="18" charset="0"/>
                <a:cs typeface="Times New Roman" panose="02020603050405020304" pitchFamily="18" charset="0"/>
              </a:rPr>
              <a:t>Annual cost</a:t>
            </a:r>
          </a:p>
        </p:txBody>
      </p:sp>
      <p:pic>
        <p:nvPicPr>
          <p:cNvPr id="3" name="Picture 2">
            <a:extLst>
              <a:ext uri="{FF2B5EF4-FFF2-40B4-BE49-F238E27FC236}">
                <a16:creationId xmlns:a16="http://schemas.microsoft.com/office/drawing/2014/main" id="{562B507D-0D21-A467-8978-CEA4EB8529B7}"/>
              </a:ext>
            </a:extLst>
          </p:cNvPr>
          <p:cNvPicPr>
            <a:picLocks noChangeAspect="1"/>
          </p:cNvPicPr>
          <p:nvPr/>
        </p:nvPicPr>
        <p:blipFill>
          <a:blip r:embed="rId8"/>
          <a:stretch>
            <a:fillRect/>
          </a:stretch>
        </p:blipFill>
        <p:spPr>
          <a:xfrm>
            <a:off x="10893439" y="0"/>
            <a:ext cx="1298561" cy="762066"/>
          </a:xfrm>
          <a:prstGeom prst="rect">
            <a:avLst/>
          </a:prstGeom>
        </p:spPr>
      </p:pic>
    </p:spTree>
    <p:extLst>
      <p:ext uri="{BB962C8B-B14F-4D97-AF65-F5344CB8AC3E}">
        <p14:creationId xmlns:p14="http://schemas.microsoft.com/office/powerpoint/2010/main" val="210969789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295400" y="1371601"/>
            <a:ext cx="10210800" cy="3974165"/>
          </a:xfrm>
          <a:prstGeom prst="rect">
            <a:avLst/>
          </a:prstGeom>
        </p:spPr>
        <p:txBody>
          <a:bodyPr wrap="square">
            <a:spAutoFit/>
          </a:bodyPr>
          <a:lstStyle/>
          <a:p>
            <a:pPr>
              <a:lnSpc>
                <a:spcPct val="150000"/>
              </a:lnSpc>
            </a:pPr>
            <a:r>
              <a:rPr lang="en-US" sz="4400" b="1" dirty="0">
                <a:solidFill>
                  <a:prstClr val="white"/>
                </a:solidFill>
                <a:latin typeface="Times New Roman" panose="02020603050405020304" pitchFamily="18" charset="0"/>
                <a:cs typeface="Times New Roman" panose="02020603050405020304" pitchFamily="18" charset="0"/>
              </a:rPr>
              <a:t>The annual cost in first year </a:t>
            </a:r>
            <a:r>
              <a:rPr lang="en-US" sz="3200" b="1" dirty="0">
                <a:solidFill>
                  <a:prstClr val="white"/>
                </a:solidFill>
                <a:latin typeface="Times New Roman" panose="02020603050405020304" pitchFamily="18" charset="0"/>
                <a:cs typeface="Times New Roman" panose="02020603050405020304" pitchFamily="18" charset="0"/>
              </a:rPr>
              <a:t>:</a:t>
            </a:r>
          </a:p>
          <a:p>
            <a:pPr>
              <a:lnSpc>
                <a:spcPct val="150000"/>
              </a:lnSpc>
            </a:pPr>
            <a:r>
              <a:rPr lang="en-US" sz="3200" dirty="0">
                <a:solidFill>
                  <a:srgbClr val="00B0F0"/>
                </a:solidFill>
                <a:latin typeface="Times New Roman" panose="02020603050405020304" pitchFamily="18" charset="0"/>
                <a:cs typeface="Times New Roman" panose="02020603050405020304" pitchFamily="18" charset="0"/>
              </a:rPr>
              <a:t>Group A + Group B+(Group C)</a:t>
            </a:r>
          </a:p>
          <a:p>
            <a:pPr marL="457200" indent="-457200">
              <a:lnSpc>
                <a:spcPct val="150000"/>
              </a:lnSpc>
              <a:buFont typeface="Wingdings" panose="05000000000000000000" pitchFamily="2" charset="2"/>
              <a:buChar char="Ø"/>
            </a:pPr>
            <a:r>
              <a:rPr lang="en-US" sz="3200" dirty="0">
                <a:solidFill>
                  <a:prstClr val="white"/>
                </a:solidFill>
                <a:latin typeface="Times New Roman" panose="02020603050405020304" pitchFamily="18" charset="0"/>
                <a:cs typeface="Times New Roman" panose="02020603050405020304" pitchFamily="18" charset="0"/>
              </a:rPr>
              <a:t>Group A + Group B :367,800+17,648=385,448 NIS.</a:t>
            </a:r>
          </a:p>
          <a:p>
            <a:pPr marL="457200" indent="-457200">
              <a:lnSpc>
                <a:spcPct val="150000"/>
              </a:lnSpc>
              <a:buFont typeface="Wingdings" panose="05000000000000000000" pitchFamily="2" charset="2"/>
              <a:buChar char="Ø"/>
            </a:pPr>
            <a:r>
              <a:rPr lang="en-US" sz="3200" dirty="0">
                <a:solidFill>
                  <a:prstClr val="white"/>
                </a:solidFill>
                <a:latin typeface="Times New Roman" panose="02020603050405020304" pitchFamily="18" charset="0"/>
                <a:cs typeface="Times New Roman" panose="02020603050405020304" pitchFamily="18" charset="0"/>
              </a:rPr>
              <a:t>Group C: 2,155,776  rev.in 1st year  * 0.15)= 323,366.4 </a:t>
            </a:r>
          </a:p>
          <a:p>
            <a:pPr marL="457200" indent="-457200">
              <a:lnSpc>
                <a:spcPct val="150000"/>
              </a:lnSpc>
              <a:buFont typeface="Wingdings" panose="05000000000000000000" pitchFamily="2" charset="2"/>
              <a:buChar char="ü"/>
            </a:pPr>
            <a:r>
              <a:rPr lang="en-US" sz="3200" dirty="0">
                <a:solidFill>
                  <a:srgbClr val="FF0000"/>
                </a:solidFill>
                <a:latin typeface="Times New Roman" panose="02020603050405020304" pitchFamily="18" charset="0"/>
                <a:cs typeface="Times New Roman" panose="02020603050405020304" pitchFamily="18" charset="0"/>
              </a:rPr>
              <a:t>So </a:t>
            </a:r>
            <a:r>
              <a:rPr lang="en-US" sz="3200" b="1" dirty="0">
                <a:solidFill>
                  <a:srgbClr val="FF0000"/>
                </a:solidFill>
                <a:latin typeface="Times New Roman" panose="02020603050405020304" pitchFamily="18" charset="0"/>
                <a:cs typeface="Times New Roman" panose="02020603050405020304" pitchFamily="18" charset="0"/>
              </a:rPr>
              <a:t>The annual cost in first year</a:t>
            </a:r>
            <a:r>
              <a:rPr lang="en-US" sz="3200" dirty="0">
                <a:solidFill>
                  <a:srgbClr val="FF0000"/>
                </a:solidFill>
                <a:latin typeface="Times New Roman" panose="02020603050405020304" pitchFamily="18" charset="0"/>
                <a:cs typeface="Times New Roman" panose="02020603050405020304" pitchFamily="18" charset="0"/>
              </a:rPr>
              <a:t> = 708,814.4 NIS/year</a:t>
            </a:r>
            <a:r>
              <a:rPr lang="en-US" sz="3200" dirty="0">
                <a:solidFill>
                  <a:prstClr val="white"/>
                </a:solidFill>
                <a:latin typeface="Times New Roman" panose="02020603050405020304" pitchFamily="18" charset="0"/>
                <a:cs typeface="Times New Roman" panose="02020603050405020304" pitchFamily="18" charset="0"/>
              </a:rPr>
              <a:t>.</a:t>
            </a:r>
          </a:p>
        </p:txBody>
      </p:sp>
      <p:sp>
        <p:nvSpPr>
          <p:cNvPr id="13" name="Rectangle 12"/>
          <p:cNvSpPr/>
          <p:nvPr/>
        </p:nvSpPr>
        <p:spPr>
          <a:xfrm>
            <a:off x="381001" y="152401"/>
            <a:ext cx="4395755" cy="1006429"/>
          </a:xfrm>
          <a:prstGeom prst="rect">
            <a:avLst/>
          </a:prstGeom>
        </p:spPr>
        <p:txBody>
          <a:bodyPr wrap="none">
            <a:spAutoFit/>
          </a:bodyPr>
          <a:lstStyle/>
          <a:p>
            <a:pPr marL="0" lvl="3">
              <a:lnSpc>
                <a:spcPct val="90000"/>
              </a:lnSpc>
            </a:pPr>
            <a:r>
              <a:rPr lang="en-US" sz="6600" b="1" i="1" dirty="0">
                <a:solidFill>
                  <a:prstClr val="white"/>
                </a:solidFill>
                <a:latin typeface="Times New Roman" panose="02020603050405020304" pitchFamily="18" charset="0"/>
                <a:cs typeface="Times New Roman" panose="02020603050405020304" pitchFamily="18" charset="0"/>
              </a:rPr>
              <a:t>Annual cost</a:t>
            </a:r>
          </a:p>
        </p:txBody>
      </p:sp>
      <p:pic>
        <p:nvPicPr>
          <p:cNvPr id="2" name="Picture 1">
            <a:extLst>
              <a:ext uri="{FF2B5EF4-FFF2-40B4-BE49-F238E27FC236}">
                <a16:creationId xmlns:a16="http://schemas.microsoft.com/office/drawing/2014/main" id="{D034DC50-8CD6-1157-FF59-E70F73CDC02C}"/>
              </a:ext>
            </a:extLst>
          </p:cNvPr>
          <p:cNvPicPr>
            <a:picLocks noChangeAspect="1"/>
          </p:cNvPicPr>
          <p:nvPr/>
        </p:nvPicPr>
        <p:blipFill>
          <a:blip r:embed="rId2"/>
          <a:stretch>
            <a:fillRect/>
          </a:stretch>
        </p:blipFill>
        <p:spPr>
          <a:xfrm>
            <a:off x="10893439" y="0"/>
            <a:ext cx="1298561" cy="762066"/>
          </a:xfrm>
          <a:prstGeom prst="rect">
            <a:avLst/>
          </a:prstGeom>
        </p:spPr>
      </p:pic>
    </p:spTree>
    <p:extLst>
      <p:ext uri="{BB962C8B-B14F-4D97-AF65-F5344CB8AC3E}">
        <p14:creationId xmlns:p14="http://schemas.microsoft.com/office/powerpoint/2010/main" val="38033112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457200"/>
            <a:ext cx="9143998" cy="1020762"/>
          </a:xfrm>
        </p:spPr>
        <p:txBody>
          <a:bodyPr>
            <a:normAutofit/>
          </a:bodyPr>
          <a:lstStyle/>
          <a:p>
            <a:pPr lvl="3" algn="l" rtl="0">
              <a:lnSpc>
                <a:spcPct val="90000"/>
              </a:lnSpc>
              <a:spcBef>
                <a:spcPct val="0"/>
              </a:spcBef>
            </a:pPr>
            <a:r>
              <a:rPr lang="en-US" sz="6600" dirty="0">
                <a:solidFill>
                  <a:schemeClr val="tx1"/>
                </a:solidFill>
                <a:latin typeface="Times New Roman" panose="02020603050405020304" pitchFamily="18" charset="0"/>
                <a:cs typeface="Times New Roman" panose="02020603050405020304" pitchFamily="18" charset="0"/>
              </a:rPr>
              <a:t>Cash flow</a:t>
            </a:r>
          </a:p>
        </p:txBody>
      </p:sp>
      <p:sp>
        <p:nvSpPr>
          <p:cNvPr id="4" name="TextBox 3"/>
          <p:cNvSpPr txBox="1"/>
          <p:nvPr/>
        </p:nvSpPr>
        <p:spPr>
          <a:xfrm>
            <a:off x="914400" y="5784760"/>
            <a:ext cx="3276600" cy="867930"/>
          </a:xfrm>
          <a:prstGeom prst="rect">
            <a:avLst/>
          </a:prstGeom>
          <a:noFill/>
        </p:spPr>
        <p:txBody>
          <a:bodyPr wrap="square" rtlCol="0">
            <a:spAutoFit/>
          </a:bodyPr>
          <a:lstStyle/>
          <a:p>
            <a:pPr marL="0" lvl="3">
              <a:lnSpc>
                <a:spcPct val="90000"/>
              </a:lnSpc>
            </a:pPr>
            <a:r>
              <a:rPr lang="en-US" sz="3200" b="1" i="1" dirty="0">
                <a:solidFill>
                  <a:srgbClr val="0066CC"/>
                </a:solidFill>
                <a:latin typeface="Times New Roman" panose="02020603050405020304" pitchFamily="18" charset="0"/>
                <a:cs typeface="Times New Roman" panose="02020603050405020304" pitchFamily="18" charset="0"/>
              </a:rPr>
              <a:t>Initial investment</a:t>
            </a:r>
          </a:p>
          <a:p>
            <a:pPr>
              <a:lnSpc>
                <a:spcPct val="90000"/>
              </a:lnSpc>
            </a:pPr>
            <a:endParaRPr lang="en-US" sz="2400" dirty="0">
              <a:solidFill>
                <a:srgbClr val="0066CC"/>
              </a:solidFill>
              <a:latin typeface="Corbel"/>
            </a:endParaRPr>
          </a:p>
        </p:txBody>
      </p:sp>
      <p:sp>
        <p:nvSpPr>
          <p:cNvPr id="5" name="TextBox 4"/>
          <p:cNvSpPr txBox="1"/>
          <p:nvPr/>
        </p:nvSpPr>
        <p:spPr>
          <a:xfrm>
            <a:off x="9982201" y="3524198"/>
            <a:ext cx="2665413" cy="867930"/>
          </a:xfrm>
          <a:prstGeom prst="rect">
            <a:avLst/>
          </a:prstGeom>
          <a:noFill/>
        </p:spPr>
        <p:txBody>
          <a:bodyPr wrap="square" rtlCol="0">
            <a:spAutoFit/>
          </a:bodyPr>
          <a:lstStyle/>
          <a:p>
            <a:pPr marL="0" lvl="3">
              <a:lnSpc>
                <a:spcPct val="90000"/>
              </a:lnSpc>
            </a:pPr>
            <a:r>
              <a:rPr lang="en-US" sz="3200" b="1" i="1" dirty="0">
                <a:solidFill>
                  <a:srgbClr val="0066CC"/>
                </a:solidFill>
                <a:latin typeface="Times New Roman" panose="02020603050405020304" pitchFamily="18" charset="0"/>
                <a:cs typeface="Times New Roman" panose="02020603050405020304" pitchFamily="18" charset="0"/>
              </a:rPr>
              <a:t>Annual cost</a:t>
            </a:r>
          </a:p>
          <a:p>
            <a:pPr>
              <a:lnSpc>
                <a:spcPct val="90000"/>
              </a:lnSpc>
            </a:pPr>
            <a:endParaRPr lang="en-US" sz="2400" dirty="0">
              <a:solidFill>
                <a:prstClr val="white"/>
              </a:solidFill>
              <a:latin typeface="Corbel"/>
            </a:endParaRPr>
          </a:p>
        </p:txBody>
      </p:sp>
      <p:sp>
        <p:nvSpPr>
          <p:cNvPr id="6" name="TextBox 5"/>
          <p:cNvSpPr txBox="1"/>
          <p:nvPr/>
        </p:nvSpPr>
        <p:spPr>
          <a:xfrm>
            <a:off x="9982201" y="2772737"/>
            <a:ext cx="2665413" cy="535531"/>
          </a:xfrm>
          <a:prstGeom prst="rect">
            <a:avLst/>
          </a:prstGeom>
          <a:noFill/>
        </p:spPr>
        <p:txBody>
          <a:bodyPr wrap="square" rtlCol="0">
            <a:spAutoFit/>
          </a:bodyPr>
          <a:lstStyle/>
          <a:p>
            <a:pPr marL="0" lvl="3">
              <a:lnSpc>
                <a:spcPct val="90000"/>
              </a:lnSpc>
            </a:pPr>
            <a:r>
              <a:rPr lang="en-US" sz="3200" b="1" i="1" dirty="0">
                <a:solidFill>
                  <a:srgbClr val="0066CC"/>
                </a:solidFill>
                <a:latin typeface="Times New Roman" panose="02020603050405020304" pitchFamily="18" charset="0"/>
                <a:cs typeface="Times New Roman" panose="02020603050405020304" pitchFamily="18" charset="0"/>
              </a:rPr>
              <a:t>Revenue </a:t>
            </a:r>
            <a:endParaRPr lang="en-US" sz="2400" b="1" i="1" dirty="0">
              <a:solidFill>
                <a:srgbClr val="0066CC"/>
              </a:solidFill>
              <a:latin typeface="Times New Roman" panose="02020603050405020304" pitchFamily="18" charset="0"/>
              <a:cs typeface="Times New Roman" panose="02020603050405020304" pitchFamily="18" charset="0"/>
            </a:endParaRPr>
          </a:p>
        </p:txBody>
      </p:sp>
      <p:pic>
        <p:nvPicPr>
          <p:cNvPr id="8" name="Picture 7"/>
          <p:cNvPicPr/>
          <p:nvPr/>
        </p:nvPicPr>
        <p:blipFill rotWithShape="1">
          <a:blip r:embed="rId2">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val="0"/>
              </a:ext>
            </a:extLst>
          </a:blip>
          <a:srcRect t="29358" r="12931" b="18230"/>
          <a:stretch/>
        </p:blipFill>
        <p:spPr bwMode="auto">
          <a:xfrm>
            <a:off x="839832" y="3213727"/>
            <a:ext cx="9296400" cy="2710139"/>
          </a:xfrm>
          <a:prstGeom prst="rect">
            <a:avLst/>
          </a:prstGeom>
          <a:noFill/>
        </p:spPr>
      </p:pic>
      <p:pic>
        <p:nvPicPr>
          <p:cNvPr id="9" name="Picture 8"/>
          <p:cNvPicPr/>
          <p:nvPr/>
        </p:nvPicPr>
        <p:blipFill rotWithShape="1">
          <a:blip r:embed="rId4">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l="-1117" r="12931" b="71196"/>
          <a:stretch/>
        </p:blipFill>
        <p:spPr bwMode="auto">
          <a:xfrm>
            <a:off x="839832" y="1651186"/>
            <a:ext cx="9142368" cy="1600200"/>
          </a:xfrm>
          <a:prstGeom prst="rect">
            <a:avLst/>
          </a:prstGeom>
          <a:noFill/>
        </p:spPr>
      </p:pic>
      <mc:AlternateContent xmlns:mc="http://schemas.openxmlformats.org/markup-compatibility/2006" xmlns:a14="http://schemas.microsoft.com/office/drawing/2010/main">
        <mc:Choice Requires="a14">
          <p:sp>
            <p:nvSpPr>
              <p:cNvPr id="10" name="TextBox 9"/>
              <p:cNvSpPr txBox="1"/>
              <p:nvPr/>
            </p:nvSpPr>
            <p:spPr>
              <a:xfrm>
                <a:off x="1066800" y="5167233"/>
                <a:ext cx="1257300" cy="424732"/>
              </a:xfrm>
              <a:prstGeom prst="rect">
                <a:avLst/>
              </a:prstGeom>
              <a:solidFill>
                <a:schemeClr val="tx1"/>
              </a:solidFill>
            </p:spPr>
            <p:txBody>
              <a:bodyPr wrap="square" rtlCol="0">
                <a:spAutoFit/>
              </a:bodyPr>
              <a:lstStyle/>
              <a:p>
                <a:pPr>
                  <a:lnSpc>
                    <a:spcPct val="90000"/>
                  </a:lnSpc>
                </a:pPr>
                <a14:m>
                  <m:oMathPara xmlns:m="http://schemas.openxmlformats.org/officeDocument/2006/math">
                    <m:oMathParaPr>
                      <m:jc m:val="centerGroup"/>
                    </m:oMathParaPr>
                    <m:oMath xmlns:m="http://schemas.openxmlformats.org/officeDocument/2006/math">
                      <m:r>
                        <a:rPr lang="en-US" sz="2400">
                          <a:solidFill>
                            <a:prstClr val="black"/>
                          </a:solidFill>
                          <a:latin typeface="Cambria Math" panose="02040503050406030204" pitchFamily="18" charset="0"/>
                        </a:rPr>
                        <m:t>3</m:t>
                      </m:r>
                      <m:r>
                        <a:rPr lang="en-US" sz="2400">
                          <a:solidFill>
                            <a:prstClr val="black"/>
                          </a:solidFill>
                          <a:latin typeface="Cambria Math" panose="02040503050406030204" pitchFamily="18" charset="0"/>
                        </a:rPr>
                        <m:t>,</m:t>
                      </m:r>
                      <m:r>
                        <a:rPr lang="en-US" sz="2400">
                          <a:solidFill>
                            <a:prstClr val="black"/>
                          </a:solidFill>
                          <a:latin typeface="Cambria Math" panose="02040503050406030204" pitchFamily="18" charset="0"/>
                        </a:rPr>
                        <m:t>124</m:t>
                      </m:r>
                      <m:r>
                        <a:rPr lang="en-US" sz="2400">
                          <a:solidFill>
                            <a:prstClr val="black"/>
                          </a:solidFill>
                          <a:latin typeface="Cambria Math" panose="02040503050406030204" pitchFamily="18" charset="0"/>
                        </a:rPr>
                        <m:t>,</m:t>
                      </m:r>
                      <m:r>
                        <a:rPr lang="en-US" sz="2400">
                          <a:solidFill>
                            <a:prstClr val="black"/>
                          </a:solidFill>
                          <a:latin typeface="Cambria Math" panose="02040503050406030204" pitchFamily="18" charset="0"/>
                        </a:rPr>
                        <m:t>216</m:t>
                      </m:r>
                    </m:oMath>
                  </m:oMathPara>
                </a14:m>
                <a:endParaRPr lang="en-US" sz="2200" dirty="0">
                  <a:solidFill>
                    <a:prstClr val="black"/>
                  </a:solidFill>
                  <a:latin typeface="Corbe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1066800" y="5167233"/>
                <a:ext cx="1257300" cy="424732"/>
              </a:xfrm>
              <a:prstGeom prst="rect">
                <a:avLst/>
              </a:prstGeom>
              <a:blipFill>
                <a:blip r:embed="rId5"/>
                <a:stretch>
                  <a:fillRect l="-971" r="-19903"/>
                </a:stretch>
              </a:blipFill>
            </p:spPr>
            <p:txBody>
              <a:bodyPr/>
              <a:lstStyle/>
              <a:p>
                <a:r>
                  <a:rPr lang="ar-SA">
                    <a:noFill/>
                  </a:rPr>
                  <a:t> </a:t>
                </a:r>
              </a:p>
            </p:txBody>
          </p:sp>
        </mc:Fallback>
      </mc:AlternateContent>
      <p:pic>
        <p:nvPicPr>
          <p:cNvPr id="3" name="Picture 2">
            <a:extLst>
              <a:ext uri="{FF2B5EF4-FFF2-40B4-BE49-F238E27FC236}">
                <a16:creationId xmlns:a16="http://schemas.microsoft.com/office/drawing/2014/main" id="{D6CFD2EE-5873-90AA-FBDB-888A2FE64114}"/>
              </a:ext>
            </a:extLst>
          </p:cNvPr>
          <p:cNvPicPr>
            <a:picLocks noChangeAspect="1"/>
          </p:cNvPicPr>
          <p:nvPr/>
        </p:nvPicPr>
        <p:blipFill>
          <a:blip r:embed="rId6"/>
          <a:stretch>
            <a:fillRect/>
          </a:stretch>
        </p:blipFill>
        <p:spPr>
          <a:xfrm>
            <a:off x="10893439" y="0"/>
            <a:ext cx="1298561" cy="762066"/>
          </a:xfrm>
          <a:prstGeom prst="rect">
            <a:avLst/>
          </a:prstGeom>
        </p:spPr>
      </p:pic>
    </p:spTree>
    <p:extLst>
      <p:ext uri="{BB962C8B-B14F-4D97-AF65-F5344CB8AC3E}">
        <p14:creationId xmlns:p14="http://schemas.microsoft.com/office/powerpoint/2010/main" val="61976583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1250" tmFilter="0, 0; .2, .5; .8, .5; 1, 0"/>
                                        <p:tgtEl>
                                          <p:spTgt spid="9"/>
                                        </p:tgtEl>
                                      </p:cBhvr>
                                    </p:animEffect>
                                    <p:animScale>
                                      <p:cBhvr>
                                        <p:cTn id="7" dur="625"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fontScale="90000"/>
          </a:bodyPr>
          <a:lstStyle/>
          <a:p>
            <a:r>
              <a:rPr lang="en-US" sz="7300" b="1" dirty="0">
                <a:latin typeface="Times New Roman" panose="02020603050405020304" pitchFamily="18" charset="0"/>
                <a:cs typeface="Times New Roman" panose="02020603050405020304" pitchFamily="18" charset="0"/>
              </a:rPr>
              <a:t>Revenue</a:t>
            </a:r>
            <a:endParaRPr lang="en-US" b="1" dirty="0"/>
          </a:p>
        </p:txBody>
      </p:sp>
      <p:graphicFrame>
        <p:nvGraphicFramePr>
          <p:cNvPr id="7" name="Diagram 6"/>
          <p:cNvGraphicFramePr/>
          <p:nvPr/>
        </p:nvGraphicFramePr>
        <p:xfrm>
          <a:off x="-1828800" y="1600200"/>
          <a:ext cx="10896600" cy="5112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116" name="Picture 20" descr="Icon , Png Download - Profit, Transparent Png - vhv"/>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4464" t="5334" r="6250" b="5761"/>
          <a:stretch/>
        </p:blipFill>
        <p:spPr bwMode="auto">
          <a:xfrm>
            <a:off x="8890686" y="3581400"/>
            <a:ext cx="3188291" cy="3048000"/>
          </a:xfrm>
          <a:prstGeom prst="ellipse">
            <a:avLst/>
          </a:prstGeom>
          <a:noFill/>
          <a:extLst>
            <a:ext uri="{909E8E84-426E-40DD-AFC4-6F175D3DCCD1}">
              <a14:hiddenFill xmlns:a14="http://schemas.microsoft.com/office/drawing/2010/main">
                <a:solidFill>
                  <a:srgbClr val="FFFFFF"/>
                </a:solidFill>
              </a14:hiddenFill>
            </a:ext>
          </a:extLst>
        </p:spPr>
      </p:pic>
      <p:pic>
        <p:nvPicPr>
          <p:cNvPr id="14" name="Picture 20" descr="Icon , Png Download - Profit, Transparent Png - vhv"/>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4464" t="5334" r="6250" b="5761"/>
          <a:stretch/>
        </p:blipFill>
        <p:spPr bwMode="auto">
          <a:xfrm>
            <a:off x="6477000" y="4724400"/>
            <a:ext cx="2231804" cy="2133600"/>
          </a:xfrm>
          <a:prstGeom prst="ellipse">
            <a:avLst/>
          </a:prstGeom>
          <a:noFill/>
          <a:extLst>
            <a:ext uri="{909E8E84-426E-40DD-AFC4-6F175D3DCCD1}">
              <a14:hiddenFill xmlns:a14="http://schemas.microsoft.com/office/drawing/2010/main">
                <a:solidFill>
                  <a:srgbClr val="FFFFFF"/>
                </a:solidFill>
              </a14:hiddenFill>
            </a:ext>
          </a:extLst>
        </p:spPr>
      </p:pic>
      <p:pic>
        <p:nvPicPr>
          <p:cNvPr id="15" name="Picture 20" descr="Icon , Png Download - Profit, Transparent Png - vhv"/>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4464" t="5334" r="6250" b="5761"/>
          <a:stretch/>
        </p:blipFill>
        <p:spPr bwMode="auto">
          <a:xfrm>
            <a:off x="7162800" y="2532941"/>
            <a:ext cx="2133600" cy="2039717"/>
          </a:xfrm>
          <a:prstGeom prst="ellipse">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97232E78-6429-D8B1-BDCF-BEA40B114A68}"/>
              </a:ext>
            </a:extLst>
          </p:cNvPr>
          <p:cNvPicPr>
            <a:picLocks noChangeAspect="1"/>
          </p:cNvPicPr>
          <p:nvPr/>
        </p:nvPicPr>
        <p:blipFill>
          <a:blip r:embed="rId10"/>
          <a:stretch>
            <a:fillRect/>
          </a:stretch>
        </p:blipFill>
        <p:spPr>
          <a:xfrm>
            <a:off x="10893439" y="0"/>
            <a:ext cx="1298561" cy="762066"/>
          </a:xfrm>
          <a:prstGeom prst="rect">
            <a:avLst/>
          </a:prstGeom>
        </p:spPr>
      </p:pic>
    </p:spTree>
    <p:extLst>
      <p:ext uri="{BB962C8B-B14F-4D97-AF65-F5344CB8AC3E}">
        <p14:creationId xmlns:p14="http://schemas.microsoft.com/office/powerpoint/2010/main" val="2128536031"/>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fontScale="90000"/>
          </a:bodyPr>
          <a:lstStyle/>
          <a:p>
            <a:r>
              <a:rPr lang="en-US" sz="7300" b="1" dirty="0">
                <a:latin typeface="Times New Roman" panose="02020603050405020304" pitchFamily="18" charset="0"/>
                <a:cs typeface="Times New Roman" panose="02020603050405020304" pitchFamily="18" charset="0"/>
              </a:rPr>
              <a:t>Revenue</a:t>
            </a:r>
            <a:endParaRPr lang="en-US" b="1" dirty="0"/>
          </a:p>
        </p:txBody>
      </p:sp>
      <p:pic>
        <p:nvPicPr>
          <p:cNvPr id="3" name="Picture 2"/>
          <p:cNvPicPr>
            <a:picLocks noChangeAspect="1"/>
          </p:cNvPicPr>
          <p:nvPr/>
        </p:nvPicPr>
        <p:blipFill>
          <a:blip r:embed="rId2"/>
          <a:stretch>
            <a:fillRect/>
          </a:stretch>
        </p:blipFill>
        <p:spPr>
          <a:xfrm>
            <a:off x="1097779" y="1570559"/>
            <a:ext cx="10979848" cy="5127180"/>
          </a:xfrm>
          <a:prstGeom prst="rect">
            <a:avLst/>
          </a:prstGeom>
        </p:spPr>
      </p:pic>
      <mc:AlternateContent xmlns:mc="http://schemas.openxmlformats.org/markup-compatibility/2006" xmlns:a14="http://schemas.microsoft.com/office/drawing/2010/main">
        <mc:Choice Requires="a14">
          <p:sp>
            <p:nvSpPr>
              <p:cNvPr id="6" name="TextBox 5"/>
              <p:cNvSpPr txBox="1"/>
              <p:nvPr/>
            </p:nvSpPr>
            <p:spPr>
              <a:xfrm>
                <a:off x="5181600" y="2926233"/>
                <a:ext cx="9372600" cy="1089529"/>
              </a:xfrm>
              <a:prstGeom prst="rect">
                <a:avLst/>
              </a:prstGeom>
              <a:noFill/>
            </p:spPr>
            <p:txBody>
              <a:bodyPr wrap="square" rtlCol="0">
                <a:spAutoFit/>
              </a:bodyPr>
              <a:lstStyle/>
              <a:p>
                <a:pPr>
                  <a:lnSpc>
                    <a:spcPct val="90000"/>
                  </a:lnSpc>
                </a:pPr>
                <a:r>
                  <a:rPr lang="en-US" sz="2400" b="1" dirty="0">
                    <a:solidFill>
                      <a:srgbClr val="FF0000"/>
                    </a:solidFill>
                    <a:latin typeface="Corbel"/>
                  </a:rPr>
                  <a:t>(</a:t>
                </a:r>
                <a:r>
                  <a:rPr lang="en-US" sz="2400" b="1" dirty="0">
                    <a:solidFill>
                      <a:srgbClr val="FF0000"/>
                    </a:solidFill>
                    <a:latin typeface="Times New Roman" panose="02020603050405020304" pitchFamily="18" charset="0"/>
                    <a:cs typeface="Times New Roman" panose="02020603050405020304" pitchFamily="18" charset="0"/>
                  </a:rPr>
                  <a:t>1400 JOD </a:t>
                </a:r>
                <a14:m>
                  <m:oMath xmlns:m="http://schemas.openxmlformats.org/officeDocument/2006/math">
                    <m:r>
                      <a:rPr lang="en-US" sz="2400" b="1">
                        <a:solidFill>
                          <a:srgbClr val="FF0000"/>
                        </a:solidFill>
                        <a:latin typeface="Cambria Math" panose="02040503050406030204" pitchFamily="18" charset="0"/>
                      </a:rPr>
                      <m:t>×</m:t>
                    </m:r>
                    <m:r>
                      <a:rPr lang="en-US" sz="2400" b="1">
                        <a:solidFill>
                          <a:srgbClr val="FF0000"/>
                        </a:solidFill>
                        <a:latin typeface="Cambria Math" panose="02040503050406030204" pitchFamily="18" charset="0"/>
                      </a:rPr>
                      <m:t>𝟓</m:t>
                    </m:r>
                    <m:r>
                      <a:rPr lang="en-US" sz="2400" b="1">
                        <a:solidFill>
                          <a:srgbClr val="FF0000"/>
                        </a:solidFill>
                        <a:latin typeface="Cambria Math" panose="02040503050406030204" pitchFamily="18" charset="0"/>
                      </a:rPr>
                      <m:t>×</m:t>
                    </m:r>
                  </m:oMath>
                </a14:m>
                <a:r>
                  <a:rPr lang="en-US" sz="2400" b="1" dirty="0">
                    <a:solidFill>
                      <a:srgbClr val="FF0000"/>
                    </a:solidFill>
                    <a:latin typeface="Times New Roman" panose="02020603050405020304" pitchFamily="18" charset="0"/>
                    <a:cs typeface="Times New Roman" panose="02020603050405020304" pitchFamily="18" charset="0"/>
                  </a:rPr>
                  <a:t>12 Month </a:t>
                </a:r>
                <a14:m>
                  <m:oMath xmlns:m="http://schemas.openxmlformats.org/officeDocument/2006/math">
                    <m:r>
                      <a:rPr lang="en-US" sz="2400" b="1">
                        <a:solidFill>
                          <a:srgbClr val="FF0000"/>
                        </a:solidFill>
                        <a:latin typeface="Cambria Math" panose="02040503050406030204" pitchFamily="18" charset="0"/>
                      </a:rPr>
                      <m:t>×</m:t>
                    </m:r>
                  </m:oMath>
                </a14:m>
                <a:r>
                  <a:rPr lang="en-US" sz="2400" b="1" dirty="0">
                    <a:solidFill>
                      <a:srgbClr val="FF0000"/>
                    </a:solidFill>
                    <a:latin typeface="Times New Roman" panose="02020603050405020304" pitchFamily="18" charset="0"/>
                    <a:cs typeface="Times New Roman" panose="02020603050405020304" pitchFamily="18" charset="0"/>
                  </a:rPr>
                  <a:t>14 restaurants )</a:t>
                </a:r>
              </a:p>
              <a:p>
                <a:pPr>
                  <a:lnSpc>
                    <a:spcPct val="90000"/>
                  </a:lnSpc>
                </a:pPr>
                <a:r>
                  <a:rPr lang="en-US" sz="2400" b="1" dirty="0">
                    <a:solidFill>
                      <a:srgbClr val="FF0000"/>
                    </a:solidFill>
                    <a:latin typeface="Times New Roman" panose="02020603050405020304" pitchFamily="18" charset="0"/>
                    <a:cs typeface="Times New Roman" panose="02020603050405020304" pitchFamily="18" charset="0"/>
                  </a:rPr>
                  <a:t>=</a:t>
                </a:r>
                <a14:m>
                  <m:oMath xmlns:m="http://schemas.openxmlformats.org/officeDocument/2006/math">
                    <m:r>
                      <a:rPr lang="en-US" sz="2400" b="1" i="1">
                        <a:solidFill>
                          <a:srgbClr val="FF0000"/>
                        </a:solidFill>
                        <a:latin typeface="Cambria Math" panose="02040503050406030204" pitchFamily="18" charset="0"/>
                      </a:rPr>
                      <m:t>𝟏</m:t>
                    </m:r>
                    <m:r>
                      <a:rPr lang="en-US" sz="2400" b="1" i="1">
                        <a:solidFill>
                          <a:srgbClr val="FF0000"/>
                        </a:solidFill>
                        <a:latin typeface="Cambria Math" panose="02040503050406030204" pitchFamily="18" charset="0"/>
                      </a:rPr>
                      <m:t>,</m:t>
                    </m:r>
                    <m:r>
                      <a:rPr lang="en-US" sz="2400" b="1" i="1">
                        <a:solidFill>
                          <a:srgbClr val="FF0000"/>
                        </a:solidFill>
                        <a:latin typeface="Cambria Math" panose="02040503050406030204" pitchFamily="18" charset="0"/>
                      </a:rPr>
                      <m:t>𝟏𝟕𝟔</m:t>
                    </m:r>
                    <m:r>
                      <a:rPr lang="en-US" sz="2400" b="1" i="1">
                        <a:solidFill>
                          <a:srgbClr val="FF0000"/>
                        </a:solidFill>
                        <a:latin typeface="Cambria Math" panose="02040503050406030204" pitchFamily="18" charset="0"/>
                      </a:rPr>
                      <m:t>,</m:t>
                    </m:r>
                    <m:r>
                      <a:rPr lang="en-US" sz="2400" b="1" i="1">
                        <a:solidFill>
                          <a:srgbClr val="FF0000"/>
                        </a:solidFill>
                        <a:latin typeface="Cambria Math" panose="02040503050406030204" pitchFamily="18" charset="0"/>
                      </a:rPr>
                      <m:t>𝟎𝟎𝟎</m:t>
                    </m:r>
                    <m:r>
                      <a:rPr lang="en-US" sz="2400" b="1" i="1">
                        <a:solidFill>
                          <a:srgbClr val="FF0000"/>
                        </a:solidFill>
                        <a:latin typeface="Cambria Math" panose="02040503050406030204" pitchFamily="18" charset="0"/>
                      </a:rPr>
                      <m:t> </m:t>
                    </m:r>
                    <m:r>
                      <a:rPr lang="en-US" sz="2400" i="1">
                        <a:solidFill>
                          <a:srgbClr val="FF0000"/>
                        </a:solidFill>
                        <a:latin typeface="Cambria Math" panose="02040503050406030204" pitchFamily="18" charset="0"/>
                      </a:rPr>
                      <m:t>𝑁𝐼𝑆</m:t>
                    </m:r>
                  </m:oMath>
                </a14:m>
                <a:r>
                  <a:rPr lang="en-US" sz="2400" dirty="0">
                    <a:solidFill>
                      <a:srgbClr val="FF0000"/>
                    </a:solidFill>
                    <a:latin typeface="Corbel"/>
                  </a:rPr>
                  <a:t>/</a:t>
                </a:r>
                <a:r>
                  <a:rPr lang="en-US" sz="2400" dirty="0">
                    <a:solidFill>
                      <a:srgbClr val="FF0000"/>
                    </a:solidFill>
                    <a:latin typeface="Times New Roman" panose="02020603050405020304" pitchFamily="18" charset="0"/>
                    <a:cs typeface="Times New Roman" panose="02020603050405020304" pitchFamily="18" charset="0"/>
                  </a:rPr>
                  <a:t>year</a:t>
                </a:r>
              </a:p>
              <a:p>
                <a:pPr>
                  <a:lnSpc>
                    <a:spcPct val="90000"/>
                  </a:lnSpc>
                </a:pPr>
                <a:endParaRPr lang="en-US" sz="2400" dirty="0">
                  <a:solidFill>
                    <a:prstClr val="white"/>
                  </a:solidFill>
                  <a:latin typeface="Corbe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5181600" y="2926233"/>
                <a:ext cx="9372600" cy="1089529"/>
              </a:xfrm>
              <a:prstGeom prst="rect">
                <a:avLst/>
              </a:prstGeom>
              <a:blipFill>
                <a:blip r:embed="rId3"/>
                <a:stretch>
                  <a:fillRect l="-975" t="-8380"/>
                </a:stretch>
              </a:blipFill>
            </p:spPr>
            <p:txBody>
              <a:bodyPr/>
              <a:lstStyle/>
              <a:p>
                <a:r>
                  <a:rPr lang="ar-SA">
                    <a:noFill/>
                  </a:rPr>
                  <a:t> </a:t>
                </a:r>
              </a:p>
            </p:txBody>
          </p:sp>
        </mc:Fallback>
      </mc:AlternateContent>
      <p:sp>
        <p:nvSpPr>
          <p:cNvPr id="8" name="Rectangle 7"/>
          <p:cNvSpPr/>
          <p:nvPr/>
        </p:nvSpPr>
        <p:spPr>
          <a:xfrm>
            <a:off x="5181600" y="2326092"/>
            <a:ext cx="5134354" cy="707886"/>
          </a:xfrm>
          <a:prstGeom prst="rect">
            <a:avLst/>
          </a:prstGeom>
        </p:spPr>
        <p:txBody>
          <a:bodyPr wrap="none">
            <a:spAutoFit/>
          </a:bodyPr>
          <a:lstStyle/>
          <a:p>
            <a:r>
              <a:rPr lang="en-US" sz="3900" b="1" i="1" dirty="0">
                <a:solidFill>
                  <a:prstClr val="black"/>
                </a:solidFill>
                <a:latin typeface="Times New Roman" panose="02020603050405020304" pitchFamily="18" charset="0"/>
                <a:cs typeface="Times New Roman" panose="02020603050405020304" pitchFamily="18" charset="0"/>
              </a:rPr>
              <a:t>Total revenue in 1</a:t>
            </a:r>
            <a:r>
              <a:rPr lang="en-US" sz="3900" b="1" i="1" baseline="30000" dirty="0">
                <a:solidFill>
                  <a:prstClr val="black"/>
                </a:solidFill>
                <a:latin typeface="Times New Roman" panose="02020603050405020304" pitchFamily="18" charset="0"/>
                <a:cs typeface="Times New Roman" panose="02020603050405020304" pitchFamily="18" charset="0"/>
              </a:rPr>
              <a:t>st</a:t>
            </a:r>
            <a:r>
              <a:rPr lang="en-US" sz="3900" b="1" i="1" dirty="0">
                <a:solidFill>
                  <a:prstClr val="black"/>
                </a:solidFill>
                <a:latin typeface="Times New Roman" panose="02020603050405020304" pitchFamily="18" charset="0"/>
                <a:cs typeface="Times New Roman" panose="02020603050405020304" pitchFamily="18" charset="0"/>
              </a:rPr>
              <a:t> year</a:t>
            </a:r>
          </a:p>
        </p:txBody>
      </p:sp>
      <p:pic>
        <p:nvPicPr>
          <p:cNvPr id="2" name="Picture 1">
            <a:extLst>
              <a:ext uri="{FF2B5EF4-FFF2-40B4-BE49-F238E27FC236}">
                <a16:creationId xmlns:a16="http://schemas.microsoft.com/office/drawing/2014/main" id="{8D0AD636-B3E5-EF3D-83EC-D5AE1CDCF022}"/>
              </a:ext>
            </a:extLst>
          </p:cNvPr>
          <p:cNvPicPr>
            <a:picLocks noChangeAspect="1"/>
          </p:cNvPicPr>
          <p:nvPr/>
        </p:nvPicPr>
        <p:blipFill>
          <a:blip r:embed="rId4"/>
          <a:stretch>
            <a:fillRect/>
          </a:stretch>
        </p:blipFill>
        <p:spPr>
          <a:xfrm>
            <a:off x="10893439" y="0"/>
            <a:ext cx="1298561" cy="762066"/>
          </a:xfrm>
          <a:prstGeom prst="rect">
            <a:avLst/>
          </a:prstGeom>
        </p:spPr>
      </p:pic>
    </p:spTree>
    <p:extLst>
      <p:ext uri="{BB962C8B-B14F-4D97-AF65-F5344CB8AC3E}">
        <p14:creationId xmlns:p14="http://schemas.microsoft.com/office/powerpoint/2010/main" val="24740663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fontScale="90000"/>
          </a:bodyPr>
          <a:lstStyle/>
          <a:p>
            <a:r>
              <a:rPr lang="en-US" sz="7300" b="1" dirty="0">
                <a:latin typeface="Times New Roman" panose="02020603050405020304" pitchFamily="18" charset="0"/>
                <a:cs typeface="Times New Roman" panose="02020603050405020304" pitchFamily="18" charset="0"/>
              </a:rPr>
              <a:t>Revenue</a:t>
            </a:r>
            <a:endParaRPr lang="en-US" b="1" dirty="0"/>
          </a:p>
        </p:txBody>
      </p:sp>
      <p:pic>
        <p:nvPicPr>
          <p:cNvPr id="2" name="Picture 1"/>
          <p:cNvPicPr>
            <a:picLocks noChangeAspect="1"/>
          </p:cNvPicPr>
          <p:nvPr/>
        </p:nvPicPr>
        <p:blipFill rotWithShape="1">
          <a:blip r:embed="rId2"/>
          <a:srcRect t="50336"/>
          <a:stretch/>
        </p:blipFill>
        <p:spPr>
          <a:xfrm>
            <a:off x="1245421" y="4285445"/>
            <a:ext cx="10894496" cy="2576633"/>
          </a:xfrm>
          <a:prstGeom prst="rect">
            <a:avLst/>
          </a:prstGeom>
        </p:spPr>
      </p:pic>
      <p:pic>
        <p:nvPicPr>
          <p:cNvPr id="5" name="Picture 4"/>
          <p:cNvPicPr>
            <a:picLocks noChangeAspect="1"/>
          </p:cNvPicPr>
          <p:nvPr/>
        </p:nvPicPr>
        <p:blipFill rotWithShape="1">
          <a:blip r:embed="rId3"/>
          <a:srcRect b="50007"/>
          <a:stretch/>
        </p:blipFill>
        <p:spPr>
          <a:xfrm>
            <a:off x="1364974" y="1722234"/>
            <a:ext cx="10574310" cy="2563211"/>
          </a:xfrm>
          <a:prstGeom prst="rect">
            <a:avLst/>
          </a:prstGeom>
        </p:spPr>
      </p:pic>
      <mc:AlternateContent xmlns:mc="http://schemas.openxmlformats.org/markup-compatibility/2006" xmlns:a14="http://schemas.microsoft.com/office/drawing/2010/main">
        <mc:Choice Requires="a14">
          <p:sp>
            <p:nvSpPr>
              <p:cNvPr id="6" name="TextBox 5"/>
              <p:cNvSpPr txBox="1"/>
              <p:nvPr/>
            </p:nvSpPr>
            <p:spPr>
              <a:xfrm>
                <a:off x="5181600" y="3076649"/>
                <a:ext cx="6453809" cy="1089529"/>
              </a:xfrm>
              <a:prstGeom prst="rect">
                <a:avLst/>
              </a:prstGeom>
              <a:noFill/>
            </p:spPr>
            <p:txBody>
              <a:bodyPr wrap="square" rtlCol="0">
                <a:spAutoFit/>
              </a:bodyPr>
              <a:lstStyle/>
              <a:p>
                <a:pPr>
                  <a:lnSpc>
                    <a:spcPct val="90000"/>
                  </a:lnSpc>
                </a:pPr>
                <a:r>
                  <a:rPr lang="en-US" sz="2400" b="1" dirty="0">
                    <a:solidFill>
                      <a:srgbClr val="FF0000"/>
                    </a:solidFill>
                    <a:latin typeface="Corbel"/>
                  </a:rPr>
                  <a:t>(</a:t>
                </a:r>
                <a:r>
                  <a:rPr lang="en-US" sz="2400" b="1" dirty="0">
                    <a:solidFill>
                      <a:srgbClr val="FF0000"/>
                    </a:solidFill>
                    <a:latin typeface="Times New Roman" panose="02020603050405020304" pitchFamily="18" charset="0"/>
                    <a:cs typeface="Times New Roman" panose="02020603050405020304" pitchFamily="18" charset="0"/>
                  </a:rPr>
                  <a:t>1400 JOD </a:t>
                </a:r>
                <a14:m>
                  <m:oMath xmlns:m="http://schemas.openxmlformats.org/officeDocument/2006/math">
                    <m:r>
                      <a:rPr lang="en-US" sz="2400" b="1">
                        <a:solidFill>
                          <a:srgbClr val="FF0000"/>
                        </a:solidFill>
                        <a:latin typeface="Cambria Math" panose="02040503050406030204" pitchFamily="18" charset="0"/>
                      </a:rPr>
                      <m:t>×</m:t>
                    </m:r>
                    <m:r>
                      <a:rPr lang="en-US" sz="2400" b="1">
                        <a:solidFill>
                          <a:srgbClr val="FF0000"/>
                        </a:solidFill>
                        <a:latin typeface="Cambria Math" panose="02040503050406030204" pitchFamily="18" charset="0"/>
                      </a:rPr>
                      <m:t>𝟓</m:t>
                    </m:r>
                    <m:r>
                      <a:rPr lang="en-US" sz="2400" b="1">
                        <a:solidFill>
                          <a:srgbClr val="FF0000"/>
                        </a:solidFill>
                        <a:latin typeface="Cambria Math" panose="02040503050406030204" pitchFamily="18" charset="0"/>
                      </a:rPr>
                      <m:t>×</m:t>
                    </m:r>
                  </m:oMath>
                </a14:m>
                <a:r>
                  <a:rPr lang="en-US" sz="2400" b="1" dirty="0">
                    <a:solidFill>
                      <a:srgbClr val="FF0000"/>
                    </a:solidFill>
                    <a:latin typeface="Times New Roman" panose="02020603050405020304" pitchFamily="18" charset="0"/>
                    <a:cs typeface="Times New Roman" panose="02020603050405020304" pitchFamily="18" charset="0"/>
                  </a:rPr>
                  <a:t>12 Month </a:t>
                </a:r>
                <a14:m>
                  <m:oMath xmlns:m="http://schemas.openxmlformats.org/officeDocument/2006/math">
                    <m:r>
                      <a:rPr lang="en-US" sz="2400" b="1">
                        <a:solidFill>
                          <a:srgbClr val="FF0000"/>
                        </a:solidFill>
                        <a:latin typeface="Cambria Math" panose="02040503050406030204" pitchFamily="18" charset="0"/>
                      </a:rPr>
                      <m:t>×</m:t>
                    </m:r>
                  </m:oMath>
                </a14:m>
                <a:r>
                  <a:rPr lang="en-US" sz="2400" b="1" dirty="0">
                    <a:solidFill>
                      <a:srgbClr val="FF0000"/>
                    </a:solidFill>
                    <a:latin typeface="Times New Roman" panose="02020603050405020304" pitchFamily="18" charset="0"/>
                    <a:cs typeface="Times New Roman" panose="02020603050405020304" pitchFamily="18" charset="0"/>
                  </a:rPr>
                  <a:t>14 restaurants )</a:t>
                </a:r>
              </a:p>
              <a:p>
                <a:pPr>
                  <a:lnSpc>
                    <a:spcPct val="90000"/>
                  </a:lnSpc>
                </a:pPr>
                <a:r>
                  <a:rPr lang="en-US" sz="2400" b="1" dirty="0">
                    <a:solidFill>
                      <a:srgbClr val="FF0000"/>
                    </a:solidFill>
                    <a:latin typeface="Times New Roman" panose="02020603050405020304" pitchFamily="18" charset="0"/>
                    <a:cs typeface="Times New Roman" panose="02020603050405020304" pitchFamily="18" charset="0"/>
                  </a:rPr>
                  <a:t>=</a:t>
                </a:r>
                <a14:m>
                  <m:oMath xmlns:m="http://schemas.openxmlformats.org/officeDocument/2006/math">
                    <m:r>
                      <a:rPr lang="en-US" sz="2400" b="1" i="1">
                        <a:solidFill>
                          <a:srgbClr val="FF0000"/>
                        </a:solidFill>
                        <a:latin typeface="Cambria Math" panose="02040503050406030204" pitchFamily="18" charset="0"/>
                      </a:rPr>
                      <m:t>𝟏</m:t>
                    </m:r>
                    <m:r>
                      <a:rPr lang="en-US" sz="2400" b="1" i="1">
                        <a:solidFill>
                          <a:srgbClr val="FF0000"/>
                        </a:solidFill>
                        <a:latin typeface="Cambria Math" panose="02040503050406030204" pitchFamily="18" charset="0"/>
                      </a:rPr>
                      <m:t>,</m:t>
                    </m:r>
                    <m:r>
                      <a:rPr lang="en-US" sz="2400" b="1" i="1">
                        <a:solidFill>
                          <a:srgbClr val="FF0000"/>
                        </a:solidFill>
                        <a:latin typeface="Cambria Math" panose="02040503050406030204" pitchFamily="18" charset="0"/>
                      </a:rPr>
                      <m:t>𝟏𝟕𝟔</m:t>
                    </m:r>
                    <m:r>
                      <a:rPr lang="en-US" sz="2400" b="1" i="1">
                        <a:solidFill>
                          <a:srgbClr val="FF0000"/>
                        </a:solidFill>
                        <a:latin typeface="Cambria Math" panose="02040503050406030204" pitchFamily="18" charset="0"/>
                      </a:rPr>
                      <m:t>,</m:t>
                    </m:r>
                    <m:r>
                      <a:rPr lang="en-US" sz="2400" b="1" i="1">
                        <a:solidFill>
                          <a:srgbClr val="FF0000"/>
                        </a:solidFill>
                        <a:latin typeface="Cambria Math" panose="02040503050406030204" pitchFamily="18" charset="0"/>
                      </a:rPr>
                      <m:t>𝟎𝟎𝟎</m:t>
                    </m:r>
                    <m:r>
                      <a:rPr lang="en-US" sz="2400" b="1" i="1">
                        <a:solidFill>
                          <a:srgbClr val="FF0000"/>
                        </a:solidFill>
                        <a:latin typeface="Cambria Math" panose="02040503050406030204" pitchFamily="18" charset="0"/>
                      </a:rPr>
                      <m:t> </m:t>
                    </m:r>
                    <m:r>
                      <a:rPr lang="en-US" sz="2400" i="1">
                        <a:solidFill>
                          <a:srgbClr val="FF0000"/>
                        </a:solidFill>
                        <a:latin typeface="Cambria Math" panose="02040503050406030204" pitchFamily="18" charset="0"/>
                      </a:rPr>
                      <m:t>𝑁𝐼𝑆</m:t>
                    </m:r>
                  </m:oMath>
                </a14:m>
                <a:r>
                  <a:rPr lang="en-US" sz="2400" dirty="0">
                    <a:solidFill>
                      <a:srgbClr val="FF0000"/>
                    </a:solidFill>
                    <a:latin typeface="Corbel"/>
                  </a:rPr>
                  <a:t>/</a:t>
                </a:r>
                <a:r>
                  <a:rPr lang="en-US" sz="2400" dirty="0">
                    <a:solidFill>
                      <a:srgbClr val="FF0000"/>
                    </a:solidFill>
                    <a:latin typeface="Times New Roman" panose="02020603050405020304" pitchFamily="18" charset="0"/>
                    <a:cs typeface="Times New Roman" panose="02020603050405020304" pitchFamily="18" charset="0"/>
                  </a:rPr>
                  <a:t>year</a:t>
                </a:r>
              </a:p>
              <a:p>
                <a:pPr>
                  <a:lnSpc>
                    <a:spcPct val="90000"/>
                  </a:lnSpc>
                </a:pPr>
                <a:endParaRPr lang="en-US" sz="2400" dirty="0">
                  <a:solidFill>
                    <a:prstClr val="white"/>
                  </a:solidFill>
                  <a:latin typeface="Corbe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5181600" y="3076649"/>
                <a:ext cx="6453809" cy="1089529"/>
              </a:xfrm>
              <a:prstGeom prst="rect">
                <a:avLst/>
              </a:prstGeom>
              <a:blipFill>
                <a:blip r:embed="rId4"/>
                <a:stretch>
                  <a:fillRect l="-1416" t="-8427"/>
                </a:stretch>
              </a:blipFill>
            </p:spPr>
            <p:txBody>
              <a:bodyPr/>
              <a:lstStyle/>
              <a:p>
                <a:r>
                  <a:rPr lang="ar-SA">
                    <a:noFill/>
                  </a:rPr>
                  <a:t> </a:t>
                </a:r>
              </a:p>
            </p:txBody>
          </p:sp>
        </mc:Fallback>
      </mc:AlternateContent>
      <p:sp>
        <p:nvSpPr>
          <p:cNvPr id="7" name="Rectangle 6"/>
          <p:cNvSpPr/>
          <p:nvPr/>
        </p:nvSpPr>
        <p:spPr>
          <a:xfrm>
            <a:off x="5181600" y="2521552"/>
            <a:ext cx="5134354" cy="707886"/>
          </a:xfrm>
          <a:prstGeom prst="rect">
            <a:avLst/>
          </a:prstGeom>
        </p:spPr>
        <p:txBody>
          <a:bodyPr wrap="none">
            <a:spAutoFit/>
          </a:bodyPr>
          <a:lstStyle/>
          <a:p>
            <a:r>
              <a:rPr lang="en-US" sz="3900" b="1" i="1" dirty="0">
                <a:solidFill>
                  <a:prstClr val="black"/>
                </a:solidFill>
                <a:latin typeface="Times New Roman" panose="02020603050405020304" pitchFamily="18" charset="0"/>
                <a:cs typeface="Times New Roman" panose="02020603050405020304" pitchFamily="18" charset="0"/>
              </a:rPr>
              <a:t>Total revenue in 1</a:t>
            </a:r>
            <a:r>
              <a:rPr lang="en-US" sz="3900" b="1" i="1" baseline="30000" dirty="0">
                <a:solidFill>
                  <a:prstClr val="black"/>
                </a:solidFill>
                <a:latin typeface="Times New Roman" panose="02020603050405020304" pitchFamily="18" charset="0"/>
                <a:cs typeface="Times New Roman" panose="02020603050405020304" pitchFamily="18" charset="0"/>
              </a:rPr>
              <a:t>st</a:t>
            </a:r>
            <a:r>
              <a:rPr lang="en-US" sz="3900" b="1" i="1" dirty="0">
                <a:solidFill>
                  <a:prstClr val="black"/>
                </a:solidFill>
                <a:latin typeface="Times New Roman" panose="02020603050405020304" pitchFamily="18" charset="0"/>
                <a:cs typeface="Times New Roman" panose="02020603050405020304" pitchFamily="18" charset="0"/>
              </a:rPr>
              <a:t> year</a:t>
            </a:r>
          </a:p>
        </p:txBody>
      </p:sp>
      <p:pic>
        <p:nvPicPr>
          <p:cNvPr id="3" name="Picture 2">
            <a:extLst>
              <a:ext uri="{FF2B5EF4-FFF2-40B4-BE49-F238E27FC236}">
                <a16:creationId xmlns:a16="http://schemas.microsoft.com/office/drawing/2014/main" id="{F483D44F-4D7D-668F-C971-A3337C781F48}"/>
              </a:ext>
            </a:extLst>
          </p:cNvPr>
          <p:cNvPicPr>
            <a:picLocks noChangeAspect="1"/>
          </p:cNvPicPr>
          <p:nvPr/>
        </p:nvPicPr>
        <p:blipFill>
          <a:blip r:embed="rId5"/>
          <a:stretch>
            <a:fillRect/>
          </a:stretch>
        </p:blipFill>
        <p:spPr>
          <a:xfrm>
            <a:off x="10893439" y="0"/>
            <a:ext cx="1298561" cy="762066"/>
          </a:xfrm>
          <a:prstGeom prst="rect">
            <a:avLst/>
          </a:prstGeom>
        </p:spPr>
      </p:pic>
    </p:spTree>
    <p:extLst>
      <p:ext uri="{BB962C8B-B14F-4D97-AF65-F5344CB8AC3E}">
        <p14:creationId xmlns:p14="http://schemas.microsoft.com/office/powerpoint/2010/main" val="19499070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fontScale="90000"/>
          </a:bodyPr>
          <a:lstStyle/>
          <a:p>
            <a:r>
              <a:rPr lang="en-US" sz="7300" b="1" dirty="0">
                <a:latin typeface="Times New Roman" panose="02020603050405020304" pitchFamily="18" charset="0"/>
                <a:cs typeface="Times New Roman" panose="02020603050405020304" pitchFamily="18" charset="0"/>
              </a:rPr>
              <a:t>Revenue</a:t>
            </a:r>
            <a:endParaRPr lang="en-US" b="1" dirty="0"/>
          </a:p>
        </p:txBody>
      </p:sp>
      <p:graphicFrame>
        <p:nvGraphicFramePr>
          <p:cNvPr id="7" name="Diagram 6"/>
          <p:cNvGraphicFramePr/>
          <p:nvPr/>
        </p:nvGraphicFramePr>
        <p:xfrm>
          <a:off x="1293813" y="4038600"/>
          <a:ext cx="10896600" cy="2438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AlternateContent xmlns:mc="http://schemas.openxmlformats.org/markup-compatibility/2006" xmlns:a14="http://schemas.microsoft.com/office/drawing/2010/main">
        <mc:Choice Requires="a14">
          <p:sp>
            <p:nvSpPr>
              <p:cNvPr id="4" name="Rectangle 3"/>
              <p:cNvSpPr/>
              <p:nvPr/>
            </p:nvSpPr>
            <p:spPr>
              <a:xfrm>
                <a:off x="4316054" y="2667000"/>
                <a:ext cx="7517764" cy="509178"/>
              </a:xfrm>
              <a:prstGeom prst="rect">
                <a:avLst/>
              </a:prstGeom>
            </p:spPr>
            <p:txBody>
              <a:bodyPr wrap="none">
                <a:spAutoFit/>
              </a:bodyPr>
              <a:lstStyle/>
              <a:p>
                <a:pPr marL="285750" indent="-285750">
                  <a:buFont typeface="Wingdings" panose="05000000000000000000" pitchFamily="2" charset="2"/>
                  <a:buChar char="Ø"/>
                </a:pPr>
                <a14:m>
                  <m:oMath xmlns:m="http://schemas.openxmlformats.org/officeDocument/2006/math">
                    <m:d>
                      <m:dPr>
                        <m:ctrlPr>
                          <a:rPr lang="en-US" sz="2400" i="1">
                            <a:solidFill>
                              <a:prstClr val="white"/>
                            </a:solidFill>
                            <a:latin typeface="Cambria Math" panose="02040503050406030204" pitchFamily="18" charset="0"/>
                          </a:rPr>
                        </m:ctrlPr>
                      </m:dPr>
                      <m:e>
                        <m:d>
                          <m:dPr>
                            <m:ctrlPr>
                              <a:rPr lang="en-US" sz="2400" i="1">
                                <a:solidFill>
                                  <a:prstClr val="white"/>
                                </a:solidFill>
                                <a:latin typeface="Cambria Math" panose="02040503050406030204" pitchFamily="18" charset="0"/>
                              </a:rPr>
                            </m:ctrlPr>
                          </m:dPr>
                          <m:e>
                            <m:r>
                              <a:rPr lang="en-US" sz="2400">
                                <a:solidFill>
                                  <a:prstClr val="white"/>
                                </a:solidFill>
                                <a:latin typeface="Cambria Math" panose="02040503050406030204" pitchFamily="18" charset="0"/>
                              </a:rPr>
                              <m:t>30</m:t>
                            </m:r>
                            <m:r>
                              <a:rPr lang="en-US" sz="2400">
                                <a:solidFill>
                                  <a:prstClr val="white"/>
                                </a:solidFill>
                                <a:latin typeface="Cambria Math" panose="02040503050406030204" pitchFamily="18" charset="0"/>
                              </a:rPr>
                              <m:t>,</m:t>
                            </m:r>
                            <m:r>
                              <a:rPr lang="en-US" sz="2400">
                                <a:solidFill>
                                  <a:prstClr val="white"/>
                                </a:solidFill>
                                <a:latin typeface="Cambria Math" panose="02040503050406030204" pitchFamily="18" charset="0"/>
                              </a:rPr>
                              <m:t>240</m:t>
                            </m:r>
                            <m:r>
                              <a:rPr lang="en-US" sz="2400">
                                <a:solidFill>
                                  <a:prstClr val="white"/>
                                </a:solidFill>
                                <a:latin typeface="Cambria Math" panose="02040503050406030204" pitchFamily="18" charset="0"/>
                              </a:rPr>
                              <m:t>×</m:t>
                            </m:r>
                            <m:r>
                              <a:rPr lang="en-US" sz="2400">
                                <a:solidFill>
                                  <a:prstClr val="white"/>
                                </a:solidFill>
                                <a:latin typeface="Cambria Math" panose="02040503050406030204" pitchFamily="18" charset="0"/>
                              </a:rPr>
                              <m:t>0</m:t>
                            </m:r>
                            <m:r>
                              <a:rPr lang="en-US" sz="2400">
                                <a:solidFill>
                                  <a:prstClr val="white"/>
                                </a:solidFill>
                                <a:latin typeface="Cambria Math" panose="02040503050406030204" pitchFamily="18" charset="0"/>
                              </a:rPr>
                              <m:t>.</m:t>
                            </m:r>
                            <m:r>
                              <a:rPr lang="en-US" sz="2400">
                                <a:solidFill>
                                  <a:prstClr val="white"/>
                                </a:solidFill>
                                <a:latin typeface="Cambria Math" panose="02040503050406030204" pitchFamily="18" charset="0"/>
                              </a:rPr>
                              <m:t>20</m:t>
                            </m:r>
                          </m:e>
                        </m:d>
                        <m:r>
                          <a:rPr lang="en-US" sz="2400">
                            <a:solidFill>
                              <a:prstClr val="white"/>
                            </a:solidFill>
                            <a:latin typeface="Cambria Math" panose="02040503050406030204" pitchFamily="18" charset="0"/>
                          </a:rPr>
                          <m:t>+</m:t>
                        </m:r>
                        <m:r>
                          <a:rPr lang="en-US" sz="2400">
                            <a:solidFill>
                              <a:prstClr val="white"/>
                            </a:solidFill>
                            <a:latin typeface="Cambria Math" panose="02040503050406030204" pitchFamily="18" charset="0"/>
                          </a:rPr>
                          <m:t>30</m:t>
                        </m:r>
                        <m:r>
                          <a:rPr lang="en-US" sz="2400">
                            <a:solidFill>
                              <a:prstClr val="white"/>
                            </a:solidFill>
                            <a:latin typeface="Cambria Math" panose="02040503050406030204" pitchFamily="18" charset="0"/>
                          </a:rPr>
                          <m:t>,</m:t>
                        </m:r>
                        <m:r>
                          <a:rPr lang="en-US" sz="2400">
                            <a:solidFill>
                              <a:prstClr val="white"/>
                            </a:solidFill>
                            <a:latin typeface="Cambria Math" panose="02040503050406030204" pitchFamily="18" charset="0"/>
                          </a:rPr>
                          <m:t>240</m:t>
                        </m:r>
                        <m:r>
                          <a:rPr lang="en-US" sz="2400">
                            <a:solidFill>
                              <a:prstClr val="white"/>
                            </a:solidFill>
                            <a:latin typeface="Cambria Math" panose="02040503050406030204" pitchFamily="18" charset="0"/>
                          </a:rPr>
                          <m:t> </m:t>
                        </m:r>
                      </m:e>
                    </m:d>
                    <m:r>
                      <a:rPr lang="en-US" sz="2400">
                        <a:solidFill>
                          <a:prstClr val="white"/>
                        </a:solidFill>
                        <a:latin typeface="Cambria Math" panose="02040503050406030204" pitchFamily="18" charset="0"/>
                      </a:rPr>
                      <m:t>=</m:t>
                    </m:r>
                    <m:r>
                      <a:rPr lang="en-US" sz="2400">
                        <a:solidFill>
                          <a:prstClr val="white"/>
                        </a:solidFill>
                        <a:latin typeface="Cambria Math" panose="02040503050406030204" pitchFamily="18" charset="0"/>
                      </a:rPr>
                      <m:t>36</m:t>
                    </m:r>
                    <m:r>
                      <a:rPr lang="en-US" sz="2400">
                        <a:solidFill>
                          <a:prstClr val="white"/>
                        </a:solidFill>
                        <a:latin typeface="Cambria Math" panose="02040503050406030204" pitchFamily="18" charset="0"/>
                      </a:rPr>
                      <m:t>,</m:t>
                    </m:r>
                    <m:r>
                      <a:rPr lang="en-US" sz="2400">
                        <a:solidFill>
                          <a:prstClr val="white"/>
                        </a:solidFill>
                        <a:latin typeface="Cambria Math" panose="02040503050406030204" pitchFamily="18" charset="0"/>
                      </a:rPr>
                      <m:t>288</m:t>
                    </m:r>
                    <m:r>
                      <a:rPr lang="en-US" sz="2400">
                        <a:solidFill>
                          <a:prstClr val="white"/>
                        </a:solidFill>
                        <a:latin typeface="Cambria Math" panose="02040503050406030204" pitchFamily="18" charset="0"/>
                      </a:rPr>
                      <m:t> </m:t>
                    </m:r>
                    <m:r>
                      <a:rPr lang="en-US" sz="2400" i="1">
                        <a:solidFill>
                          <a:prstClr val="white"/>
                        </a:solidFill>
                        <a:latin typeface="Cambria Math" panose="02040503050406030204" pitchFamily="18" charset="0"/>
                      </a:rPr>
                      <m:t>𝑜𝑟𝑑𝑒𝑟</m:t>
                    </m:r>
                    <m:f>
                      <m:fPr>
                        <m:type m:val="lin"/>
                        <m:ctrlPr>
                          <a:rPr lang="en-US" sz="2400" i="1">
                            <a:solidFill>
                              <a:prstClr val="white"/>
                            </a:solidFill>
                            <a:latin typeface="Cambria Math" panose="02040503050406030204" pitchFamily="18" charset="0"/>
                          </a:rPr>
                        </m:ctrlPr>
                      </m:fPr>
                      <m:num>
                        <m:r>
                          <a:rPr lang="en-US" sz="2400" i="1">
                            <a:solidFill>
                              <a:prstClr val="white"/>
                            </a:solidFill>
                            <a:latin typeface="Cambria Math" panose="02040503050406030204" pitchFamily="18" charset="0"/>
                          </a:rPr>
                          <m:t>𝑠</m:t>
                        </m:r>
                      </m:num>
                      <m:den>
                        <m:r>
                          <a:rPr lang="en-US" sz="2400" i="1">
                            <a:solidFill>
                              <a:prstClr val="white"/>
                            </a:solidFill>
                            <a:latin typeface="Cambria Math" panose="02040503050406030204" pitchFamily="18" charset="0"/>
                          </a:rPr>
                          <m:t>𝑚</m:t>
                        </m:r>
                      </m:den>
                    </m:f>
                    <m:r>
                      <a:rPr lang="en-US" sz="2400" i="1">
                        <a:solidFill>
                          <a:prstClr val="white"/>
                        </a:solidFill>
                        <a:latin typeface="Cambria Math" panose="02040503050406030204" pitchFamily="18" charset="0"/>
                      </a:rPr>
                      <m:t>𝑜𝑛𝑡</m:t>
                    </m:r>
                  </m:oMath>
                </a14:m>
                <a:endParaRPr lang="en-US" dirty="0">
                  <a:solidFill>
                    <a:prstClr val="white"/>
                  </a:solidFill>
                  <a:latin typeface="Corbel"/>
                </a:endParaRPr>
              </a:p>
            </p:txBody>
          </p:sp>
        </mc:Choice>
        <mc:Fallback xmlns="">
          <p:sp>
            <p:nvSpPr>
              <p:cNvPr id="4" name="Rectangle 3"/>
              <p:cNvSpPr>
                <a:spLocks noRot="1" noChangeAspect="1" noMove="1" noResize="1" noEditPoints="1" noAdjustHandles="1" noChangeArrowheads="1" noChangeShapeType="1" noTextEdit="1"/>
              </p:cNvSpPr>
              <p:nvPr/>
            </p:nvSpPr>
            <p:spPr>
              <a:xfrm>
                <a:off x="4316054" y="2667000"/>
                <a:ext cx="7517764" cy="509178"/>
              </a:xfrm>
              <a:prstGeom prst="rect">
                <a:avLst/>
              </a:prstGeom>
              <a:blipFill>
                <a:blip r:embed="rId7"/>
                <a:stretch>
                  <a:fillRect/>
                </a:stretch>
              </a:blipFill>
            </p:spPr>
            <p:txBody>
              <a:bodyPr/>
              <a:lstStyle/>
              <a:p>
                <a:r>
                  <a:rPr lang="ar-SA">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4343401" y="3352801"/>
                <a:ext cx="7236655" cy="660181"/>
              </a:xfrm>
              <a:prstGeom prst="rect">
                <a:avLst/>
              </a:prstGeom>
            </p:spPr>
            <p:txBody>
              <a:bodyPr wrap="square">
                <a:spAutoFit/>
              </a:bodyPr>
              <a:lstStyle/>
              <a:p>
                <a:pPr marL="285750" indent="-285750">
                  <a:buFont typeface="Wingdings" panose="05000000000000000000" pitchFamily="2" charset="2"/>
                  <a:buChar char="Ø"/>
                </a:pPr>
                <a14:m>
                  <m:oMath xmlns:m="http://schemas.openxmlformats.org/officeDocument/2006/math">
                    <m:r>
                      <a:rPr lang="en-US" sz="2400">
                        <a:solidFill>
                          <a:srgbClr val="FF0000"/>
                        </a:solidFill>
                        <a:latin typeface="Cambria Math" panose="02040503050406030204" pitchFamily="18" charset="0"/>
                      </a:rPr>
                      <m:t>36</m:t>
                    </m:r>
                    <m:r>
                      <a:rPr lang="en-US" sz="2400">
                        <a:solidFill>
                          <a:srgbClr val="FF0000"/>
                        </a:solidFill>
                        <a:latin typeface="Cambria Math" panose="02040503050406030204" pitchFamily="18" charset="0"/>
                      </a:rPr>
                      <m:t>,</m:t>
                    </m:r>
                    <m:r>
                      <a:rPr lang="en-US" sz="2400">
                        <a:solidFill>
                          <a:srgbClr val="FF0000"/>
                        </a:solidFill>
                        <a:latin typeface="Cambria Math" panose="02040503050406030204" pitchFamily="18" charset="0"/>
                      </a:rPr>
                      <m:t>828</m:t>
                    </m:r>
                    <m:r>
                      <a:rPr lang="en-US" sz="2400">
                        <a:solidFill>
                          <a:srgbClr val="FF0000"/>
                        </a:solidFill>
                        <a:latin typeface="Cambria Math" panose="02040503050406030204" pitchFamily="18" charset="0"/>
                      </a:rPr>
                      <m:t>×</m:t>
                    </m:r>
                    <m:r>
                      <a:rPr lang="en-US" sz="2400">
                        <a:solidFill>
                          <a:srgbClr val="FF0000"/>
                        </a:solidFill>
                        <a:latin typeface="Cambria Math" panose="02040503050406030204" pitchFamily="18" charset="0"/>
                      </a:rPr>
                      <m:t>2</m:t>
                    </m:r>
                    <m:r>
                      <a:rPr lang="en-US" sz="2400">
                        <a:solidFill>
                          <a:srgbClr val="FF0000"/>
                        </a:solidFill>
                        <a:latin typeface="Cambria Math" panose="02040503050406030204" pitchFamily="18" charset="0"/>
                      </a:rPr>
                      <m:t>.</m:t>
                    </m:r>
                    <m:r>
                      <a:rPr lang="en-US" sz="2400">
                        <a:solidFill>
                          <a:srgbClr val="FF0000"/>
                        </a:solidFill>
                        <a:latin typeface="Cambria Math" panose="02040503050406030204" pitchFamily="18" charset="0"/>
                      </a:rPr>
                      <m:t>25</m:t>
                    </m:r>
                    <m:r>
                      <a:rPr lang="en-US" sz="2400">
                        <a:solidFill>
                          <a:srgbClr val="FF0000"/>
                        </a:solidFill>
                        <a:latin typeface="Cambria Math" panose="02040503050406030204" pitchFamily="18" charset="0"/>
                      </a:rPr>
                      <m:t> </m:t>
                    </m:r>
                    <m:r>
                      <a:rPr lang="en-US" sz="2400" i="1">
                        <a:solidFill>
                          <a:srgbClr val="FF0000"/>
                        </a:solidFill>
                        <a:latin typeface="Cambria Math" panose="02040503050406030204" pitchFamily="18" charset="0"/>
                      </a:rPr>
                      <m:t>𝑁𝐼𝑆</m:t>
                    </m:r>
                    <m:r>
                      <a:rPr lang="en-US" sz="2400">
                        <a:solidFill>
                          <a:srgbClr val="FF0000"/>
                        </a:solidFill>
                        <a:latin typeface="Cambria Math" panose="02040503050406030204" pitchFamily="18" charset="0"/>
                      </a:rPr>
                      <m:t>×</m:t>
                    </m:r>
                    <m:r>
                      <a:rPr lang="en-US" sz="2400">
                        <a:solidFill>
                          <a:srgbClr val="FF0000"/>
                        </a:solidFill>
                        <a:latin typeface="Cambria Math" panose="02040503050406030204" pitchFamily="18" charset="0"/>
                      </a:rPr>
                      <m:t>12</m:t>
                    </m:r>
                    <m:r>
                      <a:rPr lang="en-US" sz="2400">
                        <a:solidFill>
                          <a:srgbClr val="FF0000"/>
                        </a:solidFill>
                        <a:latin typeface="Cambria Math" panose="02040503050406030204" pitchFamily="18" charset="0"/>
                      </a:rPr>
                      <m:t> </m:t>
                    </m:r>
                    <m:r>
                      <a:rPr lang="en-US" sz="2400" i="1">
                        <a:solidFill>
                          <a:srgbClr val="FF0000"/>
                        </a:solidFill>
                        <a:latin typeface="Cambria Math" panose="02040503050406030204" pitchFamily="18" charset="0"/>
                      </a:rPr>
                      <m:t>𝑚𝑜𝑛𝑡</m:t>
                    </m:r>
                    <m:r>
                      <a:rPr lang="en-US" sz="2400" i="1">
                        <a:solidFill>
                          <a:srgbClr val="FF0000"/>
                        </a:solidFill>
                        <a:latin typeface="Cambria Math" panose="02040503050406030204" pitchFamily="18" charset="0"/>
                      </a:rPr>
                      <m:t>h</m:t>
                    </m:r>
                    <m:r>
                      <a:rPr lang="en-US" sz="2400">
                        <a:solidFill>
                          <a:srgbClr val="FF0000"/>
                        </a:solidFill>
                        <a:latin typeface="Cambria Math" panose="02040503050406030204" pitchFamily="18" charset="0"/>
                      </a:rPr>
                      <m:t>=</m:t>
                    </m:r>
                    <m:r>
                      <a:rPr lang="en-US" sz="2400">
                        <a:solidFill>
                          <a:srgbClr val="FF0000"/>
                        </a:solidFill>
                        <a:latin typeface="Cambria Math" panose="02040503050406030204" pitchFamily="18" charset="0"/>
                      </a:rPr>
                      <m:t>979</m:t>
                    </m:r>
                    <m:r>
                      <a:rPr lang="en-US" sz="2400">
                        <a:solidFill>
                          <a:srgbClr val="FF0000"/>
                        </a:solidFill>
                        <a:latin typeface="Cambria Math" panose="02040503050406030204" pitchFamily="18" charset="0"/>
                      </a:rPr>
                      <m:t>,</m:t>
                    </m:r>
                    <m:r>
                      <a:rPr lang="en-US" sz="2400">
                        <a:solidFill>
                          <a:srgbClr val="FF0000"/>
                        </a:solidFill>
                        <a:latin typeface="Cambria Math" panose="02040503050406030204" pitchFamily="18" charset="0"/>
                      </a:rPr>
                      <m:t>776</m:t>
                    </m:r>
                    <m:f>
                      <m:fPr>
                        <m:ctrlPr>
                          <a:rPr lang="en-US" sz="2400" i="1">
                            <a:solidFill>
                              <a:srgbClr val="FF0000"/>
                            </a:solidFill>
                            <a:latin typeface="Cambria Math" panose="02040503050406030204" pitchFamily="18" charset="0"/>
                          </a:rPr>
                        </m:ctrlPr>
                      </m:fPr>
                      <m:num>
                        <m:r>
                          <a:rPr lang="en-US" sz="2400" i="1">
                            <a:solidFill>
                              <a:srgbClr val="FF0000"/>
                            </a:solidFill>
                            <a:latin typeface="Cambria Math" panose="02040503050406030204" pitchFamily="18" charset="0"/>
                          </a:rPr>
                          <m:t>𝑁𝐼𝑆</m:t>
                        </m:r>
                      </m:num>
                      <m:den>
                        <m:r>
                          <a:rPr lang="en-US" sz="2400" i="1">
                            <a:solidFill>
                              <a:srgbClr val="FF0000"/>
                            </a:solidFill>
                            <a:latin typeface="Cambria Math" panose="02040503050406030204" pitchFamily="18" charset="0"/>
                          </a:rPr>
                          <m:t>𝑦𝑒𝑎𝑟</m:t>
                        </m:r>
                      </m:den>
                    </m:f>
                    <m:r>
                      <a:rPr lang="en-US" sz="2400">
                        <a:solidFill>
                          <a:prstClr val="white"/>
                        </a:solidFill>
                        <a:latin typeface="Cambria Math" panose="02040503050406030204" pitchFamily="18" charset="0"/>
                      </a:rPr>
                      <m:t> .</m:t>
                    </m:r>
                  </m:oMath>
                </a14:m>
                <a:endParaRPr lang="en-US" dirty="0">
                  <a:solidFill>
                    <a:prstClr val="white"/>
                  </a:solidFill>
                  <a:latin typeface="Corbel"/>
                </a:endParaRPr>
              </a:p>
            </p:txBody>
          </p:sp>
        </mc:Choice>
        <mc:Fallback xmlns="">
          <p:sp>
            <p:nvSpPr>
              <p:cNvPr id="5" name="Rectangle 4"/>
              <p:cNvSpPr>
                <a:spLocks noRot="1" noChangeAspect="1" noMove="1" noResize="1" noEditPoints="1" noAdjustHandles="1" noChangeArrowheads="1" noChangeShapeType="1" noTextEdit="1"/>
              </p:cNvSpPr>
              <p:nvPr/>
            </p:nvSpPr>
            <p:spPr>
              <a:xfrm>
                <a:off x="4343401" y="3352801"/>
                <a:ext cx="7236655" cy="660181"/>
              </a:xfrm>
              <a:prstGeom prst="rect">
                <a:avLst/>
              </a:prstGeom>
              <a:blipFill>
                <a:blip r:embed="rId8"/>
                <a:stretch>
                  <a:fillRect/>
                </a:stretch>
              </a:blipFill>
            </p:spPr>
            <p:txBody>
              <a:bodyPr/>
              <a:lstStyle/>
              <a:p>
                <a:r>
                  <a:rPr lang="ar-SA">
                    <a:noFill/>
                  </a:rPr>
                  <a:t> </a:t>
                </a:r>
              </a:p>
            </p:txBody>
          </p:sp>
        </mc:Fallback>
      </mc:AlternateContent>
      <p:sp>
        <p:nvSpPr>
          <p:cNvPr id="8" name="Title 12"/>
          <p:cNvSpPr txBox="1">
            <a:spLocks/>
          </p:cNvSpPr>
          <p:nvPr/>
        </p:nvSpPr>
        <p:spPr>
          <a:xfrm>
            <a:off x="1526707" y="1295400"/>
            <a:ext cx="9143998" cy="1020762"/>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n-US" sz="4000" i="1" dirty="0">
                <a:solidFill>
                  <a:prstClr val="white"/>
                </a:solidFill>
                <a:latin typeface="Times New Roman" panose="02020603050405020304" pitchFamily="18" charset="0"/>
                <a:cs typeface="Times New Roman" panose="02020603050405020304" pitchFamily="18" charset="0"/>
              </a:rPr>
              <a:t>Total revenue in 1</a:t>
            </a:r>
            <a:r>
              <a:rPr lang="en-US" sz="4000" i="1" baseline="30000" dirty="0">
                <a:solidFill>
                  <a:prstClr val="white"/>
                </a:solidFill>
                <a:latin typeface="Times New Roman" panose="02020603050405020304" pitchFamily="18" charset="0"/>
                <a:cs typeface="Times New Roman" panose="02020603050405020304" pitchFamily="18" charset="0"/>
              </a:rPr>
              <a:t>st</a:t>
            </a:r>
            <a:r>
              <a:rPr lang="en-US" sz="4000" i="1" dirty="0">
                <a:solidFill>
                  <a:prstClr val="white"/>
                </a:solidFill>
                <a:latin typeface="Times New Roman" panose="02020603050405020304" pitchFamily="18" charset="0"/>
                <a:cs typeface="Times New Roman" panose="02020603050405020304" pitchFamily="18" charset="0"/>
              </a:rPr>
              <a:t> year</a:t>
            </a:r>
            <a:endParaRPr lang="en-US" sz="1400" i="1" dirty="0">
              <a:solidFill>
                <a:prstClr val="white"/>
              </a:solidFill>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09E2A699-63E4-891B-BC4A-46B704606D43}"/>
              </a:ext>
            </a:extLst>
          </p:cNvPr>
          <p:cNvPicPr>
            <a:picLocks noChangeAspect="1"/>
          </p:cNvPicPr>
          <p:nvPr/>
        </p:nvPicPr>
        <p:blipFill>
          <a:blip r:embed="rId9"/>
          <a:stretch>
            <a:fillRect/>
          </a:stretch>
        </p:blipFill>
        <p:spPr>
          <a:xfrm>
            <a:off x="10893439" y="0"/>
            <a:ext cx="1298561" cy="762066"/>
          </a:xfrm>
          <a:prstGeom prst="rect">
            <a:avLst/>
          </a:prstGeom>
        </p:spPr>
      </p:pic>
    </p:spTree>
    <p:extLst>
      <p:ext uri="{BB962C8B-B14F-4D97-AF65-F5344CB8AC3E}">
        <p14:creationId xmlns:p14="http://schemas.microsoft.com/office/powerpoint/2010/main" val="2745045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893" y="91440"/>
            <a:ext cx="12161520" cy="424732"/>
          </a:xfrm>
          <a:prstGeom prst="rect">
            <a:avLst/>
          </a:prstGeom>
          <a:solidFill>
            <a:schemeClr val="tx1"/>
          </a:solidFill>
          <a:effectLst>
            <a:softEdge rad="127000"/>
          </a:effectLst>
        </p:spPr>
        <p:txBody>
          <a:bodyPr wrap="square" rtlCol="0">
            <a:spAutoFit/>
          </a:bodyPr>
          <a:lstStyle/>
          <a:p>
            <a:pPr>
              <a:lnSpc>
                <a:spcPct val="90000"/>
              </a:lnSpc>
            </a:pPr>
            <a:endParaRPr lang="en-US" sz="2400" dirty="0">
              <a:solidFill>
                <a:prstClr val="white"/>
              </a:solidFill>
              <a:latin typeface="Corbel"/>
            </a:endParaRPr>
          </a:p>
        </p:txBody>
      </p:sp>
      <p:grpSp>
        <p:nvGrpSpPr>
          <p:cNvPr id="5" name="Group 4"/>
          <p:cNvGrpSpPr/>
          <p:nvPr/>
        </p:nvGrpSpPr>
        <p:grpSpPr>
          <a:xfrm>
            <a:off x="1828801" y="1605005"/>
            <a:ext cx="3870567" cy="2428915"/>
            <a:chOff x="0" y="76207"/>
            <a:chExt cx="3870567" cy="2428915"/>
          </a:xfrm>
        </p:grpSpPr>
        <p:sp>
          <p:nvSpPr>
            <p:cNvPr id="6" name="Rounded Rectangle 5"/>
            <p:cNvSpPr/>
            <p:nvPr/>
          </p:nvSpPr>
          <p:spPr>
            <a:xfrm>
              <a:off x="0" y="76207"/>
              <a:ext cx="3870567" cy="2428915"/>
            </a:xfrm>
            <a:prstGeom prst="roundRect">
              <a:avLst/>
            </a:prstGeom>
          </p:spPr>
          <p:style>
            <a:lnRef idx="0">
              <a:schemeClr val="accent1">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sp>
        <p:sp>
          <p:nvSpPr>
            <p:cNvPr id="7" name="Rounded Rectangle 4"/>
            <p:cNvSpPr/>
            <p:nvPr/>
          </p:nvSpPr>
          <p:spPr>
            <a:xfrm>
              <a:off x="118570" y="194777"/>
              <a:ext cx="3633427" cy="219177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37160" tIns="68580" rIns="137160" bIns="68580" numCol="1" spcCol="1270" anchor="ctr" anchorCtr="0">
              <a:noAutofit/>
            </a:bodyPr>
            <a:lstStyle/>
            <a:p>
              <a:pPr defTabSz="1600200">
                <a:lnSpc>
                  <a:spcPct val="90000"/>
                </a:lnSpc>
                <a:spcBef>
                  <a:spcPct val="0"/>
                </a:spcBef>
                <a:spcAft>
                  <a:spcPct val="35000"/>
                </a:spcAft>
              </a:pPr>
              <a:r>
                <a:rPr lang="en-US" sz="3600" dirty="0">
                  <a:solidFill>
                    <a:prstClr val="black">
                      <a:hueOff val="0"/>
                      <a:satOff val="0"/>
                      <a:lumOff val="0"/>
                      <a:alphaOff val="0"/>
                    </a:prstClr>
                  </a:solidFill>
                  <a:latin typeface="Times New Roman" panose="02020603050405020304" pitchFamily="18" charset="0"/>
                  <a:cs typeface="Times New Roman" panose="02020603050405020304" pitchFamily="18" charset="0"/>
                </a:rPr>
                <a:t>The rent paid by</a:t>
              </a:r>
              <a:r>
                <a:rPr lang="ar-SA" sz="3600" dirty="0">
                  <a:solidFill>
                    <a:prstClr val="black">
                      <a:hueOff val="0"/>
                      <a:satOff val="0"/>
                      <a:lumOff val="0"/>
                      <a:alphaOff val="0"/>
                    </a:prstClr>
                  </a:solidFill>
                  <a:latin typeface="Times New Roman" panose="02020603050405020304" pitchFamily="18" charset="0"/>
                  <a:cs typeface="Times New Roman" panose="02020603050405020304" pitchFamily="18" charset="0"/>
                </a:rPr>
                <a:t> </a:t>
              </a:r>
              <a:r>
                <a:rPr lang="en-US" sz="3600" dirty="0">
                  <a:solidFill>
                    <a:prstClr val="black">
                      <a:hueOff val="0"/>
                      <a:satOff val="0"/>
                      <a:lumOff val="0"/>
                      <a:alphaOff val="0"/>
                    </a:prstClr>
                  </a:solidFill>
                  <a:latin typeface="Times New Roman" panose="02020603050405020304" pitchFamily="18" charset="0"/>
                  <a:cs typeface="Times New Roman" panose="02020603050405020304" pitchFamily="18" charset="0"/>
                </a:rPr>
                <a:t>restaurants to the system</a:t>
              </a:r>
            </a:p>
          </p:txBody>
        </p:sp>
      </p:grpSp>
      <p:sp>
        <p:nvSpPr>
          <p:cNvPr id="13" name="Title 1"/>
          <p:cNvSpPr txBox="1">
            <a:spLocks/>
          </p:cNvSpPr>
          <p:nvPr/>
        </p:nvSpPr>
        <p:spPr>
          <a:xfrm>
            <a:off x="1638301" y="406491"/>
            <a:ext cx="9143998" cy="102076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n-US" sz="6600" b="1" dirty="0">
                <a:latin typeface="Times New Roman" panose="02020603050405020304" pitchFamily="18" charset="0"/>
                <a:cs typeface="Times New Roman" panose="02020603050405020304" pitchFamily="18" charset="0"/>
              </a:rPr>
              <a:t>Revenue</a:t>
            </a:r>
            <a:endParaRPr lang="en-US" dirty="0">
              <a:latin typeface="Consolas"/>
            </a:endParaRPr>
          </a:p>
        </p:txBody>
      </p:sp>
      <mc:AlternateContent xmlns:mc="http://schemas.openxmlformats.org/markup-compatibility/2006" xmlns:a14="http://schemas.microsoft.com/office/drawing/2010/main">
        <mc:Choice Requires="a14">
          <p:sp>
            <p:nvSpPr>
              <p:cNvPr id="15" name="Rectangle 14"/>
              <p:cNvSpPr/>
              <p:nvPr/>
            </p:nvSpPr>
            <p:spPr>
              <a:xfrm>
                <a:off x="990600" y="5263939"/>
                <a:ext cx="10608994" cy="58477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3200">
                          <a:solidFill>
                            <a:srgbClr val="FF0000"/>
                          </a:solidFill>
                          <a:latin typeface="Cambria Math" panose="02040503050406030204" pitchFamily="18" charset="0"/>
                        </a:rPr>
                        <m:t>979</m:t>
                      </m:r>
                      <m:r>
                        <a:rPr lang="en-US" sz="3200">
                          <a:solidFill>
                            <a:srgbClr val="FF0000"/>
                          </a:solidFill>
                          <a:latin typeface="Cambria Math" panose="02040503050406030204" pitchFamily="18" charset="0"/>
                        </a:rPr>
                        <m:t>,</m:t>
                      </m:r>
                      <m:r>
                        <a:rPr lang="en-US" sz="3200">
                          <a:solidFill>
                            <a:srgbClr val="FF0000"/>
                          </a:solidFill>
                          <a:latin typeface="Cambria Math" panose="02040503050406030204" pitchFamily="18" charset="0"/>
                        </a:rPr>
                        <m:t>776</m:t>
                      </m:r>
                      <m:r>
                        <a:rPr lang="en-US" sz="3200">
                          <a:solidFill>
                            <a:srgbClr val="FF0000"/>
                          </a:solidFill>
                          <a:latin typeface="Cambria Math" panose="02040503050406030204" pitchFamily="18" charset="0"/>
                        </a:rPr>
                        <m:t>+</m:t>
                      </m:r>
                      <m:r>
                        <a:rPr lang="en-US" sz="3200">
                          <a:solidFill>
                            <a:srgbClr val="FF0000"/>
                          </a:solidFill>
                          <a:latin typeface="Cambria Math" panose="02040503050406030204" pitchFamily="18" charset="0"/>
                        </a:rPr>
                        <m:t>1</m:t>
                      </m:r>
                      <m:r>
                        <a:rPr lang="en-US" sz="3200">
                          <a:solidFill>
                            <a:srgbClr val="FF0000"/>
                          </a:solidFill>
                          <a:latin typeface="Cambria Math" panose="02040503050406030204" pitchFamily="18" charset="0"/>
                        </a:rPr>
                        <m:t>,</m:t>
                      </m:r>
                      <m:r>
                        <a:rPr lang="en-US" sz="3200">
                          <a:solidFill>
                            <a:srgbClr val="FF0000"/>
                          </a:solidFill>
                          <a:latin typeface="Cambria Math" panose="02040503050406030204" pitchFamily="18" charset="0"/>
                        </a:rPr>
                        <m:t>176</m:t>
                      </m:r>
                      <m:r>
                        <a:rPr lang="en-US" sz="3200">
                          <a:solidFill>
                            <a:srgbClr val="FF0000"/>
                          </a:solidFill>
                          <a:latin typeface="Cambria Math" panose="02040503050406030204" pitchFamily="18" charset="0"/>
                        </a:rPr>
                        <m:t>,</m:t>
                      </m:r>
                      <m:r>
                        <a:rPr lang="en-US" sz="3200">
                          <a:solidFill>
                            <a:srgbClr val="FF0000"/>
                          </a:solidFill>
                          <a:latin typeface="Cambria Math" panose="02040503050406030204" pitchFamily="18" charset="0"/>
                        </a:rPr>
                        <m:t>000</m:t>
                      </m:r>
                      <m:r>
                        <a:rPr lang="en-US" sz="3200">
                          <a:solidFill>
                            <a:srgbClr val="FF0000"/>
                          </a:solidFill>
                          <a:latin typeface="Cambria Math" panose="02040503050406030204" pitchFamily="18" charset="0"/>
                        </a:rPr>
                        <m:t>=</m:t>
                      </m:r>
                      <m:r>
                        <a:rPr lang="en-US" sz="3200">
                          <a:solidFill>
                            <a:srgbClr val="FF0000"/>
                          </a:solidFill>
                          <a:latin typeface="Cambria Math" panose="02040503050406030204" pitchFamily="18" charset="0"/>
                        </a:rPr>
                        <m:t>2</m:t>
                      </m:r>
                      <m:r>
                        <a:rPr lang="en-US" sz="3200">
                          <a:solidFill>
                            <a:srgbClr val="FF0000"/>
                          </a:solidFill>
                          <a:latin typeface="Cambria Math" panose="02040503050406030204" pitchFamily="18" charset="0"/>
                        </a:rPr>
                        <m:t>,</m:t>
                      </m:r>
                      <m:r>
                        <a:rPr lang="en-US" sz="3200">
                          <a:solidFill>
                            <a:srgbClr val="FF0000"/>
                          </a:solidFill>
                          <a:latin typeface="Cambria Math" panose="02040503050406030204" pitchFamily="18" charset="0"/>
                        </a:rPr>
                        <m:t>155</m:t>
                      </m:r>
                      <m:r>
                        <a:rPr lang="en-US" sz="3200">
                          <a:solidFill>
                            <a:srgbClr val="FF0000"/>
                          </a:solidFill>
                          <a:latin typeface="Cambria Math" panose="02040503050406030204" pitchFamily="18" charset="0"/>
                        </a:rPr>
                        <m:t>,</m:t>
                      </m:r>
                      <m:r>
                        <a:rPr lang="en-US" sz="3200">
                          <a:solidFill>
                            <a:srgbClr val="FF0000"/>
                          </a:solidFill>
                          <a:latin typeface="Cambria Math" panose="02040503050406030204" pitchFamily="18" charset="0"/>
                        </a:rPr>
                        <m:t>776</m:t>
                      </m:r>
                      <m:r>
                        <a:rPr lang="en-US" sz="3200">
                          <a:solidFill>
                            <a:srgbClr val="FF0000"/>
                          </a:solidFill>
                          <a:latin typeface="Cambria Math" panose="02040503050406030204" pitchFamily="18" charset="0"/>
                        </a:rPr>
                        <m:t> </m:t>
                      </m:r>
                      <m:r>
                        <m:rPr>
                          <m:sty m:val="p"/>
                        </m:rPr>
                        <a:rPr lang="en-US" sz="3200">
                          <a:solidFill>
                            <a:srgbClr val="FF0000"/>
                          </a:solidFill>
                          <a:latin typeface="Cambria Math" panose="02040503050406030204" pitchFamily="18" charset="0"/>
                        </a:rPr>
                        <m:t>NIS</m:t>
                      </m:r>
                      <m:r>
                        <a:rPr lang="en-US" sz="3200">
                          <a:solidFill>
                            <a:srgbClr val="FF0000"/>
                          </a:solidFill>
                          <a:latin typeface="Cambria Math" panose="02040503050406030204" pitchFamily="18" charset="0"/>
                        </a:rPr>
                        <m:t> </m:t>
                      </m:r>
                      <m:r>
                        <m:rPr>
                          <m:sty m:val="p"/>
                        </m:rPr>
                        <a:rPr lang="en-US" sz="3200">
                          <a:solidFill>
                            <a:srgbClr val="FF0000"/>
                          </a:solidFill>
                          <a:latin typeface="Cambria Math" panose="02040503050406030204" pitchFamily="18" charset="0"/>
                        </a:rPr>
                        <m:t>revenue</m:t>
                      </m:r>
                      <m:r>
                        <a:rPr lang="en-US" sz="3200">
                          <a:solidFill>
                            <a:srgbClr val="FF0000"/>
                          </a:solidFill>
                          <a:latin typeface="Cambria Math" panose="02040503050406030204" pitchFamily="18" charset="0"/>
                        </a:rPr>
                        <m:t> </m:t>
                      </m:r>
                      <m:r>
                        <m:rPr>
                          <m:sty m:val="p"/>
                        </m:rPr>
                        <a:rPr lang="en-US" sz="3200">
                          <a:solidFill>
                            <a:srgbClr val="FF0000"/>
                          </a:solidFill>
                          <a:latin typeface="Cambria Math" panose="02040503050406030204" pitchFamily="18" charset="0"/>
                        </a:rPr>
                        <m:t>in</m:t>
                      </m:r>
                      <m:r>
                        <a:rPr lang="en-US" sz="3200">
                          <a:solidFill>
                            <a:srgbClr val="FF0000"/>
                          </a:solidFill>
                          <a:latin typeface="Cambria Math" panose="02040503050406030204" pitchFamily="18" charset="0"/>
                        </a:rPr>
                        <m:t> </m:t>
                      </m:r>
                      <m:r>
                        <m:rPr>
                          <m:sty m:val="p"/>
                        </m:rPr>
                        <a:rPr lang="en-US" sz="3200">
                          <a:solidFill>
                            <a:srgbClr val="FF0000"/>
                          </a:solidFill>
                          <a:latin typeface="Cambria Math" panose="02040503050406030204" pitchFamily="18" charset="0"/>
                        </a:rPr>
                        <m:t>first</m:t>
                      </m:r>
                      <m:r>
                        <a:rPr lang="en-US" sz="3200">
                          <a:solidFill>
                            <a:srgbClr val="FF0000"/>
                          </a:solidFill>
                          <a:latin typeface="Cambria Math" panose="02040503050406030204" pitchFamily="18" charset="0"/>
                        </a:rPr>
                        <m:t> </m:t>
                      </m:r>
                      <m:r>
                        <m:rPr>
                          <m:sty m:val="p"/>
                        </m:rPr>
                        <a:rPr lang="en-US" sz="3200">
                          <a:solidFill>
                            <a:srgbClr val="FF0000"/>
                          </a:solidFill>
                          <a:latin typeface="Cambria Math" panose="02040503050406030204" pitchFamily="18" charset="0"/>
                        </a:rPr>
                        <m:t>year</m:t>
                      </m:r>
                    </m:oMath>
                  </m:oMathPara>
                </a14:m>
                <a:endParaRPr lang="en-US" sz="3200" dirty="0">
                  <a:solidFill>
                    <a:srgbClr val="FF0000"/>
                  </a:solidFill>
                  <a:latin typeface="Corbel"/>
                </a:endParaRPr>
              </a:p>
            </p:txBody>
          </p:sp>
        </mc:Choice>
        <mc:Fallback xmlns="">
          <p:sp>
            <p:nvSpPr>
              <p:cNvPr id="15" name="Rectangle 14"/>
              <p:cNvSpPr>
                <a:spLocks noRot="1" noChangeAspect="1" noMove="1" noResize="1" noEditPoints="1" noAdjustHandles="1" noChangeArrowheads="1" noChangeShapeType="1" noTextEdit="1"/>
              </p:cNvSpPr>
              <p:nvPr/>
            </p:nvSpPr>
            <p:spPr>
              <a:xfrm>
                <a:off x="990600" y="5263939"/>
                <a:ext cx="10608994" cy="584775"/>
              </a:xfrm>
              <a:prstGeom prst="rect">
                <a:avLst/>
              </a:prstGeom>
              <a:blipFill>
                <a:blip r:embed="rId2"/>
                <a:stretch>
                  <a:fillRect/>
                </a:stretch>
              </a:blipFill>
            </p:spPr>
            <p:txBody>
              <a:bodyPr/>
              <a:lstStyle/>
              <a:p>
                <a:r>
                  <a:rPr lang="ar-SA">
                    <a:noFill/>
                  </a:rPr>
                  <a:t> </a:t>
                </a:r>
              </a:p>
            </p:txBody>
          </p:sp>
        </mc:Fallback>
      </mc:AlternateContent>
      <p:sp>
        <p:nvSpPr>
          <p:cNvPr id="16" name="Rectangle 15"/>
          <p:cNvSpPr/>
          <p:nvPr/>
        </p:nvSpPr>
        <p:spPr>
          <a:xfrm>
            <a:off x="990601" y="3945041"/>
            <a:ext cx="10439399" cy="1141146"/>
          </a:xfrm>
          <a:prstGeom prst="rect">
            <a:avLst/>
          </a:prstGeom>
        </p:spPr>
        <p:txBody>
          <a:bodyPr wrap="square">
            <a:spAutoFit/>
          </a:bodyPr>
          <a:lstStyle/>
          <a:p>
            <a:pPr algn="just">
              <a:lnSpc>
                <a:spcPct val="150000"/>
              </a:lnSpc>
              <a:spcAft>
                <a:spcPts val="800"/>
              </a:spcAft>
            </a:pPr>
            <a:r>
              <a:rPr lang="en-US" sz="2400" b="1" dirty="0">
                <a:latin typeface="Times New Roman" panose="02020603050405020304" pitchFamily="18" charset="0"/>
                <a:ea typeface="Calibri" panose="020F0502020204030204" pitchFamily="34" charset="0"/>
                <a:cs typeface="Arial" panose="020B0604020202020204" pitchFamily="34" charset="0"/>
              </a:rPr>
              <a:t>Total revenue = (Number of orders × commission rate for each order) + The total rental price for restaurant.</a:t>
            </a:r>
            <a:endParaRPr lang="en-US" sz="2000" b="1" dirty="0">
              <a:latin typeface="Calibri" panose="020F0502020204030204" pitchFamily="34" charset="0"/>
              <a:ea typeface="Calibri" panose="020F0502020204030204" pitchFamily="34" charset="0"/>
              <a:cs typeface="Arial" panose="020B0604020202020204" pitchFamily="34" charset="0"/>
            </a:endParaRPr>
          </a:p>
        </p:txBody>
      </p:sp>
      <p:grpSp>
        <p:nvGrpSpPr>
          <p:cNvPr id="17" name="Group 16"/>
          <p:cNvGrpSpPr/>
          <p:nvPr/>
        </p:nvGrpSpPr>
        <p:grpSpPr>
          <a:xfrm>
            <a:off x="6553201" y="1605045"/>
            <a:ext cx="3870567" cy="2428874"/>
            <a:chOff x="1608" y="1"/>
            <a:chExt cx="3870567" cy="2428874"/>
          </a:xfrm>
        </p:grpSpPr>
        <p:sp>
          <p:nvSpPr>
            <p:cNvPr id="18" name="Rounded Rectangle 17"/>
            <p:cNvSpPr/>
            <p:nvPr/>
          </p:nvSpPr>
          <p:spPr>
            <a:xfrm>
              <a:off x="1608" y="1"/>
              <a:ext cx="3870567" cy="2428874"/>
            </a:xfrm>
            <a:prstGeom prst="roundRect">
              <a:avLst/>
            </a:prstGeom>
          </p:spPr>
          <p:style>
            <a:lnRef idx="0">
              <a:schemeClr val="accent1">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sp>
        <p:sp>
          <p:nvSpPr>
            <p:cNvPr id="19" name="Rounded Rectangle 4"/>
            <p:cNvSpPr/>
            <p:nvPr/>
          </p:nvSpPr>
          <p:spPr>
            <a:xfrm>
              <a:off x="120176" y="118569"/>
              <a:ext cx="3633431" cy="21917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37160" tIns="68580" rIns="137160" bIns="68580" numCol="1" spcCol="1270" anchor="ctr" anchorCtr="0">
              <a:noAutofit/>
            </a:bodyPr>
            <a:lstStyle/>
            <a:p>
              <a:pPr defTabSz="1600200">
                <a:lnSpc>
                  <a:spcPct val="90000"/>
                </a:lnSpc>
                <a:spcBef>
                  <a:spcPct val="0"/>
                </a:spcBef>
                <a:spcAft>
                  <a:spcPct val="35000"/>
                </a:spcAft>
              </a:pPr>
              <a:r>
                <a:rPr lang="en-US" sz="3600" dirty="0">
                  <a:solidFill>
                    <a:prstClr val="black">
                      <a:hueOff val="0"/>
                      <a:satOff val="0"/>
                      <a:lumOff val="0"/>
                      <a:alphaOff val="0"/>
                    </a:prstClr>
                  </a:solidFill>
                  <a:latin typeface="Times New Roman" panose="02020603050405020304" pitchFamily="18" charset="0"/>
                  <a:cs typeface="Times New Roman" panose="02020603050405020304" pitchFamily="18" charset="0"/>
                </a:rPr>
                <a:t>Commission paid by delivery companies</a:t>
              </a:r>
            </a:p>
          </p:txBody>
        </p:sp>
      </p:grpSp>
      <p:pic>
        <p:nvPicPr>
          <p:cNvPr id="2" name="Picture 1">
            <a:extLst>
              <a:ext uri="{FF2B5EF4-FFF2-40B4-BE49-F238E27FC236}">
                <a16:creationId xmlns:a16="http://schemas.microsoft.com/office/drawing/2014/main" id="{68CBB8EA-E582-382C-A780-CA52D2E9950C}"/>
              </a:ext>
            </a:extLst>
          </p:cNvPr>
          <p:cNvPicPr>
            <a:picLocks noChangeAspect="1"/>
          </p:cNvPicPr>
          <p:nvPr/>
        </p:nvPicPr>
        <p:blipFill>
          <a:blip r:embed="rId3"/>
          <a:stretch>
            <a:fillRect/>
          </a:stretch>
        </p:blipFill>
        <p:spPr>
          <a:xfrm>
            <a:off x="10893439" y="0"/>
            <a:ext cx="1298561" cy="762066"/>
          </a:xfrm>
          <a:prstGeom prst="rect">
            <a:avLst/>
          </a:prstGeom>
        </p:spPr>
      </p:pic>
    </p:spTree>
    <p:extLst>
      <p:ext uri="{BB962C8B-B14F-4D97-AF65-F5344CB8AC3E}">
        <p14:creationId xmlns:p14="http://schemas.microsoft.com/office/powerpoint/2010/main" val="290787816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55C54A5-0F3D-F72B-A0BF-3BA2FAA5350F}"/>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EC71654-96A5-4280-94F3-931C61A9F92C}" type="slidenum">
              <a:rPr kumimoji="0" lang="en-US" sz="900" b="0" i="0" u="none" strike="noStrike" kern="1200" cap="none" spc="0" normalizeH="0" baseline="0" noProof="0" smtClean="0">
                <a:ln>
                  <a:noFill/>
                </a:ln>
                <a:solidFill>
                  <a:prstClr val="white"/>
                </a:solidFill>
                <a:effectLst/>
                <a:uLnTx/>
                <a:uFillTx/>
                <a:latin typeface="Times New Roman" panose="02020603050405020304" pitchFamily="18" charset="0"/>
                <a:ea typeface="+mn-ea"/>
                <a:cs typeface="Times New Roman" panose="02020603050405020304" pitchFamily="18" charset="0"/>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n-US" sz="900" b="0"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endParaRPr>
          </a:p>
        </p:txBody>
      </p:sp>
      <p:sp>
        <p:nvSpPr>
          <p:cNvPr id="5" name="Title 4">
            <a:extLst>
              <a:ext uri="{FF2B5EF4-FFF2-40B4-BE49-F238E27FC236}">
                <a16:creationId xmlns:a16="http://schemas.microsoft.com/office/drawing/2014/main" id="{24DFC7DE-4A16-460F-96DC-F8FF48FEC749}"/>
              </a:ext>
            </a:extLst>
          </p:cNvPr>
          <p:cNvSpPr>
            <a:spLocks noGrp="1"/>
          </p:cNvSpPr>
          <p:nvPr>
            <p:ph type="title"/>
          </p:nvPr>
        </p:nvSpPr>
        <p:spPr>
          <a:xfrm>
            <a:off x="703451" y="499595"/>
            <a:ext cx="4937211" cy="677108"/>
          </a:xfrm>
        </p:spPr>
        <p:txBody>
          <a:bodyPr/>
          <a:lstStyle/>
          <a:p>
            <a:r>
              <a:rPr lang="en-US" sz="3000" b="1" u="sng" dirty="0">
                <a:solidFill>
                  <a:schemeClr val="accent6">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Problem statement</a:t>
            </a:r>
            <a:endParaRPr lang="en-US" sz="3000"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B169AC98-C5B4-5468-AD73-32817D5216FC}"/>
              </a:ext>
            </a:extLst>
          </p:cNvPr>
          <p:cNvSpPr txBox="1"/>
          <p:nvPr/>
        </p:nvSpPr>
        <p:spPr>
          <a:xfrm>
            <a:off x="703451" y="1501991"/>
            <a:ext cx="4300216" cy="677108"/>
          </a:xfrm>
          <a:prstGeom prst="rect">
            <a:avLst/>
          </a:prstGeom>
          <a:noFill/>
        </p:spPr>
        <p:txBody>
          <a:bodyPr wrap="none" rtlCol="0">
            <a:spAutoFit/>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2000" b="1" i="0" u="sng" strike="noStrike" kern="1200" cap="none" spc="0" normalizeH="0" baseline="0" noProof="0" dirty="0">
                <a:ln>
                  <a:noFill/>
                </a:ln>
                <a:solidFill>
                  <a:srgbClr val="1E44BC">
                    <a:lumMod val="50000"/>
                  </a:srgbClr>
                </a:solidFill>
                <a:effectLst/>
                <a:uLnTx/>
                <a:uFillTx/>
                <a:latin typeface="Times New Roman" panose="02020603050405020304" pitchFamily="18" charset="0"/>
                <a:ea typeface="Calibri" panose="020F0502020204030204" pitchFamily="34" charset="0"/>
                <a:cs typeface="Times New Roman" panose="02020603050405020304" pitchFamily="18" charset="0"/>
              </a:rPr>
              <a:t>Reasons</a:t>
            </a:r>
            <a:r>
              <a:rPr kumimoji="0" lang="en-US" sz="1800" b="1" i="0" u="sng" strike="noStrike" kern="1200" cap="none" spc="0" normalizeH="0" baseline="0" noProof="0" dirty="0">
                <a:ln>
                  <a:noFill/>
                </a:ln>
                <a:solidFill>
                  <a:srgbClr val="1E44BC">
                    <a:lumMod val="50000"/>
                  </a:srgbClr>
                </a:solidFill>
                <a:effectLst/>
                <a:uLnTx/>
                <a:uFillTx/>
                <a:latin typeface="Times New Roman" panose="02020603050405020304" pitchFamily="18" charset="0"/>
                <a:ea typeface="Calibri" panose="020F0502020204030204" pitchFamily="34" charset="0"/>
                <a:cs typeface="Times New Roman" panose="02020603050405020304" pitchFamily="18" charset="0"/>
              </a:rPr>
              <a:t> for </a:t>
            </a:r>
            <a:r>
              <a:rPr kumimoji="0" lang="en-US" sz="2000" b="1" i="0" u="sng" strike="noStrike" kern="1200" cap="none" spc="0" normalizeH="0" baseline="0" noProof="0" dirty="0">
                <a:ln>
                  <a:noFill/>
                </a:ln>
                <a:solidFill>
                  <a:srgbClr val="1E44BC">
                    <a:lumMod val="50000"/>
                  </a:srgbClr>
                </a:solidFill>
                <a:effectLst/>
                <a:uLnTx/>
                <a:uFillTx/>
                <a:latin typeface="Times New Roman" panose="02020603050405020304" pitchFamily="18" charset="0"/>
                <a:ea typeface="Calibri" panose="020F0502020204030204" pitchFamily="34" charset="0"/>
                <a:cs typeface="Times New Roman" panose="02020603050405020304" pitchFamily="18" charset="0"/>
              </a:rPr>
              <a:t>customer</a:t>
            </a:r>
            <a:r>
              <a:rPr kumimoji="0" lang="en-US" sz="1800" b="1" i="0" u="sng" strike="noStrike" kern="1200" cap="none" spc="0" normalizeH="0" baseline="0" noProof="0" dirty="0">
                <a:ln>
                  <a:noFill/>
                </a:ln>
                <a:solidFill>
                  <a:srgbClr val="1E44BC">
                    <a:lumMod val="50000"/>
                  </a:srgbClr>
                </a:solidFill>
                <a:effectLst/>
                <a:uLnTx/>
                <a:uFillTx/>
                <a:latin typeface="Times New Roman" panose="02020603050405020304" pitchFamily="18" charset="0"/>
                <a:ea typeface="Calibri" panose="020F0502020204030204" pitchFamily="34" charset="0"/>
                <a:cs typeface="Times New Roman" panose="02020603050405020304" pitchFamily="18" charset="0"/>
              </a:rPr>
              <a:t> dissatisfaction</a:t>
            </a:r>
            <a:endParaRPr kumimoji="0" lang="en-US" sz="1800" b="1" i="0" u="none" strike="noStrike" kern="1200" cap="none" spc="0" normalizeH="0" baseline="0" noProof="0" dirty="0">
              <a:ln>
                <a:noFill/>
              </a:ln>
              <a:solidFill>
                <a:srgbClr val="1E44BC">
                  <a:lumMod val="50000"/>
                </a:srgbClr>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8" name="Picture 7">
            <a:extLst>
              <a:ext uri="{FF2B5EF4-FFF2-40B4-BE49-F238E27FC236}">
                <a16:creationId xmlns:a16="http://schemas.microsoft.com/office/drawing/2014/main" id="{593267C7-C54E-988B-F614-8685DF9DBBB1}"/>
              </a:ext>
            </a:extLst>
          </p:cNvPr>
          <p:cNvPicPr>
            <a:picLocks noChangeAspect="1"/>
          </p:cNvPicPr>
          <p:nvPr/>
        </p:nvPicPr>
        <p:blipFill rotWithShape="1">
          <a:blip r:embed="rId2"/>
          <a:srcRect t="18296" b="17550"/>
          <a:stretch/>
        </p:blipFill>
        <p:spPr>
          <a:xfrm>
            <a:off x="865953" y="1825156"/>
            <a:ext cx="10460093" cy="5032843"/>
          </a:xfrm>
          <a:prstGeom prst="rect">
            <a:avLst/>
          </a:prstGeom>
        </p:spPr>
      </p:pic>
      <p:sp>
        <p:nvSpPr>
          <p:cNvPr id="9" name="TextBox 8">
            <a:extLst>
              <a:ext uri="{FF2B5EF4-FFF2-40B4-BE49-F238E27FC236}">
                <a16:creationId xmlns:a16="http://schemas.microsoft.com/office/drawing/2014/main" id="{AB2AEE83-D359-E8E1-90B1-1F2B316DD2C0}"/>
              </a:ext>
            </a:extLst>
          </p:cNvPr>
          <p:cNvSpPr txBox="1"/>
          <p:nvPr/>
        </p:nvSpPr>
        <p:spPr>
          <a:xfrm>
            <a:off x="251791" y="6132573"/>
            <a:ext cx="614162" cy="646331"/>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2" name="Picture 1">
            <a:extLst>
              <a:ext uri="{FF2B5EF4-FFF2-40B4-BE49-F238E27FC236}">
                <a16:creationId xmlns:a16="http://schemas.microsoft.com/office/drawing/2014/main" id="{3993A0A1-90BA-7269-A64D-166F550F3F5F}"/>
              </a:ext>
            </a:extLst>
          </p:cNvPr>
          <p:cNvPicPr>
            <a:picLocks noChangeAspect="1"/>
          </p:cNvPicPr>
          <p:nvPr/>
        </p:nvPicPr>
        <p:blipFill>
          <a:blip r:embed="rId3"/>
          <a:stretch>
            <a:fillRect/>
          </a:stretch>
        </p:blipFill>
        <p:spPr>
          <a:xfrm>
            <a:off x="10861645" y="0"/>
            <a:ext cx="1298561" cy="762066"/>
          </a:xfrm>
          <a:prstGeom prst="rect">
            <a:avLst/>
          </a:prstGeom>
        </p:spPr>
      </p:pic>
    </p:spTree>
    <p:extLst>
      <p:ext uri="{BB962C8B-B14F-4D97-AF65-F5344CB8AC3E}">
        <p14:creationId xmlns:p14="http://schemas.microsoft.com/office/powerpoint/2010/main" val="2663857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600200"/>
            <a:ext cx="9143998" cy="838200"/>
          </a:xfrm>
        </p:spPr>
        <p:txBody>
          <a:bodyPr>
            <a:noAutofit/>
          </a:bodyPr>
          <a:lstStyle/>
          <a:p>
            <a:r>
              <a:rPr lang="en-US" sz="6600" b="1" dirty="0">
                <a:latin typeface="Times New Roman" panose="02020603050405020304" pitchFamily="18" charset="0"/>
                <a:cs typeface="Times New Roman" panose="02020603050405020304" pitchFamily="18" charset="0"/>
              </a:rPr>
              <a:t>Revenue per year</a:t>
            </a:r>
            <a:br>
              <a:rPr lang="en-US" sz="6600" dirty="0"/>
            </a:br>
            <a:endParaRPr lang="en-US" sz="6600" dirty="0"/>
          </a:p>
        </p:txBody>
      </p:sp>
      <p:graphicFrame>
        <p:nvGraphicFramePr>
          <p:cNvPr id="5" name="Content Placeholder 4">
            <a:extLst>
              <a:ext uri="{FF2B5EF4-FFF2-40B4-BE49-F238E27FC236}">
                <a16:creationId xmlns:a16="http://schemas.microsoft.com/office/drawing/2014/main" id="{F2AF8168-BE78-47C6-A182-AC04A5884526}"/>
              </a:ext>
            </a:extLst>
          </p:cNvPr>
          <p:cNvGraphicFramePr>
            <a:graphicFrameLocks noGrp="1"/>
          </p:cNvGraphicFramePr>
          <p:nvPr>
            <p:ph idx="1"/>
          </p:nvPr>
        </p:nvGraphicFramePr>
        <p:xfrm>
          <a:off x="1521337" y="1828800"/>
          <a:ext cx="9756263" cy="4724400"/>
        </p:xfrm>
        <a:graphic>
          <a:graphicData uri="http://schemas.openxmlformats.org/drawingml/2006/chart">
            <c:chart xmlns:c="http://schemas.openxmlformats.org/drawingml/2006/chart" xmlns:r="http://schemas.openxmlformats.org/officeDocument/2006/relationships" r:id="rId2"/>
          </a:graphicData>
        </a:graphic>
      </p:graphicFrame>
      <p:pic>
        <p:nvPicPr>
          <p:cNvPr id="3" name="Picture 2">
            <a:extLst>
              <a:ext uri="{FF2B5EF4-FFF2-40B4-BE49-F238E27FC236}">
                <a16:creationId xmlns:a16="http://schemas.microsoft.com/office/drawing/2014/main" id="{596F4A7D-5843-7A70-17D8-9C4904C3481F}"/>
              </a:ext>
            </a:extLst>
          </p:cNvPr>
          <p:cNvPicPr>
            <a:picLocks noChangeAspect="1"/>
          </p:cNvPicPr>
          <p:nvPr/>
        </p:nvPicPr>
        <p:blipFill>
          <a:blip r:embed="rId3"/>
          <a:stretch>
            <a:fillRect/>
          </a:stretch>
        </p:blipFill>
        <p:spPr>
          <a:xfrm>
            <a:off x="10893439" y="0"/>
            <a:ext cx="1298561" cy="762066"/>
          </a:xfrm>
          <a:prstGeom prst="rect">
            <a:avLst/>
          </a:prstGeom>
        </p:spPr>
      </p:pic>
    </p:spTree>
    <p:extLst>
      <p:ext uri="{BB962C8B-B14F-4D97-AF65-F5344CB8AC3E}">
        <p14:creationId xmlns:p14="http://schemas.microsoft.com/office/powerpoint/2010/main" val="396580736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457200"/>
            <a:ext cx="9143998" cy="1020762"/>
          </a:xfrm>
        </p:spPr>
        <p:txBody>
          <a:bodyPr>
            <a:normAutofit/>
          </a:bodyPr>
          <a:lstStyle/>
          <a:p>
            <a:pPr lvl="3" algn="l" rtl="0">
              <a:lnSpc>
                <a:spcPct val="90000"/>
              </a:lnSpc>
              <a:spcBef>
                <a:spcPct val="0"/>
              </a:spcBef>
            </a:pPr>
            <a:r>
              <a:rPr lang="en-US" sz="6600" dirty="0">
                <a:solidFill>
                  <a:schemeClr val="tx1"/>
                </a:solidFill>
                <a:latin typeface="Times New Roman" panose="02020603050405020304" pitchFamily="18" charset="0"/>
                <a:cs typeface="Times New Roman" panose="02020603050405020304" pitchFamily="18" charset="0"/>
              </a:rPr>
              <a:t>Cash flow</a:t>
            </a:r>
          </a:p>
        </p:txBody>
      </p:sp>
      <p:sp>
        <p:nvSpPr>
          <p:cNvPr id="4" name="TextBox 3"/>
          <p:cNvSpPr txBox="1"/>
          <p:nvPr/>
        </p:nvSpPr>
        <p:spPr>
          <a:xfrm>
            <a:off x="927920" y="5972795"/>
            <a:ext cx="3276600" cy="867930"/>
          </a:xfrm>
          <a:prstGeom prst="rect">
            <a:avLst/>
          </a:prstGeom>
          <a:noFill/>
        </p:spPr>
        <p:txBody>
          <a:bodyPr wrap="square" rtlCol="0">
            <a:spAutoFit/>
          </a:bodyPr>
          <a:lstStyle/>
          <a:p>
            <a:pPr marL="0" lvl="3">
              <a:lnSpc>
                <a:spcPct val="90000"/>
              </a:lnSpc>
            </a:pPr>
            <a:r>
              <a:rPr lang="en-US" sz="3200" b="1" i="1" dirty="0">
                <a:solidFill>
                  <a:srgbClr val="0066CC"/>
                </a:solidFill>
                <a:latin typeface="Times New Roman" panose="02020603050405020304" pitchFamily="18" charset="0"/>
                <a:cs typeface="Times New Roman" panose="02020603050405020304" pitchFamily="18" charset="0"/>
              </a:rPr>
              <a:t>Initial investment</a:t>
            </a:r>
          </a:p>
          <a:p>
            <a:pPr>
              <a:lnSpc>
                <a:spcPct val="90000"/>
              </a:lnSpc>
            </a:pPr>
            <a:endParaRPr lang="en-US" sz="2400" dirty="0">
              <a:solidFill>
                <a:srgbClr val="0066CC"/>
              </a:solidFill>
              <a:latin typeface="Corbel"/>
            </a:endParaRPr>
          </a:p>
        </p:txBody>
      </p:sp>
      <p:sp>
        <p:nvSpPr>
          <p:cNvPr id="5" name="TextBox 4"/>
          <p:cNvSpPr txBox="1"/>
          <p:nvPr/>
        </p:nvSpPr>
        <p:spPr>
          <a:xfrm>
            <a:off x="9982201" y="3505200"/>
            <a:ext cx="2665413" cy="867930"/>
          </a:xfrm>
          <a:prstGeom prst="rect">
            <a:avLst/>
          </a:prstGeom>
          <a:noFill/>
        </p:spPr>
        <p:txBody>
          <a:bodyPr wrap="square" rtlCol="0">
            <a:spAutoFit/>
          </a:bodyPr>
          <a:lstStyle/>
          <a:p>
            <a:pPr marL="0" lvl="3">
              <a:lnSpc>
                <a:spcPct val="90000"/>
              </a:lnSpc>
            </a:pPr>
            <a:r>
              <a:rPr lang="en-US" sz="3200" b="1" i="1" dirty="0">
                <a:solidFill>
                  <a:srgbClr val="0066CC"/>
                </a:solidFill>
                <a:latin typeface="Times New Roman" panose="02020603050405020304" pitchFamily="18" charset="0"/>
                <a:cs typeface="Times New Roman" panose="02020603050405020304" pitchFamily="18" charset="0"/>
              </a:rPr>
              <a:t>Annual cost</a:t>
            </a:r>
          </a:p>
          <a:p>
            <a:pPr>
              <a:lnSpc>
                <a:spcPct val="90000"/>
              </a:lnSpc>
            </a:pPr>
            <a:endParaRPr lang="en-US" sz="2400" dirty="0">
              <a:solidFill>
                <a:prstClr val="white"/>
              </a:solidFill>
              <a:latin typeface="Corbel"/>
            </a:endParaRPr>
          </a:p>
        </p:txBody>
      </p:sp>
      <p:sp>
        <p:nvSpPr>
          <p:cNvPr id="6" name="TextBox 5"/>
          <p:cNvSpPr txBox="1"/>
          <p:nvPr/>
        </p:nvSpPr>
        <p:spPr>
          <a:xfrm>
            <a:off x="9998830" y="2456594"/>
            <a:ext cx="2665413" cy="535531"/>
          </a:xfrm>
          <a:prstGeom prst="rect">
            <a:avLst/>
          </a:prstGeom>
          <a:noFill/>
        </p:spPr>
        <p:txBody>
          <a:bodyPr wrap="square" rtlCol="0">
            <a:spAutoFit/>
          </a:bodyPr>
          <a:lstStyle/>
          <a:p>
            <a:pPr marL="0" lvl="3">
              <a:lnSpc>
                <a:spcPct val="90000"/>
              </a:lnSpc>
            </a:pPr>
            <a:r>
              <a:rPr lang="en-US" sz="3200" b="1" i="1" dirty="0">
                <a:solidFill>
                  <a:srgbClr val="0066CC"/>
                </a:solidFill>
                <a:latin typeface="Times New Roman" panose="02020603050405020304" pitchFamily="18" charset="0"/>
                <a:cs typeface="Times New Roman" panose="02020603050405020304" pitchFamily="18" charset="0"/>
              </a:rPr>
              <a:t>Revenue </a:t>
            </a:r>
            <a:endParaRPr lang="en-US" sz="2400" b="1" i="1" dirty="0">
              <a:solidFill>
                <a:srgbClr val="0066CC"/>
              </a:solidFill>
              <a:latin typeface="Times New Roman" panose="02020603050405020304" pitchFamily="18" charset="0"/>
              <a:cs typeface="Times New Roman" panose="02020603050405020304" pitchFamily="18" charset="0"/>
            </a:endParaRPr>
          </a:p>
        </p:txBody>
      </p:sp>
      <p:pic>
        <p:nvPicPr>
          <p:cNvPr id="8" name="Picture 7"/>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10262" t="39921" r="11541" b="36562"/>
          <a:stretch/>
        </p:blipFill>
        <p:spPr bwMode="auto">
          <a:xfrm>
            <a:off x="1907552" y="3574266"/>
            <a:ext cx="8376895" cy="1597728"/>
          </a:xfrm>
          <a:prstGeom prst="rect">
            <a:avLst/>
          </a:prstGeom>
          <a:noFill/>
        </p:spPr>
      </p:pic>
      <p:pic>
        <p:nvPicPr>
          <p:cNvPr id="9" name="Picture 8"/>
          <p:cNvPicPr/>
          <p:nvPr/>
        </p:nvPicPr>
        <p:blipFill rotWithShape="1">
          <a:blip r:embed="rId4">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val="0"/>
              </a:ext>
            </a:extLst>
          </a:blip>
          <a:srcRect t="-1" r="12830" b="60917"/>
          <a:stretch/>
        </p:blipFill>
        <p:spPr bwMode="auto">
          <a:xfrm>
            <a:off x="914401" y="1085953"/>
            <a:ext cx="9198683" cy="2535082"/>
          </a:xfrm>
          <a:prstGeom prst="rect">
            <a:avLst/>
          </a:prstGeom>
          <a:noFill/>
        </p:spPr>
      </p:pic>
      <p:pic>
        <p:nvPicPr>
          <p:cNvPr id="10" name="Picture 9"/>
          <p:cNvPicPr/>
          <p:nvPr/>
        </p:nvPicPr>
        <p:blipFill rotWithShape="1">
          <a:blip r:embed="rId5">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val="0"/>
              </a:ext>
            </a:extLst>
          </a:blip>
          <a:srcRect t="3040" r="87064" b="19231"/>
          <a:stretch/>
        </p:blipFill>
        <p:spPr bwMode="auto">
          <a:xfrm>
            <a:off x="538327" y="1442064"/>
            <a:ext cx="1971347" cy="4707428"/>
          </a:xfrm>
          <a:prstGeom prst="rect">
            <a:avLst/>
          </a:prstGeom>
          <a:noFill/>
        </p:spPr>
      </p:pic>
      <mc:AlternateContent xmlns:mc="http://schemas.openxmlformats.org/markup-compatibility/2006" xmlns:a14="http://schemas.microsoft.com/office/drawing/2010/main">
        <mc:Choice Requires="a14">
          <p:sp>
            <p:nvSpPr>
              <p:cNvPr id="12" name="TextBox 11"/>
              <p:cNvSpPr txBox="1"/>
              <p:nvPr/>
            </p:nvSpPr>
            <p:spPr>
              <a:xfrm>
                <a:off x="895349" y="5405199"/>
                <a:ext cx="1614324" cy="480131"/>
              </a:xfrm>
              <a:prstGeom prst="rect">
                <a:avLst/>
              </a:prstGeom>
              <a:solidFill>
                <a:schemeClr val="tx1"/>
              </a:solidFill>
            </p:spPr>
            <p:txBody>
              <a:bodyPr wrap="square" rtlCol="0">
                <a:spAutoFit/>
              </a:bodyPr>
              <a:lstStyle/>
              <a:p>
                <a:pPr>
                  <a:lnSpc>
                    <a:spcPct val="90000"/>
                  </a:lnSpc>
                </a:pPr>
                <a14:m>
                  <m:oMathPara xmlns:m="http://schemas.openxmlformats.org/officeDocument/2006/math">
                    <m:oMathParaPr>
                      <m:jc m:val="centerGroup"/>
                    </m:oMathParaPr>
                    <m:oMath xmlns:m="http://schemas.openxmlformats.org/officeDocument/2006/math">
                      <m:r>
                        <a:rPr lang="en-US" sz="2800">
                          <a:solidFill>
                            <a:prstClr val="black"/>
                          </a:solidFill>
                          <a:latin typeface="Cambria Math" panose="02040503050406030204" pitchFamily="18" charset="0"/>
                        </a:rPr>
                        <m:t>3</m:t>
                      </m:r>
                      <m:r>
                        <a:rPr lang="en-US" sz="2800">
                          <a:solidFill>
                            <a:prstClr val="black"/>
                          </a:solidFill>
                          <a:latin typeface="Cambria Math" panose="02040503050406030204" pitchFamily="18" charset="0"/>
                        </a:rPr>
                        <m:t>,</m:t>
                      </m:r>
                      <m:r>
                        <a:rPr lang="en-US" sz="2800">
                          <a:solidFill>
                            <a:prstClr val="black"/>
                          </a:solidFill>
                          <a:latin typeface="Cambria Math" panose="02040503050406030204" pitchFamily="18" charset="0"/>
                        </a:rPr>
                        <m:t>124</m:t>
                      </m:r>
                      <m:r>
                        <a:rPr lang="en-US" sz="2800">
                          <a:solidFill>
                            <a:prstClr val="black"/>
                          </a:solidFill>
                          <a:latin typeface="Cambria Math" panose="02040503050406030204" pitchFamily="18" charset="0"/>
                        </a:rPr>
                        <m:t>,</m:t>
                      </m:r>
                      <m:r>
                        <a:rPr lang="en-US" sz="2800">
                          <a:solidFill>
                            <a:prstClr val="black"/>
                          </a:solidFill>
                          <a:latin typeface="Cambria Math" panose="02040503050406030204" pitchFamily="18" charset="0"/>
                        </a:rPr>
                        <m:t>216</m:t>
                      </m:r>
                    </m:oMath>
                  </m:oMathPara>
                </a14:m>
                <a:endParaRPr lang="en-US" sz="2200" dirty="0">
                  <a:solidFill>
                    <a:prstClr val="black"/>
                  </a:solidFill>
                  <a:latin typeface="Corbe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895349" y="5405199"/>
                <a:ext cx="1614324" cy="480131"/>
              </a:xfrm>
              <a:prstGeom prst="rect">
                <a:avLst/>
              </a:prstGeom>
              <a:blipFill>
                <a:blip r:embed="rId6"/>
                <a:stretch>
                  <a:fillRect l="-1887" r="-7170"/>
                </a:stretch>
              </a:blipFill>
            </p:spPr>
            <p:txBody>
              <a:bodyPr/>
              <a:lstStyle/>
              <a:p>
                <a:r>
                  <a:rPr lang="ar-SA">
                    <a:noFill/>
                  </a:rPr>
                  <a:t> </a:t>
                </a:r>
              </a:p>
            </p:txBody>
          </p:sp>
        </mc:Fallback>
      </mc:AlternateContent>
      <p:pic>
        <p:nvPicPr>
          <p:cNvPr id="3" name="Picture 2">
            <a:extLst>
              <a:ext uri="{FF2B5EF4-FFF2-40B4-BE49-F238E27FC236}">
                <a16:creationId xmlns:a16="http://schemas.microsoft.com/office/drawing/2014/main" id="{B286DDF3-C187-4710-F4A2-630EB270E9D8}"/>
              </a:ext>
            </a:extLst>
          </p:cNvPr>
          <p:cNvPicPr>
            <a:picLocks noChangeAspect="1"/>
          </p:cNvPicPr>
          <p:nvPr/>
        </p:nvPicPr>
        <p:blipFill>
          <a:blip r:embed="rId7"/>
          <a:stretch>
            <a:fillRect/>
          </a:stretch>
        </p:blipFill>
        <p:spPr>
          <a:xfrm>
            <a:off x="10893439" y="0"/>
            <a:ext cx="1298561" cy="762066"/>
          </a:xfrm>
          <a:prstGeom prst="rect">
            <a:avLst/>
          </a:prstGeom>
        </p:spPr>
      </p:pic>
    </p:spTree>
    <p:extLst>
      <p:ext uri="{BB962C8B-B14F-4D97-AF65-F5344CB8AC3E}">
        <p14:creationId xmlns:p14="http://schemas.microsoft.com/office/powerpoint/2010/main" val="208343717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9"/>
                                        </p:tgtEl>
                                      </p:cBhvr>
                                    </p:animEffect>
                                    <p:animScale>
                                      <p:cBhvr>
                                        <p:cTn id="7" dur="250" autoRev="1" fill="hold"/>
                                        <p:tgtEl>
                                          <p:spTgt spid="9"/>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1250" tmFilter="0, 0; .2, .5; .8, .5; 1, 0"/>
                                        <p:tgtEl>
                                          <p:spTgt spid="8"/>
                                        </p:tgtEl>
                                      </p:cBhvr>
                                    </p:animEffect>
                                    <p:animScale>
                                      <p:cBhvr>
                                        <p:cTn id="12" dur="625"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1588" y="152400"/>
            <a:ext cx="11885612" cy="424732"/>
          </a:xfrm>
          <a:prstGeom prst="rect">
            <a:avLst/>
          </a:prstGeom>
          <a:solidFill>
            <a:schemeClr val="tx1"/>
          </a:solidFill>
          <a:effectLst>
            <a:softEdge rad="317500"/>
          </a:effectLst>
        </p:spPr>
        <p:txBody>
          <a:bodyPr wrap="square" rtlCol="0">
            <a:spAutoFit/>
          </a:bodyPr>
          <a:lstStyle/>
          <a:p>
            <a:pPr>
              <a:lnSpc>
                <a:spcPct val="90000"/>
              </a:lnSpc>
            </a:pPr>
            <a:endParaRPr lang="en-US" sz="2400" dirty="0">
              <a:solidFill>
                <a:prstClr val="white"/>
              </a:solidFill>
              <a:latin typeface="Corbel"/>
            </a:endParaRPr>
          </a:p>
        </p:txBody>
      </p:sp>
      <p:pic>
        <p:nvPicPr>
          <p:cNvPr id="22" name="Picture 21"/>
          <p:cNvPicPr/>
          <p:nvPr/>
        </p:nvPicPr>
        <p:blipFill rotWithShape="1">
          <a:blip r:embed="rId2">
            <a:extLst>
              <a:ext uri="{28A0092B-C50C-407E-A947-70E740481C1C}">
                <a14:useLocalDpi xmlns:a14="http://schemas.microsoft.com/office/drawing/2010/main" val="0"/>
              </a:ext>
            </a:extLst>
          </a:blip>
          <a:srcRect l="25321" t="49601" r="21634" b="17617"/>
          <a:stretch/>
        </p:blipFill>
        <p:spPr bwMode="auto">
          <a:xfrm>
            <a:off x="457201" y="3528391"/>
            <a:ext cx="8910637" cy="2836228"/>
          </a:xfrm>
          <a:prstGeom prst="rect">
            <a:avLst/>
          </a:prstGeom>
          <a:ln>
            <a:noFill/>
          </a:ln>
          <a:effectLst>
            <a:softEdge rad="127000"/>
          </a:effectLst>
          <a:extLst>
            <a:ext uri="{53640926-AAD7-44D8-BBD7-CCE9431645EC}">
              <a14:shadowObscured xmlns:a14="http://schemas.microsoft.com/office/drawing/2010/main"/>
            </a:ext>
          </a:extLst>
        </p:spPr>
      </p:pic>
      <p:graphicFrame>
        <p:nvGraphicFramePr>
          <p:cNvPr id="23" name="Chart 22">
            <a:extLst>
              <a:ext uri="{FF2B5EF4-FFF2-40B4-BE49-F238E27FC236}">
                <a16:creationId xmlns:a16="http://schemas.microsoft.com/office/drawing/2014/main" id="{E387FE43-3F10-405B-97BD-39E01AB61E21}"/>
              </a:ext>
            </a:extLst>
          </p:cNvPr>
          <p:cNvGraphicFramePr>
            <a:graphicFrameLocks/>
          </p:cNvGraphicFramePr>
          <p:nvPr>
            <p:extLst>
              <p:ext uri="{D42A27DB-BD31-4B8C-83A1-F6EECF244321}">
                <p14:modId xmlns:p14="http://schemas.microsoft.com/office/powerpoint/2010/main" val="1803460232"/>
              </p:ext>
            </p:extLst>
          </p:nvPr>
        </p:nvGraphicFramePr>
        <p:xfrm>
          <a:off x="6324600" y="457200"/>
          <a:ext cx="4800600" cy="3276600"/>
        </p:xfrm>
        <a:graphic>
          <a:graphicData uri="http://schemas.openxmlformats.org/drawingml/2006/chart">
            <c:chart xmlns:c="http://schemas.openxmlformats.org/drawingml/2006/chart" xmlns:r="http://schemas.openxmlformats.org/officeDocument/2006/relationships" r:id="rId3"/>
          </a:graphicData>
        </a:graphic>
      </p:graphicFrame>
      <p:sp>
        <p:nvSpPr>
          <p:cNvPr id="26" name="Rectangle 25"/>
          <p:cNvSpPr/>
          <p:nvPr/>
        </p:nvSpPr>
        <p:spPr>
          <a:xfrm>
            <a:off x="457201" y="258852"/>
            <a:ext cx="5261377" cy="1107996"/>
          </a:xfrm>
          <a:prstGeom prst="rect">
            <a:avLst/>
          </a:prstGeom>
        </p:spPr>
        <p:txBody>
          <a:bodyPr wrap="none">
            <a:spAutoFit/>
          </a:bodyPr>
          <a:lstStyle/>
          <a:p>
            <a:r>
              <a:rPr lang="en-US" sz="6600" b="1" dirty="0">
                <a:latin typeface="Times New Roman" panose="02020603050405020304" pitchFamily="18" charset="0"/>
                <a:cs typeface="Times New Roman" panose="02020603050405020304" pitchFamily="18" charset="0"/>
              </a:rPr>
              <a:t>Net Cash flow</a:t>
            </a:r>
            <a:endParaRPr lang="en-US" sz="6600" b="1" dirty="0">
              <a:latin typeface="Corbel"/>
            </a:endParaRPr>
          </a:p>
        </p:txBody>
      </p:sp>
      <p:pic>
        <p:nvPicPr>
          <p:cNvPr id="2" name="Picture 1">
            <a:extLst>
              <a:ext uri="{FF2B5EF4-FFF2-40B4-BE49-F238E27FC236}">
                <a16:creationId xmlns:a16="http://schemas.microsoft.com/office/drawing/2014/main" id="{B8DC622D-7DEA-8223-21AA-643754DE1575}"/>
              </a:ext>
            </a:extLst>
          </p:cNvPr>
          <p:cNvPicPr>
            <a:picLocks noChangeAspect="1"/>
          </p:cNvPicPr>
          <p:nvPr/>
        </p:nvPicPr>
        <p:blipFill>
          <a:blip r:embed="rId4"/>
          <a:stretch>
            <a:fillRect/>
          </a:stretch>
        </p:blipFill>
        <p:spPr>
          <a:xfrm>
            <a:off x="10893439" y="0"/>
            <a:ext cx="1298561" cy="762066"/>
          </a:xfrm>
          <a:prstGeom prst="rect">
            <a:avLst/>
          </a:prstGeom>
        </p:spPr>
      </p:pic>
    </p:spTree>
    <p:extLst>
      <p:ext uri="{BB962C8B-B14F-4D97-AF65-F5344CB8AC3E}">
        <p14:creationId xmlns:p14="http://schemas.microsoft.com/office/powerpoint/2010/main" val="22436945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anim calcmode="lin" valueType="num">
                                      <p:cBhvr>
                                        <p:cTn id="14" dur="1000" fill="hold"/>
                                        <p:tgtEl>
                                          <p:spTgt spid="22"/>
                                        </p:tgtEl>
                                        <p:attrNameLst>
                                          <p:attrName>ppt_x</p:attrName>
                                        </p:attrNameLst>
                                      </p:cBhvr>
                                      <p:tavLst>
                                        <p:tav tm="0">
                                          <p:val>
                                            <p:strVal val="#ppt_x"/>
                                          </p:val>
                                        </p:tav>
                                        <p:tav tm="100000">
                                          <p:val>
                                            <p:strVal val="#ppt_x"/>
                                          </p:val>
                                        </p:tav>
                                      </p:tavLst>
                                    </p:anim>
                                    <p:anim calcmode="lin" valueType="num">
                                      <p:cBhvr>
                                        <p:cTn id="15"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3" grpId="0">
        <p:bldAsOne/>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Rectangle 2"/>
              <p:cNvSpPr/>
              <p:nvPr/>
            </p:nvSpPr>
            <p:spPr>
              <a:xfrm>
                <a:off x="498542" y="1524000"/>
                <a:ext cx="9613520" cy="1068882"/>
              </a:xfrm>
              <a:prstGeom prst="rect">
                <a:avLst/>
              </a:prstGeom>
            </p:spPr>
            <p:txBody>
              <a:bodyPr wrap="square">
                <a:spAutoFit/>
              </a:bodyPr>
              <a:lstStyle/>
              <a:p>
                <a:pPr marL="342900" indent="-342900" algn="just">
                  <a:lnSpc>
                    <a:spcPct val="150000"/>
                  </a:lnSpc>
                  <a:spcAft>
                    <a:spcPts val="800"/>
                  </a:spcAft>
                  <a:buFont typeface="Wingdings" panose="05000000000000000000" pitchFamily="2" charset="2"/>
                  <a:buChar char="Ø"/>
                </a:pPr>
                <a14:m>
                  <m:oMath xmlns:m="http://schemas.openxmlformats.org/officeDocument/2006/math">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𝑃𝑟𝑜𝑓𝑖𝑡</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 </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𝑖𝑛</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 </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𝑡</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h</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𝑒</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 </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𝑒𝑛𝑑</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 </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𝑜𝑓</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 </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4</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 </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𝑦𝑒𝑎𝑟𝑠</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𝑡𝑜𝑡𝑎𝑙</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 </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𝑔𝑟𝑜𝑠𝑠</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 </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𝑝𝑟𝑜𝑓𝑖𝑡</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𝑖𝑛𝑖𝑡𝑖𝑎𝑙</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 </m:t>
                    </m:r>
                    <m:r>
                      <a:rPr lang="en-US" sz="2000" i="1">
                        <a:solidFill>
                          <a:prstClr val="white"/>
                        </a:solidFill>
                        <a:latin typeface="Cambria Math" panose="02040503050406030204" pitchFamily="18" charset="0"/>
                        <a:ea typeface="Calibri" panose="020F0502020204030204" pitchFamily="34" charset="0"/>
                        <a:cs typeface="Times New Roman" panose="02020603050405020304" pitchFamily="18" charset="0"/>
                      </a:rPr>
                      <m:t>𝑖𝑛𝑣𝑒𝑠𝑡𝑚𝑒𝑛𝑡</m:t>
                    </m:r>
                  </m:oMath>
                </a14:m>
                <a:r>
                  <a:rPr lang="en-US" sz="2000" dirty="0">
                    <a:solidFill>
                      <a:prstClr val="white"/>
                    </a:solidFill>
                    <a:latin typeface="Times New Roman" panose="02020603050405020304" pitchFamily="18" charset="0"/>
                    <a:ea typeface="Calibri" panose="020F0502020204030204" pitchFamily="34" charset="0"/>
                    <a:cs typeface="Times New Roman" panose="02020603050405020304" pitchFamily="18" charset="0"/>
                  </a:rPr>
                  <a:t> </a:t>
                </a:r>
                <a:endParaRPr lang="en-US" dirty="0">
                  <a:solidFill>
                    <a:prstClr val="white"/>
                  </a:solidFill>
                  <a:latin typeface="Times New Roman" panose="02020603050405020304" pitchFamily="18" charset="0"/>
                  <a:ea typeface="Calibri" panose="020F0502020204030204" pitchFamily="34" charset="0"/>
                  <a:cs typeface="Times New Roman" panose="02020603050405020304" pitchFamily="18" charset="0"/>
                </a:endParaRPr>
              </a:p>
              <a:p>
                <a:pPr marL="342900" indent="-342900" algn="just">
                  <a:lnSpc>
                    <a:spcPct val="150000"/>
                  </a:lnSpc>
                  <a:spcAft>
                    <a:spcPts val="800"/>
                  </a:spcAft>
                  <a:buFont typeface="Wingdings" panose="05000000000000000000" pitchFamily="2" charset="2"/>
                  <a:buChar char="Ø"/>
                </a:pPr>
                <a14:m>
                  <m:oMath xmlns:m="http://schemas.openxmlformats.org/officeDocument/2006/math">
                    <m:r>
                      <m:rPr>
                        <m:sty m:val="p"/>
                      </m:rPr>
                      <a:rPr lang="en-US" sz="2000">
                        <a:solidFill>
                          <a:srgbClr val="92D050"/>
                        </a:solidFill>
                        <a:latin typeface="Cambria Math" panose="02040503050406030204" pitchFamily="18" charset="0"/>
                        <a:ea typeface="Calibri" panose="020F0502020204030204" pitchFamily="34" charset="0"/>
                        <a:cs typeface="Times New Roman" panose="02020603050405020304" pitchFamily="18" charset="0"/>
                      </a:rPr>
                      <m:t>Profit</m:t>
                    </m:r>
                    <m:r>
                      <a:rPr lang="en-US" sz="2000">
                        <a:solidFill>
                          <a:srgbClr val="92D050"/>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a:solidFill>
                          <a:srgbClr val="92D050"/>
                        </a:solidFill>
                        <a:latin typeface="Cambria Math" panose="02040503050406030204" pitchFamily="18" charset="0"/>
                        <a:ea typeface="Calibri" panose="020F0502020204030204" pitchFamily="34" charset="0"/>
                        <a:cs typeface="Times New Roman" panose="02020603050405020304" pitchFamily="18" charset="0"/>
                      </a:rPr>
                      <m:t>in</m:t>
                    </m:r>
                    <m:r>
                      <a:rPr lang="en-US" sz="2000">
                        <a:solidFill>
                          <a:srgbClr val="92D050"/>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a:solidFill>
                          <a:srgbClr val="92D050"/>
                        </a:solidFill>
                        <a:latin typeface="Cambria Math" panose="02040503050406030204" pitchFamily="18" charset="0"/>
                        <a:ea typeface="Calibri" panose="020F0502020204030204" pitchFamily="34" charset="0"/>
                        <a:cs typeface="Times New Roman" panose="02020603050405020304" pitchFamily="18" charset="0"/>
                      </a:rPr>
                      <m:t>the</m:t>
                    </m:r>
                    <m:r>
                      <a:rPr lang="en-US" sz="2000">
                        <a:solidFill>
                          <a:srgbClr val="92D050"/>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a:solidFill>
                          <a:srgbClr val="92D050"/>
                        </a:solidFill>
                        <a:latin typeface="Cambria Math" panose="02040503050406030204" pitchFamily="18" charset="0"/>
                        <a:ea typeface="Calibri" panose="020F0502020204030204" pitchFamily="34" charset="0"/>
                        <a:cs typeface="Times New Roman" panose="02020603050405020304" pitchFamily="18" charset="0"/>
                      </a:rPr>
                      <m:t>end</m:t>
                    </m:r>
                    <m:r>
                      <a:rPr lang="en-US" sz="2000">
                        <a:solidFill>
                          <a:srgbClr val="92D050"/>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a:solidFill>
                          <a:srgbClr val="92D050"/>
                        </a:solidFill>
                        <a:latin typeface="Cambria Math" panose="02040503050406030204" pitchFamily="18" charset="0"/>
                        <a:ea typeface="Calibri" panose="020F0502020204030204" pitchFamily="34" charset="0"/>
                        <a:cs typeface="Times New Roman" panose="02020603050405020304" pitchFamily="18" charset="0"/>
                      </a:rPr>
                      <m:t>of</m:t>
                    </m:r>
                    <m:r>
                      <a:rPr lang="en-US" sz="2000">
                        <a:solidFill>
                          <a:srgbClr val="92D050"/>
                        </a:solidFill>
                        <a:latin typeface="Cambria Math" panose="02040503050406030204" pitchFamily="18" charset="0"/>
                        <a:ea typeface="Calibri" panose="020F0502020204030204" pitchFamily="34" charset="0"/>
                        <a:cs typeface="Times New Roman" panose="02020603050405020304" pitchFamily="18" charset="0"/>
                      </a:rPr>
                      <m:t> </m:t>
                    </m:r>
                    <m:r>
                      <a:rPr lang="en-US" sz="2000">
                        <a:solidFill>
                          <a:srgbClr val="92D050"/>
                        </a:solidFill>
                        <a:latin typeface="Cambria Math" panose="02040503050406030204" pitchFamily="18" charset="0"/>
                        <a:ea typeface="Calibri" panose="020F0502020204030204" pitchFamily="34" charset="0"/>
                        <a:cs typeface="Times New Roman" panose="02020603050405020304" pitchFamily="18" charset="0"/>
                      </a:rPr>
                      <m:t>4</m:t>
                    </m:r>
                    <m:r>
                      <a:rPr lang="en-US" sz="2000">
                        <a:solidFill>
                          <a:srgbClr val="92D050"/>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a:solidFill>
                          <a:srgbClr val="92D050"/>
                        </a:solidFill>
                        <a:latin typeface="Cambria Math" panose="02040503050406030204" pitchFamily="18" charset="0"/>
                        <a:ea typeface="Calibri" panose="020F0502020204030204" pitchFamily="34" charset="0"/>
                        <a:cs typeface="Times New Roman" panose="02020603050405020304" pitchFamily="18" charset="0"/>
                      </a:rPr>
                      <m:t>years</m:t>
                    </m:r>
                    <m:r>
                      <a:rPr lang="en-US" sz="2000">
                        <a:solidFill>
                          <a:srgbClr val="92D050"/>
                        </a:solidFill>
                        <a:latin typeface="Cambria Math" panose="02040503050406030204" pitchFamily="18" charset="0"/>
                        <a:ea typeface="Calibri" panose="020F0502020204030204" pitchFamily="34" charset="0"/>
                        <a:cs typeface="Times New Roman" panose="02020603050405020304" pitchFamily="18" charset="0"/>
                      </a:rPr>
                      <m:t>=</m:t>
                    </m:r>
                    <m:r>
                      <a:rPr lang="en-US" sz="2000" i="1">
                        <a:solidFill>
                          <a:srgbClr val="92D050"/>
                        </a:solidFill>
                        <a:latin typeface="Cambria Math" panose="02040503050406030204" pitchFamily="18" charset="0"/>
                        <a:ea typeface="Times New Roman" panose="02020603050405020304" pitchFamily="18" charset="0"/>
                        <a:cs typeface="Times New Roman" panose="02020603050405020304" pitchFamily="18" charset="0"/>
                      </a:rPr>
                      <m:t>7</m:t>
                    </m:r>
                    <m:r>
                      <a:rPr lang="en-US" sz="2000" i="1">
                        <a:solidFill>
                          <a:srgbClr val="92D05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srgbClr val="92D050"/>
                        </a:solidFill>
                        <a:latin typeface="Cambria Math" panose="02040503050406030204" pitchFamily="18" charset="0"/>
                        <a:ea typeface="Times New Roman" panose="02020603050405020304" pitchFamily="18" charset="0"/>
                        <a:cs typeface="Times New Roman" panose="02020603050405020304" pitchFamily="18" charset="0"/>
                      </a:rPr>
                      <m:t>382</m:t>
                    </m:r>
                    <m:r>
                      <a:rPr lang="en-US" sz="2000" i="1">
                        <a:solidFill>
                          <a:srgbClr val="92D05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srgbClr val="92D050"/>
                        </a:solidFill>
                        <a:latin typeface="Cambria Math" panose="02040503050406030204" pitchFamily="18" charset="0"/>
                        <a:ea typeface="Times New Roman" panose="02020603050405020304" pitchFamily="18" charset="0"/>
                        <a:cs typeface="Times New Roman" panose="02020603050405020304" pitchFamily="18" charset="0"/>
                      </a:rPr>
                      <m:t>001</m:t>
                    </m:r>
                    <m:r>
                      <a:rPr lang="en-US" sz="2000" i="1">
                        <a:solidFill>
                          <a:srgbClr val="92D05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i="1">
                        <a:solidFill>
                          <a:srgbClr val="92D050"/>
                        </a:solidFill>
                        <a:latin typeface="Cambria Math" panose="02040503050406030204" pitchFamily="18" charset="0"/>
                        <a:ea typeface="Times New Roman" panose="02020603050405020304" pitchFamily="18" charset="0"/>
                        <a:cs typeface="Times New Roman" panose="02020603050405020304" pitchFamily="18" charset="0"/>
                      </a:rPr>
                      <m:t>909</m:t>
                    </m:r>
                    <m:r>
                      <a:rPr lang="en-US" sz="2000" i="1">
                        <a:solidFill>
                          <a:srgbClr val="92D05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000">
                        <a:solidFill>
                          <a:srgbClr val="92D050"/>
                        </a:solidFill>
                        <a:latin typeface="Cambria Math" panose="02040503050406030204" pitchFamily="18" charset="0"/>
                        <a:ea typeface="Calibri" panose="020F0502020204030204" pitchFamily="34" charset="0"/>
                        <a:cs typeface="Times New Roman" panose="02020603050405020304" pitchFamily="18" charset="0"/>
                      </a:rPr>
                      <m:t>3</m:t>
                    </m:r>
                    <m:r>
                      <a:rPr lang="en-US" sz="2000">
                        <a:solidFill>
                          <a:srgbClr val="92D050"/>
                        </a:solidFill>
                        <a:latin typeface="Cambria Math" panose="02040503050406030204" pitchFamily="18" charset="0"/>
                        <a:ea typeface="Calibri" panose="020F0502020204030204" pitchFamily="34" charset="0"/>
                        <a:cs typeface="Times New Roman" panose="02020603050405020304" pitchFamily="18" charset="0"/>
                      </a:rPr>
                      <m:t>,</m:t>
                    </m:r>
                    <m:r>
                      <a:rPr lang="en-US" sz="2000">
                        <a:solidFill>
                          <a:srgbClr val="92D050"/>
                        </a:solidFill>
                        <a:latin typeface="Cambria Math" panose="02040503050406030204" pitchFamily="18" charset="0"/>
                        <a:ea typeface="Calibri" panose="020F0502020204030204" pitchFamily="34" charset="0"/>
                        <a:cs typeface="Times New Roman" panose="02020603050405020304" pitchFamily="18" charset="0"/>
                      </a:rPr>
                      <m:t>124</m:t>
                    </m:r>
                    <m:r>
                      <a:rPr lang="en-US" sz="2000">
                        <a:solidFill>
                          <a:srgbClr val="92D050"/>
                        </a:solidFill>
                        <a:latin typeface="Cambria Math" panose="02040503050406030204" pitchFamily="18" charset="0"/>
                        <a:ea typeface="Calibri" panose="020F0502020204030204" pitchFamily="34" charset="0"/>
                        <a:cs typeface="Times New Roman" panose="02020603050405020304" pitchFamily="18" charset="0"/>
                      </a:rPr>
                      <m:t>,</m:t>
                    </m:r>
                    <m:r>
                      <a:rPr lang="en-US" sz="2000">
                        <a:solidFill>
                          <a:srgbClr val="92D050"/>
                        </a:solidFill>
                        <a:latin typeface="Cambria Math" panose="02040503050406030204" pitchFamily="18" charset="0"/>
                        <a:ea typeface="Calibri" panose="020F0502020204030204" pitchFamily="34" charset="0"/>
                        <a:cs typeface="Times New Roman" panose="02020603050405020304" pitchFamily="18" charset="0"/>
                      </a:rPr>
                      <m:t>216</m:t>
                    </m:r>
                    <m:r>
                      <a:rPr lang="en-US" sz="2000">
                        <a:solidFill>
                          <a:srgbClr val="92D050"/>
                        </a:solidFill>
                        <a:latin typeface="Cambria Math" panose="02040503050406030204" pitchFamily="18" charset="0"/>
                        <a:ea typeface="Calibri" panose="020F0502020204030204" pitchFamily="34" charset="0"/>
                        <a:cs typeface="Times New Roman" panose="02020603050405020304" pitchFamily="18" charset="0"/>
                      </a:rPr>
                      <m:t> </m:t>
                    </m:r>
                    <m:r>
                      <a:rPr lang="en-US" sz="2000" i="1">
                        <a:solidFill>
                          <a:srgbClr val="92D050"/>
                        </a:solidFill>
                        <a:latin typeface="Cambria Math" panose="02040503050406030204" pitchFamily="18" charset="0"/>
                        <a:ea typeface="Calibri" panose="020F0502020204030204" pitchFamily="34" charset="0"/>
                        <a:cs typeface="Times New Roman" panose="02020603050405020304" pitchFamily="18" charset="0"/>
                      </a:rPr>
                      <m:t>=</m:t>
                    </m:r>
                    <m:r>
                      <a:rPr lang="en-US" sz="2000" i="1">
                        <a:solidFill>
                          <a:srgbClr val="92D050"/>
                        </a:solidFill>
                        <a:latin typeface="Cambria Math" panose="02040503050406030204" pitchFamily="18" charset="0"/>
                        <a:ea typeface="Calibri" panose="020F0502020204030204" pitchFamily="34" charset="0"/>
                        <a:cs typeface="Times New Roman" panose="02020603050405020304" pitchFamily="18" charset="0"/>
                      </a:rPr>
                      <m:t>4</m:t>
                    </m:r>
                    <m:r>
                      <a:rPr lang="en-US" sz="2000" i="1">
                        <a:solidFill>
                          <a:srgbClr val="92D050"/>
                        </a:solidFill>
                        <a:latin typeface="Cambria Math" panose="02040503050406030204" pitchFamily="18" charset="0"/>
                        <a:ea typeface="Calibri" panose="020F0502020204030204" pitchFamily="34" charset="0"/>
                        <a:cs typeface="Times New Roman" panose="02020603050405020304" pitchFamily="18" charset="0"/>
                      </a:rPr>
                      <m:t>,</m:t>
                    </m:r>
                    <m:r>
                      <a:rPr lang="en-US" sz="2000" i="1">
                        <a:solidFill>
                          <a:srgbClr val="92D050"/>
                        </a:solidFill>
                        <a:latin typeface="Cambria Math" panose="02040503050406030204" pitchFamily="18" charset="0"/>
                        <a:ea typeface="Calibri" panose="020F0502020204030204" pitchFamily="34" charset="0"/>
                        <a:cs typeface="Times New Roman" panose="02020603050405020304" pitchFamily="18" charset="0"/>
                      </a:rPr>
                      <m:t>257</m:t>
                    </m:r>
                    <m:r>
                      <a:rPr lang="en-US" sz="2000" i="1">
                        <a:solidFill>
                          <a:srgbClr val="92D050"/>
                        </a:solidFill>
                        <a:latin typeface="Cambria Math" panose="02040503050406030204" pitchFamily="18" charset="0"/>
                        <a:ea typeface="Calibri" panose="020F0502020204030204" pitchFamily="34" charset="0"/>
                        <a:cs typeface="Times New Roman" panose="02020603050405020304" pitchFamily="18" charset="0"/>
                      </a:rPr>
                      <m:t>,</m:t>
                    </m:r>
                    <m:r>
                      <a:rPr lang="en-US" sz="2000" i="1">
                        <a:solidFill>
                          <a:srgbClr val="92D050"/>
                        </a:solidFill>
                        <a:latin typeface="Cambria Math" panose="02040503050406030204" pitchFamily="18" charset="0"/>
                        <a:ea typeface="Calibri" panose="020F0502020204030204" pitchFamily="34" charset="0"/>
                        <a:cs typeface="Times New Roman" panose="02020603050405020304" pitchFamily="18" charset="0"/>
                      </a:rPr>
                      <m:t>785</m:t>
                    </m:r>
                    <m:r>
                      <a:rPr lang="en-US" sz="2000" i="1">
                        <a:solidFill>
                          <a:srgbClr val="92D050"/>
                        </a:solidFill>
                        <a:latin typeface="Cambria Math" panose="02040503050406030204" pitchFamily="18" charset="0"/>
                        <a:ea typeface="Calibri" panose="020F0502020204030204" pitchFamily="34" charset="0"/>
                        <a:cs typeface="Times New Roman" panose="02020603050405020304" pitchFamily="18" charset="0"/>
                      </a:rPr>
                      <m:t>.</m:t>
                    </m:r>
                    <m:r>
                      <a:rPr lang="en-US" sz="2000" i="1">
                        <a:solidFill>
                          <a:srgbClr val="92D050"/>
                        </a:solidFill>
                        <a:latin typeface="Cambria Math" panose="02040503050406030204" pitchFamily="18" charset="0"/>
                        <a:ea typeface="Calibri" panose="020F0502020204030204" pitchFamily="34" charset="0"/>
                        <a:cs typeface="Times New Roman" panose="02020603050405020304" pitchFamily="18" charset="0"/>
                      </a:rPr>
                      <m:t>91</m:t>
                    </m:r>
                    <m:r>
                      <a:rPr lang="en-US" sz="2000" i="1">
                        <a:solidFill>
                          <a:srgbClr val="92D050"/>
                        </a:solidFill>
                        <a:latin typeface="Cambria Math" panose="02040503050406030204" pitchFamily="18" charset="0"/>
                        <a:ea typeface="Calibri" panose="020F0502020204030204" pitchFamily="34" charset="0"/>
                        <a:cs typeface="Times New Roman" panose="02020603050405020304" pitchFamily="18" charset="0"/>
                      </a:rPr>
                      <m:t> </m:t>
                    </m:r>
                    <m:r>
                      <a:rPr lang="en-US" sz="2000" i="1">
                        <a:solidFill>
                          <a:srgbClr val="92D050"/>
                        </a:solidFill>
                        <a:latin typeface="Cambria Math" panose="02040503050406030204" pitchFamily="18" charset="0"/>
                        <a:ea typeface="Calibri" panose="020F0502020204030204" pitchFamily="34" charset="0"/>
                        <a:cs typeface="Times New Roman" panose="02020603050405020304" pitchFamily="18" charset="0"/>
                      </a:rPr>
                      <m:t>𝑁𝐼𝑆</m:t>
                    </m:r>
                  </m:oMath>
                </a14:m>
                <a:r>
                  <a:rPr lang="en-US" sz="2000" dirty="0">
                    <a:solidFill>
                      <a:srgbClr val="FF0000"/>
                    </a:solidFill>
                    <a:latin typeface="Times New Roman" panose="02020603050405020304" pitchFamily="18" charset="0"/>
                    <a:ea typeface="Times New Roman" panose="02020603050405020304" pitchFamily="18" charset="0"/>
                    <a:cs typeface="Arial" panose="020B0604020202020204" pitchFamily="34" charset="0"/>
                  </a:rPr>
                  <a:t>.</a:t>
                </a:r>
                <a:endParaRPr lang="en-US" dirty="0">
                  <a:solidFill>
                    <a:srgbClr val="FF0000"/>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498542" y="1524000"/>
                <a:ext cx="9613520" cy="1068882"/>
              </a:xfrm>
              <a:prstGeom prst="rect">
                <a:avLst/>
              </a:prstGeom>
              <a:blipFill>
                <a:blip r:embed="rId2"/>
                <a:stretch>
                  <a:fillRect l="-571" b="-9143"/>
                </a:stretch>
              </a:blipFill>
            </p:spPr>
            <p:txBody>
              <a:bodyPr/>
              <a:lstStyle/>
              <a:p>
                <a:r>
                  <a:rPr lang="ar-SA">
                    <a:noFill/>
                  </a:rPr>
                  <a:t> </a:t>
                </a:r>
              </a:p>
            </p:txBody>
          </p:sp>
        </mc:Fallback>
      </mc:AlternateContent>
      <p:sp>
        <p:nvSpPr>
          <p:cNvPr id="4" name="Rectangle 3"/>
          <p:cNvSpPr/>
          <p:nvPr/>
        </p:nvSpPr>
        <p:spPr>
          <a:xfrm>
            <a:off x="533401" y="228600"/>
            <a:ext cx="2114681" cy="1107996"/>
          </a:xfrm>
          <a:prstGeom prst="rect">
            <a:avLst/>
          </a:prstGeom>
        </p:spPr>
        <p:txBody>
          <a:bodyPr wrap="none">
            <a:spAutoFit/>
          </a:bodyPr>
          <a:lstStyle/>
          <a:p>
            <a:r>
              <a:rPr lang="en-US" sz="6600" i="1" dirty="0">
                <a:solidFill>
                  <a:prstClr val="white"/>
                </a:solidFill>
                <a:latin typeface="Times New Roman" panose="02020603050405020304" pitchFamily="18" charset="0"/>
                <a:cs typeface="Times New Roman" panose="02020603050405020304" pitchFamily="18" charset="0"/>
              </a:rPr>
              <a:t>Profit</a:t>
            </a:r>
          </a:p>
        </p:txBody>
      </p:sp>
      <p:pic>
        <p:nvPicPr>
          <p:cNvPr id="3074" name="Picture 2" descr="What is a profit and loss account | Blackrose Consultanc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601" y="3124200"/>
            <a:ext cx="5865813" cy="3733800"/>
          </a:xfrm>
          <a:prstGeom prst="rect">
            <a:avLst/>
          </a:prstGeom>
          <a:noFill/>
          <a:effectLst>
            <a:softEdge rad="635000"/>
          </a:effectLst>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C2C68593-764A-6724-A472-CCD923680173}"/>
              </a:ext>
            </a:extLst>
          </p:cNvPr>
          <p:cNvPicPr>
            <a:picLocks noChangeAspect="1"/>
          </p:cNvPicPr>
          <p:nvPr/>
        </p:nvPicPr>
        <p:blipFill>
          <a:blip r:embed="rId4"/>
          <a:stretch>
            <a:fillRect/>
          </a:stretch>
        </p:blipFill>
        <p:spPr>
          <a:xfrm>
            <a:off x="10893439" y="0"/>
            <a:ext cx="1298561" cy="762066"/>
          </a:xfrm>
          <a:prstGeom prst="rect">
            <a:avLst/>
          </a:prstGeom>
        </p:spPr>
      </p:pic>
    </p:spTree>
    <p:extLst>
      <p:ext uri="{BB962C8B-B14F-4D97-AF65-F5344CB8AC3E}">
        <p14:creationId xmlns:p14="http://schemas.microsoft.com/office/powerpoint/2010/main" val="3957209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4400" b="1" dirty="0">
                <a:latin typeface="Times New Roman" panose="02020603050405020304" pitchFamily="18" charset="0"/>
                <a:cs typeface="Times New Roman" panose="02020603050405020304" pitchFamily="18" charset="0"/>
              </a:rPr>
              <a:t>Payback Period (PBP)</a:t>
            </a:r>
          </a:p>
        </p:txBody>
      </p:sp>
      <mc:AlternateContent xmlns:mc="http://schemas.openxmlformats.org/markup-compatibility/2006" xmlns:a14="http://schemas.microsoft.com/office/drawing/2010/main">
        <mc:Choice Requires="a14">
          <p:sp>
            <p:nvSpPr>
              <p:cNvPr id="14" name="Content Placeholder 13"/>
              <p:cNvSpPr>
                <a:spLocks noGrp="1"/>
              </p:cNvSpPr>
              <p:nvPr>
                <p:ph idx="1"/>
              </p:nvPr>
            </p:nvSpPr>
            <p:spPr>
              <a:xfrm>
                <a:off x="1485971" y="1676400"/>
                <a:ext cx="6095998" cy="3810000"/>
              </a:xfrm>
            </p:spPr>
            <p:txBody>
              <a:bodyPr>
                <a:noAutofit/>
              </a:bodyPr>
              <a:lstStyle/>
              <a:p>
                <a:pPr algn="just">
                  <a:lnSpc>
                    <a:spcPct val="150000"/>
                  </a:lnSpc>
                  <a:spcAft>
                    <a:spcPts val="800"/>
                  </a:spcAft>
                </a:pPr>
                <a14:m>
                  <m:oMath xmlns:m="http://schemas.openxmlformats.org/officeDocument/2006/math">
                    <m:r>
                      <a:rPr lang="en-US" sz="2800" b="1" i="1">
                        <a:latin typeface="Cambria Math" panose="02040503050406030204" pitchFamily="18" charset="0"/>
                        <a:ea typeface="Calibri" panose="020F0502020204030204" pitchFamily="34" charset="0"/>
                        <a:cs typeface="Times New Roman" panose="02020603050405020304" pitchFamily="18" charset="0"/>
                      </a:rPr>
                      <m:t>𝑷𝑩𝑷</m:t>
                    </m:r>
                    <m:r>
                      <a:rPr lang="en-US" sz="2800" b="1" i="1">
                        <a:latin typeface="Cambria Math" panose="02040503050406030204" pitchFamily="18" charset="0"/>
                        <a:ea typeface="Calibri" panose="020F0502020204030204" pitchFamily="34" charset="0"/>
                        <a:cs typeface="Times New Roman" panose="02020603050405020304" pitchFamily="18" charset="0"/>
                      </a:rPr>
                      <m:t>=</m:t>
                    </m:r>
                    <m:f>
                      <m:fPr>
                        <m:ctrlPr>
                          <a:rPr lang="en-US" sz="2800" b="1" i="1" kern="100">
                            <a:latin typeface="Cambria Math" panose="02040503050406030204" pitchFamily="18" charset="0"/>
                            <a:ea typeface="Calibri" panose="020F0502020204030204" pitchFamily="34" charset="0"/>
                            <a:cs typeface="Times New Roman" panose="02020603050405020304" pitchFamily="18" charset="0"/>
                          </a:rPr>
                        </m:ctrlPr>
                      </m:fPr>
                      <m:num>
                        <m:r>
                          <a:rPr lang="en-US" sz="2800" b="1" i="1">
                            <a:latin typeface="Cambria Math" panose="02040503050406030204" pitchFamily="18" charset="0"/>
                            <a:ea typeface="Calibri" panose="020F0502020204030204" pitchFamily="34" charset="0"/>
                            <a:cs typeface="Times New Roman" panose="02020603050405020304" pitchFamily="18" charset="0"/>
                          </a:rPr>
                          <m:t>𝒊𝒏𝒊𝒕𝒊𝒂𝒍</m:t>
                        </m:r>
                        <m:r>
                          <a:rPr lang="en-US" sz="2800" b="1" i="1">
                            <a:latin typeface="Cambria Math" panose="02040503050406030204" pitchFamily="18" charset="0"/>
                            <a:ea typeface="Calibri" panose="020F0502020204030204" pitchFamily="34" charset="0"/>
                            <a:cs typeface="Times New Roman" panose="02020603050405020304" pitchFamily="18" charset="0"/>
                          </a:rPr>
                          <m:t> </m:t>
                        </m:r>
                        <m:r>
                          <a:rPr lang="en-US" sz="2800" b="1" i="1">
                            <a:latin typeface="Cambria Math" panose="02040503050406030204" pitchFamily="18" charset="0"/>
                            <a:ea typeface="Calibri" panose="020F0502020204030204" pitchFamily="34" charset="0"/>
                            <a:cs typeface="Times New Roman" panose="02020603050405020304" pitchFamily="18" charset="0"/>
                          </a:rPr>
                          <m:t>𝒊𝒏𝒗𝒆𝒔𝒕𝒎𝒆𝒏𝒕</m:t>
                        </m:r>
                        <m:r>
                          <a:rPr lang="en-US" sz="2800" b="1" i="1">
                            <a:latin typeface="Cambria Math" panose="02040503050406030204" pitchFamily="18" charset="0"/>
                            <a:ea typeface="Calibri" panose="020F0502020204030204" pitchFamily="34" charset="0"/>
                            <a:cs typeface="Times New Roman" panose="02020603050405020304" pitchFamily="18" charset="0"/>
                          </a:rPr>
                          <m:t> </m:t>
                        </m:r>
                      </m:num>
                      <m:den>
                        <m:r>
                          <a:rPr lang="en-US" sz="2800" b="1" i="1">
                            <a:latin typeface="Cambria Math" panose="02040503050406030204" pitchFamily="18" charset="0"/>
                            <a:ea typeface="Calibri" panose="020F0502020204030204" pitchFamily="34" charset="0"/>
                            <a:cs typeface="Times New Roman" panose="02020603050405020304" pitchFamily="18" charset="0"/>
                          </a:rPr>
                          <m:t>𝒂𝒗𝒂𝒓𝒆𝒈</m:t>
                        </m:r>
                        <m:r>
                          <a:rPr lang="en-US" sz="2800" b="1" i="1">
                            <a:latin typeface="Cambria Math" panose="02040503050406030204" pitchFamily="18" charset="0"/>
                            <a:ea typeface="Calibri" panose="020F0502020204030204" pitchFamily="34" charset="0"/>
                            <a:cs typeface="Times New Roman" panose="02020603050405020304" pitchFamily="18" charset="0"/>
                          </a:rPr>
                          <m:t> </m:t>
                        </m:r>
                        <m:r>
                          <a:rPr lang="en-US" sz="2800" b="1" i="1">
                            <a:latin typeface="Cambria Math" panose="02040503050406030204" pitchFamily="18" charset="0"/>
                            <a:ea typeface="Calibri" panose="020F0502020204030204" pitchFamily="34" charset="0"/>
                            <a:cs typeface="Times New Roman" panose="02020603050405020304" pitchFamily="18" charset="0"/>
                          </a:rPr>
                          <m:t>𝒈𝒓𝒐𝒔𝒔</m:t>
                        </m:r>
                        <m:r>
                          <a:rPr lang="en-US" sz="2800" b="1" i="1">
                            <a:latin typeface="Cambria Math" panose="02040503050406030204" pitchFamily="18" charset="0"/>
                            <a:ea typeface="Calibri" panose="020F0502020204030204" pitchFamily="34" charset="0"/>
                            <a:cs typeface="Times New Roman" panose="02020603050405020304" pitchFamily="18" charset="0"/>
                          </a:rPr>
                          <m:t> </m:t>
                        </m:r>
                        <m:r>
                          <a:rPr lang="en-US" sz="2800" b="1" i="1">
                            <a:latin typeface="Cambria Math" panose="02040503050406030204" pitchFamily="18" charset="0"/>
                            <a:ea typeface="Calibri" panose="020F0502020204030204" pitchFamily="34" charset="0"/>
                            <a:cs typeface="Times New Roman" panose="02020603050405020304" pitchFamily="18" charset="0"/>
                          </a:rPr>
                          <m:t>𝒑𝒓𝒐𝒇𝒊𝒕</m:t>
                        </m:r>
                      </m:den>
                    </m:f>
                  </m:oMath>
                </a14:m>
                <a:endParaRPr lang="en-US" sz="2800" b="1"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800"/>
                  </a:spcAft>
                </a:pPr>
                <a14:m>
                  <m:oMath xmlns:m="http://schemas.openxmlformats.org/officeDocument/2006/math">
                    <m:r>
                      <a:rPr lang="en-US" sz="2800" b="1" i="1">
                        <a:latin typeface="Cambria Math" panose="02040503050406030204" pitchFamily="18" charset="0"/>
                        <a:ea typeface="Calibri" panose="020F0502020204030204" pitchFamily="34" charset="0"/>
                        <a:cs typeface="Times New Roman" panose="02020603050405020304" pitchFamily="18" charset="0"/>
                      </a:rPr>
                      <m:t>𝑷𝑩𝑷</m:t>
                    </m:r>
                    <m:r>
                      <a:rPr lang="en-US" sz="2800" b="1" i="1">
                        <a:latin typeface="Cambria Math" panose="02040503050406030204" pitchFamily="18" charset="0"/>
                        <a:ea typeface="Calibri" panose="020F0502020204030204" pitchFamily="34" charset="0"/>
                        <a:cs typeface="Times New Roman" panose="02020603050405020304" pitchFamily="18" charset="0"/>
                      </a:rPr>
                      <m:t>=</m:t>
                    </m:r>
                    <m:f>
                      <m:fPr>
                        <m:ctrlPr>
                          <a:rPr lang="en-US" sz="2800" b="1" i="1" kern="100">
                            <a:latin typeface="Cambria Math" panose="02040503050406030204" pitchFamily="18" charset="0"/>
                            <a:ea typeface="Calibri" panose="020F0502020204030204" pitchFamily="34" charset="0"/>
                            <a:cs typeface="Times New Roman" panose="02020603050405020304" pitchFamily="18" charset="0"/>
                          </a:rPr>
                        </m:ctrlPr>
                      </m:fPr>
                      <m:num>
                        <m:r>
                          <a:rPr lang="ar-SA" sz="2800" b="1" i="1">
                            <a:latin typeface="Cambria Math" panose="02040503050406030204" pitchFamily="18" charset="0"/>
                            <a:ea typeface="Calibri" panose="020F0502020204030204" pitchFamily="34" charset="0"/>
                            <a:cs typeface="Times New Roman" panose="02020603050405020304" pitchFamily="18" charset="0"/>
                          </a:rPr>
                          <m:t>𝟑</m:t>
                        </m:r>
                        <m:r>
                          <a:rPr lang="en-US" sz="2800" b="1" i="1">
                            <a:latin typeface="Cambria Math" panose="02040503050406030204" pitchFamily="18" charset="0"/>
                            <a:ea typeface="Calibri" panose="020F0502020204030204" pitchFamily="34" charset="0"/>
                            <a:cs typeface="Times New Roman" panose="02020603050405020304" pitchFamily="18" charset="0"/>
                          </a:rPr>
                          <m:t>,</m:t>
                        </m:r>
                        <m:r>
                          <a:rPr lang="en-US" sz="2800" b="1" i="1">
                            <a:latin typeface="Cambria Math" panose="02040503050406030204" pitchFamily="18" charset="0"/>
                            <a:ea typeface="Calibri" panose="020F0502020204030204" pitchFamily="34" charset="0"/>
                            <a:cs typeface="Times New Roman" panose="02020603050405020304" pitchFamily="18" charset="0"/>
                          </a:rPr>
                          <m:t>𝟏𝟐𝟒</m:t>
                        </m:r>
                        <m:r>
                          <a:rPr lang="en-US" sz="2800" b="1" i="1">
                            <a:latin typeface="Cambria Math" panose="02040503050406030204" pitchFamily="18" charset="0"/>
                            <a:ea typeface="Calibri" panose="020F0502020204030204" pitchFamily="34" charset="0"/>
                            <a:cs typeface="Times New Roman" panose="02020603050405020304" pitchFamily="18" charset="0"/>
                          </a:rPr>
                          <m:t>,</m:t>
                        </m:r>
                        <m:r>
                          <a:rPr lang="en-US" sz="2800" b="1" i="1">
                            <a:latin typeface="Cambria Math" panose="02040503050406030204" pitchFamily="18" charset="0"/>
                            <a:ea typeface="Calibri" panose="020F0502020204030204" pitchFamily="34" charset="0"/>
                            <a:cs typeface="Times New Roman" panose="02020603050405020304" pitchFamily="18" charset="0"/>
                          </a:rPr>
                          <m:t>𝟐𝟏𝟔</m:t>
                        </m:r>
                      </m:num>
                      <m:den>
                        <m:r>
                          <a:rPr lang="en-US" sz="2800" b="1" i="1">
                            <a:latin typeface="Cambria Math" panose="02040503050406030204" pitchFamily="18" charset="0"/>
                            <a:ea typeface="Calibri" panose="020F0502020204030204" pitchFamily="34" charset="0"/>
                            <a:cs typeface="Times New Roman" panose="02020603050405020304" pitchFamily="18" charset="0"/>
                          </a:rPr>
                          <m:t>𝟏</m:t>
                        </m:r>
                        <m:r>
                          <a:rPr lang="en-US" sz="2800" b="1" i="1">
                            <a:latin typeface="Cambria Math" panose="02040503050406030204" pitchFamily="18" charset="0"/>
                            <a:ea typeface="Calibri" panose="020F0502020204030204" pitchFamily="34" charset="0"/>
                            <a:cs typeface="Times New Roman" panose="02020603050405020304" pitchFamily="18" charset="0"/>
                          </a:rPr>
                          <m:t>,</m:t>
                        </m:r>
                        <m:r>
                          <a:rPr lang="en-US" sz="2800" b="1" i="1">
                            <a:latin typeface="Cambria Math" panose="02040503050406030204" pitchFamily="18" charset="0"/>
                            <a:ea typeface="Calibri" panose="020F0502020204030204" pitchFamily="34" charset="0"/>
                            <a:cs typeface="Times New Roman" panose="02020603050405020304" pitchFamily="18" charset="0"/>
                          </a:rPr>
                          <m:t>𝟖𝟓𝟒</m:t>
                        </m:r>
                        <m:r>
                          <a:rPr lang="en-US" sz="2800" b="1" i="1">
                            <a:latin typeface="Cambria Math" panose="02040503050406030204" pitchFamily="18" charset="0"/>
                            <a:ea typeface="Calibri" panose="020F0502020204030204" pitchFamily="34" charset="0"/>
                            <a:cs typeface="Times New Roman" panose="02020603050405020304" pitchFamily="18" charset="0"/>
                          </a:rPr>
                          <m:t>,</m:t>
                        </m:r>
                        <m:r>
                          <a:rPr lang="en-US" sz="2800" b="1" i="1">
                            <a:latin typeface="Cambria Math" panose="02040503050406030204" pitchFamily="18" charset="0"/>
                            <a:ea typeface="Calibri" panose="020F0502020204030204" pitchFamily="34" charset="0"/>
                            <a:cs typeface="Times New Roman" panose="02020603050405020304" pitchFamily="18" charset="0"/>
                          </a:rPr>
                          <m:t>𝟓𝟎𝟎</m:t>
                        </m:r>
                        <m:r>
                          <a:rPr lang="en-US" sz="2800" b="1" i="1">
                            <a:latin typeface="Cambria Math" panose="02040503050406030204" pitchFamily="18" charset="0"/>
                            <a:ea typeface="Calibri" panose="020F0502020204030204" pitchFamily="34" charset="0"/>
                            <a:cs typeface="Times New Roman" panose="02020603050405020304" pitchFamily="18" charset="0"/>
                          </a:rPr>
                          <m:t>.</m:t>
                        </m:r>
                        <m:r>
                          <a:rPr lang="en-US" sz="2800" b="1" i="1">
                            <a:latin typeface="Cambria Math" panose="02040503050406030204" pitchFamily="18" charset="0"/>
                            <a:ea typeface="Calibri" panose="020F0502020204030204" pitchFamily="34" charset="0"/>
                            <a:cs typeface="Times New Roman" panose="02020603050405020304" pitchFamily="18" charset="0"/>
                          </a:rPr>
                          <m:t>𝟒𝟖</m:t>
                        </m:r>
                      </m:den>
                    </m:f>
                    <m:r>
                      <a:rPr lang="en-US" sz="2800" b="1" i="1">
                        <a:latin typeface="Cambria Math" panose="02040503050406030204" pitchFamily="18" charset="0"/>
                        <a:ea typeface="Calibri" panose="020F0502020204030204" pitchFamily="34" charset="0"/>
                        <a:cs typeface="Times New Roman" panose="02020603050405020304" pitchFamily="18" charset="0"/>
                      </a:rPr>
                      <m:t>=</m:t>
                    </m:r>
                    <m:r>
                      <a:rPr lang="en-US" sz="2800" b="1" i="1">
                        <a:latin typeface="Cambria Math" panose="02040503050406030204" pitchFamily="18" charset="0"/>
                        <a:ea typeface="Calibri" panose="020F0502020204030204" pitchFamily="34" charset="0"/>
                        <a:cs typeface="Times New Roman" panose="02020603050405020304" pitchFamily="18" charset="0"/>
                      </a:rPr>
                      <m:t>𝟏</m:t>
                    </m:r>
                    <m:r>
                      <a:rPr lang="en-US" sz="2800" b="1" i="1">
                        <a:latin typeface="Cambria Math" panose="02040503050406030204" pitchFamily="18" charset="0"/>
                        <a:ea typeface="Calibri" panose="020F0502020204030204" pitchFamily="34" charset="0"/>
                        <a:cs typeface="Times New Roman" panose="02020603050405020304" pitchFamily="18" charset="0"/>
                      </a:rPr>
                      <m:t>.</m:t>
                    </m:r>
                    <m:r>
                      <a:rPr lang="en-US" sz="2800" b="1" i="1">
                        <a:latin typeface="Cambria Math" panose="02040503050406030204" pitchFamily="18" charset="0"/>
                        <a:ea typeface="Calibri" panose="020F0502020204030204" pitchFamily="34" charset="0"/>
                        <a:cs typeface="Times New Roman" panose="02020603050405020304" pitchFamily="18" charset="0"/>
                      </a:rPr>
                      <m:t>𝟔𝟖</m:t>
                    </m:r>
                  </m:oMath>
                </a14:m>
                <a:endParaRPr lang="en-US" sz="2800" b="1" i="1" dirty="0">
                  <a:latin typeface="Cambria Math" panose="02040503050406030204" pitchFamily="18" charset="0"/>
                  <a:ea typeface="Calibri" panose="020F0502020204030204" pitchFamily="34" charset="0"/>
                  <a:cs typeface="Times New Roman" panose="02020603050405020304" pitchFamily="18" charset="0"/>
                </a:endParaRPr>
              </a:p>
              <a:p>
                <a:pPr algn="just">
                  <a:lnSpc>
                    <a:spcPct val="150000"/>
                  </a:lnSpc>
                  <a:spcAft>
                    <a:spcPts val="800"/>
                  </a:spcAft>
                </a:pPr>
                <a14:m>
                  <m:oMath xmlns:m="http://schemas.openxmlformats.org/officeDocument/2006/math">
                    <m:r>
                      <a:rPr lang="en-US" sz="2800" b="1" i="1">
                        <a:latin typeface="Cambria Math" panose="02040503050406030204" pitchFamily="18" charset="0"/>
                        <a:ea typeface="Calibri" panose="020F0502020204030204" pitchFamily="34" charset="0"/>
                        <a:cs typeface="Times New Roman" panose="02020603050405020304" pitchFamily="18" charset="0"/>
                      </a:rPr>
                      <m:t>≈</m:t>
                    </m:r>
                    <m:r>
                      <a:rPr lang="en-US" sz="2800" b="1" i="1">
                        <a:latin typeface="Cambria Math" panose="02040503050406030204" pitchFamily="18" charset="0"/>
                        <a:ea typeface="Calibri" panose="020F0502020204030204" pitchFamily="34" charset="0"/>
                        <a:cs typeface="Times New Roman" panose="02020603050405020304" pitchFamily="18" charset="0"/>
                      </a:rPr>
                      <m:t>𝟐</m:t>
                    </m:r>
                    <m:r>
                      <a:rPr lang="en-US" sz="2800" b="1" i="1">
                        <a:latin typeface="Cambria Math" panose="02040503050406030204" pitchFamily="18" charset="0"/>
                        <a:ea typeface="Calibri" panose="020F0502020204030204" pitchFamily="34" charset="0"/>
                        <a:cs typeface="Times New Roman" panose="02020603050405020304" pitchFamily="18" charset="0"/>
                      </a:rPr>
                      <m:t>𝒚𝒆𝒂𝒓𝒔</m:t>
                    </m:r>
                  </m:oMath>
                </a14:m>
                <a:endParaRPr lang="en-US" sz="2800" b="1" dirty="0">
                  <a:latin typeface="Times New Roman" panose="02020603050405020304" pitchFamily="18" charset="0"/>
                  <a:ea typeface="Calibri" panose="020F0502020204030204" pitchFamily="34" charset="0"/>
                  <a:cs typeface="Times New Roman" panose="02020603050405020304" pitchFamily="18" charset="0"/>
                </a:endParaRPr>
              </a:p>
              <a:p>
                <a:endParaRPr lang="en-US" sz="2800" dirty="0"/>
              </a:p>
            </p:txBody>
          </p:sp>
        </mc:Choice>
        <mc:Fallback xmlns="">
          <p:sp>
            <p:nvSpPr>
              <p:cNvPr id="14" name="Content Placeholder 13"/>
              <p:cNvSpPr>
                <a:spLocks noGrp="1" noRot="1" noChangeAspect="1" noMove="1" noResize="1" noEditPoints="1" noAdjustHandles="1" noChangeArrowheads="1" noChangeShapeType="1" noTextEdit="1"/>
              </p:cNvSpPr>
              <p:nvPr>
                <p:ph idx="1"/>
              </p:nvPr>
            </p:nvSpPr>
            <p:spPr>
              <a:xfrm>
                <a:off x="1485971" y="1676400"/>
                <a:ext cx="6095998" cy="3810000"/>
              </a:xfrm>
              <a:blipFill>
                <a:blip r:embed="rId2"/>
                <a:stretch>
                  <a:fillRect/>
                </a:stretch>
              </a:blipFill>
            </p:spPr>
            <p:txBody>
              <a:bodyPr/>
              <a:lstStyle/>
              <a:p>
                <a:r>
                  <a:rPr lang="ar-SA">
                    <a:noFill/>
                  </a:rPr>
                  <a:t> </a:t>
                </a:r>
              </a:p>
            </p:txBody>
          </p:sp>
        </mc:Fallback>
      </mc:AlternateContent>
      <p:pic>
        <p:nvPicPr>
          <p:cNvPr id="1028" name="Picture 4" descr="Payback Period | Financial KPIs | Profit.co">
            <a:extLst>
              <a:ext uri="{FF2B5EF4-FFF2-40B4-BE49-F238E27FC236}">
                <a16:creationId xmlns:a16="http://schemas.microsoft.com/office/drawing/2014/main" id="{10FD76F6-37EE-5E6D-93F5-E49621BE0D96}"/>
              </a:ext>
            </a:extLst>
          </p:cNvPr>
          <p:cNvPicPr>
            <a:picLocks noChangeAspect="1" noChangeArrowheads="1"/>
          </p:cNvPicPr>
          <p:nvPr/>
        </p:nvPicPr>
        <p:blipFill>
          <a:blip r:embed="rId3">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6485770" y="2400300"/>
            <a:ext cx="5712994" cy="281940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4F6F6814-C74A-1BB6-4C42-D243E3338B4A}"/>
              </a:ext>
            </a:extLst>
          </p:cNvPr>
          <p:cNvPicPr>
            <a:picLocks noChangeAspect="1"/>
          </p:cNvPicPr>
          <p:nvPr/>
        </p:nvPicPr>
        <p:blipFill>
          <a:blip r:embed="rId4"/>
          <a:stretch>
            <a:fillRect/>
          </a:stretch>
        </p:blipFill>
        <p:spPr>
          <a:xfrm>
            <a:off x="10893439" y="0"/>
            <a:ext cx="1298561" cy="762066"/>
          </a:xfrm>
          <a:prstGeom prst="rect">
            <a:avLst/>
          </a:prstGeom>
        </p:spPr>
      </p:pic>
    </p:spTree>
    <p:extLst>
      <p:ext uri="{BB962C8B-B14F-4D97-AF65-F5344CB8AC3E}">
        <p14:creationId xmlns:p14="http://schemas.microsoft.com/office/powerpoint/2010/main" val="3264892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7620000" cy="792162"/>
          </a:xfrm>
        </p:spPr>
        <p:txBody>
          <a:bodyPr>
            <a:noAutofit/>
          </a:bodyPr>
          <a:lstStyle/>
          <a:p>
            <a:pPr marL="1371600">
              <a:lnSpc>
                <a:spcPct val="150000"/>
              </a:lnSpc>
              <a:spcBef>
                <a:spcPts val="200"/>
              </a:spcBef>
            </a:pPr>
            <a:r>
              <a:rPr lang="en-US" sz="4400" b="1" dirty="0">
                <a:latin typeface="Times New Roman" panose="02020603050405020304" pitchFamily="18" charset="0"/>
                <a:ea typeface="Times New Roman" panose="02020603050405020304" pitchFamily="18" charset="0"/>
                <a:cs typeface="Times New Roman" panose="02020603050405020304" pitchFamily="18" charset="0"/>
              </a:rPr>
              <a:t>Break Even Point (BEP)</a:t>
            </a:r>
            <a:endParaRPr lang="en-US" sz="4400" b="1" dirty="0">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E647D5AE-EBD3-33F3-0143-6962F12C4B87}"/>
              </a:ext>
            </a:extLst>
          </p:cNvPr>
          <p:cNvPicPr>
            <a:picLocks noChangeAspect="1"/>
          </p:cNvPicPr>
          <p:nvPr/>
        </p:nvPicPr>
        <p:blipFill rotWithShape="1">
          <a:blip r:embed="rId2">
            <a:extLst>
              <a:ext uri="{28A0092B-C50C-407E-A947-70E740481C1C}">
                <a14:useLocalDpi xmlns:a14="http://schemas.microsoft.com/office/drawing/2010/main" val="0"/>
              </a:ext>
            </a:extLst>
          </a:blip>
          <a:srcRect l="43748" t="41104" r="19367" b="22202"/>
          <a:stretch/>
        </p:blipFill>
        <p:spPr>
          <a:xfrm>
            <a:off x="5915641" y="1600200"/>
            <a:ext cx="914400" cy="5257800"/>
          </a:xfrm>
          <a:prstGeom prst="rect">
            <a:avLst/>
          </a:prstGeom>
        </p:spPr>
      </p:pic>
      <p:pic>
        <p:nvPicPr>
          <p:cNvPr id="8" name="Picture 7">
            <a:extLst>
              <a:ext uri="{FF2B5EF4-FFF2-40B4-BE49-F238E27FC236}">
                <a16:creationId xmlns:a16="http://schemas.microsoft.com/office/drawing/2014/main" id="{BFCD9C21-CD86-FE25-FC62-FDD0DD7680F9}"/>
              </a:ext>
            </a:extLst>
          </p:cNvPr>
          <p:cNvPicPr>
            <a:picLocks noChangeAspect="1"/>
          </p:cNvPicPr>
          <p:nvPr/>
        </p:nvPicPr>
        <p:blipFill rotWithShape="1">
          <a:blip r:embed="rId3">
            <a:extLst>
              <a:ext uri="{28A0092B-C50C-407E-A947-70E740481C1C}">
                <a14:useLocalDpi xmlns:a14="http://schemas.microsoft.com/office/drawing/2010/main" val="0"/>
              </a:ext>
            </a:extLst>
          </a:blip>
          <a:srcRect l="38747" t="26649" r="14991" b="37769"/>
          <a:stretch/>
        </p:blipFill>
        <p:spPr>
          <a:xfrm>
            <a:off x="6990656" y="1600200"/>
            <a:ext cx="914400" cy="5257800"/>
          </a:xfrm>
          <a:prstGeom prst="rect">
            <a:avLst/>
          </a:prstGeom>
        </p:spPr>
      </p:pic>
      <p:pic>
        <p:nvPicPr>
          <p:cNvPr id="10" name="Picture 9">
            <a:extLst>
              <a:ext uri="{FF2B5EF4-FFF2-40B4-BE49-F238E27FC236}">
                <a16:creationId xmlns:a16="http://schemas.microsoft.com/office/drawing/2014/main" id="{1A1D62A2-51CB-FDB6-24FD-35F5CFBDBBC6}"/>
              </a:ext>
            </a:extLst>
          </p:cNvPr>
          <p:cNvPicPr>
            <a:picLocks noChangeAspect="1"/>
          </p:cNvPicPr>
          <p:nvPr/>
        </p:nvPicPr>
        <p:blipFill rotWithShape="1">
          <a:blip r:embed="rId4">
            <a:extLst>
              <a:ext uri="{28A0092B-C50C-407E-A947-70E740481C1C}">
                <a14:useLocalDpi xmlns:a14="http://schemas.microsoft.com/office/drawing/2010/main" val="0"/>
              </a:ext>
            </a:extLst>
          </a:blip>
          <a:srcRect l="39372" t="28282" r="15616" b="51703"/>
          <a:stretch/>
        </p:blipFill>
        <p:spPr>
          <a:xfrm>
            <a:off x="8065671" y="1600200"/>
            <a:ext cx="914400" cy="5257800"/>
          </a:xfrm>
          <a:prstGeom prst="rect">
            <a:avLst/>
          </a:prstGeom>
        </p:spPr>
      </p:pic>
      <p:pic>
        <p:nvPicPr>
          <p:cNvPr id="12" name="Picture 11">
            <a:extLst>
              <a:ext uri="{FF2B5EF4-FFF2-40B4-BE49-F238E27FC236}">
                <a16:creationId xmlns:a16="http://schemas.microsoft.com/office/drawing/2014/main" id="{2046E392-37EF-7202-A552-14C128BDD616}"/>
              </a:ext>
            </a:extLst>
          </p:cNvPr>
          <p:cNvPicPr>
            <a:picLocks noChangeAspect="1"/>
          </p:cNvPicPr>
          <p:nvPr/>
        </p:nvPicPr>
        <p:blipFill rotWithShape="1">
          <a:blip r:embed="rId4">
            <a:extLst>
              <a:ext uri="{28A0092B-C50C-407E-A947-70E740481C1C}">
                <a14:useLocalDpi xmlns:a14="http://schemas.microsoft.com/office/drawing/2010/main" val="0"/>
              </a:ext>
            </a:extLst>
          </a:blip>
          <a:srcRect l="44999" t="52224" r="20617" b="15530"/>
          <a:stretch/>
        </p:blipFill>
        <p:spPr>
          <a:xfrm>
            <a:off x="9140687" y="1600200"/>
            <a:ext cx="909499" cy="5257800"/>
          </a:xfrm>
          <a:prstGeom prst="rect">
            <a:avLst/>
          </a:prstGeom>
        </p:spPr>
      </p:pic>
      <p:pic>
        <p:nvPicPr>
          <p:cNvPr id="16" name="Picture 15">
            <a:extLst>
              <a:ext uri="{FF2B5EF4-FFF2-40B4-BE49-F238E27FC236}">
                <a16:creationId xmlns:a16="http://schemas.microsoft.com/office/drawing/2014/main" id="{F19860F3-F30D-4766-4AB8-72805378B052}"/>
              </a:ext>
            </a:extLst>
          </p:cNvPr>
          <p:cNvPicPr>
            <a:picLocks noChangeAspect="1"/>
          </p:cNvPicPr>
          <p:nvPr/>
        </p:nvPicPr>
        <p:blipFill rotWithShape="1">
          <a:blip r:embed="rId5">
            <a:extLst>
              <a:ext uri="{28A0092B-C50C-407E-A947-70E740481C1C}">
                <a14:useLocalDpi xmlns:a14="http://schemas.microsoft.com/office/drawing/2010/main" val="0"/>
              </a:ext>
            </a:extLst>
          </a:blip>
          <a:srcRect l="37496" t="44440" r="34997" b="17754"/>
          <a:stretch/>
        </p:blipFill>
        <p:spPr>
          <a:xfrm>
            <a:off x="10210801" y="1600200"/>
            <a:ext cx="909499" cy="5257800"/>
          </a:xfrm>
          <a:prstGeom prst="rect">
            <a:avLst/>
          </a:prstGeom>
        </p:spPr>
      </p:pic>
      <p:pic>
        <p:nvPicPr>
          <p:cNvPr id="22" name="Picture 21">
            <a:extLst>
              <a:ext uri="{FF2B5EF4-FFF2-40B4-BE49-F238E27FC236}">
                <a16:creationId xmlns:a16="http://schemas.microsoft.com/office/drawing/2014/main" id="{C5541387-801F-DB5A-B42C-9957182BDCE4}"/>
              </a:ext>
            </a:extLst>
          </p:cNvPr>
          <p:cNvPicPr>
            <a:picLocks noChangeAspect="1"/>
          </p:cNvPicPr>
          <p:nvPr/>
        </p:nvPicPr>
        <p:blipFill rotWithShape="1">
          <a:blip r:embed="rId6">
            <a:extLst>
              <a:ext uri="{28A0092B-C50C-407E-A947-70E740481C1C}">
                <a14:useLocalDpi xmlns:a14="http://schemas.microsoft.com/office/drawing/2010/main" val="0"/>
              </a:ext>
            </a:extLst>
          </a:blip>
          <a:srcRect l="44373" t="42217" r="19992" b="21089"/>
          <a:stretch/>
        </p:blipFill>
        <p:spPr>
          <a:xfrm>
            <a:off x="11280915" y="1600200"/>
            <a:ext cx="909499" cy="5257800"/>
          </a:xfrm>
          <a:prstGeom prst="rect">
            <a:avLst/>
          </a:prstGeom>
        </p:spPr>
      </p:pic>
      <p:pic>
        <p:nvPicPr>
          <p:cNvPr id="3" name="Picture 2">
            <a:extLst>
              <a:ext uri="{FF2B5EF4-FFF2-40B4-BE49-F238E27FC236}">
                <a16:creationId xmlns:a16="http://schemas.microsoft.com/office/drawing/2014/main" id="{0DD4D23F-6BF2-AC0D-B0D0-F0AD26EABA9D}"/>
              </a:ext>
            </a:extLst>
          </p:cNvPr>
          <p:cNvPicPr>
            <a:picLocks noChangeAspect="1"/>
          </p:cNvPicPr>
          <p:nvPr/>
        </p:nvPicPr>
        <p:blipFill>
          <a:blip r:embed="rId7"/>
          <a:stretch>
            <a:fillRect/>
          </a:stretch>
        </p:blipFill>
        <p:spPr>
          <a:xfrm>
            <a:off x="10893439" y="0"/>
            <a:ext cx="1298561" cy="762066"/>
          </a:xfrm>
          <a:prstGeom prst="rect">
            <a:avLst/>
          </a:prstGeom>
        </p:spPr>
      </p:pic>
    </p:spTree>
    <p:extLst>
      <p:ext uri="{BB962C8B-B14F-4D97-AF65-F5344CB8AC3E}">
        <p14:creationId xmlns:p14="http://schemas.microsoft.com/office/powerpoint/2010/main" val="240615705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8" y="-411162"/>
            <a:ext cx="7770812" cy="2011362"/>
          </a:xfrm>
        </p:spPr>
        <p:txBody>
          <a:bodyPr>
            <a:noAutofit/>
          </a:bodyPr>
          <a:lstStyle/>
          <a:p>
            <a:pPr marL="1371600">
              <a:lnSpc>
                <a:spcPct val="150000"/>
              </a:lnSpc>
              <a:spcBef>
                <a:spcPts val="200"/>
              </a:spcBef>
            </a:pPr>
            <a:r>
              <a:rPr lang="en-US" sz="3600" b="1" dirty="0">
                <a:latin typeface="Times New Roman" panose="02020603050405020304" pitchFamily="18" charset="0"/>
                <a:ea typeface="Times New Roman" panose="02020603050405020304" pitchFamily="18" charset="0"/>
                <a:cs typeface="Times New Roman" panose="02020603050405020304" pitchFamily="18" charset="0"/>
              </a:rPr>
              <a:t>Break Even Point (BEP)</a:t>
            </a:r>
            <a:br>
              <a:rPr lang="en-US" sz="3600" b="1" dirty="0">
                <a:latin typeface="Times New Roman" panose="02020603050405020304" pitchFamily="18" charset="0"/>
                <a:ea typeface="Times New Roman" panose="02020603050405020304" pitchFamily="18" charset="0"/>
                <a:cs typeface="Times New Roman" panose="02020603050405020304" pitchFamily="18" charset="0"/>
              </a:rPr>
            </a:br>
            <a:r>
              <a:rPr lang="en-US" sz="3600" b="1" dirty="0">
                <a:latin typeface="Times New Roman" panose="02020603050405020304" pitchFamily="18" charset="0"/>
                <a:ea typeface="Times New Roman" panose="02020603050405020304" pitchFamily="18" charset="0"/>
                <a:cs typeface="Times New Roman" panose="02020603050405020304" pitchFamily="18" charset="0"/>
              </a:rPr>
              <a:t>Variable Cost </a:t>
            </a:r>
            <a:endParaRPr lang="en-US" sz="3600" b="1" dirty="0">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E647D5AE-EBD3-33F3-0143-6962F12C4B87}"/>
              </a:ext>
            </a:extLst>
          </p:cNvPr>
          <p:cNvPicPr>
            <a:picLocks noChangeAspect="1"/>
          </p:cNvPicPr>
          <p:nvPr/>
        </p:nvPicPr>
        <p:blipFill rotWithShape="1">
          <a:blip r:embed="rId2">
            <a:extLst>
              <a:ext uri="{28A0092B-C50C-407E-A947-70E740481C1C}">
                <a14:useLocalDpi xmlns:a14="http://schemas.microsoft.com/office/drawing/2010/main" val="0"/>
              </a:ext>
            </a:extLst>
          </a:blip>
          <a:srcRect l="43748" t="41104" r="19367" b="22202"/>
          <a:stretch/>
        </p:blipFill>
        <p:spPr>
          <a:xfrm>
            <a:off x="1589" y="1600200"/>
            <a:ext cx="6828453" cy="5257800"/>
          </a:xfrm>
          <a:prstGeom prst="rect">
            <a:avLst/>
          </a:prstGeom>
        </p:spPr>
      </p:pic>
      <p:pic>
        <p:nvPicPr>
          <p:cNvPr id="8" name="Picture 7">
            <a:extLst>
              <a:ext uri="{FF2B5EF4-FFF2-40B4-BE49-F238E27FC236}">
                <a16:creationId xmlns:a16="http://schemas.microsoft.com/office/drawing/2014/main" id="{BFCD9C21-CD86-FE25-FC62-FDD0DD7680F9}"/>
              </a:ext>
            </a:extLst>
          </p:cNvPr>
          <p:cNvPicPr>
            <a:picLocks noChangeAspect="1"/>
          </p:cNvPicPr>
          <p:nvPr/>
        </p:nvPicPr>
        <p:blipFill rotWithShape="1">
          <a:blip r:embed="rId3">
            <a:extLst>
              <a:ext uri="{28A0092B-C50C-407E-A947-70E740481C1C}">
                <a14:useLocalDpi xmlns:a14="http://schemas.microsoft.com/office/drawing/2010/main" val="0"/>
              </a:ext>
            </a:extLst>
          </a:blip>
          <a:srcRect l="38747" t="26649" r="14991" b="37769"/>
          <a:stretch/>
        </p:blipFill>
        <p:spPr>
          <a:xfrm>
            <a:off x="6990656" y="1600200"/>
            <a:ext cx="914400" cy="5257800"/>
          </a:xfrm>
          <a:prstGeom prst="rect">
            <a:avLst/>
          </a:prstGeom>
        </p:spPr>
      </p:pic>
      <p:pic>
        <p:nvPicPr>
          <p:cNvPr id="10" name="Picture 9">
            <a:extLst>
              <a:ext uri="{FF2B5EF4-FFF2-40B4-BE49-F238E27FC236}">
                <a16:creationId xmlns:a16="http://schemas.microsoft.com/office/drawing/2014/main" id="{1A1D62A2-51CB-FDB6-24FD-35F5CFBDBBC6}"/>
              </a:ext>
            </a:extLst>
          </p:cNvPr>
          <p:cNvPicPr>
            <a:picLocks noChangeAspect="1"/>
          </p:cNvPicPr>
          <p:nvPr/>
        </p:nvPicPr>
        <p:blipFill rotWithShape="1">
          <a:blip r:embed="rId4">
            <a:extLst>
              <a:ext uri="{28A0092B-C50C-407E-A947-70E740481C1C}">
                <a14:useLocalDpi xmlns:a14="http://schemas.microsoft.com/office/drawing/2010/main" val="0"/>
              </a:ext>
            </a:extLst>
          </a:blip>
          <a:srcRect l="39372" t="28282" r="15616" b="51703"/>
          <a:stretch/>
        </p:blipFill>
        <p:spPr>
          <a:xfrm>
            <a:off x="8065671" y="1600200"/>
            <a:ext cx="914400" cy="5257800"/>
          </a:xfrm>
          <a:prstGeom prst="rect">
            <a:avLst/>
          </a:prstGeom>
        </p:spPr>
      </p:pic>
      <p:pic>
        <p:nvPicPr>
          <p:cNvPr id="12" name="Picture 11">
            <a:extLst>
              <a:ext uri="{FF2B5EF4-FFF2-40B4-BE49-F238E27FC236}">
                <a16:creationId xmlns:a16="http://schemas.microsoft.com/office/drawing/2014/main" id="{2046E392-37EF-7202-A552-14C128BDD616}"/>
              </a:ext>
            </a:extLst>
          </p:cNvPr>
          <p:cNvPicPr>
            <a:picLocks noChangeAspect="1"/>
          </p:cNvPicPr>
          <p:nvPr/>
        </p:nvPicPr>
        <p:blipFill rotWithShape="1">
          <a:blip r:embed="rId4">
            <a:extLst>
              <a:ext uri="{28A0092B-C50C-407E-A947-70E740481C1C}">
                <a14:useLocalDpi xmlns:a14="http://schemas.microsoft.com/office/drawing/2010/main" val="0"/>
              </a:ext>
            </a:extLst>
          </a:blip>
          <a:srcRect l="44999" t="52224" r="20617" b="15530"/>
          <a:stretch/>
        </p:blipFill>
        <p:spPr>
          <a:xfrm>
            <a:off x="9140687" y="1600200"/>
            <a:ext cx="909499" cy="5257800"/>
          </a:xfrm>
          <a:prstGeom prst="rect">
            <a:avLst/>
          </a:prstGeom>
        </p:spPr>
      </p:pic>
      <p:pic>
        <p:nvPicPr>
          <p:cNvPr id="16" name="Picture 15">
            <a:extLst>
              <a:ext uri="{FF2B5EF4-FFF2-40B4-BE49-F238E27FC236}">
                <a16:creationId xmlns:a16="http://schemas.microsoft.com/office/drawing/2014/main" id="{F19860F3-F30D-4766-4AB8-72805378B052}"/>
              </a:ext>
            </a:extLst>
          </p:cNvPr>
          <p:cNvPicPr>
            <a:picLocks noChangeAspect="1"/>
          </p:cNvPicPr>
          <p:nvPr/>
        </p:nvPicPr>
        <p:blipFill rotWithShape="1">
          <a:blip r:embed="rId5">
            <a:extLst>
              <a:ext uri="{28A0092B-C50C-407E-A947-70E740481C1C}">
                <a14:useLocalDpi xmlns:a14="http://schemas.microsoft.com/office/drawing/2010/main" val="0"/>
              </a:ext>
            </a:extLst>
          </a:blip>
          <a:srcRect l="37496" t="44440" r="34997" b="17754"/>
          <a:stretch/>
        </p:blipFill>
        <p:spPr>
          <a:xfrm>
            <a:off x="10210801" y="1600200"/>
            <a:ext cx="909499" cy="5257800"/>
          </a:xfrm>
          <a:prstGeom prst="rect">
            <a:avLst/>
          </a:prstGeom>
        </p:spPr>
      </p:pic>
      <p:pic>
        <p:nvPicPr>
          <p:cNvPr id="22" name="Picture 21">
            <a:extLst>
              <a:ext uri="{FF2B5EF4-FFF2-40B4-BE49-F238E27FC236}">
                <a16:creationId xmlns:a16="http://schemas.microsoft.com/office/drawing/2014/main" id="{C5541387-801F-DB5A-B42C-9957182BDCE4}"/>
              </a:ext>
            </a:extLst>
          </p:cNvPr>
          <p:cNvPicPr>
            <a:picLocks noChangeAspect="1"/>
          </p:cNvPicPr>
          <p:nvPr/>
        </p:nvPicPr>
        <p:blipFill rotWithShape="1">
          <a:blip r:embed="rId6">
            <a:extLst>
              <a:ext uri="{28A0092B-C50C-407E-A947-70E740481C1C}">
                <a14:useLocalDpi xmlns:a14="http://schemas.microsoft.com/office/drawing/2010/main" val="0"/>
              </a:ext>
            </a:extLst>
          </a:blip>
          <a:srcRect l="44373" t="42217" r="19992" b="21089"/>
          <a:stretch/>
        </p:blipFill>
        <p:spPr>
          <a:xfrm>
            <a:off x="11280915" y="1600200"/>
            <a:ext cx="909499" cy="5257800"/>
          </a:xfrm>
          <a:prstGeom prst="rect">
            <a:avLst/>
          </a:prstGeom>
        </p:spPr>
      </p:pic>
      <p:pic>
        <p:nvPicPr>
          <p:cNvPr id="3" name="Picture 2">
            <a:extLst>
              <a:ext uri="{FF2B5EF4-FFF2-40B4-BE49-F238E27FC236}">
                <a16:creationId xmlns:a16="http://schemas.microsoft.com/office/drawing/2014/main" id="{D2DDD745-FB60-166F-0445-1F707C759DF5}"/>
              </a:ext>
            </a:extLst>
          </p:cNvPr>
          <p:cNvPicPr>
            <a:picLocks noChangeAspect="1"/>
          </p:cNvPicPr>
          <p:nvPr/>
        </p:nvPicPr>
        <p:blipFill>
          <a:blip r:embed="rId7"/>
          <a:stretch>
            <a:fillRect/>
          </a:stretch>
        </p:blipFill>
        <p:spPr>
          <a:xfrm>
            <a:off x="10893439" y="0"/>
            <a:ext cx="1298561" cy="762066"/>
          </a:xfrm>
          <a:prstGeom prst="rect">
            <a:avLst/>
          </a:prstGeom>
        </p:spPr>
      </p:pic>
    </p:spTree>
    <p:extLst>
      <p:ext uri="{BB962C8B-B14F-4D97-AF65-F5344CB8AC3E}">
        <p14:creationId xmlns:p14="http://schemas.microsoft.com/office/powerpoint/2010/main" val="30215532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7620000" cy="792162"/>
          </a:xfrm>
        </p:spPr>
        <p:txBody>
          <a:bodyPr>
            <a:noAutofit/>
          </a:bodyPr>
          <a:lstStyle/>
          <a:p>
            <a:pPr marL="1371600">
              <a:lnSpc>
                <a:spcPct val="150000"/>
              </a:lnSpc>
              <a:spcBef>
                <a:spcPts val="200"/>
              </a:spcBef>
            </a:pPr>
            <a:r>
              <a:rPr lang="en-US" sz="3600" b="1" dirty="0">
                <a:latin typeface="Times New Roman" panose="02020603050405020304" pitchFamily="18" charset="0"/>
                <a:ea typeface="Times New Roman" panose="02020603050405020304" pitchFamily="18" charset="0"/>
                <a:cs typeface="Times New Roman" panose="02020603050405020304" pitchFamily="18" charset="0"/>
              </a:rPr>
              <a:t>Break Even Point (BEP)</a:t>
            </a:r>
            <a:br>
              <a:rPr lang="en-US" sz="3600" b="1" dirty="0">
                <a:latin typeface="Times New Roman" panose="02020603050405020304" pitchFamily="18" charset="0"/>
                <a:ea typeface="Times New Roman" panose="02020603050405020304" pitchFamily="18" charset="0"/>
                <a:cs typeface="Times New Roman" panose="02020603050405020304" pitchFamily="18" charset="0"/>
              </a:rPr>
            </a:br>
            <a:r>
              <a:rPr lang="en-US" sz="3600" b="1" dirty="0">
                <a:latin typeface="Times New Roman" panose="02020603050405020304" pitchFamily="18" charset="0"/>
                <a:ea typeface="Times New Roman" panose="02020603050405020304" pitchFamily="18" charset="0"/>
                <a:cs typeface="Times New Roman" panose="02020603050405020304" pitchFamily="18" charset="0"/>
              </a:rPr>
              <a:t>Fixed Cost </a:t>
            </a:r>
            <a:endParaRPr lang="en-US" sz="3600" b="1" dirty="0">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E647D5AE-EBD3-33F3-0143-6962F12C4B87}"/>
              </a:ext>
            </a:extLst>
          </p:cNvPr>
          <p:cNvPicPr>
            <a:picLocks noChangeAspect="1"/>
          </p:cNvPicPr>
          <p:nvPr/>
        </p:nvPicPr>
        <p:blipFill rotWithShape="1">
          <a:blip r:embed="rId2">
            <a:extLst>
              <a:ext uri="{28A0092B-C50C-407E-A947-70E740481C1C}">
                <a14:useLocalDpi xmlns:a14="http://schemas.microsoft.com/office/drawing/2010/main" val="0"/>
              </a:ext>
            </a:extLst>
          </a:blip>
          <a:srcRect l="43748" t="41104" r="19367" b="22202"/>
          <a:stretch/>
        </p:blipFill>
        <p:spPr>
          <a:xfrm>
            <a:off x="6626" y="1600200"/>
            <a:ext cx="914400" cy="5257800"/>
          </a:xfrm>
          <a:prstGeom prst="rect">
            <a:avLst/>
          </a:prstGeom>
        </p:spPr>
      </p:pic>
      <p:pic>
        <p:nvPicPr>
          <p:cNvPr id="8" name="Picture 7">
            <a:extLst>
              <a:ext uri="{FF2B5EF4-FFF2-40B4-BE49-F238E27FC236}">
                <a16:creationId xmlns:a16="http://schemas.microsoft.com/office/drawing/2014/main" id="{BFCD9C21-CD86-FE25-FC62-FDD0DD7680F9}"/>
              </a:ext>
            </a:extLst>
          </p:cNvPr>
          <p:cNvPicPr>
            <a:picLocks noChangeAspect="1"/>
          </p:cNvPicPr>
          <p:nvPr/>
        </p:nvPicPr>
        <p:blipFill rotWithShape="1">
          <a:blip r:embed="rId3">
            <a:extLst>
              <a:ext uri="{28A0092B-C50C-407E-A947-70E740481C1C}">
                <a14:useLocalDpi xmlns:a14="http://schemas.microsoft.com/office/drawing/2010/main" val="0"/>
              </a:ext>
            </a:extLst>
          </a:blip>
          <a:srcRect l="38747" t="27164" r="14991" b="37769"/>
          <a:stretch/>
        </p:blipFill>
        <p:spPr>
          <a:xfrm>
            <a:off x="1081642" y="1600200"/>
            <a:ext cx="6823415" cy="5257800"/>
          </a:xfrm>
          <a:prstGeom prst="rect">
            <a:avLst/>
          </a:prstGeom>
        </p:spPr>
      </p:pic>
      <p:pic>
        <p:nvPicPr>
          <p:cNvPr id="10" name="Picture 9">
            <a:extLst>
              <a:ext uri="{FF2B5EF4-FFF2-40B4-BE49-F238E27FC236}">
                <a16:creationId xmlns:a16="http://schemas.microsoft.com/office/drawing/2014/main" id="{1A1D62A2-51CB-FDB6-24FD-35F5CFBDBBC6}"/>
              </a:ext>
            </a:extLst>
          </p:cNvPr>
          <p:cNvPicPr>
            <a:picLocks noChangeAspect="1"/>
          </p:cNvPicPr>
          <p:nvPr/>
        </p:nvPicPr>
        <p:blipFill rotWithShape="1">
          <a:blip r:embed="rId4">
            <a:extLst>
              <a:ext uri="{28A0092B-C50C-407E-A947-70E740481C1C}">
                <a14:useLocalDpi xmlns:a14="http://schemas.microsoft.com/office/drawing/2010/main" val="0"/>
              </a:ext>
            </a:extLst>
          </a:blip>
          <a:srcRect l="39372" t="28282" r="15616" b="51703"/>
          <a:stretch/>
        </p:blipFill>
        <p:spPr>
          <a:xfrm>
            <a:off x="8065671" y="1600200"/>
            <a:ext cx="914400" cy="5257800"/>
          </a:xfrm>
          <a:prstGeom prst="rect">
            <a:avLst/>
          </a:prstGeom>
        </p:spPr>
      </p:pic>
      <p:pic>
        <p:nvPicPr>
          <p:cNvPr id="12" name="Picture 11">
            <a:extLst>
              <a:ext uri="{FF2B5EF4-FFF2-40B4-BE49-F238E27FC236}">
                <a16:creationId xmlns:a16="http://schemas.microsoft.com/office/drawing/2014/main" id="{2046E392-37EF-7202-A552-14C128BDD616}"/>
              </a:ext>
            </a:extLst>
          </p:cNvPr>
          <p:cNvPicPr>
            <a:picLocks noChangeAspect="1"/>
          </p:cNvPicPr>
          <p:nvPr/>
        </p:nvPicPr>
        <p:blipFill rotWithShape="1">
          <a:blip r:embed="rId4">
            <a:extLst>
              <a:ext uri="{28A0092B-C50C-407E-A947-70E740481C1C}">
                <a14:useLocalDpi xmlns:a14="http://schemas.microsoft.com/office/drawing/2010/main" val="0"/>
              </a:ext>
            </a:extLst>
          </a:blip>
          <a:srcRect l="44999" t="52224" r="20617" b="15530"/>
          <a:stretch/>
        </p:blipFill>
        <p:spPr>
          <a:xfrm>
            <a:off x="9140687" y="1600200"/>
            <a:ext cx="909499" cy="5257800"/>
          </a:xfrm>
          <a:prstGeom prst="rect">
            <a:avLst/>
          </a:prstGeom>
        </p:spPr>
      </p:pic>
      <p:pic>
        <p:nvPicPr>
          <p:cNvPr id="16" name="Picture 15">
            <a:extLst>
              <a:ext uri="{FF2B5EF4-FFF2-40B4-BE49-F238E27FC236}">
                <a16:creationId xmlns:a16="http://schemas.microsoft.com/office/drawing/2014/main" id="{F19860F3-F30D-4766-4AB8-72805378B052}"/>
              </a:ext>
            </a:extLst>
          </p:cNvPr>
          <p:cNvPicPr>
            <a:picLocks noChangeAspect="1"/>
          </p:cNvPicPr>
          <p:nvPr/>
        </p:nvPicPr>
        <p:blipFill rotWithShape="1">
          <a:blip r:embed="rId5">
            <a:extLst>
              <a:ext uri="{28A0092B-C50C-407E-A947-70E740481C1C}">
                <a14:useLocalDpi xmlns:a14="http://schemas.microsoft.com/office/drawing/2010/main" val="0"/>
              </a:ext>
            </a:extLst>
          </a:blip>
          <a:srcRect l="37496" t="44440" r="34997" b="17754"/>
          <a:stretch/>
        </p:blipFill>
        <p:spPr>
          <a:xfrm>
            <a:off x="10210801" y="1600200"/>
            <a:ext cx="909499" cy="5257800"/>
          </a:xfrm>
          <a:prstGeom prst="rect">
            <a:avLst/>
          </a:prstGeom>
        </p:spPr>
      </p:pic>
      <p:pic>
        <p:nvPicPr>
          <p:cNvPr id="22" name="Picture 21">
            <a:extLst>
              <a:ext uri="{FF2B5EF4-FFF2-40B4-BE49-F238E27FC236}">
                <a16:creationId xmlns:a16="http://schemas.microsoft.com/office/drawing/2014/main" id="{C5541387-801F-DB5A-B42C-9957182BDCE4}"/>
              </a:ext>
            </a:extLst>
          </p:cNvPr>
          <p:cNvPicPr>
            <a:picLocks noChangeAspect="1"/>
          </p:cNvPicPr>
          <p:nvPr/>
        </p:nvPicPr>
        <p:blipFill rotWithShape="1">
          <a:blip r:embed="rId6">
            <a:extLst>
              <a:ext uri="{28A0092B-C50C-407E-A947-70E740481C1C}">
                <a14:useLocalDpi xmlns:a14="http://schemas.microsoft.com/office/drawing/2010/main" val="0"/>
              </a:ext>
            </a:extLst>
          </a:blip>
          <a:srcRect l="44373" t="42217" r="19992" b="21089"/>
          <a:stretch/>
        </p:blipFill>
        <p:spPr>
          <a:xfrm>
            <a:off x="11280915" y="1600200"/>
            <a:ext cx="909499" cy="5257800"/>
          </a:xfrm>
          <a:prstGeom prst="rect">
            <a:avLst/>
          </a:prstGeom>
        </p:spPr>
      </p:pic>
      <p:pic>
        <p:nvPicPr>
          <p:cNvPr id="3" name="Picture 2">
            <a:extLst>
              <a:ext uri="{FF2B5EF4-FFF2-40B4-BE49-F238E27FC236}">
                <a16:creationId xmlns:a16="http://schemas.microsoft.com/office/drawing/2014/main" id="{4335B341-DB4B-B22F-C16D-063BE31FC561}"/>
              </a:ext>
            </a:extLst>
          </p:cNvPr>
          <p:cNvPicPr>
            <a:picLocks noChangeAspect="1"/>
          </p:cNvPicPr>
          <p:nvPr/>
        </p:nvPicPr>
        <p:blipFill>
          <a:blip r:embed="rId7"/>
          <a:stretch>
            <a:fillRect/>
          </a:stretch>
        </p:blipFill>
        <p:spPr>
          <a:xfrm>
            <a:off x="10893439" y="0"/>
            <a:ext cx="1298561" cy="762066"/>
          </a:xfrm>
          <a:prstGeom prst="rect">
            <a:avLst/>
          </a:prstGeom>
        </p:spPr>
      </p:pic>
    </p:spTree>
    <p:extLst>
      <p:ext uri="{BB962C8B-B14F-4D97-AF65-F5344CB8AC3E}">
        <p14:creationId xmlns:p14="http://schemas.microsoft.com/office/powerpoint/2010/main" val="40460880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7620000" cy="792162"/>
          </a:xfrm>
        </p:spPr>
        <p:txBody>
          <a:bodyPr>
            <a:noAutofit/>
          </a:bodyPr>
          <a:lstStyle/>
          <a:p>
            <a:pPr marL="1371600">
              <a:lnSpc>
                <a:spcPct val="150000"/>
              </a:lnSpc>
              <a:spcBef>
                <a:spcPts val="200"/>
              </a:spcBef>
            </a:pPr>
            <a:r>
              <a:rPr lang="en-US" sz="3600" b="1" dirty="0">
                <a:latin typeface="Times New Roman" panose="02020603050405020304" pitchFamily="18" charset="0"/>
                <a:ea typeface="Times New Roman" panose="02020603050405020304" pitchFamily="18" charset="0"/>
                <a:cs typeface="Times New Roman" panose="02020603050405020304" pitchFamily="18" charset="0"/>
              </a:rPr>
              <a:t>Break Even Point (BEP)</a:t>
            </a:r>
            <a:br>
              <a:rPr lang="en-US" sz="3600" b="1" dirty="0">
                <a:latin typeface="Times New Roman" panose="02020603050405020304" pitchFamily="18" charset="0"/>
                <a:ea typeface="Times New Roman" panose="02020603050405020304" pitchFamily="18" charset="0"/>
                <a:cs typeface="Times New Roman" panose="02020603050405020304" pitchFamily="18" charset="0"/>
              </a:rPr>
            </a:br>
            <a:r>
              <a:rPr lang="en-US" sz="3600" b="1" dirty="0">
                <a:latin typeface="Times New Roman" panose="02020603050405020304" pitchFamily="18" charset="0"/>
                <a:ea typeface="Times New Roman" panose="02020603050405020304" pitchFamily="18" charset="0"/>
                <a:cs typeface="Times New Roman" panose="02020603050405020304" pitchFamily="18" charset="0"/>
              </a:rPr>
              <a:t>Fixed Cost </a:t>
            </a:r>
            <a:endParaRPr lang="en-US" sz="3600" b="1" dirty="0">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E647D5AE-EBD3-33F3-0143-6962F12C4B87}"/>
              </a:ext>
            </a:extLst>
          </p:cNvPr>
          <p:cNvPicPr>
            <a:picLocks noChangeAspect="1"/>
          </p:cNvPicPr>
          <p:nvPr/>
        </p:nvPicPr>
        <p:blipFill rotWithShape="1">
          <a:blip r:embed="rId2">
            <a:extLst>
              <a:ext uri="{28A0092B-C50C-407E-A947-70E740481C1C}">
                <a14:useLocalDpi xmlns:a14="http://schemas.microsoft.com/office/drawing/2010/main" val="0"/>
              </a:ext>
            </a:extLst>
          </a:blip>
          <a:srcRect l="43748" t="41104" r="19367" b="22202"/>
          <a:stretch/>
        </p:blipFill>
        <p:spPr>
          <a:xfrm>
            <a:off x="6626" y="1600200"/>
            <a:ext cx="914400" cy="5257800"/>
          </a:xfrm>
          <a:prstGeom prst="rect">
            <a:avLst/>
          </a:prstGeom>
        </p:spPr>
      </p:pic>
      <p:pic>
        <p:nvPicPr>
          <p:cNvPr id="8" name="Picture 7">
            <a:extLst>
              <a:ext uri="{FF2B5EF4-FFF2-40B4-BE49-F238E27FC236}">
                <a16:creationId xmlns:a16="http://schemas.microsoft.com/office/drawing/2014/main" id="{BFCD9C21-CD86-FE25-FC62-FDD0DD7680F9}"/>
              </a:ext>
            </a:extLst>
          </p:cNvPr>
          <p:cNvPicPr>
            <a:picLocks noChangeAspect="1"/>
          </p:cNvPicPr>
          <p:nvPr/>
        </p:nvPicPr>
        <p:blipFill rotWithShape="1">
          <a:blip r:embed="rId3">
            <a:extLst>
              <a:ext uri="{28A0092B-C50C-407E-A947-70E740481C1C}">
                <a14:useLocalDpi xmlns:a14="http://schemas.microsoft.com/office/drawing/2010/main" val="0"/>
              </a:ext>
            </a:extLst>
          </a:blip>
          <a:srcRect l="38747" t="27164" r="14991" b="37769"/>
          <a:stretch/>
        </p:blipFill>
        <p:spPr>
          <a:xfrm>
            <a:off x="1081642" y="1600200"/>
            <a:ext cx="914400" cy="5257800"/>
          </a:xfrm>
          <a:prstGeom prst="rect">
            <a:avLst/>
          </a:prstGeom>
        </p:spPr>
      </p:pic>
      <p:pic>
        <p:nvPicPr>
          <p:cNvPr id="10" name="Picture 9">
            <a:extLst>
              <a:ext uri="{FF2B5EF4-FFF2-40B4-BE49-F238E27FC236}">
                <a16:creationId xmlns:a16="http://schemas.microsoft.com/office/drawing/2014/main" id="{1A1D62A2-51CB-FDB6-24FD-35F5CFBDBBC6}"/>
              </a:ext>
            </a:extLst>
          </p:cNvPr>
          <p:cNvPicPr>
            <a:picLocks noChangeAspect="1"/>
          </p:cNvPicPr>
          <p:nvPr/>
        </p:nvPicPr>
        <p:blipFill rotWithShape="1">
          <a:blip r:embed="rId4">
            <a:extLst>
              <a:ext uri="{28A0092B-C50C-407E-A947-70E740481C1C}">
                <a14:useLocalDpi xmlns:a14="http://schemas.microsoft.com/office/drawing/2010/main" val="0"/>
              </a:ext>
            </a:extLst>
          </a:blip>
          <a:srcRect l="39372" t="28282" r="15616" b="51703"/>
          <a:stretch/>
        </p:blipFill>
        <p:spPr>
          <a:xfrm>
            <a:off x="2141817" y="2743200"/>
            <a:ext cx="6838255" cy="2971800"/>
          </a:xfrm>
          <a:prstGeom prst="rect">
            <a:avLst/>
          </a:prstGeom>
        </p:spPr>
      </p:pic>
      <p:pic>
        <p:nvPicPr>
          <p:cNvPr id="12" name="Picture 11">
            <a:extLst>
              <a:ext uri="{FF2B5EF4-FFF2-40B4-BE49-F238E27FC236}">
                <a16:creationId xmlns:a16="http://schemas.microsoft.com/office/drawing/2014/main" id="{2046E392-37EF-7202-A552-14C128BDD616}"/>
              </a:ext>
            </a:extLst>
          </p:cNvPr>
          <p:cNvPicPr>
            <a:picLocks noChangeAspect="1"/>
          </p:cNvPicPr>
          <p:nvPr/>
        </p:nvPicPr>
        <p:blipFill rotWithShape="1">
          <a:blip r:embed="rId4">
            <a:extLst>
              <a:ext uri="{28A0092B-C50C-407E-A947-70E740481C1C}">
                <a14:useLocalDpi xmlns:a14="http://schemas.microsoft.com/office/drawing/2010/main" val="0"/>
              </a:ext>
            </a:extLst>
          </a:blip>
          <a:srcRect l="44999" t="52224" r="20617" b="15530"/>
          <a:stretch/>
        </p:blipFill>
        <p:spPr>
          <a:xfrm>
            <a:off x="9140687" y="1600200"/>
            <a:ext cx="909499" cy="5257800"/>
          </a:xfrm>
          <a:prstGeom prst="rect">
            <a:avLst/>
          </a:prstGeom>
        </p:spPr>
      </p:pic>
      <p:pic>
        <p:nvPicPr>
          <p:cNvPr id="16" name="Picture 15">
            <a:extLst>
              <a:ext uri="{FF2B5EF4-FFF2-40B4-BE49-F238E27FC236}">
                <a16:creationId xmlns:a16="http://schemas.microsoft.com/office/drawing/2014/main" id="{F19860F3-F30D-4766-4AB8-72805378B052}"/>
              </a:ext>
            </a:extLst>
          </p:cNvPr>
          <p:cNvPicPr>
            <a:picLocks noChangeAspect="1"/>
          </p:cNvPicPr>
          <p:nvPr/>
        </p:nvPicPr>
        <p:blipFill rotWithShape="1">
          <a:blip r:embed="rId5">
            <a:extLst>
              <a:ext uri="{28A0092B-C50C-407E-A947-70E740481C1C}">
                <a14:useLocalDpi xmlns:a14="http://schemas.microsoft.com/office/drawing/2010/main" val="0"/>
              </a:ext>
            </a:extLst>
          </a:blip>
          <a:srcRect l="37496" t="44440" r="34997" b="17754"/>
          <a:stretch/>
        </p:blipFill>
        <p:spPr>
          <a:xfrm>
            <a:off x="10210801" y="1600200"/>
            <a:ext cx="909499" cy="5257800"/>
          </a:xfrm>
          <a:prstGeom prst="rect">
            <a:avLst/>
          </a:prstGeom>
        </p:spPr>
      </p:pic>
      <p:pic>
        <p:nvPicPr>
          <p:cNvPr id="22" name="Picture 21">
            <a:extLst>
              <a:ext uri="{FF2B5EF4-FFF2-40B4-BE49-F238E27FC236}">
                <a16:creationId xmlns:a16="http://schemas.microsoft.com/office/drawing/2014/main" id="{C5541387-801F-DB5A-B42C-9957182BDCE4}"/>
              </a:ext>
            </a:extLst>
          </p:cNvPr>
          <p:cNvPicPr>
            <a:picLocks noChangeAspect="1"/>
          </p:cNvPicPr>
          <p:nvPr/>
        </p:nvPicPr>
        <p:blipFill rotWithShape="1">
          <a:blip r:embed="rId6">
            <a:extLst>
              <a:ext uri="{28A0092B-C50C-407E-A947-70E740481C1C}">
                <a14:useLocalDpi xmlns:a14="http://schemas.microsoft.com/office/drawing/2010/main" val="0"/>
              </a:ext>
            </a:extLst>
          </a:blip>
          <a:srcRect l="44373" t="42217" r="19992" b="21089"/>
          <a:stretch/>
        </p:blipFill>
        <p:spPr>
          <a:xfrm>
            <a:off x="11280915" y="1600200"/>
            <a:ext cx="909499" cy="5257800"/>
          </a:xfrm>
          <a:prstGeom prst="rect">
            <a:avLst/>
          </a:prstGeom>
        </p:spPr>
      </p:pic>
      <p:pic>
        <p:nvPicPr>
          <p:cNvPr id="3" name="Picture 2">
            <a:extLst>
              <a:ext uri="{FF2B5EF4-FFF2-40B4-BE49-F238E27FC236}">
                <a16:creationId xmlns:a16="http://schemas.microsoft.com/office/drawing/2014/main" id="{938A3F2F-CE6E-9C50-D6C1-E91E4545527F}"/>
              </a:ext>
            </a:extLst>
          </p:cNvPr>
          <p:cNvPicPr>
            <a:picLocks noChangeAspect="1"/>
          </p:cNvPicPr>
          <p:nvPr/>
        </p:nvPicPr>
        <p:blipFill>
          <a:blip r:embed="rId7"/>
          <a:stretch>
            <a:fillRect/>
          </a:stretch>
        </p:blipFill>
        <p:spPr>
          <a:xfrm>
            <a:off x="10893439" y="0"/>
            <a:ext cx="1298561" cy="762066"/>
          </a:xfrm>
          <a:prstGeom prst="rect">
            <a:avLst/>
          </a:prstGeom>
        </p:spPr>
      </p:pic>
    </p:spTree>
    <p:extLst>
      <p:ext uri="{BB962C8B-B14F-4D97-AF65-F5344CB8AC3E}">
        <p14:creationId xmlns:p14="http://schemas.microsoft.com/office/powerpoint/2010/main" val="20848309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7620000" cy="792162"/>
          </a:xfrm>
        </p:spPr>
        <p:txBody>
          <a:bodyPr>
            <a:noAutofit/>
          </a:bodyPr>
          <a:lstStyle/>
          <a:p>
            <a:pPr marL="1371600">
              <a:lnSpc>
                <a:spcPct val="150000"/>
              </a:lnSpc>
              <a:spcBef>
                <a:spcPts val="200"/>
              </a:spcBef>
            </a:pPr>
            <a:r>
              <a:rPr lang="en-US" sz="3600" b="1" dirty="0">
                <a:latin typeface="Times New Roman" panose="02020603050405020304" pitchFamily="18" charset="0"/>
                <a:ea typeface="Times New Roman" panose="02020603050405020304" pitchFamily="18" charset="0"/>
                <a:cs typeface="Times New Roman" panose="02020603050405020304" pitchFamily="18" charset="0"/>
              </a:rPr>
              <a:t>Break Even Point (BEP)</a:t>
            </a:r>
            <a:br>
              <a:rPr lang="en-US" sz="3600" b="1" dirty="0">
                <a:latin typeface="Times New Roman" panose="02020603050405020304" pitchFamily="18" charset="0"/>
                <a:ea typeface="Times New Roman" panose="02020603050405020304" pitchFamily="18" charset="0"/>
                <a:cs typeface="Times New Roman" panose="02020603050405020304" pitchFamily="18" charset="0"/>
              </a:rPr>
            </a:br>
            <a:r>
              <a:rPr lang="en-US" sz="3600" b="1" dirty="0">
                <a:latin typeface="Times New Roman" panose="02020603050405020304" pitchFamily="18" charset="0"/>
                <a:ea typeface="Times New Roman" panose="02020603050405020304" pitchFamily="18" charset="0"/>
                <a:cs typeface="Times New Roman" panose="02020603050405020304" pitchFamily="18" charset="0"/>
              </a:rPr>
              <a:t> Cost </a:t>
            </a:r>
            <a:endParaRPr lang="en-US" sz="3600" b="1" dirty="0">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E647D5AE-EBD3-33F3-0143-6962F12C4B87}"/>
              </a:ext>
            </a:extLst>
          </p:cNvPr>
          <p:cNvPicPr>
            <a:picLocks noChangeAspect="1"/>
          </p:cNvPicPr>
          <p:nvPr/>
        </p:nvPicPr>
        <p:blipFill rotWithShape="1">
          <a:blip r:embed="rId2">
            <a:extLst>
              <a:ext uri="{28A0092B-C50C-407E-A947-70E740481C1C}">
                <a14:useLocalDpi xmlns:a14="http://schemas.microsoft.com/office/drawing/2010/main" val="0"/>
              </a:ext>
            </a:extLst>
          </a:blip>
          <a:srcRect l="43748" t="41104" r="19367" b="22202"/>
          <a:stretch/>
        </p:blipFill>
        <p:spPr>
          <a:xfrm>
            <a:off x="6626" y="1600200"/>
            <a:ext cx="914400" cy="5257800"/>
          </a:xfrm>
          <a:prstGeom prst="rect">
            <a:avLst/>
          </a:prstGeom>
        </p:spPr>
      </p:pic>
      <p:pic>
        <p:nvPicPr>
          <p:cNvPr id="8" name="Picture 7">
            <a:extLst>
              <a:ext uri="{FF2B5EF4-FFF2-40B4-BE49-F238E27FC236}">
                <a16:creationId xmlns:a16="http://schemas.microsoft.com/office/drawing/2014/main" id="{BFCD9C21-CD86-FE25-FC62-FDD0DD7680F9}"/>
              </a:ext>
            </a:extLst>
          </p:cNvPr>
          <p:cNvPicPr>
            <a:picLocks noChangeAspect="1"/>
          </p:cNvPicPr>
          <p:nvPr/>
        </p:nvPicPr>
        <p:blipFill rotWithShape="1">
          <a:blip r:embed="rId3">
            <a:extLst>
              <a:ext uri="{28A0092B-C50C-407E-A947-70E740481C1C}">
                <a14:useLocalDpi xmlns:a14="http://schemas.microsoft.com/office/drawing/2010/main" val="0"/>
              </a:ext>
            </a:extLst>
          </a:blip>
          <a:srcRect l="38747" t="27164" r="14991" b="37769"/>
          <a:stretch/>
        </p:blipFill>
        <p:spPr>
          <a:xfrm>
            <a:off x="1081642" y="1600200"/>
            <a:ext cx="914400" cy="5257800"/>
          </a:xfrm>
          <a:prstGeom prst="rect">
            <a:avLst/>
          </a:prstGeom>
        </p:spPr>
      </p:pic>
      <p:pic>
        <p:nvPicPr>
          <p:cNvPr id="10" name="Picture 9">
            <a:extLst>
              <a:ext uri="{FF2B5EF4-FFF2-40B4-BE49-F238E27FC236}">
                <a16:creationId xmlns:a16="http://schemas.microsoft.com/office/drawing/2014/main" id="{1A1D62A2-51CB-FDB6-24FD-35F5CFBDBBC6}"/>
              </a:ext>
            </a:extLst>
          </p:cNvPr>
          <p:cNvPicPr>
            <a:picLocks noChangeAspect="1"/>
          </p:cNvPicPr>
          <p:nvPr/>
        </p:nvPicPr>
        <p:blipFill rotWithShape="1">
          <a:blip r:embed="rId4">
            <a:extLst>
              <a:ext uri="{28A0092B-C50C-407E-A947-70E740481C1C}">
                <a14:useLocalDpi xmlns:a14="http://schemas.microsoft.com/office/drawing/2010/main" val="0"/>
              </a:ext>
            </a:extLst>
          </a:blip>
          <a:srcRect l="39372" t="28282" r="15616" b="51703"/>
          <a:stretch/>
        </p:blipFill>
        <p:spPr>
          <a:xfrm>
            <a:off x="2141817" y="1600200"/>
            <a:ext cx="909499" cy="5257800"/>
          </a:xfrm>
          <a:prstGeom prst="rect">
            <a:avLst/>
          </a:prstGeom>
        </p:spPr>
      </p:pic>
      <p:pic>
        <p:nvPicPr>
          <p:cNvPr id="12" name="Picture 11">
            <a:extLst>
              <a:ext uri="{FF2B5EF4-FFF2-40B4-BE49-F238E27FC236}">
                <a16:creationId xmlns:a16="http://schemas.microsoft.com/office/drawing/2014/main" id="{2046E392-37EF-7202-A552-14C128BDD616}"/>
              </a:ext>
            </a:extLst>
          </p:cNvPr>
          <p:cNvPicPr>
            <a:picLocks noChangeAspect="1"/>
          </p:cNvPicPr>
          <p:nvPr/>
        </p:nvPicPr>
        <p:blipFill rotWithShape="1">
          <a:blip r:embed="rId4">
            <a:extLst>
              <a:ext uri="{28A0092B-C50C-407E-A947-70E740481C1C}">
                <a14:useLocalDpi xmlns:a14="http://schemas.microsoft.com/office/drawing/2010/main" val="0"/>
              </a:ext>
            </a:extLst>
          </a:blip>
          <a:srcRect l="44999" t="52224" r="20617" b="15530"/>
          <a:stretch/>
        </p:blipFill>
        <p:spPr>
          <a:xfrm>
            <a:off x="3211931" y="2057400"/>
            <a:ext cx="6838255" cy="3962400"/>
          </a:xfrm>
          <a:prstGeom prst="rect">
            <a:avLst/>
          </a:prstGeom>
        </p:spPr>
      </p:pic>
      <p:pic>
        <p:nvPicPr>
          <p:cNvPr id="16" name="Picture 15">
            <a:extLst>
              <a:ext uri="{FF2B5EF4-FFF2-40B4-BE49-F238E27FC236}">
                <a16:creationId xmlns:a16="http://schemas.microsoft.com/office/drawing/2014/main" id="{F19860F3-F30D-4766-4AB8-72805378B052}"/>
              </a:ext>
            </a:extLst>
          </p:cNvPr>
          <p:cNvPicPr>
            <a:picLocks noChangeAspect="1"/>
          </p:cNvPicPr>
          <p:nvPr/>
        </p:nvPicPr>
        <p:blipFill rotWithShape="1">
          <a:blip r:embed="rId5">
            <a:extLst>
              <a:ext uri="{28A0092B-C50C-407E-A947-70E740481C1C}">
                <a14:useLocalDpi xmlns:a14="http://schemas.microsoft.com/office/drawing/2010/main" val="0"/>
              </a:ext>
            </a:extLst>
          </a:blip>
          <a:srcRect l="37496" t="44440" r="34997" b="17754"/>
          <a:stretch/>
        </p:blipFill>
        <p:spPr>
          <a:xfrm>
            <a:off x="10210801" y="1600200"/>
            <a:ext cx="909499" cy="5257800"/>
          </a:xfrm>
          <a:prstGeom prst="rect">
            <a:avLst/>
          </a:prstGeom>
        </p:spPr>
      </p:pic>
      <p:pic>
        <p:nvPicPr>
          <p:cNvPr id="22" name="Picture 21">
            <a:extLst>
              <a:ext uri="{FF2B5EF4-FFF2-40B4-BE49-F238E27FC236}">
                <a16:creationId xmlns:a16="http://schemas.microsoft.com/office/drawing/2014/main" id="{C5541387-801F-DB5A-B42C-9957182BDCE4}"/>
              </a:ext>
            </a:extLst>
          </p:cNvPr>
          <p:cNvPicPr>
            <a:picLocks noChangeAspect="1"/>
          </p:cNvPicPr>
          <p:nvPr/>
        </p:nvPicPr>
        <p:blipFill rotWithShape="1">
          <a:blip r:embed="rId6">
            <a:extLst>
              <a:ext uri="{28A0092B-C50C-407E-A947-70E740481C1C}">
                <a14:useLocalDpi xmlns:a14="http://schemas.microsoft.com/office/drawing/2010/main" val="0"/>
              </a:ext>
            </a:extLst>
          </a:blip>
          <a:srcRect l="44373" t="42217" r="19992" b="21089"/>
          <a:stretch/>
        </p:blipFill>
        <p:spPr>
          <a:xfrm>
            <a:off x="11280915" y="1600200"/>
            <a:ext cx="909499" cy="5257800"/>
          </a:xfrm>
          <a:prstGeom prst="rect">
            <a:avLst/>
          </a:prstGeom>
        </p:spPr>
      </p:pic>
      <p:pic>
        <p:nvPicPr>
          <p:cNvPr id="3" name="Picture 2">
            <a:extLst>
              <a:ext uri="{FF2B5EF4-FFF2-40B4-BE49-F238E27FC236}">
                <a16:creationId xmlns:a16="http://schemas.microsoft.com/office/drawing/2014/main" id="{79AA8175-17D8-B92B-43F6-C016774EEE49}"/>
              </a:ext>
            </a:extLst>
          </p:cNvPr>
          <p:cNvPicPr>
            <a:picLocks noChangeAspect="1"/>
          </p:cNvPicPr>
          <p:nvPr/>
        </p:nvPicPr>
        <p:blipFill>
          <a:blip r:embed="rId7"/>
          <a:stretch>
            <a:fillRect/>
          </a:stretch>
        </p:blipFill>
        <p:spPr>
          <a:xfrm>
            <a:off x="10893439" y="0"/>
            <a:ext cx="1298561" cy="762066"/>
          </a:xfrm>
          <a:prstGeom prst="rect">
            <a:avLst/>
          </a:prstGeom>
        </p:spPr>
      </p:pic>
    </p:spTree>
    <p:extLst>
      <p:ext uri="{BB962C8B-B14F-4D97-AF65-F5344CB8AC3E}">
        <p14:creationId xmlns:p14="http://schemas.microsoft.com/office/powerpoint/2010/main" val="9153240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5FBCD27-DC4A-87C3-55EA-F78C8F4ED606}"/>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EC71654-96A5-4280-94F3-931C61A9F92C}" type="slidenum">
              <a:rPr kumimoji="0" lang="en-US" sz="9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6" name="TextBox 5">
            <a:extLst>
              <a:ext uri="{FF2B5EF4-FFF2-40B4-BE49-F238E27FC236}">
                <a16:creationId xmlns:a16="http://schemas.microsoft.com/office/drawing/2014/main" id="{15E863B6-036E-6884-5F66-C5FEAA266032}"/>
              </a:ext>
            </a:extLst>
          </p:cNvPr>
          <p:cNvSpPr txBox="1"/>
          <p:nvPr/>
        </p:nvSpPr>
        <p:spPr>
          <a:xfrm>
            <a:off x="703910" y="993913"/>
            <a:ext cx="6134693" cy="67710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sng" strike="noStrike" kern="1200" cap="none" spc="0" normalizeH="0" baseline="0" noProof="0" dirty="0">
                <a:ln>
                  <a:noFill/>
                </a:ln>
                <a:solidFill>
                  <a:srgbClr val="1E44BC">
                    <a:lumMod val="50000"/>
                  </a:srgbClr>
                </a:solidFill>
                <a:effectLst/>
                <a:uLnTx/>
                <a:uFillTx/>
                <a:latin typeface="Times New Roman" panose="02020603050405020304" pitchFamily="18" charset="0"/>
                <a:ea typeface="Calibri" panose="020F0502020204030204" pitchFamily="34" charset="0"/>
                <a:cs typeface="Arial" panose="020B0604020202020204" pitchFamily="34" charset="0"/>
              </a:rPr>
              <a:t>2. Problems </a:t>
            </a:r>
            <a:r>
              <a:rPr kumimoji="0" lang="en-US" sz="2000" b="1" i="0" u="sng" strike="noStrike" kern="1200" cap="none" spc="0" normalizeH="0" baseline="0" noProof="0" dirty="0">
                <a:ln>
                  <a:noFill/>
                </a:ln>
                <a:solidFill>
                  <a:srgbClr val="1E44BC">
                    <a:lumMod val="50000"/>
                  </a:srgbClr>
                </a:solidFill>
                <a:effectLst/>
                <a:uLnTx/>
                <a:uFillTx/>
                <a:latin typeface="Times New Roman" panose="02020603050405020304" pitchFamily="18" charset="0"/>
                <a:ea typeface="Calibri" panose="020F0502020204030204" pitchFamily="34" charset="0"/>
                <a:cs typeface="Arial" panose="020B0604020202020204" pitchFamily="34" charset="0"/>
              </a:rPr>
              <a:t>facing</a:t>
            </a:r>
            <a:r>
              <a:rPr kumimoji="0" lang="en-US" sz="1800" b="1" i="0" u="sng" strike="noStrike" kern="1200" cap="none" spc="0" normalizeH="0" baseline="0" noProof="0" dirty="0">
                <a:ln>
                  <a:noFill/>
                </a:ln>
                <a:solidFill>
                  <a:srgbClr val="1E44BC">
                    <a:lumMod val="50000"/>
                  </a:srgbClr>
                </a:solidFill>
                <a:effectLst/>
                <a:uLnTx/>
                <a:uFillTx/>
                <a:latin typeface="Times New Roman" panose="02020603050405020304" pitchFamily="18" charset="0"/>
                <a:ea typeface="Calibri" panose="020F0502020204030204" pitchFamily="34" charset="0"/>
                <a:cs typeface="Arial" panose="020B0604020202020204" pitchFamily="34" charset="0"/>
              </a:rPr>
              <a:t> restaurant owners in the delivery service</a:t>
            </a:r>
            <a:endParaRPr kumimoji="0" lang="en-US" sz="1800" b="0" i="0" u="none" strike="noStrike" kern="1200" cap="none" spc="0" normalizeH="0" baseline="0" noProof="0" dirty="0">
              <a:ln>
                <a:noFill/>
              </a:ln>
              <a:solidFill>
                <a:srgbClr val="1E44BC">
                  <a:lumMod val="50000"/>
                </a:srgbClr>
              </a:solidFill>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8" name="Picture 7">
            <a:extLst>
              <a:ext uri="{FF2B5EF4-FFF2-40B4-BE49-F238E27FC236}">
                <a16:creationId xmlns:a16="http://schemas.microsoft.com/office/drawing/2014/main" id="{309E8FC0-C52C-8BC6-587A-659F72B849CF}"/>
              </a:ext>
            </a:extLst>
          </p:cNvPr>
          <p:cNvPicPr>
            <a:picLocks noChangeAspect="1"/>
          </p:cNvPicPr>
          <p:nvPr/>
        </p:nvPicPr>
        <p:blipFill rotWithShape="1">
          <a:blip r:embed="rId2"/>
          <a:srcRect t="22757" b="11469"/>
          <a:stretch/>
        </p:blipFill>
        <p:spPr>
          <a:xfrm>
            <a:off x="1116273" y="1832401"/>
            <a:ext cx="9959454" cy="4912956"/>
          </a:xfrm>
          <a:prstGeom prst="rect">
            <a:avLst/>
          </a:prstGeom>
        </p:spPr>
      </p:pic>
      <p:sp>
        <p:nvSpPr>
          <p:cNvPr id="9" name="TextBox 8">
            <a:extLst>
              <a:ext uri="{FF2B5EF4-FFF2-40B4-BE49-F238E27FC236}">
                <a16:creationId xmlns:a16="http://schemas.microsoft.com/office/drawing/2014/main" id="{630343F1-C185-2956-27C1-AB0078199887}"/>
              </a:ext>
            </a:extLst>
          </p:cNvPr>
          <p:cNvSpPr txBox="1"/>
          <p:nvPr/>
        </p:nvSpPr>
        <p:spPr>
          <a:xfrm>
            <a:off x="291548" y="6228522"/>
            <a:ext cx="824725" cy="516835"/>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2" name="Picture 1">
            <a:extLst>
              <a:ext uri="{FF2B5EF4-FFF2-40B4-BE49-F238E27FC236}">
                <a16:creationId xmlns:a16="http://schemas.microsoft.com/office/drawing/2014/main" id="{F6D06F73-7E5B-50E9-ED7E-BB2240D8CEEF}"/>
              </a:ext>
            </a:extLst>
          </p:cNvPr>
          <p:cNvPicPr>
            <a:picLocks noChangeAspect="1"/>
          </p:cNvPicPr>
          <p:nvPr/>
        </p:nvPicPr>
        <p:blipFill>
          <a:blip r:embed="rId3"/>
          <a:stretch>
            <a:fillRect/>
          </a:stretch>
        </p:blipFill>
        <p:spPr>
          <a:xfrm>
            <a:off x="10861645" y="0"/>
            <a:ext cx="1298561" cy="762066"/>
          </a:xfrm>
          <a:prstGeom prst="rect">
            <a:avLst/>
          </a:prstGeom>
        </p:spPr>
      </p:pic>
    </p:spTree>
    <p:extLst>
      <p:ext uri="{BB962C8B-B14F-4D97-AF65-F5344CB8AC3E}">
        <p14:creationId xmlns:p14="http://schemas.microsoft.com/office/powerpoint/2010/main" val="2935512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7620000" cy="792162"/>
          </a:xfrm>
        </p:spPr>
        <p:txBody>
          <a:bodyPr>
            <a:noAutofit/>
          </a:bodyPr>
          <a:lstStyle/>
          <a:p>
            <a:pPr marL="1371600">
              <a:lnSpc>
                <a:spcPct val="150000"/>
              </a:lnSpc>
              <a:spcBef>
                <a:spcPts val="200"/>
              </a:spcBef>
            </a:pPr>
            <a:r>
              <a:rPr lang="en-US" sz="3600" b="1" dirty="0">
                <a:latin typeface="Times New Roman" panose="02020603050405020304" pitchFamily="18" charset="0"/>
                <a:ea typeface="Times New Roman" panose="02020603050405020304" pitchFamily="18" charset="0"/>
                <a:cs typeface="Times New Roman" panose="02020603050405020304" pitchFamily="18" charset="0"/>
              </a:rPr>
              <a:t>Break Even Point (BEP)</a:t>
            </a:r>
            <a:endParaRPr lang="en-US" sz="3600" b="1" dirty="0">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E647D5AE-EBD3-33F3-0143-6962F12C4B87}"/>
              </a:ext>
            </a:extLst>
          </p:cNvPr>
          <p:cNvPicPr>
            <a:picLocks noChangeAspect="1"/>
          </p:cNvPicPr>
          <p:nvPr/>
        </p:nvPicPr>
        <p:blipFill rotWithShape="1">
          <a:blip r:embed="rId2">
            <a:extLst>
              <a:ext uri="{28A0092B-C50C-407E-A947-70E740481C1C}">
                <a14:useLocalDpi xmlns:a14="http://schemas.microsoft.com/office/drawing/2010/main" val="0"/>
              </a:ext>
            </a:extLst>
          </a:blip>
          <a:srcRect l="43748" t="41104" r="19367" b="22202"/>
          <a:stretch/>
        </p:blipFill>
        <p:spPr>
          <a:xfrm>
            <a:off x="6626" y="1600200"/>
            <a:ext cx="914400" cy="5257800"/>
          </a:xfrm>
          <a:prstGeom prst="rect">
            <a:avLst/>
          </a:prstGeom>
        </p:spPr>
      </p:pic>
      <p:pic>
        <p:nvPicPr>
          <p:cNvPr id="8" name="Picture 7">
            <a:extLst>
              <a:ext uri="{FF2B5EF4-FFF2-40B4-BE49-F238E27FC236}">
                <a16:creationId xmlns:a16="http://schemas.microsoft.com/office/drawing/2014/main" id="{BFCD9C21-CD86-FE25-FC62-FDD0DD7680F9}"/>
              </a:ext>
            </a:extLst>
          </p:cNvPr>
          <p:cNvPicPr>
            <a:picLocks noChangeAspect="1"/>
          </p:cNvPicPr>
          <p:nvPr/>
        </p:nvPicPr>
        <p:blipFill rotWithShape="1">
          <a:blip r:embed="rId3">
            <a:extLst>
              <a:ext uri="{28A0092B-C50C-407E-A947-70E740481C1C}">
                <a14:useLocalDpi xmlns:a14="http://schemas.microsoft.com/office/drawing/2010/main" val="0"/>
              </a:ext>
            </a:extLst>
          </a:blip>
          <a:srcRect l="38747" t="27164" r="14991" b="37769"/>
          <a:stretch/>
        </p:blipFill>
        <p:spPr>
          <a:xfrm>
            <a:off x="1081642" y="1600200"/>
            <a:ext cx="914400" cy="5257800"/>
          </a:xfrm>
          <a:prstGeom prst="rect">
            <a:avLst/>
          </a:prstGeom>
        </p:spPr>
      </p:pic>
      <p:pic>
        <p:nvPicPr>
          <p:cNvPr id="10" name="Picture 9">
            <a:extLst>
              <a:ext uri="{FF2B5EF4-FFF2-40B4-BE49-F238E27FC236}">
                <a16:creationId xmlns:a16="http://schemas.microsoft.com/office/drawing/2014/main" id="{1A1D62A2-51CB-FDB6-24FD-35F5CFBDBBC6}"/>
              </a:ext>
            </a:extLst>
          </p:cNvPr>
          <p:cNvPicPr>
            <a:picLocks noChangeAspect="1"/>
          </p:cNvPicPr>
          <p:nvPr/>
        </p:nvPicPr>
        <p:blipFill rotWithShape="1">
          <a:blip r:embed="rId4">
            <a:extLst>
              <a:ext uri="{28A0092B-C50C-407E-A947-70E740481C1C}">
                <a14:useLocalDpi xmlns:a14="http://schemas.microsoft.com/office/drawing/2010/main" val="0"/>
              </a:ext>
            </a:extLst>
          </a:blip>
          <a:srcRect l="39372" t="28282" r="15616" b="51703"/>
          <a:stretch/>
        </p:blipFill>
        <p:spPr>
          <a:xfrm>
            <a:off x="2141817" y="1600200"/>
            <a:ext cx="909499" cy="5257800"/>
          </a:xfrm>
          <a:prstGeom prst="rect">
            <a:avLst/>
          </a:prstGeom>
        </p:spPr>
      </p:pic>
      <p:pic>
        <p:nvPicPr>
          <p:cNvPr id="12" name="Picture 11">
            <a:extLst>
              <a:ext uri="{FF2B5EF4-FFF2-40B4-BE49-F238E27FC236}">
                <a16:creationId xmlns:a16="http://schemas.microsoft.com/office/drawing/2014/main" id="{2046E392-37EF-7202-A552-14C128BDD616}"/>
              </a:ext>
            </a:extLst>
          </p:cNvPr>
          <p:cNvPicPr>
            <a:picLocks noChangeAspect="1"/>
          </p:cNvPicPr>
          <p:nvPr/>
        </p:nvPicPr>
        <p:blipFill rotWithShape="1">
          <a:blip r:embed="rId4">
            <a:extLst>
              <a:ext uri="{28A0092B-C50C-407E-A947-70E740481C1C}">
                <a14:useLocalDpi xmlns:a14="http://schemas.microsoft.com/office/drawing/2010/main" val="0"/>
              </a:ext>
            </a:extLst>
          </a:blip>
          <a:srcRect l="44999" t="52224" r="20617" b="15530"/>
          <a:stretch/>
        </p:blipFill>
        <p:spPr>
          <a:xfrm>
            <a:off x="3211931" y="1600200"/>
            <a:ext cx="909500" cy="5257800"/>
          </a:xfrm>
          <a:prstGeom prst="rect">
            <a:avLst/>
          </a:prstGeom>
        </p:spPr>
      </p:pic>
      <p:pic>
        <p:nvPicPr>
          <p:cNvPr id="16" name="Picture 15">
            <a:extLst>
              <a:ext uri="{FF2B5EF4-FFF2-40B4-BE49-F238E27FC236}">
                <a16:creationId xmlns:a16="http://schemas.microsoft.com/office/drawing/2014/main" id="{F19860F3-F30D-4766-4AB8-72805378B052}"/>
              </a:ext>
            </a:extLst>
          </p:cNvPr>
          <p:cNvPicPr>
            <a:picLocks noChangeAspect="1"/>
          </p:cNvPicPr>
          <p:nvPr/>
        </p:nvPicPr>
        <p:blipFill rotWithShape="1">
          <a:blip r:embed="rId5">
            <a:extLst>
              <a:ext uri="{28A0092B-C50C-407E-A947-70E740481C1C}">
                <a14:useLocalDpi xmlns:a14="http://schemas.microsoft.com/office/drawing/2010/main" val="0"/>
              </a:ext>
            </a:extLst>
          </a:blip>
          <a:srcRect l="37496" t="44440" r="34997" b="17754"/>
          <a:stretch/>
        </p:blipFill>
        <p:spPr>
          <a:xfrm>
            <a:off x="4282048" y="1600200"/>
            <a:ext cx="6838252" cy="5257800"/>
          </a:xfrm>
          <a:prstGeom prst="rect">
            <a:avLst/>
          </a:prstGeom>
        </p:spPr>
      </p:pic>
      <p:pic>
        <p:nvPicPr>
          <p:cNvPr id="22" name="Picture 21">
            <a:extLst>
              <a:ext uri="{FF2B5EF4-FFF2-40B4-BE49-F238E27FC236}">
                <a16:creationId xmlns:a16="http://schemas.microsoft.com/office/drawing/2014/main" id="{C5541387-801F-DB5A-B42C-9957182BDCE4}"/>
              </a:ext>
            </a:extLst>
          </p:cNvPr>
          <p:cNvPicPr>
            <a:picLocks noChangeAspect="1"/>
          </p:cNvPicPr>
          <p:nvPr/>
        </p:nvPicPr>
        <p:blipFill rotWithShape="1">
          <a:blip r:embed="rId6">
            <a:extLst>
              <a:ext uri="{28A0092B-C50C-407E-A947-70E740481C1C}">
                <a14:useLocalDpi xmlns:a14="http://schemas.microsoft.com/office/drawing/2010/main" val="0"/>
              </a:ext>
            </a:extLst>
          </a:blip>
          <a:srcRect l="44373" t="42217" r="19992" b="21089"/>
          <a:stretch/>
        </p:blipFill>
        <p:spPr>
          <a:xfrm>
            <a:off x="11280915" y="1600200"/>
            <a:ext cx="909499" cy="5257800"/>
          </a:xfrm>
          <a:prstGeom prst="rect">
            <a:avLst/>
          </a:prstGeom>
        </p:spPr>
      </p:pic>
      <p:pic>
        <p:nvPicPr>
          <p:cNvPr id="3" name="Picture 2">
            <a:extLst>
              <a:ext uri="{FF2B5EF4-FFF2-40B4-BE49-F238E27FC236}">
                <a16:creationId xmlns:a16="http://schemas.microsoft.com/office/drawing/2014/main" id="{8CD01F83-46DA-8AC1-BB03-9C7B51174097}"/>
              </a:ext>
            </a:extLst>
          </p:cNvPr>
          <p:cNvPicPr>
            <a:picLocks noChangeAspect="1"/>
          </p:cNvPicPr>
          <p:nvPr/>
        </p:nvPicPr>
        <p:blipFill>
          <a:blip r:embed="rId7"/>
          <a:stretch>
            <a:fillRect/>
          </a:stretch>
        </p:blipFill>
        <p:spPr>
          <a:xfrm>
            <a:off x="10893439" y="0"/>
            <a:ext cx="1298561" cy="762066"/>
          </a:xfrm>
          <a:prstGeom prst="rect">
            <a:avLst/>
          </a:prstGeom>
        </p:spPr>
      </p:pic>
    </p:spTree>
    <p:extLst>
      <p:ext uri="{BB962C8B-B14F-4D97-AF65-F5344CB8AC3E}">
        <p14:creationId xmlns:p14="http://schemas.microsoft.com/office/powerpoint/2010/main" val="28287744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7620000" cy="792162"/>
          </a:xfrm>
        </p:spPr>
        <p:txBody>
          <a:bodyPr>
            <a:noAutofit/>
          </a:bodyPr>
          <a:lstStyle/>
          <a:p>
            <a:pPr marL="1371600">
              <a:lnSpc>
                <a:spcPct val="150000"/>
              </a:lnSpc>
              <a:spcBef>
                <a:spcPts val="200"/>
              </a:spcBef>
            </a:pPr>
            <a:r>
              <a:rPr lang="en-US" sz="3600" b="1" dirty="0">
                <a:latin typeface="Times New Roman" panose="02020603050405020304" pitchFamily="18" charset="0"/>
                <a:ea typeface="Times New Roman" panose="02020603050405020304" pitchFamily="18" charset="0"/>
                <a:cs typeface="Times New Roman" panose="02020603050405020304" pitchFamily="18" charset="0"/>
              </a:rPr>
              <a:t>Break Even Point (BEP)</a:t>
            </a:r>
            <a:endParaRPr lang="en-US" sz="3600" b="1" dirty="0">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E647D5AE-EBD3-33F3-0143-6962F12C4B87}"/>
              </a:ext>
            </a:extLst>
          </p:cNvPr>
          <p:cNvPicPr>
            <a:picLocks noChangeAspect="1"/>
          </p:cNvPicPr>
          <p:nvPr/>
        </p:nvPicPr>
        <p:blipFill rotWithShape="1">
          <a:blip r:embed="rId2">
            <a:extLst>
              <a:ext uri="{28A0092B-C50C-407E-A947-70E740481C1C}">
                <a14:useLocalDpi xmlns:a14="http://schemas.microsoft.com/office/drawing/2010/main" val="0"/>
              </a:ext>
            </a:extLst>
          </a:blip>
          <a:srcRect l="43748" t="41104" r="19367" b="22202"/>
          <a:stretch/>
        </p:blipFill>
        <p:spPr>
          <a:xfrm>
            <a:off x="6626" y="1600200"/>
            <a:ext cx="914400" cy="5257800"/>
          </a:xfrm>
          <a:prstGeom prst="rect">
            <a:avLst/>
          </a:prstGeom>
        </p:spPr>
      </p:pic>
      <p:pic>
        <p:nvPicPr>
          <p:cNvPr id="8" name="Picture 7">
            <a:extLst>
              <a:ext uri="{FF2B5EF4-FFF2-40B4-BE49-F238E27FC236}">
                <a16:creationId xmlns:a16="http://schemas.microsoft.com/office/drawing/2014/main" id="{BFCD9C21-CD86-FE25-FC62-FDD0DD7680F9}"/>
              </a:ext>
            </a:extLst>
          </p:cNvPr>
          <p:cNvPicPr>
            <a:picLocks noChangeAspect="1"/>
          </p:cNvPicPr>
          <p:nvPr/>
        </p:nvPicPr>
        <p:blipFill rotWithShape="1">
          <a:blip r:embed="rId3">
            <a:extLst>
              <a:ext uri="{28A0092B-C50C-407E-A947-70E740481C1C}">
                <a14:useLocalDpi xmlns:a14="http://schemas.microsoft.com/office/drawing/2010/main" val="0"/>
              </a:ext>
            </a:extLst>
          </a:blip>
          <a:srcRect l="38747" t="27164" r="14991" b="37769"/>
          <a:stretch/>
        </p:blipFill>
        <p:spPr>
          <a:xfrm>
            <a:off x="1081642" y="1600200"/>
            <a:ext cx="914400" cy="5257800"/>
          </a:xfrm>
          <a:prstGeom prst="rect">
            <a:avLst/>
          </a:prstGeom>
        </p:spPr>
      </p:pic>
      <p:pic>
        <p:nvPicPr>
          <p:cNvPr id="10" name="Picture 9">
            <a:extLst>
              <a:ext uri="{FF2B5EF4-FFF2-40B4-BE49-F238E27FC236}">
                <a16:creationId xmlns:a16="http://schemas.microsoft.com/office/drawing/2014/main" id="{1A1D62A2-51CB-FDB6-24FD-35F5CFBDBBC6}"/>
              </a:ext>
            </a:extLst>
          </p:cNvPr>
          <p:cNvPicPr>
            <a:picLocks noChangeAspect="1"/>
          </p:cNvPicPr>
          <p:nvPr/>
        </p:nvPicPr>
        <p:blipFill rotWithShape="1">
          <a:blip r:embed="rId4">
            <a:extLst>
              <a:ext uri="{28A0092B-C50C-407E-A947-70E740481C1C}">
                <a14:useLocalDpi xmlns:a14="http://schemas.microsoft.com/office/drawing/2010/main" val="0"/>
              </a:ext>
            </a:extLst>
          </a:blip>
          <a:srcRect l="39372" t="28282" r="15616" b="51703"/>
          <a:stretch/>
        </p:blipFill>
        <p:spPr>
          <a:xfrm>
            <a:off x="2141817" y="1600200"/>
            <a:ext cx="909499" cy="5257800"/>
          </a:xfrm>
          <a:prstGeom prst="rect">
            <a:avLst/>
          </a:prstGeom>
        </p:spPr>
      </p:pic>
      <p:pic>
        <p:nvPicPr>
          <p:cNvPr id="12" name="Picture 11">
            <a:extLst>
              <a:ext uri="{FF2B5EF4-FFF2-40B4-BE49-F238E27FC236}">
                <a16:creationId xmlns:a16="http://schemas.microsoft.com/office/drawing/2014/main" id="{2046E392-37EF-7202-A552-14C128BDD616}"/>
              </a:ext>
            </a:extLst>
          </p:cNvPr>
          <p:cNvPicPr>
            <a:picLocks noChangeAspect="1"/>
          </p:cNvPicPr>
          <p:nvPr/>
        </p:nvPicPr>
        <p:blipFill rotWithShape="1">
          <a:blip r:embed="rId4">
            <a:extLst>
              <a:ext uri="{28A0092B-C50C-407E-A947-70E740481C1C}">
                <a14:useLocalDpi xmlns:a14="http://schemas.microsoft.com/office/drawing/2010/main" val="0"/>
              </a:ext>
            </a:extLst>
          </a:blip>
          <a:srcRect l="44999" t="52224" r="20617" b="15530"/>
          <a:stretch/>
        </p:blipFill>
        <p:spPr>
          <a:xfrm>
            <a:off x="3211931" y="1600200"/>
            <a:ext cx="909500" cy="5257800"/>
          </a:xfrm>
          <a:prstGeom prst="rect">
            <a:avLst/>
          </a:prstGeom>
        </p:spPr>
      </p:pic>
      <p:pic>
        <p:nvPicPr>
          <p:cNvPr id="16" name="Picture 15">
            <a:extLst>
              <a:ext uri="{FF2B5EF4-FFF2-40B4-BE49-F238E27FC236}">
                <a16:creationId xmlns:a16="http://schemas.microsoft.com/office/drawing/2014/main" id="{F19860F3-F30D-4766-4AB8-72805378B052}"/>
              </a:ext>
            </a:extLst>
          </p:cNvPr>
          <p:cNvPicPr>
            <a:picLocks noChangeAspect="1"/>
          </p:cNvPicPr>
          <p:nvPr/>
        </p:nvPicPr>
        <p:blipFill rotWithShape="1">
          <a:blip r:embed="rId5">
            <a:extLst>
              <a:ext uri="{28A0092B-C50C-407E-A947-70E740481C1C}">
                <a14:useLocalDpi xmlns:a14="http://schemas.microsoft.com/office/drawing/2010/main" val="0"/>
              </a:ext>
            </a:extLst>
          </a:blip>
          <a:srcRect l="37496" t="44440" r="34997" b="17754"/>
          <a:stretch/>
        </p:blipFill>
        <p:spPr>
          <a:xfrm>
            <a:off x="4282048" y="1600200"/>
            <a:ext cx="909499" cy="5257800"/>
          </a:xfrm>
          <a:prstGeom prst="rect">
            <a:avLst/>
          </a:prstGeom>
        </p:spPr>
      </p:pic>
      <p:pic>
        <p:nvPicPr>
          <p:cNvPr id="22" name="Picture 21">
            <a:extLst>
              <a:ext uri="{FF2B5EF4-FFF2-40B4-BE49-F238E27FC236}">
                <a16:creationId xmlns:a16="http://schemas.microsoft.com/office/drawing/2014/main" id="{C5541387-801F-DB5A-B42C-9957182BDCE4}"/>
              </a:ext>
            </a:extLst>
          </p:cNvPr>
          <p:cNvPicPr>
            <a:picLocks noChangeAspect="1"/>
          </p:cNvPicPr>
          <p:nvPr/>
        </p:nvPicPr>
        <p:blipFill rotWithShape="1">
          <a:blip r:embed="rId6">
            <a:extLst>
              <a:ext uri="{28A0092B-C50C-407E-A947-70E740481C1C}">
                <a14:useLocalDpi xmlns:a14="http://schemas.microsoft.com/office/drawing/2010/main" val="0"/>
              </a:ext>
            </a:extLst>
          </a:blip>
          <a:srcRect l="44373" t="42217" r="19992" b="21089"/>
          <a:stretch/>
        </p:blipFill>
        <p:spPr>
          <a:xfrm>
            <a:off x="5352163" y="1600200"/>
            <a:ext cx="6838251" cy="5257800"/>
          </a:xfrm>
          <a:prstGeom prst="rect">
            <a:avLst/>
          </a:prstGeom>
        </p:spPr>
      </p:pic>
      <p:pic>
        <p:nvPicPr>
          <p:cNvPr id="3" name="Picture 2">
            <a:extLst>
              <a:ext uri="{FF2B5EF4-FFF2-40B4-BE49-F238E27FC236}">
                <a16:creationId xmlns:a16="http://schemas.microsoft.com/office/drawing/2014/main" id="{2CA98DD9-378A-9D8F-C29D-77685454F88B}"/>
              </a:ext>
            </a:extLst>
          </p:cNvPr>
          <p:cNvPicPr>
            <a:picLocks noChangeAspect="1"/>
          </p:cNvPicPr>
          <p:nvPr/>
        </p:nvPicPr>
        <p:blipFill>
          <a:blip r:embed="rId7"/>
          <a:stretch>
            <a:fillRect/>
          </a:stretch>
        </p:blipFill>
        <p:spPr>
          <a:xfrm>
            <a:off x="10893439" y="0"/>
            <a:ext cx="1298561" cy="762066"/>
          </a:xfrm>
          <a:prstGeom prst="rect">
            <a:avLst/>
          </a:prstGeom>
        </p:spPr>
      </p:pic>
    </p:spTree>
    <p:extLst>
      <p:ext uri="{BB962C8B-B14F-4D97-AF65-F5344CB8AC3E}">
        <p14:creationId xmlns:p14="http://schemas.microsoft.com/office/powerpoint/2010/main" val="270379055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9143998" cy="1020762"/>
          </a:xfrm>
        </p:spPr>
        <p:txBody>
          <a:bodyPr>
            <a:normAutofit/>
          </a:bodyPr>
          <a:lstStyle/>
          <a:p>
            <a:pPr marL="1371600" lvl="3" algn="just" rtl="0">
              <a:lnSpc>
                <a:spcPct val="150000"/>
              </a:lnSpc>
              <a:spcBef>
                <a:spcPts val="200"/>
              </a:spcBef>
            </a:pPr>
            <a:r>
              <a:rPr lang="en-US" sz="44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Rate of investment (ROI)</a:t>
            </a:r>
            <a:endParaRPr lang="en-US" sz="4400" b="1" dirty="0">
              <a:solidFill>
                <a:schemeClr val="tx1"/>
              </a:solidFill>
              <a:latin typeface="Calibri Light" panose="020F0302020204030204" pitchFamily="34" charset="0"/>
              <a:ea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C7B393B6-E57B-DAE6-537D-11CA4E743A71}"/>
                  </a:ext>
                </a:extLst>
              </p:cNvPr>
              <p:cNvSpPr>
                <a:spLocks noGrp="1"/>
              </p:cNvSpPr>
              <p:nvPr>
                <p:ph sz="half" idx="1"/>
              </p:nvPr>
            </p:nvSpPr>
            <p:spPr>
              <a:xfrm>
                <a:off x="1524002" y="1905000"/>
                <a:ext cx="7543799" cy="4486805"/>
              </a:xfrm>
            </p:spPr>
            <p:txBody>
              <a:bodyPr>
                <a:normAutofit/>
              </a:bodyPr>
              <a:lstStyle/>
              <a:p>
                <a:pPr algn="just">
                  <a:lnSpc>
                    <a:spcPct val="150000"/>
                  </a:lnSpc>
                  <a:spcAft>
                    <a:spcPts val="800"/>
                  </a:spcAft>
                </a:pPr>
                <a14:m>
                  <m:oMath xmlns:m="http://schemas.openxmlformats.org/officeDocument/2006/math">
                    <m:r>
                      <a:rPr lang="en-US" sz="3200" b="1" i="1">
                        <a:latin typeface="Cambria Math" panose="02040503050406030204" pitchFamily="18" charset="0"/>
                        <a:ea typeface="Calibri" panose="020F0502020204030204" pitchFamily="34" charset="0"/>
                        <a:cs typeface="Times New Roman" panose="02020603050405020304" pitchFamily="18" charset="0"/>
                      </a:rPr>
                      <m:t>𝑹𝑶𝑰</m:t>
                    </m:r>
                    <m:r>
                      <a:rPr lang="en-US" sz="3200" b="1" i="1">
                        <a:latin typeface="Cambria Math" panose="02040503050406030204" pitchFamily="18" charset="0"/>
                        <a:ea typeface="Calibri" panose="020F0502020204030204" pitchFamily="34" charset="0"/>
                        <a:cs typeface="Times New Roman" panose="02020603050405020304" pitchFamily="18" charset="0"/>
                      </a:rPr>
                      <m:t>=</m:t>
                    </m:r>
                    <m:f>
                      <m:fPr>
                        <m:ctrlPr>
                          <a:rPr lang="en-US" sz="3200" b="1" i="1">
                            <a:latin typeface="Cambria Math" panose="02040503050406030204" pitchFamily="18" charset="0"/>
                            <a:ea typeface="Calibri" panose="020F0502020204030204" pitchFamily="34" charset="0"/>
                            <a:cs typeface="Times New Roman" panose="02020603050405020304" pitchFamily="18" charset="0"/>
                          </a:rPr>
                        </m:ctrlPr>
                      </m:fPr>
                      <m:num>
                        <m:r>
                          <a:rPr lang="en-US" sz="3200" b="1" i="1">
                            <a:latin typeface="Cambria Math" panose="02040503050406030204" pitchFamily="18" charset="0"/>
                            <a:ea typeface="Calibri" panose="020F0502020204030204" pitchFamily="34" charset="0"/>
                            <a:cs typeface="Times New Roman" panose="02020603050405020304" pitchFamily="18" charset="0"/>
                          </a:rPr>
                          <m:t>𝑻𝒐𝒕𝒂𝒍</m:t>
                        </m:r>
                        <m:r>
                          <a:rPr lang="en-US" sz="3200" b="1" i="1">
                            <a:latin typeface="Cambria Math" panose="02040503050406030204" pitchFamily="18" charset="0"/>
                            <a:ea typeface="Calibri" panose="020F0502020204030204" pitchFamily="34" charset="0"/>
                            <a:cs typeface="Times New Roman" panose="02020603050405020304" pitchFamily="18" charset="0"/>
                          </a:rPr>
                          <m:t> </m:t>
                        </m:r>
                        <m:r>
                          <a:rPr lang="en-US" sz="3200" b="1" i="1">
                            <a:latin typeface="Cambria Math" panose="02040503050406030204" pitchFamily="18" charset="0"/>
                            <a:ea typeface="Calibri" panose="020F0502020204030204" pitchFamily="34" charset="0"/>
                            <a:cs typeface="Times New Roman" panose="02020603050405020304" pitchFamily="18" charset="0"/>
                          </a:rPr>
                          <m:t>𝑮𝒓𝒐𝒔𝒔</m:t>
                        </m:r>
                        <m:r>
                          <a:rPr lang="en-US" sz="3200" b="1" i="1">
                            <a:latin typeface="Cambria Math" panose="02040503050406030204" pitchFamily="18" charset="0"/>
                            <a:ea typeface="Calibri" panose="020F0502020204030204" pitchFamily="34" charset="0"/>
                            <a:cs typeface="Times New Roman" panose="02020603050405020304" pitchFamily="18" charset="0"/>
                          </a:rPr>
                          <m:t> </m:t>
                        </m:r>
                        <m:r>
                          <a:rPr lang="en-US" sz="3200" b="1" i="1">
                            <a:latin typeface="Cambria Math" panose="02040503050406030204" pitchFamily="18" charset="0"/>
                            <a:ea typeface="Calibri" panose="020F0502020204030204" pitchFamily="34" charset="0"/>
                            <a:cs typeface="Times New Roman" panose="02020603050405020304" pitchFamily="18" charset="0"/>
                          </a:rPr>
                          <m:t>𝑷𝒓𝒐𝒇𝒊𝒕</m:t>
                        </m:r>
                        <m:r>
                          <a:rPr lang="en-US" sz="3200" b="1" i="1">
                            <a:latin typeface="Cambria Math" panose="02040503050406030204" pitchFamily="18" charset="0"/>
                            <a:ea typeface="Calibri" panose="020F0502020204030204" pitchFamily="34" charset="0"/>
                            <a:cs typeface="Times New Roman" panose="02020603050405020304" pitchFamily="18" charset="0"/>
                          </a:rPr>
                          <m:t>−</m:t>
                        </m:r>
                        <m:r>
                          <a:rPr lang="en-US" sz="3200" b="1" i="1">
                            <a:latin typeface="Cambria Math" panose="02040503050406030204" pitchFamily="18" charset="0"/>
                            <a:ea typeface="Calibri" panose="020F0502020204030204" pitchFamily="34" charset="0"/>
                            <a:cs typeface="Times New Roman" panose="02020603050405020304" pitchFamily="18" charset="0"/>
                          </a:rPr>
                          <m:t>𝑰𝒏𝒊𝒕𝒊𝒂𝒍</m:t>
                        </m:r>
                        <m:r>
                          <a:rPr lang="en-US" sz="3200" b="1" i="1">
                            <a:latin typeface="Cambria Math" panose="02040503050406030204" pitchFamily="18" charset="0"/>
                            <a:ea typeface="Calibri" panose="020F0502020204030204" pitchFamily="34" charset="0"/>
                            <a:cs typeface="Times New Roman" panose="02020603050405020304" pitchFamily="18" charset="0"/>
                          </a:rPr>
                          <m:t> </m:t>
                        </m:r>
                        <m:r>
                          <a:rPr lang="en-US" sz="3200" b="1" i="1">
                            <a:latin typeface="Cambria Math" panose="02040503050406030204" pitchFamily="18" charset="0"/>
                            <a:ea typeface="Calibri" panose="020F0502020204030204" pitchFamily="34" charset="0"/>
                            <a:cs typeface="Times New Roman" panose="02020603050405020304" pitchFamily="18" charset="0"/>
                          </a:rPr>
                          <m:t>𝑰𝒏𝒗𝒆𝒔𝒎𝒆𝒏𝒕</m:t>
                        </m:r>
                      </m:num>
                      <m:den>
                        <m:r>
                          <a:rPr lang="en-US" sz="3200" b="1" i="1">
                            <a:latin typeface="Cambria Math" panose="02040503050406030204" pitchFamily="18" charset="0"/>
                            <a:ea typeface="Calibri" panose="020F0502020204030204" pitchFamily="34" charset="0"/>
                            <a:cs typeface="Times New Roman" panose="02020603050405020304" pitchFamily="18" charset="0"/>
                          </a:rPr>
                          <m:t>𝑰𝒏𝒊𝒕𝒊𝒂𝒍</m:t>
                        </m:r>
                        <m:r>
                          <a:rPr lang="en-US" sz="3200" b="1" i="1">
                            <a:latin typeface="Cambria Math" panose="02040503050406030204" pitchFamily="18" charset="0"/>
                            <a:ea typeface="Calibri" panose="020F0502020204030204" pitchFamily="34" charset="0"/>
                            <a:cs typeface="Times New Roman" panose="02020603050405020304" pitchFamily="18" charset="0"/>
                          </a:rPr>
                          <m:t> </m:t>
                        </m:r>
                        <m:r>
                          <a:rPr lang="en-US" sz="3200" b="1" i="1">
                            <a:latin typeface="Cambria Math" panose="02040503050406030204" pitchFamily="18" charset="0"/>
                            <a:ea typeface="Calibri" panose="020F0502020204030204" pitchFamily="34" charset="0"/>
                            <a:cs typeface="Times New Roman" panose="02020603050405020304" pitchFamily="18" charset="0"/>
                          </a:rPr>
                          <m:t>𝑰𝒏𝒗𝒆𝒔𝒎𝒆𝒏𝒕</m:t>
                        </m:r>
                      </m:den>
                    </m:f>
                  </m:oMath>
                </a14:m>
                <a:endParaRPr lang="en-US" sz="3200" b="1"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800"/>
                  </a:spcAft>
                </a:pPr>
                <a14:m>
                  <m:oMath xmlns:m="http://schemas.openxmlformats.org/officeDocument/2006/math">
                    <m:r>
                      <a:rPr lang="en-US" sz="3200" b="1" i="1">
                        <a:latin typeface="Cambria Math" panose="02040503050406030204" pitchFamily="18" charset="0"/>
                        <a:ea typeface="Calibri" panose="020F0502020204030204" pitchFamily="34" charset="0"/>
                        <a:cs typeface="Times New Roman" panose="02020603050405020304" pitchFamily="18" charset="0"/>
                      </a:rPr>
                      <m:t>𝑹𝑶𝑰</m:t>
                    </m:r>
                    <m:r>
                      <a:rPr lang="en-US" sz="3200" b="1" i="1">
                        <a:latin typeface="Cambria Math" panose="02040503050406030204" pitchFamily="18" charset="0"/>
                        <a:ea typeface="Calibri" panose="020F0502020204030204" pitchFamily="34" charset="0"/>
                        <a:cs typeface="Times New Roman" panose="02020603050405020304" pitchFamily="18" charset="0"/>
                      </a:rPr>
                      <m:t>=</m:t>
                    </m:r>
                    <m:f>
                      <m:fPr>
                        <m:ctrlPr>
                          <a:rPr lang="en-US" sz="3200" i="1">
                            <a:latin typeface="Cambria Math" panose="02040503050406030204" pitchFamily="18" charset="0"/>
                          </a:rPr>
                        </m:ctrlPr>
                      </m:fPr>
                      <m:num>
                        <m:r>
                          <a:rPr lang="en-US" sz="3200" i="1">
                            <a:latin typeface="Cambria Math" panose="02040503050406030204" pitchFamily="18" charset="0"/>
                          </a:rPr>
                          <m:t>7</m:t>
                        </m:r>
                        <m:r>
                          <a:rPr lang="en-US" sz="3200" i="1">
                            <a:latin typeface="Cambria Math" panose="02040503050406030204" pitchFamily="18" charset="0"/>
                          </a:rPr>
                          <m:t>,</m:t>
                        </m:r>
                        <m:r>
                          <a:rPr lang="en-US" sz="3200" i="1">
                            <a:latin typeface="Cambria Math" panose="02040503050406030204" pitchFamily="18" charset="0"/>
                          </a:rPr>
                          <m:t>382</m:t>
                        </m:r>
                        <m:r>
                          <a:rPr lang="en-US" sz="3200" i="1">
                            <a:latin typeface="Cambria Math" panose="02040503050406030204" pitchFamily="18" charset="0"/>
                          </a:rPr>
                          <m:t>,</m:t>
                        </m:r>
                        <m:r>
                          <a:rPr lang="en-US" sz="3200" i="1">
                            <a:latin typeface="Cambria Math" panose="02040503050406030204" pitchFamily="18" charset="0"/>
                          </a:rPr>
                          <m:t>001</m:t>
                        </m:r>
                        <m:r>
                          <a:rPr lang="en-US" sz="3200" i="1">
                            <a:latin typeface="Cambria Math" panose="02040503050406030204" pitchFamily="18" charset="0"/>
                          </a:rPr>
                          <m:t>.</m:t>
                        </m:r>
                        <m:r>
                          <a:rPr lang="en-US" sz="3200" i="1">
                            <a:latin typeface="Cambria Math" panose="02040503050406030204" pitchFamily="18" charset="0"/>
                          </a:rPr>
                          <m:t>919</m:t>
                        </m:r>
                        <m:r>
                          <a:rPr lang="en-US" sz="3200" i="1">
                            <a:latin typeface="Cambria Math" panose="02040503050406030204" pitchFamily="18" charset="0"/>
                          </a:rPr>
                          <m:t>−</m:t>
                        </m:r>
                        <m:r>
                          <a:rPr lang="en-US" sz="3200" i="1">
                            <a:latin typeface="Cambria Math" panose="02040503050406030204" pitchFamily="18" charset="0"/>
                          </a:rPr>
                          <m:t>3</m:t>
                        </m:r>
                        <m:r>
                          <a:rPr lang="en-US" sz="3200" i="1">
                            <a:latin typeface="Cambria Math" panose="02040503050406030204" pitchFamily="18" charset="0"/>
                          </a:rPr>
                          <m:t>,</m:t>
                        </m:r>
                        <m:r>
                          <a:rPr lang="en-US" sz="3200" i="1">
                            <a:latin typeface="Cambria Math" panose="02040503050406030204" pitchFamily="18" charset="0"/>
                          </a:rPr>
                          <m:t>124</m:t>
                        </m:r>
                        <m:r>
                          <a:rPr lang="en-US" sz="3200" i="1">
                            <a:latin typeface="Cambria Math" panose="02040503050406030204" pitchFamily="18" charset="0"/>
                          </a:rPr>
                          <m:t>,</m:t>
                        </m:r>
                        <m:r>
                          <a:rPr lang="en-US" sz="3200" i="1">
                            <a:latin typeface="Cambria Math" panose="02040503050406030204" pitchFamily="18" charset="0"/>
                          </a:rPr>
                          <m:t>216</m:t>
                        </m:r>
                      </m:num>
                      <m:den>
                        <m:r>
                          <a:rPr lang="en-US" sz="3200" i="1">
                            <a:latin typeface="Cambria Math" panose="02040503050406030204" pitchFamily="18" charset="0"/>
                          </a:rPr>
                          <m:t>3</m:t>
                        </m:r>
                        <m:r>
                          <a:rPr lang="en-US" sz="3200" i="1">
                            <a:latin typeface="Cambria Math" panose="02040503050406030204" pitchFamily="18" charset="0"/>
                          </a:rPr>
                          <m:t>,</m:t>
                        </m:r>
                        <m:r>
                          <a:rPr lang="en-US" sz="3200" i="1">
                            <a:latin typeface="Cambria Math" panose="02040503050406030204" pitchFamily="18" charset="0"/>
                          </a:rPr>
                          <m:t>124</m:t>
                        </m:r>
                        <m:r>
                          <a:rPr lang="en-US" sz="3200" i="1">
                            <a:latin typeface="Cambria Math" panose="02040503050406030204" pitchFamily="18" charset="0"/>
                          </a:rPr>
                          <m:t>,</m:t>
                        </m:r>
                        <m:r>
                          <a:rPr lang="en-US" sz="3200" i="1">
                            <a:latin typeface="Cambria Math" panose="02040503050406030204" pitchFamily="18" charset="0"/>
                          </a:rPr>
                          <m:t>216</m:t>
                        </m:r>
                      </m:den>
                    </m:f>
                    <m:r>
                      <a:rPr lang="en-US" sz="3200" i="1">
                        <a:latin typeface="Cambria Math" panose="02040503050406030204" pitchFamily="18" charset="0"/>
                      </a:rPr>
                      <m:t>=</m:t>
                    </m:r>
                    <m:r>
                      <a:rPr lang="en-US" sz="3200" i="1">
                        <a:latin typeface="Cambria Math" panose="02040503050406030204" pitchFamily="18" charset="0"/>
                      </a:rPr>
                      <m:t>1</m:t>
                    </m:r>
                    <m:r>
                      <a:rPr lang="en-US" sz="3200" i="1">
                        <a:latin typeface="Cambria Math" panose="02040503050406030204" pitchFamily="18" charset="0"/>
                      </a:rPr>
                      <m:t>.</m:t>
                    </m:r>
                    <m:r>
                      <a:rPr lang="en-US" sz="3200" i="1">
                        <a:latin typeface="Cambria Math" panose="02040503050406030204" pitchFamily="18" charset="0"/>
                      </a:rPr>
                      <m:t>36</m:t>
                    </m:r>
                    <m:r>
                      <a:rPr lang="en-US" sz="3200" i="1">
                        <a:latin typeface="Cambria Math" panose="02040503050406030204" pitchFamily="18" charset="0"/>
                      </a:rPr>
                      <m:t>=</m:t>
                    </m:r>
                    <m:r>
                      <a:rPr lang="en-US" sz="3200" i="1">
                        <a:latin typeface="Cambria Math" panose="02040503050406030204" pitchFamily="18" charset="0"/>
                      </a:rPr>
                      <m:t>136</m:t>
                    </m:r>
                    <m:r>
                      <a:rPr lang="en-US" sz="3200" i="1">
                        <a:latin typeface="Cambria Math" panose="02040503050406030204" pitchFamily="18" charset="0"/>
                      </a:rPr>
                      <m:t>%</m:t>
                    </m:r>
                  </m:oMath>
                </a14:m>
                <a:endParaRPr lang="en-US" sz="3200" b="1" dirty="0">
                  <a:latin typeface="Times New Roman" panose="02020603050405020304" pitchFamily="18" charset="0"/>
                  <a:ea typeface="Calibri" panose="020F0502020204030204" pitchFamily="34" charset="0"/>
                  <a:cs typeface="Times New Roman" panose="02020603050405020304" pitchFamily="18" charset="0"/>
                </a:endParaRPr>
              </a:p>
              <a:p>
                <a:endParaRPr lang="en-US" sz="3200" b="1" dirty="0"/>
              </a:p>
            </p:txBody>
          </p:sp>
        </mc:Choice>
        <mc:Fallback xmlns="">
          <p:sp>
            <p:nvSpPr>
              <p:cNvPr id="5" name="Content Placeholder 4">
                <a:extLst>
                  <a:ext uri="{FF2B5EF4-FFF2-40B4-BE49-F238E27FC236}">
                    <a16:creationId xmlns:a16="http://schemas.microsoft.com/office/drawing/2014/main" id="{C7B393B6-E57B-DAE6-537D-11CA4E743A71}"/>
                  </a:ext>
                </a:extLst>
              </p:cNvPr>
              <p:cNvSpPr>
                <a:spLocks noGrp="1" noRot="1" noChangeAspect="1" noMove="1" noResize="1" noEditPoints="1" noAdjustHandles="1" noChangeArrowheads="1" noChangeShapeType="1" noTextEdit="1"/>
              </p:cNvSpPr>
              <p:nvPr>
                <p:ph sz="half" idx="1"/>
              </p:nvPr>
            </p:nvSpPr>
            <p:spPr>
              <a:xfrm>
                <a:off x="1524002" y="1905000"/>
                <a:ext cx="7543799" cy="4486805"/>
              </a:xfrm>
              <a:blipFill>
                <a:blip r:embed="rId2"/>
                <a:stretch>
                  <a:fillRect/>
                </a:stretch>
              </a:blipFill>
            </p:spPr>
            <p:txBody>
              <a:bodyPr/>
              <a:lstStyle/>
              <a:p>
                <a:r>
                  <a:rPr lang="ar-SA">
                    <a:noFill/>
                  </a:rPr>
                  <a:t> </a:t>
                </a:r>
              </a:p>
            </p:txBody>
          </p:sp>
        </mc:Fallback>
      </mc:AlternateContent>
      <p:pic>
        <p:nvPicPr>
          <p:cNvPr id="2050" name="Picture 2" descr="Comment calculer le ROI du Content Marketing ? (+ Modèle Excel gratuit)">
            <a:extLst>
              <a:ext uri="{FF2B5EF4-FFF2-40B4-BE49-F238E27FC236}">
                <a16:creationId xmlns:a16="http://schemas.microsoft.com/office/drawing/2014/main" id="{639E142A-16F2-B589-CC09-17BAF30132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2713038"/>
            <a:ext cx="3214456" cy="367876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D24FCEEC-90AB-2192-4A1C-B084F3530436}"/>
              </a:ext>
            </a:extLst>
          </p:cNvPr>
          <p:cNvPicPr>
            <a:picLocks noChangeAspect="1"/>
          </p:cNvPicPr>
          <p:nvPr/>
        </p:nvPicPr>
        <p:blipFill>
          <a:blip r:embed="rId4"/>
          <a:stretch>
            <a:fillRect/>
          </a:stretch>
        </p:blipFill>
        <p:spPr>
          <a:xfrm>
            <a:off x="10893439" y="0"/>
            <a:ext cx="1298561" cy="762066"/>
          </a:xfrm>
          <a:prstGeom prst="rect">
            <a:avLst/>
          </a:prstGeom>
        </p:spPr>
      </p:pic>
    </p:spTree>
    <p:extLst>
      <p:ext uri="{BB962C8B-B14F-4D97-AF65-F5344CB8AC3E}">
        <p14:creationId xmlns:p14="http://schemas.microsoft.com/office/powerpoint/2010/main" val="1989555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7543800" cy="1020762"/>
          </a:xfrm>
        </p:spPr>
        <p:txBody>
          <a:bodyPr>
            <a:normAutofit/>
          </a:bodyPr>
          <a:lstStyle/>
          <a:p>
            <a:pPr marL="1371600" lvl="3" algn="just" rtl="0">
              <a:lnSpc>
                <a:spcPct val="150000"/>
              </a:lnSpc>
              <a:spcBef>
                <a:spcPts val="200"/>
              </a:spcBef>
            </a:pPr>
            <a:r>
              <a:rPr lang="en-US" sz="44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Rate Of Return (ROR)</a:t>
            </a:r>
            <a:endParaRPr lang="en-US" sz="4400" b="1" dirty="0">
              <a:solidFill>
                <a:schemeClr val="tx1"/>
              </a:solidFill>
              <a:latin typeface="Calibri Light" panose="020F0302020204030204" pitchFamily="34" charset="0"/>
              <a:ea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C7B393B6-E57B-DAE6-537D-11CA4E743A71}"/>
                  </a:ext>
                </a:extLst>
              </p:cNvPr>
              <p:cNvSpPr>
                <a:spLocks noGrp="1"/>
              </p:cNvSpPr>
              <p:nvPr>
                <p:ph sz="half" idx="1"/>
              </p:nvPr>
            </p:nvSpPr>
            <p:spPr>
              <a:xfrm>
                <a:off x="1524002" y="1905000"/>
                <a:ext cx="8153399" cy="4486805"/>
              </a:xfrm>
            </p:spPr>
            <p:txBody>
              <a:bodyPr>
                <a:normAutofit/>
              </a:bodyPr>
              <a:lstStyle/>
              <a:p>
                <a14:m>
                  <m:oMath xmlns:m="http://schemas.openxmlformats.org/officeDocument/2006/math">
                    <m:r>
                      <a:rPr lang="en-US" sz="2800" b="1" i="1">
                        <a:latin typeface="Cambria Math" panose="02040503050406030204" pitchFamily="18" charset="0"/>
                      </a:rPr>
                      <m:t>𝐑𝐎𝐑</m:t>
                    </m:r>
                    <m:r>
                      <a:rPr lang="en-US" sz="2800" b="1">
                        <a:latin typeface="Cambria Math" panose="02040503050406030204" pitchFamily="18" charset="0"/>
                      </a:rPr>
                      <m:t>=</m:t>
                    </m:r>
                    <m:sSup>
                      <m:sSupPr>
                        <m:ctrlPr>
                          <a:rPr lang="en-US" sz="2800" b="1" i="1">
                            <a:latin typeface="Cambria Math" panose="02040503050406030204" pitchFamily="18" charset="0"/>
                          </a:rPr>
                        </m:ctrlPr>
                      </m:sSupPr>
                      <m:e>
                        <m:r>
                          <a:rPr lang="en-US" sz="2800" b="1" i="1">
                            <a:latin typeface="Cambria Math" panose="02040503050406030204" pitchFamily="18" charset="0"/>
                          </a:rPr>
                          <m:t>(</m:t>
                        </m:r>
                        <m:f>
                          <m:fPr>
                            <m:ctrlPr>
                              <a:rPr lang="en-US" sz="2800" b="1" i="1">
                                <a:latin typeface="Cambria Math" panose="02040503050406030204" pitchFamily="18" charset="0"/>
                              </a:rPr>
                            </m:ctrlPr>
                          </m:fPr>
                          <m:num>
                            <m:r>
                              <a:rPr lang="en-US" sz="2800" b="1" i="1">
                                <a:latin typeface="Cambria Math" panose="02040503050406030204" pitchFamily="18" charset="0"/>
                              </a:rPr>
                              <m:t>𝑭𝒖𝒕𝒖𝒓𝒆</m:t>
                            </m:r>
                            <m:r>
                              <a:rPr lang="en-US" sz="2800" b="1" i="1">
                                <a:latin typeface="Cambria Math" panose="02040503050406030204" pitchFamily="18" charset="0"/>
                              </a:rPr>
                              <m:t> </m:t>
                            </m:r>
                            <m:r>
                              <a:rPr lang="en-US" sz="2800" b="1" i="1">
                                <a:latin typeface="Cambria Math" panose="02040503050406030204" pitchFamily="18" charset="0"/>
                              </a:rPr>
                              <m:t>𝒂𝒎𝒐𝒖𝒏𝒕</m:t>
                            </m:r>
                          </m:num>
                          <m:den>
                            <m:r>
                              <a:rPr lang="en-US" sz="2800" b="1" i="1">
                                <a:latin typeface="Cambria Math" panose="02040503050406030204" pitchFamily="18" charset="0"/>
                              </a:rPr>
                              <m:t>𝒔𝒕𝒂𝒓𝒕</m:t>
                            </m:r>
                            <m:r>
                              <a:rPr lang="en-US" sz="2800" b="1" i="1">
                                <a:latin typeface="Cambria Math" panose="02040503050406030204" pitchFamily="18" charset="0"/>
                              </a:rPr>
                              <m:t> </m:t>
                            </m:r>
                            <m:r>
                              <a:rPr lang="en-US" sz="2800" b="1" i="1">
                                <a:latin typeface="Cambria Math" panose="02040503050406030204" pitchFamily="18" charset="0"/>
                              </a:rPr>
                              <m:t>𝒂𝒎𝒐𝒖𝒏𝒕</m:t>
                            </m:r>
                          </m:den>
                        </m:f>
                        <m:r>
                          <a:rPr lang="en-US" sz="2800" b="1" i="1">
                            <a:latin typeface="Cambria Math" panose="02040503050406030204" pitchFamily="18" charset="0"/>
                          </a:rPr>
                          <m:t>)</m:t>
                        </m:r>
                      </m:e>
                      <m:sup>
                        <m:f>
                          <m:fPr>
                            <m:ctrlPr>
                              <a:rPr lang="en-US" sz="2800" b="1" i="1">
                                <a:latin typeface="Cambria Math" panose="02040503050406030204" pitchFamily="18" charset="0"/>
                              </a:rPr>
                            </m:ctrlPr>
                          </m:fPr>
                          <m:num>
                            <m:r>
                              <a:rPr lang="en-US" sz="2800" b="1" i="1">
                                <a:latin typeface="Cambria Math" panose="02040503050406030204" pitchFamily="18" charset="0"/>
                              </a:rPr>
                              <m:t>𝟏</m:t>
                            </m:r>
                          </m:num>
                          <m:den>
                            <m:r>
                              <a:rPr lang="en-US" sz="2800" b="1" i="1">
                                <a:latin typeface="Cambria Math" panose="02040503050406030204" pitchFamily="18" charset="0"/>
                              </a:rPr>
                              <m:t>𝑻𝒊𝒎𝒆</m:t>
                            </m:r>
                          </m:den>
                        </m:f>
                      </m:sup>
                    </m:sSup>
                    <m:r>
                      <a:rPr lang="en-US" sz="2800" b="1" i="1">
                        <a:latin typeface="Cambria Math" panose="02040503050406030204" pitchFamily="18" charset="0"/>
                      </a:rPr>
                      <m:t>−</m:t>
                    </m:r>
                    <m:r>
                      <a:rPr lang="en-US" sz="2800" b="1" i="1">
                        <a:latin typeface="Cambria Math" panose="02040503050406030204" pitchFamily="18" charset="0"/>
                      </a:rPr>
                      <m:t>𝟏</m:t>
                    </m:r>
                  </m:oMath>
                </a14:m>
                <a:endParaRPr lang="en-US" sz="2800" b="1" dirty="0">
                  <a:latin typeface="Times New Roman" panose="02020603050405020304" pitchFamily="18" charset="0"/>
                  <a:cs typeface="Times New Roman" panose="02020603050405020304" pitchFamily="18" charset="0"/>
                </a:endParaRPr>
              </a:p>
              <a:p>
                <a:pPr marL="0" indent="0">
                  <a:buNone/>
                </a:pPr>
                <a:endParaRPr lang="en-US" sz="2800" b="1" dirty="0">
                  <a:latin typeface="Times New Roman" panose="02020603050405020304" pitchFamily="18" charset="0"/>
                  <a:cs typeface="Times New Roman" panose="02020603050405020304" pitchFamily="18" charset="0"/>
                </a:endParaRPr>
              </a:p>
              <a:p>
                <a14:m>
                  <m:oMath xmlns:m="http://schemas.openxmlformats.org/officeDocument/2006/math">
                    <m:r>
                      <a:rPr lang="en-US" sz="3200" b="1" i="1">
                        <a:latin typeface="Cambria Math" panose="02040503050406030204" pitchFamily="18" charset="0"/>
                      </a:rPr>
                      <m:t>𝑹𝑶𝑹</m:t>
                    </m:r>
                    <m:r>
                      <a:rPr lang="en-US" sz="3200" b="1" i="1">
                        <a:latin typeface="Cambria Math" panose="02040503050406030204" pitchFamily="18" charset="0"/>
                      </a:rPr>
                      <m:t>=</m:t>
                    </m:r>
                    <m:r>
                      <a:rPr lang="en-US" sz="2800" i="1">
                        <a:latin typeface="Cambria Math" panose="02040503050406030204" pitchFamily="18" charset="0"/>
                      </a:rPr>
                      <m:t>((</m:t>
                    </m:r>
                    <m:sSup>
                      <m:sSupPr>
                        <m:ctrlPr>
                          <a:rPr lang="en-US" sz="2800" i="1">
                            <a:latin typeface="Cambria Math" panose="02040503050406030204" pitchFamily="18" charset="0"/>
                          </a:rPr>
                        </m:ctrlPr>
                      </m:sSupPr>
                      <m:e>
                        <m:f>
                          <m:fPr>
                            <m:ctrlPr>
                              <a:rPr lang="en-US" sz="2800" i="1">
                                <a:latin typeface="Cambria Math" panose="02040503050406030204" pitchFamily="18" charset="0"/>
                              </a:rPr>
                            </m:ctrlPr>
                          </m:fPr>
                          <m:num>
                            <m:r>
                              <a:rPr lang="en-US" sz="2800" i="1">
                                <a:latin typeface="Cambria Math" panose="02040503050406030204" pitchFamily="18" charset="0"/>
                              </a:rPr>
                              <m:t>7</m:t>
                            </m:r>
                            <m:r>
                              <a:rPr lang="en-US" sz="2800" i="1">
                                <a:latin typeface="Cambria Math" panose="02040503050406030204" pitchFamily="18" charset="0"/>
                              </a:rPr>
                              <m:t>,</m:t>
                            </m:r>
                            <m:r>
                              <a:rPr lang="en-US" sz="2800" i="1">
                                <a:latin typeface="Cambria Math" panose="02040503050406030204" pitchFamily="18" charset="0"/>
                              </a:rPr>
                              <m:t>382</m:t>
                            </m:r>
                            <m:r>
                              <a:rPr lang="en-US" sz="2800" i="1">
                                <a:latin typeface="Cambria Math" panose="02040503050406030204" pitchFamily="18" charset="0"/>
                              </a:rPr>
                              <m:t>,</m:t>
                            </m:r>
                            <m:r>
                              <a:rPr lang="en-US" sz="2800" i="1">
                                <a:latin typeface="Cambria Math" panose="02040503050406030204" pitchFamily="18" charset="0"/>
                              </a:rPr>
                              <m:t>001</m:t>
                            </m:r>
                            <m:r>
                              <a:rPr lang="en-US" sz="2800" i="1">
                                <a:latin typeface="Cambria Math" panose="02040503050406030204" pitchFamily="18" charset="0"/>
                              </a:rPr>
                              <m:t>.</m:t>
                            </m:r>
                            <m:r>
                              <a:rPr lang="en-US" sz="2800" i="1">
                                <a:latin typeface="Cambria Math" panose="02040503050406030204" pitchFamily="18" charset="0"/>
                              </a:rPr>
                              <m:t>919</m:t>
                            </m:r>
                          </m:num>
                          <m:den>
                            <m:r>
                              <a:rPr lang="en-US" sz="2800" i="1">
                                <a:latin typeface="Cambria Math" panose="02040503050406030204" pitchFamily="18" charset="0"/>
                              </a:rPr>
                              <m:t>3</m:t>
                            </m:r>
                            <m:r>
                              <a:rPr lang="en-US" sz="2800" i="1">
                                <a:latin typeface="Cambria Math" panose="02040503050406030204" pitchFamily="18" charset="0"/>
                              </a:rPr>
                              <m:t>,</m:t>
                            </m:r>
                            <m:r>
                              <a:rPr lang="en-US" sz="2800" i="1">
                                <a:latin typeface="Cambria Math" panose="02040503050406030204" pitchFamily="18" charset="0"/>
                              </a:rPr>
                              <m:t>124</m:t>
                            </m:r>
                            <m:r>
                              <a:rPr lang="en-US" sz="2800" i="1">
                                <a:latin typeface="Cambria Math" panose="02040503050406030204" pitchFamily="18" charset="0"/>
                              </a:rPr>
                              <m:t>,</m:t>
                            </m:r>
                            <m:r>
                              <a:rPr lang="en-US" sz="2800" i="1">
                                <a:latin typeface="Cambria Math" panose="02040503050406030204" pitchFamily="18" charset="0"/>
                              </a:rPr>
                              <m:t>216</m:t>
                            </m:r>
                          </m:den>
                        </m:f>
                        <m:r>
                          <a:rPr lang="en-US" sz="2800" i="1">
                            <a:latin typeface="Cambria Math" panose="02040503050406030204" pitchFamily="18" charset="0"/>
                          </a:rPr>
                          <m:t>)</m:t>
                        </m:r>
                      </m:e>
                      <m:sup>
                        <m:f>
                          <m:fPr>
                            <m:ctrlPr>
                              <a:rPr lang="en-US" sz="2800" i="1">
                                <a:latin typeface="Cambria Math" panose="02040503050406030204" pitchFamily="18" charset="0"/>
                              </a:rPr>
                            </m:ctrlPr>
                          </m:fPr>
                          <m:num>
                            <m:r>
                              <a:rPr lang="en-US" sz="2800" i="1">
                                <a:latin typeface="Cambria Math" panose="02040503050406030204" pitchFamily="18" charset="0"/>
                              </a:rPr>
                              <m:t>1</m:t>
                            </m:r>
                          </m:num>
                          <m:den>
                            <m:r>
                              <a:rPr lang="en-US" sz="2800" i="1">
                                <a:latin typeface="Cambria Math" panose="02040503050406030204" pitchFamily="18" charset="0"/>
                              </a:rPr>
                              <m:t>4</m:t>
                            </m:r>
                          </m:den>
                        </m:f>
                      </m:sup>
                    </m:sSup>
                    <m:r>
                      <a:rPr lang="en-US" sz="2800" i="1">
                        <a:latin typeface="Cambria Math" panose="02040503050406030204" pitchFamily="18" charset="0"/>
                      </a:rPr>
                      <m:t>−</m:t>
                    </m:r>
                    <m:r>
                      <a:rPr lang="en-US" sz="2800" i="1">
                        <a:latin typeface="Cambria Math" panose="02040503050406030204" pitchFamily="18" charset="0"/>
                      </a:rPr>
                      <m:t>1</m:t>
                    </m:r>
                    <m:r>
                      <a:rPr lang="en-US" sz="2800" i="1">
                        <a:latin typeface="Cambria Math" panose="02040503050406030204" pitchFamily="18" charset="0"/>
                      </a:rPr>
                      <m:t>)×</m:t>
                    </m:r>
                    <m:r>
                      <a:rPr lang="en-US" sz="2800" i="1">
                        <a:latin typeface="Cambria Math" panose="02040503050406030204" pitchFamily="18" charset="0"/>
                      </a:rPr>
                      <m:t>100</m:t>
                    </m:r>
                    <m:r>
                      <a:rPr lang="en-US" sz="2800" i="1">
                        <a:latin typeface="Cambria Math" panose="02040503050406030204" pitchFamily="18" charset="0"/>
                      </a:rPr>
                      <m:t>%</m:t>
                    </m:r>
                  </m:oMath>
                </a14:m>
                <a:endParaRPr lang="en-US" sz="2800" i="1" dirty="0"/>
              </a:p>
              <a:p>
                <a:pPr marL="0" indent="0">
                  <a:buNone/>
                </a:pPr>
                <a:endParaRPr lang="en-US" sz="2800" i="1" dirty="0"/>
              </a:p>
              <a:p>
                <a:pPr marL="0" indent="0">
                  <a:buNone/>
                </a:pPr>
                <a14:m>
                  <m:oMathPara xmlns:m="http://schemas.openxmlformats.org/officeDocument/2006/math">
                    <m:oMathParaPr>
                      <m:jc m:val="centerGroup"/>
                    </m:oMathParaPr>
                    <m:oMath xmlns:m="http://schemas.openxmlformats.org/officeDocument/2006/math">
                      <m:r>
                        <a:rPr lang="en-US" sz="2800" i="1">
                          <a:latin typeface="Cambria Math" panose="02040503050406030204" pitchFamily="18" charset="0"/>
                        </a:rPr>
                        <m:t>=</m:t>
                      </m:r>
                      <m:r>
                        <a:rPr lang="en-US" sz="2800" i="1">
                          <a:latin typeface="Cambria Math" panose="02040503050406030204" pitchFamily="18" charset="0"/>
                        </a:rPr>
                        <m:t>23</m:t>
                      </m:r>
                      <m:r>
                        <a:rPr lang="en-US" sz="2800" i="1">
                          <a:latin typeface="Cambria Math" panose="02040503050406030204" pitchFamily="18" charset="0"/>
                        </a:rPr>
                        <m:t>.</m:t>
                      </m:r>
                      <m:r>
                        <a:rPr lang="en-US" sz="2800" i="1">
                          <a:latin typeface="Cambria Math" panose="02040503050406030204" pitchFamily="18" charset="0"/>
                        </a:rPr>
                        <m:t>98</m:t>
                      </m:r>
                      <m:r>
                        <a:rPr lang="en-US" sz="2800" i="1">
                          <a:latin typeface="Cambria Math" panose="02040503050406030204" pitchFamily="18" charset="0"/>
                        </a:rPr>
                        <m:t>%</m:t>
                      </m:r>
                    </m:oMath>
                  </m:oMathPara>
                </a14:m>
                <a:endParaRPr lang="en-US" sz="3600" b="1" dirty="0">
                  <a:latin typeface="Times New Roman" panose="02020603050405020304" pitchFamily="18" charset="0"/>
                  <a:cs typeface="Times New Roman" panose="02020603050405020304" pitchFamily="18" charset="0"/>
                </a:endParaRPr>
              </a:p>
            </p:txBody>
          </p:sp>
        </mc:Choice>
        <mc:Fallback xmlns="">
          <p:sp>
            <p:nvSpPr>
              <p:cNvPr id="5" name="Content Placeholder 4">
                <a:extLst>
                  <a:ext uri="{FF2B5EF4-FFF2-40B4-BE49-F238E27FC236}">
                    <a16:creationId xmlns:a16="http://schemas.microsoft.com/office/drawing/2014/main" id="{C7B393B6-E57B-DAE6-537D-11CA4E743A71}"/>
                  </a:ext>
                </a:extLst>
              </p:cNvPr>
              <p:cNvSpPr>
                <a:spLocks noGrp="1" noRot="1" noChangeAspect="1" noMove="1" noResize="1" noEditPoints="1" noAdjustHandles="1" noChangeArrowheads="1" noChangeShapeType="1" noTextEdit="1"/>
              </p:cNvSpPr>
              <p:nvPr>
                <p:ph sz="half" idx="1"/>
              </p:nvPr>
            </p:nvSpPr>
            <p:spPr>
              <a:xfrm>
                <a:off x="1524002" y="1905000"/>
                <a:ext cx="8153399" cy="4486805"/>
              </a:xfrm>
              <a:blipFill>
                <a:blip r:embed="rId2"/>
                <a:stretch>
                  <a:fillRect/>
                </a:stretch>
              </a:blipFill>
            </p:spPr>
            <p:txBody>
              <a:bodyPr/>
              <a:lstStyle/>
              <a:p>
                <a:r>
                  <a:rPr lang="ar-SA">
                    <a:noFill/>
                  </a:rPr>
                  <a:t> </a:t>
                </a:r>
              </a:p>
            </p:txBody>
          </p:sp>
        </mc:Fallback>
      </mc:AlternateContent>
      <p:pic>
        <p:nvPicPr>
          <p:cNvPr id="3" name="Picture 2">
            <a:extLst>
              <a:ext uri="{FF2B5EF4-FFF2-40B4-BE49-F238E27FC236}">
                <a16:creationId xmlns:a16="http://schemas.microsoft.com/office/drawing/2014/main" id="{229D61B9-6857-F88D-491D-F0E264E698F4}"/>
              </a:ext>
            </a:extLst>
          </p:cNvPr>
          <p:cNvPicPr>
            <a:picLocks noChangeAspect="1"/>
          </p:cNvPicPr>
          <p:nvPr/>
        </p:nvPicPr>
        <p:blipFill>
          <a:blip r:embed="rId3"/>
          <a:stretch>
            <a:fillRect/>
          </a:stretch>
        </p:blipFill>
        <p:spPr>
          <a:xfrm>
            <a:off x="10893439" y="0"/>
            <a:ext cx="1298561" cy="762066"/>
          </a:xfrm>
          <a:prstGeom prst="rect">
            <a:avLst/>
          </a:prstGeom>
        </p:spPr>
      </p:pic>
    </p:spTree>
    <p:extLst>
      <p:ext uri="{BB962C8B-B14F-4D97-AF65-F5344CB8AC3E}">
        <p14:creationId xmlns:p14="http://schemas.microsoft.com/office/powerpoint/2010/main" val="660898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9525000" cy="1020762"/>
          </a:xfrm>
        </p:spPr>
        <p:txBody>
          <a:bodyPr>
            <a:normAutofit/>
          </a:bodyPr>
          <a:lstStyle/>
          <a:p>
            <a:pPr marL="1371600" lvl="3" algn="just" rtl="0">
              <a:lnSpc>
                <a:spcPct val="150000"/>
              </a:lnSpc>
              <a:spcBef>
                <a:spcPts val="200"/>
              </a:spcBef>
            </a:pPr>
            <a:r>
              <a:rPr lang="en-US" sz="44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Internal Rate of Return (IRR)</a:t>
            </a:r>
            <a:endParaRPr lang="en-US" sz="4400" b="1" dirty="0">
              <a:solidFill>
                <a:schemeClr val="tx1"/>
              </a:solidFill>
              <a:latin typeface="Calibri Light" panose="020F0302020204030204" pitchFamily="34" charset="0"/>
              <a:ea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C7B393B6-E57B-DAE6-537D-11CA4E743A71}"/>
                  </a:ext>
                </a:extLst>
              </p:cNvPr>
              <p:cNvSpPr>
                <a:spLocks noGrp="1"/>
              </p:cNvSpPr>
              <p:nvPr>
                <p:ph sz="half" idx="1"/>
              </p:nvPr>
            </p:nvSpPr>
            <p:spPr>
              <a:xfrm>
                <a:off x="1524001" y="1905000"/>
                <a:ext cx="9525000" cy="4486805"/>
              </a:xfrm>
            </p:spPr>
            <p:txBody>
              <a:bodyPr>
                <a:normAutofit/>
              </a:bodyPr>
              <a:lstStyle/>
              <a:p>
                <a14:m>
                  <m:oMath xmlns:m="http://schemas.openxmlformats.org/officeDocument/2006/math">
                    <m:r>
                      <m:rPr>
                        <m:nor/>
                      </m:rPr>
                      <a:rPr lang="en-US" b="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m:t>Trial</m:t>
                    </m:r>
                    <m:r>
                      <m:rPr>
                        <m:nor/>
                      </m:rPr>
                      <a:rPr lang="en-US" b="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m:t> </m:t>
                    </m:r>
                    <m:r>
                      <m:rPr>
                        <m:nor/>
                      </m:rPr>
                      <a:rPr lang="en-US" b="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m:t>and</m:t>
                    </m:r>
                    <m:r>
                      <m:rPr>
                        <m:nor/>
                      </m:rPr>
                      <a:rPr lang="en-US" b="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m:t> </m:t>
                    </m:r>
                    <m:r>
                      <m:rPr>
                        <m:nor/>
                      </m:rPr>
                      <a:rPr lang="en-US" b="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m:t>error</m:t>
                    </m:r>
                    <m:r>
                      <m:rPr>
                        <m:nor/>
                      </m:rPr>
                      <a:rPr lang="en-US" b="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m:t> </m:t>
                    </m:r>
                    <m:r>
                      <m:rPr>
                        <m:nor/>
                      </m:rPr>
                      <a:rPr lang="en-US" b="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m:t>to</m:t>
                    </m:r>
                    <m:r>
                      <m:rPr>
                        <m:nor/>
                      </m:rPr>
                      <a:rPr lang="en-US" b="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m:t> </m:t>
                    </m:r>
                    <m:r>
                      <m:rPr>
                        <m:nor/>
                      </m:rPr>
                      <a:rPr lang="en-US" b="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m:t>find</m:t>
                    </m:r>
                    <m:r>
                      <m:rPr>
                        <m:nor/>
                      </m:rPr>
                      <a:rPr lang="en-US" b="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m:t> </m:t>
                    </m:r>
                    <m:r>
                      <m:rPr>
                        <m:nor/>
                      </m:rPr>
                      <a:rPr lang="en-US" b="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m:t>an</m:t>
                    </m:r>
                    <m:r>
                      <m:rPr>
                        <m:nor/>
                      </m:rPr>
                      <a:rPr lang="en-US" b="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m:t> (</m:t>
                    </m:r>
                    <m:r>
                      <m:rPr>
                        <m:nor/>
                      </m:rPr>
                      <a:rPr lang="en-US" b="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m:t>IRR</m:t>
                    </m:r>
                    <m:r>
                      <m:rPr>
                        <m:nor/>
                      </m:rPr>
                      <a:rPr lang="en-US" b="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m:t>)</m:t>
                    </m:r>
                  </m:oMath>
                </a14:m>
                <a:endParaRPr lang="en-US" b="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14:m>
                  <m:oMath xmlns:m="http://schemas.openxmlformats.org/officeDocument/2006/math">
                    <m:r>
                      <a:rPr lang="en-US" b="1" i="1">
                        <a:latin typeface="Cambria Math" panose="02040503050406030204" pitchFamily="18" charset="0"/>
                      </a:rPr>
                      <m:t>𝟎</m:t>
                    </m:r>
                    <m:r>
                      <a:rPr lang="en-US" b="1" i="1">
                        <a:latin typeface="Cambria Math" panose="02040503050406030204" pitchFamily="18" charset="0"/>
                      </a:rPr>
                      <m:t>=</m:t>
                    </m:r>
                    <m:r>
                      <a:rPr lang="en-US" b="1" i="1">
                        <a:latin typeface="Cambria Math" panose="02040503050406030204" pitchFamily="18" charset="0"/>
                      </a:rPr>
                      <m:t>𝑪𝑭</m:t>
                    </m:r>
                    <m:r>
                      <a:rPr lang="en-US" b="1" i="1">
                        <a:latin typeface="Cambria Math" panose="02040503050406030204" pitchFamily="18" charset="0"/>
                      </a:rPr>
                      <m:t>𝟎</m:t>
                    </m:r>
                    <m:r>
                      <a:rPr lang="en-US" b="1" i="1">
                        <a:latin typeface="Cambria Math" panose="02040503050406030204" pitchFamily="18" charset="0"/>
                      </a:rPr>
                      <m:t>+</m:t>
                    </m:r>
                    <m:f>
                      <m:fPr>
                        <m:ctrlPr>
                          <a:rPr lang="en-US" b="1" i="1">
                            <a:latin typeface="Cambria Math" panose="02040503050406030204" pitchFamily="18" charset="0"/>
                          </a:rPr>
                        </m:ctrlPr>
                      </m:fPr>
                      <m:num>
                        <m:sSub>
                          <m:sSubPr>
                            <m:ctrlPr>
                              <a:rPr lang="en-US" b="1" i="1">
                                <a:latin typeface="Cambria Math" panose="02040503050406030204" pitchFamily="18" charset="0"/>
                              </a:rPr>
                            </m:ctrlPr>
                          </m:sSubPr>
                          <m:e>
                            <m:r>
                              <a:rPr lang="en-US" b="1" i="1">
                                <a:latin typeface="Cambria Math" panose="02040503050406030204" pitchFamily="18" charset="0"/>
                              </a:rPr>
                              <m:t>𝑪𝑭</m:t>
                            </m:r>
                          </m:e>
                          <m:sub>
                            <m:r>
                              <a:rPr lang="en-US" b="1" i="1">
                                <a:latin typeface="Cambria Math" panose="02040503050406030204" pitchFamily="18" charset="0"/>
                              </a:rPr>
                              <m:t>𝟏</m:t>
                            </m:r>
                          </m:sub>
                        </m:sSub>
                      </m:num>
                      <m:den>
                        <m:d>
                          <m:dPr>
                            <m:ctrlPr>
                              <a:rPr lang="en-US" b="1" i="1">
                                <a:latin typeface="Cambria Math" panose="02040503050406030204" pitchFamily="18" charset="0"/>
                              </a:rPr>
                            </m:ctrlPr>
                          </m:dPr>
                          <m:e>
                            <m:r>
                              <a:rPr lang="en-US" b="1" i="1">
                                <a:latin typeface="Cambria Math" panose="02040503050406030204" pitchFamily="18" charset="0"/>
                              </a:rPr>
                              <m:t>𝟏</m:t>
                            </m:r>
                            <m:r>
                              <a:rPr lang="en-US" b="1" i="1">
                                <a:latin typeface="Cambria Math" panose="02040503050406030204" pitchFamily="18" charset="0"/>
                              </a:rPr>
                              <m:t>+</m:t>
                            </m:r>
                            <m:r>
                              <a:rPr lang="en-US" b="1" i="1">
                                <a:latin typeface="Cambria Math" panose="02040503050406030204" pitchFamily="18" charset="0"/>
                              </a:rPr>
                              <m:t>𝑰𝑹𝑹</m:t>
                            </m:r>
                          </m:e>
                        </m:d>
                      </m:den>
                    </m:f>
                    <m:r>
                      <a:rPr lang="en-US" b="1" i="1">
                        <a:latin typeface="Cambria Math" panose="02040503050406030204" pitchFamily="18" charset="0"/>
                      </a:rPr>
                      <m:t>+</m:t>
                    </m:r>
                    <m:f>
                      <m:fPr>
                        <m:ctrlPr>
                          <a:rPr lang="en-US" b="1" i="1">
                            <a:latin typeface="Cambria Math" panose="02040503050406030204" pitchFamily="18" charset="0"/>
                          </a:rPr>
                        </m:ctrlPr>
                      </m:fPr>
                      <m:num>
                        <m:sSub>
                          <m:sSubPr>
                            <m:ctrlPr>
                              <a:rPr lang="en-US" b="1" i="1">
                                <a:latin typeface="Cambria Math" panose="02040503050406030204" pitchFamily="18" charset="0"/>
                              </a:rPr>
                            </m:ctrlPr>
                          </m:sSubPr>
                          <m:e>
                            <m:r>
                              <a:rPr lang="en-US" b="1" i="1">
                                <a:latin typeface="Cambria Math" panose="02040503050406030204" pitchFamily="18" charset="0"/>
                              </a:rPr>
                              <m:t>𝑪𝑭</m:t>
                            </m:r>
                          </m:e>
                          <m:sub>
                            <m:r>
                              <a:rPr lang="en-US" b="1" i="1">
                                <a:latin typeface="Cambria Math" panose="02040503050406030204" pitchFamily="18" charset="0"/>
                              </a:rPr>
                              <m:t>𝟐</m:t>
                            </m:r>
                          </m:sub>
                        </m:sSub>
                      </m:num>
                      <m:den>
                        <m:sSup>
                          <m:sSupPr>
                            <m:ctrlPr>
                              <a:rPr lang="en-US" b="1" i="1">
                                <a:latin typeface="Cambria Math" panose="02040503050406030204" pitchFamily="18" charset="0"/>
                              </a:rPr>
                            </m:ctrlPr>
                          </m:sSupPr>
                          <m:e>
                            <m:d>
                              <m:dPr>
                                <m:ctrlPr>
                                  <a:rPr lang="en-US" b="1" i="1">
                                    <a:latin typeface="Cambria Math" panose="02040503050406030204" pitchFamily="18" charset="0"/>
                                  </a:rPr>
                                </m:ctrlPr>
                              </m:dPr>
                              <m:e>
                                <m:r>
                                  <a:rPr lang="en-US" b="1" i="1">
                                    <a:latin typeface="Cambria Math" panose="02040503050406030204" pitchFamily="18" charset="0"/>
                                  </a:rPr>
                                  <m:t>𝟏</m:t>
                                </m:r>
                                <m:r>
                                  <a:rPr lang="en-US" b="1" i="1">
                                    <a:latin typeface="Cambria Math" panose="02040503050406030204" pitchFamily="18" charset="0"/>
                                  </a:rPr>
                                  <m:t>+</m:t>
                                </m:r>
                                <m:r>
                                  <a:rPr lang="en-US" b="1" i="1">
                                    <a:latin typeface="Cambria Math" panose="02040503050406030204" pitchFamily="18" charset="0"/>
                                  </a:rPr>
                                  <m:t>𝑰𝑹𝑹</m:t>
                                </m:r>
                              </m:e>
                            </m:d>
                          </m:e>
                          <m:sup>
                            <m:r>
                              <a:rPr lang="en-US" b="1" i="1">
                                <a:latin typeface="Cambria Math" panose="02040503050406030204" pitchFamily="18" charset="0"/>
                              </a:rPr>
                              <m:t>𝟐</m:t>
                            </m:r>
                          </m:sup>
                        </m:sSup>
                      </m:den>
                    </m:f>
                    <m:r>
                      <a:rPr lang="en-US" b="1" i="1">
                        <a:latin typeface="Cambria Math" panose="02040503050406030204" pitchFamily="18" charset="0"/>
                      </a:rPr>
                      <m:t>+</m:t>
                    </m:r>
                    <m:f>
                      <m:fPr>
                        <m:ctrlPr>
                          <a:rPr lang="en-US" b="1" i="1">
                            <a:latin typeface="Cambria Math" panose="02040503050406030204" pitchFamily="18" charset="0"/>
                          </a:rPr>
                        </m:ctrlPr>
                      </m:fPr>
                      <m:num>
                        <m:sSub>
                          <m:sSubPr>
                            <m:ctrlPr>
                              <a:rPr lang="en-US" b="1" i="1">
                                <a:latin typeface="Cambria Math" panose="02040503050406030204" pitchFamily="18" charset="0"/>
                              </a:rPr>
                            </m:ctrlPr>
                          </m:sSubPr>
                          <m:e>
                            <m:r>
                              <a:rPr lang="en-US" b="1" i="1">
                                <a:latin typeface="Cambria Math" panose="02040503050406030204" pitchFamily="18" charset="0"/>
                              </a:rPr>
                              <m:t>𝑪𝑭</m:t>
                            </m:r>
                          </m:e>
                          <m:sub>
                            <m:r>
                              <a:rPr lang="en-US" b="1" i="1">
                                <a:latin typeface="Cambria Math" panose="02040503050406030204" pitchFamily="18" charset="0"/>
                              </a:rPr>
                              <m:t>𝟑</m:t>
                            </m:r>
                          </m:sub>
                        </m:sSub>
                      </m:num>
                      <m:den>
                        <m:sSup>
                          <m:sSupPr>
                            <m:ctrlPr>
                              <a:rPr lang="en-US" b="1" i="1">
                                <a:latin typeface="Cambria Math" panose="02040503050406030204" pitchFamily="18" charset="0"/>
                              </a:rPr>
                            </m:ctrlPr>
                          </m:sSupPr>
                          <m:e>
                            <m:r>
                              <a:rPr lang="en-US" b="1" i="1">
                                <a:latin typeface="Cambria Math" panose="02040503050406030204" pitchFamily="18" charset="0"/>
                              </a:rPr>
                              <m:t>(</m:t>
                            </m:r>
                            <m:r>
                              <a:rPr lang="en-US" b="1" i="1">
                                <a:latin typeface="Cambria Math" panose="02040503050406030204" pitchFamily="18" charset="0"/>
                              </a:rPr>
                              <m:t>𝟏</m:t>
                            </m:r>
                            <m:r>
                              <a:rPr lang="en-US" b="1" i="1">
                                <a:latin typeface="Cambria Math" panose="02040503050406030204" pitchFamily="18" charset="0"/>
                              </a:rPr>
                              <m:t>+</m:t>
                            </m:r>
                            <m:r>
                              <a:rPr lang="en-US" b="1" i="1">
                                <a:latin typeface="Cambria Math" panose="02040503050406030204" pitchFamily="18" charset="0"/>
                              </a:rPr>
                              <m:t>𝑰𝑹𝑹</m:t>
                            </m:r>
                            <m:r>
                              <a:rPr lang="en-US" b="1" i="1">
                                <a:latin typeface="Cambria Math" panose="02040503050406030204" pitchFamily="18" charset="0"/>
                              </a:rPr>
                              <m:t>)</m:t>
                            </m:r>
                          </m:e>
                          <m:sup>
                            <m:r>
                              <a:rPr lang="en-US" b="1" i="1">
                                <a:latin typeface="Cambria Math" panose="02040503050406030204" pitchFamily="18" charset="0"/>
                              </a:rPr>
                              <m:t>𝟑</m:t>
                            </m:r>
                          </m:sup>
                        </m:sSup>
                      </m:den>
                    </m:f>
                    <m:r>
                      <a:rPr lang="en-US" b="1" i="1">
                        <a:latin typeface="Cambria Math" panose="02040503050406030204" pitchFamily="18" charset="0"/>
                      </a:rPr>
                      <m:t>+…+</m:t>
                    </m:r>
                    <m:f>
                      <m:fPr>
                        <m:ctrlPr>
                          <a:rPr lang="en-US" b="1" i="1">
                            <a:latin typeface="Cambria Math" panose="02040503050406030204" pitchFamily="18" charset="0"/>
                          </a:rPr>
                        </m:ctrlPr>
                      </m:fPr>
                      <m:num>
                        <m:sSub>
                          <m:sSubPr>
                            <m:ctrlPr>
                              <a:rPr lang="en-US" b="1" i="1">
                                <a:latin typeface="Cambria Math" panose="02040503050406030204" pitchFamily="18" charset="0"/>
                              </a:rPr>
                            </m:ctrlPr>
                          </m:sSubPr>
                          <m:e>
                            <m:r>
                              <a:rPr lang="en-US" b="1" i="1">
                                <a:latin typeface="Cambria Math" panose="02040503050406030204" pitchFamily="18" charset="0"/>
                              </a:rPr>
                              <m:t>𝑪𝑭</m:t>
                            </m:r>
                          </m:e>
                          <m:sub>
                            <m:r>
                              <a:rPr lang="en-US" b="1" i="1">
                                <a:latin typeface="Cambria Math" panose="02040503050406030204" pitchFamily="18" charset="0"/>
                              </a:rPr>
                              <m:t>𝒏</m:t>
                            </m:r>
                          </m:sub>
                        </m:sSub>
                      </m:num>
                      <m:den>
                        <m:sSup>
                          <m:sSupPr>
                            <m:ctrlPr>
                              <a:rPr lang="en-US" b="1" i="1">
                                <a:latin typeface="Cambria Math" panose="02040503050406030204" pitchFamily="18" charset="0"/>
                              </a:rPr>
                            </m:ctrlPr>
                          </m:sSupPr>
                          <m:e>
                            <m:r>
                              <a:rPr lang="en-US" b="1" i="1">
                                <a:latin typeface="Cambria Math" panose="02040503050406030204" pitchFamily="18" charset="0"/>
                              </a:rPr>
                              <m:t>(</m:t>
                            </m:r>
                            <m:r>
                              <a:rPr lang="en-US" b="1" i="1">
                                <a:latin typeface="Cambria Math" panose="02040503050406030204" pitchFamily="18" charset="0"/>
                              </a:rPr>
                              <m:t>𝟏</m:t>
                            </m:r>
                            <m:r>
                              <a:rPr lang="en-US" b="1" i="1">
                                <a:latin typeface="Cambria Math" panose="02040503050406030204" pitchFamily="18" charset="0"/>
                              </a:rPr>
                              <m:t>+</m:t>
                            </m:r>
                            <m:r>
                              <a:rPr lang="en-US" b="1" i="1">
                                <a:latin typeface="Cambria Math" panose="02040503050406030204" pitchFamily="18" charset="0"/>
                              </a:rPr>
                              <m:t>𝑰𝑹𝑹</m:t>
                            </m:r>
                            <m:r>
                              <a:rPr lang="en-US" b="1" i="1">
                                <a:latin typeface="Cambria Math" panose="02040503050406030204" pitchFamily="18" charset="0"/>
                              </a:rPr>
                              <m:t>)</m:t>
                            </m:r>
                          </m:e>
                          <m:sup>
                            <m:r>
                              <a:rPr lang="en-US" b="1" i="1">
                                <a:latin typeface="Cambria Math" panose="02040503050406030204" pitchFamily="18" charset="0"/>
                              </a:rPr>
                              <m:t>𝒏</m:t>
                            </m:r>
                          </m:sup>
                        </m:sSup>
                      </m:den>
                    </m:f>
                  </m:oMath>
                </a14:m>
                <a:endParaRPr lang="en-US" b="1" dirty="0">
                  <a:latin typeface="Times New Roman" panose="02020603050405020304" pitchFamily="18" charset="0"/>
                  <a:cs typeface="Times New Roman" panose="02020603050405020304" pitchFamily="18" charset="0"/>
                </a:endParaRPr>
              </a:p>
              <a:p>
                <a:pPr algn="just">
                  <a:lnSpc>
                    <a:spcPct val="150000"/>
                  </a:lnSpc>
                  <a:spcAft>
                    <a:spcPts val="800"/>
                  </a:spcAft>
                </a:pPr>
                <a:r>
                  <a:rPr lang="en-US" sz="2000" b="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a:t>By interpolation 50% &amp; 30%</a:t>
                </a:r>
                <a:endParaRPr lang="en-US" sz="2000" b="1" dirty="0">
                  <a:solidFill>
                    <a:schemeClr val="accent1">
                      <a:lumMod val="40000"/>
                      <a:lumOff val="60000"/>
                    </a:schemeClr>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800"/>
                  </a:spcAft>
                </a:pPr>
                <a14:m>
                  <m:oMath xmlns:m="http://schemas.openxmlformats.org/officeDocument/2006/math">
                    <m:sSub>
                      <m:sSubPr>
                        <m:ctrlPr>
                          <a:rPr lang="en-US" sz="2000" b="1" i="1">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b="1" i="1">
                            <a:latin typeface="Cambria Math" panose="02040503050406030204" pitchFamily="18" charset="0"/>
                            <a:ea typeface="Times New Roman" panose="02020603050405020304" pitchFamily="18" charset="0"/>
                            <a:cs typeface="Times New Roman" panose="02020603050405020304" pitchFamily="18" charset="0"/>
                          </a:rPr>
                          <m:t>𝑰𝑹𝑹</m:t>
                        </m:r>
                      </m:e>
                      <m:sub>
                        <m:r>
                          <a:rPr lang="en-US" sz="2000" b="1" i="1">
                            <a:latin typeface="Cambria Math" panose="02040503050406030204" pitchFamily="18" charset="0"/>
                            <a:ea typeface="Times New Roman" panose="02020603050405020304" pitchFamily="18" charset="0"/>
                            <a:cs typeface="Times New Roman" panose="02020603050405020304" pitchFamily="18" charset="0"/>
                          </a:rPr>
                          <m:t>𝟏</m:t>
                        </m:r>
                      </m:sub>
                    </m:sSub>
                    <m:r>
                      <a:rPr lang="en-US" sz="2000" b="1" i="1">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2000" b="1" i="1">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2000" b="1" i="1">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000" b="1" i="1">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b="1" i="1">
                                    <a:latin typeface="Cambria Math" panose="02040503050406030204" pitchFamily="18" charset="0"/>
                                    <a:ea typeface="Times New Roman" panose="02020603050405020304" pitchFamily="18" charset="0"/>
                                    <a:cs typeface="Times New Roman" panose="02020603050405020304" pitchFamily="18" charset="0"/>
                                  </a:rPr>
                                  <m:t>𝑵𝑷𝑽</m:t>
                                </m:r>
                              </m:e>
                              <m:sub>
                                <m:r>
                                  <a:rPr lang="en-US" sz="2000" b="1" i="1">
                                    <a:latin typeface="Cambria Math" panose="02040503050406030204" pitchFamily="18" charset="0"/>
                                    <a:ea typeface="Times New Roman" panose="02020603050405020304" pitchFamily="18" charset="0"/>
                                    <a:cs typeface="Times New Roman" panose="02020603050405020304" pitchFamily="18" charset="0"/>
                                  </a:rPr>
                                  <m:t>𝟏</m:t>
                                </m:r>
                              </m:sub>
                            </m:sSub>
                          </m:num>
                          <m:den>
                            <m:sSub>
                              <m:sSubPr>
                                <m:ctrlPr>
                                  <a:rPr lang="en-US" sz="2000" b="1" i="1">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b="1" i="1">
                                    <a:latin typeface="Cambria Math" panose="02040503050406030204" pitchFamily="18" charset="0"/>
                                    <a:ea typeface="Times New Roman" panose="02020603050405020304" pitchFamily="18" charset="0"/>
                                    <a:cs typeface="Times New Roman" panose="02020603050405020304" pitchFamily="18" charset="0"/>
                                  </a:rPr>
                                  <m:t>𝑵𝑷𝑽</m:t>
                                </m:r>
                              </m:e>
                              <m:sub>
                                <m:r>
                                  <a:rPr lang="en-US" sz="2000" b="1" i="1">
                                    <a:latin typeface="Cambria Math" panose="02040503050406030204" pitchFamily="18" charset="0"/>
                                    <a:ea typeface="Times New Roman" panose="02020603050405020304" pitchFamily="18" charset="0"/>
                                    <a:cs typeface="Times New Roman" panose="02020603050405020304" pitchFamily="18" charset="0"/>
                                  </a:rPr>
                                  <m:t>𝟏</m:t>
                                </m:r>
                              </m:sub>
                            </m:sSub>
                            <m:r>
                              <a:rPr lang="en-US" sz="2000" b="1" i="1">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2000" b="1" i="1">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b="1" i="1">
                                    <a:latin typeface="Cambria Math" panose="02040503050406030204" pitchFamily="18" charset="0"/>
                                    <a:ea typeface="Times New Roman" panose="02020603050405020304" pitchFamily="18" charset="0"/>
                                    <a:cs typeface="Times New Roman" panose="02020603050405020304" pitchFamily="18" charset="0"/>
                                  </a:rPr>
                                  <m:t>𝑵𝑷𝑽</m:t>
                                </m:r>
                              </m:e>
                              <m:sub>
                                <m:r>
                                  <a:rPr lang="en-US" sz="2000" b="1" i="1">
                                    <a:latin typeface="Cambria Math" panose="02040503050406030204" pitchFamily="18" charset="0"/>
                                    <a:ea typeface="Times New Roman" panose="02020603050405020304" pitchFamily="18" charset="0"/>
                                    <a:cs typeface="Times New Roman" panose="02020603050405020304" pitchFamily="18" charset="0"/>
                                  </a:rPr>
                                  <m:t>𝟐</m:t>
                                </m:r>
                              </m:sub>
                            </m:sSub>
                          </m:den>
                        </m:f>
                        <m:r>
                          <a:rPr lang="en-US" sz="2000" b="1" i="1">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2000" b="1" i="1">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b="1" i="1">
                                <a:latin typeface="Cambria Math" panose="02040503050406030204" pitchFamily="18" charset="0"/>
                                <a:ea typeface="Times New Roman" panose="02020603050405020304" pitchFamily="18" charset="0"/>
                                <a:cs typeface="Times New Roman" panose="02020603050405020304" pitchFamily="18" charset="0"/>
                              </a:rPr>
                              <m:t>𝑰𝑹𝑹</m:t>
                            </m:r>
                          </m:e>
                          <m:sub>
                            <m:r>
                              <a:rPr lang="en-US" sz="2000" b="1" i="1">
                                <a:latin typeface="Cambria Math" panose="02040503050406030204" pitchFamily="18" charset="0"/>
                                <a:ea typeface="Times New Roman" panose="02020603050405020304" pitchFamily="18" charset="0"/>
                                <a:cs typeface="Times New Roman" panose="02020603050405020304" pitchFamily="18" charset="0"/>
                              </a:rPr>
                              <m:t>𝟐</m:t>
                            </m:r>
                          </m:sub>
                        </m:sSub>
                        <m:r>
                          <a:rPr lang="en-US" sz="2000" b="1" i="1">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2000" b="1" i="1">
                                <a:latin typeface="Cambria Math" panose="02040503050406030204" pitchFamily="18" charset="0"/>
                                <a:ea typeface="Times New Roman" panose="02020603050405020304" pitchFamily="18" charset="0"/>
                                <a:cs typeface="Times New Roman" panose="02020603050405020304" pitchFamily="18" charset="0"/>
                              </a:rPr>
                            </m:ctrlPr>
                          </m:sSubPr>
                          <m:e>
                            <m:r>
                              <a:rPr lang="en-US" sz="2000" b="1" i="1">
                                <a:latin typeface="Cambria Math" panose="02040503050406030204" pitchFamily="18" charset="0"/>
                                <a:ea typeface="Times New Roman" panose="02020603050405020304" pitchFamily="18" charset="0"/>
                                <a:cs typeface="Times New Roman" panose="02020603050405020304" pitchFamily="18" charset="0"/>
                              </a:rPr>
                              <m:t>𝑰𝑹𝑹</m:t>
                            </m:r>
                          </m:e>
                          <m:sub>
                            <m:r>
                              <a:rPr lang="en-US" sz="2000" b="1" i="1">
                                <a:latin typeface="Cambria Math" panose="02040503050406030204" pitchFamily="18" charset="0"/>
                                <a:ea typeface="Times New Roman" panose="02020603050405020304" pitchFamily="18" charset="0"/>
                                <a:cs typeface="Times New Roman" panose="02020603050405020304" pitchFamily="18" charset="0"/>
                              </a:rPr>
                              <m:t>𝟏</m:t>
                            </m:r>
                          </m:sub>
                        </m:sSub>
                        <m:r>
                          <a:rPr lang="en-US" sz="2000" b="1" i="1">
                            <a:latin typeface="Cambria Math" panose="02040503050406030204" pitchFamily="18" charset="0"/>
                            <a:ea typeface="Times New Roman" panose="02020603050405020304" pitchFamily="18" charset="0"/>
                            <a:cs typeface="Times New Roman" panose="02020603050405020304" pitchFamily="18" charset="0"/>
                          </a:rPr>
                          <m:t>)</m:t>
                        </m:r>
                      </m:e>
                    </m:d>
                  </m:oMath>
                </a14:m>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14:m>
                  <m:oMath xmlns:m="http://schemas.openxmlformats.org/officeDocument/2006/math">
                    <m:r>
                      <a:rPr lang="en-US" i="1">
                        <a:latin typeface="Cambria Math" panose="02040503050406030204" pitchFamily="18" charset="0"/>
                      </a:rPr>
                      <m:t>50</m:t>
                    </m:r>
                    <m:r>
                      <a:rPr lang="en-US" i="1">
                        <a:latin typeface="Cambria Math" panose="02040503050406030204" pitchFamily="18" charset="0"/>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385</m:t>
                            </m:r>
                            <m:r>
                              <a:rPr lang="en-US" i="1">
                                <a:latin typeface="Cambria Math" panose="02040503050406030204" pitchFamily="18" charset="0"/>
                              </a:rPr>
                              <m:t>,</m:t>
                            </m:r>
                            <m:r>
                              <a:rPr lang="en-US" i="1">
                                <a:latin typeface="Cambria Math" panose="02040503050406030204" pitchFamily="18" charset="0"/>
                              </a:rPr>
                              <m:t>711</m:t>
                            </m:r>
                            <m:r>
                              <a:rPr lang="en-US" i="1">
                                <a:latin typeface="Cambria Math" panose="02040503050406030204" pitchFamily="18" charset="0"/>
                              </a:rPr>
                              <m:t>.</m:t>
                            </m:r>
                            <m:r>
                              <a:rPr lang="en-US" i="1">
                                <a:latin typeface="Cambria Math" panose="02040503050406030204" pitchFamily="18" charset="0"/>
                              </a:rPr>
                              <m:t>12</m:t>
                            </m:r>
                          </m:num>
                          <m:den>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058</m:t>
                            </m:r>
                            <m:r>
                              <a:rPr lang="en-US" i="1">
                                <a:latin typeface="Cambria Math" panose="02040503050406030204" pitchFamily="18" charset="0"/>
                              </a:rPr>
                              <m:t>,</m:t>
                            </m:r>
                            <m:r>
                              <a:rPr lang="en-US" i="1">
                                <a:latin typeface="Cambria Math" panose="02040503050406030204" pitchFamily="18" charset="0"/>
                              </a:rPr>
                              <m:t>407</m:t>
                            </m:r>
                            <m:r>
                              <a:rPr lang="en-US" i="1">
                                <a:latin typeface="Cambria Math" panose="02040503050406030204" pitchFamily="18" charset="0"/>
                              </a:rPr>
                              <m:t>.</m:t>
                            </m:r>
                            <m:r>
                              <a:rPr lang="en-US" i="1">
                                <a:latin typeface="Cambria Math" panose="02040503050406030204" pitchFamily="18" charset="0"/>
                              </a:rPr>
                              <m:t>377</m:t>
                            </m:r>
                          </m:den>
                        </m:f>
                        <m:r>
                          <a:rPr lang="en-US" i="1">
                            <a:latin typeface="Cambria Math" panose="02040503050406030204" pitchFamily="18" charset="0"/>
                          </a:rPr>
                          <m:t>×−</m:t>
                        </m:r>
                        <m:r>
                          <a:rPr lang="en-US" i="1">
                            <a:latin typeface="Cambria Math" panose="02040503050406030204" pitchFamily="18" charset="0"/>
                          </a:rPr>
                          <m:t>20</m:t>
                        </m:r>
                      </m:e>
                    </m:d>
                    <m:r>
                      <a:rPr lang="en-US" i="1">
                        <a:latin typeface="Cambria Math" panose="02040503050406030204" pitchFamily="18" charset="0"/>
                      </a:rPr>
                      <m:t>=</m:t>
                    </m:r>
                    <m:r>
                      <a:rPr lang="en-US" i="1">
                        <a:latin typeface="Cambria Math" panose="02040503050406030204" pitchFamily="18" charset="0"/>
                      </a:rPr>
                      <m:t>42</m:t>
                    </m:r>
                    <m:r>
                      <a:rPr lang="en-US" i="1">
                        <a:latin typeface="Cambria Math" panose="02040503050406030204" pitchFamily="18" charset="0"/>
                      </a:rPr>
                      <m:t>.</m:t>
                    </m:r>
                    <m:r>
                      <a:rPr lang="en-US" i="1">
                        <a:latin typeface="Cambria Math" panose="02040503050406030204" pitchFamily="18" charset="0"/>
                      </a:rPr>
                      <m:t>7</m:t>
                    </m:r>
                    <m:r>
                      <a:rPr lang="en-US" i="1">
                        <a:latin typeface="Cambria Math" panose="02040503050406030204" pitchFamily="18" charset="0"/>
                      </a:rPr>
                      <m:t>%</m:t>
                    </m:r>
                  </m:oMath>
                </a14:m>
                <a:endParaRPr lang="en-US" dirty="0"/>
              </a:p>
              <a:p>
                <a:endParaRPr lang="en-US" sz="3200" b="1" dirty="0">
                  <a:latin typeface="Times New Roman" panose="02020603050405020304" pitchFamily="18" charset="0"/>
                  <a:cs typeface="Times New Roman" panose="02020603050405020304" pitchFamily="18" charset="0"/>
                </a:endParaRPr>
              </a:p>
            </p:txBody>
          </p:sp>
        </mc:Choice>
        <mc:Fallback xmlns="">
          <p:sp>
            <p:nvSpPr>
              <p:cNvPr id="5" name="Content Placeholder 4">
                <a:extLst>
                  <a:ext uri="{FF2B5EF4-FFF2-40B4-BE49-F238E27FC236}">
                    <a16:creationId xmlns:a16="http://schemas.microsoft.com/office/drawing/2014/main" id="{C7B393B6-E57B-DAE6-537D-11CA4E743A71}"/>
                  </a:ext>
                </a:extLst>
              </p:cNvPr>
              <p:cNvSpPr>
                <a:spLocks noGrp="1" noRot="1" noChangeAspect="1" noMove="1" noResize="1" noEditPoints="1" noAdjustHandles="1" noChangeArrowheads="1" noChangeShapeType="1" noTextEdit="1"/>
              </p:cNvSpPr>
              <p:nvPr>
                <p:ph sz="half" idx="1"/>
              </p:nvPr>
            </p:nvSpPr>
            <p:spPr>
              <a:xfrm>
                <a:off x="1524001" y="1905000"/>
                <a:ext cx="9525000" cy="4486805"/>
              </a:xfrm>
              <a:blipFill>
                <a:blip r:embed="rId2"/>
                <a:stretch>
                  <a:fillRect l="-832" t="-1359"/>
                </a:stretch>
              </a:blipFill>
            </p:spPr>
            <p:txBody>
              <a:bodyPr/>
              <a:lstStyle/>
              <a:p>
                <a:r>
                  <a:rPr lang="ar-SA">
                    <a:noFill/>
                  </a:rPr>
                  <a:t> </a:t>
                </a:r>
              </a:p>
            </p:txBody>
          </p:sp>
        </mc:Fallback>
      </mc:AlternateContent>
      <p:pic>
        <p:nvPicPr>
          <p:cNvPr id="3" name="Picture 2">
            <a:extLst>
              <a:ext uri="{FF2B5EF4-FFF2-40B4-BE49-F238E27FC236}">
                <a16:creationId xmlns:a16="http://schemas.microsoft.com/office/drawing/2014/main" id="{34051C2C-A045-1C01-99D5-7B9D633132C5}"/>
              </a:ext>
            </a:extLst>
          </p:cNvPr>
          <p:cNvPicPr>
            <a:picLocks noChangeAspect="1"/>
          </p:cNvPicPr>
          <p:nvPr/>
        </p:nvPicPr>
        <p:blipFill>
          <a:blip r:embed="rId3"/>
          <a:stretch>
            <a:fillRect/>
          </a:stretch>
        </p:blipFill>
        <p:spPr>
          <a:xfrm>
            <a:off x="10893439" y="0"/>
            <a:ext cx="1298561" cy="762066"/>
          </a:xfrm>
          <a:prstGeom prst="rect">
            <a:avLst/>
          </a:prstGeom>
        </p:spPr>
      </p:pic>
    </p:spTree>
    <p:extLst>
      <p:ext uri="{BB962C8B-B14F-4D97-AF65-F5344CB8AC3E}">
        <p14:creationId xmlns:p14="http://schemas.microsoft.com/office/powerpoint/2010/main" val="857472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E4604-C426-6C98-54E2-C667DC8DE5D3}"/>
              </a:ext>
            </a:extLst>
          </p:cNvPr>
          <p:cNvSpPr>
            <a:spLocks noGrp="1"/>
          </p:cNvSpPr>
          <p:nvPr>
            <p:ph type="title"/>
          </p:nvPr>
        </p:nvSpPr>
        <p:spPr>
          <a:xfrm>
            <a:off x="1525727" y="533400"/>
            <a:ext cx="9143998" cy="1371600"/>
          </a:xfrm>
        </p:spPr>
        <p:txBody>
          <a:bodyPr>
            <a:normAutofit fontScale="90000"/>
          </a:bodyPr>
          <a:lstStyle/>
          <a:p>
            <a:br>
              <a:rPr lang="en-US" sz="1800" b="1" i="1" u="sng" dirty="0">
                <a:latin typeface="Calibri Light" panose="020F0302020204030204" pitchFamily="34" charset="0"/>
                <a:ea typeface="Times New Roman" panose="02020603050405020304" pitchFamily="18" charset="0"/>
                <a:cs typeface="Times New Roman" panose="02020603050405020304" pitchFamily="18" charset="0"/>
              </a:rPr>
            </a:br>
            <a:r>
              <a:rPr lang="en-US" sz="4900" b="1" dirty="0">
                <a:latin typeface="Times New Roman" panose="02020603050405020304" pitchFamily="18" charset="0"/>
                <a:ea typeface="Times New Roman" panose="02020603050405020304" pitchFamily="18" charset="0"/>
                <a:cs typeface="Times New Roman" panose="02020603050405020304" pitchFamily="18" charset="0"/>
              </a:rPr>
              <a:t>Sensitivity analysis </a:t>
            </a:r>
            <a:br>
              <a:rPr lang="en-US" sz="1800" b="1" u="sng" dirty="0">
                <a:latin typeface="Calibri Light" panose="020F0302020204030204" pitchFamily="34" charset="0"/>
                <a:ea typeface="Times New Roman" panose="02020603050405020304" pitchFamily="18" charset="0"/>
                <a:cs typeface="Times New Roman" panose="02020603050405020304" pitchFamily="18" charset="0"/>
              </a:rPr>
            </a:br>
            <a:endParaRPr lang="en-US" u="sng"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C96D011-4CA5-8613-7B57-5035FC9C086B}"/>
                  </a:ext>
                </a:extLst>
              </p:cNvPr>
              <p:cNvSpPr>
                <a:spLocks noGrp="1"/>
              </p:cNvSpPr>
              <p:nvPr>
                <p:ph sz="half" idx="1"/>
              </p:nvPr>
            </p:nvSpPr>
            <p:spPr>
              <a:xfrm>
                <a:off x="228600" y="1676400"/>
                <a:ext cx="12725400" cy="4267200"/>
              </a:xfrm>
            </p:spPr>
            <p:txBody>
              <a:bodyPr>
                <a:normAutofit/>
              </a:bodyPr>
              <a:lstStyle/>
              <a:p>
                <a:pPr algn="just">
                  <a:lnSpc>
                    <a:spcPct val="150000"/>
                  </a:lnSpc>
                  <a:spcAft>
                    <a:spcPts val="800"/>
                  </a:spcAft>
                </a:pPr>
                <a:r>
                  <a:rPr lang="en-US" b="1" dirty="0">
                    <a:latin typeface="Times New Roman" panose="02020603050405020304" pitchFamily="18" charset="0"/>
                    <a:cs typeface="Times New Roman" panose="02020603050405020304" pitchFamily="18" charset="0"/>
                  </a:rPr>
                  <a:t>Net cash flow </a:t>
                </a:r>
                <a14:m>
                  <m:oMath xmlns:m="http://schemas.openxmlformats.org/officeDocument/2006/math">
                    <m:r>
                      <a:rPr lang="en-US" b="1" i="0" smtClean="0">
                        <a:latin typeface="Cambria Math" panose="02040503050406030204" pitchFamily="18" charset="0"/>
                      </a:rPr>
                      <m:t>𝐟𝐨𝐫</m:t>
                    </m:r>
                    <m:r>
                      <a:rPr lang="en-US" b="1" i="0" smtClean="0">
                        <a:latin typeface="Cambria Math" panose="02040503050406030204" pitchFamily="18" charset="0"/>
                      </a:rPr>
                      <m:t> </m:t>
                    </m:r>
                    <m:r>
                      <a:rPr lang="en-US" b="1" i="0" smtClean="0">
                        <a:latin typeface="Cambria Math" panose="02040503050406030204" pitchFamily="18" charset="0"/>
                      </a:rPr>
                      <m:t>𝟐𝟎</m:t>
                    </m:r>
                    <m:r>
                      <a:rPr lang="en-US" b="1" i="0" smtClean="0">
                        <a:latin typeface="Cambria Math" panose="02040503050406030204" pitchFamily="18" charset="0"/>
                      </a:rPr>
                      <m:t>% </m:t>
                    </m:r>
                  </m:oMath>
                </a14:m>
                <a:r>
                  <a:rPr lang="en-US" b="1" u="none" strike="noStrike" dirty="0">
                    <a:solidFill>
                      <a:schemeClr val="accent1">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(Good </a:t>
                </a:r>
                <a:r>
                  <a:rPr lang="en-US" b="1" dirty="0">
                    <a:solidFill>
                      <a:schemeClr val="accent1">
                        <a:lumMod val="75000"/>
                      </a:schemeClr>
                    </a:solidFill>
                    <a:latin typeface="Times New Roman" panose="02020603050405020304" pitchFamily="18" charset="0"/>
                    <a:cs typeface="Times New Roman" panose="02020603050405020304" pitchFamily="18" charset="0"/>
                  </a:rPr>
                  <a:t>scenario</a:t>
                </a:r>
                <a:r>
                  <a:rPr lang="en-US" b="1" u="none" strike="noStrike" dirty="0">
                    <a:solidFill>
                      <a:schemeClr val="accent1">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a:t>
                </a:r>
              </a:p>
              <a:p>
                <a:pPr algn="just">
                  <a:lnSpc>
                    <a:spcPct val="150000"/>
                  </a:lnSpc>
                  <a:spcAft>
                    <a:spcPts val="800"/>
                  </a:spcAft>
                </a:pPr>
                <a14:m>
                  <m:oMath xmlns:m="http://schemas.openxmlformats.org/officeDocument/2006/math">
                    <m:r>
                      <a:rPr lang="en-US" b="1" i="1">
                        <a:effectLst/>
                        <a:latin typeface="Cambria Math" panose="02040503050406030204" pitchFamily="18" charset="0"/>
                        <a:ea typeface="Calibri" panose="020F0502020204030204" pitchFamily="34" charset="0"/>
                        <a:cs typeface="Times New Roman" panose="02020603050405020304" pitchFamily="18" charset="0"/>
                      </a:rPr>
                      <m:t>𝑷𝒓𝒐𝒇𝒊𝒕</m:t>
                    </m:r>
                    <m:r>
                      <a:rPr lang="en-US" b="1" i="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𝒊𝒏</m:t>
                    </m:r>
                    <m:r>
                      <a:rPr lang="en-US" b="1" i="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𝒕𝒉𝒆</m:t>
                    </m:r>
                    <m:r>
                      <a:rPr lang="en-US" b="1" i="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𝒆𝒏𝒅</m:t>
                    </m:r>
                    <m:r>
                      <a:rPr lang="en-US" b="1" i="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𝒐𝒇</m:t>
                    </m:r>
                    <m:r>
                      <a:rPr lang="en-US" b="1" i="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𝟑</m:t>
                    </m:r>
                    <m:r>
                      <a:rPr lang="en-US" b="1" i="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𝒚𝒆𝒂𝒓𝒔</m:t>
                    </m:r>
                    <m:r>
                      <a:rPr lang="en-US" b="1" i="1">
                        <a:effectLst/>
                        <a:latin typeface="Cambria Math" panose="02040503050406030204" pitchFamily="18" charset="0"/>
                        <a:ea typeface="Calibri" panose="020F0502020204030204" pitchFamily="34" charset="0"/>
                        <a:cs typeface="Times New Roman" panose="02020603050405020304" pitchFamily="18" charset="0"/>
                      </a:rPr>
                      <m:t>=</m:t>
                    </m:r>
                    <m:r>
                      <a:rPr lang="en-US" b="1" i="1">
                        <a:effectLst/>
                        <a:latin typeface="Cambria Math" panose="02040503050406030204" pitchFamily="18" charset="0"/>
                        <a:ea typeface="Calibri" panose="020F0502020204030204" pitchFamily="34" charset="0"/>
                        <a:cs typeface="Times New Roman" panose="02020603050405020304" pitchFamily="18" charset="0"/>
                      </a:rPr>
                      <m:t>𝒕𝒐𝒕𝒂𝒍</m:t>
                    </m:r>
                    <m:r>
                      <a:rPr lang="en-US" b="1" i="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𝒈𝒓𝒐𝒔𝒔</m:t>
                    </m:r>
                    <m:r>
                      <a:rPr lang="en-US" b="1" i="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𝒑𝒓𝒐𝒇𝒊𝒕</m:t>
                    </m:r>
                    <m:r>
                      <a:rPr lang="en-US" b="1" i="1">
                        <a:effectLst/>
                        <a:latin typeface="Cambria Math" panose="02040503050406030204" pitchFamily="18" charset="0"/>
                        <a:ea typeface="Calibri" panose="020F0502020204030204" pitchFamily="34" charset="0"/>
                        <a:cs typeface="Times New Roman" panose="02020603050405020304" pitchFamily="18" charset="0"/>
                      </a:rPr>
                      <m:t>−</m:t>
                    </m:r>
                    <m:r>
                      <a:rPr lang="en-US" b="1" i="1">
                        <a:effectLst/>
                        <a:latin typeface="Cambria Math" panose="02040503050406030204" pitchFamily="18" charset="0"/>
                        <a:ea typeface="Calibri" panose="020F0502020204030204" pitchFamily="34" charset="0"/>
                        <a:cs typeface="Times New Roman" panose="02020603050405020304" pitchFamily="18" charset="0"/>
                      </a:rPr>
                      <m:t>𝒊𝒏𝒊𝒕𝒊𝒂𝒍</m:t>
                    </m:r>
                    <m:r>
                      <a:rPr lang="en-US" b="1" i="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𝒊𝒏𝒗𝒆𝒔𝒕𝒎𝒆𝒏𝒕</m:t>
                    </m:r>
                  </m:oMath>
                </a14:m>
                <a:r>
                  <a:rPr lang="en-US" b="1" dirty="0">
                    <a:effectLst/>
                    <a:latin typeface="Times New Roman" panose="02020603050405020304" pitchFamily="18" charset="0"/>
                    <a:ea typeface="Calibri" panose="020F0502020204030204" pitchFamily="34" charset="0"/>
                    <a:cs typeface="Times New Roman" panose="02020603050405020304" pitchFamily="18" charset="0"/>
                  </a:rPr>
                  <a:t> </a:t>
                </a:r>
              </a:p>
              <a:p>
                <a14:m>
                  <m:oMath xmlns:m="http://schemas.openxmlformats.org/officeDocument/2006/math">
                    <m:r>
                      <a:rPr lang="en-US" b="1" i="1">
                        <a:effectLst/>
                        <a:latin typeface="Cambria Math" panose="02040503050406030204" pitchFamily="18" charset="0"/>
                        <a:ea typeface="Calibri" panose="020F0502020204030204" pitchFamily="34" charset="0"/>
                        <a:cs typeface="Times New Roman" panose="02020603050405020304" pitchFamily="18" charset="0"/>
                      </a:rPr>
                      <m:t>𝑷𝒓𝒐𝒇𝒊𝒕</m:t>
                    </m:r>
                    <m:r>
                      <a:rPr lang="en-US" b="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𝒊𝒏</m:t>
                    </m:r>
                    <m:r>
                      <a:rPr lang="en-US" b="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𝒕𝒉𝒆</m:t>
                    </m:r>
                    <m:r>
                      <a:rPr lang="en-US" b="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𝒆𝒏𝒅</m:t>
                    </m:r>
                    <m:r>
                      <a:rPr lang="en-US" b="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𝒐𝒇</m:t>
                    </m:r>
                    <m:r>
                      <a:rPr lang="en-US" b="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𝟑</m:t>
                    </m:r>
                    <m:r>
                      <a:rPr lang="en-US" b="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𝒚𝒆𝒂𝒓𝒔</m:t>
                    </m:r>
                    <m:r>
                      <a:rPr lang="en-US" b="1">
                        <a:effectLst/>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rPr>
                      <m:t>5</m:t>
                    </m:r>
                    <m:r>
                      <a:rPr lang="en-US" i="1">
                        <a:latin typeface="Cambria Math" panose="02040503050406030204" pitchFamily="18" charset="0"/>
                      </a:rPr>
                      <m:t>,</m:t>
                    </m:r>
                    <m:r>
                      <a:rPr lang="en-US" i="1">
                        <a:latin typeface="Cambria Math" panose="02040503050406030204" pitchFamily="18" charset="0"/>
                      </a:rPr>
                      <m:t>105</m:t>
                    </m:r>
                    <m:r>
                      <a:rPr lang="en-US" i="1">
                        <a:latin typeface="Cambria Math" panose="02040503050406030204" pitchFamily="18" charset="0"/>
                      </a:rPr>
                      <m:t>,</m:t>
                    </m:r>
                    <m:r>
                      <a:rPr lang="en-US" i="1">
                        <a:latin typeface="Cambria Math" panose="02040503050406030204" pitchFamily="18" charset="0"/>
                      </a:rPr>
                      <m:t>730</m:t>
                    </m:r>
                    <m:r>
                      <a:rPr lang="en-US" i="1">
                        <a:latin typeface="Cambria Math" panose="02040503050406030204" pitchFamily="18" charset="0"/>
                      </a:rPr>
                      <m:t>.</m:t>
                    </m:r>
                    <m:r>
                      <a:rPr lang="en-US" i="1">
                        <a:latin typeface="Cambria Math" panose="02040503050406030204" pitchFamily="18" charset="0"/>
                      </a:rPr>
                      <m:t>954</m:t>
                    </m:r>
                    <m:r>
                      <a:rPr lang="en-US" i="1">
                        <a:latin typeface="Cambria Math" panose="02040503050406030204" pitchFamily="18" charset="0"/>
                      </a:rPr>
                      <m:t>−</m:t>
                    </m:r>
                    <m:r>
                      <a:rPr lang="en-US" i="1">
                        <a:latin typeface="Cambria Math" panose="02040503050406030204" pitchFamily="18" charset="0"/>
                      </a:rPr>
                      <m:t>3</m:t>
                    </m:r>
                    <m:r>
                      <a:rPr lang="en-US" i="1">
                        <a:latin typeface="Cambria Math" panose="02040503050406030204" pitchFamily="18" charset="0"/>
                      </a:rPr>
                      <m:t>,</m:t>
                    </m:r>
                    <m:r>
                      <a:rPr lang="en-US" i="1">
                        <a:latin typeface="Cambria Math" panose="02040503050406030204" pitchFamily="18" charset="0"/>
                      </a:rPr>
                      <m:t>124</m:t>
                    </m:r>
                    <m:r>
                      <a:rPr lang="en-US" i="1">
                        <a:latin typeface="Cambria Math" panose="02040503050406030204" pitchFamily="18" charset="0"/>
                      </a:rPr>
                      <m:t>,</m:t>
                    </m:r>
                    <m:r>
                      <a:rPr lang="en-US" i="1">
                        <a:latin typeface="Cambria Math" panose="02040503050406030204" pitchFamily="18" charset="0"/>
                      </a:rPr>
                      <m:t>216</m:t>
                    </m:r>
                    <m:r>
                      <a:rPr lang="en-US" i="1">
                        <a:latin typeface="Cambria Math" panose="02040503050406030204" pitchFamily="18" charset="0"/>
                      </a:rPr>
                      <m:t>=</m:t>
                    </m:r>
                    <m:r>
                      <a:rPr lang="en-US" i="1" smtClean="0">
                        <a:solidFill>
                          <a:schemeClr val="accent1">
                            <a:lumMod val="40000"/>
                            <a:lumOff val="60000"/>
                          </a:schemeClr>
                        </a:solidFill>
                        <a:latin typeface="Cambria Math" panose="02040503050406030204" pitchFamily="18" charset="0"/>
                      </a:rPr>
                      <m:t>1</m:t>
                    </m:r>
                    <m:r>
                      <a:rPr lang="en-US" i="1" smtClean="0">
                        <a:solidFill>
                          <a:schemeClr val="accent1">
                            <a:lumMod val="40000"/>
                            <a:lumOff val="60000"/>
                          </a:schemeClr>
                        </a:solidFill>
                        <a:latin typeface="Cambria Math" panose="02040503050406030204" pitchFamily="18" charset="0"/>
                      </a:rPr>
                      <m:t>,</m:t>
                    </m:r>
                    <m:r>
                      <a:rPr lang="en-US" i="1" smtClean="0">
                        <a:solidFill>
                          <a:schemeClr val="accent1">
                            <a:lumMod val="40000"/>
                            <a:lumOff val="60000"/>
                          </a:schemeClr>
                        </a:solidFill>
                        <a:latin typeface="Cambria Math" panose="02040503050406030204" pitchFamily="18" charset="0"/>
                      </a:rPr>
                      <m:t>981</m:t>
                    </m:r>
                    <m:r>
                      <a:rPr lang="en-US" i="1" smtClean="0">
                        <a:solidFill>
                          <a:schemeClr val="accent1">
                            <a:lumMod val="40000"/>
                            <a:lumOff val="60000"/>
                          </a:schemeClr>
                        </a:solidFill>
                        <a:latin typeface="Cambria Math" panose="02040503050406030204" pitchFamily="18" charset="0"/>
                      </a:rPr>
                      <m:t>,</m:t>
                    </m:r>
                    <m:r>
                      <a:rPr lang="en-US" i="1" smtClean="0">
                        <a:solidFill>
                          <a:schemeClr val="accent1">
                            <a:lumMod val="40000"/>
                            <a:lumOff val="60000"/>
                          </a:schemeClr>
                        </a:solidFill>
                        <a:latin typeface="Cambria Math" panose="02040503050406030204" pitchFamily="18" charset="0"/>
                      </a:rPr>
                      <m:t>514</m:t>
                    </m:r>
                    <m:r>
                      <a:rPr lang="en-US" i="1" smtClean="0">
                        <a:solidFill>
                          <a:schemeClr val="accent1">
                            <a:lumMod val="40000"/>
                            <a:lumOff val="60000"/>
                          </a:schemeClr>
                        </a:solidFill>
                        <a:latin typeface="Cambria Math" panose="02040503050406030204" pitchFamily="18" charset="0"/>
                      </a:rPr>
                      <m:t>.</m:t>
                    </m:r>
                    <m:r>
                      <a:rPr lang="en-US" i="1" smtClean="0">
                        <a:solidFill>
                          <a:schemeClr val="accent1">
                            <a:lumMod val="40000"/>
                            <a:lumOff val="60000"/>
                          </a:schemeClr>
                        </a:solidFill>
                        <a:latin typeface="Cambria Math" panose="02040503050406030204" pitchFamily="18" charset="0"/>
                      </a:rPr>
                      <m:t>954</m:t>
                    </m:r>
                    <m:r>
                      <a:rPr lang="en-US" i="1" smtClean="0">
                        <a:solidFill>
                          <a:schemeClr val="accent1">
                            <a:lumMod val="40000"/>
                            <a:lumOff val="60000"/>
                          </a:schemeClr>
                        </a:solidFill>
                        <a:latin typeface="Cambria Math" panose="02040503050406030204" pitchFamily="18" charset="0"/>
                      </a:rPr>
                      <m:t> </m:t>
                    </m:r>
                    <m:r>
                      <a:rPr lang="en-US" i="1" smtClean="0">
                        <a:solidFill>
                          <a:schemeClr val="accent1">
                            <a:lumMod val="40000"/>
                            <a:lumOff val="60000"/>
                          </a:schemeClr>
                        </a:solidFill>
                        <a:latin typeface="Cambria Math" panose="02040503050406030204" pitchFamily="18" charset="0"/>
                      </a:rPr>
                      <m:t>𝑁𝐼𝑆</m:t>
                    </m:r>
                    <m:r>
                      <m:rPr>
                        <m:nor/>
                      </m:rPr>
                      <a:rPr lang="en-US"/>
                      <m:t>.</m:t>
                    </m:r>
                  </m:oMath>
                </a14:m>
                <a:endParaRPr lang="en-US" b="1" dirty="0">
                  <a:latin typeface="Times New Roman" panose="02020603050405020304" pitchFamily="18"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FC96D011-4CA5-8613-7B57-5035FC9C086B}"/>
                  </a:ext>
                </a:extLst>
              </p:cNvPr>
              <p:cNvSpPr>
                <a:spLocks noGrp="1" noRot="1" noChangeAspect="1" noMove="1" noResize="1" noEditPoints="1" noAdjustHandles="1" noChangeArrowheads="1" noChangeShapeType="1" noTextEdit="1"/>
              </p:cNvSpPr>
              <p:nvPr>
                <p:ph sz="half" idx="1"/>
              </p:nvPr>
            </p:nvSpPr>
            <p:spPr>
              <a:xfrm>
                <a:off x="228600" y="1676400"/>
                <a:ext cx="12725400" cy="4267200"/>
              </a:xfrm>
              <a:blipFill>
                <a:blip r:embed="rId2"/>
                <a:stretch>
                  <a:fillRect l="-671"/>
                </a:stretch>
              </a:blipFill>
            </p:spPr>
            <p:txBody>
              <a:bodyPr/>
              <a:lstStyle/>
              <a:p>
                <a:r>
                  <a:rPr lang="ar-SA">
                    <a:noFill/>
                  </a:rPr>
                  <a:t> </a:t>
                </a:r>
              </a:p>
            </p:txBody>
          </p:sp>
        </mc:Fallback>
      </mc:AlternateContent>
      <p:pic>
        <p:nvPicPr>
          <p:cNvPr id="5" name="Picture 4">
            <a:extLst>
              <a:ext uri="{FF2B5EF4-FFF2-40B4-BE49-F238E27FC236}">
                <a16:creationId xmlns:a16="http://schemas.microsoft.com/office/drawing/2014/main" id="{8485132C-FCD8-7956-6F3A-DE078C4E8E38}"/>
              </a:ext>
            </a:extLst>
          </p:cNvPr>
          <p:cNvPicPr>
            <a:picLocks noChangeAspect="1"/>
          </p:cNvPicPr>
          <p:nvPr/>
        </p:nvPicPr>
        <p:blipFill rotWithShape="1">
          <a:blip r:embed="rId3"/>
          <a:srcRect l="38122" t="53336" r="13741" b="22201"/>
          <a:stretch/>
        </p:blipFill>
        <p:spPr>
          <a:xfrm>
            <a:off x="1649066" y="4215848"/>
            <a:ext cx="8893869" cy="2541105"/>
          </a:xfrm>
          <a:prstGeom prst="rect">
            <a:avLst/>
          </a:prstGeom>
        </p:spPr>
      </p:pic>
      <p:pic>
        <p:nvPicPr>
          <p:cNvPr id="4" name="Picture 3">
            <a:extLst>
              <a:ext uri="{FF2B5EF4-FFF2-40B4-BE49-F238E27FC236}">
                <a16:creationId xmlns:a16="http://schemas.microsoft.com/office/drawing/2014/main" id="{923C6C1E-7F83-01CD-9414-A34E2D7AE588}"/>
              </a:ext>
            </a:extLst>
          </p:cNvPr>
          <p:cNvPicPr>
            <a:picLocks noChangeAspect="1"/>
          </p:cNvPicPr>
          <p:nvPr/>
        </p:nvPicPr>
        <p:blipFill>
          <a:blip r:embed="rId4"/>
          <a:stretch>
            <a:fillRect/>
          </a:stretch>
        </p:blipFill>
        <p:spPr>
          <a:xfrm>
            <a:off x="10893439" y="0"/>
            <a:ext cx="1298561" cy="762066"/>
          </a:xfrm>
          <a:prstGeom prst="rect">
            <a:avLst/>
          </a:prstGeom>
        </p:spPr>
      </p:pic>
    </p:spTree>
    <p:extLst>
      <p:ext uri="{BB962C8B-B14F-4D97-AF65-F5344CB8AC3E}">
        <p14:creationId xmlns:p14="http://schemas.microsoft.com/office/powerpoint/2010/main" val="3516978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E4604-C426-6C98-54E2-C667DC8DE5D3}"/>
              </a:ext>
            </a:extLst>
          </p:cNvPr>
          <p:cNvSpPr>
            <a:spLocks noGrp="1"/>
          </p:cNvSpPr>
          <p:nvPr>
            <p:ph type="title"/>
          </p:nvPr>
        </p:nvSpPr>
        <p:spPr>
          <a:xfrm>
            <a:off x="1525727" y="533400"/>
            <a:ext cx="9143998" cy="1371600"/>
          </a:xfrm>
        </p:spPr>
        <p:txBody>
          <a:bodyPr>
            <a:normAutofit fontScale="90000"/>
          </a:bodyPr>
          <a:lstStyle/>
          <a:p>
            <a:br>
              <a:rPr lang="en-US" sz="1800" b="1" i="1" u="sng" dirty="0">
                <a:latin typeface="Calibri Light" panose="020F0302020204030204" pitchFamily="34" charset="0"/>
                <a:ea typeface="Times New Roman" panose="02020603050405020304" pitchFamily="18" charset="0"/>
                <a:cs typeface="Times New Roman" panose="02020603050405020304" pitchFamily="18" charset="0"/>
              </a:rPr>
            </a:br>
            <a:r>
              <a:rPr lang="en-US" sz="4900" b="1" dirty="0">
                <a:latin typeface="Times New Roman" panose="02020603050405020304" pitchFamily="18" charset="0"/>
                <a:ea typeface="Times New Roman" panose="02020603050405020304" pitchFamily="18" charset="0"/>
                <a:cs typeface="Times New Roman" panose="02020603050405020304" pitchFamily="18" charset="0"/>
              </a:rPr>
              <a:t>Sensitivity analysis </a:t>
            </a:r>
            <a:br>
              <a:rPr lang="en-US" sz="1800" b="1" u="sng" dirty="0">
                <a:latin typeface="Calibri Light" panose="020F0302020204030204" pitchFamily="34" charset="0"/>
                <a:ea typeface="Times New Roman" panose="02020603050405020304" pitchFamily="18" charset="0"/>
                <a:cs typeface="Times New Roman" panose="02020603050405020304" pitchFamily="18" charset="0"/>
              </a:rPr>
            </a:br>
            <a:endParaRPr lang="en-US" u="sng"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C96D011-4CA5-8613-7B57-5035FC9C086B}"/>
                  </a:ext>
                </a:extLst>
              </p:cNvPr>
              <p:cNvSpPr>
                <a:spLocks noGrp="1"/>
              </p:cNvSpPr>
              <p:nvPr>
                <p:ph sz="half" idx="1"/>
              </p:nvPr>
            </p:nvSpPr>
            <p:spPr>
              <a:xfrm>
                <a:off x="228600" y="1676400"/>
                <a:ext cx="12725400" cy="4267200"/>
              </a:xfrm>
            </p:spPr>
            <p:txBody>
              <a:bodyPr>
                <a:normAutofit/>
              </a:bodyPr>
              <a:lstStyle/>
              <a:p>
                <a:pPr algn="just">
                  <a:lnSpc>
                    <a:spcPct val="150000"/>
                  </a:lnSpc>
                  <a:spcAft>
                    <a:spcPts val="800"/>
                  </a:spcAft>
                </a:pPr>
                <a:r>
                  <a:rPr lang="en-US" b="1" dirty="0">
                    <a:latin typeface="Times New Roman" panose="02020603050405020304" pitchFamily="18" charset="0"/>
                    <a:cs typeface="Times New Roman" panose="02020603050405020304" pitchFamily="18" charset="0"/>
                  </a:rPr>
                  <a:t>Net cash flow </a:t>
                </a:r>
                <a14:m>
                  <m:oMath xmlns:m="http://schemas.openxmlformats.org/officeDocument/2006/math">
                    <m:r>
                      <a:rPr lang="en-US" b="1" i="0" smtClean="0">
                        <a:latin typeface="Cambria Math" panose="02040503050406030204" pitchFamily="18" charset="0"/>
                      </a:rPr>
                      <m:t>𝐟𝐨𝐫</m:t>
                    </m:r>
                    <m:r>
                      <a:rPr lang="en-US" b="1" i="0" smtClean="0">
                        <a:latin typeface="Cambria Math" panose="02040503050406030204" pitchFamily="18" charset="0"/>
                      </a:rPr>
                      <m:t> </m:t>
                    </m:r>
                    <m:r>
                      <a:rPr lang="en-US" b="1" i="0" smtClean="0">
                        <a:latin typeface="Cambria Math" panose="02040503050406030204" pitchFamily="18" charset="0"/>
                      </a:rPr>
                      <m:t>𝟏𝟎</m:t>
                    </m:r>
                    <m:r>
                      <a:rPr lang="en-US" b="1" i="0" smtClean="0">
                        <a:latin typeface="Cambria Math" panose="02040503050406030204" pitchFamily="18" charset="0"/>
                      </a:rPr>
                      <m:t>%</m:t>
                    </m:r>
                  </m:oMath>
                </a14:m>
                <a:r>
                  <a:rPr lang="en-US" b="1" u="none" strike="noStrike"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rPr>
                  <a:t> (Bad </a:t>
                </a:r>
                <a:r>
                  <a:rPr lang="en-US" b="1" dirty="0">
                    <a:solidFill>
                      <a:schemeClr val="accent1">
                        <a:lumMod val="75000"/>
                      </a:schemeClr>
                    </a:solidFill>
                    <a:latin typeface="Times New Roman" panose="02020603050405020304" pitchFamily="18" charset="0"/>
                    <a:cs typeface="Times New Roman" panose="02020603050405020304" pitchFamily="18" charset="0"/>
                  </a:rPr>
                  <a:t>scenario)</a:t>
                </a:r>
                <a:endParaRPr lang="en-US" b="1" u="none" strike="noStrike" dirty="0">
                  <a:solidFill>
                    <a:schemeClr val="accent1">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800"/>
                  </a:spcAft>
                </a:pPr>
                <a14:m>
                  <m:oMath xmlns:m="http://schemas.openxmlformats.org/officeDocument/2006/math">
                    <m:r>
                      <a:rPr lang="en-US" b="1" i="1">
                        <a:effectLst/>
                        <a:latin typeface="Cambria Math" panose="02040503050406030204" pitchFamily="18" charset="0"/>
                        <a:ea typeface="Calibri" panose="020F0502020204030204" pitchFamily="34" charset="0"/>
                        <a:cs typeface="Times New Roman" panose="02020603050405020304" pitchFamily="18" charset="0"/>
                      </a:rPr>
                      <m:t>𝑷𝒓𝒐𝒇𝒊𝒕</m:t>
                    </m:r>
                    <m:r>
                      <a:rPr lang="en-US" b="1" i="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𝒊𝒏</m:t>
                    </m:r>
                    <m:r>
                      <a:rPr lang="en-US" b="1" i="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𝒕𝒉𝒆</m:t>
                    </m:r>
                    <m:r>
                      <a:rPr lang="en-US" b="1" i="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𝒆𝒏𝒅</m:t>
                    </m:r>
                    <m:r>
                      <a:rPr lang="en-US" b="1" i="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𝒐𝒇</m:t>
                    </m:r>
                    <m:r>
                      <a:rPr lang="en-US" b="1" i="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𝟑</m:t>
                    </m:r>
                    <m:r>
                      <a:rPr lang="en-US" b="1" i="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𝒚𝒆𝒂𝒓𝒔</m:t>
                    </m:r>
                    <m:r>
                      <a:rPr lang="en-US" b="1" i="1">
                        <a:effectLst/>
                        <a:latin typeface="Cambria Math" panose="02040503050406030204" pitchFamily="18" charset="0"/>
                        <a:ea typeface="Calibri" panose="020F0502020204030204" pitchFamily="34" charset="0"/>
                        <a:cs typeface="Times New Roman" panose="02020603050405020304" pitchFamily="18" charset="0"/>
                      </a:rPr>
                      <m:t>=</m:t>
                    </m:r>
                    <m:r>
                      <a:rPr lang="en-US" b="1" i="1">
                        <a:effectLst/>
                        <a:latin typeface="Cambria Math" panose="02040503050406030204" pitchFamily="18" charset="0"/>
                        <a:ea typeface="Calibri" panose="020F0502020204030204" pitchFamily="34" charset="0"/>
                        <a:cs typeface="Times New Roman" panose="02020603050405020304" pitchFamily="18" charset="0"/>
                      </a:rPr>
                      <m:t>𝒕𝒐𝒕𝒂𝒍</m:t>
                    </m:r>
                    <m:r>
                      <a:rPr lang="en-US" b="1" i="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𝒈𝒓𝒐𝒔𝒔</m:t>
                    </m:r>
                    <m:r>
                      <a:rPr lang="en-US" b="1" i="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𝒑𝒓𝒐𝒇𝒊𝒕</m:t>
                    </m:r>
                    <m:r>
                      <a:rPr lang="en-US" b="1" i="1">
                        <a:effectLst/>
                        <a:latin typeface="Cambria Math" panose="02040503050406030204" pitchFamily="18" charset="0"/>
                        <a:ea typeface="Calibri" panose="020F0502020204030204" pitchFamily="34" charset="0"/>
                        <a:cs typeface="Times New Roman" panose="02020603050405020304" pitchFamily="18" charset="0"/>
                      </a:rPr>
                      <m:t>−</m:t>
                    </m:r>
                    <m:r>
                      <a:rPr lang="en-US" b="1" i="1">
                        <a:effectLst/>
                        <a:latin typeface="Cambria Math" panose="02040503050406030204" pitchFamily="18" charset="0"/>
                        <a:ea typeface="Calibri" panose="020F0502020204030204" pitchFamily="34" charset="0"/>
                        <a:cs typeface="Times New Roman" panose="02020603050405020304" pitchFamily="18" charset="0"/>
                      </a:rPr>
                      <m:t>𝒊𝒏𝒊𝒕𝒊𝒂𝒍</m:t>
                    </m:r>
                    <m:r>
                      <a:rPr lang="en-US" b="1" i="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𝒊𝒏𝒗𝒆𝒔𝒕𝒎𝒆𝒏𝒕</m:t>
                    </m:r>
                  </m:oMath>
                </a14:m>
                <a:r>
                  <a:rPr lang="en-US" b="1" dirty="0">
                    <a:effectLst/>
                    <a:latin typeface="Times New Roman" panose="02020603050405020304" pitchFamily="18" charset="0"/>
                    <a:ea typeface="Calibri" panose="020F0502020204030204" pitchFamily="34" charset="0"/>
                    <a:cs typeface="Times New Roman" panose="02020603050405020304" pitchFamily="18" charset="0"/>
                  </a:rPr>
                  <a:t> </a:t>
                </a:r>
              </a:p>
              <a:p>
                <a14:m>
                  <m:oMath xmlns:m="http://schemas.openxmlformats.org/officeDocument/2006/math">
                    <m:r>
                      <a:rPr lang="en-US" b="1" i="1">
                        <a:effectLst/>
                        <a:latin typeface="Cambria Math" panose="02040503050406030204" pitchFamily="18" charset="0"/>
                        <a:ea typeface="Calibri" panose="020F0502020204030204" pitchFamily="34" charset="0"/>
                        <a:cs typeface="Times New Roman" panose="02020603050405020304" pitchFamily="18" charset="0"/>
                      </a:rPr>
                      <m:t>𝑷𝒓𝒐𝒇𝒊𝒕</m:t>
                    </m:r>
                    <m:r>
                      <a:rPr lang="en-US" b="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𝒊𝒏</m:t>
                    </m:r>
                    <m:r>
                      <a:rPr lang="en-US" b="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𝒕𝒉𝒆</m:t>
                    </m:r>
                    <m:r>
                      <a:rPr lang="en-US" b="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𝒆𝒏𝒅</m:t>
                    </m:r>
                    <m:r>
                      <a:rPr lang="en-US" b="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𝒐𝒇</m:t>
                    </m:r>
                    <m:r>
                      <a:rPr lang="en-US" b="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𝟑</m:t>
                    </m:r>
                    <m:r>
                      <a:rPr lang="en-US" b="1">
                        <a:effectLst/>
                        <a:latin typeface="Cambria Math" panose="02040503050406030204" pitchFamily="18" charset="0"/>
                        <a:ea typeface="Calibri" panose="020F0502020204030204" pitchFamily="34" charset="0"/>
                        <a:cs typeface="Times New Roman" panose="02020603050405020304" pitchFamily="18" charset="0"/>
                      </a:rPr>
                      <m:t> </m:t>
                    </m:r>
                    <m:r>
                      <a:rPr lang="en-US" b="1" i="1">
                        <a:effectLst/>
                        <a:latin typeface="Cambria Math" panose="02040503050406030204" pitchFamily="18" charset="0"/>
                        <a:ea typeface="Calibri" panose="020F0502020204030204" pitchFamily="34" charset="0"/>
                        <a:cs typeface="Times New Roman" panose="02020603050405020304" pitchFamily="18" charset="0"/>
                      </a:rPr>
                      <m:t>𝒚𝒆𝒂𝒓𝒔</m:t>
                    </m:r>
                    <m:r>
                      <a:rPr lang="en-US" b="1">
                        <a:effectLst/>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rPr>
                      <m:t>4</m:t>
                    </m:r>
                    <m:r>
                      <a:rPr lang="en-US" i="1">
                        <a:latin typeface="Cambria Math" panose="02040503050406030204" pitchFamily="18" charset="0"/>
                      </a:rPr>
                      <m:t>,</m:t>
                    </m:r>
                    <m:r>
                      <a:rPr lang="en-US" i="1">
                        <a:latin typeface="Cambria Math" panose="02040503050406030204" pitchFamily="18" charset="0"/>
                      </a:rPr>
                      <m:t>601</m:t>
                    </m:r>
                    <m:r>
                      <a:rPr lang="en-US" i="1">
                        <a:latin typeface="Cambria Math" panose="02040503050406030204" pitchFamily="18" charset="0"/>
                      </a:rPr>
                      <m:t>,</m:t>
                    </m:r>
                    <m:r>
                      <a:rPr lang="en-US" i="1">
                        <a:latin typeface="Cambria Math" panose="02040503050406030204" pitchFamily="18" charset="0"/>
                      </a:rPr>
                      <m:t>187</m:t>
                    </m:r>
                    <m:r>
                      <a:rPr lang="en-US" i="1">
                        <a:latin typeface="Cambria Math" panose="02040503050406030204" pitchFamily="18" charset="0"/>
                      </a:rPr>
                      <m:t>.</m:t>
                    </m:r>
                    <m:r>
                      <a:rPr lang="en-US" i="1">
                        <a:latin typeface="Cambria Math" panose="02040503050406030204" pitchFamily="18" charset="0"/>
                      </a:rPr>
                      <m:t>128</m:t>
                    </m:r>
                    <m:r>
                      <a:rPr lang="en-US" i="1">
                        <a:latin typeface="Cambria Math" panose="02040503050406030204" pitchFamily="18" charset="0"/>
                      </a:rPr>
                      <m:t>−</m:t>
                    </m:r>
                    <m:r>
                      <a:rPr lang="en-US" i="1">
                        <a:latin typeface="Cambria Math" panose="02040503050406030204" pitchFamily="18" charset="0"/>
                      </a:rPr>
                      <m:t>3</m:t>
                    </m:r>
                    <m:r>
                      <a:rPr lang="en-US" i="1">
                        <a:latin typeface="Cambria Math" panose="02040503050406030204" pitchFamily="18" charset="0"/>
                      </a:rPr>
                      <m:t>,</m:t>
                    </m:r>
                    <m:r>
                      <a:rPr lang="en-US" i="1">
                        <a:latin typeface="Cambria Math" panose="02040503050406030204" pitchFamily="18" charset="0"/>
                      </a:rPr>
                      <m:t>124</m:t>
                    </m:r>
                    <m:r>
                      <a:rPr lang="en-US" i="1">
                        <a:latin typeface="Cambria Math" panose="02040503050406030204" pitchFamily="18" charset="0"/>
                      </a:rPr>
                      <m:t>,</m:t>
                    </m:r>
                    <m:r>
                      <a:rPr lang="en-US" i="1">
                        <a:latin typeface="Cambria Math" panose="02040503050406030204" pitchFamily="18" charset="0"/>
                      </a:rPr>
                      <m:t>216</m:t>
                    </m:r>
                    <m:r>
                      <a:rPr lang="en-US" i="1">
                        <a:latin typeface="Cambria Math" panose="02040503050406030204" pitchFamily="18" charset="0"/>
                      </a:rPr>
                      <m:t>=</m:t>
                    </m:r>
                    <m:r>
                      <a:rPr lang="en-US" i="1" smtClean="0">
                        <a:solidFill>
                          <a:schemeClr val="accent1">
                            <a:lumMod val="40000"/>
                            <a:lumOff val="60000"/>
                          </a:schemeClr>
                        </a:solidFill>
                        <a:latin typeface="Cambria Math" panose="02040503050406030204" pitchFamily="18" charset="0"/>
                      </a:rPr>
                      <m:t>1</m:t>
                    </m:r>
                    <m:r>
                      <a:rPr lang="en-US" i="1" smtClean="0">
                        <a:solidFill>
                          <a:schemeClr val="accent1">
                            <a:lumMod val="40000"/>
                            <a:lumOff val="60000"/>
                          </a:schemeClr>
                        </a:solidFill>
                        <a:latin typeface="Cambria Math" panose="02040503050406030204" pitchFamily="18" charset="0"/>
                      </a:rPr>
                      <m:t>,</m:t>
                    </m:r>
                    <m:r>
                      <a:rPr lang="en-US" i="1" smtClean="0">
                        <a:solidFill>
                          <a:schemeClr val="accent1">
                            <a:lumMod val="40000"/>
                            <a:lumOff val="60000"/>
                          </a:schemeClr>
                        </a:solidFill>
                        <a:latin typeface="Cambria Math" panose="02040503050406030204" pitchFamily="18" charset="0"/>
                      </a:rPr>
                      <m:t>476</m:t>
                    </m:r>
                    <m:r>
                      <a:rPr lang="en-US" i="1" smtClean="0">
                        <a:solidFill>
                          <a:schemeClr val="accent1">
                            <a:lumMod val="40000"/>
                            <a:lumOff val="60000"/>
                          </a:schemeClr>
                        </a:solidFill>
                        <a:latin typeface="Cambria Math" panose="02040503050406030204" pitchFamily="18" charset="0"/>
                      </a:rPr>
                      <m:t>,</m:t>
                    </m:r>
                    <m:r>
                      <a:rPr lang="en-US" i="1" smtClean="0">
                        <a:solidFill>
                          <a:schemeClr val="accent1">
                            <a:lumMod val="40000"/>
                            <a:lumOff val="60000"/>
                          </a:schemeClr>
                        </a:solidFill>
                        <a:latin typeface="Cambria Math" panose="02040503050406030204" pitchFamily="18" charset="0"/>
                      </a:rPr>
                      <m:t>971</m:t>
                    </m:r>
                    <m:r>
                      <a:rPr lang="en-US" i="1" smtClean="0">
                        <a:solidFill>
                          <a:schemeClr val="accent1">
                            <a:lumMod val="40000"/>
                            <a:lumOff val="60000"/>
                          </a:schemeClr>
                        </a:solidFill>
                        <a:latin typeface="Cambria Math" panose="02040503050406030204" pitchFamily="18" charset="0"/>
                      </a:rPr>
                      <m:t>.</m:t>
                    </m:r>
                    <m:r>
                      <a:rPr lang="en-US" i="1" smtClean="0">
                        <a:solidFill>
                          <a:schemeClr val="accent1">
                            <a:lumMod val="40000"/>
                            <a:lumOff val="60000"/>
                          </a:schemeClr>
                        </a:solidFill>
                        <a:latin typeface="Cambria Math" panose="02040503050406030204" pitchFamily="18" charset="0"/>
                      </a:rPr>
                      <m:t>128</m:t>
                    </m:r>
                    <m:r>
                      <a:rPr lang="en-US" i="1" smtClean="0">
                        <a:solidFill>
                          <a:schemeClr val="accent1">
                            <a:lumMod val="40000"/>
                            <a:lumOff val="60000"/>
                          </a:schemeClr>
                        </a:solidFill>
                        <a:latin typeface="Cambria Math" panose="02040503050406030204" pitchFamily="18" charset="0"/>
                      </a:rPr>
                      <m:t> </m:t>
                    </m:r>
                    <m:r>
                      <a:rPr lang="en-US" i="1" smtClean="0">
                        <a:solidFill>
                          <a:schemeClr val="accent1">
                            <a:lumMod val="40000"/>
                            <a:lumOff val="60000"/>
                          </a:schemeClr>
                        </a:solidFill>
                        <a:latin typeface="Cambria Math" panose="02040503050406030204" pitchFamily="18" charset="0"/>
                      </a:rPr>
                      <m:t>𝑁𝐼𝑆</m:t>
                    </m:r>
                  </m:oMath>
                </a14:m>
                <a:endParaRPr lang="en-US" b="1" dirty="0">
                  <a:latin typeface="Times New Roman" panose="02020603050405020304" pitchFamily="18"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FC96D011-4CA5-8613-7B57-5035FC9C086B}"/>
                  </a:ext>
                </a:extLst>
              </p:cNvPr>
              <p:cNvSpPr>
                <a:spLocks noGrp="1" noRot="1" noChangeAspect="1" noMove="1" noResize="1" noEditPoints="1" noAdjustHandles="1" noChangeArrowheads="1" noChangeShapeType="1" noTextEdit="1"/>
              </p:cNvSpPr>
              <p:nvPr>
                <p:ph sz="half" idx="1"/>
              </p:nvPr>
            </p:nvSpPr>
            <p:spPr>
              <a:xfrm>
                <a:off x="228600" y="1676400"/>
                <a:ext cx="12725400" cy="4267200"/>
              </a:xfrm>
              <a:blipFill>
                <a:blip r:embed="rId2"/>
                <a:stretch>
                  <a:fillRect l="-671"/>
                </a:stretch>
              </a:blipFill>
            </p:spPr>
            <p:txBody>
              <a:bodyPr/>
              <a:lstStyle/>
              <a:p>
                <a:r>
                  <a:rPr lang="ar-SA">
                    <a:noFill/>
                  </a:rPr>
                  <a:t> </a:t>
                </a:r>
              </a:p>
            </p:txBody>
          </p:sp>
        </mc:Fallback>
      </mc:AlternateContent>
      <p:pic>
        <p:nvPicPr>
          <p:cNvPr id="7" name="Picture 6">
            <a:extLst>
              <a:ext uri="{FF2B5EF4-FFF2-40B4-BE49-F238E27FC236}">
                <a16:creationId xmlns:a16="http://schemas.microsoft.com/office/drawing/2014/main" id="{D26A0312-9A09-4D04-C605-58A6879BB6BC}"/>
              </a:ext>
            </a:extLst>
          </p:cNvPr>
          <p:cNvPicPr>
            <a:picLocks noChangeAspect="1"/>
          </p:cNvPicPr>
          <p:nvPr/>
        </p:nvPicPr>
        <p:blipFill rotWithShape="1">
          <a:blip r:embed="rId3">
            <a:extLst>
              <a:ext uri="{28A0092B-C50C-407E-A947-70E740481C1C}">
                <a14:useLocalDpi xmlns:a14="http://schemas.microsoft.com/office/drawing/2010/main" val="0"/>
              </a:ext>
            </a:extLst>
          </a:blip>
          <a:srcRect l="39373" t="59451" r="12066" b="15530"/>
          <a:stretch/>
        </p:blipFill>
        <p:spPr>
          <a:xfrm>
            <a:off x="1647571" y="4191001"/>
            <a:ext cx="8944230" cy="2590799"/>
          </a:xfrm>
          <a:prstGeom prst="rect">
            <a:avLst/>
          </a:prstGeom>
        </p:spPr>
      </p:pic>
      <p:pic>
        <p:nvPicPr>
          <p:cNvPr id="4" name="Picture 3">
            <a:extLst>
              <a:ext uri="{FF2B5EF4-FFF2-40B4-BE49-F238E27FC236}">
                <a16:creationId xmlns:a16="http://schemas.microsoft.com/office/drawing/2014/main" id="{894818D0-B69F-4D1A-643D-D477D85D54C6}"/>
              </a:ext>
            </a:extLst>
          </p:cNvPr>
          <p:cNvPicPr>
            <a:picLocks noChangeAspect="1"/>
          </p:cNvPicPr>
          <p:nvPr/>
        </p:nvPicPr>
        <p:blipFill>
          <a:blip r:embed="rId4"/>
          <a:stretch>
            <a:fillRect/>
          </a:stretch>
        </p:blipFill>
        <p:spPr>
          <a:xfrm>
            <a:off x="10893439" y="0"/>
            <a:ext cx="1298561" cy="762066"/>
          </a:xfrm>
          <a:prstGeom prst="rect">
            <a:avLst/>
          </a:prstGeom>
        </p:spPr>
      </p:pic>
    </p:spTree>
    <p:extLst>
      <p:ext uri="{BB962C8B-B14F-4D97-AF65-F5344CB8AC3E}">
        <p14:creationId xmlns:p14="http://schemas.microsoft.com/office/powerpoint/2010/main" val="2450153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59729-A69B-B64F-6E6C-DF61A02451B5}"/>
              </a:ext>
            </a:extLst>
          </p:cNvPr>
          <p:cNvSpPr>
            <a:spLocks noGrp="1"/>
          </p:cNvSpPr>
          <p:nvPr>
            <p:ph type="title"/>
          </p:nvPr>
        </p:nvSpPr>
        <p:spPr/>
        <p:txBody>
          <a:bodyPr>
            <a:normAutofit/>
          </a:bodyPr>
          <a:lstStyle/>
          <a:p>
            <a:r>
              <a:rPr lang="en-US" sz="4400" b="1" dirty="0">
                <a:latin typeface="Times New Roman" panose="02020603050405020304" pitchFamily="18" charset="0"/>
                <a:ea typeface="Times New Roman" panose="02020603050405020304" pitchFamily="18" charset="0"/>
                <a:cs typeface="Times New Roman" panose="02020603050405020304" pitchFamily="18" charset="0"/>
              </a:rPr>
              <a:t>Sensitivity analysis</a:t>
            </a:r>
            <a:endParaRPr lang="en-US" sz="44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1566D6C-C1E2-FB97-6873-95427A396D73}"/>
                  </a:ext>
                </a:extLst>
              </p:cNvPr>
              <p:cNvSpPr>
                <a:spLocks noGrp="1"/>
              </p:cNvSpPr>
              <p:nvPr>
                <p:ph sz="half" idx="1"/>
              </p:nvPr>
            </p:nvSpPr>
            <p:spPr>
              <a:xfrm>
                <a:off x="323090" y="1577010"/>
                <a:ext cx="6228526" cy="3528391"/>
              </a:xfrm>
            </p:spPr>
            <p:txBody>
              <a:bodyPr>
                <a:normAutofit fontScale="85000" lnSpcReduction="20000"/>
              </a:bodyPr>
              <a:lstStyle/>
              <a:p>
                <a:pPr marL="0" indent="0" algn="ctr">
                  <a:lnSpc>
                    <a:spcPct val="107000"/>
                  </a:lnSpc>
                  <a:spcAft>
                    <a:spcPts val="800"/>
                  </a:spcAft>
                  <a:buNone/>
                </a:pPr>
                <a14:m>
                  <m:oMath xmlns:m="http://schemas.openxmlformats.org/officeDocument/2006/math">
                    <m:r>
                      <a:rPr lang="en-US" sz="2800" b="1" u="sng">
                        <a:latin typeface="Cambria Math" panose="02040503050406030204" pitchFamily="18" charset="0"/>
                      </a:rPr>
                      <m:t>𝟐𝟎</m:t>
                    </m:r>
                    <m:r>
                      <a:rPr lang="en-US" sz="2800" b="1" u="sng">
                        <a:latin typeface="Cambria Math" panose="02040503050406030204" pitchFamily="18" charset="0"/>
                      </a:rPr>
                      <m:t>% </m:t>
                    </m:r>
                  </m:oMath>
                </a14:m>
                <a:r>
                  <a:rPr lang="en-US" sz="2800" b="1" u="sng" dirty="0">
                    <a:solidFill>
                      <a:schemeClr val="accent1">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(Good </a:t>
                </a:r>
                <a:r>
                  <a:rPr lang="en-US" sz="2800" b="1" u="sng" dirty="0">
                    <a:solidFill>
                      <a:schemeClr val="accent1">
                        <a:lumMod val="75000"/>
                      </a:schemeClr>
                    </a:solidFill>
                    <a:latin typeface="Times New Roman" panose="02020603050405020304" pitchFamily="18" charset="0"/>
                    <a:cs typeface="Times New Roman" panose="02020603050405020304" pitchFamily="18" charset="0"/>
                  </a:rPr>
                  <a:t>scenario</a:t>
                </a:r>
                <a:r>
                  <a:rPr lang="en-US" sz="2800" b="1" u="sng" dirty="0">
                    <a:solidFill>
                      <a:schemeClr val="accent1">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sz="2800" b="1" u="sng"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r>
                  <a:rPr lang="en-US" sz="2000" b="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a:t>Payback period (PBP)</a:t>
                </a:r>
                <a:r>
                  <a:rPr lang="en-US" sz="2000" b="1" i="1" dirty="0">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8</m:t>
                    </m:r>
                    <m:r>
                      <a:rPr lang="en-US" i="1">
                        <a:latin typeface="Cambria Math" panose="02040503050406030204" pitchFamily="18" charset="0"/>
                      </a:rPr>
                      <m:t>≈</m:t>
                    </m:r>
                    <m:r>
                      <a:rPr lang="en-US" i="1">
                        <a:latin typeface="Cambria Math" panose="02040503050406030204" pitchFamily="18" charset="0"/>
                      </a:rPr>
                      <m:t>2</m:t>
                    </m:r>
                    <m:r>
                      <a:rPr lang="en-US" i="1">
                        <a:latin typeface="Cambria Math" panose="02040503050406030204" pitchFamily="18" charset="0"/>
                      </a:rPr>
                      <m:t> </m:t>
                    </m:r>
                    <m:r>
                      <a:rPr lang="en-US" i="1">
                        <a:latin typeface="Cambria Math" panose="02040503050406030204" pitchFamily="18" charset="0"/>
                      </a:rPr>
                      <m:t>𝑦𝑒𝑎𝑟𝑠</m:t>
                    </m:r>
                  </m:oMath>
                </a14:m>
                <a:endParaRPr lang="en-US" sz="2000" b="1"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r>
                  <a:rPr lang="en-US" sz="2000" b="1" i="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a:t>Rate of investment (ROI) </a:t>
                </a:r>
                <a:r>
                  <a:rPr lang="en-US" sz="2000" b="1" i="1" dirty="0">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63</m:t>
                    </m:r>
                    <m:r>
                      <a:rPr lang="en-US" i="1">
                        <a:latin typeface="Cambria Math" panose="02040503050406030204" pitchFamily="18" charset="0"/>
                      </a:rPr>
                      <m:t>=</m:t>
                    </m:r>
                    <m:r>
                      <a:rPr lang="en-US" i="1">
                        <a:latin typeface="Cambria Math" panose="02040503050406030204" pitchFamily="18" charset="0"/>
                      </a:rPr>
                      <m:t>63</m:t>
                    </m:r>
                    <m:r>
                      <a:rPr lang="en-US" i="1">
                        <a:latin typeface="Cambria Math" panose="02040503050406030204" pitchFamily="18" charset="0"/>
                      </a:rPr>
                      <m:t>%</m:t>
                    </m:r>
                  </m:oMath>
                </a14:m>
                <a:endParaRPr lang="en-US" sz="2000" b="1"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r>
                  <a:rPr lang="en-US" sz="2000" b="1" i="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a:t>Rate Of Return (ROR) </a:t>
                </a:r>
                <a:r>
                  <a:rPr lang="en-US" sz="2000" b="1" i="1" dirty="0">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r>
                      <a:rPr lang="en-US" i="1">
                        <a:latin typeface="Cambria Math" panose="02040503050406030204" pitchFamily="18" charset="0"/>
                      </a:rPr>
                      <m:t>17</m:t>
                    </m:r>
                    <m:r>
                      <a:rPr lang="en-US" i="1">
                        <a:latin typeface="Cambria Math" panose="02040503050406030204" pitchFamily="18" charset="0"/>
                      </a:rPr>
                      <m:t>.</m:t>
                    </m:r>
                    <m:r>
                      <a:rPr lang="en-US" i="1">
                        <a:latin typeface="Cambria Math" panose="02040503050406030204" pitchFamily="18" charset="0"/>
                      </a:rPr>
                      <m:t>78</m:t>
                    </m:r>
                    <m:r>
                      <a:rPr lang="en-US" i="1">
                        <a:latin typeface="Cambria Math" panose="02040503050406030204" pitchFamily="18" charset="0"/>
                      </a:rPr>
                      <m:t>%</m:t>
                    </m:r>
                  </m:oMath>
                </a14:m>
                <a:endParaRPr lang="en-US" i="1" dirty="0">
                  <a:latin typeface="Times New Roman" panose="02020603050405020304" pitchFamily="18" charset="0"/>
                  <a:cs typeface="Times New Roman" panose="02020603050405020304" pitchFamily="18" charset="0"/>
                </a:endParaRPr>
              </a:p>
              <a:p>
                <a:pPr>
                  <a:lnSpc>
                    <a:spcPct val="107000"/>
                  </a:lnSpc>
                  <a:spcAft>
                    <a:spcPts val="800"/>
                  </a:spcAft>
                </a:pPr>
                <a:r>
                  <a:rPr lang="en-US" sz="2000" b="1" i="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a:t>Break Even Point (BEP)</a:t>
                </a:r>
                <a:r>
                  <a:rPr lang="en-US" sz="2000" b="1" i="1" dirty="0">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r>
                      <a:rPr lang="en-US" i="1">
                        <a:latin typeface="Cambria Math" panose="02040503050406030204" pitchFamily="18" charset="0"/>
                      </a:rPr>
                      <m:t>4</m:t>
                    </m:r>
                    <m:r>
                      <a:rPr lang="en-US" i="1">
                        <a:latin typeface="Cambria Math" panose="02040503050406030204" pitchFamily="18" charset="0"/>
                      </a:rPr>
                      <m:t>,</m:t>
                    </m:r>
                    <m:r>
                      <a:rPr lang="en-US" i="1">
                        <a:latin typeface="Cambria Math" panose="02040503050406030204" pitchFamily="18" charset="0"/>
                      </a:rPr>
                      <m:t>495</m:t>
                    </m:r>
                    <m:r>
                      <a:rPr lang="en-US" i="1">
                        <a:latin typeface="Cambria Math" panose="02040503050406030204" pitchFamily="18" charset="0"/>
                      </a:rPr>
                      <m:t>,</m:t>
                    </m:r>
                    <m:r>
                      <a:rPr lang="en-US" i="1">
                        <a:latin typeface="Cambria Math" panose="02040503050406030204" pitchFamily="18" charset="0"/>
                      </a:rPr>
                      <m:t>274</m:t>
                    </m:r>
                    <m:r>
                      <a:rPr lang="en-US" i="1">
                        <a:latin typeface="Cambria Math" panose="02040503050406030204" pitchFamily="18" charset="0"/>
                      </a:rPr>
                      <m:t>.</m:t>
                    </m:r>
                    <m:r>
                      <a:rPr lang="en-US" i="1">
                        <a:latin typeface="Cambria Math" panose="02040503050406030204" pitchFamily="18" charset="0"/>
                      </a:rPr>
                      <m:t>82</m:t>
                    </m:r>
                    <m:r>
                      <a:rPr lang="en-US" b="0" i="1" smtClean="0">
                        <a:latin typeface="Cambria Math" panose="02040503050406030204" pitchFamily="18" charset="0"/>
                      </a:rPr>
                      <m:t> </m:t>
                    </m:r>
                    <m:r>
                      <a:rPr lang="en-US" sz="2100" b="1" i="1">
                        <a:latin typeface="Cambria Math" panose="02040503050406030204" pitchFamily="18" charset="0"/>
                        <a:ea typeface="Calibri" panose="020F0502020204030204" pitchFamily="34" charset="0"/>
                        <a:cs typeface="Times New Roman" panose="02020603050405020304" pitchFamily="18" charset="0"/>
                      </a:rPr>
                      <m:t>𝑵𝑰𝑺</m:t>
                    </m:r>
                  </m:oMath>
                </a14:m>
                <a:endParaRPr lang="en-US" sz="2000" b="1"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r>
                  <a:rPr lang="en-US" sz="2000" b="1" i="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a:t>(</a:t>
                </a:r>
                <a:r>
                  <a:rPr lang="en-US" sz="2100" b="1" i="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a:t>IRR) </a:t>
                </a:r>
                <a:r>
                  <a:rPr lang="en-US" sz="2100"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a:t>By interpolation 15% &amp; 30% </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r>
                      <a:rPr lang="en-US" i="1">
                        <a:latin typeface="Cambria Math" panose="02040503050406030204" pitchFamily="18" charset="0"/>
                      </a:rPr>
                      <m:t>27</m:t>
                    </m:r>
                    <m:r>
                      <a:rPr lang="en-US" i="1">
                        <a:latin typeface="Cambria Math" panose="02040503050406030204" pitchFamily="18" charset="0"/>
                      </a:rPr>
                      <m:t>.</m:t>
                    </m:r>
                    <m:r>
                      <a:rPr lang="en-US" i="1">
                        <a:latin typeface="Cambria Math" panose="02040503050406030204" pitchFamily="18" charset="0"/>
                      </a:rPr>
                      <m:t>7</m:t>
                    </m:r>
                    <m:r>
                      <a:rPr lang="en-US" i="1">
                        <a:latin typeface="Cambria Math" panose="02040503050406030204" pitchFamily="18" charset="0"/>
                      </a:rPr>
                      <m:t>%</m:t>
                    </m:r>
                  </m:oMath>
                </a14:m>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endParaRPr lang="en-US" sz="2000" b="1"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endParaRPr lang="en-US" sz="11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endParaRPr lang="en-US" sz="11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endParaRPr lang="en-US" sz="1100" dirty="0">
                  <a:latin typeface="Calibri" panose="020F0502020204030204" pitchFamily="34" charset="0"/>
                  <a:ea typeface="Calibri" panose="020F0502020204030204" pitchFamily="34" charset="0"/>
                  <a:cs typeface="Arial" panose="020B0604020202020204" pitchFamily="34" charset="0"/>
                </a:endParaRPr>
              </a:p>
              <a:p>
                <a:endParaRPr lang="en-US" dirty="0"/>
              </a:p>
            </p:txBody>
          </p:sp>
        </mc:Choice>
        <mc:Fallback xmlns="">
          <p:sp>
            <p:nvSpPr>
              <p:cNvPr id="3" name="Content Placeholder 2">
                <a:extLst>
                  <a:ext uri="{FF2B5EF4-FFF2-40B4-BE49-F238E27FC236}">
                    <a16:creationId xmlns:a16="http://schemas.microsoft.com/office/drawing/2014/main" id="{51566D6C-C1E2-FB97-6873-95427A396D73}"/>
                  </a:ext>
                </a:extLst>
              </p:cNvPr>
              <p:cNvSpPr>
                <a:spLocks noGrp="1" noRot="1" noChangeAspect="1" noMove="1" noResize="1" noEditPoints="1" noAdjustHandles="1" noChangeArrowheads="1" noChangeShapeType="1" noTextEdit="1"/>
              </p:cNvSpPr>
              <p:nvPr>
                <p:ph sz="half" idx="1"/>
              </p:nvPr>
            </p:nvSpPr>
            <p:spPr>
              <a:xfrm>
                <a:off x="323090" y="1577010"/>
                <a:ext cx="6228526" cy="3528391"/>
              </a:xfrm>
              <a:blipFill>
                <a:blip r:embed="rId2"/>
                <a:stretch>
                  <a:fillRect l="-489" t="-2763"/>
                </a:stretch>
              </a:blipFill>
            </p:spPr>
            <p:txBody>
              <a:bodyPr/>
              <a:lstStyle/>
              <a:p>
                <a:r>
                  <a:rPr lang="ar-SA">
                    <a:noFill/>
                  </a:rPr>
                  <a:t> </a:t>
                </a:r>
              </a:p>
            </p:txBody>
          </p:sp>
        </mc:Fallback>
      </mc:AlternateContent>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816DEE5E-D6DB-8F6E-719A-6D35BD3FA1D1}"/>
                  </a:ext>
                </a:extLst>
              </p:cNvPr>
              <p:cNvSpPr>
                <a:spLocks noGrp="1"/>
              </p:cNvSpPr>
              <p:nvPr>
                <p:ph sz="half" idx="2"/>
              </p:nvPr>
            </p:nvSpPr>
            <p:spPr>
              <a:xfrm>
                <a:off x="6551617" y="1600200"/>
                <a:ext cx="5638797" cy="3048000"/>
              </a:xfrm>
            </p:spPr>
            <p:txBody>
              <a:bodyPr>
                <a:normAutofit fontScale="85000" lnSpcReduction="20000"/>
              </a:bodyPr>
              <a:lstStyle/>
              <a:p>
                <a:pPr marL="0" indent="0" algn="ctr">
                  <a:lnSpc>
                    <a:spcPct val="107000"/>
                  </a:lnSpc>
                  <a:spcAft>
                    <a:spcPts val="800"/>
                  </a:spcAft>
                  <a:buNone/>
                </a:pPr>
                <a:r>
                  <a:rPr lang="en-US" sz="2800" b="1" u="sng" dirty="0">
                    <a:latin typeface="Times New Roman" panose="02020603050405020304" pitchFamily="18" charset="0"/>
                    <a:cs typeface="Times New Roman" panose="02020603050405020304" pitchFamily="18" charset="0"/>
                  </a:rPr>
                  <a:t>1</a:t>
                </a:r>
                <a14:m>
                  <m:oMath xmlns:m="http://schemas.openxmlformats.org/officeDocument/2006/math">
                    <m:r>
                      <a:rPr lang="en-US" sz="2800" b="1" u="sng">
                        <a:latin typeface="Cambria Math" panose="02040503050406030204" pitchFamily="18" charset="0"/>
                      </a:rPr>
                      <m:t>𝟎</m:t>
                    </m:r>
                    <m:r>
                      <a:rPr lang="en-US" sz="2800" b="1" u="sng">
                        <a:latin typeface="Cambria Math" panose="02040503050406030204" pitchFamily="18" charset="0"/>
                      </a:rPr>
                      <m:t>% </m:t>
                    </m:r>
                  </m:oMath>
                </a14:m>
                <a:r>
                  <a:rPr lang="en-US" sz="2800" b="1" u="sng" dirty="0">
                    <a:solidFill>
                      <a:schemeClr val="accent1">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(Bad </a:t>
                </a:r>
                <a:r>
                  <a:rPr lang="en-US" sz="2800" b="1" u="sng" dirty="0">
                    <a:solidFill>
                      <a:schemeClr val="accent1">
                        <a:lumMod val="75000"/>
                      </a:schemeClr>
                    </a:solidFill>
                    <a:latin typeface="Times New Roman" panose="02020603050405020304" pitchFamily="18" charset="0"/>
                    <a:cs typeface="Times New Roman" panose="02020603050405020304" pitchFamily="18" charset="0"/>
                  </a:rPr>
                  <a:t>scenario</a:t>
                </a:r>
                <a:r>
                  <a:rPr lang="en-US" sz="2800" b="1" u="sng" dirty="0">
                    <a:solidFill>
                      <a:schemeClr val="accent1">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sz="2800" b="1" u="sng"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r>
                  <a:rPr lang="en-US" sz="2800" b="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a:t>Payback period (PBP</a:t>
                </a:r>
                <a:r>
                  <a:rPr lang="en-US" sz="2800" b="1" dirty="0">
                    <a:solidFill>
                      <a:schemeClr val="accent1">
                        <a:lumMod val="40000"/>
                        <a:lumOff val="60000"/>
                      </a:schemeClr>
                    </a:solidFill>
                    <a:latin typeface="Cambria Math" panose="02040503050406030204" pitchFamily="18" charset="0"/>
                    <a:ea typeface="Cambria Math" panose="02040503050406030204" pitchFamily="18" charset="0"/>
                    <a:cs typeface="Times New Roman" panose="02020603050405020304" pitchFamily="18" charset="0"/>
                  </a:rPr>
                  <a:t>) </a:t>
                </a:r>
                <a:r>
                  <a:rPr lang="en-US" sz="2800" b="1" dirty="0">
                    <a:latin typeface="Cambria Math" panose="02040503050406030204" pitchFamily="18" charset="0"/>
                    <a:ea typeface="Cambria Math" panose="02040503050406030204" pitchFamily="18" charset="0"/>
                    <a:cs typeface="Times New Roman" panose="02020603050405020304" pitchFamily="18" charset="0"/>
                  </a:rPr>
                  <a:t>= </a:t>
                </a:r>
                <a14:m>
                  <m:oMath xmlns:m="http://schemas.openxmlformats.org/officeDocument/2006/math">
                    <m:r>
                      <a:rPr lang="en-US" sz="2800" i="1">
                        <a:latin typeface="Cambria Math" panose="02040503050406030204" pitchFamily="18" charset="0"/>
                      </a:rPr>
                      <m:t>2</m:t>
                    </m:r>
                    <m:r>
                      <a:rPr lang="en-US" sz="2800" i="1">
                        <a:latin typeface="Cambria Math" panose="02040503050406030204" pitchFamily="18" charset="0"/>
                      </a:rPr>
                      <m:t>.</m:t>
                    </m:r>
                    <m:r>
                      <a:rPr lang="en-US" sz="2800" i="1">
                        <a:latin typeface="Cambria Math" panose="02040503050406030204" pitchFamily="18" charset="0"/>
                      </a:rPr>
                      <m:t>08</m:t>
                    </m:r>
                    <m:r>
                      <a:rPr lang="en-US" sz="2800" i="1">
                        <a:latin typeface="Cambria Math" panose="02040503050406030204" pitchFamily="18" charset="0"/>
                      </a:rPr>
                      <m:t>  </m:t>
                    </m:r>
                    <m:r>
                      <a:rPr lang="en-US" sz="2800" i="1">
                        <a:latin typeface="Cambria Math" panose="02040503050406030204" pitchFamily="18" charset="0"/>
                      </a:rPr>
                      <m:t>𝑦𝑒𝑎𝑟𝑠</m:t>
                    </m:r>
                    <m:r>
                      <m:rPr>
                        <m:nor/>
                      </m:rPr>
                      <a:rPr lang="en-US" sz="2800"/>
                      <m:t>.</m:t>
                    </m:r>
                  </m:oMath>
                </a14:m>
                <a:endParaRPr lang="en-US" sz="2800" b="1" i="1" dirty="0">
                  <a:latin typeface="Cambria Math" panose="02040503050406030204" pitchFamily="18" charset="0"/>
                  <a:ea typeface="Cambria Math" panose="02040503050406030204" pitchFamily="18" charset="0"/>
                  <a:cs typeface="Times New Roman" panose="02020603050405020304" pitchFamily="18" charset="0"/>
                </a:endParaRPr>
              </a:p>
              <a:p>
                <a:pPr>
                  <a:lnSpc>
                    <a:spcPct val="107000"/>
                  </a:lnSpc>
                  <a:spcAft>
                    <a:spcPts val="800"/>
                  </a:spcAft>
                </a:pPr>
                <a:r>
                  <a:rPr lang="en-US" sz="2800" b="1" i="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a:t>Internal Rate of Return (IRR) </a:t>
                </a:r>
                <a:r>
                  <a:rPr lang="en-US" sz="2800"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a:t>By interpolation 15% &amp; 30%</a:t>
                </a:r>
                <a:r>
                  <a:rPr lang="en-US" sz="2800" b="1" i="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r>
                      <a:rPr lang="en-US" sz="2800" i="1">
                        <a:latin typeface="Cambria Math" panose="02040503050406030204" pitchFamily="18" charset="0"/>
                        <a:ea typeface="Times New Roman" panose="02020603050405020304" pitchFamily="18" charset="0"/>
                        <a:cs typeface="Times New Roman" panose="02020603050405020304" pitchFamily="18" charset="0"/>
                      </a:rPr>
                      <m:t>21</m:t>
                    </m:r>
                    <m:r>
                      <a:rPr lang="en-US" sz="2800" i="1">
                        <a:latin typeface="Cambria Math" panose="02040503050406030204" pitchFamily="18" charset="0"/>
                        <a:ea typeface="Times New Roman" panose="02020603050405020304" pitchFamily="18" charset="0"/>
                        <a:cs typeface="Times New Roman" panose="02020603050405020304" pitchFamily="18" charset="0"/>
                      </a:rPr>
                      <m:t>.</m:t>
                    </m:r>
                    <m:r>
                      <a:rPr lang="en-US" sz="2800" i="1">
                        <a:latin typeface="Cambria Math" panose="02040503050406030204" pitchFamily="18" charset="0"/>
                        <a:ea typeface="Times New Roman" panose="02020603050405020304" pitchFamily="18" charset="0"/>
                        <a:cs typeface="Times New Roman" panose="02020603050405020304" pitchFamily="18" charset="0"/>
                      </a:rPr>
                      <m:t>28</m:t>
                    </m:r>
                    <m:r>
                      <a:rPr lang="en-US" sz="2800" i="1">
                        <a:latin typeface="Cambria Math" panose="02040503050406030204" pitchFamily="18" charset="0"/>
                        <a:ea typeface="Times New Roman" panose="02020603050405020304" pitchFamily="18" charset="0"/>
                        <a:cs typeface="Times New Roman" panose="02020603050405020304" pitchFamily="18" charset="0"/>
                      </a:rPr>
                      <m:t>%</m:t>
                    </m:r>
                  </m:oMath>
                </a14:m>
                <a:endParaRPr lang="en-US" sz="2800" b="1" i="1" dirty="0">
                  <a:latin typeface="Times New Roman" panose="02020603050405020304" pitchFamily="18" charset="0"/>
                  <a:ea typeface="Times New Roman" panose="02020603050405020304" pitchFamily="18" charset="0"/>
                  <a:cs typeface="Times New Roman" panose="02020603050405020304" pitchFamily="18" charset="0"/>
                </a:endParaRPr>
              </a:p>
              <a:p>
                <a:pPr marL="0" indent="0">
                  <a:lnSpc>
                    <a:spcPct val="107000"/>
                  </a:lnSpc>
                  <a:spcAft>
                    <a:spcPts val="800"/>
                  </a:spcAft>
                  <a:buNone/>
                </a:pPr>
                <a:endParaRPr lang="en-US" dirty="0"/>
              </a:p>
            </p:txBody>
          </p:sp>
        </mc:Choice>
        <mc:Fallback xmlns="">
          <p:sp>
            <p:nvSpPr>
              <p:cNvPr id="4" name="Content Placeholder 3">
                <a:extLst>
                  <a:ext uri="{FF2B5EF4-FFF2-40B4-BE49-F238E27FC236}">
                    <a16:creationId xmlns:a16="http://schemas.microsoft.com/office/drawing/2014/main" id="{816DEE5E-D6DB-8F6E-719A-6D35BD3FA1D1}"/>
                  </a:ext>
                </a:extLst>
              </p:cNvPr>
              <p:cNvSpPr>
                <a:spLocks noGrp="1" noRot="1" noChangeAspect="1" noMove="1" noResize="1" noEditPoints="1" noAdjustHandles="1" noChangeArrowheads="1" noChangeShapeType="1" noTextEdit="1"/>
              </p:cNvSpPr>
              <p:nvPr>
                <p:ph sz="half" idx="2"/>
              </p:nvPr>
            </p:nvSpPr>
            <p:spPr>
              <a:xfrm>
                <a:off x="6551617" y="1600200"/>
                <a:ext cx="5638797" cy="3048000"/>
              </a:xfrm>
              <a:blipFill>
                <a:blip r:embed="rId3"/>
                <a:stretch>
                  <a:fillRect l="-1514" t="-3200"/>
                </a:stretch>
              </a:blipFill>
            </p:spPr>
            <p:txBody>
              <a:bodyPr/>
              <a:lstStyle/>
              <a:p>
                <a:r>
                  <a:rPr lang="ar-SA">
                    <a:noFill/>
                  </a:rPr>
                  <a:t> </a:t>
                </a:r>
              </a:p>
            </p:txBody>
          </p:sp>
        </mc:Fallback>
      </mc:AlternateContent>
      <p:pic>
        <p:nvPicPr>
          <p:cNvPr id="5" name="Picture 4">
            <a:extLst>
              <a:ext uri="{FF2B5EF4-FFF2-40B4-BE49-F238E27FC236}">
                <a16:creationId xmlns:a16="http://schemas.microsoft.com/office/drawing/2014/main" id="{04E83C24-FB36-B1F7-E014-604B2ABC3B56}"/>
              </a:ext>
            </a:extLst>
          </p:cNvPr>
          <p:cNvPicPr>
            <a:picLocks noChangeAspect="1"/>
          </p:cNvPicPr>
          <p:nvPr/>
        </p:nvPicPr>
        <p:blipFill>
          <a:blip r:embed="rId4"/>
          <a:stretch>
            <a:fillRect/>
          </a:stretch>
        </p:blipFill>
        <p:spPr>
          <a:xfrm>
            <a:off x="323091" y="4937646"/>
            <a:ext cx="4493141" cy="1920354"/>
          </a:xfrm>
          <a:prstGeom prst="rect">
            <a:avLst/>
          </a:prstGeom>
        </p:spPr>
      </p:pic>
      <p:pic>
        <p:nvPicPr>
          <p:cNvPr id="6" name="Picture 5">
            <a:extLst>
              <a:ext uri="{FF2B5EF4-FFF2-40B4-BE49-F238E27FC236}">
                <a16:creationId xmlns:a16="http://schemas.microsoft.com/office/drawing/2014/main" id="{ED7D0D53-4C2B-D122-3E9F-7EC743ED302C}"/>
              </a:ext>
            </a:extLst>
          </p:cNvPr>
          <p:cNvPicPr>
            <a:picLocks noChangeAspect="1"/>
          </p:cNvPicPr>
          <p:nvPr/>
        </p:nvPicPr>
        <p:blipFill>
          <a:blip r:embed="rId5"/>
          <a:stretch>
            <a:fillRect/>
          </a:stretch>
        </p:blipFill>
        <p:spPr>
          <a:xfrm>
            <a:off x="10893439" y="0"/>
            <a:ext cx="1298561" cy="762066"/>
          </a:xfrm>
          <a:prstGeom prst="rect">
            <a:avLst/>
          </a:prstGeom>
        </p:spPr>
      </p:pic>
    </p:spTree>
    <p:extLst>
      <p:ext uri="{BB962C8B-B14F-4D97-AF65-F5344CB8AC3E}">
        <p14:creationId xmlns:p14="http://schemas.microsoft.com/office/powerpoint/2010/main" val="1788497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5FA25-0461-0111-EB98-16BD9FC557D7}"/>
              </a:ext>
            </a:extLst>
          </p:cNvPr>
          <p:cNvSpPr>
            <a:spLocks noGrp="1"/>
          </p:cNvSpPr>
          <p:nvPr>
            <p:ph type="title"/>
          </p:nvPr>
        </p:nvSpPr>
        <p:spPr>
          <a:xfrm>
            <a:off x="1524001" y="762000"/>
            <a:ext cx="9143998" cy="1020762"/>
          </a:xfrm>
        </p:spPr>
        <p:txBody>
          <a:bodyPr>
            <a:normAutofit fontScale="90000"/>
          </a:bodyPr>
          <a:lstStyle/>
          <a:p>
            <a:br>
              <a:rPr lang="en-US" sz="1050" b="1" i="1" u="sng" dirty="0">
                <a:latin typeface="Calibri Light" panose="020F0302020204030204" pitchFamily="34" charset="0"/>
                <a:ea typeface="Times New Roman" panose="02020603050405020304" pitchFamily="18" charset="0"/>
                <a:cs typeface="Times New Roman" panose="02020603050405020304" pitchFamily="18" charset="0"/>
              </a:rPr>
            </a:br>
            <a:r>
              <a:rPr lang="en-US" sz="4900" b="1" dirty="0">
                <a:latin typeface="Times New Roman" panose="02020603050405020304" pitchFamily="18" charset="0"/>
                <a:ea typeface="Times New Roman" panose="02020603050405020304" pitchFamily="18" charset="0"/>
                <a:cs typeface="Times New Roman" panose="02020603050405020304" pitchFamily="18" charset="0"/>
              </a:rPr>
              <a:t>Compare the IRR</a:t>
            </a:r>
            <a:br>
              <a:rPr lang="en-US" sz="1050" b="1" u="sng" dirty="0">
                <a:latin typeface="Calibri Light" panose="020F0302020204030204" pitchFamily="34" charset="0"/>
                <a:ea typeface="Times New Roman" panose="02020603050405020304" pitchFamily="18" charset="0"/>
                <a:cs typeface="Times New Roman" panose="02020603050405020304" pitchFamily="18" charset="0"/>
              </a:rPr>
            </a:br>
            <a:endParaRPr lang="en-US"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8F528241-9E0C-40BE-1898-CB2685C9A53B}"/>
                  </a:ext>
                </a:extLst>
              </p:cNvPr>
              <p:cNvSpPr txBox="1"/>
              <p:nvPr/>
            </p:nvSpPr>
            <p:spPr>
              <a:xfrm>
                <a:off x="1524001" y="1766197"/>
                <a:ext cx="8077200" cy="1456424"/>
              </a:xfrm>
              <a:prstGeom prst="rect">
                <a:avLst/>
              </a:prstGeom>
              <a:noFill/>
            </p:spPr>
            <p:txBody>
              <a:bodyPr wrap="square">
                <a:spAutoFit/>
              </a:bodyPr>
              <a:lstStyle/>
              <a:p>
                <a:pPr marL="457200" indent="-457200">
                  <a:lnSpc>
                    <a:spcPct val="107000"/>
                  </a:lnSpc>
                  <a:spcAft>
                    <a:spcPts val="800"/>
                  </a:spcAft>
                  <a:buFont typeface="Arial" panose="020B0604020202020204" pitchFamily="34" charset="0"/>
                  <a:buChar char="•"/>
                </a:pPr>
                <a:r>
                  <a:rPr lang="en-US" sz="2400" b="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a:t>20% </a:t>
                </a: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r>
                      <a:rPr lang="en-US" sz="2400" b="1" i="1">
                        <a:latin typeface="Cambria Math" panose="02040503050406030204" pitchFamily="18" charset="0"/>
                        <a:ea typeface="Times New Roman" panose="02020603050405020304" pitchFamily="18" charset="0"/>
                        <a:cs typeface="Times New Roman" panose="02020603050405020304" pitchFamily="18" charset="0"/>
                      </a:rPr>
                      <m:t>𝟐𝟕</m:t>
                    </m:r>
                    <m:r>
                      <a:rPr lang="en-US" sz="2400" b="1" i="1">
                        <a:latin typeface="Cambria Math" panose="02040503050406030204" pitchFamily="18" charset="0"/>
                        <a:ea typeface="Times New Roman" panose="02020603050405020304" pitchFamily="18" charset="0"/>
                        <a:cs typeface="Times New Roman" panose="02020603050405020304" pitchFamily="18" charset="0"/>
                      </a:rPr>
                      <m:t>.</m:t>
                    </m:r>
                    <m:r>
                      <a:rPr lang="en-US" sz="2400" b="1" i="1">
                        <a:latin typeface="Cambria Math" panose="02040503050406030204" pitchFamily="18" charset="0"/>
                        <a:ea typeface="Times New Roman" panose="02020603050405020304" pitchFamily="18" charset="0"/>
                        <a:cs typeface="Times New Roman" panose="02020603050405020304" pitchFamily="18" charset="0"/>
                      </a:rPr>
                      <m:t>𝟕</m:t>
                    </m:r>
                    <m:r>
                      <a:rPr lang="en-US" sz="2400" b="1" i="1">
                        <a:latin typeface="Cambria Math" panose="02040503050406030204" pitchFamily="18" charset="0"/>
                        <a:ea typeface="Times New Roman" panose="02020603050405020304" pitchFamily="18" charset="0"/>
                        <a:cs typeface="Times New Roman" panose="02020603050405020304" pitchFamily="18" charset="0"/>
                      </a:rPr>
                      <m:t> %</m:t>
                    </m:r>
                  </m:oMath>
                </a14:m>
                <a:endParaRPr lang="en-US" sz="2400" b="1" dirty="0">
                  <a:latin typeface="Times New Roman" panose="02020603050405020304" pitchFamily="18" charset="0"/>
                  <a:ea typeface="Calibri" panose="020F0502020204030204" pitchFamily="34" charset="0"/>
                  <a:cs typeface="Times New Roman" panose="02020603050405020304" pitchFamily="18" charset="0"/>
                </a:endParaRPr>
              </a:p>
              <a:p>
                <a:pPr marL="457200" indent="-457200">
                  <a:lnSpc>
                    <a:spcPct val="107000"/>
                  </a:lnSpc>
                  <a:spcAft>
                    <a:spcPts val="800"/>
                  </a:spcAft>
                  <a:buFont typeface="Arial" panose="020B0604020202020204" pitchFamily="34" charset="0"/>
                  <a:buChar char="•"/>
                </a:pPr>
                <a:r>
                  <a:rPr lang="en-US" sz="2400" b="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a:t>10% </a:t>
                </a: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 21.28 %</a:t>
                </a:r>
              </a:p>
              <a:p>
                <a:pPr marL="457200" indent="-457200">
                  <a:lnSpc>
                    <a:spcPct val="107000"/>
                  </a:lnSpc>
                  <a:spcAft>
                    <a:spcPts val="800"/>
                  </a:spcAft>
                  <a:buFont typeface="Arial" panose="020B0604020202020204" pitchFamily="34" charset="0"/>
                  <a:buChar char="•"/>
                </a:pPr>
                <a:r>
                  <a:rPr lang="en-US" sz="2400" b="1" dirty="0">
                    <a:solidFill>
                      <a:schemeClr val="accent1">
                        <a:lumMod val="40000"/>
                        <a:lumOff val="60000"/>
                      </a:schemeClr>
                    </a:solidFill>
                    <a:latin typeface="Times New Roman" panose="02020603050405020304" pitchFamily="18" charset="0"/>
                    <a:ea typeface="Times New Roman" panose="02020603050405020304" pitchFamily="18" charset="0"/>
                    <a:cs typeface="Times New Roman" panose="02020603050405020304" pitchFamily="18" charset="0"/>
                  </a:rPr>
                  <a:t>The alternative method offered by the bank </a:t>
                </a: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 2.05% </a:t>
                </a:r>
                <a:endParaRPr lang="en-US" sz="2400" b="1" i="1" dirty="0">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xmlns="">
          <p:sp>
            <p:nvSpPr>
              <p:cNvPr id="4" name="TextBox 3">
                <a:extLst>
                  <a:ext uri="{FF2B5EF4-FFF2-40B4-BE49-F238E27FC236}">
                    <a16:creationId xmlns:a16="http://schemas.microsoft.com/office/drawing/2014/main" id="{8F528241-9E0C-40BE-1898-CB2685C9A53B}"/>
                  </a:ext>
                </a:extLst>
              </p:cNvPr>
              <p:cNvSpPr txBox="1">
                <a:spLocks noRot="1" noChangeAspect="1" noMove="1" noResize="1" noEditPoints="1" noAdjustHandles="1" noChangeArrowheads="1" noChangeShapeType="1" noTextEdit="1"/>
              </p:cNvSpPr>
              <p:nvPr/>
            </p:nvSpPr>
            <p:spPr>
              <a:xfrm>
                <a:off x="1524001" y="1766197"/>
                <a:ext cx="8077200" cy="1456424"/>
              </a:xfrm>
              <a:prstGeom prst="rect">
                <a:avLst/>
              </a:prstGeom>
              <a:blipFill>
                <a:blip r:embed="rId2"/>
                <a:stretch>
                  <a:fillRect l="-981" t="-3347" b="-8787"/>
                </a:stretch>
              </a:blipFill>
            </p:spPr>
            <p:txBody>
              <a:bodyPr/>
              <a:lstStyle/>
              <a:p>
                <a:r>
                  <a:rPr lang="ar-SA">
                    <a:noFill/>
                  </a:rPr>
                  <a:t> </a:t>
                </a:r>
              </a:p>
            </p:txBody>
          </p:sp>
        </mc:Fallback>
      </mc:AlternateContent>
      <p:pic>
        <p:nvPicPr>
          <p:cNvPr id="3" name="Picture 2">
            <a:extLst>
              <a:ext uri="{FF2B5EF4-FFF2-40B4-BE49-F238E27FC236}">
                <a16:creationId xmlns:a16="http://schemas.microsoft.com/office/drawing/2014/main" id="{DF37C87B-814E-401A-B395-B7E3F7B55C1D}"/>
              </a:ext>
            </a:extLst>
          </p:cNvPr>
          <p:cNvPicPr>
            <a:picLocks noChangeAspect="1"/>
          </p:cNvPicPr>
          <p:nvPr/>
        </p:nvPicPr>
        <p:blipFill>
          <a:blip r:embed="rId3"/>
          <a:stretch>
            <a:fillRect/>
          </a:stretch>
        </p:blipFill>
        <p:spPr>
          <a:xfrm>
            <a:off x="3230837" y="3409122"/>
            <a:ext cx="5730327" cy="3448879"/>
          </a:xfrm>
          <a:prstGeom prst="rect">
            <a:avLst/>
          </a:prstGeom>
        </p:spPr>
      </p:pic>
      <p:pic>
        <p:nvPicPr>
          <p:cNvPr id="5" name="Picture 4">
            <a:extLst>
              <a:ext uri="{FF2B5EF4-FFF2-40B4-BE49-F238E27FC236}">
                <a16:creationId xmlns:a16="http://schemas.microsoft.com/office/drawing/2014/main" id="{250510A9-621B-1ED8-74FB-709A93F601AF}"/>
              </a:ext>
            </a:extLst>
          </p:cNvPr>
          <p:cNvPicPr>
            <a:picLocks noChangeAspect="1"/>
          </p:cNvPicPr>
          <p:nvPr/>
        </p:nvPicPr>
        <p:blipFill>
          <a:blip r:embed="rId4"/>
          <a:stretch>
            <a:fillRect/>
          </a:stretch>
        </p:blipFill>
        <p:spPr>
          <a:xfrm>
            <a:off x="10893439" y="0"/>
            <a:ext cx="1298561" cy="762066"/>
          </a:xfrm>
          <a:prstGeom prst="rect">
            <a:avLst/>
          </a:prstGeom>
        </p:spPr>
      </p:pic>
    </p:spTree>
    <p:extLst>
      <p:ext uri="{BB962C8B-B14F-4D97-AF65-F5344CB8AC3E}">
        <p14:creationId xmlns:p14="http://schemas.microsoft.com/office/powerpoint/2010/main" val="341871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2A841-2AA3-485A-B7A4-738B2F7A3722}"/>
              </a:ext>
            </a:extLst>
          </p:cNvPr>
          <p:cNvSpPr>
            <a:spLocks noGrp="1"/>
          </p:cNvSpPr>
          <p:nvPr>
            <p:ph type="title"/>
          </p:nvPr>
        </p:nvSpPr>
        <p:spPr>
          <a:xfrm>
            <a:off x="-2943635" y="126736"/>
            <a:ext cx="10515600" cy="443198"/>
          </a:xfrm>
        </p:spPr>
        <p:txBody>
          <a:bodyPr/>
          <a:lstStyle/>
          <a:p>
            <a:r>
              <a:rPr lang="en-US" sz="3200" b="1" dirty="0">
                <a:latin typeface="Times New Roman" panose="02020603050405020304" pitchFamily="18" charset="0"/>
                <a:cs typeface="Times New Roman" panose="02020603050405020304" pitchFamily="18" charset="0"/>
              </a:rPr>
              <a:t>Conclusion</a:t>
            </a:r>
            <a:endParaRPr lang="ar-SA" sz="3200" b="1" dirty="0">
              <a:latin typeface="Times New Roman" panose="02020603050405020304" pitchFamily="18" charset="0"/>
              <a:cs typeface="Times New Roman" panose="02020603050405020304" pitchFamily="18" charset="0"/>
            </a:endParaRPr>
          </a:p>
        </p:txBody>
      </p:sp>
      <p:sp>
        <p:nvSpPr>
          <p:cNvPr id="3" name="Footer Placeholder 2">
            <a:extLst>
              <a:ext uri="{FF2B5EF4-FFF2-40B4-BE49-F238E27FC236}">
                <a16:creationId xmlns:a16="http://schemas.microsoft.com/office/drawing/2014/main" id="{4A45BE93-B9F7-4934-BC80-227B604742D6}"/>
              </a:ext>
            </a:extLst>
          </p:cNvPr>
          <p:cNvSpPr>
            <a:spLocks noGrp="1"/>
          </p:cNvSpPr>
          <p:nvPr>
            <p:ph type="ftr" sz="quarter" idx="11"/>
          </p:nvPr>
        </p:nvSpPr>
        <p:spPr/>
        <p:txBody>
          <a:bodyPr/>
          <a:lstStyle/>
          <a:p>
            <a:r>
              <a:rPr lang="en-US"/>
              <a:t>Your Logo Here</a:t>
            </a:r>
            <a:endParaRPr lang="en-US" dirty="0"/>
          </a:p>
        </p:txBody>
      </p:sp>
      <p:sp>
        <p:nvSpPr>
          <p:cNvPr id="4" name="Slide Number Placeholder 3">
            <a:extLst>
              <a:ext uri="{FF2B5EF4-FFF2-40B4-BE49-F238E27FC236}">
                <a16:creationId xmlns:a16="http://schemas.microsoft.com/office/drawing/2014/main" id="{7150B471-8F51-48AD-930D-D4A2DF17BAEF}"/>
              </a:ext>
            </a:extLst>
          </p:cNvPr>
          <p:cNvSpPr>
            <a:spLocks noGrp="1"/>
          </p:cNvSpPr>
          <p:nvPr>
            <p:ph type="sldNum" sz="quarter" idx="12"/>
          </p:nvPr>
        </p:nvSpPr>
        <p:spPr/>
        <p:txBody>
          <a:bodyPr/>
          <a:lstStyle/>
          <a:p>
            <a:fld id="{0FD50806-BABF-4915-9689-3B9956D1C75C}" type="slidenum">
              <a:rPr lang="en-US" smtClean="0"/>
              <a:pPr/>
              <a:t>59</a:t>
            </a:fld>
            <a:endParaRPr lang="en-US" dirty="0"/>
          </a:p>
        </p:txBody>
      </p:sp>
      <p:sp>
        <p:nvSpPr>
          <p:cNvPr id="5" name="Rectangle: Rounded Corners 4">
            <a:extLst>
              <a:ext uri="{FF2B5EF4-FFF2-40B4-BE49-F238E27FC236}">
                <a16:creationId xmlns:a16="http://schemas.microsoft.com/office/drawing/2014/main" id="{6632EB10-4EA3-4233-A623-C27429852F74}"/>
              </a:ext>
            </a:extLst>
          </p:cNvPr>
          <p:cNvSpPr/>
          <p:nvPr/>
        </p:nvSpPr>
        <p:spPr>
          <a:xfrm>
            <a:off x="1378226" y="1391478"/>
            <a:ext cx="10299424" cy="38696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TextBox 5">
            <a:extLst>
              <a:ext uri="{FF2B5EF4-FFF2-40B4-BE49-F238E27FC236}">
                <a16:creationId xmlns:a16="http://schemas.microsoft.com/office/drawing/2014/main" id="{29D7936C-0225-4A8D-9440-287A2877C387}"/>
              </a:ext>
            </a:extLst>
          </p:cNvPr>
          <p:cNvSpPr txBox="1"/>
          <p:nvPr/>
        </p:nvSpPr>
        <p:spPr>
          <a:xfrm>
            <a:off x="1797326" y="1834676"/>
            <a:ext cx="9573039" cy="3268652"/>
          </a:xfrm>
          <a:prstGeom prst="rect">
            <a:avLst/>
          </a:prstGeom>
          <a:noFill/>
        </p:spPr>
        <p:txBody>
          <a:bodyPr wrap="square" rtlCol="1">
            <a:spAutoFit/>
          </a:bodyPr>
          <a:lstStyle/>
          <a:p>
            <a:pPr>
              <a:lnSpc>
                <a:spcPct val="150000"/>
              </a:lnSpc>
            </a:pPr>
            <a:r>
              <a:rPr lang="en-US" sz="2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results of the market study were encouraging and gave us a motive to complete the technical study, which in turn clarified the possibility of applying the idea in terms of the availability of resources and through the administrative system that regulates all operations and the reflection of the technical study on the financial study by transferring the resources to Coast and examining the financial indicator of the performance of the project, which gave results encouraging investment to create a cloud Kitchen in the West Bank - Case Study in Nablus.</a:t>
            </a:r>
            <a:endParaRPr lang="ar-SA" sz="2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9293BFAE-B6E9-07C4-9B34-04D497F3CE2B}"/>
              </a:ext>
            </a:extLst>
          </p:cNvPr>
          <p:cNvPicPr>
            <a:picLocks noChangeAspect="1"/>
          </p:cNvPicPr>
          <p:nvPr/>
        </p:nvPicPr>
        <p:blipFill>
          <a:blip r:embed="rId2"/>
          <a:stretch>
            <a:fillRect/>
          </a:stretch>
        </p:blipFill>
        <p:spPr>
          <a:xfrm>
            <a:off x="10893439" y="0"/>
            <a:ext cx="1298561" cy="762066"/>
          </a:xfrm>
          <a:prstGeom prst="rect">
            <a:avLst/>
          </a:prstGeom>
        </p:spPr>
      </p:pic>
    </p:spTree>
    <p:extLst>
      <p:ext uri="{BB962C8B-B14F-4D97-AF65-F5344CB8AC3E}">
        <p14:creationId xmlns:p14="http://schemas.microsoft.com/office/powerpoint/2010/main" val="2661375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BDDBFEE-BC50-46CF-AB8F-D145B99B57A6}"/>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EC71654-96A5-4280-94F3-931C61A9F92C}" type="slidenum">
              <a:rPr kumimoji="0" lang="en-US" sz="9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1026" name="Picture 2" descr="Failure to succes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4"/>
          <a:stretch>
            <a:fillRect/>
          </a:stretch>
        </p:blipFill>
        <p:spPr>
          <a:xfrm>
            <a:off x="-125506" y="-340659"/>
            <a:ext cx="12443012" cy="2731245"/>
          </a:xfrm>
          <a:prstGeom prst="rect">
            <a:avLst/>
          </a:prstGeom>
        </p:spPr>
      </p:pic>
      <p:sp>
        <p:nvSpPr>
          <p:cNvPr id="10" name="TextBox 9"/>
          <p:cNvSpPr txBox="1"/>
          <p:nvPr/>
        </p:nvSpPr>
        <p:spPr>
          <a:xfrm rot="20292499">
            <a:off x="5167258" y="1900373"/>
            <a:ext cx="1042108" cy="307777"/>
          </a:xfrm>
          <a:prstGeom prst="rect">
            <a:avLst/>
          </a:prstGeom>
          <a:solidFill>
            <a:schemeClr val="tx1"/>
          </a:solidFill>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PROJECT</a:t>
            </a:r>
          </a:p>
        </p:txBody>
      </p:sp>
      <p:pic>
        <p:nvPicPr>
          <p:cNvPr id="2" name="Picture 1"/>
          <p:cNvPicPr>
            <a:picLocks noChangeAspect="1"/>
          </p:cNvPicPr>
          <p:nvPr/>
        </p:nvPicPr>
        <p:blipFill>
          <a:blip r:embed="rId5"/>
          <a:stretch>
            <a:fillRect/>
          </a:stretch>
        </p:blipFill>
        <p:spPr>
          <a:xfrm>
            <a:off x="10893438" y="0"/>
            <a:ext cx="1298561" cy="762066"/>
          </a:xfrm>
          <a:prstGeom prst="rect">
            <a:avLst/>
          </a:prstGeom>
        </p:spPr>
      </p:pic>
    </p:spTree>
    <p:extLst>
      <p:ext uri="{BB962C8B-B14F-4D97-AF65-F5344CB8AC3E}">
        <p14:creationId xmlns:p14="http://schemas.microsoft.com/office/powerpoint/2010/main" val="128219156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AC1E5-B725-44C7-8643-C35BF6D2784A}"/>
              </a:ext>
            </a:extLst>
          </p:cNvPr>
          <p:cNvSpPr>
            <a:spLocks noGrp="1"/>
          </p:cNvSpPr>
          <p:nvPr>
            <p:ph type="title"/>
          </p:nvPr>
        </p:nvSpPr>
        <p:spPr>
          <a:xfrm>
            <a:off x="-2498037" y="263230"/>
            <a:ext cx="10515600" cy="443198"/>
          </a:xfrm>
        </p:spPr>
        <p:txBody>
          <a:bodyPr/>
          <a:lstStyle/>
          <a:p>
            <a:r>
              <a:rPr lang="en-US" sz="3200" b="1" dirty="0">
                <a:latin typeface="Times New Roman" panose="02020603050405020304" pitchFamily="18" charset="0"/>
                <a:cs typeface="Times New Roman" panose="02020603050405020304" pitchFamily="18" charset="0"/>
              </a:rPr>
              <a:t>Recommendation</a:t>
            </a:r>
            <a:endParaRPr lang="ar-SA" sz="3200" b="1" dirty="0">
              <a:latin typeface="Times New Roman" panose="02020603050405020304" pitchFamily="18" charset="0"/>
              <a:cs typeface="Times New Roman" panose="02020603050405020304" pitchFamily="18" charset="0"/>
            </a:endParaRPr>
          </a:p>
        </p:txBody>
      </p:sp>
      <p:sp>
        <p:nvSpPr>
          <p:cNvPr id="3" name="Footer Placeholder 2">
            <a:extLst>
              <a:ext uri="{FF2B5EF4-FFF2-40B4-BE49-F238E27FC236}">
                <a16:creationId xmlns:a16="http://schemas.microsoft.com/office/drawing/2014/main" id="{6F761B1F-5389-4C73-AF52-8D390FEFEA86}"/>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lumMod val="75000"/>
                    <a:lumOff val="25000"/>
                  </a:srgbClr>
                </a:solidFill>
                <a:effectLst/>
                <a:uLnTx/>
                <a:uFillTx/>
                <a:latin typeface="Segoe UI Light"/>
                <a:ea typeface="+mn-ea"/>
                <a:cs typeface="+mn-cs"/>
              </a:rPr>
              <a:t>Your Logo Here</a:t>
            </a:r>
            <a:endParaRPr kumimoji="0" lang="en-US" sz="1200" b="0" i="0" u="none" strike="noStrike" kern="1200" cap="none" spc="0" normalizeH="0" baseline="0" noProof="0" dirty="0">
              <a:ln>
                <a:noFill/>
              </a:ln>
              <a:solidFill>
                <a:srgbClr val="000000">
                  <a:lumMod val="75000"/>
                  <a:lumOff val="25000"/>
                </a:srgbClr>
              </a:solidFill>
              <a:effectLst/>
              <a:uLnTx/>
              <a:uFillTx/>
              <a:latin typeface="Segoe UI Light"/>
              <a:ea typeface="+mn-ea"/>
              <a:cs typeface="+mn-cs"/>
            </a:endParaRPr>
          </a:p>
        </p:txBody>
      </p:sp>
      <p:sp>
        <p:nvSpPr>
          <p:cNvPr id="4" name="Slide Number Placeholder 3">
            <a:extLst>
              <a:ext uri="{FF2B5EF4-FFF2-40B4-BE49-F238E27FC236}">
                <a16:creationId xmlns:a16="http://schemas.microsoft.com/office/drawing/2014/main" id="{B07ABE3B-D663-4737-8C74-E86DA3E3288B}"/>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FD50806-BABF-4915-9689-3B9956D1C75C}" type="slidenum">
              <a:rPr kumimoji="0" lang="en-US" sz="1000" b="0" i="0" u="none" strike="noStrike" kern="1200" cap="none" spc="0" normalizeH="0" baseline="0" noProof="0" smtClean="0">
                <a:ln>
                  <a:noFill/>
                </a:ln>
                <a:solidFill>
                  <a:srgbClr val="FFFFFF"/>
                </a:solidFill>
                <a:effectLst/>
                <a:uLnTx/>
                <a:uFillTx/>
                <a:latin typeface="Segoe UI Ligh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60</a:t>
            </a:fld>
            <a:endParaRPr kumimoji="0" lang="en-US" sz="1000" b="0" i="0" u="none" strike="noStrike" kern="1200" cap="none" spc="0" normalizeH="0" baseline="0" noProof="0" dirty="0">
              <a:ln>
                <a:noFill/>
              </a:ln>
              <a:solidFill>
                <a:srgbClr val="FFFFFF"/>
              </a:solidFill>
              <a:effectLst/>
              <a:uLnTx/>
              <a:uFillTx/>
              <a:latin typeface="Segoe UI Light"/>
              <a:ea typeface="+mn-ea"/>
              <a:cs typeface="+mn-cs"/>
            </a:endParaRPr>
          </a:p>
        </p:txBody>
      </p:sp>
      <p:sp>
        <p:nvSpPr>
          <p:cNvPr id="5" name="Rectangle: Rounded Corners 4">
            <a:extLst>
              <a:ext uri="{FF2B5EF4-FFF2-40B4-BE49-F238E27FC236}">
                <a16:creationId xmlns:a16="http://schemas.microsoft.com/office/drawing/2014/main" id="{5D47FB6A-C1A4-4E82-BF2E-A6E6483CD19E}"/>
              </a:ext>
            </a:extLst>
          </p:cNvPr>
          <p:cNvSpPr/>
          <p:nvPr/>
        </p:nvSpPr>
        <p:spPr>
          <a:xfrm>
            <a:off x="3021493" y="1496847"/>
            <a:ext cx="5539409" cy="847696"/>
          </a:xfrm>
          <a:prstGeom prst="roundRect">
            <a:avLst/>
          </a:prstGeom>
          <a:solidFill>
            <a:schemeClr val="accent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srgbClr val="FFFFFF"/>
              </a:solidFill>
              <a:effectLst/>
              <a:uLnTx/>
              <a:uFillTx/>
              <a:latin typeface="Segoe UI Light"/>
              <a:ea typeface="+mn-ea"/>
              <a:cs typeface="+mn-cs"/>
            </a:endParaRPr>
          </a:p>
        </p:txBody>
      </p:sp>
      <p:sp>
        <p:nvSpPr>
          <p:cNvPr id="6" name="TextBox 5">
            <a:extLst>
              <a:ext uri="{FF2B5EF4-FFF2-40B4-BE49-F238E27FC236}">
                <a16:creationId xmlns:a16="http://schemas.microsoft.com/office/drawing/2014/main" id="{F7BE4C97-889E-420A-B1CE-8DB4BB02BAC5}"/>
              </a:ext>
            </a:extLst>
          </p:cNvPr>
          <p:cNvSpPr txBox="1"/>
          <p:nvPr/>
        </p:nvSpPr>
        <p:spPr>
          <a:xfrm>
            <a:off x="3120884" y="1519388"/>
            <a:ext cx="5287617" cy="646331"/>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w="0"/>
                <a:solidFill>
                  <a:srgbClr val="000000"/>
                </a:solidFill>
                <a:effectLst>
                  <a:outerShdw blurRad="38100" dist="19050" dir="2700000" algn="tl" rotWithShape="0">
                    <a:srgbClr val="000000">
                      <a:alpha val="40000"/>
                    </a:srgbClr>
                  </a:outerShdw>
                </a:effectLst>
                <a:uLnTx/>
                <a:uFillTx/>
                <a:latin typeface="Times New Roman" panose="02020603050405020304" pitchFamily="18" charset="0"/>
                <a:ea typeface="+mn-ea"/>
                <a:cs typeface="Times New Roman" panose="02020603050405020304" pitchFamily="18" charset="0"/>
              </a:rPr>
              <a:t>Adoption of the project for investment by investors in the chosen location</a:t>
            </a:r>
            <a:r>
              <a:rPr kumimoji="0" lang="en-US" sz="1800" b="0" i="0" u="none" strike="noStrike" kern="1200" cap="none" spc="0" normalizeH="0" baseline="0" noProof="0" dirty="0">
                <a:ln>
                  <a:noFill/>
                </a:ln>
                <a:solidFill>
                  <a:srgbClr val="000000"/>
                </a:solidFill>
                <a:effectLst/>
                <a:uLnTx/>
                <a:uFillTx/>
                <a:latin typeface="Segoe UI Light"/>
                <a:ea typeface="+mn-ea"/>
                <a:cs typeface="+mn-cs"/>
              </a:rPr>
              <a:t>.</a:t>
            </a:r>
            <a:endParaRPr kumimoji="0" lang="ar-SA" sz="1800" b="0" i="0" u="none" strike="noStrike" kern="1200" cap="none" spc="0" normalizeH="0" baseline="0" noProof="0" dirty="0">
              <a:ln>
                <a:noFill/>
              </a:ln>
              <a:solidFill>
                <a:srgbClr val="000000"/>
              </a:solidFill>
              <a:effectLst/>
              <a:uLnTx/>
              <a:uFillTx/>
              <a:latin typeface="Segoe UI Light"/>
              <a:ea typeface="+mn-ea"/>
              <a:cs typeface="+mn-cs"/>
            </a:endParaRPr>
          </a:p>
        </p:txBody>
      </p:sp>
      <p:sp>
        <p:nvSpPr>
          <p:cNvPr id="7" name="Rectangle: Rounded Corners 6">
            <a:extLst>
              <a:ext uri="{FF2B5EF4-FFF2-40B4-BE49-F238E27FC236}">
                <a16:creationId xmlns:a16="http://schemas.microsoft.com/office/drawing/2014/main" id="{119C132C-1020-4B45-B1E9-9655EFDCFF50}"/>
              </a:ext>
            </a:extLst>
          </p:cNvPr>
          <p:cNvSpPr/>
          <p:nvPr/>
        </p:nvSpPr>
        <p:spPr>
          <a:xfrm>
            <a:off x="3021494" y="2655556"/>
            <a:ext cx="5539409" cy="847696"/>
          </a:xfrm>
          <a:prstGeom prst="roundRect">
            <a:avLst/>
          </a:prstGeom>
          <a:solidFill>
            <a:schemeClr val="accent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srgbClr val="FFFFFF"/>
              </a:solidFill>
              <a:effectLst/>
              <a:uLnTx/>
              <a:uFillTx/>
              <a:latin typeface="Segoe UI Light"/>
              <a:ea typeface="+mn-ea"/>
              <a:cs typeface="+mn-cs"/>
            </a:endParaRPr>
          </a:p>
        </p:txBody>
      </p:sp>
      <p:sp>
        <p:nvSpPr>
          <p:cNvPr id="8" name="TextBox 7">
            <a:extLst>
              <a:ext uri="{FF2B5EF4-FFF2-40B4-BE49-F238E27FC236}">
                <a16:creationId xmlns:a16="http://schemas.microsoft.com/office/drawing/2014/main" id="{BE4ADBC8-6C8B-48B3-9EE1-DC330AAAC432}"/>
              </a:ext>
            </a:extLst>
          </p:cNvPr>
          <p:cNvSpPr txBox="1"/>
          <p:nvPr/>
        </p:nvSpPr>
        <p:spPr>
          <a:xfrm>
            <a:off x="3120885" y="2596174"/>
            <a:ext cx="5287616" cy="923330"/>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w="0"/>
                <a:solidFill>
                  <a:srgbClr val="000000"/>
                </a:solidFill>
                <a:effectLst>
                  <a:outerShdw blurRad="38100" dist="19050" dir="2700000" algn="tl" rotWithShape="0">
                    <a:srgbClr val="000000">
                      <a:alpha val="40000"/>
                    </a:srgbClr>
                  </a:outerShdw>
                </a:effectLst>
                <a:uLnTx/>
                <a:uFillTx/>
                <a:latin typeface="Times New Roman" panose="02020603050405020304" pitchFamily="18" charset="0"/>
                <a:ea typeface="+mn-ea"/>
                <a:cs typeface="Times New Roman" panose="02020603050405020304" pitchFamily="18" charset="0"/>
              </a:rPr>
              <a:t>Order collection boxes become fully automated, with each box containing a security code to increase security and reliability.</a:t>
            </a:r>
            <a:endParaRPr kumimoji="0" lang="ar-SA" sz="1800" b="0" i="0" u="none" strike="noStrike" kern="1200" cap="none" spc="0" normalizeH="0" baseline="0" noProof="0" dirty="0">
              <a:ln w="0"/>
              <a:solidFill>
                <a:srgbClr val="000000"/>
              </a:solidFill>
              <a:effectLst>
                <a:outerShdw blurRad="38100" dist="19050" dir="2700000" algn="tl" rotWithShape="0">
                  <a:srgbClr val="000000">
                    <a:alpha val="40000"/>
                  </a:srgbClr>
                </a:outerShdw>
              </a:effectLst>
              <a:uLnTx/>
              <a:uFillTx/>
              <a:latin typeface="Times New Roman" panose="02020603050405020304" pitchFamily="18" charset="0"/>
              <a:ea typeface="+mn-ea"/>
              <a:cs typeface="Times New Roman" panose="02020603050405020304" pitchFamily="18" charset="0"/>
            </a:endParaRPr>
          </a:p>
        </p:txBody>
      </p:sp>
      <p:sp>
        <p:nvSpPr>
          <p:cNvPr id="10" name="Rectangle: Rounded Corners 9">
            <a:extLst>
              <a:ext uri="{FF2B5EF4-FFF2-40B4-BE49-F238E27FC236}">
                <a16:creationId xmlns:a16="http://schemas.microsoft.com/office/drawing/2014/main" id="{3ACCA895-7DAF-49E1-BFE8-F95D6ABFFAE1}"/>
              </a:ext>
            </a:extLst>
          </p:cNvPr>
          <p:cNvSpPr/>
          <p:nvPr/>
        </p:nvSpPr>
        <p:spPr>
          <a:xfrm>
            <a:off x="3021494" y="3877949"/>
            <a:ext cx="5539409" cy="847696"/>
          </a:xfrm>
          <a:prstGeom prst="roundRect">
            <a:avLst/>
          </a:prstGeom>
          <a:solidFill>
            <a:schemeClr val="accent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srgbClr val="FFFFFF"/>
              </a:solidFill>
              <a:effectLst/>
              <a:uLnTx/>
              <a:uFillTx/>
              <a:latin typeface="Segoe UI Light"/>
              <a:ea typeface="+mn-ea"/>
              <a:cs typeface="+mn-cs"/>
            </a:endParaRPr>
          </a:p>
        </p:txBody>
      </p:sp>
      <p:sp>
        <p:nvSpPr>
          <p:cNvPr id="11" name="TextBox 10">
            <a:extLst>
              <a:ext uri="{FF2B5EF4-FFF2-40B4-BE49-F238E27FC236}">
                <a16:creationId xmlns:a16="http://schemas.microsoft.com/office/drawing/2014/main" id="{40DF4FDE-22A3-4E3E-BE96-D780302F495C}"/>
              </a:ext>
            </a:extLst>
          </p:cNvPr>
          <p:cNvSpPr txBox="1"/>
          <p:nvPr/>
        </p:nvSpPr>
        <p:spPr>
          <a:xfrm>
            <a:off x="3273285" y="4117131"/>
            <a:ext cx="4744278" cy="369332"/>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w="0"/>
                <a:solidFill>
                  <a:srgbClr val="000000"/>
                </a:solidFill>
                <a:effectLst>
                  <a:outerShdw blurRad="38100" dist="19050" dir="2700000" algn="tl" rotWithShape="0">
                    <a:srgbClr val="000000">
                      <a:alpha val="40000"/>
                    </a:srgbClr>
                  </a:outerShdw>
                </a:effectLst>
                <a:uLnTx/>
                <a:uFillTx/>
                <a:latin typeface="Times New Roman" panose="02020603050405020304" pitchFamily="18" charset="0"/>
                <a:ea typeface="+mn-ea"/>
                <a:cs typeface="Times New Roman" panose="02020603050405020304" pitchFamily="18" charset="0"/>
              </a:rPr>
              <a:t>Determine the best route and link it with GPS</a:t>
            </a:r>
            <a:endParaRPr kumimoji="0" lang="ar-SA" sz="1800" b="0" i="0" u="none" strike="noStrike" kern="1200" cap="none" spc="0" normalizeH="0" baseline="0" noProof="0" dirty="0">
              <a:ln w="0"/>
              <a:solidFill>
                <a:srgbClr val="000000"/>
              </a:solidFill>
              <a:effectLst>
                <a:outerShdw blurRad="38100" dist="19050" dir="2700000" algn="tl" rotWithShape="0">
                  <a:srgbClr val="000000">
                    <a:alpha val="40000"/>
                  </a:srgbClr>
                </a:outerShdw>
              </a:effectLst>
              <a:uLnTx/>
              <a:uFillTx/>
              <a:latin typeface="Times New Roman" panose="02020603050405020304" pitchFamily="18" charset="0"/>
              <a:ea typeface="+mn-ea"/>
              <a:cs typeface="Times New Roman" panose="02020603050405020304" pitchFamily="18" charset="0"/>
            </a:endParaRPr>
          </a:p>
        </p:txBody>
      </p:sp>
      <p:sp>
        <p:nvSpPr>
          <p:cNvPr id="12" name="Rectangle: Rounded Corners 11">
            <a:extLst>
              <a:ext uri="{FF2B5EF4-FFF2-40B4-BE49-F238E27FC236}">
                <a16:creationId xmlns:a16="http://schemas.microsoft.com/office/drawing/2014/main" id="{4E6FE245-E03D-4C8C-B56B-02AA84FC95E1}"/>
              </a:ext>
            </a:extLst>
          </p:cNvPr>
          <p:cNvSpPr/>
          <p:nvPr/>
        </p:nvSpPr>
        <p:spPr>
          <a:xfrm>
            <a:off x="2994990" y="5084090"/>
            <a:ext cx="5539409" cy="847696"/>
          </a:xfrm>
          <a:prstGeom prst="roundRect">
            <a:avLst/>
          </a:prstGeom>
          <a:solidFill>
            <a:schemeClr val="accent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srgbClr val="FFFFFF"/>
              </a:solidFill>
              <a:effectLst/>
              <a:uLnTx/>
              <a:uFillTx/>
              <a:latin typeface="Segoe UI Light"/>
              <a:ea typeface="+mn-ea"/>
              <a:cs typeface="+mn-cs"/>
            </a:endParaRPr>
          </a:p>
        </p:txBody>
      </p:sp>
      <p:sp>
        <p:nvSpPr>
          <p:cNvPr id="13" name="TextBox 12">
            <a:extLst>
              <a:ext uri="{FF2B5EF4-FFF2-40B4-BE49-F238E27FC236}">
                <a16:creationId xmlns:a16="http://schemas.microsoft.com/office/drawing/2014/main" id="{E66AA2A4-D8ED-4715-A16C-02D51E5E679C}"/>
              </a:ext>
            </a:extLst>
          </p:cNvPr>
          <p:cNvSpPr txBox="1"/>
          <p:nvPr/>
        </p:nvSpPr>
        <p:spPr>
          <a:xfrm>
            <a:off x="3273285" y="5204215"/>
            <a:ext cx="4982817" cy="923330"/>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w="0"/>
                <a:solidFill>
                  <a:srgbClr val="000000"/>
                </a:solidFill>
                <a:effectLst>
                  <a:outerShdw blurRad="38100" dist="19050" dir="2700000" algn="tl" rotWithShape="0">
                    <a:srgbClr val="000000">
                      <a:alpha val="40000"/>
                    </a:srgbClr>
                  </a:outerShdw>
                </a:effectLst>
                <a:uLnTx/>
                <a:uFillTx/>
                <a:latin typeface="Times New Roman" panose="02020603050405020304" pitchFamily="18" charset="0"/>
                <a:ea typeface="+mn-ea"/>
                <a:cs typeface="Times New Roman" panose="02020603050405020304" pitchFamily="18" charset="0"/>
              </a:rPr>
              <a:t>Expanding the area of the cloud kitchen to provide places for cookies, sweets and drinks</a:t>
            </a:r>
            <a:r>
              <a:rPr kumimoji="0" lang="en-US" sz="1800" b="0" i="0" u="none" strike="noStrike" kern="1200" cap="none" spc="0" normalizeH="0" baseline="0" noProof="0" dirty="0">
                <a:ln>
                  <a:noFill/>
                </a:ln>
                <a:solidFill>
                  <a:srgbClr val="000000"/>
                </a:solidFill>
                <a:effectLst/>
                <a:uLnTx/>
                <a:uFillTx/>
                <a:latin typeface="Segoe UI Ligh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dirty="0">
              <a:ln>
                <a:noFill/>
              </a:ln>
              <a:solidFill>
                <a:srgbClr val="000000"/>
              </a:solidFill>
              <a:effectLst/>
              <a:uLnTx/>
              <a:uFillTx/>
              <a:latin typeface="Segoe UI Light"/>
              <a:ea typeface="+mn-ea"/>
              <a:cs typeface="+mn-cs"/>
            </a:endParaRPr>
          </a:p>
        </p:txBody>
      </p:sp>
      <p:pic>
        <p:nvPicPr>
          <p:cNvPr id="9" name="Picture 8">
            <a:extLst>
              <a:ext uri="{FF2B5EF4-FFF2-40B4-BE49-F238E27FC236}">
                <a16:creationId xmlns:a16="http://schemas.microsoft.com/office/drawing/2014/main" id="{A6449FCB-43C9-DA90-E2FA-7A80E4817AD3}"/>
              </a:ext>
            </a:extLst>
          </p:cNvPr>
          <p:cNvPicPr>
            <a:picLocks noChangeAspect="1"/>
          </p:cNvPicPr>
          <p:nvPr/>
        </p:nvPicPr>
        <p:blipFill>
          <a:blip r:embed="rId2"/>
          <a:stretch>
            <a:fillRect/>
          </a:stretch>
        </p:blipFill>
        <p:spPr>
          <a:xfrm>
            <a:off x="10893439" y="0"/>
            <a:ext cx="1298561" cy="762066"/>
          </a:xfrm>
          <a:prstGeom prst="rect">
            <a:avLst/>
          </a:prstGeom>
        </p:spPr>
      </p:pic>
    </p:spTree>
    <p:extLst>
      <p:ext uri="{BB962C8B-B14F-4D97-AF65-F5344CB8AC3E}">
        <p14:creationId xmlns:p14="http://schemas.microsoft.com/office/powerpoint/2010/main" val="41673630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35471-4924-4AD7-95BB-C6BB35E9E4EE}"/>
              </a:ext>
            </a:extLst>
          </p:cNvPr>
          <p:cNvSpPr>
            <a:spLocks noGrp="1"/>
          </p:cNvSpPr>
          <p:nvPr>
            <p:ph type="title"/>
          </p:nvPr>
        </p:nvSpPr>
        <p:spPr>
          <a:xfrm>
            <a:off x="-1222612" y="146276"/>
            <a:ext cx="10515600" cy="886397"/>
          </a:xfrm>
        </p:spPr>
        <p:txBody>
          <a:bodyPr/>
          <a:lstStyle/>
          <a:p>
            <a:r>
              <a:rPr lang="en-US" sz="3200" b="1" dirty="0">
                <a:latin typeface="Times New Roman" panose="02020603050405020304" pitchFamily="18" charset="0"/>
                <a:cs typeface="Times New Roman" panose="02020603050405020304" pitchFamily="18" charset="0"/>
              </a:rPr>
              <a:t>Difficulties and challenges</a:t>
            </a:r>
            <a:br>
              <a:rPr lang="en-US" sz="3200" b="1" dirty="0">
                <a:latin typeface="Times New Roman" panose="02020603050405020304" pitchFamily="18" charset="0"/>
                <a:cs typeface="Times New Roman" panose="02020603050405020304" pitchFamily="18" charset="0"/>
              </a:rPr>
            </a:br>
            <a:endParaRPr lang="ar-SA" sz="3200" dirty="0">
              <a:latin typeface="Times New Roman" panose="02020603050405020304" pitchFamily="18" charset="0"/>
              <a:cs typeface="Times New Roman" panose="02020603050405020304" pitchFamily="18" charset="0"/>
            </a:endParaRPr>
          </a:p>
        </p:txBody>
      </p:sp>
      <p:sp>
        <p:nvSpPr>
          <p:cNvPr id="3" name="Footer Placeholder 2">
            <a:extLst>
              <a:ext uri="{FF2B5EF4-FFF2-40B4-BE49-F238E27FC236}">
                <a16:creationId xmlns:a16="http://schemas.microsoft.com/office/drawing/2014/main" id="{157D13B2-D65C-4969-A322-0CA6FE15B241}"/>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lumMod val="75000"/>
                    <a:lumOff val="25000"/>
                  </a:srgbClr>
                </a:solidFill>
                <a:effectLst/>
                <a:uLnTx/>
                <a:uFillTx/>
                <a:latin typeface="Segoe UI Light"/>
                <a:ea typeface="+mn-ea"/>
                <a:cs typeface="+mn-cs"/>
              </a:rPr>
              <a:t>Your Logo Here</a:t>
            </a:r>
            <a:endParaRPr kumimoji="0" lang="en-US" sz="1200" b="0" i="0" u="none" strike="noStrike" kern="1200" cap="none" spc="0" normalizeH="0" baseline="0" noProof="0" dirty="0">
              <a:ln>
                <a:noFill/>
              </a:ln>
              <a:solidFill>
                <a:srgbClr val="000000">
                  <a:lumMod val="75000"/>
                  <a:lumOff val="25000"/>
                </a:srgbClr>
              </a:solidFill>
              <a:effectLst/>
              <a:uLnTx/>
              <a:uFillTx/>
              <a:latin typeface="Segoe UI Light"/>
              <a:ea typeface="+mn-ea"/>
              <a:cs typeface="+mn-cs"/>
            </a:endParaRPr>
          </a:p>
        </p:txBody>
      </p:sp>
      <p:sp>
        <p:nvSpPr>
          <p:cNvPr id="4" name="Slide Number Placeholder 3">
            <a:extLst>
              <a:ext uri="{FF2B5EF4-FFF2-40B4-BE49-F238E27FC236}">
                <a16:creationId xmlns:a16="http://schemas.microsoft.com/office/drawing/2014/main" id="{162CC503-A663-4D64-B9D6-B7C68C763491}"/>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FD50806-BABF-4915-9689-3B9956D1C75C}" type="slidenum">
              <a:rPr kumimoji="0" lang="en-US" sz="1000" b="0" i="0" u="none" strike="noStrike" kern="1200" cap="none" spc="0" normalizeH="0" baseline="0" noProof="0" smtClean="0">
                <a:ln>
                  <a:noFill/>
                </a:ln>
                <a:solidFill>
                  <a:srgbClr val="FFFFFF"/>
                </a:solidFill>
                <a:effectLst/>
                <a:uLnTx/>
                <a:uFillTx/>
                <a:latin typeface="Segoe UI Ligh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61</a:t>
            </a:fld>
            <a:endParaRPr kumimoji="0" lang="en-US" sz="1000" b="0" i="0" u="none" strike="noStrike" kern="1200" cap="none" spc="0" normalizeH="0" baseline="0" noProof="0" dirty="0">
              <a:ln>
                <a:noFill/>
              </a:ln>
              <a:solidFill>
                <a:srgbClr val="FFFFFF"/>
              </a:solidFill>
              <a:effectLst/>
              <a:uLnTx/>
              <a:uFillTx/>
              <a:latin typeface="Segoe UI Light"/>
              <a:ea typeface="+mn-ea"/>
              <a:cs typeface="+mn-cs"/>
            </a:endParaRPr>
          </a:p>
        </p:txBody>
      </p:sp>
      <p:sp>
        <p:nvSpPr>
          <p:cNvPr id="5" name="Flowchart: Display 4">
            <a:extLst>
              <a:ext uri="{FF2B5EF4-FFF2-40B4-BE49-F238E27FC236}">
                <a16:creationId xmlns:a16="http://schemas.microsoft.com/office/drawing/2014/main" id="{F0568818-D660-4F05-9364-F032FC07DE4A}"/>
              </a:ext>
            </a:extLst>
          </p:cNvPr>
          <p:cNvSpPr/>
          <p:nvPr/>
        </p:nvSpPr>
        <p:spPr>
          <a:xfrm>
            <a:off x="1959516" y="1858918"/>
            <a:ext cx="6665844" cy="1020418"/>
          </a:xfrm>
          <a:prstGeom prst="flowChartDisplay">
            <a:avLst/>
          </a:prstGeom>
          <a:solidFill>
            <a:schemeClr val="accent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srgbClr val="FFFFFF"/>
              </a:solidFill>
              <a:effectLst/>
              <a:uLnTx/>
              <a:uFillTx/>
              <a:latin typeface="Segoe UI Light"/>
              <a:ea typeface="+mn-ea"/>
              <a:cs typeface="+mn-cs"/>
            </a:endParaRPr>
          </a:p>
        </p:txBody>
      </p:sp>
      <p:sp>
        <p:nvSpPr>
          <p:cNvPr id="6" name="TextBox 5">
            <a:extLst>
              <a:ext uri="{FF2B5EF4-FFF2-40B4-BE49-F238E27FC236}">
                <a16:creationId xmlns:a16="http://schemas.microsoft.com/office/drawing/2014/main" id="{8A52A71C-AC99-4EAC-AA87-40FB634A532C}"/>
              </a:ext>
            </a:extLst>
          </p:cNvPr>
          <p:cNvSpPr txBox="1"/>
          <p:nvPr/>
        </p:nvSpPr>
        <p:spPr>
          <a:xfrm>
            <a:off x="3125708" y="2045961"/>
            <a:ext cx="5102086" cy="646331"/>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w="0"/>
                <a:solidFill>
                  <a:srgbClr val="000000"/>
                </a:solidFill>
                <a:effectLst>
                  <a:outerShdw blurRad="38100" dist="19050" dir="2700000" algn="tl" rotWithShape="0">
                    <a:srgbClr val="000000">
                      <a:alpha val="40000"/>
                    </a:srgbClr>
                  </a:outerShdw>
                </a:effectLst>
                <a:uLnTx/>
                <a:uFillTx/>
                <a:latin typeface="Times New Roman" panose="02020603050405020304" pitchFamily="18" charset="0"/>
                <a:ea typeface="+mn-ea"/>
                <a:cs typeface="Times New Roman" panose="02020603050405020304" pitchFamily="18" charset="0"/>
              </a:rPr>
              <a:t>The project is new and therefore studying it from scratch faces difficulties and challenges</a:t>
            </a:r>
            <a:r>
              <a:rPr kumimoji="0" lang="en-US" sz="1800" b="0" i="0" u="none" strike="noStrike" kern="1200" cap="none" spc="0" normalizeH="0" baseline="0" noProof="0" dirty="0">
                <a:ln>
                  <a:noFill/>
                </a:ln>
                <a:solidFill>
                  <a:srgbClr val="000000"/>
                </a:solidFill>
                <a:effectLst/>
                <a:uLnTx/>
                <a:uFillTx/>
                <a:latin typeface="Segoe UI Light"/>
                <a:ea typeface="+mn-ea"/>
                <a:cs typeface="+mn-cs"/>
              </a:rPr>
              <a:t>.</a:t>
            </a:r>
          </a:p>
        </p:txBody>
      </p:sp>
      <p:sp>
        <p:nvSpPr>
          <p:cNvPr id="7" name="Flowchart: Display 6">
            <a:extLst>
              <a:ext uri="{FF2B5EF4-FFF2-40B4-BE49-F238E27FC236}">
                <a16:creationId xmlns:a16="http://schemas.microsoft.com/office/drawing/2014/main" id="{77A70FAB-E683-46D9-8C37-485736FE1454}"/>
              </a:ext>
            </a:extLst>
          </p:cNvPr>
          <p:cNvSpPr/>
          <p:nvPr/>
        </p:nvSpPr>
        <p:spPr>
          <a:xfrm>
            <a:off x="1959516" y="3135092"/>
            <a:ext cx="6665844" cy="1020418"/>
          </a:xfrm>
          <a:prstGeom prst="flowChartDisplay">
            <a:avLst/>
          </a:prstGeom>
          <a:solidFill>
            <a:schemeClr val="accent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srgbClr val="FFFFFF"/>
              </a:solidFill>
              <a:effectLst/>
              <a:uLnTx/>
              <a:uFillTx/>
              <a:latin typeface="Segoe UI Light"/>
              <a:ea typeface="+mn-ea"/>
              <a:cs typeface="+mn-cs"/>
            </a:endParaRPr>
          </a:p>
        </p:txBody>
      </p:sp>
      <p:sp>
        <p:nvSpPr>
          <p:cNvPr id="8" name="TextBox 7">
            <a:extLst>
              <a:ext uri="{FF2B5EF4-FFF2-40B4-BE49-F238E27FC236}">
                <a16:creationId xmlns:a16="http://schemas.microsoft.com/office/drawing/2014/main" id="{94B5590A-9BD4-4D03-906D-EEDD38E3795D}"/>
              </a:ext>
            </a:extLst>
          </p:cNvPr>
          <p:cNvSpPr txBox="1"/>
          <p:nvPr/>
        </p:nvSpPr>
        <p:spPr>
          <a:xfrm>
            <a:off x="3125708" y="3135092"/>
            <a:ext cx="5618922" cy="923330"/>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w="0"/>
                <a:solidFill>
                  <a:srgbClr val="000000"/>
                </a:solidFill>
                <a:effectLst>
                  <a:outerShdw blurRad="38100" dist="19050" dir="2700000" algn="tl" rotWithShape="0">
                    <a:srgbClr val="000000">
                      <a:alpha val="40000"/>
                    </a:srgbClr>
                  </a:outerShdw>
                </a:effectLst>
                <a:uLnTx/>
                <a:uFillTx/>
                <a:latin typeface="Times New Roman" panose="02020603050405020304" pitchFamily="18" charset="0"/>
                <a:ea typeface="+mn-ea"/>
                <a:cs typeface="Times New Roman" panose="02020603050405020304" pitchFamily="18" charset="0"/>
              </a:rPr>
              <a:t>Arranging appointment with restaurant managers to conduct interviews, and the difficulty in communicating the idea of the cloud kitchen to restaurant owners.</a:t>
            </a:r>
          </a:p>
        </p:txBody>
      </p:sp>
      <p:sp>
        <p:nvSpPr>
          <p:cNvPr id="10" name="Flowchart: Display 9">
            <a:extLst>
              <a:ext uri="{FF2B5EF4-FFF2-40B4-BE49-F238E27FC236}">
                <a16:creationId xmlns:a16="http://schemas.microsoft.com/office/drawing/2014/main" id="{7909A4D9-02D3-4866-832E-AFA0E6BDF73D}"/>
              </a:ext>
            </a:extLst>
          </p:cNvPr>
          <p:cNvSpPr/>
          <p:nvPr/>
        </p:nvSpPr>
        <p:spPr>
          <a:xfrm>
            <a:off x="1959516" y="4413070"/>
            <a:ext cx="6665844" cy="1020418"/>
          </a:xfrm>
          <a:prstGeom prst="flowChartDisplay">
            <a:avLst/>
          </a:prstGeom>
          <a:solidFill>
            <a:schemeClr val="accent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srgbClr val="FFFFFF"/>
              </a:solidFill>
              <a:effectLst/>
              <a:uLnTx/>
              <a:uFillTx/>
              <a:latin typeface="Segoe UI Light"/>
              <a:ea typeface="+mn-ea"/>
              <a:cs typeface="+mn-cs"/>
            </a:endParaRPr>
          </a:p>
        </p:txBody>
      </p:sp>
      <p:sp>
        <p:nvSpPr>
          <p:cNvPr id="11" name="TextBox 10">
            <a:extLst>
              <a:ext uri="{FF2B5EF4-FFF2-40B4-BE49-F238E27FC236}">
                <a16:creationId xmlns:a16="http://schemas.microsoft.com/office/drawing/2014/main" id="{81F3A811-0571-4D86-AAC9-A3549A191F25}"/>
              </a:ext>
            </a:extLst>
          </p:cNvPr>
          <p:cNvSpPr txBox="1"/>
          <p:nvPr/>
        </p:nvSpPr>
        <p:spPr>
          <a:xfrm>
            <a:off x="3125708" y="4549601"/>
            <a:ext cx="5261114" cy="646331"/>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w="0"/>
                <a:solidFill>
                  <a:srgbClr val="000000"/>
                </a:solidFill>
                <a:effectLst>
                  <a:outerShdw blurRad="38100" dist="19050" dir="2700000" algn="tl" rotWithShape="0">
                    <a:srgbClr val="000000">
                      <a:alpha val="40000"/>
                    </a:srgbClr>
                  </a:outerShdw>
                </a:effectLst>
                <a:uLnTx/>
                <a:uFillTx/>
                <a:latin typeface="Times New Roman" panose="02020603050405020304" pitchFamily="18" charset="0"/>
                <a:ea typeface="+mn-ea"/>
                <a:cs typeface="Times New Roman" panose="02020603050405020304" pitchFamily="18" charset="0"/>
              </a:rPr>
              <a:t>Not finding anyone to design and program the application.</a:t>
            </a:r>
          </a:p>
        </p:txBody>
      </p:sp>
      <p:pic>
        <p:nvPicPr>
          <p:cNvPr id="9" name="Picture 8">
            <a:extLst>
              <a:ext uri="{FF2B5EF4-FFF2-40B4-BE49-F238E27FC236}">
                <a16:creationId xmlns:a16="http://schemas.microsoft.com/office/drawing/2014/main" id="{92A49EC0-0D3C-D443-CCA0-4A38D94D5DC1}"/>
              </a:ext>
            </a:extLst>
          </p:cNvPr>
          <p:cNvPicPr>
            <a:picLocks noChangeAspect="1"/>
          </p:cNvPicPr>
          <p:nvPr/>
        </p:nvPicPr>
        <p:blipFill>
          <a:blip r:embed="rId2"/>
          <a:stretch>
            <a:fillRect/>
          </a:stretch>
        </p:blipFill>
        <p:spPr>
          <a:xfrm>
            <a:off x="10893439" y="0"/>
            <a:ext cx="1298561" cy="762066"/>
          </a:xfrm>
          <a:prstGeom prst="rect">
            <a:avLst/>
          </a:prstGeom>
        </p:spPr>
      </p:pic>
    </p:spTree>
    <p:extLst>
      <p:ext uri="{BB962C8B-B14F-4D97-AF65-F5344CB8AC3E}">
        <p14:creationId xmlns:p14="http://schemas.microsoft.com/office/powerpoint/2010/main" val="275294982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BBB455C-F1FC-54A0-D680-13FB0077C89A}"/>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EC71654-96A5-4280-94F3-931C61A9F92C}" type="slidenum">
              <a:rPr kumimoji="0" lang="en-US" sz="9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62</a:t>
            </a:fld>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4" name="TextBox 3">
            <a:extLst>
              <a:ext uri="{FF2B5EF4-FFF2-40B4-BE49-F238E27FC236}">
                <a16:creationId xmlns:a16="http://schemas.microsoft.com/office/drawing/2014/main" id="{E769B833-90C2-8432-7925-569F06730C39}"/>
              </a:ext>
            </a:extLst>
          </p:cNvPr>
          <p:cNvSpPr txBox="1"/>
          <p:nvPr/>
        </p:nvSpPr>
        <p:spPr>
          <a:xfrm>
            <a:off x="354842" y="6168788"/>
            <a:ext cx="1555845" cy="68921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5" name="Cloud 14">
            <a:extLst>
              <a:ext uri="{FF2B5EF4-FFF2-40B4-BE49-F238E27FC236}">
                <a16:creationId xmlns:a16="http://schemas.microsoft.com/office/drawing/2014/main" id="{1906C540-9F9F-E7DC-072E-784FC75778EF}"/>
              </a:ext>
            </a:extLst>
          </p:cNvPr>
          <p:cNvSpPr/>
          <p:nvPr/>
        </p:nvSpPr>
        <p:spPr>
          <a:xfrm>
            <a:off x="3495937" y="1099930"/>
            <a:ext cx="6999750" cy="3120318"/>
          </a:xfrm>
          <a:prstGeom prst="cloud">
            <a:avLst/>
          </a:prstGeom>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w="9525">
                  <a:solidFill>
                    <a:prstClr val="white"/>
                  </a:solidFill>
                  <a:prstDash val="solid"/>
                </a:ln>
                <a:solidFill>
                  <a:srgbClr val="1E44BC">
                    <a:lumMod val="50000"/>
                  </a:srgbClr>
                </a:solidFill>
                <a:effectLst>
                  <a:outerShdw blurRad="12700" dist="38100" dir="2700000" algn="tl" rotWithShape="0">
                    <a:srgbClr val="3C76A6">
                      <a:lumMod val="60000"/>
                      <a:lumOff val="40000"/>
                    </a:srgbClr>
                  </a:outerShdw>
                </a:effectLst>
                <a:uLnTx/>
                <a:uFillTx/>
                <a:latin typeface="Times New Roman" panose="02020603050405020304" pitchFamily="18" charset="0"/>
                <a:ea typeface="+mn-ea"/>
                <a:cs typeface="Times New Roman" panose="02020603050405020304" pitchFamily="18" charset="0"/>
              </a:rPr>
              <a:t>Any question? </a:t>
            </a:r>
          </a:p>
        </p:txBody>
      </p:sp>
      <p:pic>
        <p:nvPicPr>
          <p:cNvPr id="16" name="Picture 15">
            <a:extLst>
              <a:ext uri="{FF2B5EF4-FFF2-40B4-BE49-F238E27FC236}">
                <a16:creationId xmlns:a16="http://schemas.microsoft.com/office/drawing/2014/main" id="{F16C010A-2E3C-97AB-E4AA-F5C14D258F6B}"/>
              </a:ext>
            </a:extLst>
          </p:cNvPr>
          <p:cNvPicPr>
            <a:picLocks noChangeAspect="1"/>
          </p:cNvPicPr>
          <p:nvPr/>
        </p:nvPicPr>
        <p:blipFill>
          <a:blip r:embed="rId2"/>
          <a:stretch>
            <a:fillRect/>
          </a:stretch>
        </p:blipFill>
        <p:spPr>
          <a:xfrm>
            <a:off x="10861645" y="1919"/>
            <a:ext cx="1298561" cy="762066"/>
          </a:xfrm>
          <a:prstGeom prst="rect">
            <a:avLst/>
          </a:prstGeom>
        </p:spPr>
      </p:pic>
      <p:pic>
        <p:nvPicPr>
          <p:cNvPr id="2" name="Picture 1">
            <a:extLst>
              <a:ext uri="{FF2B5EF4-FFF2-40B4-BE49-F238E27FC236}">
                <a16:creationId xmlns:a16="http://schemas.microsoft.com/office/drawing/2014/main" id="{1DC5CEAF-6724-6625-968A-BE211061BF15}"/>
              </a:ext>
            </a:extLst>
          </p:cNvPr>
          <p:cNvPicPr>
            <a:picLocks noChangeAspect="1"/>
          </p:cNvPicPr>
          <p:nvPr/>
        </p:nvPicPr>
        <p:blipFill>
          <a:blip r:embed="rId2"/>
          <a:stretch>
            <a:fillRect/>
          </a:stretch>
        </p:blipFill>
        <p:spPr>
          <a:xfrm>
            <a:off x="1132764" y="3990417"/>
            <a:ext cx="3711945" cy="2178371"/>
          </a:xfrm>
          <a:prstGeom prst="rect">
            <a:avLst/>
          </a:prstGeom>
        </p:spPr>
      </p:pic>
    </p:spTree>
    <p:extLst>
      <p:ext uri="{BB962C8B-B14F-4D97-AF65-F5344CB8AC3E}">
        <p14:creationId xmlns:p14="http://schemas.microsoft.com/office/powerpoint/2010/main" val="2641090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EC71654-96A5-4280-94F3-931C61A9F92C}" type="slidenum">
              <a:rPr kumimoji="0" lang="en-US" sz="9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4" name="TextBox 3"/>
          <p:cNvSpPr txBox="1"/>
          <p:nvPr/>
        </p:nvSpPr>
        <p:spPr>
          <a:xfrm>
            <a:off x="71504" y="157558"/>
            <a:ext cx="6840000" cy="646331"/>
          </a:xfrm>
          <a:prstGeom prst="rect">
            <a:avLst/>
          </a:prstGeom>
          <a:solidFill>
            <a:schemeClr val="bg1"/>
          </a:solidFill>
          <a:ln>
            <a:solidFill>
              <a:schemeClr val="bg1"/>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w="12700" cmpd="sng">
                  <a:solidFill>
                    <a:srgbClr val="1E44BC">
                      <a:lumMod val="50000"/>
                    </a:srgbClr>
                  </a:solidFill>
                  <a:prstDash val="solid"/>
                </a:ln>
                <a:solidFill>
                  <a:srgbClr val="1E44BC">
                    <a:lumMod val="50000"/>
                  </a:srgbClr>
                </a:solidFill>
                <a:effectLst/>
                <a:uLnTx/>
                <a:uFillTx/>
                <a:latin typeface="Times New Roman" panose="02020603050405020304" pitchFamily="18" charset="0"/>
                <a:ea typeface="+mn-ea"/>
                <a:cs typeface="Times New Roman" panose="02020603050405020304" pitchFamily="18" charset="0"/>
              </a:rPr>
              <a:t> Determining the target market</a:t>
            </a:r>
          </a:p>
        </p:txBody>
      </p:sp>
      <p:pic>
        <p:nvPicPr>
          <p:cNvPr id="5" name="Picture 4" descr="Back to Marketing Basics: Market Segmentation and Target Market - Business  2 Community"/>
          <p:cNvPicPr>
            <a:picLocks noChangeAspect="1" noChangeArrowheads="1"/>
          </p:cNvPicPr>
          <p:nvPr/>
        </p:nvPicPr>
        <p:blipFill rotWithShape="1">
          <a:blip r:embed="rId2">
            <a:extLst>
              <a:ext uri="{28A0092B-C50C-407E-A947-70E740481C1C}">
                <a14:useLocalDpi xmlns:a14="http://schemas.microsoft.com/office/drawing/2010/main" val="0"/>
              </a:ext>
            </a:extLst>
          </a:blip>
          <a:srcRect l="2766" t="2111" r="3568" b="5017"/>
          <a:stretch/>
        </p:blipFill>
        <p:spPr bwMode="auto">
          <a:xfrm flipH="1">
            <a:off x="5772150" y="4057650"/>
            <a:ext cx="6388056" cy="280035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3"/>
          <a:stretch>
            <a:fillRect/>
          </a:stretch>
        </p:blipFill>
        <p:spPr>
          <a:xfrm>
            <a:off x="181975" y="786638"/>
            <a:ext cx="3103826" cy="569704"/>
          </a:xfrm>
          <a:prstGeom prst="rect">
            <a:avLst/>
          </a:prstGeom>
        </p:spPr>
      </p:pic>
      <p:sp>
        <p:nvSpPr>
          <p:cNvPr id="7" name="Rectangle 6"/>
          <p:cNvSpPr/>
          <p:nvPr/>
        </p:nvSpPr>
        <p:spPr>
          <a:xfrm>
            <a:off x="181975" y="2234320"/>
            <a:ext cx="3576620" cy="830997"/>
          </a:xfrm>
          <a:prstGeom prst="rect">
            <a:avLst/>
          </a:prstGeom>
        </p:spPr>
        <p:txBody>
          <a:bodyPr wrap="none">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1200" cap="none" spc="0" normalizeH="0" baseline="0" noProof="0" dirty="0">
                <a:ln w="12700" cmpd="sng">
                  <a:solidFill>
                    <a:srgbClr val="1E44BC">
                      <a:lumMod val="50000"/>
                    </a:srgbClr>
                  </a:solidFill>
                  <a:prstDash val="solid"/>
                </a:ln>
                <a:solidFill>
                  <a:srgbClr val="1E44BC">
                    <a:lumMod val="50000"/>
                  </a:srgbClr>
                </a:solidFill>
                <a:effectLst/>
                <a:uLnTx/>
                <a:uFillTx/>
                <a:latin typeface="Times New Roman" panose="02020603050405020304" pitchFamily="18" charset="0"/>
                <a:ea typeface="+mn-ea"/>
                <a:cs typeface="Times New Roman" panose="02020603050405020304" pitchFamily="18" charset="0"/>
              </a:rPr>
              <a:t>Customers of fast food </a:t>
            </a:r>
            <a:endParaRPr kumimoji="0" lang="ar-SA" sz="2400" b="1" i="0" u="none" strike="noStrike" kern="1200" cap="none" spc="0" normalizeH="0" baseline="0" noProof="0" dirty="0">
              <a:ln w="12700" cmpd="sng">
                <a:solidFill>
                  <a:srgbClr val="1E44BC">
                    <a:lumMod val="50000"/>
                  </a:srgbClr>
                </a:solidFill>
                <a:prstDash val="solid"/>
              </a:ln>
              <a:solidFill>
                <a:srgbClr val="1E44BC">
                  <a:lumMod val="50000"/>
                </a:srgbClr>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ar-SA" sz="2400" b="1" i="0" u="none" strike="noStrike" kern="1200" cap="none" spc="0" normalizeH="0" baseline="0" noProof="0" dirty="0">
                <a:ln w="12700" cmpd="sng">
                  <a:solidFill>
                    <a:srgbClr val="1E44BC">
                      <a:lumMod val="50000"/>
                    </a:srgbClr>
                  </a:solidFill>
                  <a:prstDash val="solid"/>
                </a:ln>
                <a:solidFill>
                  <a:srgbClr val="1E44BC">
                    <a:lumMod val="50000"/>
                  </a:srgbClr>
                </a:solidFill>
                <a:effectLst/>
                <a:uLnTx/>
                <a:uFillTx/>
                <a:latin typeface="Times New Roman" panose="02020603050405020304" pitchFamily="18" charset="0"/>
                <a:ea typeface="+mn-ea"/>
                <a:cs typeface="Times New Roman" panose="02020603050405020304" pitchFamily="18" charset="0"/>
              </a:rPr>
              <a:t>   </a:t>
            </a:r>
            <a:r>
              <a:rPr kumimoji="0" lang="en-US" sz="2400" b="1" i="0" u="none" strike="noStrike" kern="1200" cap="none" spc="0" normalizeH="0" baseline="0" noProof="0" dirty="0">
                <a:ln w="12700" cmpd="sng">
                  <a:solidFill>
                    <a:srgbClr val="1E44BC">
                      <a:lumMod val="50000"/>
                    </a:srgbClr>
                  </a:solidFill>
                  <a:prstDash val="solid"/>
                </a:ln>
                <a:solidFill>
                  <a:srgbClr val="1E44BC">
                    <a:lumMod val="50000"/>
                  </a:srgbClr>
                </a:solidFill>
                <a:effectLst/>
                <a:uLnTx/>
                <a:uFillTx/>
                <a:latin typeface="Times New Roman" panose="02020603050405020304" pitchFamily="18" charset="0"/>
                <a:ea typeface="+mn-ea"/>
                <a:cs typeface="Times New Roman" panose="02020603050405020304" pitchFamily="18" charset="0"/>
              </a:rPr>
              <a:t>restaurants</a:t>
            </a:r>
          </a:p>
        </p:txBody>
      </p:sp>
      <p:sp>
        <p:nvSpPr>
          <p:cNvPr id="8" name="Rectangle 7"/>
          <p:cNvSpPr/>
          <p:nvPr/>
        </p:nvSpPr>
        <p:spPr>
          <a:xfrm>
            <a:off x="181975" y="1564498"/>
            <a:ext cx="4306564" cy="461665"/>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1200" cap="none" spc="0" normalizeH="0" baseline="0" noProof="0" dirty="0">
                <a:ln w="12700" cmpd="sng">
                  <a:solidFill>
                    <a:srgbClr val="1E44BC">
                      <a:lumMod val="50000"/>
                    </a:srgbClr>
                  </a:solidFill>
                  <a:prstDash val="solid"/>
                </a:ln>
                <a:solidFill>
                  <a:srgbClr val="1E44BC">
                    <a:lumMod val="50000"/>
                  </a:srgbClr>
                </a:solidFill>
                <a:effectLst/>
                <a:uLnTx/>
                <a:uFillTx/>
                <a:latin typeface="Times New Roman" panose="02020603050405020304" pitchFamily="18" charset="0"/>
                <a:ea typeface="Calibri" panose="020F0502020204030204" pitchFamily="34" charset="0"/>
                <a:cs typeface="+mn-cs"/>
              </a:rPr>
              <a:t>Fast food restaurants </a:t>
            </a:r>
            <a:endParaRPr kumimoji="0" lang="en-US" sz="2400" b="1" i="0" u="none" strike="noStrike" kern="1200" cap="none" spc="0" normalizeH="0" baseline="0" noProof="0" dirty="0">
              <a:ln w="12700" cmpd="sng">
                <a:solidFill>
                  <a:srgbClr val="1E44BC">
                    <a:lumMod val="50000"/>
                  </a:srgbClr>
                </a:solidFill>
                <a:prstDash val="solid"/>
              </a:ln>
              <a:solidFill>
                <a:srgbClr val="1E44BC">
                  <a:lumMod val="50000"/>
                </a:srgbClr>
              </a:solidFill>
              <a:effectLst/>
              <a:uLnTx/>
              <a:uFillTx/>
              <a:latin typeface="Calibri"/>
              <a:cs typeface="+mn-cs"/>
            </a:endParaRPr>
          </a:p>
        </p:txBody>
      </p:sp>
      <p:pic>
        <p:nvPicPr>
          <p:cNvPr id="10" name="Picture 9"/>
          <p:cNvPicPr>
            <a:picLocks noChangeAspect="1"/>
          </p:cNvPicPr>
          <p:nvPr/>
        </p:nvPicPr>
        <p:blipFill>
          <a:blip r:embed="rId4"/>
          <a:stretch>
            <a:fillRect/>
          </a:stretch>
        </p:blipFill>
        <p:spPr>
          <a:xfrm>
            <a:off x="10861645" y="6704"/>
            <a:ext cx="1298561" cy="762066"/>
          </a:xfrm>
          <a:prstGeom prst="rect">
            <a:avLst/>
          </a:prstGeom>
        </p:spPr>
      </p:pic>
      <p:sp>
        <p:nvSpPr>
          <p:cNvPr id="2" name="TextBox 4">
            <a:extLst>
              <a:ext uri="{FF2B5EF4-FFF2-40B4-BE49-F238E27FC236}">
                <a16:creationId xmlns:a16="http://schemas.microsoft.com/office/drawing/2014/main" id="{4A075531-8D7F-5640-735A-CC4A2CA8BE64}"/>
              </a:ext>
            </a:extLst>
          </p:cNvPr>
          <p:cNvSpPr txBox="1"/>
          <p:nvPr/>
        </p:nvSpPr>
        <p:spPr>
          <a:xfrm>
            <a:off x="181975" y="6050067"/>
            <a:ext cx="2097191" cy="650375"/>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11" name="Rectangle 10">
            <a:extLst>
              <a:ext uri="{FF2B5EF4-FFF2-40B4-BE49-F238E27FC236}">
                <a16:creationId xmlns:a16="http://schemas.microsoft.com/office/drawing/2014/main" id="{5C8CBD85-DD3D-4EF3-BECA-B5F8E51AA695}"/>
              </a:ext>
            </a:extLst>
          </p:cNvPr>
          <p:cNvSpPr/>
          <p:nvPr/>
        </p:nvSpPr>
        <p:spPr>
          <a:xfrm>
            <a:off x="4953716" y="786638"/>
            <a:ext cx="3952485" cy="468077"/>
          </a:xfrm>
          <a:prstGeom prst="rect">
            <a:avLst/>
          </a:prstGeom>
        </p:spPr>
        <p:txBody>
          <a:bodyPr wrap="square">
            <a:spAutoFit/>
          </a:bodyPr>
          <a:lstStyle/>
          <a:p>
            <a:pPr marL="914400" marR="0" lvl="2" indent="0" algn="l" defTabSz="914400" rtl="0" eaLnBrk="1" fontAlgn="auto" latinLnBrk="0" hangingPunct="1">
              <a:lnSpc>
                <a:spcPct val="107000"/>
              </a:lnSpc>
              <a:spcBef>
                <a:spcPts val="1000"/>
              </a:spcBef>
              <a:spcAft>
                <a:spcPts val="0"/>
              </a:spcAft>
              <a:buClrTx/>
              <a:buSzTx/>
              <a:buFontTx/>
              <a:buNone/>
              <a:tabLst/>
              <a:defRPr/>
            </a:pPr>
            <a:r>
              <a:rPr kumimoji="0" lang="en-US" sz="2400" b="1" i="0" u="sng" strike="noStrike" kern="1200" cap="none" spc="0" normalizeH="0" baseline="0" noProof="0" dirty="0">
                <a:ln w="12700" cmpd="sng">
                  <a:solidFill>
                    <a:srgbClr val="1E44BC">
                      <a:lumMod val="50000"/>
                    </a:srgbClr>
                  </a:solidFill>
                  <a:prstDash val="solid"/>
                </a:ln>
                <a:solidFill>
                  <a:srgbClr val="1E44BC">
                    <a:lumMod val="50000"/>
                  </a:srgbClr>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2. The target city</a:t>
            </a:r>
            <a:endParaRPr kumimoji="0" lang="en-US" sz="2400" b="1" i="0" u="sng" strike="noStrike" kern="1200" cap="none" spc="0" normalizeH="0" baseline="0" noProof="0" dirty="0">
              <a:ln w="12700" cmpd="sng">
                <a:solidFill>
                  <a:srgbClr val="1E44BC">
                    <a:lumMod val="50000"/>
                  </a:srgbClr>
                </a:solidFill>
                <a:prstDash val="solid"/>
              </a:ln>
              <a:solidFill>
                <a:srgbClr val="1E44BC">
                  <a:lumMod val="50000"/>
                </a:srgbClr>
              </a:solidFill>
              <a:effectLst/>
              <a:uLnTx/>
              <a:uFillTx/>
              <a:latin typeface="Calibri Light" panose="020F0302020204030204" pitchFamily="34" charset="0"/>
              <a:ea typeface="Times New Roman" panose="02020603050405020304" pitchFamily="18" charset="0"/>
              <a:cs typeface="Times New Roman" panose="02020603050405020304" pitchFamily="18" charset="0"/>
            </a:endParaRPr>
          </a:p>
        </p:txBody>
      </p:sp>
      <p:graphicFrame>
        <p:nvGraphicFramePr>
          <p:cNvPr id="12" name="Chart 11">
            <a:extLst>
              <a:ext uri="{FF2B5EF4-FFF2-40B4-BE49-F238E27FC236}">
                <a16:creationId xmlns:a16="http://schemas.microsoft.com/office/drawing/2014/main" id="{82DA472B-83EC-4AC0-A1D8-269C73FCFD4C}"/>
              </a:ext>
            </a:extLst>
          </p:cNvPr>
          <p:cNvGraphicFramePr/>
          <p:nvPr>
            <p:extLst>
              <p:ext uri="{D42A27DB-BD31-4B8C-83A1-F6EECF244321}">
                <p14:modId xmlns:p14="http://schemas.microsoft.com/office/powerpoint/2010/main" val="3700995018"/>
              </p:ext>
            </p:extLst>
          </p:nvPr>
        </p:nvGraphicFramePr>
        <p:xfrm>
          <a:off x="4488539" y="1114594"/>
          <a:ext cx="5107330" cy="3429001"/>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779112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Graphic spid="12"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B5F9B50-CED9-4961-91E8-058BE256771F}"/>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EC71654-96A5-4280-94F3-931C61A9F92C}" type="slidenum">
              <a:rPr kumimoji="0" lang="en-US" sz="9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graphicFrame>
        <p:nvGraphicFramePr>
          <p:cNvPr id="18" name="Chart 17">
            <a:extLst>
              <a:ext uri="{FF2B5EF4-FFF2-40B4-BE49-F238E27FC236}">
                <a16:creationId xmlns:a16="http://schemas.microsoft.com/office/drawing/2014/main" id="{00000000-0008-0000-0100-000002000000}"/>
              </a:ext>
            </a:extLst>
          </p:cNvPr>
          <p:cNvGraphicFramePr/>
          <p:nvPr>
            <p:extLst>
              <p:ext uri="{D42A27DB-BD31-4B8C-83A1-F6EECF244321}">
                <p14:modId xmlns:p14="http://schemas.microsoft.com/office/powerpoint/2010/main" val="1065956297"/>
              </p:ext>
            </p:extLst>
          </p:nvPr>
        </p:nvGraphicFramePr>
        <p:xfrm>
          <a:off x="-642111" y="1098283"/>
          <a:ext cx="6312803" cy="4227368"/>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a:extLst>
              <a:ext uri="{FF2B5EF4-FFF2-40B4-BE49-F238E27FC236}">
                <a16:creationId xmlns:a16="http://schemas.microsoft.com/office/drawing/2014/main" id="{491668BA-ECF1-FB87-DA80-89A6C31BEDC5}"/>
              </a:ext>
            </a:extLst>
          </p:cNvPr>
          <p:cNvSpPr txBox="1"/>
          <p:nvPr/>
        </p:nvSpPr>
        <p:spPr>
          <a:xfrm>
            <a:off x="3709947" y="3941846"/>
            <a:ext cx="80838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92.9</a:t>
            </a:r>
          </a:p>
        </p:txBody>
      </p:sp>
      <p:graphicFrame>
        <p:nvGraphicFramePr>
          <p:cNvPr id="5" name="Chart 4">
            <a:extLst>
              <a:ext uri="{FF2B5EF4-FFF2-40B4-BE49-F238E27FC236}">
                <a16:creationId xmlns:a16="http://schemas.microsoft.com/office/drawing/2014/main" id="{82EE74ED-AB00-E9EA-D83E-AFC36D830444}"/>
              </a:ext>
            </a:extLst>
          </p:cNvPr>
          <p:cNvGraphicFramePr/>
          <p:nvPr>
            <p:extLst>
              <p:ext uri="{D42A27DB-BD31-4B8C-83A1-F6EECF244321}">
                <p14:modId xmlns:p14="http://schemas.microsoft.com/office/powerpoint/2010/main" val="1605775832"/>
              </p:ext>
            </p:extLst>
          </p:nvPr>
        </p:nvGraphicFramePr>
        <p:xfrm>
          <a:off x="6304921" y="987964"/>
          <a:ext cx="6400836" cy="446116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a:extLst>
              <a:ext uri="{FF2B5EF4-FFF2-40B4-BE49-F238E27FC236}">
                <a16:creationId xmlns:a16="http://schemas.microsoft.com/office/drawing/2014/main" id="{B5A2A4EB-C62C-398E-55AD-B47B43A755DA}"/>
              </a:ext>
            </a:extLst>
          </p:cNvPr>
          <p:cNvGraphicFramePr/>
          <p:nvPr>
            <p:extLst>
              <p:ext uri="{D42A27DB-BD31-4B8C-83A1-F6EECF244321}">
                <p14:modId xmlns:p14="http://schemas.microsoft.com/office/powerpoint/2010/main" val="3099753263"/>
              </p:ext>
            </p:extLst>
          </p:nvPr>
        </p:nvGraphicFramePr>
        <p:xfrm>
          <a:off x="3192536" y="3211967"/>
          <a:ext cx="6096000" cy="3562042"/>
        </p:xfrm>
        <a:graphic>
          <a:graphicData uri="http://schemas.openxmlformats.org/drawingml/2006/chart">
            <c:chart xmlns:c="http://schemas.openxmlformats.org/drawingml/2006/chart" xmlns:r="http://schemas.openxmlformats.org/officeDocument/2006/relationships" r:id="rId5"/>
          </a:graphicData>
        </a:graphic>
      </p:graphicFrame>
      <p:sp>
        <p:nvSpPr>
          <p:cNvPr id="7" name="TextBox 6">
            <a:extLst>
              <a:ext uri="{FF2B5EF4-FFF2-40B4-BE49-F238E27FC236}">
                <a16:creationId xmlns:a16="http://schemas.microsoft.com/office/drawing/2014/main" id="{4BF19384-0F72-3DB6-5B51-64BE93650768}"/>
              </a:ext>
            </a:extLst>
          </p:cNvPr>
          <p:cNvSpPr txBox="1"/>
          <p:nvPr/>
        </p:nvSpPr>
        <p:spPr>
          <a:xfrm>
            <a:off x="7137124" y="5449128"/>
            <a:ext cx="75537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92.8</a:t>
            </a:r>
          </a:p>
        </p:txBody>
      </p:sp>
      <p:sp>
        <p:nvSpPr>
          <p:cNvPr id="4" name="Rectangle 3">
            <a:extLst>
              <a:ext uri="{FF2B5EF4-FFF2-40B4-BE49-F238E27FC236}">
                <a16:creationId xmlns:a16="http://schemas.microsoft.com/office/drawing/2014/main" id="{7C6EDDBE-02BE-4399-AC3F-CD399EC1803D}"/>
              </a:ext>
            </a:extLst>
          </p:cNvPr>
          <p:cNvSpPr/>
          <p:nvPr/>
        </p:nvSpPr>
        <p:spPr>
          <a:xfrm>
            <a:off x="144535" y="83991"/>
            <a:ext cx="10881273" cy="1077218"/>
          </a:xfrm>
          <a:prstGeom prst="rect">
            <a:avLst/>
          </a:prstGeom>
        </p:spPr>
        <p:txBody>
          <a:bodyPr wrap="square">
            <a:spAutoFit/>
          </a:bodyPr>
          <a:lstStyle/>
          <a:p>
            <a:pPr lvl="0" algn="ctr">
              <a:defRPr/>
            </a:pPr>
            <a:r>
              <a:rPr lang="en-US" sz="3200" b="1" dirty="0">
                <a:ln w="12700" cmpd="sng">
                  <a:solidFill>
                    <a:srgbClr val="1E44BC">
                      <a:lumMod val="50000"/>
                    </a:srgbClr>
                  </a:solidFill>
                  <a:prstDash val="solid"/>
                </a:ln>
                <a:solidFill>
                  <a:srgbClr val="1E44BC">
                    <a:lumMod val="50000"/>
                  </a:srgbClr>
                </a:solidFill>
                <a:latin typeface="Times New Roman" panose="02020603050405020304" pitchFamily="18" charset="0"/>
                <a:ea typeface="Calibri" panose="020F0502020204030204" pitchFamily="34" charset="0"/>
                <a:cs typeface="Arial" panose="020B0604020202020204" pitchFamily="34" charset="0"/>
              </a:rPr>
              <a:t>Market Customer's Response to the </a:t>
            </a:r>
          </a:p>
          <a:p>
            <a:pPr lvl="0" algn="ctr">
              <a:defRPr/>
            </a:pPr>
            <a:r>
              <a:rPr lang="en-US" sz="3200" b="1" dirty="0">
                <a:ln w="12700" cmpd="sng">
                  <a:solidFill>
                    <a:srgbClr val="1E44BC">
                      <a:lumMod val="50000"/>
                    </a:srgbClr>
                  </a:solidFill>
                  <a:prstDash val="solid"/>
                </a:ln>
                <a:solidFill>
                  <a:srgbClr val="1E44BC">
                    <a:lumMod val="50000"/>
                  </a:srgbClr>
                </a:solidFill>
                <a:latin typeface="Times New Roman" panose="02020603050405020304" pitchFamily="18" charset="0"/>
                <a:ea typeface="Calibri" panose="020F0502020204030204" pitchFamily="34" charset="0"/>
                <a:cs typeface="Arial" panose="020B0604020202020204" pitchFamily="34" charset="0"/>
              </a:rPr>
              <a:t>Cloud Kitchen Principles</a:t>
            </a:r>
            <a:endParaRPr lang="en-US" sz="3200" b="1" dirty="0">
              <a:ln w="12700" cmpd="sng">
                <a:solidFill>
                  <a:srgbClr val="1E44BC">
                    <a:lumMod val="50000"/>
                  </a:srgbClr>
                </a:solidFill>
                <a:prstDash val="solid"/>
              </a:ln>
              <a:solidFill>
                <a:srgbClr val="1E44BC">
                  <a:lumMod val="50000"/>
                </a:srgbClr>
              </a:solidFill>
            </a:endParaRPr>
          </a:p>
        </p:txBody>
      </p:sp>
      <p:pic>
        <p:nvPicPr>
          <p:cNvPr id="8" name="Picture 7">
            <a:extLst>
              <a:ext uri="{FF2B5EF4-FFF2-40B4-BE49-F238E27FC236}">
                <a16:creationId xmlns:a16="http://schemas.microsoft.com/office/drawing/2014/main" id="{1CA78F7B-1D8A-0CC4-0F71-7CA54C32497A}"/>
              </a:ext>
            </a:extLst>
          </p:cNvPr>
          <p:cNvPicPr>
            <a:picLocks noChangeAspect="1"/>
          </p:cNvPicPr>
          <p:nvPr/>
        </p:nvPicPr>
        <p:blipFill>
          <a:blip r:embed="rId6"/>
          <a:stretch>
            <a:fillRect/>
          </a:stretch>
        </p:blipFill>
        <p:spPr>
          <a:xfrm>
            <a:off x="10893439" y="0"/>
            <a:ext cx="1298561" cy="762066"/>
          </a:xfrm>
          <a:prstGeom prst="rect">
            <a:avLst/>
          </a:prstGeom>
        </p:spPr>
      </p:pic>
    </p:spTree>
    <p:extLst>
      <p:ext uri="{BB962C8B-B14F-4D97-AF65-F5344CB8AC3E}">
        <p14:creationId xmlns:p14="http://schemas.microsoft.com/office/powerpoint/2010/main" val="5899487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B5F9B50-CED9-4961-91E8-058BE256771F}"/>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EC71654-96A5-4280-94F3-931C61A9F92C}" type="slidenum">
              <a:rPr kumimoji="0" lang="en-US" sz="9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graphicFrame>
        <p:nvGraphicFramePr>
          <p:cNvPr id="4" name="Chart 3">
            <a:extLst>
              <a:ext uri="{FF2B5EF4-FFF2-40B4-BE49-F238E27FC236}">
                <a16:creationId xmlns:a16="http://schemas.microsoft.com/office/drawing/2014/main" id="{5654844F-1B20-C3CD-57C4-3065C9BC2892}"/>
              </a:ext>
            </a:extLst>
          </p:cNvPr>
          <p:cNvGraphicFramePr/>
          <p:nvPr/>
        </p:nvGraphicFramePr>
        <p:xfrm>
          <a:off x="-571477" y="931948"/>
          <a:ext cx="11868912" cy="582929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A6460006-8D83-D536-7F98-1A3410FB86AF}"/>
              </a:ext>
            </a:extLst>
          </p:cNvPr>
          <p:cNvGraphicFramePr/>
          <p:nvPr/>
        </p:nvGraphicFramePr>
        <p:xfrm>
          <a:off x="7195400" y="747715"/>
          <a:ext cx="6821424" cy="4992624"/>
        </p:xfrm>
        <a:graphic>
          <a:graphicData uri="http://schemas.openxmlformats.org/drawingml/2006/chart">
            <c:chart xmlns:c="http://schemas.openxmlformats.org/drawingml/2006/chart" xmlns:r="http://schemas.openxmlformats.org/officeDocument/2006/relationships" r:id="rId4"/>
          </a:graphicData>
        </a:graphic>
      </p:graphicFrame>
      <p:sp>
        <p:nvSpPr>
          <p:cNvPr id="2" name="Rectangle 1"/>
          <p:cNvSpPr/>
          <p:nvPr/>
        </p:nvSpPr>
        <p:spPr>
          <a:xfrm>
            <a:off x="1691859" y="213482"/>
            <a:ext cx="7335663" cy="718466"/>
          </a:xfrm>
          <a:prstGeom prst="rect">
            <a:avLst/>
          </a:prstGeom>
        </p:spPr>
        <p:txBody>
          <a:bodyPr wrap="none">
            <a:spAutoFit/>
          </a:bodyPr>
          <a:lstStyle/>
          <a:p>
            <a:pPr marL="914400" marR="0" lvl="2" indent="0" algn="l" defTabSz="914400" rtl="0" eaLnBrk="1" fontAlgn="auto" latinLnBrk="0" hangingPunct="1">
              <a:lnSpc>
                <a:spcPct val="107000"/>
              </a:lnSpc>
              <a:spcBef>
                <a:spcPts val="1000"/>
              </a:spcBef>
              <a:spcAft>
                <a:spcPts val="0"/>
              </a:spcAft>
              <a:buClrTx/>
              <a:buSzTx/>
              <a:buFontTx/>
              <a:buNone/>
              <a:tabLst/>
              <a:defRPr/>
            </a:pPr>
            <a:r>
              <a:rPr kumimoji="0" lang="en-US" sz="4000" b="1" i="0" u="none" strike="noStrike" kern="1200" cap="none" spc="0" normalizeH="0" baseline="0" noProof="0" dirty="0">
                <a:ln w="12700" cmpd="sng">
                  <a:solidFill>
                    <a:srgbClr val="1E44BC">
                      <a:lumMod val="50000"/>
                    </a:srgbClr>
                  </a:solidFill>
                  <a:prstDash val="solid"/>
                </a:ln>
                <a:solidFill>
                  <a:srgbClr val="1E44BC">
                    <a:lumMod val="50000"/>
                  </a:srgbClr>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Reduce the price of the meal</a:t>
            </a:r>
            <a:endParaRPr kumimoji="0" lang="en-US" sz="4000" b="1" i="0" u="none" strike="noStrike" kern="1200" cap="none" spc="0" normalizeH="0" baseline="0" noProof="0" dirty="0">
              <a:ln w="12700" cmpd="sng">
                <a:solidFill>
                  <a:srgbClr val="1E44BC">
                    <a:lumMod val="50000"/>
                  </a:srgbClr>
                </a:solidFill>
                <a:prstDash val="solid"/>
              </a:ln>
              <a:solidFill>
                <a:srgbClr val="1E44BC">
                  <a:lumMod val="50000"/>
                </a:srgbClr>
              </a:solidFill>
              <a:effectLst/>
              <a:uLnTx/>
              <a:uFillTx/>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5"/>
          <a:stretch>
            <a:fillRect/>
          </a:stretch>
        </p:blipFill>
        <p:spPr>
          <a:xfrm>
            <a:off x="10861645" y="85466"/>
            <a:ext cx="1298561" cy="762066"/>
          </a:xfrm>
          <a:prstGeom prst="rect">
            <a:avLst/>
          </a:prstGeom>
        </p:spPr>
      </p:pic>
      <p:sp>
        <p:nvSpPr>
          <p:cNvPr id="5" name="TextBox 4">
            <a:extLst>
              <a:ext uri="{FF2B5EF4-FFF2-40B4-BE49-F238E27FC236}">
                <a16:creationId xmlns:a16="http://schemas.microsoft.com/office/drawing/2014/main" id="{29ED17D9-4FDF-C330-F88A-EAAE84023C37}"/>
              </a:ext>
            </a:extLst>
          </p:cNvPr>
          <p:cNvSpPr txBox="1"/>
          <p:nvPr/>
        </p:nvSpPr>
        <p:spPr>
          <a:xfrm>
            <a:off x="81023" y="6144690"/>
            <a:ext cx="1724628" cy="622098"/>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8" name="TextBox 7">
            <a:extLst>
              <a:ext uri="{FF2B5EF4-FFF2-40B4-BE49-F238E27FC236}">
                <a16:creationId xmlns:a16="http://schemas.microsoft.com/office/drawing/2014/main" id="{664DC9D3-6446-E76B-CF77-9726B9AB5282}"/>
              </a:ext>
            </a:extLst>
          </p:cNvPr>
          <p:cNvSpPr txBox="1"/>
          <p:nvPr/>
        </p:nvSpPr>
        <p:spPr>
          <a:xfrm>
            <a:off x="3286539" y="5592417"/>
            <a:ext cx="56984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50</a:t>
            </a:r>
          </a:p>
        </p:txBody>
      </p:sp>
      <p:sp>
        <p:nvSpPr>
          <p:cNvPr id="9" name="TextBox 8">
            <a:extLst>
              <a:ext uri="{FF2B5EF4-FFF2-40B4-BE49-F238E27FC236}">
                <a16:creationId xmlns:a16="http://schemas.microsoft.com/office/drawing/2014/main" id="{DF0D7E88-F133-A2F0-9F4B-955F3CE37F50}"/>
              </a:ext>
            </a:extLst>
          </p:cNvPr>
          <p:cNvSpPr txBox="1"/>
          <p:nvPr/>
        </p:nvSpPr>
        <p:spPr>
          <a:xfrm>
            <a:off x="11008798" y="5592417"/>
            <a:ext cx="64935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90.2</a:t>
            </a:r>
          </a:p>
        </p:txBody>
      </p:sp>
    </p:spTree>
    <p:extLst>
      <p:ext uri="{BB962C8B-B14F-4D97-AF65-F5344CB8AC3E}">
        <p14:creationId xmlns:p14="http://schemas.microsoft.com/office/powerpoint/2010/main" val="1006896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6" grpId="0">
        <p:bldAsOne/>
      </p:bldGraphic>
      <p:bldP spid="8" grpId="0"/>
    </p:bld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Custom 14">
      <a:dk1>
        <a:srgbClr val="000000"/>
      </a:dk1>
      <a:lt1>
        <a:srgbClr val="FFFFFF"/>
      </a:lt1>
      <a:dk2>
        <a:srgbClr val="000073"/>
      </a:dk2>
      <a:lt2>
        <a:srgbClr val="FFE6E6"/>
      </a:lt2>
      <a:accent1>
        <a:srgbClr val="FFFFFF"/>
      </a:accent1>
      <a:accent2>
        <a:srgbClr val="FFFFFF"/>
      </a:accent2>
      <a:accent3>
        <a:srgbClr val="FFFFFF"/>
      </a:accent3>
      <a:accent4>
        <a:srgbClr val="FFFFFF"/>
      </a:accent4>
      <a:accent5>
        <a:srgbClr val="FFFFFF"/>
      </a:accent5>
      <a:accent6>
        <a:srgbClr val="FFFFFF"/>
      </a:accent6>
      <a:hlink>
        <a:srgbClr val="0563C1"/>
      </a:hlink>
      <a:folHlink>
        <a:srgbClr val="954F72"/>
      </a:folHlink>
    </a:clrScheme>
    <a:fontScheme name="Modern 01">
      <a:majorFont>
        <a:latin typeface="Century Gothic"/>
        <a:ea typeface=""/>
        <a:cs typeface=""/>
      </a:majorFont>
      <a:minorFont>
        <a:latin typeface="Segoe U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M66676778_Dashboard, from 24Slides_SL_V1.pptx" id="{295C4539-006B-481B-BB49-AA6696014542}" vid="{08D33979-AB7E-4584-851D-4053B37BB971}"/>
    </a:ext>
  </a:extLst>
</a:theme>
</file>

<file path=ppt/theme/theme2.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name="TF00001018.potx" id="{D19C2884-2C55-4C1A-A5C2-5D03FF1F35A4}" vid="{5F7A9C6A-558C-4654-B762-2F22BC904FAE}"/>
    </a:ext>
  </a:extLst>
</a:theme>
</file>

<file path=ppt/theme/theme3.xml><?xml version="1.0" encoding="utf-8"?>
<a:theme xmlns:a="http://schemas.openxmlformats.org/drawingml/2006/main" name="1_Office Theme">
  <a:themeElements>
    <a:clrScheme name="Contoso v1">
      <a:dk1>
        <a:sysClr val="windowText" lastClr="000000"/>
      </a:dk1>
      <a:lt1>
        <a:sysClr val="window" lastClr="FFFFFF"/>
      </a:lt1>
      <a:dk2>
        <a:srgbClr val="44546A"/>
      </a:dk2>
      <a:lt2>
        <a:srgbClr val="E7E6E6"/>
      </a:lt2>
      <a:accent1>
        <a:srgbClr val="2C567A"/>
      </a:accent1>
      <a:accent2>
        <a:srgbClr val="0072C7"/>
      </a:accent2>
      <a:accent3>
        <a:srgbClr val="0D1D51"/>
      </a:accent3>
      <a:accent4>
        <a:srgbClr val="666666"/>
      </a:accent4>
      <a:accent5>
        <a:srgbClr val="3C76A6"/>
      </a:accent5>
      <a:accent6>
        <a:srgbClr val="1E44BC"/>
      </a:accent6>
      <a:hlink>
        <a:srgbClr val="0563C1"/>
      </a:hlink>
      <a:folHlink>
        <a:srgbClr val="954F72"/>
      </a:folHlink>
    </a:clrScheme>
    <a:fontScheme name="Contoso v1">
      <a:majorFont>
        <a:latin typeface="Corbel"/>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34076243_Blue spheres presentation_RVA_v5" id="{E4C0B511-76E7-4C07-AFEA-8FEA0A5A8C84}" vid="{3A463146-28EF-4F73-B63C-03710F66E2A3}"/>
    </a:ext>
  </a:extLst>
</a:theme>
</file>

<file path=ppt/theme/theme4.xml><?xml version="1.0" encoding="utf-8"?>
<a:theme xmlns:a="http://schemas.openxmlformats.org/drawingml/2006/main" name="2_Office Theme">
  <a:themeElements>
    <a:clrScheme name="Custom 14">
      <a:dk1>
        <a:srgbClr val="000000"/>
      </a:dk1>
      <a:lt1>
        <a:srgbClr val="FFFFFF"/>
      </a:lt1>
      <a:dk2>
        <a:srgbClr val="000073"/>
      </a:dk2>
      <a:lt2>
        <a:srgbClr val="FFE6E6"/>
      </a:lt2>
      <a:accent1>
        <a:srgbClr val="FFFFFF"/>
      </a:accent1>
      <a:accent2>
        <a:srgbClr val="FFFFFF"/>
      </a:accent2>
      <a:accent3>
        <a:srgbClr val="FFFFFF"/>
      </a:accent3>
      <a:accent4>
        <a:srgbClr val="FFFFFF"/>
      </a:accent4>
      <a:accent5>
        <a:srgbClr val="FFFFFF"/>
      </a:accent5>
      <a:accent6>
        <a:srgbClr val="FFFFFF"/>
      </a:accent6>
      <a:hlink>
        <a:srgbClr val="0563C1"/>
      </a:hlink>
      <a:folHlink>
        <a:srgbClr val="954F72"/>
      </a:folHlink>
    </a:clrScheme>
    <a:fontScheme name="Modern 01">
      <a:majorFont>
        <a:latin typeface="Century Gothic"/>
        <a:ea typeface=""/>
        <a:cs typeface=""/>
      </a:majorFont>
      <a:minorFont>
        <a:latin typeface="Segoe U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M66676778_Dashboard, from 24Slides_SL_V1.pptx" id="{295C4539-006B-481B-BB49-AA6696014542}" vid="{08D33979-AB7E-4584-851D-4053B37BB971}"/>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Props1.xml><?xml version="1.0" encoding="utf-8"?>
<ds:datastoreItem xmlns:ds="http://schemas.openxmlformats.org/officeDocument/2006/customXml" ds:itemID="{D1B0ABC2-BF39-4F70-A7AD-9DFBD1D272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61A1251-DA89-493A-8204-679220DD13D9}">
  <ds:schemaRefs>
    <ds:schemaRef ds:uri="http://schemas.microsoft.com/sharepoint/v3/contenttype/forms"/>
  </ds:schemaRefs>
</ds:datastoreItem>
</file>

<file path=customXml/itemProps3.xml><?xml version="1.0" encoding="utf-8"?>
<ds:datastoreItem xmlns:ds="http://schemas.openxmlformats.org/officeDocument/2006/customXml" ds:itemID="{33EC375F-F377-4CDC-ADF0-CC8811D177D6}">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16c05727-aa75-4e4a-9b5f-8a80a1165891"/>
    <ds:schemaRef ds:uri="http://purl.org/dc/dcmitype/"/>
    <ds:schemaRef ds:uri="http://schemas.microsoft.com/office/infopath/2007/PartnerControls"/>
    <ds:schemaRef ds:uri="71af3243-3dd4-4a8d-8c0d-dd76da1f02a5"/>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Dashboard, from 24Slides</Template>
  <TotalTime>0</TotalTime>
  <Words>1517</Words>
  <Application>Microsoft Office PowerPoint</Application>
  <PresentationFormat>Widescreen</PresentationFormat>
  <Paragraphs>357</Paragraphs>
  <Slides>62</Slides>
  <Notes>11</Notes>
  <HiddenSlides>0</HiddenSlides>
  <MMClips>0</MMClips>
  <ScaleCrop>false</ScaleCrop>
  <HeadingPairs>
    <vt:vector size="6" baseType="variant">
      <vt:variant>
        <vt:lpstr>Fonts Used</vt:lpstr>
      </vt:variant>
      <vt:variant>
        <vt:i4>11</vt:i4>
      </vt:variant>
      <vt:variant>
        <vt:lpstr>Theme</vt:lpstr>
      </vt:variant>
      <vt:variant>
        <vt:i4>4</vt:i4>
      </vt:variant>
      <vt:variant>
        <vt:lpstr>Slide Titles</vt:lpstr>
      </vt:variant>
      <vt:variant>
        <vt:i4>62</vt:i4>
      </vt:variant>
    </vt:vector>
  </HeadingPairs>
  <TitlesOfParts>
    <vt:vector size="77" baseType="lpstr">
      <vt:lpstr>Arial</vt:lpstr>
      <vt:lpstr>Calibri</vt:lpstr>
      <vt:lpstr>Calibri Light</vt:lpstr>
      <vt:lpstr>Cambria Math</vt:lpstr>
      <vt:lpstr>Century Gothic</vt:lpstr>
      <vt:lpstr>Consolas</vt:lpstr>
      <vt:lpstr>Corbel</vt:lpstr>
      <vt:lpstr>Courier New</vt:lpstr>
      <vt:lpstr>Segoe UI Light</vt:lpstr>
      <vt:lpstr>Times New Roman</vt:lpstr>
      <vt:lpstr>Wingdings</vt:lpstr>
      <vt:lpstr>Office Theme</vt:lpstr>
      <vt:lpstr>Chalkboard 16x9</vt:lpstr>
      <vt:lpstr>1_Office Theme</vt:lpstr>
      <vt:lpstr>2_Office Theme</vt:lpstr>
      <vt:lpstr>PowerPoint Presentation</vt:lpstr>
      <vt:lpstr>Outline  </vt:lpstr>
      <vt:lpstr>PowerPoint Presentation</vt:lpstr>
      <vt:lpstr>Problem statement</vt:lpstr>
      <vt:lpstr>PowerPoint Presentation</vt:lpstr>
      <vt:lpstr>PowerPoint Presentation</vt:lpstr>
      <vt:lpstr>PowerPoint Presentation</vt:lpstr>
      <vt:lpstr>PowerPoint Presentation</vt:lpstr>
      <vt:lpstr>PowerPoint Presentation</vt:lpstr>
      <vt:lpstr>PowerPoint Presentation</vt:lpstr>
      <vt:lpstr>Slide 1</vt:lpstr>
      <vt:lpstr>Central kitchen construction site</vt:lpstr>
      <vt:lpstr>PowerPoint Presentation</vt:lpstr>
      <vt:lpstr>Attributes relevant to land selection</vt:lpstr>
      <vt:lpstr>Values to measure the performance of the alternatives on that attribute and a weight for each attribute.</vt:lpstr>
      <vt:lpstr>Business Model for Cloud Kitchen Delivery</vt:lpstr>
      <vt:lpstr>PowerPoint Presentation</vt:lpstr>
      <vt:lpstr>PowerPoint Presentation</vt:lpstr>
      <vt:lpstr>PowerPoint Presentation</vt:lpstr>
      <vt:lpstr>Slide 10</vt:lpstr>
      <vt:lpstr>PowerPoint Presentation</vt:lpstr>
      <vt:lpstr>PowerPoint Presentation</vt:lpstr>
      <vt:lpstr>application interfaces </vt:lpstr>
      <vt:lpstr>Managing financial matters </vt:lpstr>
      <vt:lpstr>Finance study</vt:lpstr>
      <vt:lpstr>PowerPoint Presentation</vt:lpstr>
      <vt:lpstr>Cash flow</vt:lpstr>
      <vt:lpstr>Initial investment </vt:lpstr>
      <vt:lpstr>Initial investment </vt:lpstr>
      <vt:lpstr>Initial investment </vt:lpstr>
      <vt:lpstr>Cash flow</vt:lpstr>
      <vt:lpstr>Two Content Layout with SmartArt</vt:lpstr>
      <vt:lpstr>PowerPoint Presentation</vt:lpstr>
      <vt:lpstr>Cash flow</vt:lpstr>
      <vt:lpstr>Revenue</vt:lpstr>
      <vt:lpstr>Revenue</vt:lpstr>
      <vt:lpstr>Revenue</vt:lpstr>
      <vt:lpstr>Revenue</vt:lpstr>
      <vt:lpstr>PowerPoint Presentation</vt:lpstr>
      <vt:lpstr>Revenue per year </vt:lpstr>
      <vt:lpstr>Cash flow</vt:lpstr>
      <vt:lpstr>PowerPoint Presentation</vt:lpstr>
      <vt:lpstr>PowerPoint Presentation</vt:lpstr>
      <vt:lpstr>Payback Period (PBP)</vt:lpstr>
      <vt:lpstr>Break Even Point (BEP)</vt:lpstr>
      <vt:lpstr>Break Even Point (BEP) Variable Cost </vt:lpstr>
      <vt:lpstr>Break Even Point (BEP) Fixed Cost </vt:lpstr>
      <vt:lpstr>Break Even Point (BEP) Fixed Cost </vt:lpstr>
      <vt:lpstr>Break Even Point (BEP)  Cost </vt:lpstr>
      <vt:lpstr>Break Even Point (BEP)</vt:lpstr>
      <vt:lpstr>Break Even Point (BEP)</vt:lpstr>
      <vt:lpstr>Rate of investment (ROI)</vt:lpstr>
      <vt:lpstr>Rate Of Return (ROR)</vt:lpstr>
      <vt:lpstr>Internal Rate of Return (IRR)</vt:lpstr>
      <vt:lpstr> Sensitivity analysis  </vt:lpstr>
      <vt:lpstr> Sensitivity analysis  </vt:lpstr>
      <vt:lpstr>Sensitivity analysis</vt:lpstr>
      <vt:lpstr> Compare the IRR </vt:lpstr>
      <vt:lpstr>Conclusion</vt:lpstr>
      <vt:lpstr>Recommendation</vt:lpstr>
      <vt:lpstr>Difficulties and challenges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2023-06-02T03:31:41Z</dcterms:created>
  <dcterms:modified xsi:type="dcterms:W3CDTF">2023-06-06T21:18:36Z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