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60" r:id="rId3"/>
    <p:sldId id="257" r:id="rId4"/>
    <p:sldId id="258" r:id="rId5"/>
    <p:sldId id="259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>
      <p:cViewPr varScale="1">
        <p:scale>
          <a:sx n="67" d="100"/>
          <a:sy n="67" d="100"/>
        </p:scale>
        <p:origin x="-147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C1AF5A-F7B6-42D5-90AE-635282829BAC}" type="datetimeFigureOut">
              <a:rPr lang="ar-SA" smtClean="0"/>
              <a:pPr/>
              <a:t>11/06/1431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A537D1-6B77-4DF5-86FE-7FBEF715B132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C1AF5A-F7B6-42D5-90AE-635282829BAC}" type="datetimeFigureOut">
              <a:rPr lang="ar-SA" smtClean="0"/>
              <a:pPr/>
              <a:t>11/06/1431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A537D1-6B77-4DF5-86FE-7FBEF715B132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C1AF5A-F7B6-42D5-90AE-635282829BAC}" type="datetimeFigureOut">
              <a:rPr lang="ar-SA" smtClean="0"/>
              <a:pPr/>
              <a:t>11/06/1431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A537D1-6B77-4DF5-86FE-7FBEF715B132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C1AF5A-F7B6-42D5-90AE-635282829BAC}" type="datetimeFigureOut">
              <a:rPr lang="ar-SA" smtClean="0"/>
              <a:pPr/>
              <a:t>11/06/1431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A537D1-6B77-4DF5-86FE-7FBEF715B132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C1AF5A-F7B6-42D5-90AE-635282829BAC}" type="datetimeFigureOut">
              <a:rPr lang="ar-SA" smtClean="0"/>
              <a:pPr/>
              <a:t>11/06/1431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A537D1-6B77-4DF5-86FE-7FBEF715B132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C1AF5A-F7B6-42D5-90AE-635282829BAC}" type="datetimeFigureOut">
              <a:rPr lang="ar-SA" smtClean="0"/>
              <a:pPr/>
              <a:t>11/06/1431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A537D1-6B77-4DF5-86FE-7FBEF715B132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C1AF5A-F7B6-42D5-90AE-635282829BAC}" type="datetimeFigureOut">
              <a:rPr lang="ar-SA" smtClean="0"/>
              <a:pPr/>
              <a:t>11/06/1431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A537D1-6B77-4DF5-86FE-7FBEF715B132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C1AF5A-F7B6-42D5-90AE-635282829BAC}" type="datetimeFigureOut">
              <a:rPr lang="ar-SA" smtClean="0"/>
              <a:pPr/>
              <a:t>11/06/1431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A537D1-6B77-4DF5-86FE-7FBEF715B132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C1AF5A-F7B6-42D5-90AE-635282829BAC}" type="datetimeFigureOut">
              <a:rPr lang="ar-SA" smtClean="0"/>
              <a:pPr/>
              <a:t>11/06/1431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A537D1-6B77-4DF5-86FE-7FBEF715B132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C1AF5A-F7B6-42D5-90AE-635282829BAC}" type="datetimeFigureOut">
              <a:rPr lang="ar-SA" smtClean="0"/>
              <a:pPr/>
              <a:t>11/06/1431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A537D1-6B77-4DF5-86FE-7FBEF715B132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C1AF5A-F7B6-42D5-90AE-635282829BAC}" type="datetimeFigureOut">
              <a:rPr lang="ar-SA" smtClean="0"/>
              <a:pPr/>
              <a:t>11/06/1431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A537D1-6B77-4DF5-86FE-7FBEF715B132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C1AF5A-F7B6-42D5-90AE-635282829BAC}" type="datetimeFigureOut">
              <a:rPr lang="ar-SA" smtClean="0"/>
              <a:pPr/>
              <a:t>11/06/1431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A537D1-6B77-4DF5-86FE-7FBEF715B132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6" name="صورة 5" descr="start2 copy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عنصر نائب للمحتوى 3" descr="ELEC4 copy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269608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عنصر نائب للمحتوى 3" descr="ELEC5 copy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عنصر نائب للمحتوى 3" descr="SITE copy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61822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عنصر نائب للمحتوى 3" descr="SEC copy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" y="0"/>
            <a:ext cx="9144000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5" name="عنصر نائب للمحتوى 4" descr="123 copy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عنصر نائب للمحتوى 3" descr="PPP copy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عنصر نائب للمحتوى 3" descr="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-1" y="0"/>
            <a:ext cx="9161821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عنصر نائب للمحتوى 3" descr="ELEC1 copy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عنصر نائب للمحتوى 3" descr="ELEC2 copy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عنصر نائب للمحتوى 3" descr="ELEC3 copy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-1" y="0"/>
            <a:ext cx="9144001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395</TotalTime>
  <Words>0</Words>
  <Application>Microsoft Office PowerPoint</Application>
  <PresentationFormat>عرض على الشاشة (3:4)‏</PresentationFormat>
  <Paragraphs>0</Paragraphs>
  <Slides>11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11</vt:i4>
      </vt:variant>
    </vt:vector>
  </HeadingPairs>
  <TitlesOfParts>
    <vt:vector size="12" baseType="lpstr">
      <vt:lpstr>سمة Office</vt:lpstr>
      <vt:lpstr>الشريحة 1</vt:lpstr>
      <vt:lpstr>الشريحة 2</vt:lpstr>
      <vt:lpstr>الشريحة 3</vt:lpstr>
      <vt:lpstr>الشريحة 4</vt:lpstr>
      <vt:lpstr>الشريحة 5</vt:lpstr>
      <vt:lpstr>الشريحة 6</vt:lpstr>
      <vt:lpstr>الشريحة 7</vt:lpstr>
      <vt:lpstr>الشريحة 8</vt:lpstr>
      <vt:lpstr>الشريحة 9</vt:lpstr>
      <vt:lpstr>الشريحة 10</vt:lpstr>
      <vt:lpstr>الشريحة 11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الشريحة 1</dc:title>
  <dc:creator>design-tec</dc:creator>
  <cp:lastModifiedBy>design-tec</cp:lastModifiedBy>
  <cp:revision>39</cp:revision>
  <dcterms:created xsi:type="dcterms:W3CDTF">2010-05-24T11:22:38Z</dcterms:created>
  <dcterms:modified xsi:type="dcterms:W3CDTF">2010-05-24T18:12:44Z</dcterms:modified>
</cp:coreProperties>
</file>