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9" r:id="rId4"/>
    <p:sldId id="25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77" r:id="rId14"/>
    <p:sldId id="279" r:id="rId15"/>
    <p:sldId id="280" r:id="rId16"/>
    <p:sldId id="281" r:id="rId17"/>
    <p:sldId id="282" r:id="rId18"/>
    <p:sldId id="283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7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Desktop\Courses\Exams\LCA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/>
              <a:t>Cash Flow</a:t>
            </a:r>
            <a:r>
              <a:rPr lang="en-US" sz="1800" b="1" baseline="0" dirty="0"/>
              <a:t> Diagram</a:t>
            </a:r>
            <a:endParaRPr lang="en-US" sz="1800" b="1" dirty="0"/>
          </a:p>
        </c:rich>
      </c:tx>
      <c:layout>
        <c:manualLayout>
          <c:xMode val="edge"/>
          <c:yMode val="edge"/>
          <c:x val="0.40570107155594154"/>
          <c:y val="2.52042518674413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84169817129854"/>
          <c:y val="0.1746632829219007"/>
          <c:w val="0.86967039977286775"/>
          <c:h val="0.672540603741419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Sheet1!$F$2</c:f>
              <c:strCache>
                <c:ptCount val="1"/>
                <c:pt idx="0">
                  <c:v>Year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Sheet1!$F$3:$F$33</c:f>
              <c:numCache>
                <c:formatCode>General</c:formatCode>
                <c:ptCount val="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</c:numCache>
            </c:numRef>
          </c:cat>
          <c:val>
            <c:numRef>
              <c:f>Sheet1!$F$3:$F$33</c:f>
              <c:numCache>
                <c:formatCode>General</c:formatCode>
                <c:ptCount val="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7C-4072-AD2D-2F76C6F3DBB3}"/>
            </c:ext>
          </c:extLst>
        </c:ser>
        <c:ser>
          <c:idx val="1"/>
          <c:order val="1"/>
          <c:tx>
            <c:strRef>
              <c:f>Sheet1!$G$2</c:f>
              <c:strCache>
                <c:ptCount val="1"/>
                <c:pt idx="0">
                  <c:v>Cost[ILS]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Sheet1!$F$3:$F$33</c:f>
              <c:numCache>
                <c:formatCode>General</c:formatCode>
                <c:ptCount val="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</c:numCache>
            </c:numRef>
          </c:cat>
          <c:val>
            <c:numRef>
              <c:f>Sheet1!$G$3:$G$33</c:f>
              <c:numCache>
                <c:formatCode>General</c:formatCode>
                <c:ptCount val="31"/>
                <c:pt idx="0" formatCode="#,##0">
                  <c:v>-18496278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7C-4072-AD2D-2F76C6F3DBB3}"/>
            </c:ext>
          </c:extLst>
        </c:ser>
        <c:ser>
          <c:idx val="2"/>
          <c:order val="2"/>
          <c:tx>
            <c:strRef>
              <c:f>Sheet1!$H$2</c:f>
              <c:strCache>
                <c:ptCount val="1"/>
                <c:pt idx="0">
                  <c:v>Savings[ILS/year]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Sheet1!$F$3:$F$33</c:f>
              <c:numCache>
                <c:formatCode>General</c:formatCode>
                <c:ptCount val="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</c:numCache>
            </c:numRef>
          </c:cat>
          <c:val>
            <c:numRef>
              <c:f>Sheet1!$H$3:$H$33</c:f>
              <c:numCache>
                <c:formatCode>#,##0</c:formatCode>
                <c:ptCount val="31"/>
                <c:pt idx="0">
                  <c:v>0</c:v>
                </c:pt>
                <c:pt idx="1">
                  <c:v>906657</c:v>
                </c:pt>
                <c:pt idx="2">
                  <c:v>906657</c:v>
                </c:pt>
                <c:pt idx="3">
                  <c:v>906657</c:v>
                </c:pt>
                <c:pt idx="4">
                  <c:v>906657</c:v>
                </c:pt>
                <c:pt idx="5">
                  <c:v>906657</c:v>
                </c:pt>
                <c:pt idx="6">
                  <c:v>906657</c:v>
                </c:pt>
                <c:pt idx="7">
                  <c:v>906657</c:v>
                </c:pt>
                <c:pt idx="8">
                  <c:v>906657</c:v>
                </c:pt>
                <c:pt idx="9">
                  <c:v>906657</c:v>
                </c:pt>
                <c:pt idx="10">
                  <c:v>906657</c:v>
                </c:pt>
                <c:pt idx="11">
                  <c:v>906657</c:v>
                </c:pt>
                <c:pt idx="12">
                  <c:v>906657</c:v>
                </c:pt>
                <c:pt idx="13">
                  <c:v>906657</c:v>
                </c:pt>
                <c:pt idx="14">
                  <c:v>906657</c:v>
                </c:pt>
                <c:pt idx="15">
                  <c:v>906657</c:v>
                </c:pt>
                <c:pt idx="16">
                  <c:v>906657</c:v>
                </c:pt>
                <c:pt idx="17">
                  <c:v>906657</c:v>
                </c:pt>
                <c:pt idx="18">
                  <c:v>906657</c:v>
                </c:pt>
                <c:pt idx="19">
                  <c:v>906657</c:v>
                </c:pt>
                <c:pt idx="20">
                  <c:v>906657</c:v>
                </c:pt>
                <c:pt idx="21">
                  <c:v>906657</c:v>
                </c:pt>
                <c:pt idx="22">
                  <c:v>906657</c:v>
                </c:pt>
                <c:pt idx="23">
                  <c:v>906657</c:v>
                </c:pt>
                <c:pt idx="24">
                  <c:v>906657</c:v>
                </c:pt>
                <c:pt idx="25">
                  <c:v>906657</c:v>
                </c:pt>
                <c:pt idx="26">
                  <c:v>906657</c:v>
                </c:pt>
                <c:pt idx="27">
                  <c:v>906657</c:v>
                </c:pt>
                <c:pt idx="28">
                  <c:v>906657</c:v>
                </c:pt>
                <c:pt idx="29">
                  <c:v>906657</c:v>
                </c:pt>
                <c:pt idx="30">
                  <c:v>906657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17C-4072-AD2D-2F76C6F3DB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43253888"/>
        <c:axId val="-843250080"/>
      </c:barChart>
      <c:catAx>
        <c:axId val="-843253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43250080"/>
        <c:crosses val="autoZero"/>
        <c:auto val="1"/>
        <c:lblAlgn val="ctr"/>
        <c:lblOffset val="100"/>
        <c:noMultiLvlLbl val="0"/>
      </c:catAx>
      <c:valAx>
        <c:axId val="-843250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43253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21611-1F06-43D5-9496-DA89C923C17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50774D-5C93-45FE-83C1-17C82D6F94DC}">
      <dgm:prSet phldrT="[Text]"/>
      <dgm:spPr/>
      <dgm:t>
        <a:bodyPr/>
        <a:lstStyle/>
        <a:p>
          <a:r>
            <a:rPr lang="en-US" dirty="0" smtClean="0"/>
            <a:t>Design Point Parameters</a:t>
          </a:r>
          <a:endParaRPr lang="en-US" dirty="0"/>
        </a:p>
      </dgm:t>
    </dgm:pt>
    <dgm:pt modelId="{CC61B330-862B-4C2C-9878-C846A79E3B6C}" type="parTrans" cxnId="{BC368505-F04F-4AE8-8E7F-79D6CA0EF4D4}">
      <dgm:prSet/>
      <dgm:spPr/>
      <dgm:t>
        <a:bodyPr/>
        <a:lstStyle/>
        <a:p>
          <a:endParaRPr lang="en-US"/>
        </a:p>
      </dgm:t>
    </dgm:pt>
    <dgm:pt modelId="{0F3FAF7A-1BE4-4897-AAE5-879CD66C6CEB}" type="sibTrans" cxnId="{BC368505-F04F-4AE8-8E7F-79D6CA0EF4D4}">
      <dgm:prSet/>
      <dgm:spPr/>
      <dgm:t>
        <a:bodyPr/>
        <a:lstStyle/>
        <a:p>
          <a:endParaRPr lang="en-US"/>
        </a:p>
      </dgm:t>
    </dgm:pt>
    <dgm:pt modelId="{92D14437-66F4-4637-8CBB-0290C04F85DB}">
      <dgm:prSet phldrT="[Text]"/>
      <dgm:spPr/>
      <dgm:t>
        <a:bodyPr/>
        <a:lstStyle/>
        <a:p>
          <a:r>
            <a:rPr lang="en-US" dirty="0" smtClean="0"/>
            <a:t>Collector Orientation</a:t>
          </a:r>
          <a:endParaRPr lang="en-US" dirty="0"/>
        </a:p>
      </dgm:t>
    </dgm:pt>
    <dgm:pt modelId="{9B909DCE-2AA5-4F11-919D-75A6DEBF0722}" type="parTrans" cxnId="{085D675D-0DFB-42E6-96D9-0374353121A7}">
      <dgm:prSet/>
      <dgm:spPr/>
      <dgm:t>
        <a:bodyPr/>
        <a:lstStyle/>
        <a:p>
          <a:endParaRPr lang="en-US"/>
        </a:p>
      </dgm:t>
    </dgm:pt>
    <dgm:pt modelId="{476E5DA2-F676-4A95-BFD3-F13714728592}" type="sibTrans" cxnId="{085D675D-0DFB-42E6-96D9-0374353121A7}">
      <dgm:prSet/>
      <dgm:spPr/>
      <dgm:t>
        <a:bodyPr/>
        <a:lstStyle/>
        <a:p>
          <a:endParaRPr lang="en-US"/>
        </a:p>
      </dgm:t>
    </dgm:pt>
    <dgm:pt modelId="{ADFC8F18-FBDD-4653-B053-82F093BB120B}">
      <dgm:prSet phldrT="[Text]"/>
      <dgm:spPr/>
      <dgm:t>
        <a:bodyPr/>
        <a:lstStyle/>
        <a:p>
          <a:r>
            <a:rPr lang="en-US" dirty="0" smtClean="0"/>
            <a:t>Day &amp; Hour</a:t>
          </a:r>
          <a:endParaRPr lang="en-US" dirty="0"/>
        </a:p>
      </dgm:t>
    </dgm:pt>
    <dgm:pt modelId="{2EDEC333-0212-4590-9FAD-63835CDA0692}" type="parTrans" cxnId="{CEA8970F-F360-4CBC-A490-A64D6F98225B}">
      <dgm:prSet/>
      <dgm:spPr/>
      <dgm:t>
        <a:bodyPr/>
        <a:lstStyle/>
        <a:p>
          <a:endParaRPr lang="en-US"/>
        </a:p>
      </dgm:t>
    </dgm:pt>
    <dgm:pt modelId="{D6ECE54E-B937-4A97-931D-3F23DFF86067}" type="sibTrans" cxnId="{CEA8970F-F360-4CBC-A490-A64D6F98225B}">
      <dgm:prSet/>
      <dgm:spPr/>
      <dgm:t>
        <a:bodyPr/>
        <a:lstStyle/>
        <a:p>
          <a:endParaRPr lang="en-US"/>
        </a:p>
      </dgm:t>
    </dgm:pt>
    <dgm:pt modelId="{E5CBD469-D20B-4C81-BB20-E512726D4CFE}">
      <dgm:prSet phldrT="[Text]"/>
      <dgm:spPr/>
      <dgm:t>
        <a:bodyPr/>
        <a:lstStyle/>
        <a:p>
          <a:r>
            <a:rPr lang="en-US" dirty="0" smtClean="0"/>
            <a:t>Latitude &amp; Longitude</a:t>
          </a:r>
          <a:endParaRPr lang="en-US" dirty="0"/>
        </a:p>
      </dgm:t>
    </dgm:pt>
    <dgm:pt modelId="{4273F71C-6055-4018-B405-3DC352D0583D}" type="parTrans" cxnId="{16042732-CF03-4040-91E1-6F7263C1C20B}">
      <dgm:prSet/>
      <dgm:spPr/>
      <dgm:t>
        <a:bodyPr/>
        <a:lstStyle/>
        <a:p>
          <a:endParaRPr lang="en-US"/>
        </a:p>
      </dgm:t>
    </dgm:pt>
    <dgm:pt modelId="{1E769F7F-E148-4A4E-82B5-27710CCBA900}" type="sibTrans" cxnId="{16042732-CF03-4040-91E1-6F7263C1C20B}">
      <dgm:prSet/>
      <dgm:spPr/>
      <dgm:t>
        <a:bodyPr/>
        <a:lstStyle/>
        <a:p>
          <a:endParaRPr lang="en-US"/>
        </a:p>
      </dgm:t>
    </dgm:pt>
    <dgm:pt modelId="{106AC1BC-14DB-4671-84F6-A808C5994B43}">
      <dgm:prSet phldrT="[Text]"/>
      <dgm:spPr/>
      <dgm:t>
        <a:bodyPr/>
        <a:lstStyle/>
        <a:p>
          <a:r>
            <a:rPr lang="en-US" dirty="0" smtClean="0"/>
            <a:t>HTF Inlet &amp; Outlet Temperature</a:t>
          </a:r>
          <a:endParaRPr lang="en-US" dirty="0"/>
        </a:p>
      </dgm:t>
    </dgm:pt>
    <dgm:pt modelId="{695D443F-D923-45A4-8C5F-D9F641E77824}" type="parTrans" cxnId="{2932FF20-4BC4-44C7-8DC8-45B42CF5AC87}">
      <dgm:prSet/>
      <dgm:spPr/>
      <dgm:t>
        <a:bodyPr/>
        <a:lstStyle/>
        <a:p>
          <a:endParaRPr lang="en-US"/>
        </a:p>
      </dgm:t>
    </dgm:pt>
    <dgm:pt modelId="{286FFDDA-2619-4FB3-B5D6-8FEFEB08E704}" type="sibTrans" cxnId="{2932FF20-4BC4-44C7-8DC8-45B42CF5AC87}">
      <dgm:prSet/>
      <dgm:spPr/>
      <dgm:t>
        <a:bodyPr/>
        <a:lstStyle/>
        <a:p>
          <a:endParaRPr lang="en-US"/>
        </a:p>
      </dgm:t>
    </dgm:pt>
    <dgm:pt modelId="{FF604ECE-8D8B-4D79-BC91-330779950306}">
      <dgm:prSet phldrT="[Text]"/>
      <dgm:spPr/>
      <dgm:t>
        <a:bodyPr/>
        <a:lstStyle/>
        <a:p>
          <a:r>
            <a:rPr lang="en-US" dirty="0" smtClean="0"/>
            <a:t>DNI &amp; Ambient Temperature</a:t>
          </a:r>
          <a:endParaRPr lang="en-US" dirty="0"/>
        </a:p>
      </dgm:t>
    </dgm:pt>
    <dgm:pt modelId="{E2C6D8B4-A596-4B02-8C79-3DC8A7DDF078}" type="parTrans" cxnId="{A773755C-B543-4192-B946-ABC20D0CC191}">
      <dgm:prSet/>
      <dgm:spPr/>
      <dgm:t>
        <a:bodyPr/>
        <a:lstStyle/>
        <a:p>
          <a:endParaRPr lang="en-US"/>
        </a:p>
      </dgm:t>
    </dgm:pt>
    <dgm:pt modelId="{B2D6B1BB-97CD-4C61-A8BF-FB4DF34F08C2}" type="sibTrans" cxnId="{A773755C-B543-4192-B946-ABC20D0CC191}">
      <dgm:prSet/>
      <dgm:spPr/>
      <dgm:t>
        <a:bodyPr/>
        <a:lstStyle/>
        <a:p>
          <a:endParaRPr lang="en-US"/>
        </a:p>
      </dgm:t>
    </dgm:pt>
    <dgm:pt modelId="{F80016D0-A2CA-45E4-B3F8-1CC76994EFDB}" type="pres">
      <dgm:prSet presAssocID="{7B621611-1F06-43D5-9496-DA89C923C17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33B5B3D-C2E3-476F-9433-204B5E7F99A2}" type="pres">
      <dgm:prSet presAssocID="{4D50774D-5C93-45FE-83C1-17C82D6F94DC}" presName="hierRoot1" presStyleCnt="0">
        <dgm:presLayoutVars>
          <dgm:hierBranch val="init"/>
        </dgm:presLayoutVars>
      </dgm:prSet>
      <dgm:spPr/>
    </dgm:pt>
    <dgm:pt modelId="{7F7F79A3-A050-4596-822C-18F149D40108}" type="pres">
      <dgm:prSet presAssocID="{4D50774D-5C93-45FE-83C1-17C82D6F94DC}" presName="rootComposite1" presStyleCnt="0"/>
      <dgm:spPr/>
    </dgm:pt>
    <dgm:pt modelId="{F8C9D495-6BC6-48E6-A5A5-7AC3E3DC0AD8}" type="pres">
      <dgm:prSet presAssocID="{4D50774D-5C93-45FE-83C1-17C82D6F94D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97B35C-BD20-4685-9940-6507B4EBBDD1}" type="pres">
      <dgm:prSet presAssocID="{4D50774D-5C93-45FE-83C1-17C82D6F94D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D1BA620-1D60-4925-B4A5-F4BB6315DBC3}" type="pres">
      <dgm:prSet presAssocID="{4D50774D-5C93-45FE-83C1-17C82D6F94DC}" presName="hierChild2" presStyleCnt="0"/>
      <dgm:spPr/>
    </dgm:pt>
    <dgm:pt modelId="{191BA5CA-3A08-450C-84B8-DCE8848E8ED8}" type="pres">
      <dgm:prSet presAssocID="{9B909DCE-2AA5-4F11-919D-75A6DEBF0722}" presName="Name37" presStyleLbl="parChTrans1D2" presStyleIdx="0" presStyleCnt="5"/>
      <dgm:spPr/>
      <dgm:t>
        <a:bodyPr/>
        <a:lstStyle/>
        <a:p>
          <a:endParaRPr lang="en-US"/>
        </a:p>
      </dgm:t>
    </dgm:pt>
    <dgm:pt modelId="{E99EEEFD-08D7-44DC-AA9A-516593C163BA}" type="pres">
      <dgm:prSet presAssocID="{92D14437-66F4-4637-8CBB-0290C04F85DB}" presName="hierRoot2" presStyleCnt="0">
        <dgm:presLayoutVars>
          <dgm:hierBranch val="init"/>
        </dgm:presLayoutVars>
      </dgm:prSet>
      <dgm:spPr/>
    </dgm:pt>
    <dgm:pt modelId="{EE8FF8C6-E2F2-4E81-8780-14065716BBEC}" type="pres">
      <dgm:prSet presAssocID="{92D14437-66F4-4637-8CBB-0290C04F85DB}" presName="rootComposite" presStyleCnt="0"/>
      <dgm:spPr/>
    </dgm:pt>
    <dgm:pt modelId="{FEAAA039-8F31-4F67-A768-37C0DB32C106}" type="pres">
      <dgm:prSet presAssocID="{92D14437-66F4-4637-8CBB-0290C04F85D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350BC3-50A5-458E-B8BD-26593C87570A}" type="pres">
      <dgm:prSet presAssocID="{92D14437-66F4-4637-8CBB-0290C04F85DB}" presName="rootConnector" presStyleLbl="node2" presStyleIdx="0" presStyleCnt="5"/>
      <dgm:spPr/>
      <dgm:t>
        <a:bodyPr/>
        <a:lstStyle/>
        <a:p>
          <a:endParaRPr lang="en-US"/>
        </a:p>
      </dgm:t>
    </dgm:pt>
    <dgm:pt modelId="{50BF6951-ED6A-416C-AB00-7A68E6C321A6}" type="pres">
      <dgm:prSet presAssocID="{92D14437-66F4-4637-8CBB-0290C04F85DB}" presName="hierChild4" presStyleCnt="0"/>
      <dgm:spPr/>
    </dgm:pt>
    <dgm:pt modelId="{407159CA-69FC-4AE8-A26E-676F808D2E13}" type="pres">
      <dgm:prSet presAssocID="{92D14437-66F4-4637-8CBB-0290C04F85DB}" presName="hierChild5" presStyleCnt="0"/>
      <dgm:spPr/>
    </dgm:pt>
    <dgm:pt modelId="{5EF03360-44F7-497B-8DBA-1994763CB6F6}" type="pres">
      <dgm:prSet presAssocID="{2EDEC333-0212-4590-9FAD-63835CDA0692}" presName="Name37" presStyleLbl="parChTrans1D2" presStyleIdx="1" presStyleCnt="5"/>
      <dgm:spPr/>
      <dgm:t>
        <a:bodyPr/>
        <a:lstStyle/>
        <a:p>
          <a:endParaRPr lang="en-US"/>
        </a:p>
      </dgm:t>
    </dgm:pt>
    <dgm:pt modelId="{AA48777E-5513-4EC0-B06A-79F089CA77DF}" type="pres">
      <dgm:prSet presAssocID="{ADFC8F18-FBDD-4653-B053-82F093BB120B}" presName="hierRoot2" presStyleCnt="0">
        <dgm:presLayoutVars>
          <dgm:hierBranch val="init"/>
        </dgm:presLayoutVars>
      </dgm:prSet>
      <dgm:spPr/>
    </dgm:pt>
    <dgm:pt modelId="{3CC45716-0EEF-47F3-9790-29E1EEB4AD53}" type="pres">
      <dgm:prSet presAssocID="{ADFC8F18-FBDD-4653-B053-82F093BB120B}" presName="rootComposite" presStyleCnt="0"/>
      <dgm:spPr/>
    </dgm:pt>
    <dgm:pt modelId="{7B2B6584-5297-420D-AC91-B2EA6F677780}" type="pres">
      <dgm:prSet presAssocID="{ADFC8F18-FBDD-4653-B053-82F093BB120B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C32C5B-1644-452C-BE94-1FC4CE4E9E2E}" type="pres">
      <dgm:prSet presAssocID="{ADFC8F18-FBDD-4653-B053-82F093BB120B}" presName="rootConnector" presStyleLbl="node2" presStyleIdx="1" presStyleCnt="5"/>
      <dgm:spPr/>
      <dgm:t>
        <a:bodyPr/>
        <a:lstStyle/>
        <a:p>
          <a:endParaRPr lang="en-US"/>
        </a:p>
      </dgm:t>
    </dgm:pt>
    <dgm:pt modelId="{BF8A91A6-D0EB-4C26-92B1-8CA5B17A88D5}" type="pres">
      <dgm:prSet presAssocID="{ADFC8F18-FBDD-4653-B053-82F093BB120B}" presName="hierChild4" presStyleCnt="0"/>
      <dgm:spPr/>
    </dgm:pt>
    <dgm:pt modelId="{E65AC32D-C88A-48A7-A35C-F04254C79A51}" type="pres">
      <dgm:prSet presAssocID="{ADFC8F18-FBDD-4653-B053-82F093BB120B}" presName="hierChild5" presStyleCnt="0"/>
      <dgm:spPr/>
    </dgm:pt>
    <dgm:pt modelId="{5314A71C-6473-4343-A28F-C5DE3096EEB7}" type="pres">
      <dgm:prSet presAssocID="{4273F71C-6055-4018-B405-3DC352D0583D}" presName="Name37" presStyleLbl="parChTrans1D2" presStyleIdx="2" presStyleCnt="5"/>
      <dgm:spPr/>
      <dgm:t>
        <a:bodyPr/>
        <a:lstStyle/>
        <a:p>
          <a:endParaRPr lang="en-US"/>
        </a:p>
      </dgm:t>
    </dgm:pt>
    <dgm:pt modelId="{D89DD84E-0738-4872-94AC-EF52539CEF5D}" type="pres">
      <dgm:prSet presAssocID="{E5CBD469-D20B-4C81-BB20-E512726D4CFE}" presName="hierRoot2" presStyleCnt="0">
        <dgm:presLayoutVars>
          <dgm:hierBranch val="init"/>
        </dgm:presLayoutVars>
      </dgm:prSet>
      <dgm:spPr/>
    </dgm:pt>
    <dgm:pt modelId="{10ADC7AF-452A-422D-9ED2-D4B763878A1C}" type="pres">
      <dgm:prSet presAssocID="{E5CBD469-D20B-4C81-BB20-E512726D4CFE}" presName="rootComposite" presStyleCnt="0"/>
      <dgm:spPr/>
    </dgm:pt>
    <dgm:pt modelId="{903B89A0-1C75-4FF8-84BF-A6BCBC81D075}" type="pres">
      <dgm:prSet presAssocID="{E5CBD469-D20B-4C81-BB20-E512726D4CFE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FF5939-3961-433B-AABD-2F2FA125B2D7}" type="pres">
      <dgm:prSet presAssocID="{E5CBD469-D20B-4C81-BB20-E512726D4CFE}" presName="rootConnector" presStyleLbl="node2" presStyleIdx="2" presStyleCnt="5"/>
      <dgm:spPr/>
      <dgm:t>
        <a:bodyPr/>
        <a:lstStyle/>
        <a:p>
          <a:endParaRPr lang="en-US"/>
        </a:p>
      </dgm:t>
    </dgm:pt>
    <dgm:pt modelId="{E24E2691-B53B-49B4-8F44-CA8140ECF2A6}" type="pres">
      <dgm:prSet presAssocID="{E5CBD469-D20B-4C81-BB20-E512726D4CFE}" presName="hierChild4" presStyleCnt="0"/>
      <dgm:spPr/>
    </dgm:pt>
    <dgm:pt modelId="{32F25A99-4C39-4736-8F3A-3E7B77904D4D}" type="pres">
      <dgm:prSet presAssocID="{E5CBD469-D20B-4C81-BB20-E512726D4CFE}" presName="hierChild5" presStyleCnt="0"/>
      <dgm:spPr/>
    </dgm:pt>
    <dgm:pt modelId="{052CF31D-C091-4191-9D41-7A8EA725CDED}" type="pres">
      <dgm:prSet presAssocID="{E2C6D8B4-A596-4B02-8C79-3DC8A7DDF078}" presName="Name37" presStyleLbl="parChTrans1D2" presStyleIdx="3" presStyleCnt="5"/>
      <dgm:spPr/>
      <dgm:t>
        <a:bodyPr/>
        <a:lstStyle/>
        <a:p>
          <a:endParaRPr lang="en-US"/>
        </a:p>
      </dgm:t>
    </dgm:pt>
    <dgm:pt modelId="{0FD8B328-3594-4077-92E0-6119A7D90DE1}" type="pres">
      <dgm:prSet presAssocID="{FF604ECE-8D8B-4D79-BC91-330779950306}" presName="hierRoot2" presStyleCnt="0">
        <dgm:presLayoutVars>
          <dgm:hierBranch val="init"/>
        </dgm:presLayoutVars>
      </dgm:prSet>
      <dgm:spPr/>
    </dgm:pt>
    <dgm:pt modelId="{1681A6CD-4A08-4201-A06C-297733C149B9}" type="pres">
      <dgm:prSet presAssocID="{FF604ECE-8D8B-4D79-BC91-330779950306}" presName="rootComposite" presStyleCnt="0"/>
      <dgm:spPr/>
    </dgm:pt>
    <dgm:pt modelId="{23FB6A37-EC0C-431B-8834-CEFABB2877B5}" type="pres">
      <dgm:prSet presAssocID="{FF604ECE-8D8B-4D79-BC91-330779950306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E873D1-78E5-47A1-B82A-C96B04CD94AB}" type="pres">
      <dgm:prSet presAssocID="{FF604ECE-8D8B-4D79-BC91-330779950306}" presName="rootConnector" presStyleLbl="node2" presStyleIdx="3" presStyleCnt="5"/>
      <dgm:spPr/>
      <dgm:t>
        <a:bodyPr/>
        <a:lstStyle/>
        <a:p>
          <a:endParaRPr lang="en-US"/>
        </a:p>
      </dgm:t>
    </dgm:pt>
    <dgm:pt modelId="{0B31EA34-3128-4789-8123-389437B246B1}" type="pres">
      <dgm:prSet presAssocID="{FF604ECE-8D8B-4D79-BC91-330779950306}" presName="hierChild4" presStyleCnt="0"/>
      <dgm:spPr/>
    </dgm:pt>
    <dgm:pt modelId="{75CE4B3A-6931-472A-BBA6-D10C5EBF0116}" type="pres">
      <dgm:prSet presAssocID="{FF604ECE-8D8B-4D79-BC91-330779950306}" presName="hierChild5" presStyleCnt="0"/>
      <dgm:spPr/>
    </dgm:pt>
    <dgm:pt modelId="{408D4F49-5169-4449-9A59-71ACD8B94C64}" type="pres">
      <dgm:prSet presAssocID="{695D443F-D923-45A4-8C5F-D9F641E77824}" presName="Name37" presStyleLbl="parChTrans1D2" presStyleIdx="4" presStyleCnt="5"/>
      <dgm:spPr/>
      <dgm:t>
        <a:bodyPr/>
        <a:lstStyle/>
        <a:p>
          <a:endParaRPr lang="en-US"/>
        </a:p>
      </dgm:t>
    </dgm:pt>
    <dgm:pt modelId="{CEE26712-F495-425B-B3C0-F7C3042B01E4}" type="pres">
      <dgm:prSet presAssocID="{106AC1BC-14DB-4671-84F6-A808C5994B43}" presName="hierRoot2" presStyleCnt="0">
        <dgm:presLayoutVars>
          <dgm:hierBranch val="init"/>
        </dgm:presLayoutVars>
      </dgm:prSet>
      <dgm:spPr/>
    </dgm:pt>
    <dgm:pt modelId="{3DE6D46A-2A33-485C-8F52-F548465AAF35}" type="pres">
      <dgm:prSet presAssocID="{106AC1BC-14DB-4671-84F6-A808C5994B43}" presName="rootComposite" presStyleCnt="0"/>
      <dgm:spPr/>
    </dgm:pt>
    <dgm:pt modelId="{95E42157-18FD-4E08-88AE-9967037F4977}" type="pres">
      <dgm:prSet presAssocID="{106AC1BC-14DB-4671-84F6-A808C5994B43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07E9A7-E831-4DA2-9FCB-526B1253945A}" type="pres">
      <dgm:prSet presAssocID="{106AC1BC-14DB-4671-84F6-A808C5994B43}" presName="rootConnector" presStyleLbl="node2" presStyleIdx="4" presStyleCnt="5"/>
      <dgm:spPr/>
      <dgm:t>
        <a:bodyPr/>
        <a:lstStyle/>
        <a:p>
          <a:endParaRPr lang="en-US"/>
        </a:p>
      </dgm:t>
    </dgm:pt>
    <dgm:pt modelId="{82330704-E35D-41FD-959A-5255863C1203}" type="pres">
      <dgm:prSet presAssocID="{106AC1BC-14DB-4671-84F6-A808C5994B43}" presName="hierChild4" presStyleCnt="0"/>
      <dgm:spPr/>
    </dgm:pt>
    <dgm:pt modelId="{74B8CCA5-463F-45F6-B0A1-2A8455216370}" type="pres">
      <dgm:prSet presAssocID="{106AC1BC-14DB-4671-84F6-A808C5994B43}" presName="hierChild5" presStyleCnt="0"/>
      <dgm:spPr/>
    </dgm:pt>
    <dgm:pt modelId="{B10ED783-E02E-4A8E-9B3C-E4FE51476B96}" type="pres">
      <dgm:prSet presAssocID="{4D50774D-5C93-45FE-83C1-17C82D6F94DC}" presName="hierChild3" presStyleCnt="0"/>
      <dgm:spPr/>
    </dgm:pt>
  </dgm:ptLst>
  <dgm:cxnLst>
    <dgm:cxn modelId="{F08C6778-44E9-433D-993F-9E100B17BA2E}" type="presOf" srcId="{4D50774D-5C93-45FE-83C1-17C82D6F94DC}" destId="{F8C9D495-6BC6-48E6-A5A5-7AC3E3DC0AD8}" srcOrd="0" destOrd="0" presId="urn:microsoft.com/office/officeart/2005/8/layout/orgChart1"/>
    <dgm:cxn modelId="{CEA8970F-F360-4CBC-A490-A64D6F98225B}" srcId="{4D50774D-5C93-45FE-83C1-17C82D6F94DC}" destId="{ADFC8F18-FBDD-4653-B053-82F093BB120B}" srcOrd="1" destOrd="0" parTransId="{2EDEC333-0212-4590-9FAD-63835CDA0692}" sibTransId="{D6ECE54E-B937-4A97-931D-3F23DFF86067}"/>
    <dgm:cxn modelId="{1F143D00-9122-41F6-907C-051AC1BA1544}" type="presOf" srcId="{92D14437-66F4-4637-8CBB-0290C04F85DB}" destId="{8A350BC3-50A5-458E-B8BD-26593C87570A}" srcOrd="1" destOrd="0" presId="urn:microsoft.com/office/officeart/2005/8/layout/orgChart1"/>
    <dgm:cxn modelId="{085D675D-0DFB-42E6-96D9-0374353121A7}" srcId="{4D50774D-5C93-45FE-83C1-17C82D6F94DC}" destId="{92D14437-66F4-4637-8CBB-0290C04F85DB}" srcOrd="0" destOrd="0" parTransId="{9B909DCE-2AA5-4F11-919D-75A6DEBF0722}" sibTransId="{476E5DA2-F676-4A95-BFD3-F13714728592}"/>
    <dgm:cxn modelId="{A7B8A590-CE97-4284-BB13-2C5FAD0B8E19}" type="presOf" srcId="{2EDEC333-0212-4590-9FAD-63835CDA0692}" destId="{5EF03360-44F7-497B-8DBA-1994763CB6F6}" srcOrd="0" destOrd="0" presId="urn:microsoft.com/office/officeart/2005/8/layout/orgChart1"/>
    <dgm:cxn modelId="{9D7B8DA7-558B-4CD4-8A8F-4316DA170FEE}" type="presOf" srcId="{ADFC8F18-FBDD-4653-B053-82F093BB120B}" destId="{7B2B6584-5297-420D-AC91-B2EA6F677780}" srcOrd="0" destOrd="0" presId="urn:microsoft.com/office/officeart/2005/8/layout/orgChart1"/>
    <dgm:cxn modelId="{DB7073D0-4BF0-4F97-8E11-003BE5B93979}" type="presOf" srcId="{FF604ECE-8D8B-4D79-BC91-330779950306}" destId="{23FB6A37-EC0C-431B-8834-CEFABB2877B5}" srcOrd="0" destOrd="0" presId="urn:microsoft.com/office/officeart/2005/8/layout/orgChart1"/>
    <dgm:cxn modelId="{B71DBD07-3955-41FA-B90E-1E3DD71A0B1D}" type="presOf" srcId="{9B909DCE-2AA5-4F11-919D-75A6DEBF0722}" destId="{191BA5CA-3A08-450C-84B8-DCE8848E8ED8}" srcOrd="0" destOrd="0" presId="urn:microsoft.com/office/officeart/2005/8/layout/orgChart1"/>
    <dgm:cxn modelId="{D8F24275-3818-4B2E-BFC8-6E0B9338B7B1}" type="presOf" srcId="{E5CBD469-D20B-4C81-BB20-E512726D4CFE}" destId="{E4FF5939-3961-433B-AABD-2F2FA125B2D7}" srcOrd="1" destOrd="0" presId="urn:microsoft.com/office/officeart/2005/8/layout/orgChart1"/>
    <dgm:cxn modelId="{47AB533A-331B-4FCD-BBB4-B8BBD40BDC74}" type="presOf" srcId="{7B621611-1F06-43D5-9496-DA89C923C177}" destId="{F80016D0-A2CA-45E4-B3F8-1CC76994EFDB}" srcOrd="0" destOrd="0" presId="urn:microsoft.com/office/officeart/2005/8/layout/orgChart1"/>
    <dgm:cxn modelId="{54CBAE36-1D0E-4753-A9E8-0404BC37E698}" type="presOf" srcId="{E2C6D8B4-A596-4B02-8C79-3DC8A7DDF078}" destId="{052CF31D-C091-4191-9D41-7A8EA725CDED}" srcOrd="0" destOrd="0" presId="urn:microsoft.com/office/officeart/2005/8/layout/orgChart1"/>
    <dgm:cxn modelId="{F8848DC6-0647-4C82-9C28-0FA08994A60F}" type="presOf" srcId="{FF604ECE-8D8B-4D79-BC91-330779950306}" destId="{C7E873D1-78E5-47A1-B82A-C96B04CD94AB}" srcOrd="1" destOrd="0" presId="urn:microsoft.com/office/officeart/2005/8/layout/orgChart1"/>
    <dgm:cxn modelId="{443DDE80-64B1-4B38-996B-7551F98B7960}" type="presOf" srcId="{4273F71C-6055-4018-B405-3DC352D0583D}" destId="{5314A71C-6473-4343-A28F-C5DE3096EEB7}" srcOrd="0" destOrd="0" presId="urn:microsoft.com/office/officeart/2005/8/layout/orgChart1"/>
    <dgm:cxn modelId="{A773755C-B543-4192-B946-ABC20D0CC191}" srcId="{4D50774D-5C93-45FE-83C1-17C82D6F94DC}" destId="{FF604ECE-8D8B-4D79-BC91-330779950306}" srcOrd="3" destOrd="0" parTransId="{E2C6D8B4-A596-4B02-8C79-3DC8A7DDF078}" sibTransId="{B2D6B1BB-97CD-4C61-A8BF-FB4DF34F08C2}"/>
    <dgm:cxn modelId="{16042732-CF03-4040-91E1-6F7263C1C20B}" srcId="{4D50774D-5C93-45FE-83C1-17C82D6F94DC}" destId="{E5CBD469-D20B-4C81-BB20-E512726D4CFE}" srcOrd="2" destOrd="0" parTransId="{4273F71C-6055-4018-B405-3DC352D0583D}" sibTransId="{1E769F7F-E148-4A4E-82B5-27710CCBA900}"/>
    <dgm:cxn modelId="{BC368505-F04F-4AE8-8E7F-79D6CA0EF4D4}" srcId="{7B621611-1F06-43D5-9496-DA89C923C177}" destId="{4D50774D-5C93-45FE-83C1-17C82D6F94DC}" srcOrd="0" destOrd="0" parTransId="{CC61B330-862B-4C2C-9878-C846A79E3B6C}" sibTransId="{0F3FAF7A-1BE4-4897-AAE5-879CD66C6CEB}"/>
    <dgm:cxn modelId="{2932FF20-4BC4-44C7-8DC8-45B42CF5AC87}" srcId="{4D50774D-5C93-45FE-83C1-17C82D6F94DC}" destId="{106AC1BC-14DB-4671-84F6-A808C5994B43}" srcOrd="4" destOrd="0" parTransId="{695D443F-D923-45A4-8C5F-D9F641E77824}" sibTransId="{286FFDDA-2619-4FB3-B5D6-8FEFEB08E704}"/>
    <dgm:cxn modelId="{CBC6F4B4-855D-4D81-9DE5-68CC9277F2F0}" type="presOf" srcId="{4D50774D-5C93-45FE-83C1-17C82D6F94DC}" destId="{3597B35C-BD20-4685-9940-6507B4EBBDD1}" srcOrd="1" destOrd="0" presId="urn:microsoft.com/office/officeart/2005/8/layout/orgChart1"/>
    <dgm:cxn modelId="{D2F9D06A-D538-40E3-A4D6-3AAC1E7FD1D7}" type="presOf" srcId="{ADFC8F18-FBDD-4653-B053-82F093BB120B}" destId="{5DC32C5B-1644-452C-BE94-1FC4CE4E9E2E}" srcOrd="1" destOrd="0" presId="urn:microsoft.com/office/officeart/2005/8/layout/orgChart1"/>
    <dgm:cxn modelId="{1DD02A79-98CE-4BA7-BE3C-605BAEC45877}" type="presOf" srcId="{695D443F-D923-45A4-8C5F-D9F641E77824}" destId="{408D4F49-5169-4449-9A59-71ACD8B94C64}" srcOrd="0" destOrd="0" presId="urn:microsoft.com/office/officeart/2005/8/layout/orgChart1"/>
    <dgm:cxn modelId="{9F17D72B-4CF7-448C-8EDD-A723056D2961}" type="presOf" srcId="{106AC1BC-14DB-4671-84F6-A808C5994B43}" destId="{8807E9A7-E831-4DA2-9FCB-526B1253945A}" srcOrd="1" destOrd="0" presId="urn:microsoft.com/office/officeart/2005/8/layout/orgChart1"/>
    <dgm:cxn modelId="{5DE59C76-8ED0-4636-937F-36659016CFA3}" type="presOf" srcId="{92D14437-66F4-4637-8CBB-0290C04F85DB}" destId="{FEAAA039-8F31-4F67-A768-37C0DB32C106}" srcOrd="0" destOrd="0" presId="urn:microsoft.com/office/officeart/2005/8/layout/orgChart1"/>
    <dgm:cxn modelId="{B0C17007-1DE0-4E6E-A56C-EC836B5EEEA1}" type="presOf" srcId="{E5CBD469-D20B-4C81-BB20-E512726D4CFE}" destId="{903B89A0-1C75-4FF8-84BF-A6BCBC81D075}" srcOrd="0" destOrd="0" presId="urn:microsoft.com/office/officeart/2005/8/layout/orgChart1"/>
    <dgm:cxn modelId="{6876DDE1-A1DC-49BB-B587-ADDB54914A5C}" type="presOf" srcId="{106AC1BC-14DB-4671-84F6-A808C5994B43}" destId="{95E42157-18FD-4E08-88AE-9967037F4977}" srcOrd="0" destOrd="0" presId="urn:microsoft.com/office/officeart/2005/8/layout/orgChart1"/>
    <dgm:cxn modelId="{5D9A40D1-67DC-493A-814C-BBF474EB3DE6}" type="presParOf" srcId="{F80016D0-A2CA-45E4-B3F8-1CC76994EFDB}" destId="{533B5B3D-C2E3-476F-9433-204B5E7F99A2}" srcOrd="0" destOrd="0" presId="urn:microsoft.com/office/officeart/2005/8/layout/orgChart1"/>
    <dgm:cxn modelId="{C9547E23-12C8-423D-8FA2-BCDBB1363FA0}" type="presParOf" srcId="{533B5B3D-C2E3-476F-9433-204B5E7F99A2}" destId="{7F7F79A3-A050-4596-822C-18F149D40108}" srcOrd="0" destOrd="0" presId="urn:microsoft.com/office/officeart/2005/8/layout/orgChart1"/>
    <dgm:cxn modelId="{5DC33924-7EE1-4A70-9C0B-AAB81EC782FE}" type="presParOf" srcId="{7F7F79A3-A050-4596-822C-18F149D40108}" destId="{F8C9D495-6BC6-48E6-A5A5-7AC3E3DC0AD8}" srcOrd="0" destOrd="0" presId="urn:microsoft.com/office/officeart/2005/8/layout/orgChart1"/>
    <dgm:cxn modelId="{F9FEE08A-8C99-414A-8A68-A9B79783BE1A}" type="presParOf" srcId="{7F7F79A3-A050-4596-822C-18F149D40108}" destId="{3597B35C-BD20-4685-9940-6507B4EBBDD1}" srcOrd="1" destOrd="0" presId="urn:microsoft.com/office/officeart/2005/8/layout/orgChart1"/>
    <dgm:cxn modelId="{BAAA6FA2-80ED-4FEA-A3E8-445790168209}" type="presParOf" srcId="{533B5B3D-C2E3-476F-9433-204B5E7F99A2}" destId="{ED1BA620-1D60-4925-B4A5-F4BB6315DBC3}" srcOrd="1" destOrd="0" presId="urn:microsoft.com/office/officeart/2005/8/layout/orgChart1"/>
    <dgm:cxn modelId="{08390031-962D-4539-8DA1-86DD0F71EF8B}" type="presParOf" srcId="{ED1BA620-1D60-4925-B4A5-F4BB6315DBC3}" destId="{191BA5CA-3A08-450C-84B8-DCE8848E8ED8}" srcOrd="0" destOrd="0" presId="urn:microsoft.com/office/officeart/2005/8/layout/orgChart1"/>
    <dgm:cxn modelId="{051E58EA-A497-425A-B555-D17692DFFAA1}" type="presParOf" srcId="{ED1BA620-1D60-4925-B4A5-F4BB6315DBC3}" destId="{E99EEEFD-08D7-44DC-AA9A-516593C163BA}" srcOrd="1" destOrd="0" presId="urn:microsoft.com/office/officeart/2005/8/layout/orgChart1"/>
    <dgm:cxn modelId="{B4F6BEC5-FA90-4DF0-BAFC-8DD2B9D569EA}" type="presParOf" srcId="{E99EEEFD-08D7-44DC-AA9A-516593C163BA}" destId="{EE8FF8C6-E2F2-4E81-8780-14065716BBEC}" srcOrd="0" destOrd="0" presId="urn:microsoft.com/office/officeart/2005/8/layout/orgChart1"/>
    <dgm:cxn modelId="{1EE0F1AF-3278-44C6-A465-4B8C1C36C6F7}" type="presParOf" srcId="{EE8FF8C6-E2F2-4E81-8780-14065716BBEC}" destId="{FEAAA039-8F31-4F67-A768-37C0DB32C106}" srcOrd="0" destOrd="0" presId="urn:microsoft.com/office/officeart/2005/8/layout/orgChart1"/>
    <dgm:cxn modelId="{B22F101F-7009-434D-BD97-56A2805D1EDD}" type="presParOf" srcId="{EE8FF8C6-E2F2-4E81-8780-14065716BBEC}" destId="{8A350BC3-50A5-458E-B8BD-26593C87570A}" srcOrd="1" destOrd="0" presId="urn:microsoft.com/office/officeart/2005/8/layout/orgChart1"/>
    <dgm:cxn modelId="{1D925C77-A8A3-4D87-8E9D-05CCD457AF97}" type="presParOf" srcId="{E99EEEFD-08D7-44DC-AA9A-516593C163BA}" destId="{50BF6951-ED6A-416C-AB00-7A68E6C321A6}" srcOrd="1" destOrd="0" presId="urn:microsoft.com/office/officeart/2005/8/layout/orgChart1"/>
    <dgm:cxn modelId="{3B20B6A0-C24A-4186-9E7D-3CB863129147}" type="presParOf" srcId="{E99EEEFD-08D7-44DC-AA9A-516593C163BA}" destId="{407159CA-69FC-4AE8-A26E-676F808D2E13}" srcOrd="2" destOrd="0" presId="urn:microsoft.com/office/officeart/2005/8/layout/orgChart1"/>
    <dgm:cxn modelId="{7F8DC498-F0DF-4A65-A266-C082960622C8}" type="presParOf" srcId="{ED1BA620-1D60-4925-B4A5-F4BB6315DBC3}" destId="{5EF03360-44F7-497B-8DBA-1994763CB6F6}" srcOrd="2" destOrd="0" presId="urn:microsoft.com/office/officeart/2005/8/layout/orgChart1"/>
    <dgm:cxn modelId="{17C90882-9F28-49EA-A53F-6C13D31876C7}" type="presParOf" srcId="{ED1BA620-1D60-4925-B4A5-F4BB6315DBC3}" destId="{AA48777E-5513-4EC0-B06A-79F089CA77DF}" srcOrd="3" destOrd="0" presId="urn:microsoft.com/office/officeart/2005/8/layout/orgChart1"/>
    <dgm:cxn modelId="{BF8BADB2-9823-4FED-8434-1C7FDBC74026}" type="presParOf" srcId="{AA48777E-5513-4EC0-B06A-79F089CA77DF}" destId="{3CC45716-0EEF-47F3-9790-29E1EEB4AD53}" srcOrd="0" destOrd="0" presId="urn:microsoft.com/office/officeart/2005/8/layout/orgChart1"/>
    <dgm:cxn modelId="{C1563318-A92B-48A6-8945-52C7101C9250}" type="presParOf" srcId="{3CC45716-0EEF-47F3-9790-29E1EEB4AD53}" destId="{7B2B6584-5297-420D-AC91-B2EA6F677780}" srcOrd="0" destOrd="0" presId="urn:microsoft.com/office/officeart/2005/8/layout/orgChart1"/>
    <dgm:cxn modelId="{609F9FCB-9742-40C5-863B-4850DF08D97F}" type="presParOf" srcId="{3CC45716-0EEF-47F3-9790-29E1EEB4AD53}" destId="{5DC32C5B-1644-452C-BE94-1FC4CE4E9E2E}" srcOrd="1" destOrd="0" presId="urn:microsoft.com/office/officeart/2005/8/layout/orgChart1"/>
    <dgm:cxn modelId="{0CD5741E-D17D-4281-B206-3D6F6BC7D50B}" type="presParOf" srcId="{AA48777E-5513-4EC0-B06A-79F089CA77DF}" destId="{BF8A91A6-D0EB-4C26-92B1-8CA5B17A88D5}" srcOrd="1" destOrd="0" presId="urn:microsoft.com/office/officeart/2005/8/layout/orgChart1"/>
    <dgm:cxn modelId="{3E1AA055-0BF4-436C-BE92-3248A7032BC0}" type="presParOf" srcId="{AA48777E-5513-4EC0-B06A-79F089CA77DF}" destId="{E65AC32D-C88A-48A7-A35C-F04254C79A51}" srcOrd="2" destOrd="0" presId="urn:microsoft.com/office/officeart/2005/8/layout/orgChart1"/>
    <dgm:cxn modelId="{CCE5F690-22EC-4F7F-8CAD-562F86ED66AA}" type="presParOf" srcId="{ED1BA620-1D60-4925-B4A5-F4BB6315DBC3}" destId="{5314A71C-6473-4343-A28F-C5DE3096EEB7}" srcOrd="4" destOrd="0" presId="urn:microsoft.com/office/officeart/2005/8/layout/orgChart1"/>
    <dgm:cxn modelId="{A98D1216-BBE5-41F4-ADC9-C680CB905954}" type="presParOf" srcId="{ED1BA620-1D60-4925-B4A5-F4BB6315DBC3}" destId="{D89DD84E-0738-4872-94AC-EF52539CEF5D}" srcOrd="5" destOrd="0" presId="urn:microsoft.com/office/officeart/2005/8/layout/orgChart1"/>
    <dgm:cxn modelId="{E84584E1-58EC-4047-9360-28B120196F6D}" type="presParOf" srcId="{D89DD84E-0738-4872-94AC-EF52539CEF5D}" destId="{10ADC7AF-452A-422D-9ED2-D4B763878A1C}" srcOrd="0" destOrd="0" presId="urn:microsoft.com/office/officeart/2005/8/layout/orgChart1"/>
    <dgm:cxn modelId="{0012B3F2-8591-4251-8726-1BB0BDBFF70C}" type="presParOf" srcId="{10ADC7AF-452A-422D-9ED2-D4B763878A1C}" destId="{903B89A0-1C75-4FF8-84BF-A6BCBC81D075}" srcOrd="0" destOrd="0" presId="urn:microsoft.com/office/officeart/2005/8/layout/orgChart1"/>
    <dgm:cxn modelId="{BE987C17-694C-4006-AD2E-8D53118B8F0F}" type="presParOf" srcId="{10ADC7AF-452A-422D-9ED2-D4B763878A1C}" destId="{E4FF5939-3961-433B-AABD-2F2FA125B2D7}" srcOrd="1" destOrd="0" presId="urn:microsoft.com/office/officeart/2005/8/layout/orgChart1"/>
    <dgm:cxn modelId="{70725835-7651-43C3-B3CB-8312DDA68DE6}" type="presParOf" srcId="{D89DD84E-0738-4872-94AC-EF52539CEF5D}" destId="{E24E2691-B53B-49B4-8F44-CA8140ECF2A6}" srcOrd="1" destOrd="0" presId="urn:microsoft.com/office/officeart/2005/8/layout/orgChart1"/>
    <dgm:cxn modelId="{B5A3BE71-BFE3-49AD-A25E-8232D0089D25}" type="presParOf" srcId="{D89DD84E-0738-4872-94AC-EF52539CEF5D}" destId="{32F25A99-4C39-4736-8F3A-3E7B77904D4D}" srcOrd="2" destOrd="0" presId="urn:microsoft.com/office/officeart/2005/8/layout/orgChart1"/>
    <dgm:cxn modelId="{81838A24-916E-4B68-8133-BD28722F7FB9}" type="presParOf" srcId="{ED1BA620-1D60-4925-B4A5-F4BB6315DBC3}" destId="{052CF31D-C091-4191-9D41-7A8EA725CDED}" srcOrd="6" destOrd="0" presId="urn:microsoft.com/office/officeart/2005/8/layout/orgChart1"/>
    <dgm:cxn modelId="{513AACA7-A86B-4F7C-9F77-83BE1FF478DA}" type="presParOf" srcId="{ED1BA620-1D60-4925-B4A5-F4BB6315DBC3}" destId="{0FD8B328-3594-4077-92E0-6119A7D90DE1}" srcOrd="7" destOrd="0" presId="urn:microsoft.com/office/officeart/2005/8/layout/orgChart1"/>
    <dgm:cxn modelId="{D7F20686-7033-4844-B687-584BB78A7B27}" type="presParOf" srcId="{0FD8B328-3594-4077-92E0-6119A7D90DE1}" destId="{1681A6CD-4A08-4201-A06C-297733C149B9}" srcOrd="0" destOrd="0" presId="urn:microsoft.com/office/officeart/2005/8/layout/orgChart1"/>
    <dgm:cxn modelId="{64B001CB-ABDB-4BE3-BDDA-DFC16DD877BB}" type="presParOf" srcId="{1681A6CD-4A08-4201-A06C-297733C149B9}" destId="{23FB6A37-EC0C-431B-8834-CEFABB2877B5}" srcOrd="0" destOrd="0" presId="urn:microsoft.com/office/officeart/2005/8/layout/orgChart1"/>
    <dgm:cxn modelId="{3087C46F-4C68-4026-A251-F09FD2575E92}" type="presParOf" srcId="{1681A6CD-4A08-4201-A06C-297733C149B9}" destId="{C7E873D1-78E5-47A1-B82A-C96B04CD94AB}" srcOrd="1" destOrd="0" presId="urn:microsoft.com/office/officeart/2005/8/layout/orgChart1"/>
    <dgm:cxn modelId="{3C8F4670-21A6-4C3C-B2AC-9A4F3329375F}" type="presParOf" srcId="{0FD8B328-3594-4077-92E0-6119A7D90DE1}" destId="{0B31EA34-3128-4789-8123-389437B246B1}" srcOrd="1" destOrd="0" presId="urn:microsoft.com/office/officeart/2005/8/layout/orgChart1"/>
    <dgm:cxn modelId="{911A91D4-BA69-464D-936C-1C7FE5E7FAAA}" type="presParOf" srcId="{0FD8B328-3594-4077-92E0-6119A7D90DE1}" destId="{75CE4B3A-6931-472A-BBA6-D10C5EBF0116}" srcOrd="2" destOrd="0" presId="urn:microsoft.com/office/officeart/2005/8/layout/orgChart1"/>
    <dgm:cxn modelId="{3842082D-DEC8-44A6-BF78-9252E590F95B}" type="presParOf" srcId="{ED1BA620-1D60-4925-B4A5-F4BB6315DBC3}" destId="{408D4F49-5169-4449-9A59-71ACD8B94C64}" srcOrd="8" destOrd="0" presId="urn:microsoft.com/office/officeart/2005/8/layout/orgChart1"/>
    <dgm:cxn modelId="{B6442005-7702-4177-A967-FBC38CBE449A}" type="presParOf" srcId="{ED1BA620-1D60-4925-B4A5-F4BB6315DBC3}" destId="{CEE26712-F495-425B-B3C0-F7C3042B01E4}" srcOrd="9" destOrd="0" presId="urn:microsoft.com/office/officeart/2005/8/layout/orgChart1"/>
    <dgm:cxn modelId="{053A1E28-5442-4628-B7BB-B71332A00CF8}" type="presParOf" srcId="{CEE26712-F495-425B-B3C0-F7C3042B01E4}" destId="{3DE6D46A-2A33-485C-8F52-F548465AAF35}" srcOrd="0" destOrd="0" presId="urn:microsoft.com/office/officeart/2005/8/layout/orgChart1"/>
    <dgm:cxn modelId="{D9CCDC55-EBB2-4BD7-83F7-DA101FD0E5F9}" type="presParOf" srcId="{3DE6D46A-2A33-485C-8F52-F548465AAF35}" destId="{95E42157-18FD-4E08-88AE-9967037F4977}" srcOrd="0" destOrd="0" presId="urn:microsoft.com/office/officeart/2005/8/layout/orgChart1"/>
    <dgm:cxn modelId="{0987ED82-E1C4-406C-BC13-4755EFCCBD64}" type="presParOf" srcId="{3DE6D46A-2A33-485C-8F52-F548465AAF35}" destId="{8807E9A7-E831-4DA2-9FCB-526B1253945A}" srcOrd="1" destOrd="0" presId="urn:microsoft.com/office/officeart/2005/8/layout/orgChart1"/>
    <dgm:cxn modelId="{E674BDDB-5FC1-4BC9-A75B-2BCE97DE25FD}" type="presParOf" srcId="{CEE26712-F495-425B-B3C0-F7C3042B01E4}" destId="{82330704-E35D-41FD-959A-5255863C1203}" srcOrd="1" destOrd="0" presId="urn:microsoft.com/office/officeart/2005/8/layout/orgChart1"/>
    <dgm:cxn modelId="{8DF7D0E4-9E5D-4A5D-AA95-E4484B75BD4E}" type="presParOf" srcId="{CEE26712-F495-425B-B3C0-F7C3042B01E4}" destId="{74B8CCA5-463F-45F6-B0A1-2A8455216370}" srcOrd="2" destOrd="0" presId="urn:microsoft.com/office/officeart/2005/8/layout/orgChart1"/>
    <dgm:cxn modelId="{F0E8B9FC-D296-4156-9F7C-D36DC301BAF3}" type="presParOf" srcId="{533B5B3D-C2E3-476F-9433-204B5E7F99A2}" destId="{B10ED783-E02E-4A8E-9B3C-E4FE51476B9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3E5DC1-3C6B-4EE7-AC92-630A75C42B4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75C034-7A4D-4C2F-9191-FD01639FFA29}">
      <dgm:prSet phldrT="[Text]" custT="1"/>
      <dgm:spPr/>
      <dgm:t>
        <a:bodyPr/>
        <a:lstStyle/>
        <a:p>
          <a:r>
            <a:rPr lang="en-US" sz="2200" dirty="0" smtClean="0"/>
            <a:t>Economic Analysis</a:t>
          </a:r>
          <a:endParaRPr lang="en-US" sz="2200" dirty="0"/>
        </a:p>
      </dgm:t>
    </dgm:pt>
    <dgm:pt modelId="{F6B9195C-AA66-4371-A813-8F7345D749B0}" type="parTrans" cxnId="{3047878E-D329-4F07-BE6B-FD472C9059A8}">
      <dgm:prSet/>
      <dgm:spPr/>
      <dgm:t>
        <a:bodyPr/>
        <a:lstStyle/>
        <a:p>
          <a:endParaRPr lang="en-US"/>
        </a:p>
      </dgm:t>
    </dgm:pt>
    <dgm:pt modelId="{C65FA627-5532-43B4-8FC7-8506042252A9}" type="sibTrans" cxnId="{3047878E-D329-4F07-BE6B-FD472C9059A8}">
      <dgm:prSet/>
      <dgm:spPr/>
      <dgm:t>
        <a:bodyPr/>
        <a:lstStyle/>
        <a:p>
          <a:endParaRPr lang="en-US"/>
        </a:p>
      </dgm:t>
    </dgm:pt>
    <dgm:pt modelId="{503D6833-CD5F-4F65-958E-931398170BB8}">
      <dgm:prSet phldrT="[Text]" custT="1"/>
      <dgm:spPr/>
      <dgm:t>
        <a:bodyPr/>
        <a:lstStyle/>
        <a:p>
          <a:r>
            <a:rPr lang="en-US" sz="2200" dirty="0" smtClean="0"/>
            <a:t>LCOE</a:t>
          </a:r>
          <a:endParaRPr lang="en-US" sz="2200" dirty="0"/>
        </a:p>
      </dgm:t>
    </dgm:pt>
    <dgm:pt modelId="{571AE802-8CC4-4DB9-9524-29283FE74D34}" type="parTrans" cxnId="{CBA26678-EDA0-4795-A6DB-358F91D17FC6}">
      <dgm:prSet/>
      <dgm:spPr/>
      <dgm:t>
        <a:bodyPr/>
        <a:lstStyle/>
        <a:p>
          <a:endParaRPr lang="en-US"/>
        </a:p>
      </dgm:t>
    </dgm:pt>
    <dgm:pt modelId="{E7E2F4DB-FA23-411B-B88B-1F1414F1EA7C}" type="sibTrans" cxnId="{CBA26678-EDA0-4795-A6DB-358F91D17FC6}">
      <dgm:prSet/>
      <dgm:spPr/>
      <dgm:t>
        <a:bodyPr/>
        <a:lstStyle/>
        <a:p>
          <a:endParaRPr lang="en-US"/>
        </a:p>
      </dgm:t>
    </dgm:pt>
    <dgm:pt modelId="{8905DFA6-3E5E-4531-A203-A1FF730345F3}">
      <dgm:prSet phldrT="[Text]" custT="1"/>
      <dgm:spPr/>
      <dgm:t>
        <a:bodyPr/>
        <a:lstStyle/>
        <a:p>
          <a:r>
            <a:rPr lang="en-US" sz="2200" dirty="0" smtClean="0"/>
            <a:t>Net Annual Savings</a:t>
          </a:r>
          <a:endParaRPr lang="en-US" sz="2200" dirty="0"/>
        </a:p>
      </dgm:t>
    </dgm:pt>
    <dgm:pt modelId="{91B3AAC4-BC06-4919-BA48-1D72F3BF77D3}" type="parTrans" cxnId="{163BF053-2B93-4089-BBD7-F4C32F022250}">
      <dgm:prSet/>
      <dgm:spPr/>
      <dgm:t>
        <a:bodyPr/>
        <a:lstStyle/>
        <a:p>
          <a:endParaRPr lang="en-US"/>
        </a:p>
      </dgm:t>
    </dgm:pt>
    <dgm:pt modelId="{78E98A64-E0B4-4068-AEF8-8195FF9DB70B}" type="sibTrans" cxnId="{163BF053-2B93-4089-BBD7-F4C32F022250}">
      <dgm:prSet/>
      <dgm:spPr/>
      <dgm:t>
        <a:bodyPr/>
        <a:lstStyle/>
        <a:p>
          <a:endParaRPr lang="en-US"/>
        </a:p>
      </dgm:t>
    </dgm:pt>
    <dgm:pt modelId="{F0C5AA58-D791-4AFD-94BE-498AEEA0AF53}">
      <dgm:prSet phldrT="[Text]" custT="1"/>
      <dgm:spPr/>
      <dgm:t>
        <a:bodyPr/>
        <a:lstStyle/>
        <a:p>
          <a:r>
            <a:rPr lang="en-US" sz="2200" dirty="0" smtClean="0"/>
            <a:t>Simple Payback Period</a:t>
          </a:r>
          <a:endParaRPr lang="en-US" sz="2200" dirty="0"/>
        </a:p>
      </dgm:t>
    </dgm:pt>
    <dgm:pt modelId="{C96697F7-C490-4660-A9BE-F38266684F4E}" type="parTrans" cxnId="{30A7D974-CFF7-4786-AF3D-B229CF5A574D}">
      <dgm:prSet/>
      <dgm:spPr/>
      <dgm:t>
        <a:bodyPr/>
        <a:lstStyle/>
        <a:p>
          <a:endParaRPr lang="en-US"/>
        </a:p>
      </dgm:t>
    </dgm:pt>
    <dgm:pt modelId="{9354F4F3-E90F-491A-923D-87F9276AC494}" type="sibTrans" cxnId="{30A7D974-CFF7-4786-AF3D-B229CF5A574D}">
      <dgm:prSet/>
      <dgm:spPr/>
      <dgm:t>
        <a:bodyPr/>
        <a:lstStyle/>
        <a:p>
          <a:endParaRPr lang="en-US"/>
        </a:p>
      </dgm:t>
    </dgm:pt>
    <dgm:pt modelId="{6F9BC682-AD6E-4836-A5DF-9B6770AAA25B}">
      <dgm:prSet phldrT="[Text]" custT="1"/>
      <dgm:spPr/>
      <dgm:t>
        <a:bodyPr/>
        <a:lstStyle/>
        <a:p>
          <a:r>
            <a:rPr lang="en-US" sz="2200" dirty="0" smtClean="0"/>
            <a:t>Net Present Value</a:t>
          </a:r>
          <a:endParaRPr lang="en-US" sz="2200" dirty="0"/>
        </a:p>
      </dgm:t>
    </dgm:pt>
    <dgm:pt modelId="{3EBC938F-0048-4F70-AC8A-A283BB18A45A}" type="parTrans" cxnId="{4BD494E1-D424-4886-9E6D-22B61A769245}">
      <dgm:prSet/>
      <dgm:spPr/>
      <dgm:t>
        <a:bodyPr/>
        <a:lstStyle/>
        <a:p>
          <a:endParaRPr lang="en-US"/>
        </a:p>
      </dgm:t>
    </dgm:pt>
    <dgm:pt modelId="{B8B2B4F8-C0C7-4E97-827A-D2BEF159C9E3}" type="sibTrans" cxnId="{4BD494E1-D424-4886-9E6D-22B61A769245}">
      <dgm:prSet/>
      <dgm:spPr/>
      <dgm:t>
        <a:bodyPr/>
        <a:lstStyle/>
        <a:p>
          <a:endParaRPr lang="en-US"/>
        </a:p>
      </dgm:t>
    </dgm:pt>
    <dgm:pt modelId="{649751F6-2CD9-408B-AB15-C8F97689CC55}">
      <dgm:prSet phldrT="[Text]" custT="1"/>
      <dgm:spPr/>
      <dgm:t>
        <a:bodyPr/>
        <a:lstStyle/>
        <a:p>
          <a:r>
            <a:rPr lang="en-US" sz="2200" dirty="0" smtClean="0"/>
            <a:t>Internal Rate of Return</a:t>
          </a:r>
          <a:endParaRPr lang="en-US" sz="2200" dirty="0"/>
        </a:p>
      </dgm:t>
    </dgm:pt>
    <dgm:pt modelId="{92307AF2-C89B-49C2-9564-CF9CB0203A13}" type="parTrans" cxnId="{E237E749-0AEE-41AD-B84A-03C66C93CF21}">
      <dgm:prSet/>
      <dgm:spPr/>
      <dgm:t>
        <a:bodyPr/>
        <a:lstStyle/>
        <a:p>
          <a:endParaRPr lang="en-US"/>
        </a:p>
      </dgm:t>
    </dgm:pt>
    <dgm:pt modelId="{CD52F14C-DE33-44B8-80AD-20B4066D5B5F}" type="sibTrans" cxnId="{E237E749-0AEE-41AD-B84A-03C66C93CF21}">
      <dgm:prSet/>
      <dgm:spPr/>
      <dgm:t>
        <a:bodyPr/>
        <a:lstStyle/>
        <a:p>
          <a:endParaRPr lang="en-US"/>
        </a:p>
      </dgm:t>
    </dgm:pt>
    <dgm:pt modelId="{619DD913-F543-47A9-A303-3F1289FAAA12}">
      <dgm:prSet phldrT="[Text]" custT="1"/>
      <dgm:spPr/>
      <dgm:t>
        <a:bodyPr/>
        <a:lstStyle/>
        <a:p>
          <a:r>
            <a:rPr lang="en-US" sz="2200" dirty="0" smtClean="0"/>
            <a:t>Profitability Index</a:t>
          </a:r>
          <a:endParaRPr lang="en-US" sz="2200" dirty="0"/>
        </a:p>
      </dgm:t>
    </dgm:pt>
    <dgm:pt modelId="{6B296AED-2BC5-40E3-9168-D999594FD926}" type="parTrans" cxnId="{0A00CF2F-6AAE-4024-A5D5-592137B5CFEA}">
      <dgm:prSet/>
      <dgm:spPr/>
      <dgm:t>
        <a:bodyPr/>
        <a:lstStyle/>
        <a:p>
          <a:endParaRPr lang="en-US"/>
        </a:p>
      </dgm:t>
    </dgm:pt>
    <dgm:pt modelId="{2F3B4195-603F-467B-9860-F2A87A3F85A9}" type="sibTrans" cxnId="{0A00CF2F-6AAE-4024-A5D5-592137B5CFEA}">
      <dgm:prSet/>
      <dgm:spPr/>
      <dgm:t>
        <a:bodyPr/>
        <a:lstStyle/>
        <a:p>
          <a:endParaRPr lang="en-US"/>
        </a:p>
      </dgm:t>
    </dgm:pt>
    <dgm:pt modelId="{3038591A-32A9-46EC-9FEC-FD3B3A2B1872}" type="pres">
      <dgm:prSet presAssocID="{703E5DC1-3C6B-4EE7-AC92-630A75C42B4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2712DAB-3F23-43AD-A656-0A772287263F}" type="pres">
      <dgm:prSet presAssocID="{B675C034-7A4D-4C2F-9191-FD01639FFA29}" presName="hierRoot1" presStyleCnt="0">
        <dgm:presLayoutVars>
          <dgm:hierBranch val="init"/>
        </dgm:presLayoutVars>
      </dgm:prSet>
      <dgm:spPr/>
    </dgm:pt>
    <dgm:pt modelId="{5A60D86B-3A84-467C-87E8-4E9C62573224}" type="pres">
      <dgm:prSet presAssocID="{B675C034-7A4D-4C2F-9191-FD01639FFA29}" presName="rootComposite1" presStyleCnt="0"/>
      <dgm:spPr/>
    </dgm:pt>
    <dgm:pt modelId="{981CFE7F-3864-4D19-963C-F897090C1FFD}" type="pres">
      <dgm:prSet presAssocID="{B675C034-7A4D-4C2F-9191-FD01639FFA2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C45591-03DF-42C0-9EAB-CC55D58970E3}" type="pres">
      <dgm:prSet presAssocID="{B675C034-7A4D-4C2F-9191-FD01639FFA2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EBE3AA8-91C6-42ED-BDEA-2399CF698A5F}" type="pres">
      <dgm:prSet presAssocID="{B675C034-7A4D-4C2F-9191-FD01639FFA29}" presName="hierChild2" presStyleCnt="0"/>
      <dgm:spPr/>
    </dgm:pt>
    <dgm:pt modelId="{AB2AC6D5-82E9-4AD7-A632-9168902CBCF8}" type="pres">
      <dgm:prSet presAssocID="{571AE802-8CC4-4DB9-9524-29283FE74D34}" presName="Name37" presStyleLbl="parChTrans1D2" presStyleIdx="0" presStyleCnt="6"/>
      <dgm:spPr/>
      <dgm:t>
        <a:bodyPr/>
        <a:lstStyle/>
        <a:p>
          <a:endParaRPr lang="en-US"/>
        </a:p>
      </dgm:t>
    </dgm:pt>
    <dgm:pt modelId="{267DC7B4-D16D-43A7-B64A-4529AFEF0C64}" type="pres">
      <dgm:prSet presAssocID="{503D6833-CD5F-4F65-958E-931398170BB8}" presName="hierRoot2" presStyleCnt="0">
        <dgm:presLayoutVars>
          <dgm:hierBranch val="init"/>
        </dgm:presLayoutVars>
      </dgm:prSet>
      <dgm:spPr/>
    </dgm:pt>
    <dgm:pt modelId="{2F4DD243-0B7B-4A0B-B06E-D7F6A5E2C5B5}" type="pres">
      <dgm:prSet presAssocID="{503D6833-CD5F-4F65-958E-931398170BB8}" presName="rootComposite" presStyleCnt="0"/>
      <dgm:spPr/>
    </dgm:pt>
    <dgm:pt modelId="{DA122FD7-4934-4ED8-9BA0-B89BE6646D7C}" type="pres">
      <dgm:prSet presAssocID="{503D6833-CD5F-4F65-958E-931398170BB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ECCD0D-6C15-4D80-B4D3-206A2AF3B12C}" type="pres">
      <dgm:prSet presAssocID="{503D6833-CD5F-4F65-958E-931398170BB8}" presName="rootConnector" presStyleLbl="node2" presStyleIdx="0" presStyleCnt="6"/>
      <dgm:spPr/>
      <dgm:t>
        <a:bodyPr/>
        <a:lstStyle/>
        <a:p>
          <a:endParaRPr lang="en-US"/>
        </a:p>
      </dgm:t>
    </dgm:pt>
    <dgm:pt modelId="{5D7FB4A7-A097-4D62-82FB-D07BF71BAA1E}" type="pres">
      <dgm:prSet presAssocID="{503D6833-CD5F-4F65-958E-931398170BB8}" presName="hierChild4" presStyleCnt="0"/>
      <dgm:spPr/>
    </dgm:pt>
    <dgm:pt modelId="{A0C6D3A1-5530-4FA5-AE01-212C2822FEA1}" type="pres">
      <dgm:prSet presAssocID="{503D6833-CD5F-4F65-958E-931398170BB8}" presName="hierChild5" presStyleCnt="0"/>
      <dgm:spPr/>
    </dgm:pt>
    <dgm:pt modelId="{86AF8F81-BEA2-44F4-89DE-FAE6DB695868}" type="pres">
      <dgm:prSet presAssocID="{91B3AAC4-BC06-4919-BA48-1D72F3BF77D3}" presName="Name37" presStyleLbl="parChTrans1D2" presStyleIdx="1" presStyleCnt="6"/>
      <dgm:spPr/>
      <dgm:t>
        <a:bodyPr/>
        <a:lstStyle/>
        <a:p>
          <a:endParaRPr lang="en-US"/>
        </a:p>
      </dgm:t>
    </dgm:pt>
    <dgm:pt modelId="{94171254-61FA-48DE-8E18-546B01CB2381}" type="pres">
      <dgm:prSet presAssocID="{8905DFA6-3E5E-4531-A203-A1FF730345F3}" presName="hierRoot2" presStyleCnt="0">
        <dgm:presLayoutVars>
          <dgm:hierBranch val="init"/>
        </dgm:presLayoutVars>
      </dgm:prSet>
      <dgm:spPr/>
    </dgm:pt>
    <dgm:pt modelId="{300B475B-8070-4632-8B73-F466307ED85E}" type="pres">
      <dgm:prSet presAssocID="{8905DFA6-3E5E-4531-A203-A1FF730345F3}" presName="rootComposite" presStyleCnt="0"/>
      <dgm:spPr/>
    </dgm:pt>
    <dgm:pt modelId="{6E200A37-1A62-4EB8-BDBB-6184B8421369}" type="pres">
      <dgm:prSet presAssocID="{8905DFA6-3E5E-4531-A203-A1FF730345F3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C0C331-E16C-403D-B403-CD8B17B6E344}" type="pres">
      <dgm:prSet presAssocID="{8905DFA6-3E5E-4531-A203-A1FF730345F3}" presName="rootConnector" presStyleLbl="node2" presStyleIdx="1" presStyleCnt="6"/>
      <dgm:spPr/>
      <dgm:t>
        <a:bodyPr/>
        <a:lstStyle/>
        <a:p>
          <a:endParaRPr lang="en-US"/>
        </a:p>
      </dgm:t>
    </dgm:pt>
    <dgm:pt modelId="{5968B413-2606-4C97-B88A-64FED92F5D96}" type="pres">
      <dgm:prSet presAssocID="{8905DFA6-3E5E-4531-A203-A1FF730345F3}" presName="hierChild4" presStyleCnt="0"/>
      <dgm:spPr/>
    </dgm:pt>
    <dgm:pt modelId="{98623490-E137-4336-A764-4193F63FB565}" type="pres">
      <dgm:prSet presAssocID="{8905DFA6-3E5E-4531-A203-A1FF730345F3}" presName="hierChild5" presStyleCnt="0"/>
      <dgm:spPr/>
    </dgm:pt>
    <dgm:pt modelId="{0B15360C-9642-4071-88CD-0AD2F4FBBCAC}" type="pres">
      <dgm:prSet presAssocID="{C96697F7-C490-4660-A9BE-F38266684F4E}" presName="Name37" presStyleLbl="parChTrans1D2" presStyleIdx="2" presStyleCnt="6"/>
      <dgm:spPr/>
      <dgm:t>
        <a:bodyPr/>
        <a:lstStyle/>
        <a:p>
          <a:endParaRPr lang="en-US"/>
        </a:p>
      </dgm:t>
    </dgm:pt>
    <dgm:pt modelId="{419E4283-3B87-4758-B794-EC3CCC8646EF}" type="pres">
      <dgm:prSet presAssocID="{F0C5AA58-D791-4AFD-94BE-498AEEA0AF53}" presName="hierRoot2" presStyleCnt="0">
        <dgm:presLayoutVars>
          <dgm:hierBranch val="init"/>
        </dgm:presLayoutVars>
      </dgm:prSet>
      <dgm:spPr/>
    </dgm:pt>
    <dgm:pt modelId="{81F1F783-150E-4EA7-92E0-6527F461DAA7}" type="pres">
      <dgm:prSet presAssocID="{F0C5AA58-D791-4AFD-94BE-498AEEA0AF53}" presName="rootComposite" presStyleCnt="0"/>
      <dgm:spPr/>
    </dgm:pt>
    <dgm:pt modelId="{7566AE4D-A3CA-4BA5-B277-2C9260794992}" type="pres">
      <dgm:prSet presAssocID="{F0C5AA58-D791-4AFD-94BE-498AEEA0AF53}" presName="rootText" presStyleLbl="node2" presStyleIdx="2" presStyleCnt="6" custScaleX="1092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C0BE4F-643F-4D2A-B1A6-24A57975F93C}" type="pres">
      <dgm:prSet presAssocID="{F0C5AA58-D791-4AFD-94BE-498AEEA0AF53}" presName="rootConnector" presStyleLbl="node2" presStyleIdx="2" presStyleCnt="6"/>
      <dgm:spPr/>
      <dgm:t>
        <a:bodyPr/>
        <a:lstStyle/>
        <a:p>
          <a:endParaRPr lang="en-US"/>
        </a:p>
      </dgm:t>
    </dgm:pt>
    <dgm:pt modelId="{A267AC97-46FE-493B-A239-1829155704B3}" type="pres">
      <dgm:prSet presAssocID="{F0C5AA58-D791-4AFD-94BE-498AEEA0AF53}" presName="hierChild4" presStyleCnt="0"/>
      <dgm:spPr/>
    </dgm:pt>
    <dgm:pt modelId="{8425065E-6A5A-46AB-934F-313315EDFB85}" type="pres">
      <dgm:prSet presAssocID="{F0C5AA58-D791-4AFD-94BE-498AEEA0AF53}" presName="hierChild5" presStyleCnt="0"/>
      <dgm:spPr/>
    </dgm:pt>
    <dgm:pt modelId="{88B39A29-4E8F-4D8E-A736-29E2C9BD4319}" type="pres">
      <dgm:prSet presAssocID="{3EBC938F-0048-4F70-AC8A-A283BB18A45A}" presName="Name37" presStyleLbl="parChTrans1D2" presStyleIdx="3" presStyleCnt="6"/>
      <dgm:spPr/>
      <dgm:t>
        <a:bodyPr/>
        <a:lstStyle/>
        <a:p>
          <a:endParaRPr lang="en-US"/>
        </a:p>
      </dgm:t>
    </dgm:pt>
    <dgm:pt modelId="{018F8EC5-DA36-492C-9241-4636767F9296}" type="pres">
      <dgm:prSet presAssocID="{6F9BC682-AD6E-4836-A5DF-9B6770AAA25B}" presName="hierRoot2" presStyleCnt="0">
        <dgm:presLayoutVars>
          <dgm:hierBranch val="init"/>
        </dgm:presLayoutVars>
      </dgm:prSet>
      <dgm:spPr/>
    </dgm:pt>
    <dgm:pt modelId="{5A44C74E-2AF7-4E7F-BE63-F3E62028CC40}" type="pres">
      <dgm:prSet presAssocID="{6F9BC682-AD6E-4836-A5DF-9B6770AAA25B}" presName="rootComposite" presStyleCnt="0"/>
      <dgm:spPr/>
    </dgm:pt>
    <dgm:pt modelId="{C9C778CB-921C-4BFD-81B9-BCC2590E0A61}" type="pres">
      <dgm:prSet presAssocID="{6F9BC682-AD6E-4836-A5DF-9B6770AAA25B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99F2A4-0123-4F41-9AD6-34AD49BD0012}" type="pres">
      <dgm:prSet presAssocID="{6F9BC682-AD6E-4836-A5DF-9B6770AAA25B}" presName="rootConnector" presStyleLbl="node2" presStyleIdx="3" presStyleCnt="6"/>
      <dgm:spPr/>
      <dgm:t>
        <a:bodyPr/>
        <a:lstStyle/>
        <a:p>
          <a:endParaRPr lang="en-US"/>
        </a:p>
      </dgm:t>
    </dgm:pt>
    <dgm:pt modelId="{E814A271-6E52-44EA-9C34-5C7071FA36FF}" type="pres">
      <dgm:prSet presAssocID="{6F9BC682-AD6E-4836-A5DF-9B6770AAA25B}" presName="hierChild4" presStyleCnt="0"/>
      <dgm:spPr/>
    </dgm:pt>
    <dgm:pt modelId="{11A55D3C-49BC-4E1B-B5F5-311ACF769248}" type="pres">
      <dgm:prSet presAssocID="{6F9BC682-AD6E-4836-A5DF-9B6770AAA25B}" presName="hierChild5" presStyleCnt="0"/>
      <dgm:spPr/>
    </dgm:pt>
    <dgm:pt modelId="{1E756362-1AB6-42FE-A644-6421BA6B8E56}" type="pres">
      <dgm:prSet presAssocID="{92307AF2-C89B-49C2-9564-CF9CB0203A13}" presName="Name37" presStyleLbl="parChTrans1D2" presStyleIdx="4" presStyleCnt="6"/>
      <dgm:spPr/>
      <dgm:t>
        <a:bodyPr/>
        <a:lstStyle/>
        <a:p>
          <a:endParaRPr lang="en-US"/>
        </a:p>
      </dgm:t>
    </dgm:pt>
    <dgm:pt modelId="{A138EA47-44D9-418B-A972-6BEB26318B29}" type="pres">
      <dgm:prSet presAssocID="{649751F6-2CD9-408B-AB15-C8F97689CC55}" presName="hierRoot2" presStyleCnt="0">
        <dgm:presLayoutVars>
          <dgm:hierBranch val="init"/>
        </dgm:presLayoutVars>
      </dgm:prSet>
      <dgm:spPr/>
    </dgm:pt>
    <dgm:pt modelId="{D534928B-1EFC-400B-B582-20E586DCFC92}" type="pres">
      <dgm:prSet presAssocID="{649751F6-2CD9-408B-AB15-C8F97689CC55}" presName="rootComposite" presStyleCnt="0"/>
      <dgm:spPr/>
    </dgm:pt>
    <dgm:pt modelId="{311D7F66-3E15-422D-914B-6ECFD0CCECA9}" type="pres">
      <dgm:prSet presAssocID="{649751F6-2CD9-408B-AB15-C8F97689CC5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19DBC2-5018-403D-A17E-E260C03DC6E2}" type="pres">
      <dgm:prSet presAssocID="{649751F6-2CD9-408B-AB15-C8F97689CC55}" presName="rootConnector" presStyleLbl="node2" presStyleIdx="4" presStyleCnt="6"/>
      <dgm:spPr/>
      <dgm:t>
        <a:bodyPr/>
        <a:lstStyle/>
        <a:p>
          <a:endParaRPr lang="en-US"/>
        </a:p>
      </dgm:t>
    </dgm:pt>
    <dgm:pt modelId="{A53B74CF-2245-4CE6-8CA8-97D283DE4785}" type="pres">
      <dgm:prSet presAssocID="{649751F6-2CD9-408B-AB15-C8F97689CC55}" presName="hierChild4" presStyleCnt="0"/>
      <dgm:spPr/>
    </dgm:pt>
    <dgm:pt modelId="{880E7FB1-B5E3-4C19-BF6D-E113A515D97A}" type="pres">
      <dgm:prSet presAssocID="{649751F6-2CD9-408B-AB15-C8F97689CC55}" presName="hierChild5" presStyleCnt="0"/>
      <dgm:spPr/>
    </dgm:pt>
    <dgm:pt modelId="{44499DC8-CD2F-4BC0-9762-84C5624F8FB3}" type="pres">
      <dgm:prSet presAssocID="{6B296AED-2BC5-40E3-9168-D999594FD926}" presName="Name37" presStyleLbl="parChTrans1D2" presStyleIdx="5" presStyleCnt="6"/>
      <dgm:spPr/>
      <dgm:t>
        <a:bodyPr/>
        <a:lstStyle/>
        <a:p>
          <a:endParaRPr lang="en-US"/>
        </a:p>
      </dgm:t>
    </dgm:pt>
    <dgm:pt modelId="{8C16D689-5254-4D62-AC69-34AD0B5C4D05}" type="pres">
      <dgm:prSet presAssocID="{619DD913-F543-47A9-A303-3F1289FAAA12}" presName="hierRoot2" presStyleCnt="0">
        <dgm:presLayoutVars>
          <dgm:hierBranch val="init"/>
        </dgm:presLayoutVars>
      </dgm:prSet>
      <dgm:spPr/>
    </dgm:pt>
    <dgm:pt modelId="{E79F5FCE-D1CC-454C-B242-98BB59AE6614}" type="pres">
      <dgm:prSet presAssocID="{619DD913-F543-47A9-A303-3F1289FAAA12}" presName="rootComposite" presStyleCnt="0"/>
      <dgm:spPr/>
    </dgm:pt>
    <dgm:pt modelId="{843E31D9-A604-4CC0-9703-9AF69FC76032}" type="pres">
      <dgm:prSet presAssocID="{619DD913-F543-47A9-A303-3F1289FAAA12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EBEFC7-FB35-45F9-9CB5-5B5E6F85D333}" type="pres">
      <dgm:prSet presAssocID="{619DD913-F543-47A9-A303-3F1289FAAA12}" presName="rootConnector" presStyleLbl="node2" presStyleIdx="5" presStyleCnt="6"/>
      <dgm:spPr/>
      <dgm:t>
        <a:bodyPr/>
        <a:lstStyle/>
        <a:p>
          <a:endParaRPr lang="en-US"/>
        </a:p>
      </dgm:t>
    </dgm:pt>
    <dgm:pt modelId="{FAC5BCCE-D11C-421B-9976-FBB9A0B9536F}" type="pres">
      <dgm:prSet presAssocID="{619DD913-F543-47A9-A303-3F1289FAAA12}" presName="hierChild4" presStyleCnt="0"/>
      <dgm:spPr/>
    </dgm:pt>
    <dgm:pt modelId="{2F076C6B-4D2F-417D-8D79-9407C7B17F33}" type="pres">
      <dgm:prSet presAssocID="{619DD913-F543-47A9-A303-3F1289FAAA12}" presName="hierChild5" presStyleCnt="0"/>
      <dgm:spPr/>
    </dgm:pt>
    <dgm:pt modelId="{0BE2CDA0-5F2E-43B1-B0AB-C096F2AA79E9}" type="pres">
      <dgm:prSet presAssocID="{B675C034-7A4D-4C2F-9191-FD01639FFA29}" presName="hierChild3" presStyleCnt="0"/>
      <dgm:spPr/>
    </dgm:pt>
  </dgm:ptLst>
  <dgm:cxnLst>
    <dgm:cxn modelId="{46BC8908-9C7C-4C9E-89B2-F7EA033156C8}" type="presOf" srcId="{B675C034-7A4D-4C2F-9191-FD01639FFA29}" destId="{31C45591-03DF-42C0-9EAB-CC55D58970E3}" srcOrd="1" destOrd="0" presId="urn:microsoft.com/office/officeart/2005/8/layout/orgChart1"/>
    <dgm:cxn modelId="{E237E749-0AEE-41AD-B84A-03C66C93CF21}" srcId="{B675C034-7A4D-4C2F-9191-FD01639FFA29}" destId="{649751F6-2CD9-408B-AB15-C8F97689CC55}" srcOrd="4" destOrd="0" parTransId="{92307AF2-C89B-49C2-9564-CF9CB0203A13}" sibTransId="{CD52F14C-DE33-44B8-80AD-20B4066D5B5F}"/>
    <dgm:cxn modelId="{31D400C6-BAF9-42AE-8A1A-4356B5B1BFBC}" type="presOf" srcId="{B675C034-7A4D-4C2F-9191-FD01639FFA29}" destId="{981CFE7F-3864-4D19-963C-F897090C1FFD}" srcOrd="0" destOrd="0" presId="urn:microsoft.com/office/officeart/2005/8/layout/orgChart1"/>
    <dgm:cxn modelId="{4BD494E1-D424-4886-9E6D-22B61A769245}" srcId="{B675C034-7A4D-4C2F-9191-FD01639FFA29}" destId="{6F9BC682-AD6E-4836-A5DF-9B6770AAA25B}" srcOrd="3" destOrd="0" parTransId="{3EBC938F-0048-4F70-AC8A-A283BB18A45A}" sibTransId="{B8B2B4F8-C0C7-4E97-827A-D2BEF159C9E3}"/>
    <dgm:cxn modelId="{30A7D974-CFF7-4786-AF3D-B229CF5A574D}" srcId="{B675C034-7A4D-4C2F-9191-FD01639FFA29}" destId="{F0C5AA58-D791-4AFD-94BE-498AEEA0AF53}" srcOrd="2" destOrd="0" parTransId="{C96697F7-C490-4660-A9BE-F38266684F4E}" sibTransId="{9354F4F3-E90F-491A-923D-87F9276AC494}"/>
    <dgm:cxn modelId="{B124AF81-385B-470E-9FD4-91C8B22789C9}" type="presOf" srcId="{91B3AAC4-BC06-4919-BA48-1D72F3BF77D3}" destId="{86AF8F81-BEA2-44F4-89DE-FAE6DB695868}" srcOrd="0" destOrd="0" presId="urn:microsoft.com/office/officeart/2005/8/layout/orgChart1"/>
    <dgm:cxn modelId="{1514DD09-9615-4B37-A361-9C26A0B1811C}" type="presOf" srcId="{619DD913-F543-47A9-A303-3F1289FAAA12}" destId="{843E31D9-A604-4CC0-9703-9AF69FC76032}" srcOrd="0" destOrd="0" presId="urn:microsoft.com/office/officeart/2005/8/layout/orgChart1"/>
    <dgm:cxn modelId="{8BC8B9F6-A3B9-4D8D-836B-777BB43511E0}" type="presOf" srcId="{503D6833-CD5F-4F65-958E-931398170BB8}" destId="{DA122FD7-4934-4ED8-9BA0-B89BE6646D7C}" srcOrd="0" destOrd="0" presId="urn:microsoft.com/office/officeart/2005/8/layout/orgChart1"/>
    <dgm:cxn modelId="{D43B7DFC-A72E-4CA7-B634-93F3087D8500}" type="presOf" srcId="{8905DFA6-3E5E-4531-A203-A1FF730345F3}" destId="{17C0C331-E16C-403D-B403-CD8B17B6E344}" srcOrd="1" destOrd="0" presId="urn:microsoft.com/office/officeart/2005/8/layout/orgChart1"/>
    <dgm:cxn modelId="{A29F8AF2-FA50-42B0-A2F4-9EEBD13B3093}" type="presOf" srcId="{F0C5AA58-D791-4AFD-94BE-498AEEA0AF53}" destId="{05C0BE4F-643F-4D2A-B1A6-24A57975F93C}" srcOrd="1" destOrd="0" presId="urn:microsoft.com/office/officeart/2005/8/layout/orgChart1"/>
    <dgm:cxn modelId="{17C9C0C5-2DD0-4733-BF84-C61B1DFEAD60}" type="presOf" srcId="{649751F6-2CD9-408B-AB15-C8F97689CC55}" destId="{5919DBC2-5018-403D-A17E-E260C03DC6E2}" srcOrd="1" destOrd="0" presId="urn:microsoft.com/office/officeart/2005/8/layout/orgChart1"/>
    <dgm:cxn modelId="{CBA26678-EDA0-4795-A6DB-358F91D17FC6}" srcId="{B675C034-7A4D-4C2F-9191-FD01639FFA29}" destId="{503D6833-CD5F-4F65-958E-931398170BB8}" srcOrd="0" destOrd="0" parTransId="{571AE802-8CC4-4DB9-9524-29283FE74D34}" sibTransId="{E7E2F4DB-FA23-411B-B88B-1F1414F1EA7C}"/>
    <dgm:cxn modelId="{657B2CC7-1F90-47B7-94A2-FED54CFB3643}" type="presOf" srcId="{8905DFA6-3E5E-4531-A203-A1FF730345F3}" destId="{6E200A37-1A62-4EB8-BDBB-6184B8421369}" srcOrd="0" destOrd="0" presId="urn:microsoft.com/office/officeart/2005/8/layout/orgChart1"/>
    <dgm:cxn modelId="{FB045E94-5D25-4789-9C33-4FDC8144CDDB}" type="presOf" srcId="{619DD913-F543-47A9-A303-3F1289FAAA12}" destId="{4FEBEFC7-FB35-45F9-9CB5-5B5E6F85D333}" srcOrd="1" destOrd="0" presId="urn:microsoft.com/office/officeart/2005/8/layout/orgChart1"/>
    <dgm:cxn modelId="{A0CAE32E-B68C-47E0-A913-C12A1DD772A0}" type="presOf" srcId="{92307AF2-C89B-49C2-9564-CF9CB0203A13}" destId="{1E756362-1AB6-42FE-A644-6421BA6B8E56}" srcOrd="0" destOrd="0" presId="urn:microsoft.com/office/officeart/2005/8/layout/orgChart1"/>
    <dgm:cxn modelId="{1CEDA144-78A2-4699-8988-3A69B6BA3450}" type="presOf" srcId="{3EBC938F-0048-4F70-AC8A-A283BB18A45A}" destId="{88B39A29-4E8F-4D8E-A736-29E2C9BD4319}" srcOrd="0" destOrd="0" presId="urn:microsoft.com/office/officeart/2005/8/layout/orgChart1"/>
    <dgm:cxn modelId="{3047878E-D329-4F07-BE6B-FD472C9059A8}" srcId="{703E5DC1-3C6B-4EE7-AC92-630A75C42B4E}" destId="{B675C034-7A4D-4C2F-9191-FD01639FFA29}" srcOrd="0" destOrd="0" parTransId="{F6B9195C-AA66-4371-A813-8F7345D749B0}" sibTransId="{C65FA627-5532-43B4-8FC7-8506042252A9}"/>
    <dgm:cxn modelId="{4EFBFDED-582C-4C4E-9D1E-29B47D8C9CC6}" type="presOf" srcId="{F0C5AA58-D791-4AFD-94BE-498AEEA0AF53}" destId="{7566AE4D-A3CA-4BA5-B277-2C9260794992}" srcOrd="0" destOrd="0" presId="urn:microsoft.com/office/officeart/2005/8/layout/orgChart1"/>
    <dgm:cxn modelId="{B452348B-4E4E-4885-A4B9-C8888D27A77F}" type="presOf" srcId="{503D6833-CD5F-4F65-958E-931398170BB8}" destId="{98ECCD0D-6C15-4D80-B4D3-206A2AF3B12C}" srcOrd="1" destOrd="0" presId="urn:microsoft.com/office/officeart/2005/8/layout/orgChart1"/>
    <dgm:cxn modelId="{EA9E1096-88F7-408B-B205-A4ED469D9453}" type="presOf" srcId="{6B296AED-2BC5-40E3-9168-D999594FD926}" destId="{44499DC8-CD2F-4BC0-9762-84C5624F8FB3}" srcOrd="0" destOrd="0" presId="urn:microsoft.com/office/officeart/2005/8/layout/orgChart1"/>
    <dgm:cxn modelId="{163BF053-2B93-4089-BBD7-F4C32F022250}" srcId="{B675C034-7A4D-4C2F-9191-FD01639FFA29}" destId="{8905DFA6-3E5E-4531-A203-A1FF730345F3}" srcOrd="1" destOrd="0" parTransId="{91B3AAC4-BC06-4919-BA48-1D72F3BF77D3}" sibTransId="{78E98A64-E0B4-4068-AEF8-8195FF9DB70B}"/>
    <dgm:cxn modelId="{0A00CF2F-6AAE-4024-A5D5-592137B5CFEA}" srcId="{B675C034-7A4D-4C2F-9191-FD01639FFA29}" destId="{619DD913-F543-47A9-A303-3F1289FAAA12}" srcOrd="5" destOrd="0" parTransId="{6B296AED-2BC5-40E3-9168-D999594FD926}" sibTransId="{2F3B4195-603F-467B-9860-F2A87A3F85A9}"/>
    <dgm:cxn modelId="{9145E552-01F0-4831-BFE2-1B2907899C9C}" type="presOf" srcId="{6F9BC682-AD6E-4836-A5DF-9B6770AAA25B}" destId="{6399F2A4-0123-4F41-9AD6-34AD49BD0012}" srcOrd="1" destOrd="0" presId="urn:microsoft.com/office/officeart/2005/8/layout/orgChart1"/>
    <dgm:cxn modelId="{CB3DFA3E-3C2C-415E-AD72-2D5C38F544E8}" type="presOf" srcId="{C96697F7-C490-4660-A9BE-F38266684F4E}" destId="{0B15360C-9642-4071-88CD-0AD2F4FBBCAC}" srcOrd="0" destOrd="0" presId="urn:microsoft.com/office/officeart/2005/8/layout/orgChart1"/>
    <dgm:cxn modelId="{372CC967-CFB5-4FAB-85CD-833C82408146}" type="presOf" srcId="{571AE802-8CC4-4DB9-9524-29283FE74D34}" destId="{AB2AC6D5-82E9-4AD7-A632-9168902CBCF8}" srcOrd="0" destOrd="0" presId="urn:microsoft.com/office/officeart/2005/8/layout/orgChart1"/>
    <dgm:cxn modelId="{54EC7263-B19D-4E5E-A8B6-DC64E22E1C3B}" type="presOf" srcId="{649751F6-2CD9-408B-AB15-C8F97689CC55}" destId="{311D7F66-3E15-422D-914B-6ECFD0CCECA9}" srcOrd="0" destOrd="0" presId="urn:microsoft.com/office/officeart/2005/8/layout/orgChart1"/>
    <dgm:cxn modelId="{FA78D86F-9659-4590-B7B0-89BA65F377C6}" type="presOf" srcId="{703E5DC1-3C6B-4EE7-AC92-630A75C42B4E}" destId="{3038591A-32A9-46EC-9FEC-FD3B3A2B1872}" srcOrd="0" destOrd="0" presId="urn:microsoft.com/office/officeart/2005/8/layout/orgChart1"/>
    <dgm:cxn modelId="{53A64286-600F-4BA2-981D-DE9170FD5C34}" type="presOf" srcId="{6F9BC682-AD6E-4836-A5DF-9B6770AAA25B}" destId="{C9C778CB-921C-4BFD-81B9-BCC2590E0A61}" srcOrd="0" destOrd="0" presId="urn:microsoft.com/office/officeart/2005/8/layout/orgChart1"/>
    <dgm:cxn modelId="{72A43754-B0E7-4E92-8611-67A3D9EA6626}" type="presParOf" srcId="{3038591A-32A9-46EC-9FEC-FD3B3A2B1872}" destId="{E2712DAB-3F23-43AD-A656-0A772287263F}" srcOrd="0" destOrd="0" presId="urn:microsoft.com/office/officeart/2005/8/layout/orgChart1"/>
    <dgm:cxn modelId="{9D7E70E2-7F6F-4D96-998D-F988A0B1F1E1}" type="presParOf" srcId="{E2712DAB-3F23-43AD-A656-0A772287263F}" destId="{5A60D86B-3A84-467C-87E8-4E9C62573224}" srcOrd="0" destOrd="0" presId="urn:microsoft.com/office/officeart/2005/8/layout/orgChart1"/>
    <dgm:cxn modelId="{0F971811-6CE1-4FBD-BF84-6575B7638B1F}" type="presParOf" srcId="{5A60D86B-3A84-467C-87E8-4E9C62573224}" destId="{981CFE7F-3864-4D19-963C-F897090C1FFD}" srcOrd="0" destOrd="0" presId="urn:microsoft.com/office/officeart/2005/8/layout/orgChart1"/>
    <dgm:cxn modelId="{4A9278A8-F421-4CA4-8CB0-1921751CFCAB}" type="presParOf" srcId="{5A60D86B-3A84-467C-87E8-4E9C62573224}" destId="{31C45591-03DF-42C0-9EAB-CC55D58970E3}" srcOrd="1" destOrd="0" presId="urn:microsoft.com/office/officeart/2005/8/layout/orgChart1"/>
    <dgm:cxn modelId="{8236823D-33D4-40FF-B8F0-64F3C8E8729D}" type="presParOf" srcId="{E2712DAB-3F23-43AD-A656-0A772287263F}" destId="{6EBE3AA8-91C6-42ED-BDEA-2399CF698A5F}" srcOrd="1" destOrd="0" presId="urn:microsoft.com/office/officeart/2005/8/layout/orgChart1"/>
    <dgm:cxn modelId="{1BB0D5ED-7F5A-4F52-9A8F-536077A026EF}" type="presParOf" srcId="{6EBE3AA8-91C6-42ED-BDEA-2399CF698A5F}" destId="{AB2AC6D5-82E9-4AD7-A632-9168902CBCF8}" srcOrd="0" destOrd="0" presId="urn:microsoft.com/office/officeart/2005/8/layout/orgChart1"/>
    <dgm:cxn modelId="{D810E0BC-EC86-4A81-9A62-B4D9B1769064}" type="presParOf" srcId="{6EBE3AA8-91C6-42ED-BDEA-2399CF698A5F}" destId="{267DC7B4-D16D-43A7-B64A-4529AFEF0C64}" srcOrd="1" destOrd="0" presId="urn:microsoft.com/office/officeart/2005/8/layout/orgChart1"/>
    <dgm:cxn modelId="{157C325E-E330-443D-AF99-49777EBBA4E5}" type="presParOf" srcId="{267DC7B4-D16D-43A7-B64A-4529AFEF0C64}" destId="{2F4DD243-0B7B-4A0B-B06E-D7F6A5E2C5B5}" srcOrd="0" destOrd="0" presId="urn:microsoft.com/office/officeart/2005/8/layout/orgChart1"/>
    <dgm:cxn modelId="{AED39A78-729E-4B7E-A4C2-4DDF47A4AED1}" type="presParOf" srcId="{2F4DD243-0B7B-4A0B-B06E-D7F6A5E2C5B5}" destId="{DA122FD7-4934-4ED8-9BA0-B89BE6646D7C}" srcOrd="0" destOrd="0" presId="urn:microsoft.com/office/officeart/2005/8/layout/orgChart1"/>
    <dgm:cxn modelId="{1655E3D3-D59B-4C77-8127-B519FDED7AAB}" type="presParOf" srcId="{2F4DD243-0B7B-4A0B-B06E-D7F6A5E2C5B5}" destId="{98ECCD0D-6C15-4D80-B4D3-206A2AF3B12C}" srcOrd="1" destOrd="0" presId="urn:microsoft.com/office/officeart/2005/8/layout/orgChart1"/>
    <dgm:cxn modelId="{E06897BF-6840-4B2F-A6FE-453EF6A28320}" type="presParOf" srcId="{267DC7B4-D16D-43A7-B64A-4529AFEF0C64}" destId="{5D7FB4A7-A097-4D62-82FB-D07BF71BAA1E}" srcOrd="1" destOrd="0" presId="urn:microsoft.com/office/officeart/2005/8/layout/orgChart1"/>
    <dgm:cxn modelId="{F5532752-5255-44D1-8F8B-33B368F51BEE}" type="presParOf" srcId="{267DC7B4-D16D-43A7-B64A-4529AFEF0C64}" destId="{A0C6D3A1-5530-4FA5-AE01-212C2822FEA1}" srcOrd="2" destOrd="0" presId="urn:microsoft.com/office/officeart/2005/8/layout/orgChart1"/>
    <dgm:cxn modelId="{9C72EBA2-FB35-4C4C-BC7A-199C9E9C919E}" type="presParOf" srcId="{6EBE3AA8-91C6-42ED-BDEA-2399CF698A5F}" destId="{86AF8F81-BEA2-44F4-89DE-FAE6DB695868}" srcOrd="2" destOrd="0" presId="urn:microsoft.com/office/officeart/2005/8/layout/orgChart1"/>
    <dgm:cxn modelId="{011B2361-2C2F-4A0B-8AB6-02AD101219F1}" type="presParOf" srcId="{6EBE3AA8-91C6-42ED-BDEA-2399CF698A5F}" destId="{94171254-61FA-48DE-8E18-546B01CB2381}" srcOrd="3" destOrd="0" presId="urn:microsoft.com/office/officeart/2005/8/layout/orgChart1"/>
    <dgm:cxn modelId="{813FA5CD-1EFF-41C5-97FC-CAEFE2906181}" type="presParOf" srcId="{94171254-61FA-48DE-8E18-546B01CB2381}" destId="{300B475B-8070-4632-8B73-F466307ED85E}" srcOrd="0" destOrd="0" presId="urn:microsoft.com/office/officeart/2005/8/layout/orgChart1"/>
    <dgm:cxn modelId="{F3A525D5-A0D1-4D52-A560-CDD353FBE77E}" type="presParOf" srcId="{300B475B-8070-4632-8B73-F466307ED85E}" destId="{6E200A37-1A62-4EB8-BDBB-6184B8421369}" srcOrd="0" destOrd="0" presId="urn:microsoft.com/office/officeart/2005/8/layout/orgChart1"/>
    <dgm:cxn modelId="{33C2BEEB-89F0-40E5-90BE-01537C8EB413}" type="presParOf" srcId="{300B475B-8070-4632-8B73-F466307ED85E}" destId="{17C0C331-E16C-403D-B403-CD8B17B6E344}" srcOrd="1" destOrd="0" presId="urn:microsoft.com/office/officeart/2005/8/layout/orgChart1"/>
    <dgm:cxn modelId="{5045AD1C-A652-4059-8C13-2A96A761A617}" type="presParOf" srcId="{94171254-61FA-48DE-8E18-546B01CB2381}" destId="{5968B413-2606-4C97-B88A-64FED92F5D96}" srcOrd="1" destOrd="0" presId="urn:microsoft.com/office/officeart/2005/8/layout/orgChart1"/>
    <dgm:cxn modelId="{0EF9291C-6984-4283-BFE4-9FAE8D5A94D7}" type="presParOf" srcId="{94171254-61FA-48DE-8E18-546B01CB2381}" destId="{98623490-E137-4336-A764-4193F63FB565}" srcOrd="2" destOrd="0" presId="urn:microsoft.com/office/officeart/2005/8/layout/orgChart1"/>
    <dgm:cxn modelId="{9851CC55-DE1E-4B51-8479-6680DAC9520C}" type="presParOf" srcId="{6EBE3AA8-91C6-42ED-BDEA-2399CF698A5F}" destId="{0B15360C-9642-4071-88CD-0AD2F4FBBCAC}" srcOrd="4" destOrd="0" presId="urn:microsoft.com/office/officeart/2005/8/layout/orgChart1"/>
    <dgm:cxn modelId="{14DECEC7-64DE-49F1-8BBA-51EF55E0951E}" type="presParOf" srcId="{6EBE3AA8-91C6-42ED-BDEA-2399CF698A5F}" destId="{419E4283-3B87-4758-B794-EC3CCC8646EF}" srcOrd="5" destOrd="0" presId="urn:microsoft.com/office/officeart/2005/8/layout/orgChart1"/>
    <dgm:cxn modelId="{269E8897-0266-4A96-8058-F425BC0AA807}" type="presParOf" srcId="{419E4283-3B87-4758-B794-EC3CCC8646EF}" destId="{81F1F783-150E-4EA7-92E0-6527F461DAA7}" srcOrd="0" destOrd="0" presId="urn:microsoft.com/office/officeart/2005/8/layout/orgChart1"/>
    <dgm:cxn modelId="{5FD0D58F-716B-48AA-8E3D-57229FEAD325}" type="presParOf" srcId="{81F1F783-150E-4EA7-92E0-6527F461DAA7}" destId="{7566AE4D-A3CA-4BA5-B277-2C9260794992}" srcOrd="0" destOrd="0" presId="urn:microsoft.com/office/officeart/2005/8/layout/orgChart1"/>
    <dgm:cxn modelId="{11782647-9959-4119-B33D-7E1263E29586}" type="presParOf" srcId="{81F1F783-150E-4EA7-92E0-6527F461DAA7}" destId="{05C0BE4F-643F-4D2A-B1A6-24A57975F93C}" srcOrd="1" destOrd="0" presId="urn:microsoft.com/office/officeart/2005/8/layout/orgChart1"/>
    <dgm:cxn modelId="{92FBBDFA-DE5C-4B05-B2D2-A8949250B7D7}" type="presParOf" srcId="{419E4283-3B87-4758-B794-EC3CCC8646EF}" destId="{A267AC97-46FE-493B-A239-1829155704B3}" srcOrd="1" destOrd="0" presId="urn:microsoft.com/office/officeart/2005/8/layout/orgChart1"/>
    <dgm:cxn modelId="{A82698F5-4CC9-430A-9EBB-ADD73D2CC05B}" type="presParOf" srcId="{419E4283-3B87-4758-B794-EC3CCC8646EF}" destId="{8425065E-6A5A-46AB-934F-313315EDFB85}" srcOrd="2" destOrd="0" presId="urn:microsoft.com/office/officeart/2005/8/layout/orgChart1"/>
    <dgm:cxn modelId="{5AF71399-B0C2-419C-8CCD-BAD974FAFFC3}" type="presParOf" srcId="{6EBE3AA8-91C6-42ED-BDEA-2399CF698A5F}" destId="{88B39A29-4E8F-4D8E-A736-29E2C9BD4319}" srcOrd="6" destOrd="0" presId="urn:microsoft.com/office/officeart/2005/8/layout/orgChart1"/>
    <dgm:cxn modelId="{E8DD2E9A-9B1F-486A-B7C8-2DC54C37E700}" type="presParOf" srcId="{6EBE3AA8-91C6-42ED-BDEA-2399CF698A5F}" destId="{018F8EC5-DA36-492C-9241-4636767F9296}" srcOrd="7" destOrd="0" presId="urn:microsoft.com/office/officeart/2005/8/layout/orgChart1"/>
    <dgm:cxn modelId="{6B09B5CE-9B02-4AD7-9625-BA0CAFE18DCC}" type="presParOf" srcId="{018F8EC5-DA36-492C-9241-4636767F9296}" destId="{5A44C74E-2AF7-4E7F-BE63-F3E62028CC40}" srcOrd="0" destOrd="0" presId="urn:microsoft.com/office/officeart/2005/8/layout/orgChart1"/>
    <dgm:cxn modelId="{A718D159-085A-4E28-8D0C-EE5B52DB5565}" type="presParOf" srcId="{5A44C74E-2AF7-4E7F-BE63-F3E62028CC40}" destId="{C9C778CB-921C-4BFD-81B9-BCC2590E0A61}" srcOrd="0" destOrd="0" presId="urn:microsoft.com/office/officeart/2005/8/layout/orgChart1"/>
    <dgm:cxn modelId="{69D43D9D-660F-43CA-A6AE-BD5151529482}" type="presParOf" srcId="{5A44C74E-2AF7-4E7F-BE63-F3E62028CC40}" destId="{6399F2A4-0123-4F41-9AD6-34AD49BD0012}" srcOrd="1" destOrd="0" presId="urn:microsoft.com/office/officeart/2005/8/layout/orgChart1"/>
    <dgm:cxn modelId="{69CC9516-8311-431C-AF28-7B319B9294D4}" type="presParOf" srcId="{018F8EC5-DA36-492C-9241-4636767F9296}" destId="{E814A271-6E52-44EA-9C34-5C7071FA36FF}" srcOrd="1" destOrd="0" presId="urn:microsoft.com/office/officeart/2005/8/layout/orgChart1"/>
    <dgm:cxn modelId="{6F212305-242F-4FE8-81A8-AECA91283E18}" type="presParOf" srcId="{018F8EC5-DA36-492C-9241-4636767F9296}" destId="{11A55D3C-49BC-4E1B-B5F5-311ACF769248}" srcOrd="2" destOrd="0" presId="urn:microsoft.com/office/officeart/2005/8/layout/orgChart1"/>
    <dgm:cxn modelId="{5D3BDDEC-8F4A-4A2F-9587-158A31DEE766}" type="presParOf" srcId="{6EBE3AA8-91C6-42ED-BDEA-2399CF698A5F}" destId="{1E756362-1AB6-42FE-A644-6421BA6B8E56}" srcOrd="8" destOrd="0" presId="urn:microsoft.com/office/officeart/2005/8/layout/orgChart1"/>
    <dgm:cxn modelId="{5ACB9517-3C1F-4A74-8D66-71AF30B0A1AF}" type="presParOf" srcId="{6EBE3AA8-91C6-42ED-BDEA-2399CF698A5F}" destId="{A138EA47-44D9-418B-A972-6BEB26318B29}" srcOrd="9" destOrd="0" presId="urn:microsoft.com/office/officeart/2005/8/layout/orgChart1"/>
    <dgm:cxn modelId="{6E93A60B-638B-42DE-94A6-D2B9D867C917}" type="presParOf" srcId="{A138EA47-44D9-418B-A972-6BEB26318B29}" destId="{D534928B-1EFC-400B-B582-20E586DCFC92}" srcOrd="0" destOrd="0" presId="urn:microsoft.com/office/officeart/2005/8/layout/orgChart1"/>
    <dgm:cxn modelId="{B3B53454-0839-464C-819B-91FB6F951E0F}" type="presParOf" srcId="{D534928B-1EFC-400B-B582-20E586DCFC92}" destId="{311D7F66-3E15-422D-914B-6ECFD0CCECA9}" srcOrd="0" destOrd="0" presId="urn:microsoft.com/office/officeart/2005/8/layout/orgChart1"/>
    <dgm:cxn modelId="{E7BCDAC8-FD4C-408B-8834-75A1E269B2F4}" type="presParOf" srcId="{D534928B-1EFC-400B-B582-20E586DCFC92}" destId="{5919DBC2-5018-403D-A17E-E260C03DC6E2}" srcOrd="1" destOrd="0" presId="urn:microsoft.com/office/officeart/2005/8/layout/orgChart1"/>
    <dgm:cxn modelId="{7CAC00FA-25FA-4AD0-8403-04602E791B87}" type="presParOf" srcId="{A138EA47-44D9-418B-A972-6BEB26318B29}" destId="{A53B74CF-2245-4CE6-8CA8-97D283DE4785}" srcOrd="1" destOrd="0" presId="urn:microsoft.com/office/officeart/2005/8/layout/orgChart1"/>
    <dgm:cxn modelId="{1710BEC2-4113-4479-BB62-3D47A8D45FC4}" type="presParOf" srcId="{A138EA47-44D9-418B-A972-6BEB26318B29}" destId="{880E7FB1-B5E3-4C19-BF6D-E113A515D97A}" srcOrd="2" destOrd="0" presId="urn:microsoft.com/office/officeart/2005/8/layout/orgChart1"/>
    <dgm:cxn modelId="{946F2CBF-B960-4E84-95FD-5DA6C0ACAE25}" type="presParOf" srcId="{6EBE3AA8-91C6-42ED-BDEA-2399CF698A5F}" destId="{44499DC8-CD2F-4BC0-9762-84C5624F8FB3}" srcOrd="10" destOrd="0" presId="urn:microsoft.com/office/officeart/2005/8/layout/orgChart1"/>
    <dgm:cxn modelId="{E0CC3899-F5B0-4242-80FA-ADFD43E8CDD0}" type="presParOf" srcId="{6EBE3AA8-91C6-42ED-BDEA-2399CF698A5F}" destId="{8C16D689-5254-4D62-AC69-34AD0B5C4D05}" srcOrd="11" destOrd="0" presId="urn:microsoft.com/office/officeart/2005/8/layout/orgChart1"/>
    <dgm:cxn modelId="{F54F8F94-DDC7-400D-B77E-369CF4AA234F}" type="presParOf" srcId="{8C16D689-5254-4D62-AC69-34AD0B5C4D05}" destId="{E79F5FCE-D1CC-454C-B242-98BB59AE6614}" srcOrd="0" destOrd="0" presId="urn:microsoft.com/office/officeart/2005/8/layout/orgChart1"/>
    <dgm:cxn modelId="{EAB88737-1E63-4ADB-9AB6-487E303996EE}" type="presParOf" srcId="{E79F5FCE-D1CC-454C-B242-98BB59AE6614}" destId="{843E31D9-A604-4CC0-9703-9AF69FC76032}" srcOrd="0" destOrd="0" presId="urn:microsoft.com/office/officeart/2005/8/layout/orgChart1"/>
    <dgm:cxn modelId="{34A100F2-AFC1-4E51-B721-4BEA7FAEFE27}" type="presParOf" srcId="{E79F5FCE-D1CC-454C-B242-98BB59AE6614}" destId="{4FEBEFC7-FB35-45F9-9CB5-5B5E6F85D333}" srcOrd="1" destOrd="0" presId="urn:microsoft.com/office/officeart/2005/8/layout/orgChart1"/>
    <dgm:cxn modelId="{5BF24E72-DE51-47CB-8AD2-88C767695206}" type="presParOf" srcId="{8C16D689-5254-4D62-AC69-34AD0B5C4D05}" destId="{FAC5BCCE-D11C-421B-9976-FBB9A0B9536F}" srcOrd="1" destOrd="0" presId="urn:microsoft.com/office/officeart/2005/8/layout/orgChart1"/>
    <dgm:cxn modelId="{BC156CAE-1057-4C68-9EA8-F641DF02D917}" type="presParOf" srcId="{8C16D689-5254-4D62-AC69-34AD0B5C4D05}" destId="{2F076C6B-4D2F-417D-8D79-9407C7B17F33}" srcOrd="2" destOrd="0" presId="urn:microsoft.com/office/officeart/2005/8/layout/orgChart1"/>
    <dgm:cxn modelId="{73B5AA12-6B5C-470F-ADA9-F28EE296E759}" type="presParOf" srcId="{E2712DAB-3F23-43AD-A656-0A772287263F}" destId="{0BE2CDA0-5F2E-43B1-B0AB-C096F2AA79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99DC8-CD2F-4BC0-9762-84C5624F8FB3}">
      <dsp:nvSpPr>
        <dsp:cNvPr id="0" name=""/>
        <dsp:cNvSpPr/>
      </dsp:nvSpPr>
      <dsp:spPr>
        <a:xfrm>
          <a:off x="5736430" y="2810385"/>
          <a:ext cx="4930157" cy="33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558"/>
              </a:lnTo>
              <a:lnTo>
                <a:pt x="4930157" y="168558"/>
              </a:lnTo>
              <a:lnTo>
                <a:pt x="4930157" y="33711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56362-1AB6-42FE-A644-6421BA6B8E56}">
      <dsp:nvSpPr>
        <dsp:cNvPr id="0" name=""/>
        <dsp:cNvSpPr/>
      </dsp:nvSpPr>
      <dsp:spPr>
        <a:xfrm>
          <a:off x="5736430" y="2810385"/>
          <a:ext cx="2987721" cy="33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558"/>
              </a:lnTo>
              <a:lnTo>
                <a:pt x="2987721" y="168558"/>
              </a:lnTo>
              <a:lnTo>
                <a:pt x="2987721" y="33711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B39A29-4E8F-4D8E-A736-29E2C9BD4319}">
      <dsp:nvSpPr>
        <dsp:cNvPr id="0" name=""/>
        <dsp:cNvSpPr/>
      </dsp:nvSpPr>
      <dsp:spPr>
        <a:xfrm>
          <a:off x="5736430" y="2810385"/>
          <a:ext cx="1045286" cy="33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558"/>
              </a:lnTo>
              <a:lnTo>
                <a:pt x="1045286" y="168558"/>
              </a:lnTo>
              <a:lnTo>
                <a:pt x="1045286" y="33711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5360C-9642-4071-88CD-0AD2F4FBBCAC}">
      <dsp:nvSpPr>
        <dsp:cNvPr id="0" name=""/>
        <dsp:cNvSpPr/>
      </dsp:nvSpPr>
      <dsp:spPr>
        <a:xfrm>
          <a:off x="4765212" y="2810385"/>
          <a:ext cx="971217" cy="337116"/>
        </a:xfrm>
        <a:custGeom>
          <a:avLst/>
          <a:gdLst/>
          <a:ahLst/>
          <a:cxnLst/>
          <a:rect l="0" t="0" r="0" b="0"/>
          <a:pathLst>
            <a:path>
              <a:moveTo>
                <a:pt x="971217" y="0"/>
              </a:moveTo>
              <a:lnTo>
                <a:pt x="971217" y="168558"/>
              </a:lnTo>
              <a:lnTo>
                <a:pt x="0" y="168558"/>
              </a:lnTo>
              <a:lnTo>
                <a:pt x="0" y="33711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AF8F81-BEA2-44F4-89DE-FAE6DB695868}">
      <dsp:nvSpPr>
        <dsp:cNvPr id="0" name=""/>
        <dsp:cNvSpPr/>
      </dsp:nvSpPr>
      <dsp:spPr>
        <a:xfrm>
          <a:off x="2748708" y="2810385"/>
          <a:ext cx="2987721" cy="337116"/>
        </a:xfrm>
        <a:custGeom>
          <a:avLst/>
          <a:gdLst/>
          <a:ahLst/>
          <a:cxnLst/>
          <a:rect l="0" t="0" r="0" b="0"/>
          <a:pathLst>
            <a:path>
              <a:moveTo>
                <a:pt x="2987721" y="0"/>
              </a:moveTo>
              <a:lnTo>
                <a:pt x="2987721" y="168558"/>
              </a:lnTo>
              <a:lnTo>
                <a:pt x="0" y="168558"/>
              </a:lnTo>
              <a:lnTo>
                <a:pt x="0" y="33711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2AC6D5-82E9-4AD7-A632-9168902CBCF8}">
      <dsp:nvSpPr>
        <dsp:cNvPr id="0" name=""/>
        <dsp:cNvSpPr/>
      </dsp:nvSpPr>
      <dsp:spPr>
        <a:xfrm>
          <a:off x="806273" y="2810385"/>
          <a:ext cx="4930157" cy="337116"/>
        </a:xfrm>
        <a:custGeom>
          <a:avLst/>
          <a:gdLst/>
          <a:ahLst/>
          <a:cxnLst/>
          <a:rect l="0" t="0" r="0" b="0"/>
          <a:pathLst>
            <a:path>
              <a:moveTo>
                <a:pt x="4930157" y="0"/>
              </a:moveTo>
              <a:lnTo>
                <a:pt x="4930157" y="168558"/>
              </a:lnTo>
              <a:lnTo>
                <a:pt x="0" y="168558"/>
              </a:lnTo>
              <a:lnTo>
                <a:pt x="0" y="33711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CFE7F-3864-4D19-963C-F897090C1FFD}">
      <dsp:nvSpPr>
        <dsp:cNvPr id="0" name=""/>
        <dsp:cNvSpPr/>
      </dsp:nvSpPr>
      <dsp:spPr>
        <a:xfrm>
          <a:off x="4933771" y="2007725"/>
          <a:ext cx="1605318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Economic Analysis</a:t>
          </a:r>
          <a:endParaRPr lang="en-US" sz="2200" kern="1200" dirty="0"/>
        </a:p>
      </dsp:txBody>
      <dsp:txXfrm>
        <a:off x="4933771" y="2007725"/>
        <a:ext cx="1605318" cy="802659"/>
      </dsp:txXfrm>
    </dsp:sp>
    <dsp:sp modelId="{DA122FD7-4934-4ED8-9BA0-B89BE6646D7C}">
      <dsp:nvSpPr>
        <dsp:cNvPr id="0" name=""/>
        <dsp:cNvSpPr/>
      </dsp:nvSpPr>
      <dsp:spPr>
        <a:xfrm>
          <a:off x="3614" y="3147501"/>
          <a:ext cx="1605318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LCOE</a:t>
          </a:r>
          <a:endParaRPr lang="en-US" sz="2200" kern="1200" dirty="0"/>
        </a:p>
      </dsp:txBody>
      <dsp:txXfrm>
        <a:off x="3614" y="3147501"/>
        <a:ext cx="1605318" cy="802659"/>
      </dsp:txXfrm>
    </dsp:sp>
    <dsp:sp modelId="{6E200A37-1A62-4EB8-BDBB-6184B8421369}">
      <dsp:nvSpPr>
        <dsp:cNvPr id="0" name=""/>
        <dsp:cNvSpPr/>
      </dsp:nvSpPr>
      <dsp:spPr>
        <a:xfrm>
          <a:off x="1946049" y="3147501"/>
          <a:ext cx="1605318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Net Annual Savings</a:t>
          </a:r>
          <a:endParaRPr lang="en-US" sz="2200" kern="1200" dirty="0"/>
        </a:p>
      </dsp:txBody>
      <dsp:txXfrm>
        <a:off x="1946049" y="3147501"/>
        <a:ext cx="1605318" cy="802659"/>
      </dsp:txXfrm>
    </dsp:sp>
    <dsp:sp modelId="{7566AE4D-A3CA-4BA5-B277-2C9260794992}">
      <dsp:nvSpPr>
        <dsp:cNvPr id="0" name=""/>
        <dsp:cNvSpPr/>
      </dsp:nvSpPr>
      <dsp:spPr>
        <a:xfrm>
          <a:off x="3888484" y="3147501"/>
          <a:ext cx="1753456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Simple Payback Period</a:t>
          </a:r>
          <a:endParaRPr lang="en-US" sz="2200" kern="1200" dirty="0"/>
        </a:p>
      </dsp:txBody>
      <dsp:txXfrm>
        <a:off x="3888484" y="3147501"/>
        <a:ext cx="1753456" cy="802659"/>
      </dsp:txXfrm>
    </dsp:sp>
    <dsp:sp modelId="{C9C778CB-921C-4BFD-81B9-BCC2590E0A61}">
      <dsp:nvSpPr>
        <dsp:cNvPr id="0" name=""/>
        <dsp:cNvSpPr/>
      </dsp:nvSpPr>
      <dsp:spPr>
        <a:xfrm>
          <a:off x="5979058" y="3147501"/>
          <a:ext cx="1605318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Net Present Value</a:t>
          </a:r>
          <a:endParaRPr lang="en-US" sz="2200" kern="1200" dirty="0"/>
        </a:p>
      </dsp:txBody>
      <dsp:txXfrm>
        <a:off x="5979058" y="3147501"/>
        <a:ext cx="1605318" cy="802659"/>
      </dsp:txXfrm>
    </dsp:sp>
    <dsp:sp modelId="{311D7F66-3E15-422D-914B-6ECFD0CCECA9}">
      <dsp:nvSpPr>
        <dsp:cNvPr id="0" name=""/>
        <dsp:cNvSpPr/>
      </dsp:nvSpPr>
      <dsp:spPr>
        <a:xfrm>
          <a:off x="7921493" y="3147501"/>
          <a:ext cx="1605318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Internal Rate of Return</a:t>
          </a:r>
          <a:endParaRPr lang="en-US" sz="2200" kern="1200" dirty="0"/>
        </a:p>
      </dsp:txBody>
      <dsp:txXfrm>
        <a:off x="7921493" y="3147501"/>
        <a:ext cx="1605318" cy="802659"/>
      </dsp:txXfrm>
    </dsp:sp>
    <dsp:sp modelId="{843E31D9-A604-4CC0-9703-9AF69FC76032}">
      <dsp:nvSpPr>
        <dsp:cNvPr id="0" name=""/>
        <dsp:cNvSpPr/>
      </dsp:nvSpPr>
      <dsp:spPr>
        <a:xfrm>
          <a:off x="9863928" y="3147501"/>
          <a:ext cx="1605318" cy="802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Profitability Index</a:t>
          </a:r>
          <a:endParaRPr lang="en-US" sz="2200" kern="1200" dirty="0"/>
        </a:p>
      </dsp:txBody>
      <dsp:txXfrm>
        <a:off x="9863928" y="3147501"/>
        <a:ext cx="1605318" cy="802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321" y="4651043"/>
            <a:ext cx="7772400" cy="189142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500" dirty="0" smtClean="0"/>
              <a:t>Simulation of 1 Mw Organic </a:t>
            </a:r>
            <a:r>
              <a:rPr lang="en-US" sz="3500" dirty="0" err="1" smtClean="0"/>
              <a:t>rankine</a:t>
            </a:r>
            <a:r>
              <a:rPr lang="en-US" sz="3500" dirty="0" smtClean="0"/>
              <a:t> cycle coupled to parabolic trough collectors in Palestine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599" y="4651043"/>
            <a:ext cx="3444025" cy="1891422"/>
          </a:xfrm>
        </p:spPr>
        <p:txBody>
          <a:bodyPr/>
          <a:lstStyle/>
          <a:p>
            <a:pPr algn="ctr"/>
            <a:r>
              <a:rPr lang="en-US" dirty="0" smtClean="0"/>
              <a:t>Supervised by:</a:t>
            </a:r>
            <a:br>
              <a:rPr lang="en-US" dirty="0" smtClean="0"/>
            </a:br>
            <a:r>
              <a:rPr lang="en-US" dirty="0" smtClean="0"/>
              <a:t> Dr. </a:t>
            </a:r>
            <a:r>
              <a:rPr lang="en-US" dirty="0" err="1" smtClean="0"/>
              <a:t>Abdelrahim</a:t>
            </a:r>
            <a:r>
              <a:rPr lang="en-US" dirty="0" smtClean="0"/>
              <a:t> </a:t>
            </a:r>
            <a:r>
              <a:rPr lang="en-US" dirty="0" err="1" smtClean="0"/>
              <a:t>Abusafa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Prepared by:</a:t>
            </a:r>
            <a:br>
              <a:rPr lang="en-US" dirty="0" smtClean="0"/>
            </a:br>
            <a:r>
              <a:rPr lang="en-US" dirty="0" smtClean="0"/>
              <a:t>Saja </a:t>
            </a:r>
            <a:r>
              <a:rPr lang="en-US" dirty="0" err="1" smtClean="0"/>
              <a:t>Abuzant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465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83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Design point parameters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83829517"/>
                  </p:ext>
                </p:extLst>
              </p:nvPr>
            </p:nvGraphicFramePr>
            <p:xfrm>
              <a:off x="2257424" y="2270571"/>
              <a:ext cx="7929563" cy="3372991"/>
            </p:xfrm>
            <a:graphic>
              <a:graphicData uri="http://schemas.openxmlformats.org/drawingml/2006/table">
                <a:tbl>
                  <a:tblPr firstRow="1" firstCol="1" bandRow="1">
                    <a:tableStyleId>{5FD0F851-EC5A-4D38-B0AD-8093EC10F338}</a:tableStyleId>
                  </a:tblPr>
                  <a:tblGrid>
                    <a:gridCol w="4265542"/>
                    <a:gridCol w="3664021"/>
                  </a:tblGrid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Date and Time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21 September, 12:00 Solar Time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990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Longitude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35.48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>
                                  <a:effectLst/>
                                  <a:latin typeface="Cambria Math" panose="02040503050406030204" pitchFamily="18" charset="0"/>
                                </a:rPr>
                                <m:t> °</m:t>
                              </m:r>
                            </m:oMath>
                          </a14:m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980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Latitude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31.74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Clear sky beam nominal irradiance 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750 W/m</a:t>
                          </a:r>
                          <a:r>
                            <a:rPr lang="en-US" sz="2000" b="0" baseline="30000" dirty="0">
                              <a:effectLst/>
                            </a:rPr>
                            <a:t>2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985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Average Ambient Temperature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29 °C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Average Wind Velocity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3.5 km/h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Orientation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North-South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83829517"/>
                  </p:ext>
                </p:extLst>
              </p:nvPr>
            </p:nvGraphicFramePr>
            <p:xfrm>
              <a:off x="2257424" y="2270571"/>
              <a:ext cx="7929563" cy="3372991"/>
            </p:xfrm>
            <a:graphic>
              <a:graphicData uri="http://schemas.openxmlformats.org/drawingml/2006/table">
                <a:tbl>
                  <a:tblPr firstRow="1" firstCol="1" bandRow="1">
                    <a:tableStyleId>{5FD0F851-EC5A-4D38-B0AD-8093EC10F338}</a:tableStyleId>
                  </a:tblPr>
                  <a:tblGrid>
                    <a:gridCol w="4265542"/>
                    <a:gridCol w="3664021"/>
                  </a:tblGrid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Date and Time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21 September, 12:00 Solar Time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990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Longitude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16279" t="-95122" r="-166" b="-500000"/>
                          </a:stretch>
                        </a:blipFill>
                      </a:tcPr>
                    </a:tc>
                  </a:tr>
                  <a:tr h="4980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Latitude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16279" t="-195122" r="-166" b="-400000"/>
                          </a:stretch>
                        </a:blipFill>
                      </a:tcPr>
                    </a:tc>
                  </a:tr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Clear sky beam nominal irradiance 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750 W/m</a:t>
                          </a:r>
                          <a:r>
                            <a:rPr lang="en-US" sz="2000" b="0" baseline="30000" dirty="0">
                              <a:effectLst/>
                            </a:rPr>
                            <a:t>2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985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Average Ambient Temperature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29 °C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Average Wind Velocity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3.5 km/h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32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Orientation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effectLst/>
                            </a:rPr>
                            <a:t>North-South</a:t>
                          </a:r>
                          <a:endParaRPr lang="en-US" sz="20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8351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Solar Collector properties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791126"/>
              </p:ext>
            </p:extLst>
          </p:nvPr>
        </p:nvGraphicFramePr>
        <p:xfrm>
          <a:off x="3007088" y="2280494"/>
          <a:ext cx="6679837" cy="320040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984190"/>
                <a:gridCol w="369564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Name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effectLst/>
                        </a:rPr>
                        <a:t>SkyTrough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Optical Efficiency</a:t>
                      </a:r>
                      <a:r>
                        <a:rPr lang="en-US" sz="2000" b="0" baseline="0" dirty="0" smtClean="0">
                          <a:effectLst/>
                        </a:rPr>
                        <a:t> 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74.4%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Mirror</a:t>
                      </a:r>
                      <a:r>
                        <a:rPr lang="en-US" sz="2000" b="0" baseline="0" dirty="0" smtClean="0">
                          <a:effectLst/>
                        </a:rPr>
                        <a:t> Reflectivity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93%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Modules Per SCA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8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SCA Aperture Area (m</a:t>
                      </a:r>
                      <a:r>
                        <a:rPr lang="en-US" sz="2000" b="0" baseline="30000" dirty="0">
                          <a:effectLst/>
                        </a:rPr>
                        <a:t>2</a:t>
                      </a:r>
                      <a:r>
                        <a:rPr lang="en-US" sz="2000" b="0" dirty="0">
                          <a:effectLst/>
                        </a:rPr>
                        <a:t>)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656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SCA</a:t>
                      </a:r>
                      <a:r>
                        <a:rPr lang="en-US" sz="2000" b="0" baseline="0" dirty="0" smtClean="0">
                          <a:effectLst/>
                        </a:rPr>
                        <a:t> Length (m)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115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Receiver</a:t>
                      </a:r>
                      <a:r>
                        <a:rPr lang="en-US" sz="2000" b="0" baseline="0" dirty="0" smtClean="0">
                          <a:effectLst/>
                        </a:rPr>
                        <a:t> Tube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80-mm</a:t>
                      </a:r>
                      <a:r>
                        <a:rPr lang="en-US" sz="2000" b="0" baseline="0" dirty="0" smtClean="0">
                          <a:effectLst/>
                        </a:rPr>
                        <a:t> Evacuated Receiver Tube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2" y="1028699"/>
            <a:ext cx="10458450" cy="39004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931331" y="5144571"/>
            <a:ext cx="497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3: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SkyTrough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SCA (right) and Module (left)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18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Energy Storage system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039" y="1955164"/>
            <a:ext cx="8858249" cy="4517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47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Solar field specifications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333064"/>
              </p:ext>
            </p:extLst>
          </p:nvPr>
        </p:nvGraphicFramePr>
        <p:xfrm>
          <a:off x="1024128" y="2314575"/>
          <a:ext cx="10034587" cy="314325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962275"/>
                <a:gridCol w="1897858"/>
                <a:gridCol w="3559967"/>
                <a:gridCol w="1614487"/>
              </a:tblGrid>
              <a:tr h="618344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Solar Multiple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2.6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Maximum Power to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8.576 </a:t>
                      </a:r>
                      <a:r>
                        <a:rPr lang="en-US" sz="2000" b="0" dirty="0" err="1" smtClean="0"/>
                        <a:t>MWt</a:t>
                      </a:r>
                      <a:endParaRPr lang="en-US" sz="2000" b="0" dirty="0"/>
                    </a:p>
                  </a:txBody>
                  <a:tcPr/>
                </a:tc>
              </a:tr>
              <a:tr h="6698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Full Load Hour of</a:t>
                      </a:r>
                      <a:r>
                        <a:rPr lang="en-US" sz="2000" baseline="0" dirty="0" smtClean="0"/>
                        <a:t> Storage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14 hours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Total Aperture Reflective Area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29,520 </a:t>
                      </a:r>
                      <a:r>
                        <a:rPr lang="en-US" sz="2000" dirty="0" smtClean="0">
                          <a:effectLst/>
                        </a:rPr>
                        <a:t>m</a:t>
                      </a: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endParaRPr lang="en-US" sz="20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183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HTF Inlet Temperature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170 </a:t>
                      </a:r>
                      <a:r>
                        <a:rPr lang="en-US" sz="2000" dirty="0" smtClean="0">
                          <a:effectLst/>
                        </a:rPr>
                        <a:t>°C</a:t>
                      </a:r>
                      <a:endParaRPr lang="en-US" sz="20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r>
                        <a:rPr lang="en-US" sz="2000" baseline="0" dirty="0" smtClean="0"/>
                        <a:t> Number of SCA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45</a:t>
                      </a:r>
                      <a:endParaRPr lang="en-US" sz="2000" b="1" dirty="0"/>
                    </a:p>
                  </a:txBody>
                  <a:tcPr/>
                </a:tc>
              </a:tr>
              <a:tr h="61834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HTF Outlet</a:t>
                      </a:r>
                      <a:r>
                        <a:rPr lang="en-US" sz="2000" baseline="0" dirty="0" smtClean="0"/>
                        <a:t> Temperature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300 </a:t>
                      </a:r>
                      <a:r>
                        <a:rPr lang="en-US" sz="2000" dirty="0" smtClean="0">
                          <a:effectLst/>
                        </a:rPr>
                        <a:t>°C</a:t>
                      </a:r>
                      <a:endParaRPr lang="en-US" sz="20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Stow Angle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 </a:t>
                      </a:r>
                      <a:r>
                        <a:rPr lang="en-US" sz="2000" dirty="0" smtClean="0">
                          <a:effectLst/>
                        </a:rPr>
                        <a:t>°</a:t>
                      </a:r>
                      <a:endParaRPr lang="en-US" sz="2000" b="1" dirty="0"/>
                    </a:p>
                  </a:txBody>
                  <a:tcPr/>
                </a:tc>
              </a:tr>
              <a:tr h="618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Maximum Energy Storage 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75.04 </a:t>
                      </a:r>
                      <a:r>
                        <a:rPr lang="en-US" sz="2000" dirty="0" err="1" smtClean="0"/>
                        <a:t>MWht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Deploy Angle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 </a:t>
                      </a:r>
                      <a:r>
                        <a:rPr lang="en-US" sz="2000" dirty="0" smtClean="0">
                          <a:effectLst/>
                        </a:rPr>
                        <a:t>°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04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Shading Analysis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24128" y="2084832"/>
                <a:ext cx="9720073" cy="4023360"/>
              </a:xfrm>
            </p:spPr>
            <p:txBody>
              <a:bodyPr/>
              <a:lstStyle/>
              <a:p>
                <a:r>
                  <a:rPr lang="en-US" dirty="0"/>
                  <a:t>Row spacing (D) could be estimated from the following equation:</a:t>
                </a:r>
              </a:p>
              <a:p>
                <a:r>
                  <a:rPr lang="en-US" b="1" dirty="0"/>
                  <a:t>D = W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𝒄𝒐𝒔</m:t>
                        </m:r>
                      </m:fName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</m:func>
                  </m:oMath>
                </a14:m>
                <a:r>
                  <a:rPr lang="en-US" b="1" dirty="0"/>
                  <a:t>  /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𝒕𝒂𝒏</m:t>
                        </m:r>
                      </m:fName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𝟔𝟏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°−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b="1" dirty="0"/>
                  <a:t> +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𝒔𝒊𝒏</m:t>
                        </m:r>
                      </m:fName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</m:func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8" y="2084832"/>
                <a:ext cx="9720073" cy="4023360"/>
              </a:xfrm>
              <a:blipFill rotWithShape="0">
                <a:blip r:embed="rId2"/>
                <a:stretch>
                  <a:fillRect l="-313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9929689"/>
                  </p:ext>
                </p:extLst>
              </p:nvPr>
            </p:nvGraphicFramePr>
            <p:xfrm>
              <a:off x="1509903" y="3264660"/>
              <a:ext cx="3771900" cy="3044280"/>
            </p:xfrm>
            <a:graphic>
              <a:graphicData uri="http://schemas.openxmlformats.org/drawingml/2006/table">
                <a:tbl>
                  <a:tblPr firstRow="1" firstCol="1" bandRow="1">
                    <a:tableStyleId>{5FD0F851-EC5A-4D38-B0AD-8093EC10F338}</a:tableStyleId>
                  </a:tblPr>
                  <a:tblGrid>
                    <a:gridCol w="2104835"/>
                    <a:gridCol w="1667065"/>
                  </a:tblGrid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Latitude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31.74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Elevation Angle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23.3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US" sz="1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Aperture Width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 m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240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Distance </a:t>
                          </a:r>
                          <a:r>
                            <a:rPr lang="en-US" sz="1800" b="0" dirty="0" smtClean="0">
                              <a:effectLst/>
                            </a:rPr>
                            <a:t>b/w </a:t>
                          </a:r>
                          <a:r>
                            <a:rPr lang="en-US" sz="1800" b="0" dirty="0">
                              <a:effectLst/>
                            </a:rPr>
                            <a:t>SCAs in Row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12 m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Total land Area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14 Acres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9929689"/>
                  </p:ext>
                </p:extLst>
              </p:nvPr>
            </p:nvGraphicFramePr>
            <p:xfrm>
              <a:off x="1509903" y="3264660"/>
              <a:ext cx="3771900" cy="3001354"/>
            </p:xfrm>
            <a:graphic>
              <a:graphicData uri="http://schemas.openxmlformats.org/drawingml/2006/table">
                <a:tbl>
                  <a:tblPr firstRow="1" firstCol="1" bandRow="1">
                    <a:tableStyleId>{5FD0F851-EC5A-4D38-B0AD-8093EC10F338}</a:tableStyleId>
                  </a:tblPr>
                  <a:tblGrid>
                    <a:gridCol w="2104835"/>
                    <a:gridCol w="1667065"/>
                  </a:tblGrid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Latitude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26277" t="-1099" r="-365" b="-442857"/>
                          </a:stretch>
                        </a:blipFill>
                      </a:tcPr>
                    </a:tc>
                  </a:tr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Elevation Angle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26277" t="-101099" r="-365" b="-342857"/>
                          </a:stretch>
                        </a:blipFill>
                      </a:tcPr>
                    </a:tc>
                  </a:tr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Aperture Width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 m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7800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Distance </a:t>
                          </a:r>
                          <a:r>
                            <a:rPr lang="en-US" sz="1800" b="0" dirty="0" smtClean="0">
                              <a:effectLst/>
                            </a:rPr>
                            <a:t>b/w </a:t>
                          </a:r>
                          <a:r>
                            <a:rPr lang="en-US" sz="1800" b="0" dirty="0">
                              <a:effectLst/>
                            </a:rPr>
                            <a:t>SCAs in Row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12 m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553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Total land Area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14 Acres</a:t>
                          </a:r>
                          <a:endParaRPr lang="en-US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5514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337367"/>
              </p:ext>
            </p:extLst>
          </p:nvPr>
        </p:nvGraphicFramePr>
        <p:xfrm>
          <a:off x="1024128" y="2300288"/>
          <a:ext cx="5433822" cy="2157411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3345400"/>
                <a:gridCol w="2088422"/>
              </a:tblGrid>
              <a:tr h="71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</a:rPr>
                        <a:t>Annual Energy (kWh)</a:t>
                      </a:r>
                      <a:endParaRPr lang="en-US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</a:rPr>
                        <a:t>4,018,483</a:t>
                      </a:r>
                      <a:endParaRPr lang="en-US" sz="2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1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</a:rPr>
                        <a:t>Capacity Factor</a:t>
                      </a:r>
                      <a:endParaRPr lang="en-US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</a:rPr>
                        <a:t>45.9%</a:t>
                      </a:r>
                      <a:endParaRPr lang="en-US" sz="2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191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</a:rPr>
                        <a:t>LCOE (¢/kWh)</a:t>
                      </a:r>
                      <a:endParaRPr lang="en-US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</a:rPr>
                        <a:t>14.6</a:t>
                      </a:r>
                      <a:endParaRPr lang="en-US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30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4" y="185737"/>
            <a:ext cx="9244012" cy="55864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764758" y="5903998"/>
            <a:ext cx="4891083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5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Cycle net electrical power output (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MWe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863" y="338455"/>
            <a:ext cx="8510587" cy="50765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495443" y="5532522"/>
            <a:ext cx="3258263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Monthly Energy (kWh)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3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44181"/>
            <a:ext cx="9515475" cy="53422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724066" y="5744208"/>
            <a:ext cx="4639090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TES thermal energy available (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MWht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10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Outlines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7" y="1956043"/>
            <a:ext cx="9720073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Overview.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Objectives.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Methodology.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Site Selection.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Power Plant Description.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Results.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Conclusion and </a:t>
            </a:r>
            <a:r>
              <a:rPr lang="en-US" dirty="0" smtClean="0"/>
              <a:t>Recommendations.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63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436244"/>
            <a:ext cx="10186987" cy="52358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098592" y="5846848"/>
            <a:ext cx="456631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8: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Cycle thermal energy dumped (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MWt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87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93330"/>
            <a:ext cx="10815637" cy="54556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248025" y="5748933"/>
            <a:ext cx="60960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9: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Hourly gross and net output power profile (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MWe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during September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6" y="302258"/>
            <a:ext cx="10553701" cy="57413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321845" y="5934670"/>
            <a:ext cx="60960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10: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Hourly gross and net output power profile (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MWe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during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June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2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" y="323533"/>
            <a:ext cx="10472737" cy="53200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376613" y="5815013"/>
            <a:ext cx="60960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11: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Hourly gross and net output power profile (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MWe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during December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33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07271342"/>
              </p:ext>
            </p:extLst>
          </p:nvPr>
        </p:nvGraphicFramePr>
        <p:xfrm>
          <a:off x="228601" y="-228600"/>
          <a:ext cx="11472861" cy="595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70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696308"/>
              </p:ext>
            </p:extLst>
          </p:nvPr>
        </p:nvGraphicFramePr>
        <p:xfrm>
          <a:off x="2032000" y="719666"/>
          <a:ext cx="8128000" cy="42367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 smtClean="0"/>
                        <a:t>LCOE</a:t>
                      </a:r>
                    </a:p>
                    <a:p>
                      <a:pPr algn="ctr"/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14.6 ¢/kWh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 smtClean="0"/>
                        <a:t>Net Annual Savings</a:t>
                      </a:r>
                    </a:p>
                    <a:p>
                      <a:pPr algn="ctr"/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906,657 ILS/year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 smtClean="0"/>
                        <a:t>Simple Payback Period</a:t>
                      </a:r>
                    </a:p>
                    <a:p>
                      <a:pPr algn="ctr"/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 smtClean="0"/>
                        <a:t>Net Present Value</a:t>
                      </a:r>
                    </a:p>
                    <a:p>
                      <a:pPr algn="ctr"/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-9,949,313 ILS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 smtClean="0"/>
                        <a:t>Internal Rate of Return</a:t>
                      </a:r>
                    </a:p>
                    <a:p>
                      <a:pPr algn="ctr"/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1%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en-US" sz="2200" b="0" dirty="0" smtClean="0"/>
                        <a:t>Profitability Index</a:t>
                      </a:r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0.46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82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36315324"/>
              </p:ext>
            </p:extLst>
          </p:nvPr>
        </p:nvGraphicFramePr>
        <p:xfrm>
          <a:off x="1493949" y="628711"/>
          <a:ext cx="8925059" cy="4934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1405938" y="5523894"/>
            <a:ext cx="3512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Initial Investment = </a:t>
            </a:r>
            <a:r>
              <a:rPr lang="en-US" dirty="0" smtClean="0"/>
              <a:t>18,496,278</a:t>
            </a:r>
            <a:r>
              <a:rPr lang="ar-SA" dirty="0" smtClean="0"/>
              <a:t> </a:t>
            </a:r>
            <a:r>
              <a:rPr lang="en-US" b="1" dirty="0"/>
              <a:t>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7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905179"/>
              </p:ext>
            </p:extLst>
          </p:nvPr>
        </p:nvGraphicFramePr>
        <p:xfrm>
          <a:off x="1023938" y="2286000"/>
          <a:ext cx="10363200" cy="3291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548062"/>
                <a:gridCol w="1643063"/>
                <a:gridCol w="3357562"/>
                <a:gridCol w="181451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Power Block Thermal Efficiency 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37.49%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Maximum Power to Storage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4.737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MWt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Design Gross Output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1.11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Maximum Power from Storage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MWt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Estimated Net Output at Design 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Storage Design Operating Hours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 hours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Design Thermal Input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2.961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MWt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HTF Inlet Temperature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170 °C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Maximum Thermal Input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3.395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MWt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HTF Outlet Temperature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300 °C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Minimum Thermal Input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0.879 </a:t>
                      </a:r>
                      <a:r>
                        <a:rPr lang="en-US" sz="18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MWt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Aperture Reflective Area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15,744 m</a:t>
                      </a:r>
                      <a:r>
                        <a:rPr lang="en-US" sz="1800" b="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Solar Multiple</a:t>
                      </a:r>
                      <a:endParaRPr lang="en-US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2.6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US" sz="18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of Assembles 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Maximum Energy Storage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41.45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MWht</a:t>
                      </a:r>
                      <a:endParaRPr lang="en-US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US" sz="18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Land Area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1024128" y="709041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SEGS SPECIFICATIONS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4782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Comparison of Steam and Organic </a:t>
            </a:r>
            <a:r>
              <a:rPr lang="en-US" sz="3600" dirty="0" err="1"/>
              <a:t>Rankine</a:t>
            </a:r>
            <a:r>
              <a:rPr lang="en-US" sz="3600" dirty="0"/>
              <a:t> Cycles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475520"/>
              </p:ext>
            </p:extLst>
          </p:nvPr>
        </p:nvGraphicFramePr>
        <p:xfrm>
          <a:off x="1024128" y="2454275"/>
          <a:ext cx="6822599" cy="251460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946671"/>
                <a:gridCol w="2018507"/>
                <a:gridCol w="1857421"/>
              </a:tblGrid>
              <a:tr h="429260">
                <a:tc>
                  <a:txBody>
                    <a:bodyPr/>
                    <a:lstStyle/>
                    <a:p>
                      <a:pPr algn="justLow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 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Ormat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SEGS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9260">
                <a:tc>
                  <a:txBody>
                    <a:bodyPr/>
                    <a:lstStyle/>
                    <a:p>
                      <a:pPr algn="justLow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Annual Energy (kWh)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4,018,483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3,638,045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9260">
                <a:tc>
                  <a:txBody>
                    <a:bodyPr/>
                    <a:lstStyle/>
                    <a:p>
                      <a:pPr algn="justLow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Capacity Factor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45.9%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41.6%,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9260">
                <a:tc>
                  <a:txBody>
                    <a:bodyPr/>
                    <a:lstStyle/>
                    <a:p>
                      <a:pPr algn="justLow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LCOE (¢/kWh)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14.6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16.12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9260">
                <a:tc>
                  <a:txBody>
                    <a:bodyPr/>
                    <a:lstStyle/>
                    <a:p>
                      <a:pPr algn="justLow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Total Land Area (Acers)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14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8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30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The ORC power </a:t>
            </a:r>
            <a:r>
              <a:rPr lang="en-US" dirty="0"/>
              <a:t>plant </a:t>
            </a:r>
            <a:r>
              <a:rPr lang="en-US" dirty="0" smtClean="0"/>
              <a:t>can generate </a:t>
            </a:r>
            <a:r>
              <a:rPr lang="en-US" dirty="0"/>
              <a:t>4,018,483 kWh per the year with capacity factor of 45.9%.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LCOE for the solar ORC power plant is equal to 14.6 ¢/kWh</a:t>
            </a:r>
            <a:r>
              <a:rPr 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All the mentioned financial parameters indicate that the project is not </a:t>
            </a:r>
            <a:r>
              <a:rPr lang="en-US" dirty="0" smtClean="0"/>
              <a:t>feasible.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Ormat</a:t>
            </a:r>
            <a:r>
              <a:rPr lang="en-US" dirty="0"/>
              <a:t> ORC has a better performance </a:t>
            </a:r>
            <a:r>
              <a:rPr lang="en-US" dirty="0" smtClean="0"/>
              <a:t>than SEGS throughout </a:t>
            </a:r>
            <a:r>
              <a:rPr lang="en-US" dirty="0"/>
              <a:t>the year. However, SEGS needs smaller </a:t>
            </a:r>
            <a:r>
              <a:rPr lang="en-US" dirty="0" smtClean="0"/>
              <a:t>areas.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8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Overview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106" y="2247364"/>
            <a:ext cx="10254546" cy="4023360"/>
          </a:xfrm>
        </p:spPr>
        <p:txBody>
          <a:bodyPr/>
          <a:lstStyle/>
          <a:p>
            <a:pPr algn="justLow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Energy situation in Palestine is </a:t>
            </a:r>
            <a:r>
              <a:rPr lang="en-US" dirty="0" smtClean="0"/>
              <a:t>complicated, Palestine</a:t>
            </a:r>
            <a:r>
              <a:rPr lang="en-US" dirty="0"/>
              <a:t> relies mainly </a:t>
            </a:r>
            <a:r>
              <a:rPr lang="en-US" dirty="0" smtClean="0"/>
              <a:t>on importing</a:t>
            </a:r>
            <a:r>
              <a:rPr lang="en-US" dirty="0"/>
              <a:t> electricity from Israel, 88% is imported from Israel, 3% from Jordan and Egypt, with energy costs higher than in the neighboring countries</a:t>
            </a:r>
            <a:r>
              <a:rPr lang="en-US" dirty="0" smtClean="0"/>
              <a:t>.</a:t>
            </a:r>
          </a:p>
          <a:p>
            <a:pPr algn="justLow">
              <a:buFont typeface="Arial" panose="020B0604020202020204" pitchFamily="34" charset="0"/>
              <a:buChar char="•"/>
            </a:pPr>
            <a:r>
              <a:rPr lang="en-US" dirty="0"/>
              <a:t> Palestine could be one of the top locations for solar system </a:t>
            </a:r>
            <a:r>
              <a:rPr lang="en-US" dirty="0" smtClean="0"/>
              <a:t>applications.</a:t>
            </a:r>
          </a:p>
          <a:p>
            <a:pPr algn="justLow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Palestine </a:t>
            </a:r>
            <a:r>
              <a:rPr lang="en-US" dirty="0"/>
              <a:t>has an average global </a:t>
            </a:r>
            <a:r>
              <a:rPr lang="en-US" dirty="0" smtClean="0"/>
              <a:t>radiation </a:t>
            </a:r>
            <a:r>
              <a:rPr lang="en-US" dirty="0"/>
              <a:t>of 5.4 </a:t>
            </a:r>
            <a:r>
              <a:rPr lang="en-US" dirty="0" smtClean="0"/>
              <a:t>kWh/m2.day</a:t>
            </a:r>
            <a:r>
              <a:rPr lang="en-US" dirty="0"/>
              <a:t>, and 3,000 sunshine hours per </a:t>
            </a:r>
            <a:r>
              <a:rPr lang="en-US" dirty="0" smtClean="0"/>
              <a:t>year.</a:t>
            </a:r>
            <a:endParaRPr lang="en-US" dirty="0"/>
          </a:p>
          <a:p>
            <a:pPr algn="justLow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9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Future Works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00275"/>
            <a:ext cx="9720073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Designing </a:t>
            </a:r>
            <a:r>
              <a:rPr lang="en-US" dirty="0"/>
              <a:t>and optimizing a more effective power block with Trilateral ORC by using EBSILON software.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 Considering </a:t>
            </a:r>
            <a:r>
              <a:rPr lang="en-US" dirty="0"/>
              <a:t>hybridization between parabolic trough collectors and biomass recourses, in order to obtain 24 operating hours.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 Including </a:t>
            </a:r>
            <a:r>
              <a:rPr lang="en-US" dirty="0"/>
              <a:t>a more detailed cost analysis taking in consideration </a:t>
            </a:r>
            <a:r>
              <a:rPr lang="en-US" dirty="0" smtClean="0"/>
              <a:t>taxes </a:t>
            </a:r>
            <a:r>
              <a:rPr lang="en-US" dirty="0"/>
              <a:t>and power degradation.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 This </a:t>
            </a:r>
            <a:r>
              <a:rPr lang="en-US" dirty="0"/>
              <a:t>project would be more feasible if it wasn’t intended for generating electricity to commercial purposes. It is recommended to design it for energy consuming </a:t>
            </a:r>
            <a:r>
              <a:rPr lang="en-US" dirty="0" smtClean="0"/>
              <a:t>facilities.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984460"/>
            <a:ext cx="9720072" cy="99888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600" dirty="0"/>
              <a:t>Objectives</a:t>
            </a:r>
            <a:br>
              <a:rPr lang="en-US" sz="3600" dirty="0"/>
            </a:b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54558"/>
            <a:ext cx="9720073" cy="4145711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present </a:t>
            </a:r>
            <a:r>
              <a:rPr lang="en-US" dirty="0" smtClean="0"/>
              <a:t>an ORC power </a:t>
            </a:r>
            <a:r>
              <a:rPr lang="en-US" dirty="0"/>
              <a:t>plant driven by parabolic trough collectors in Palestine, by using SAM software.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 To </a:t>
            </a:r>
            <a:r>
              <a:rPr lang="en-US" dirty="0"/>
              <a:t>study the annual performance of the proposed power plant.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 To </a:t>
            </a:r>
            <a:r>
              <a:rPr lang="en-US" dirty="0"/>
              <a:t>study the feasibility of the PTC-ORC in Palestine.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 To </a:t>
            </a:r>
            <a:r>
              <a:rPr lang="en-US" dirty="0"/>
              <a:t>compare between a steam </a:t>
            </a:r>
            <a:r>
              <a:rPr lang="en-US" dirty="0" err="1"/>
              <a:t>Rankine</a:t>
            </a:r>
            <a:r>
              <a:rPr lang="en-US" dirty="0"/>
              <a:t> cycle and the proposed PTC-ORC with the same capacity.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07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4128" y="786384"/>
            <a:ext cx="9720072" cy="149961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Methodology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5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758" y="1536192"/>
            <a:ext cx="3018812" cy="4764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73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3" y="721217"/>
            <a:ext cx="9968247" cy="51644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96214" y="721217"/>
            <a:ext cx="579549" cy="1146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8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6" y="412125"/>
            <a:ext cx="9659155" cy="5409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215943" y="6078828"/>
            <a:ext cx="2730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2: Solar ORC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Power Block specifications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448446"/>
              </p:ext>
            </p:extLst>
          </p:nvPr>
        </p:nvGraphicFramePr>
        <p:xfrm>
          <a:off x="1871662" y="2241997"/>
          <a:ext cx="7472364" cy="3615878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36182"/>
                <a:gridCol w="3736182"/>
              </a:tblGrid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Evaporation Pressure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2227 </a:t>
                      </a:r>
                      <a:r>
                        <a:rPr lang="en-US" b="0" dirty="0" err="1" smtClean="0"/>
                        <a:t>kPa</a:t>
                      </a:r>
                      <a:endParaRPr lang="en-US" b="0" dirty="0"/>
                    </a:p>
                  </a:txBody>
                  <a:tcPr/>
                </a:tc>
              </a:tr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Condensation Pressure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74 </a:t>
                      </a:r>
                      <a:r>
                        <a:rPr lang="en-US" b="0" dirty="0" err="1" smtClean="0"/>
                        <a:t>kPa</a:t>
                      </a:r>
                      <a:r>
                        <a:rPr lang="en-US" b="0" dirty="0" smtClean="0"/>
                        <a:t> </a:t>
                      </a:r>
                      <a:endParaRPr lang="en-US" b="0" dirty="0"/>
                    </a:p>
                  </a:txBody>
                  <a:tcPr/>
                </a:tc>
              </a:tr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Design Cycle</a:t>
                      </a:r>
                      <a:r>
                        <a:rPr lang="en-US" sz="2000" b="0" baseline="0" dirty="0" smtClean="0"/>
                        <a:t> Thermal Input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5.43 </a:t>
                      </a:r>
                      <a:r>
                        <a:rPr lang="en-US" b="0" dirty="0" err="1" smtClean="0"/>
                        <a:t>MWt</a:t>
                      </a:r>
                      <a:endParaRPr lang="en-US" b="0" dirty="0"/>
                    </a:p>
                  </a:txBody>
                  <a:tcPr/>
                </a:tc>
              </a:tr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Gross Output Power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1.11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baseline="0" dirty="0" err="1" smtClean="0"/>
                        <a:t>MWe</a:t>
                      </a:r>
                      <a:endParaRPr lang="en-US" b="0" dirty="0"/>
                    </a:p>
                  </a:txBody>
                  <a:tcPr/>
                </a:tc>
              </a:tr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Net Output</a:t>
                      </a:r>
                      <a:r>
                        <a:rPr lang="en-US" sz="2000" b="0" baseline="0" dirty="0" smtClean="0"/>
                        <a:t> Power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 </a:t>
                      </a:r>
                      <a:r>
                        <a:rPr lang="en-US" b="0" dirty="0" err="1" smtClean="0"/>
                        <a:t>MWe</a:t>
                      </a:r>
                      <a:endParaRPr lang="en-US" b="0" dirty="0"/>
                    </a:p>
                  </a:txBody>
                  <a:tcPr/>
                </a:tc>
              </a:tr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Gross to Net Conversion Factor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90%</a:t>
                      </a:r>
                      <a:endParaRPr lang="en-US" b="0" dirty="0"/>
                    </a:p>
                  </a:txBody>
                  <a:tcPr/>
                </a:tc>
              </a:tr>
              <a:tr h="51655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Plant</a:t>
                      </a:r>
                      <a:r>
                        <a:rPr lang="en-US" sz="2000" b="0" baseline="0" dirty="0" smtClean="0"/>
                        <a:t> Thermal Efficiency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20.7%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66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3011401"/>
              </p:ext>
            </p:extLst>
          </p:nvPr>
        </p:nvGraphicFramePr>
        <p:xfrm>
          <a:off x="385763" y="-228600"/>
          <a:ext cx="11515725" cy="648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614363" y="671513"/>
            <a:ext cx="528637" cy="1357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7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1131</TotalTime>
  <Words>804</Words>
  <Application>Microsoft Office PowerPoint</Application>
  <PresentationFormat>Widescreen</PresentationFormat>
  <Paragraphs>206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Tw Cen MT</vt:lpstr>
      <vt:lpstr>Tw Cen MT Condensed</vt:lpstr>
      <vt:lpstr>Wingdings 3</vt:lpstr>
      <vt:lpstr>Integral</vt:lpstr>
      <vt:lpstr>Simulation of 1 Mw Organic rankine cycle coupled to parabolic trough collectors in Palestine</vt:lpstr>
      <vt:lpstr>Outlines</vt:lpstr>
      <vt:lpstr>Overview</vt:lpstr>
      <vt:lpstr> Objectives </vt:lpstr>
      <vt:lpstr> Methodology  </vt:lpstr>
      <vt:lpstr>PowerPoint Presentation</vt:lpstr>
      <vt:lpstr>PowerPoint Presentation</vt:lpstr>
      <vt:lpstr>Power Block specifications</vt:lpstr>
      <vt:lpstr>PowerPoint Presentation</vt:lpstr>
      <vt:lpstr>Design point parameters</vt:lpstr>
      <vt:lpstr>Solar Collector properties</vt:lpstr>
      <vt:lpstr>PowerPoint Presentation</vt:lpstr>
      <vt:lpstr>Thermal Energy Storage system</vt:lpstr>
      <vt:lpstr>Solar field specifications</vt:lpstr>
      <vt:lpstr>Shading Analysis</vt:lpstr>
      <vt:lpstr>Simulation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Comparison of Steam and Organic Rankine Cycles</vt:lpstr>
      <vt:lpstr>Conclusions</vt:lpstr>
      <vt:lpstr>Future Works and Recommendations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Organic rankine cycle coupled to parabolic trough collectors in Palestine</dc:title>
  <dc:creator>hp</dc:creator>
  <cp:lastModifiedBy>hp</cp:lastModifiedBy>
  <cp:revision>120</cp:revision>
  <dcterms:created xsi:type="dcterms:W3CDTF">2022-01-18T13:18:47Z</dcterms:created>
  <dcterms:modified xsi:type="dcterms:W3CDTF">2022-06-23T08:35:28Z</dcterms:modified>
</cp:coreProperties>
</file>