
<file path=[Content_Types].xml><?xml version="1.0" encoding="utf-8"?>
<Types xmlns="http://schemas.openxmlformats.org/package/2006/content-types">
  <Default Extension="fntdata" ContentType="application/x-fontdata"/>
  <Default Extension="jfif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1" r:id="rId1"/>
  </p:sldMasterIdLst>
  <p:notesMasterIdLst>
    <p:notesMasterId r:id="rId19"/>
  </p:notesMasterIdLst>
  <p:sldIdLst>
    <p:sldId id="256" r:id="rId2"/>
    <p:sldId id="258" r:id="rId3"/>
    <p:sldId id="259" r:id="rId4"/>
    <p:sldId id="261" r:id="rId5"/>
    <p:sldId id="309" r:id="rId6"/>
    <p:sldId id="310" r:id="rId7"/>
    <p:sldId id="300" r:id="rId8"/>
    <p:sldId id="301" r:id="rId9"/>
    <p:sldId id="302" r:id="rId10"/>
    <p:sldId id="311" r:id="rId11"/>
    <p:sldId id="312" r:id="rId12"/>
    <p:sldId id="303" r:id="rId13"/>
    <p:sldId id="304" r:id="rId14"/>
    <p:sldId id="305" r:id="rId15"/>
    <p:sldId id="306" r:id="rId16"/>
    <p:sldId id="313" r:id="rId17"/>
    <p:sldId id="308" r:id="rId18"/>
  </p:sldIdLst>
  <p:sldSz cx="9144000" cy="5143500" type="screen16x9"/>
  <p:notesSz cx="6858000" cy="9144000"/>
  <p:embeddedFontLst>
    <p:embeddedFont>
      <p:font typeface="Palanquin Dark" panose="020B0604020202020204" charset="0"/>
      <p:regular r:id="rId20"/>
      <p:bold r:id="rId21"/>
    </p:embeddedFont>
    <p:embeddedFont>
      <p:font typeface="Poppins" panose="00000500000000000000" pitchFamily="2" charset="0"/>
      <p:regular r:id="rId22"/>
      <p:bold r:id="rId23"/>
      <p:italic r:id="rId24"/>
      <p:boldItalic r:id="rId25"/>
    </p:embeddedFont>
    <p:embeddedFont>
      <p:font typeface="Poppins Black" panose="00000A00000000000000" pitchFamily="2" charset="0"/>
      <p:bold r:id="rId26"/>
      <p:boldItalic r:id="rId2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DB40D97-D747-4BE1-8D5D-5F1B81FF9C21}" v="86" dt="2023-06-05T21:29:17.927"/>
  </p1510:revLst>
</p1510:revInfo>
</file>

<file path=ppt/tableStyles.xml><?xml version="1.0" encoding="utf-8"?>
<a:tblStyleLst xmlns:a="http://schemas.openxmlformats.org/drawingml/2006/main" def="{20E0B527-96F1-43BF-9479-BA1F1ED236E2}">
  <a:tblStyle styleId="{20E0B527-96F1-43BF-9479-BA1F1ED236E2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0" autoAdjust="0"/>
    <p:restoredTop sz="92621" autoAdjust="0"/>
  </p:normalViewPr>
  <p:slideViewPr>
    <p:cSldViewPr snapToGrid="0">
      <p:cViewPr varScale="1">
        <p:scale>
          <a:sx n="104" d="100"/>
          <a:sy n="104" d="100"/>
        </p:scale>
        <p:origin x="749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33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32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i Hmaidi" userId="5fcffeec8361106a" providerId="LiveId" clId="{0DB40D97-D747-4BE1-8D5D-5F1B81FF9C21}"/>
    <pc:docChg chg="undo custSel addSld delSld modSld delMainMaster">
      <pc:chgData name="Ali Hmaidi" userId="5fcffeec8361106a" providerId="LiveId" clId="{0DB40D97-D747-4BE1-8D5D-5F1B81FF9C21}" dt="2023-06-05T21:29:30.694" v="2202" actId="20577"/>
      <pc:docMkLst>
        <pc:docMk/>
      </pc:docMkLst>
      <pc:sldChg chg="addSp delSp modSp mod">
        <pc:chgData name="Ali Hmaidi" userId="5fcffeec8361106a" providerId="LiveId" clId="{0DB40D97-D747-4BE1-8D5D-5F1B81FF9C21}" dt="2023-06-03T22:24:21.147" v="378"/>
        <pc:sldMkLst>
          <pc:docMk/>
          <pc:sldMk cId="0" sldId="256"/>
        </pc:sldMkLst>
        <pc:spChg chg="mod">
          <ac:chgData name="Ali Hmaidi" userId="5fcffeec8361106a" providerId="LiveId" clId="{0DB40D97-D747-4BE1-8D5D-5F1B81FF9C21}" dt="2023-06-03T22:02:18.745" v="42" actId="1076"/>
          <ac:spMkLst>
            <pc:docMk/>
            <pc:sldMk cId="0" sldId="256"/>
            <ac:spMk id="222" creationId="{00000000-0000-0000-0000-000000000000}"/>
          </ac:spMkLst>
        </pc:spChg>
        <pc:spChg chg="mod">
          <ac:chgData name="Ali Hmaidi" userId="5fcffeec8361106a" providerId="LiveId" clId="{0DB40D97-D747-4BE1-8D5D-5F1B81FF9C21}" dt="2023-06-03T22:02:25.566" v="43" actId="1076"/>
          <ac:spMkLst>
            <pc:docMk/>
            <pc:sldMk cId="0" sldId="256"/>
            <ac:spMk id="223" creationId="{00000000-0000-0000-0000-000000000000}"/>
          </ac:spMkLst>
        </pc:spChg>
        <pc:spChg chg="mod">
          <ac:chgData name="Ali Hmaidi" userId="5fcffeec8361106a" providerId="LiveId" clId="{0DB40D97-D747-4BE1-8D5D-5F1B81FF9C21}" dt="2023-06-03T22:24:21.147" v="378"/>
          <ac:spMkLst>
            <pc:docMk/>
            <pc:sldMk cId="0" sldId="256"/>
            <ac:spMk id="224" creationId="{00000000-0000-0000-0000-000000000000}"/>
          </ac:spMkLst>
        </pc:spChg>
        <pc:grpChg chg="del mod">
          <ac:chgData name="Ali Hmaidi" userId="5fcffeec8361106a" providerId="LiveId" clId="{0DB40D97-D747-4BE1-8D5D-5F1B81FF9C21}" dt="2023-06-03T22:07:36.271" v="95" actId="478"/>
          <ac:grpSpMkLst>
            <pc:docMk/>
            <pc:sldMk cId="0" sldId="256"/>
            <ac:grpSpMk id="168" creationId="{00000000-0000-0000-0000-000000000000}"/>
          </ac:grpSpMkLst>
        </pc:grpChg>
        <pc:picChg chg="add del mod">
          <ac:chgData name="Ali Hmaidi" userId="5fcffeec8361106a" providerId="LiveId" clId="{0DB40D97-D747-4BE1-8D5D-5F1B81FF9C21}" dt="2023-06-03T22:06:43.070" v="89" actId="478"/>
          <ac:picMkLst>
            <pc:docMk/>
            <pc:sldMk cId="0" sldId="256"/>
            <ac:picMk id="3" creationId="{5EFB79CD-DA87-5D53-65FB-96EF3213E620}"/>
          </ac:picMkLst>
        </pc:picChg>
        <pc:picChg chg="add mod">
          <ac:chgData name="Ali Hmaidi" userId="5fcffeec8361106a" providerId="LiveId" clId="{0DB40D97-D747-4BE1-8D5D-5F1B81FF9C21}" dt="2023-06-03T22:07:55.376" v="102" actId="1076"/>
          <ac:picMkLst>
            <pc:docMk/>
            <pc:sldMk cId="0" sldId="256"/>
            <ac:picMk id="5" creationId="{196FDA18-3177-4029-8044-A3A9B40203DD}"/>
          </ac:picMkLst>
        </pc:picChg>
      </pc:sldChg>
      <pc:sldChg chg="del">
        <pc:chgData name="Ali Hmaidi" userId="5fcffeec8361106a" providerId="LiveId" clId="{0DB40D97-D747-4BE1-8D5D-5F1B81FF9C21}" dt="2023-06-04T07:13:46.399" v="751" actId="47"/>
        <pc:sldMkLst>
          <pc:docMk/>
          <pc:sldMk cId="0" sldId="257"/>
        </pc:sldMkLst>
      </pc:sldChg>
      <pc:sldChg chg="addSp delSp modSp mod">
        <pc:chgData name="Ali Hmaidi" userId="5fcffeec8361106a" providerId="LiveId" clId="{0DB40D97-D747-4BE1-8D5D-5F1B81FF9C21}" dt="2023-06-04T07:47:20.776" v="815" actId="20577"/>
        <pc:sldMkLst>
          <pc:docMk/>
          <pc:sldMk cId="0" sldId="258"/>
        </pc:sldMkLst>
        <pc:spChg chg="add del mod">
          <ac:chgData name="Ali Hmaidi" userId="5fcffeec8361106a" providerId="LiveId" clId="{0DB40D97-D747-4BE1-8D5D-5F1B81FF9C21}" dt="2023-06-03T22:09:49.402" v="112" actId="478"/>
          <ac:spMkLst>
            <pc:docMk/>
            <pc:sldMk cId="0" sldId="258"/>
            <ac:spMk id="3" creationId="{9F657047-B66F-88CF-C9F5-051058D5438B}"/>
          </ac:spMkLst>
        </pc:spChg>
        <pc:spChg chg="add del mod">
          <ac:chgData name="Ali Hmaidi" userId="5fcffeec8361106a" providerId="LiveId" clId="{0DB40D97-D747-4BE1-8D5D-5F1B81FF9C21}" dt="2023-06-03T22:10:55.458" v="137" actId="478"/>
          <ac:spMkLst>
            <pc:docMk/>
            <pc:sldMk cId="0" sldId="258"/>
            <ac:spMk id="5" creationId="{9C730CE4-2733-6A34-8CA6-ED3311D5964F}"/>
          </ac:spMkLst>
        </pc:spChg>
        <pc:spChg chg="add del mod">
          <ac:chgData name="Ali Hmaidi" userId="5fcffeec8361106a" providerId="LiveId" clId="{0DB40D97-D747-4BE1-8D5D-5F1B81FF9C21}" dt="2023-06-03T22:10:39.333" v="130" actId="478"/>
          <ac:spMkLst>
            <pc:docMk/>
            <pc:sldMk cId="0" sldId="258"/>
            <ac:spMk id="7" creationId="{97E98F52-FC32-67C7-AEE5-D09EDDCBB066}"/>
          </ac:spMkLst>
        </pc:spChg>
        <pc:spChg chg="add del mod">
          <ac:chgData name="Ali Hmaidi" userId="5fcffeec8361106a" providerId="LiveId" clId="{0DB40D97-D747-4BE1-8D5D-5F1B81FF9C21}" dt="2023-06-03T22:10:49.474" v="135" actId="478"/>
          <ac:spMkLst>
            <pc:docMk/>
            <pc:sldMk cId="0" sldId="258"/>
            <ac:spMk id="9" creationId="{1DD7BD26-D5AB-26CE-9DA6-89005E225236}"/>
          </ac:spMkLst>
        </pc:spChg>
        <pc:spChg chg="add del mod">
          <ac:chgData name="Ali Hmaidi" userId="5fcffeec8361106a" providerId="LiveId" clId="{0DB40D97-D747-4BE1-8D5D-5F1B81FF9C21}" dt="2023-06-03T22:11:06.721" v="142" actId="478"/>
          <ac:spMkLst>
            <pc:docMk/>
            <pc:sldMk cId="0" sldId="258"/>
            <ac:spMk id="11" creationId="{1FF0A02D-1246-6E8F-B787-653AAD739B8C}"/>
          </ac:spMkLst>
        </pc:spChg>
        <pc:spChg chg="add mod">
          <ac:chgData name="Ali Hmaidi" userId="5fcffeec8361106a" providerId="LiveId" clId="{0DB40D97-D747-4BE1-8D5D-5F1B81FF9C21}" dt="2023-06-03T22:18:26.388" v="255" actId="207"/>
          <ac:spMkLst>
            <pc:docMk/>
            <pc:sldMk cId="0" sldId="258"/>
            <ac:spMk id="12" creationId="{E64BC7B2-5941-C002-1CE7-D8811A8E77C6}"/>
          </ac:spMkLst>
        </pc:spChg>
        <pc:spChg chg="add mod">
          <ac:chgData name="Ali Hmaidi" userId="5fcffeec8361106a" providerId="LiveId" clId="{0DB40D97-D747-4BE1-8D5D-5F1B81FF9C21}" dt="2023-06-03T22:18:26.388" v="255" actId="207"/>
          <ac:spMkLst>
            <pc:docMk/>
            <pc:sldMk cId="0" sldId="258"/>
            <ac:spMk id="13" creationId="{C108ABC8-5D33-1BAB-17A1-93C6B383635C}"/>
          </ac:spMkLst>
        </pc:spChg>
        <pc:spChg chg="add mod">
          <ac:chgData name="Ali Hmaidi" userId="5fcffeec8361106a" providerId="LiveId" clId="{0DB40D97-D747-4BE1-8D5D-5F1B81FF9C21}" dt="2023-06-03T22:18:26.388" v="255" actId="207"/>
          <ac:spMkLst>
            <pc:docMk/>
            <pc:sldMk cId="0" sldId="258"/>
            <ac:spMk id="14" creationId="{E7259C39-2B25-8189-74FE-6BB3F3E5FB8F}"/>
          </ac:spMkLst>
        </pc:spChg>
        <pc:spChg chg="add mod">
          <ac:chgData name="Ali Hmaidi" userId="5fcffeec8361106a" providerId="LiveId" clId="{0DB40D97-D747-4BE1-8D5D-5F1B81FF9C21}" dt="2023-06-03T22:18:26.388" v="255" actId="207"/>
          <ac:spMkLst>
            <pc:docMk/>
            <pc:sldMk cId="0" sldId="258"/>
            <ac:spMk id="15" creationId="{3E65BE15-27CC-30FB-55E8-7DEBA4B15577}"/>
          </ac:spMkLst>
        </pc:spChg>
        <pc:spChg chg="add mod">
          <ac:chgData name="Ali Hmaidi" userId="5fcffeec8361106a" providerId="LiveId" clId="{0DB40D97-D747-4BE1-8D5D-5F1B81FF9C21}" dt="2023-06-03T22:18:26.388" v="255" actId="207"/>
          <ac:spMkLst>
            <pc:docMk/>
            <pc:sldMk cId="0" sldId="258"/>
            <ac:spMk id="16" creationId="{3384C1D1-4175-A7BA-6FBA-B5BB550CFC5F}"/>
          </ac:spMkLst>
        </pc:spChg>
        <pc:spChg chg="add mod">
          <ac:chgData name="Ali Hmaidi" userId="5fcffeec8361106a" providerId="LiveId" clId="{0DB40D97-D747-4BE1-8D5D-5F1B81FF9C21}" dt="2023-06-03T22:18:26.388" v="255" actId="207"/>
          <ac:spMkLst>
            <pc:docMk/>
            <pc:sldMk cId="0" sldId="258"/>
            <ac:spMk id="17" creationId="{7F4857F1-F359-949C-8FDC-CBD8AFA7B21B}"/>
          </ac:spMkLst>
        </pc:spChg>
        <pc:spChg chg="add mod">
          <ac:chgData name="Ali Hmaidi" userId="5fcffeec8361106a" providerId="LiveId" clId="{0DB40D97-D747-4BE1-8D5D-5F1B81FF9C21}" dt="2023-06-03T22:18:26.388" v="255" actId="207"/>
          <ac:spMkLst>
            <pc:docMk/>
            <pc:sldMk cId="0" sldId="258"/>
            <ac:spMk id="18" creationId="{68740619-BA6F-46C9-6406-A86AE5D8B373}"/>
          </ac:spMkLst>
        </pc:spChg>
        <pc:spChg chg="add mod">
          <ac:chgData name="Ali Hmaidi" userId="5fcffeec8361106a" providerId="LiveId" clId="{0DB40D97-D747-4BE1-8D5D-5F1B81FF9C21}" dt="2023-06-04T07:30:19.676" v="803" actId="14100"/>
          <ac:spMkLst>
            <pc:docMk/>
            <pc:sldMk cId="0" sldId="258"/>
            <ac:spMk id="20" creationId="{3B1035DD-0CAF-4AD1-FC74-D7D7E7DB4981}"/>
          </ac:spMkLst>
        </pc:spChg>
        <pc:spChg chg="add mod">
          <ac:chgData name="Ali Hmaidi" userId="5fcffeec8361106a" providerId="LiveId" clId="{0DB40D97-D747-4BE1-8D5D-5F1B81FF9C21}" dt="2023-06-03T22:20:34.364" v="289" actId="113"/>
          <ac:spMkLst>
            <pc:docMk/>
            <pc:sldMk cId="0" sldId="258"/>
            <ac:spMk id="22" creationId="{E9BEAC14-0DB7-4D7B-AE40-9BA8623F8332}"/>
          </ac:spMkLst>
        </pc:spChg>
        <pc:spChg chg="add mod">
          <ac:chgData name="Ali Hmaidi" userId="5fcffeec8361106a" providerId="LiveId" clId="{0DB40D97-D747-4BE1-8D5D-5F1B81FF9C21}" dt="2023-06-03T22:20:59.947" v="311"/>
          <ac:spMkLst>
            <pc:docMk/>
            <pc:sldMk cId="0" sldId="258"/>
            <ac:spMk id="24" creationId="{1A93BA05-4E7A-1276-065C-CCE2ADCB07AC}"/>
          </ac:spMkLst>
        </pc:spChg>
        <pc:spChg chg="add del">
          <ac:chgData name="Ali Hmaidi" userId="5fcffeec8361106a" providerId="LiveId" clId="{0DB40D97-D747-4BE1-8D5D-5F1B81FF9C21}" dt="2023-06-03T22:16:28.284" v="213" actId="22"/>
          <ac:spMkLst>
            <pc:docMk/>
            <pc:sldMk cId="0" sldId="258"/>
            <ac:spMk id="26" creationId="{CDE05FB9-D341-BF22-2E76-F2940EC4048B}"/>
          </ac:spMkLst>
        </pc:spChg>
        <pc:spChg chg="add mod">
          <ac:chgData name="Ali Hmaidi" userId="5fcffeec8361106a" providerId="LiveId" clId="{0DB40D97-D747-4BE1-8D5D-5F1B81FF9C21}" dt="2023-06-03T22:18:26.388" v="255" actId="207"/>
          <ac:spMkLst>
            <pc:docMk/>
            <pc:sldMk cId="0" sldId="258"/>
            <ac:spMk id="27" creationId="{0E4D84A8-81CC-AEFA-826E-30609F9E46E0}"/>
          </ac:spMkLst>
        </pc:spChg>
        <pc:spChg chg="add mod">
          <ac:chgData name="Ali Hmaidi" userId="5fcffeec8361106a" providerId="LiveId" clId="{0DB40D97-D747-4BE1-8D5D-5F1B81FF9C21}" dt="2023-06-03T22:18:26.388" v="255" actId="207"/>
          <ac:spMkLst>
            <pc:docMk/>
            <pc:sldMk cId="0" sldId="258"/>
            <ac:spMk id="28" creationId="{9EF866BD-9273-45BF-85E9-BC872F63991E}"/>
          </ac:spMkLst>
        </pc:spChg>
        <pc:spChg chg="add mod">
          <ac:chgData name="Ali Hmaidi" userId="5fcffeec8361106a" providerId="LiveId" clId="{0DB40D97-D747-4BE1-8D5D-5F1B81FF9C21}" dt="2023-06-03T22:18:26.388" v="255" actId="207"/>
          <ac:spMkLst>
            <pc:docMk/>
            <pc:sldMk cId="0" sldId="258"/>
            <ac:spMk id="29" creationId="{ABB2D3A1-8AF4-A88C-4053-08779AAB2CD6}"/>
          </ac:spMkLst>
        </pc:spChg>
        <pc:spChg chg="add mod">
          <ac:chgData name="Ali Hmaidi" userId="5fcffeec8361106a" providerId="LiveId" clId="{0DB40D97-D747-4BE1-8D5D-5F1B81FF9C21}" dt="2023-06-03T22:18:26.388" v="255" actId="207"/>
          <ac:spMkLst>
            <pc:docMk/>
            <pc:sldMk cId="0" sldId="258"/>
            <ac:spMk id="30" creationId="{F4DDB7F3-1BAC-CC6C-ECE8-4B0D4B751D40}"/>
          </ac:spMkLst>
        </pc:spChg>
        <pc:spChg chg="add del mod">
          <ac:chgData name="Ali Hmaidi" userId="5fcffeec8361106a" providerId="LiveId" clId="{0DB40D97-D747-4BE1-8D5D-5F1B81FF9C21}" dt="2023-06-03T22:16:55.113" v="223"/>
          <ac:spMkLst>
            <pc:docMk/>
            <pc:sldMk cId="0" sldId="258"/>
            <ac:spMk id="31" creationId="{72D695DA-2F0C-01A7-BD6F-D5B4EFF0BE6B}"/>
          </ac:spMkLst>
        </pc:spChg>
        <pc:spChg chg="add del mod">
          <ac:chgData name="Ali Hmaidi" userId="5fcffeec8361106a" providerId="LiveId" clId="{0DB40D97-D747-4BE1-8D5D-5F1B81FF9C21}" dt="2023-06-03T22:16:55.113" v="223"/>
          <ac:spMkLst>
            <pc:docMk/>
            <pc:sldMk cId="0" sldId="258"/>
            <ac:spMk id="32" creationId="{6EA6A146-EB56-17B5-B799-A181564307B8}"/>
          </ac:spMkLst>
        </pc:spChg>
        <pc:spChg chg="add mod">
          <ac:chgData name="Ali Hmaidi" userId="5fcffeec8361106a" providerId="LiveId" clId="{0DB40D97-D747-4BE1-8D5D-5F1B81FF9C21}" dt="2023-06-03T22:18:26.388" v="255" actId="207"/>
          <ac:spMkLst>
            <pc:docMk/>
            <pc:sldMk cId="0" sldId="258"/>
            <ac:spMk id="33" creationId="{2B1F20B9-0B77-EA1D-C4F0-1E151CC02F0C}"/>
          </ac:spMkLst>
        </pc:spChg>
        <pc:spChg chg="add mod">
          <ac:chgData name="Ali Hmaidi" userId="5fcffeec8361106a" providerId="LiveId" clId="{0DB40D97-D747-4BE1-8D5D-5F1B81FF9C21}" dt="2023-06-03T22:18:26.388" v="255" actId="207"/>
          <ac:spMkLst>
            <pc:docMk/>
            <pc:sldMk cId="0" sldId="258"/>
            <ac:spMk id="34" creationId="{1C6F0AE4-98FE-551D-CEBE-4E3751099EE0}"/>
          </ac:spMkLst>
        </pc:spChg>
        <pc:spChg chg="add mod">
          <ac:chgData name="Ali Hmaidi" userId="5fcffeec8361106a" providerId="LiveId" clId="{0DB40D97-D747-4BE1-8D5D-5F1B81FF9C21}" dt="2023-06-03T22:18:26.388" v="255" actId="207"/>
          <ac:spMkLst>
            <pc:docMk/>
            <pc:sldMk cId="0" sldId="258"/>
            <ac:spMk id="35" creationId="{89A1DC78-2339-0A36-C6D9-3917CA05540F}"/>
          </ac:spMkLst>
        </pc:spChg>
        <pc:spChg chg="add mod">
          <ac:chgData name="Ali Hmaidi" userId="5fcffeec8361106a" providerId="LiveId" clId="{0DB40D97-D747-4BE1-8D5D-5F1B81FF9C21}" dt="2023-06-03T22:18:26.388" v="255" actId="207"/>
          <ac:spMkLst>
            <pc:docMk/>
            <pc:sldMk cId="0" sldId="258"/>
            <ac:spMk id="36" creationId="{2232E369-321D-970C-E9F3-02DDD5A73E7D}"/>
          </ac:spMkLst>
        </pc:spChg>
        <pc:spChg chg="add mod">
          <ac:chgData name="Ali Hmaidi" userId="5fcffeec8361106a" providerId="LiveId" clId="{0DB40D97-D747-4BE1-8D5D-5F1B81FF9C21}" dt="2023-06-03T22:18:26.388" v="255" actId="207"/>
          <ac:spMkLst>
            <pc:docMk/>
            <pc:sldMk cId="0" sldId="258"/>
            <ac:spMk id="37" creationId="{DA9EB2AC-18C3-0911-9CBC-E7A85F9588CC}"/>
          </ac:spMkLst>
        </pc:spChg>
        <pc:spChg chg="add mod">
          <ac:chgData name="Ali Hmaidi" userId="5fcffeec8361106a" providerId="LiveId" clId="{0DB40D97-D747-4BE1-8D5D-5F1B81FF9C21}" dt="2023-06-03T22:18:26.388" v="255" actId="207"/>
          <ac:spMkLst>
            <pc:docMk/>
            <pc:sldMk cId="0" sldId="258"/>
            <ac:spMk id="38" creationId="{50CA7D91-B246-33EB-0459-5FF1A4D4D3EE}"/>
          </ac:spMkLst>
        </pc:spChg>
        <pc:spChg chg="add mod">
          <ac:chgData name="Ali Hmaidi" userId="5fcffeec8361106a" providerId="LiveId" clId="{0DB40D97-D747-4BE1-8D5D-5F1B81FF9C21}" dt="2023-06-03T22:18:26.388" v="255" actId="207"/>
          <ac:spMkLst>
            <pc:docMk/>
            <pc:sldMk cId="0" sldId="258"/>
            <ac:spMk id="39" creationId="{439A720D-F44F-4C56-6194-1935F6FD9F37}"/>
          </ac:spMkLst>
        </pc:spChg>
        <pc:spChg chg="add mod">
          <ac:chgData name="Ali Hmaidi" userId="5fcffeec8361106a" providerId="LiveId" clId="{0DB40D97-D747-4BE1-8D5D-5F1B81FF9C21}" dt="2023-06-03T22:18:26.388" v="255" actId="207"/>
          <ac:spMkLst>
            <pc:docMk/>
            <pc:sldMk cId="0" sldId="258"/>
            <ac:spMk id="40" creationId="{6CE69874-3EAF-E045-8F5A-BCA3FE7C2E0E}"/>
          </ac:spMkLst>
        </pc:spChg>
        <pc:spChg chg="add mod">
          <ac:chgData name="Ali Hmaidi" userId="5fcffeec8361106a" providerId="LiveId" clId="{0DB40D97-D747-4BE1-8D5D-5F1B81FF9C21}" dt="2023-06-03T22:18:26.388" v="255" actId="207"/>
          <ac:spMkLst>
            <pc:docMk/>
            <pc:sldMk cId="0" sldId="258"/>
            <ac:spMk id="41" creationId="{8579D77E-DE86-47D0-16B2-86E1442064C3}"/>
          </ac:spMkLst>
        </pc:spChg>
        <pc:spChg chg="add mod">
          <ac:chgData name="Ali Hmaidi" userId="5fcffeec8361106a" providerId="LiveId" clId="{0DB40D97-D747-4BE1-8D5D-5F1B81FF9C21}" dt="2023-06-03T22:18:26.388" v="255" actId="207"/>
          <ac:spMkLst>
            <pc:docMk/>
            <pc:sldMk cId="0" sldId="258"/>
            <ac:spMk id="42" creationId="{FE358ADA-0898-7C76-A99A-71E5EF771E14}"/>
          </ac:spMkLst>
        </pc:spChg>
        <pc:spChg chg="add mod">
          <ac:chgData name="Ali Hmaidi" userId="5fcffeec8361106a" providerId="LiveId" clId="{0DB40D97-D747-4BE1-8D5D-5F1B81FF9C21}" dt="2023-06-03T22:18:26.388" v="255" actId="207"/>
          <ac:spMkLst>
            <pc:docMk/>
            <pc:sldMk cId="0" sldId="258"/>
            <ac:spMk id="43" creationId="{F3705EDC-1861-5626-1CEF-5033531B6F2D}"/>
          </ac:spMkLst>
        </pc:spChg>
        <pc:spChg chg="add mod">
          <ac:chgData name="Ali Hmaidi" userId="5fcffeec8361106a" providerId="LiveId" clId="{0DB40D97-D747-4BE1-8D5D-5F1B81FF9C21}" dt="2023-06-03T22:18:26.388" v="255" actId="207"/>
          <ac:spMkLst>
            <pc:docMk/>
            <pc:sldMk cId="0" sldId="258"/>
            <ac:spMk id="44" creationId="{19A79E0D-08BA-5D0F-5186-DCED392402AA}"/>
          </ac:spMkLst>
        </pc:spChg>
        <pc:spChg chg="add mod">
          <ac:chgData name="Ali Hmaidi" userId="5fcffeec8361106a" providerId="LiveId" clId="{0DB40D97-D747-4BE1-8D5D-5F1B81FF9C21}" dt="2023-06-04T07:47:20.776" v="815" actId="20577"/>
          <ac:spMkLst>
            <pc:docMk/>
            <pc:sldMk cId="0" sldId="258"/>
            <ac:spMk id="46" creationId="{42AF3963-2C25-98B9-25F5-4A86242C8E4D}"/>
          </ac:spMkLst>
        </pc:spChg>
        <pc:spChg chg="add mod">
          <ac:chgData name="Ali Hmaidi" userId="5fcffeec8361106a" providerId="LiveId" clId="{0DB40D97-D747-4BE1-8D5D-5F1B81FF9C21}" dt="2023-06-03T22:21:40.008" v="320" actId="113"/>
          <ac:spMkLst>
            <pc:docMk/>
            <pc:sldMk cId="0" sldId="258"/>
            <ac:spMk id="48" creationId="{41FBA39F-027E-A191-DC21-89F7026A2932}"/>
          </ac:spMkLst>
        </pc:spChg>
        <pc:spChg chg="add mod">
          <ac:chgData name="Ali Hmaidi" userId="5fcffeec8361106a" providerId="LiveId" clId="{0DB40D97-D747-4BE1-8D5D-5F1B81FF9C21}" dt="2023-06-03T22:22:03.368" v="340" actId="113"/>
          <ac:spMkLst>
            <pc:docMk/>
            <pc:sldMk cId="0" sldId="258"/>
            <ac:spMk id="50" creationId="{046BB62A-E25C-642E-B1DD-0129D7A348A1}"/>
          </ac:spMkLst>
        </pc:spChg>
        <pc:spChg chg="add mod">
          <ac:chgData name="Ali Hmaidi" userId="5fcffeec8361106a" providerId="LiveId" clId="{0DB40D97-D747-4BE1-8D5D-5F1B81FF9C21}" dt="2023-06-03T22:22:27.107" v="369" actId="113"/>
          <ac:spMkLst>
            <pc:docMk/>
            <pc:sldMk cId="0" sldId="258"/>
            <ac:spMk id="52" creationId="{7E3B16D0-DC97-F476-6905-35BE3F8429C5}"/>
          </ac:spMkLst>
        </pc:spChg>
        <pc:spChg chg="mod">
          <ac:chgData name="Ali Hmaidi" userId="5fcffeec8361106a" providerId="LiveId" clId="{0DB40D97-D747-4BE1-8D5D-5F1B81FF9C21}" dt="2023-06-03T22:18:26.388" v="255" actId="207"/>
          <ac:spMkLst>
            <pc:docMk/>
            <pc:sldMk cId="0" sldId="258"/>
            <ac:spMk id="235" creationId="{00000000-0000-0000-0000-000000000000}"/>
          </ac:spMkLst>
        </pc:spChg>
        <pc:spChg chg="del mod">
          <ac:chgData name="Ali Hmaidi" userId="5fcffeec8361106a" providerId="LiveId" clId="{0DB40D97-D747-4BE1-8D5D-5F1B81FF9C21}" dt="2023-06-03T22:09:49.402" v="112" actId="478"/>
          <ac:spMkLst>
            <pc:docMk/>
            <pc:sldMk cId="0" sldId="258"/>
            <ac:spMk id="236" creationId="{00000000-0000-0000-0000-000000000000}"/>
          </ac:spMkLst>
        </pc:spChg>
        <pc:spChg chg="del mod">
          <ac:chgData name="Ali Hmaidi" userId="5fcffeec8361106a" providerId="LiveId" clId="{0DB40D97-D747-4BE1-8D5D-5F1B81FF9C21}" dt="2023-06-03T22:10:57.146" v="138" actId="478"/>
          <ac:spMkLst>
            <pc:docMk/>
            <pc:sldMk cId="0" sldId="258"/>
            <ac:spMk id="237" creationId="{00000000-0000-0000-0000-000000000000}"/>
          </ac:spMkLst>
        </pc:spChg>
        <pc:spChg chg="del mod">
          <ac:chgData name="Ali Hmaidi" userId="5fcffeec8361106a" providerId="LiveId" clId="{0DB40D97-D747-4BE1-8D5D-5F1B81FF9C21}" dt="2023-06-03T22:10:30.493" v="125" actId="478"/>
          <ac:spMkLst>
            <pc:docMk/>
            <pc:sldMk cId="0" sldId="258"/>
            <ac:spMk id="238" creationId="{00000000-0000-0000-0000-000000000000}"/>
          </ac:spMkLst>
        </pc:spChg>
        <pc:spChg chg="del mod">
          <ac:chgData name="Ali Hmaidi" userId="5fcffeec8361106a" providerId="LiveId" clId="{0DB40D97-D747-4BE1-8D5D-5F1B81FF9C21}" dt="2023-06-03T22:10:09.376" v="117" actId="478"/>
          <ac:spMkLst>
            <pc:docMk/>
            <pc:sldMk cId="0" sldId="258"/>
            <ac:spMk id="239" creationId="{00000000-0000-0000-0000-000000000000}"/>
          </ac:spMkLst>
        </pc:spChg>
        <pc:spChg chg="del mod">
          <ac:chgData name="Ali Hmaidi" userId="5fcffeec8361106a" providerId="LiveId" clId="{0DB40D97-D747-4BE1-8D5D-5F1B81FF9C21}" dt="2023-06-03T22:10:04.610" v="116" actId="478"/>
          <ac:spMkLst>
            <pc:docMk/>
            <pc:sldMk cId="0" sldId="258"/>
            <ac:spMk id="240" creationId="{00000000-0000-0000-0000-000000000000}"/>
          </ac:spMkLst>
        </pc:spChg>
        <pc:spChg chg="mod">
          <ac:chgData name="Ali Hmaidi" userId="5fcffeec8361106a" providerId="LiveId" clId="{0DB40D97-D747-4BE1-8D5D-5F1B81FF9C21}" dt="2023-06-03T22:18:26.388" v="255" actId="207"/>
          <ac:spMkLst>
            <pc:docMk/>
            <pc:sldMk cId="0" sldId="258"/>
            <ac:spMk id="241" creationId="{00000000-0000-0000-0000-000000000000}"/>
          </ac:spMkLst>
        </pc:spChg>
        <pc:spChg chg="mod">
          <ac:chgData name="Ali Hmaidi" userId="5fcffeec8361106a" providerId="LiveId" clId="{0DB40D97-D747-4BE1-8D5D-5F1B81FF9C21}" dt="2023-06-03T22:19:53.751" v="279" actId="113"/>
          <ac:spMkLst>
            <pc:docMk/>
            <pc:sldMk cId="0" sldId="258"/>
            <ac:spMk id="242" creationId="{00000000-0000-0000-0000-000000000000}"/>
          </ac:spMkLst>
        </pc:spChg>
        <pc:spChg chg="mod">
          <ac:chgData name="Ali Hmaidi" userId="5fcffeec8361106a" providerId="LiveId" clId="{0DB40D97-D747-4BE1-8D5D-5F1B81FF9C21}" dt="2023-06-03T22:18:26.388" v="255" actId="207"/>
          <ac:spMkLst>
            <pc:docMk/>
            <pc:sldMk cId="0" sldId="258"/>
            <ac:spMk id="243" creationId="{00000000-0000-0000-0000-000000000000}"/>
          </ac:spMkLst>
        </pc:spChg>
        <pc:spChg chg="del mod">
          <ac:chgData name="Ali Hmaidi" userId="5fcffeec8361106a" providerId="LiveId" clId="{0DB40D97-D747-4BE1-8D5D-5F1B81FF9C21}" dt="2023-06-03T22:13:28.320" v="161" actId="478"/>
          <ac:spMkLst>
            <pc:docMk/>
            <pc:sldMk cId="0" sldId="258"/>
            <ac:spMk id="244" creationId="{00000000-0000-0000-0000-000000000000}"/>
          </ac:spMkLst>
        </pc:spChg>
        <pc:spChg chg="del mod">
          <ac:chgData name="Ali Hmaidi" userId="5fcffeec8361106a" providerId="LiveId" clId="{0DB40D97-D747-4BE1-8D5D-5F1B81FF9C21}" dt="2023-06-03T22:10:26.377" v="124" actId="478"/>
          <ac:spMkLst>
            <pc:docMk/>
            <pc:sldMk cId="0" sldId="258"/>
            <ac:spMk id="245" creationId="{00000000-0000-0000-0000-000000000000}"/>
          </ac:spMkLst>
        </pc:spChg>
        <pc:spChg chg="del mod">
          <ac:chgData name="Ali Hmaidi" userId="5fcffeec8361106a" providerId="LiveId" clId="{0DB40D97-D747-4BE1-8D5D-5F1B81FF9C21}" dt="2023-06-03T22:11:02.955" v="140" actId="478"/>
          <ac:spMkLst>
            <pc:docMk/>
            <pc:sldMk cId="0" sldId="258"/>
            <ac:spMk id="246" creationId="{00000000-0000-0000-0000-000000000000}"/>
          </ac:spMkLst>
        </pc:spChg>
        <pc:spChg chg="del mod">
          <ac:chgData name="Ali Hmaidi" userId="5fcffeec8361106a" providerId="LiveId" clId="{0DB40D97-D747-4BE1-8D5D-5F1B81FF9C21}" dt="2023-06-03T22:11:17.361" v="152" actId="478"/>
          <ac:spMkLst>
            <pc:docMk/>
            <pc:sldMk cId="0" sldId="258"/>
            <ac:spMk id="247" creationId="{00000000-0000-0000-0000-000000000000}"/>
          </ac:spMkLst>
        </pc:spChg>
        <pc:spChg chg="del mod">
          <ac:chgData name="Ali Hmaidi" userId="5fcffeec8361106a" providerId="LiveId" clId="{0DB40D97-D747-4BE1-8D5D-5F1B81FF9C21}" dt="2023-06-03T22:10:41.771" v="131" actId="478"/>
          <ac:spMkLst>
            <pc:docMk/>
            <pc:sldMk cId="0" sldId="258"/>
            <ac:spMk id="248" creationId="{00000000-0000-0000-0000-000000000000}"/>
          </ac:spMkLst>
        </pc:spChg>
        <pc:spChg chg="del mod">
          <ac:chgData name="Ali Hmaidi" userId="5fcffeec8361106a" providerId="LiveId" clId="{0DB40D97-D747-4BE1-8D5D-5F1B81FF9C21}" dt="2023-06-03T22:10:46.677" v="133" actId="478"/>
          <ac:spMkLst>
            <pc:docMk/>
            <pc:sldMk cId="0" sldId="258"/>
            <ac:spMk id="249" creationId="{00000000-0000-0000-0000-000000000000}"/>
          </ac:spMkLst>
        </pc:spChg>
        <pc:spChg chg="del mod">
          <ac:chgData name="Ali Hmaidi" userId="5fcffeec8361106a" providerId="LiveId" clId="{0DB40D97-D747-4BE1-8D5D-5F1B81FF9C21}" dt="2023-06-03T22:10:32.607" v="127" actId="478"/>
          <ac:spMkLst>
            <pc:docMk/>
            <pc:sldMk cId="0" sldId="258"/>
            <ac:spMk id="250" creationId="{00000000-0000-0000-0000-000000000000}"/>
          </ac:spMkLst>
        </pc:spChg>
        <pc:spChg chg="del mod">
          <ac:chgData name="Ali Hmaidi" userId="5fcffeec8361106a" providerId="LiveId" clId="{0DB40D97-D747-4BE1-8D5D-5F1B81FF9C21}" dt="2023-06-03T22:09:44.793" v="111" actId="478"/>
          <ac:spMkLst>
            <pc:docMk/>
            <pc:sldMk cId="0" sldId="258"/>
            <ac:spMk id="251" creationId="{00000000-0000-0000-0000-000000000000}"/>
          </ac:spMkLst>
        </pc:spChg>
      </pc:sldChg>
      <pc:sldChg chg="addSp delSp modSp mod">
        <pc:chgData name="Ali Hmaidi" userId="5fcffeec8361106a" providerId="LiveId" clId="{0DB40D97-D747-4BE1-8D5D-5F1B81FF9C21}" dt="2023-06-04T07:27:34.322" v="801" actId="404"/>
        <pc:sldMkLst>
          <pc:docMk/>
          <pc:sldMk cId="0" sldId="259"/>
        </pc:sldMkLst>
        <pc:spChg chg="mod">
          <ac:chgData name="Ali Hmaidi" userId="5fcffeec8361106a" providerId="LiveId" clId="{0DB40D97-D747-4BE1-8D5D-5F1B81FF9C21}" dt="2023-06-04T07:27:34.322" v="801" actId="404"/>
          <ac:spMkLst>
            <pc:docMk/>
            <pc:sldMk cId="0" sldId="259"/>
            <ac:spMk id="257" creationId="{00000000-0000-0000-0000-000000000000}"/>
          </ac:spMkLst>
        </pc:spChg>
        <pc:spChg chg="mod">
          <ac:chgData name="Ali Hmaidi" userId="5fcffeec8361106a" providerId="LiveId" clId="{0DB40D97-D747-4BE1-8D5D-5F1B81FF9C21}" dt="2023-06-03T22:24:48.042" v="379"/>
          <ac:spMkLst>
            <pc:docMk/>
            <pc:sldMk cId="0" sldId="259"/>
            <ac:spMk id="258" creationId="{00000000-0000-0000-0000-000000000000}"/>
          </ac:spMkLst>
        </pc:spChg>
        <pc:grpChg chg="del">
          <ac:chgData name="Ali Hmaidi" userId="5fcffeec8361106a" providerId="LiveId" clId="{0DB40D97-D747-4BE1-8D5D-5F1B81FF9C21}" dt="2023-06-03T22:27:37.583" v="396" actId="478"/>
          <ac:grpSpMkLst>
            <pc:docMk/>
            <pc:sldMk cId="0" sldId="259"/>
            <ac:grpSpMk id="259" creationId="{00000000-0000-0000-0000-000000000000}"/>
          </ac:grpSpMkLst>
        </pc:grpChg>
        <pc:picChg chg="add del mod">
          <ac:chgData name="Ali Hmaidi" userId="5fcffeec8361106a" providerId="LiveId" clId="{0DB40D97-D747-4BE1-8D5D-5F1B81FF9C21}" dt="2023-06-03T22:27:00.703" v="390" actId="931"/>
          <ac:picMkLst>
            <pc:docMk/>
            <pc:sldMk cId="0" sldId="259"/>
            <ac:picMk id="3" creationId="{AD9F71BE-6DB8-930A-00E8-7B48422A51F4}"/>
          </ac:picMkLst>
        </pc:picChg>
        <pc:picChg chg="add del mod">
          <ac:chgData name="Ali Hmaidi" userId="5fcffeec8361106a" providerId="LiveId" clId="{0DB40D97-D747-4BE1-8D5D-5F1B81FF9C21}" dt="2023-06-03T22:27:58.882" v="398" actId="478"/>
          <ac:picMkLst>
            <pc:docMk/>
            <pc:sldMk cId="0" sldId="259"/>
            <ac:picMk id="5" creationId="{F8D1BD3F-7A77-8557-58A2-E042E28EBDF6}"/>
          </ac:picMkLst>
        </pc:picChg>
        <pc:picChg chg="add mod">
          <ac:chgData name="Ali Hmaidi" userId="5fcffeec8361106a" providerId="LiveId" clId="{0DB40D97-D747-4BE1-8D5D-5F1B81FF9C21}" dt="2023-06-03T22:30:31.869" v="409" actId="1076"/>
          <ac:picMkLst>
            <pc:docMk/>
            <pc:sldMk cId="0" sldId="259"/>
            <ac:picMk id="7" creationId="{4379D6E8-A1D0-8719-92A0-A4BC9C426483}"/>
          </ac:picMkLst>
        </pc:picChg>
      </pc:sldChg>
      <pc:sldChg chg="del">
        <pc:chgData name="Ali Hmaidi" userId="5fcffeec8361106a" providerId="LiveId" clId="{0DB40D97-D747-4BE1-8D5D-5F1B81FF9C21}" dt="2023-06-03T22:33:34.405" v="410" actId="47"/>
        <pc:sldMkLst>
          <pc:docMk/>
          <pc:sldMk cId="0" sldId="260"/>
        </pc:sldMkLst>
      </pc:sldChg>
      <pc:sldChg chg="modSp mod">
        <pc:chgData name="Ali Hmaidi" userId="5fcffeec8361106a" providerId="LiveId" clId="{0DB40D97-D747-4BE1-8D5D-5F1B81FF9C21}" dt="2023-06-04T07:27:23.922" v="799" actId="403"/>
        <pc:sldMkLst>
          <pc:docMk/>
          <pc:sldMk cId="0" sldId="261"/>
        </pc:sldMkLst>
        <pc:spChg chg="mod">
          <ac:chgData name="Ali Hmaidi" userId="5fcffeec8361106a" providerId="LiveId" clId="{0DB40D97-D747-4BE1-8D5D-5F1B81FF9C21}" dt="2023-06-04T07:25:51.648" v="783" actId="14100"/>
          <ac:spMkLst>
            <pc:docMk/>
            <pc:sldMk cId="0" sldId="261"/>
            <ac:spMk id="409" creationId="{00000000-0000-0000-0000-000000000000}"/>
          </ac:spMkLst>
        </pc:spChg>
        <pc:spChg chg="mod">
          <ac:chgData name="Ali Hmaidi" userId="5fcffeec8361106a" providerId="LiveId" clId="{0DB40D97-D747-4BE1-8D5D-5F1B81FF9C21}" dt="2023-06-04T07:27:23.922" v="799" actId="403"/>
          <ac:spMkLst>
            <pc:docMk/>
            <pc:sldMk cId="0" sldId="261"/>
            <ac:spMk id="410" creationId="{00000000-0000-0000-0000-000000000000}"/>
          </ac:spMkLst>
        </pc:spChg>
      </pc:sldChg>
      <pc:sldChg chg="del">
        <pc:chgData name="Ali Hmaidi" userId="5fcffeec8361106a" providerId="LiveId" clId="{0DB40D97-D747-4BE1-8D5D-5F1B81FF9C21}" dt="2023-06-03T22:51:06.777" v="618" actId="47"/>
        <pc:sldMkLst>
          <pc:docMk/>
          <pc:sldMk cId="0" sldId="262"/>
        </pc:sldMkLst>
      </pc:sldChg>
      <pc:sldChg chg="del">
        <pc:chgData name="Ali Hmaidi" userId="5fcffeec8361106a" providerId="LiveId" clId="{0DB40D97-D747-4BE1-8D5D-5F1B81FF9C21}" dt="2023-06-03T22:51:05.636" v="617" actId="47"/>
        <pc:sldMkLst>
          <pc:docMk/>
          <pc:sldMk cId="0" sldId="263"/>
        </pc:sldMkLst>
      </pc:sldChg>
      <pc:sldChg chg="del">
        <pc:chgData name="Ali Hmaidi" userId="5fcffeec8361106a" providerId="LiveId" clId="{0DB40D97-D747-4BE1-8D5D-5F1B81FF9C21}" dt="2023-06-03T22:51:04.864" v="616" actId="47"/>
        <pc:sldMkLst>
          <pc:docMk/>
          <pc:sldMk cId="0" sldId="264"/>
        </pc:sldMkLst>
      </pc:sldChg>
      <pc:sldChg chg="del">
        <pc:chgData name="Ali Hmaidi" userId="5fcffeec8361106a" providerId="LiveId" clId="{0DB40D97-D747-4BE1-8D5D-5F1B81FF9C21}" dt="2023-06-03T22:51:03.926" v="615" actId="47"/>
        <pc:sldMkLst>
          <pc:docMk/>
          <pc:sldMk cId="0" sldId="265"/>
        </pc:sldMkLst>
      </pc:sldChg>
      <pc:sldChg chg="del">
        <pc:chgData name="Ali Hmaidi" userId="5fcffeec8361106a" providerId="LiveId" clId="{0DB40D97-D747-4BE1-8D5D-5F1B81FF9C21}" dt="2023-06-03T22:51:03.129" v="614" actId="47"/>
        <pc:sldMkLst>
          <pc:docMk/>
          <pc:sldMk cId="0" sldId="266"/>
        </pc:sldMkLst>
      </pc:sldChg>
      <pc:sldChg chg="del">
        <pc:chgData name="Ali Hmaidi" userId="5fcffeec8361106a" providerId="LiveId" clId="{0DB40D97-D747-4BE1-8D5D-5F1B81FF9C21}" dt="2023-06-03T22:51:02.254" v="613" actId="47"/>
        <pc:sldMkLst>
          <pc:docMk/>
          <pc:sldMk cId="0" sldId="267"/>
        </pc:sldMkLst>
      </pc:sldChg>
      <pc:sldChg chg="del">
        <pc:chgData name="Ali Hmaidi" userId="5fcffeec8361106a" providerId="LiveId" clId="{0DB40D97-D747-4BE1-8D5D-5F1B81FF9C21}" dt="2023-06-03T22:51:00.504" v="612" actId="47"/>
        <pc:sldMkLst>
          <pc:docMk/>
          <pc:sldMk cId="0" sldId="268"/>
        </pc:sldMkLst>
      </pc:sldChg>
      <pc:sldChg chg="del">
        <pc:chgData name="Ali Hmaidi" userId="5fcffeec8361106a" providerId="LiveId" clId="{0DB40D97-D747-4BE1-8D5D-5F1B81FF9C21}" dt="2023-06-03T22:50:59.482" v="611" actId="47"/>
        <pc:sldMkLst>
          <pc:docMk/>
          <pc:sldMk cId="0" sldId="269"/>
        </pc:sldMkLst>
      </pc:sldChg>
      <pc:sldChg chg="del">
        <pc:chgData name="Ali Hmaidi" userId="5fcffeec8361106a" providerId="LiveId" clId="{0DB40D97-D747-4BE1-8D5D-5F1B81FF9C21}" dt="2023-06-03T22:50:57.920" v="610" actId="47"/>
        <pc:sldMkLst>
          <pc:docMk/>
          <pc:sldMk cId="0" sldId="270"/>
        </pc:sldMkLst>
      </pc:sldChg>
      <pc:sldChg chg="del">
        <pc:chgData name="Ali Hmaidi" userId="5fcffeec8361106a" providerId="LiveId" clId="{0DB40D97-D747-4BE1-8D5D-5F1B81FF9C21}" dt="2023-06-03T22:50:56.732" v="609" actId="47"/>
        <pc:sldMkLst>
          <pc:docMk/>
          <pc:sldMk cId="0" sldId="271"/>
        </pc:sldMkLst>
      </pc:sldChg>
      <pc:sldChg chg="del">
        <pc:chgData name="Ali Hmaidi" userId="5fcffeec8361106a" providerId="LiveId" clId="{0DB40D97-D747-4BE1-8D5D-5F1B81FF9C21}" dt="2023-06-03T22:50:55.138" v="608" actId="47"/>
        <pc:sldMkLst>
          <pc:docMk/>
          <pc:sldMk cId="0" sldId="272"/>
        </pc:sldMkLst>
      </pc:sldChg>
      <pc:sldChg chg="del">
        <pc:chgData name="Ali Hmaidi" userId="5fcffeec8361106a" providerId="LiveId" clId="{0DB40D97-D747-4BE1-8D5D-5F1B81FF9C21}" dt="2023-06-03T22:50:54.498" v="607" actId="47"/>
        <pc:sldMkLst>
          <pc:docMk/>
          <pc:sldMk cId="0" sldId="273"/>
        </pc:sldMkLst>
      </pc:sldChg>
      <pc:sldChg chg="del">
        <pc:chgData name="Ali Hmaidi" userId="5fcffeec8361106a" providerId="LiveId" clId="{0DB40D97-D747-4BE1-8D5D-5F1B81FF9C21}" dt="2023-06-03T22:50:53.826" v="606" actId="47"/>
        <pc:sldMkLst>
          <pc:docMk/>
          <pc:sldMk cId="0" sldId="274"/>
        </pc:sldMkLst>
      </pc:sldChg>
      <pc:sldChg chg="del">
        <pc:chgData name="Ali Hmaidi" userId="5fcffeec8361106a" providerId="LiveId" clId="{0DB40D97-D747-4BE1-8D5D-5F1B81FF9C21}" dt="2023-06-03T22:50:52.998" v="605" actId="47"/>
        <pc:sldMkLst>
          <pc:docMk/>
          <pc:sldMk cId="0" sldId="275"/>
        </pc:sldMkLst>
      </pc:sldChg>
      <pc:sldChg chg="del">
        <pc:chgData name="Ali Hmaidi" userId="5fcffeec8361106a" providerId="LiveId" clId="{0DB40D97-D747-4BE1-8D5D-5F1B81FF9C21}" dt="2023-06-03T22:50:52.083" v="604" actId="47"/>
        <pc:sldMkLst>
          <pc:docMk/>
          <pc:sldMk cId="0" sldId="276"/>
        </pc:sldMkLst>
      </pc:sldChg>
      <pc:sldChg chg="del">
        <pc:chgData name="Ali Hmaidi" userId="5fcffeec8361106a" providerId="LiveId" clId="{0DB40D97-D747-4BE1-8D5D-5F1B81FF9C21}" dt="2023-06-03T22:50:50.477" v="603" actId="47"/>
        <pc:sldMkLst>
          <pc:docMk/>
          <pc:sldMk cId="0" sldId="277"/>
        </pc:sldMkLst>
      </pc:sldChg>
      <pc:sldChg chg="del">
        <pc:chgData name="Ali Hmaidi" userId="5fcffeec8361106a" providerId="LiveId" clId="{0DB40D97-D747-4BE1-8D5D-5F1B81FF9C21}" dt="2023-06-03T22:50:49.139" v="602" actId="47"/>
        <pc:sldMkLst>
          <pc:docMk/>
          <pc:sldMk cId="0" sldId="278"/>
        </pc:sldMkLst>
      </pc:sldChg>
      <pc:sldChg chg="delSp modSp add del mod">
        <pc:chgData name="Ali Hmaidi" userId="5fcffeec8361106a" providerId="LiveId" clId="{0DB40D97-D747-4BE1-8D5D-5F1B81FF9C21}" dt="2023-06-03T23:00:33.789" v="750" actId="47"/>
        <pc:sldMkLst>
          <pc:docMk/>
          <pc:sldMk cId="0" sldId="279"/>
        </pc:sldMkLst>
        <pc:spChg chg="del mod">
          <ac:chgData name="Ali Hmaidi" userId="5fcffeec8361106a" providerId="LiveId" clId="{0DB40D97-D747-4BE1-8D5D-5F1B81FF9C21}" dt="2023-06-03T22:56:14.338" v="667" actId="478"/>
          <ac:spMkLst>
            <pc:docMk/>
            <pc:sldMk cId="0" sldId="279"/>
            <ac:spMk id="1086" creationId="{00000000-0000-0000-0000-000000000000}"/>
          </ac:spMkLst>
        </pc:spChg>
        <pc:spChg chg="mod">
          <ac:chgData name="Ali Hmaidi" userId="5fcffeec8361106a" providerId="LiveId" clId="{0DB40D97-D747-4BE1-8D5D-5F1B81FF9C21}" dt="2023-06-03T22:56:48.132" v="672" actId="1076"/>
          <ac:spMkLst>
            <pc:docMk/>
            <pc:sldMk cId="0" sldId="279"/>
            <ac:spMk id="1087" creationId="{00000000-0000-0000-0000-000000000000}"/>
          </ac:spMkLst>
        </pc:spChg>
        <pc:spChg chg="mod">
          <ac:chgData name="Ali Hmaidi" userId="5fcffeec8361106a" providerId="LiveId" clId="{0DB40D97-D747-4BE1-8D5D-5F1B81FF9C21}" dt="2023-06-03T22:59:00.796" v="717" actId="1076"/>
          <ac:spMkLst>
            <pc:docMk/>
            <pc:sldMk cId="0" sldId="279"/>
            <ac:spMk id="1108" creationId="{00000000-0000-0000-0000-000000000000}"/>
          </ac:spMkLst>
        </pc:spChg>
        <pc:spChg chg="mod">
          <ac:chgData name="Ali Hmaidi" userId="5fcffeec8361106a" providerId="LiveId" clId="{0DB40D97-D747-4BE1-8D5D-5F1B81FF9C21}" dt="2023-06-03T22:56:08.447" v="662" actId="14100"/>
          <ac:spMkLst>
            <pc:docMk/>
            <pc:sldMk cId="0" sldId="279"/>
            <ac:spMk id="1109" creationId="{00000000-0000-0000-0000-000000000000}"/>
          </ac:spMkLst>
        </pc:spChg>
      </pc:sldChg>
      <pc:sldChg chg="del">
        <pc:chgData name="Ali Hmaidi" userId="5fcffeec8361106a" providerId="LiveId" clId="{0DB40D97-D747-4BE1-8D5D-5F1B81FF9C21}" dt="2023-06-03T22:50:47.169" v="600" actId="47"/>
        <pc:sldMkLst>
          <pc:docMk/>
          <pc:sldMk cId="0" sldId="280"/>
        </pc:sldMkLst>
      </pc:sldChg>
      <pc:sldChg chg="del">
        <pc:chgData name="Ali Hmaidi" userId="5fcffeec8361106a" providerId="LiveId" clId="{0DB40D97-D747-4BE1-8D5D-5F1B81FF9C21}" dt="2023-06-03T22:50:45.794" v="599" actId="47"/>
        <pc:sldMkLst>
          <pc:docMk/>
          <pc:sldMk cId="0" sldId="281"/>
        </pc:sldMkLst>
      </pc:sldChg>
      <pc:sldChg chg="del">
        <pc:chgData name="Ali Hmaidi" userId="5fcffeec8361106a" providerId="LiveId" clId="{0DB40D97-D747-4BE1-8D5D-5F1B81FF9C21}" dt="2023-06-03T22:50:44.381" v="598" actId="47"/>
        <pc:sldMkLst>
          <pc:docMk/>
          <pc:sldMk cId="0" sldId="282"/>
        </pc:sldMkLst>
      </pc:sldChg>
      <pc:sldChg chg="del">
        <pc:chgData name="Ali Hmaidi" userId="5fcffeec8361106a" providerId="LiveId" clId="{0DB40D97-D747-4BE1-8D5D-5F1B81FF9C21}" dt="2023-06-03T22:50:43.262" v="597" actId="47"/>
        <pc:sldMkLst>
          <pc:docMk/>
          <pc:sldMk cId="0" sldId="283"/>
        </pc:sldMkLst>
      </pc:sldChg>
      <pc:sldChg chg="del">
        <pc:chgData name="Ali Hmaidi" userId="5fcffeec8361106a" providerId="LiveId" clId="{0DB40D97-D747-4BE1-8D5D-5F1B81FF9C21}" dt="2023-06-03T22:50:42.652" v="596" actId="47"/>
        <pc:sldMkLst>
          <pc:docMk/>
          <pc:sldMk cId="0" sldId="284"/>
        </pc:sldMkLst>
      </pc:sldChg>
      <pc:sldChg chg="del">
        <pc:chgData name="Ali Hmaidi" userId="5fcffeec8361106a" providerId="LiveId" clId="{0DB40D97-D747-4BE1-8D5D-5F1B81FF9C21}" dt="2023-06-03T22:50:41.980" v="595" actId="47"/>
        <pc:sldMkLst>
          <pc:docMk/>
          <pc:sldMk cId="0" sldId="285"/>
        </pc:sldMkLst>
      </pc:sldChg>
      <pc:sldChg chg="del">
        <pc:chgData name="Ali Hmaidi" userId="5fcffeec8361106a" providerId="LiveId" clId="{0DB40D97-D747-4BE1-8D5D-5F1B81FF9C21}" dt="2023-06-03T22:50:41.156" v="594" actId="47"/>
        <pc:sldMkLst>
          <pc:docMk/>
          <pc:sldMk cId="0" sldId="286"/>
        </pc:sldMkLst>
      </pc:sldChg>
      <pc:sldChg chg="del">
        <pc:chgData name="Ali Hmaidi" userId="5fcffeec8361106a" providerId="LiveId" clId="{0DB40D97-D747-4BE1-8D5D-5F1B81FF9C21}" dt="2023-06-03T22:50:39.545" v="593" actId="47"/>
        <pc:sldMkLst>
          <pc:docMk/>
          <pc:sldMk cId="0" sldId="287"/>
        </pc:sldMkLst>
      </pc:sldChg>
      <pc:sldChg chg="del">
        <pc:chgData name="Ali Hmaidi" userId="5fcffeec8361106a" providerId="LiveId" clId="{0DB40D97-D747-4BE1-8D5D-5F1B81FF9C21}" dt="2023-06-03T22:50:38.387" v="592" actId="47"/>
        <pc:sldMkLst>
          <pc:docMk/>
          <pc:sldMk cId="0" sldId="288"/>
        </pc:sldMkLst>
      </pc:sldChg>
      <pc:sldChg chg="del">
        <pc:chgData name="Ali Hmaidi" userId="5fcffeec8361106a" providerId="LiveId" clId="{0DB40D97-D747-4BE1-8D5D-5F1B81FF9C21}" dt="2023-06-03T22:50:37.629" v="591" actId="47"/>
        <pc:sldMkLst>
          <pc:docMk/>
          <pc:sldMk cId="0" sldId="289"/>
        </pc:sldMkLst>
      </pc:sldChg>
      <pc:sldChg chg="del">
        <pc:chgData name="Ali Hmaidi" userId="5fcffeec8361106a" providerId="LiveId" clId="{0DB40D97-D747-4BE1-8D5D-5F1B81FF9C21}" dt="2023-06-03T22:50:36.508" v="590" actId="47"/>
        <pc:sldMkLst>
          <pc:docMk/>
          <pc:sldMk cId="0" sldId="290"/>
        </pc:sldMkLst>
      </pc:sldChg>
      <pc:sldChg chg="del">
        <pc:chgData name="Ali Hmaidi" userId="5fcffeec8361106a" providerId="LiveId" clId="{0DB40D97-D747-4BE1-8D5D-5F1B81FF9C21}" dt="2023-06-03T22:50:35.930" v="589" actId="47"/>
        <pc:sldMkLst>
          <pc:docMk/>
          <pc:sldMk cId="0" sldId="291"/>
        </pc:sldMkLst>
      </pc:sldChg>
      <pc:sldChg chg="del">
        <pc:chgData name="Ali Hmaidi" userId="5fcffeec8361106a" providerId="LiveId" clId="{0DB40D97-D747-4BE1-8D5D-5F1B81FF9C21}" dt="2023-06-03T22:50:35.289" v="588" actId="47"/>
        <pc:sldMkLst>
          <pc:docMk/>
          <pc:sldMk cId="0" sldId="292"/>
        </pc:sldMkLst>
      </pc:sldChg>
      <pc:sldChg chg="del">
        <pc:chgData name="Ali Hmaidi" userId="5fcffeec8361106a" providerId="LiveId" clId="{0DB40D97-D747-4BE1-8D5D-5F1B81FF9C21}" dt="2023-06-03T22:50:34.695" v="587" actId="47"/>
        <pc:sldMkLst>
          <pc:docMk/>
          <pc:sldMk cId="0" sldId="293"/>
        </pc:sldMkLst>
      </pc:sldChg>
      <pc:sldChg chg="del">
        <pc:chgData name="Ali Hmaidi" userId="5fcffeec8361106a" providerId="LiveId" clId="{0DB40D97-D747-4BE1-8D5D-5F1B81FF9C21}" dt="2023-06-03T22:50:33.835" v="586" actId="47"/>
        <pc:sldMkLst>
          <pc:docMk/>
          <pc:sldMk cId="0" sldId="294"/>
        </pc:sldMkLst>
      </pc:sldChg>
      <pc:sldChg chg="del">
        <pc:chgData name="Ali Hmaidi" userId="5fcffeec8361106a" providerId="LiveId" clId="{0DB40D97-D747-4BE1-8D5D-5F1B81FF9C21}" dt="2023-06-03T22:50:32.455" v="585" actId="47"/>
        <pc:sldMkLst>
          <pc:docMk/>
          <pc:sldMk cId="0" sldId="295"/>
        </pc:sldMkLst>
      </pc:sldChg>
      <pc:sldChg chg="del">
        <pc:chgData name="Ali Hmaidi" userId="5fcffeec8361106a" providerId="LiveId" clId="{0DB40D97-D747-4BE1-8D5D-5F1B81FF9C21}" dt="2023-06-03T22:50:29.007" v="583" actId="47"/>
        <pc:sldMkLst>
          <pc:docMk/>
          <pc:sldMk cId="0" sldId="296"/>
        </pc:sldMkLst>
      </pc:sldChg>
      <pc:sldChg chg="del">
        <pc:chgData name="Ali Hmaidi" userId="5fcffeec8361106a" providerId="LiveId" clId="{0DB40D97-D747-4BE1-8D5D-5F1B81FF9C21}" dt="2023-06-03T22:50:28.351" v="582" actId="47"/>
        <pc:sldMkLst>
          <pc:docMk/>
          <pc:sldMk cId="0" sldId="297"/>
        </pc:sldMkLst>
      </pc:sldChg>
      <pc:sldChg chg="del">
        <pc:chgData name="Ali Hmaidi" userId="5fcffeec8361106a" providerId="LiveId" clId="{0DB40D97-D747-4BE1-8D5D-5F1B81FF9C21}" dt="2023-06-03T22:50:27.757" v="581" actId="47"/>
        <pc:sldMkLst>
          <pc:docMk/>
          <pc:sldMk cId="0" sldId="298"/>
        </pc:sldMkLst>
      </pc:sldChg>
      <pc:sldChg chg="del">
        <pc:chgData name="Ali Hmaidi" userId="5fcffeec8361106a" providerId="LiveId" clId="{0DB40D97-D747-4BE1-8D5D-5F1B81FF9C21}" dt="2023-06-03T22:50:31.294" v="584" actId="47"/>
        <pc:sldMkLst>
          <pc:docMk/>
          <pc:sldMk cId="0" sldId="299"/>
        </pc:sldMkLst>
      </pc:sldChg>
      <pc:sldChg chg="addSp delSp modSp add mod">
        <pc:chgData name="Ali Hmaidi" userId="5fcffeec8361106a" providerId="LiveId" clId="{0DB40D97-D747-4BE1-8D5D-5F1B81FF9C21}" dt="2023-06-03T22:50:01.873" v="580" actId="1076"/>
        <pc:sldMkLst>
          <pc:docMk/>
          <pc:sldMk cId="2051607207" sldId="300"/>
        </pc:sldMkLst>
        <pc:spChg chg="add mod">
          <ac:chgData name="Ali Hmaidi" userId="5fcffeec8361106a" providerId="LiveId" clId="{0DB40D97-D747-4BE1-8D5D-5F1B81FF9C21}" dt="2023-06-03T22:43:54.980" v="503" actId="20577"/>
          <ac:spMkLst>
            <pc:docMk/>
            <pc:sldMk cId="2051607207" sldId="300"/>
            <ac:spMk id="13" creationId="{08D68D52-D25F-8E13-E697-026B5A27F600}"/>
          </ac:spMkLst>
        </pc:spChg>
        <pc:spChg chg="add mod">
          <ac:chgData name="Ali Hmaidi" userId="5fcffeec8361106a" providerId="LiveId" clId="{0DB40D97-D747-4BE1-8D5D-5F1B81FF9C21}" dt="2023-06-03T22:48:34.278" v="564"/>
          <ac:spMkLst>
            <pc:docMk/>
            <pc:sldMk cId="2051607207" sldId="300"/>
            <ac:spMk id="15" creationId="{A55F5AE4-14B7-F930-A36B-5BC8AC708124}"/>
          </ac:spMkLst>
        </pc:spChg>
        <pc:spChg chg="add mod">
          <ac:chgData name="Ali Hmaidi" userId="5fcffeec8361106a" providerId="LiveId" clId="{0DB40D97-D747-4BE1-8D5D-5F1B81FF9C21}" dt="2023-06-03T22:49:45.247" v="573" actId="20577"/>
          <ac:spMkLst>
            <pc:docMk/>
            <pc:sldMk cId="2051607207" sldId="300"/>
            <ac:spMk id="17" creationId="{116F4434-0B3E-9B23-D5F7-D12B732C975B}"/>
          </ac:spMkLst>
        </pc:spChg>
        <pc:spChg chg="del mod">
          <ac:chgData name="Ali Hmaidi" userId="5fcffeec8361106a" providerId="LiveId" clId="{0DB40D97-D747-4BE1-8D5D-5F1B81FF9C21}" dt="2023-06-03T22:41:15.770" v="456" actId="478"/>
          <ac:spMkLst>
            <pc:docMk/>
            <pc:sldMk cId="2051607207" sldId="300"/>
            <ac:spMk id="409" creationId="{00000000-0000-0000-0000-000000000000}"/>
          </ac:spMkLst>
        </pc:spChg>
        <pc:spChg chg="mod">
          <ac:chgData name="Ali Hmaidi" userId="5fcffeec8361106a" providerId="LiveId" clId="{0DB40D97-D747-4BE1-8D5D-5F1B81FF9C21}" dt="2023-06-03T22:40:45.846" v="453"/>
          <ac:spMkLst>
            <pc:docMk/>
            <pc:sldMk cId="2051607207" sldId="300"/>
            <ac:spMk id="410" creationId="{00000000-0000-0000-0000-000000000000}"/>
          </ac:spMkLst>
        </pc:spChg>
        <pc:picChg chg="add mod">
          <ac:chgData name="Ali Hmaidi" userId="5fcffeec8361106a" providerId="LiveId" clId="{0DB40D97-D747-4BE1-8D5D-5F1B81FF9C21}" dt="2023-06-03T22:45:17.047" v="519" actId="1076"/>
          <ac:picMkLst>
            <pc:docMk/>
            <pc:sldMk cId="2051607207" sldId="300"/>
            <ac:picMk id="3" creationId="{D99EFE4F-3814-DC58-D177-A7B6E60C3142}"/>
          </ac:picMkLst>
        </pc:picChg>
        <pc:picChg chg="add del mod">
          <ac:chgData name="Ali Hmaidi" userId="5fcffeec8361106a" providerId="LiveId" clId="{0DB40D97-D747-4BE1-8D5D-5F1B81FF9C21}" dt="2023-06-03T22:46:41.337" v="539" actId="21"/>
          <ac:picMkLst>
            <pc:docMk/>
            <pc:sldMk cId="2051607207" sldId="300"/>
            <ac:picMk id="5" creationId="{91BCCBE7-1105-51EA-B936-9D034DB6A532}"/>
          </ac:picMkLst>
        </pc:picChg>
        <pc:picChg chg="add del mod">
          <ac:chgData name="Ali Hmaidi" userId="5fcffeec8361106a" providerId="LiveId" clId="{0DB40D97-D747-4BE1-8D5D-5F1B81FF9C21}" dt="2023-06-03T22:44:44.160" v="512" actId="21"/>
          <ac:picMkLst>
            <pc:docMk/>
            <pc:sldMk cId="2051607207" sldId="300"/>
            <ac:picMk id="7" creationId="{33475021-58C1-9E36-F6D9-3B93CD7079D0}"/>
          </ac:picMkLst>
        </pc:picChg>
        <pc:picChg chg="add del mod">
          <ac:chgData name="Ali Hmaidi" userId="5fcffeec8361106a" providerId="LiveId" clId="{0DB40D97-D747-4BE1-8D5D-5F1B81FF9C21}" dt="2023-06-03T22:47:33.439" v="555" actId="21"/>
          <ac:picMkLst>
            <pc:docMk/>
            <pc:sldMk cId="2051607207" sldId="300"/>
            <ac:picMk id="9" creationId="{2406F52A-51A3-9E30-3B83-97C9B1B8DD6D}"/>
          </ac:picMkLst>
        </pc:picChg>
        <pc:picChg chg="add del mod">
          <ac:chgData name="Ali Hmaidi" userId="5fcffeec8361106a" providerId="LiveId" clId="{0DB40D97-D747-4BE1-8D5D-5F1B81FF9C21}" dt="2023-06-03T22:44:48.488" v="514" actId="21"/>
          <ac:picMkLst>
            <pc:docMk/>
            <pc:sldMk cId="2051607207" sldId="300"/>
            <ac:picMk id="11" creationId="{9D1BB55D-7B25-2589-F45E-EF3E96E01C23}"/>
          </ac:picMkLst>
        </pc:picChg>
        <pc:picChg chg="add mod">
          <ac:chgData name="Ali Hmaidi" userId="5fcffeec8361106a" providerId="LiveId" clId="{0DB40D97-D747-4BE1-8D5D-5F1B81FF9C21}" dt="2023-06-03T22:47:46.558" v="558" actId="1076"/>
          <ac:picMkLst>
            <pc:docMk/>
            <pc:sldMk cId="2051607207" sldId="300"/>
            <ac:picMk id="18" creationId="{F598C6C6-62F9-68FC-49B0-3C6FAE740848}"/>
          </ac:picMkLst>
        </pc:picChg>
        <pc:picChg chg="add mod">
          <ac:chgData name="Ali Hmaidi" userId="5fcffeec8361106a" providerId="LiveId" clId="{0DB40D97-D747-4BE1-8D5D-5F1B81FF9C21}" dt="2023-06-03T22:50:01.873" v="580" actId="1076"/>
          <ac:picMkLst>
            <pc:docMk/>
            <pc:sldMk cId="2051607207" sldId="300"/>
            <ac:picMk id="20" creationId="{D5BB9452-0013-4F58-3461-449AFF9B07D1}"/>
          </ac:picMkLst>
        </pc:picChg>
      </pc:sldChg>
      <pc:sldChg chg="addSp delSp modSp add mod">
        <pc:chgData name="Ali Hmaidi" userId="5fcffeec8361106a" providerId="LiveId" clId="{0DB40D97-D747-4BE1-8D5D-5F1B81FF9C21}" dt="2023-06-04T07:14:10.193" v="752" actId="20577"/>
        <pc:sldMkLst>
          <pc:docMk/>
          <pc:sldMk cId="1588857499" sldId="301"/>
        </pc:sldMkLst>
        <pc:spChg chg="add mod">
          <ac:chgData name="Ali Hmaidi" userId="5fcffeec8361106a" providerId="LiveId" clId="{0DB40D97-D747-4BE1-8D5D-5F1B81FF9C21}" dt="2023-06-03T22:49:07.797" v="565"/>
          <ac:spMkLst>
            <pc:docMk/>
            <pc:sldMk cId="1588857499" sldId="301"/>
            <ac:spMk id="5" creationId="{25FA1A16-03F4-B2C4-0D8A-8A3351C5D7E7}"/>
          </ac:spMkLst>
        </pc:spChg>
        <pc:spChg chg="add mod">
          <ac:chgData name="Ali Hmaidi" userId="5fcffeec8361106a" providerId="LiveId" clId="{0DB40D97-D747-4BE1-8D5D-5F1B81FF9C21}" dt="2023-06-03T22:47:16.120" v="551" actId="1076"/>
          <ac:spMkLst>
            <pc:docMk/>
            <pc:sldMk cId="1588857499" sldId="301"/>
            <ac:spMk id="7" creationId="{23F412B5-D093-5941-689F-60A403E5DEDA}"/>
          </ac:spMkLst>
        </pc:spChg>
        <pc:spChg chg="add mod">
          <ac:chgData name="Ali Hmaidi" userId="5fcffeec8361106a" providerId="LiveId" clId="{0DB40D97-D747-4BE1-8D5D-5F1B81FF9C21}" dt="2023-06-04T07:14:10.193" v="752" actId="20577"/>
          <ac:spMkLst>
            <pc:docMk/>
            <pc:sldMk cId="1588857499" sldId="301"/>
            <ac:spMk id="10" creationId="{1A38E1DE-510B-CC7F-22A9-E635E84CE258}"/>
          </ac:spMkLst>
        </pc:spChg>
        <pc:picChg chg="add del mod">
          <ac:chgData name="Ali Hmaidi" userId="5fcffeec8361106a" providerId="LiveId" clId="{0DB40D97-D747-4BE1-8D5D-5F1B81FF9C21}" dt="2023-06-03T22:46:37.025" v="536" actId="21"/>
          <ac:picMkLst>
            <pc:docMk/>
            <pc:sldMk cId="1588857499" sldId="301"/>
            <ac:picMk id="2" creationId="{1DE83D9B-CBAE-3536-D386-7C6658607936}"/>
          </ac:picMkLst>
        </pc:picChg>
        <pc:picChg chg="add mod">
          <ac:chgData name="Ali Hmaidi" userId="5fcffeec8361106a" providerId="LiveId" clId="{0DB40D97-D747-4BE1-8D5D-5F1B81FF9C21}" dt="2023-06-03T22:47:09.916" v="550" actId="1076"/>
          <ac:picMkLst>
            <pc:docMk/>
            <pc:sldMk cId="1588857499" sldId="301"/>
            <ac:picMk id="3" creationId="{694706F0-96CD-4F42-18AB-3E562BB57D65}"/>
          </ac:picMkLst>
        </pc:picChg>
        <pc:picChg chg="add mod">
          <ac:chgData name="Ali Hmaidi" userId="5fcffeec8361106a" providerId="LiveId" clId="{0DB40D97-D747-4BE1-8D5D-5F1B81FF9C21}" dt="2023-06-03T22:47:00.651" v="545" actId="1076"/>
          <ac:picMkLst>
            <pc:docMk/>
            <pc:sldMk cId="1588857499" sldId="301"/>
            <ac:picMk id="8" creationId="{4E36F121-AD3F-11ED-5F8F-FAC441C686A4}"/>
          </ac:picMkLst>
        </pc:picChg>
        <pc:picChg chg="add mod">
          <ac:chgData name="Ali Hmaidi" userId="5fcffeec8361106a" providerId="LiveId" clId="{0DB40D97-D747-4BE1-8D5D-5F1B81FF9C21}" dt="2023-06-03T22:47:38.096" v="557" actId="1076"/>
          <ac:picMkLst>
            <pc:docMk/>
            <pc:sldMk cId="1588857499" sldId="301"/>
            <ac:picMk id="11" creationId="{DFABDA91-6062-3943-CB69-D0D8901F0244}"/>
          </ac:picMkLst>
        </pc:picChg>
      </pc:sldChg>
      <pc:sldChg chg="add del">
        <pc:chgData name="Ali Hmaidi" userId="5fcffeec8361106a" providerId="LiveId" clId="{0DB40D97-D747-4BE1-8D5D-5F1B81FF9C21}" dt="2023-06-03T22:40:28.237" v="451"/>
        <pc:sldMkLst>
          <pc:docMk/>
          <pc:sldMk cId="2598546891" sldId="301"/>
        </pc:sldMkLst>
      </pc:sldChg>
      <pc:sldChg chg="addSp delSp modSp add mod">
        <pc:chgData name="Ali Hmaidi" userId="5fcffeec8361106a" providerId="LiveId" clId="{0DB40D97-D747-4BE1-8D5D-5F1B81FF9C21}" dt="2023-06-04T09:23:11.751" v="1223" actId="5793"/>
        <pc:sldMkLst>
          <pc:docMk/>
          <pc:sldMk cId="1398558439" sldId="302"/>
        </pc:sldMkLst>
        <pc:spChg chg="add del mod">
          <ac:chgData name="Ali Hmaidi" userId="5fcffeec8361106a" providerId="LiveId" clId="{0DB40D97-D747-4BE1-8D5D-5F1B81FF9C21}" dt="2023-06-04T08:34:18.727" v="875"/>
          <ac:spMkLst>
            <pc:docMk/>
            <pc:sldMk cId="1398558439" sldId="302"/>
            <ac:spMk id="3" creationId="{3C9E5B6E-C6DD-EA70-0B05-812B200C0C4F}"/>
          </ac:spMkLst>
        </pc:spChg>
        <pc:spChg chg="add del mod">
          <ac:chgData name="Ali Hmaidi" userId="5fcffeec8361106a" providerId="LiveId" clId="{0DB40D97-D747-4BE1-8D5D-5F1B81FF9C21}" dt="2023-06-04T09:23:11.751" v="1223" actId="5793"/>
          <ac:spMkLst>
            <pc:docMk/>
            <pc:sldMk cId="1398558439" sldId="302"/>
            <ac:spMk id="5" creationId="{1400EFDF-90F3-B924-F5D0-2919606DDD47}"/>
          </ac:spMkLst>
        </pc:spChg>
        <pc:spChg chg="del mod">
          <ac:chgData name="Ali Hmaidi" userId="5fcffeec8361106a" providerId="LiveId" clId="{0DB40D97-D747-4BE1-8D5D-5F1B81FF9C21}" dt="2023-06-03T22:51:20.456" v="634"/>
          <ac:spMkLst>
            <pc:docMk/>
            <pc:sldMk cId="1398558439" sldId="302"/>
            <ac:spMk id="5" creationId="{25FA1A16-03F4-B2C4-0D8A-8A3351C5D7E7}"/>
          </ac:spMkLst>
        </pc:spChg>
        <pc:spChg chg="del mod">
          <ac:chgData name="Ali Hmaidi" userId="5fcffeec8361106a" providerId="LiveId" clId="{0DB40D97-D747-4BE1-8D5D-5F1B81FF9C21}" dt="2023-06-03T22:51:15.980" v="625"/>
          <ac:spMkLst>
            <pc:docMk/>
            <pc:sldMk cId="1398558439" sldId="302"/>
            <ac:spMk id="7" creationId="{23F412B5-D093-5941-689F-60A403E5DEDA}"/>
          </ac:spMkLst>
        </pc:spChg>
        <pc:spChg chg="del mod">
          <ac:chgData name="Ali Hmaidi" userId="5fcffeec8361106a" providerId="LiveId" clId="{0DB40D97-D747-4BE1-8D5D-5F1B81FF9C21}" dt="2023-06-03T22:51:20.456" v="632" actId="478"/>
          <ac:spMkLst>
            <pc:docMk/>
            <pc:sldMk cId="1398558439" sldId="302"/>
            <ac:spMk id="10" creationId="{1A38E1DE-510B-CC7F-22A9-E635E84CE258}"/>
          </ac:spMkLst>
        </pc:spChg>
        <pc:spChg chg="mod">
          <ac:chgData name="Ali Hmaidi" userId="5fcffeec8361106a" providerId="LiveId" clId="{0DB40D97-D747-4BE1-8D5D-5F1B81FF9C21}" dt="2023-06-03T22:51:32.440" v="642" actId="5793"/>
          <ac:spMkLst>
            <pc:docMk/>
            <pc:sldMk cId="1398558439" sldId="302"/>
            <ac:spMk id="410" creationId="{00000000-0000-0000-0000-000000000000}"/>
          </ac:spMkLst>
        </pc:spChg>
        <pc:picChg chg="del">
          <ac:chgData name="Ali Hmaidi" userId="5fcffeec8361106a" providerId="LiveId" clId="{0DB40D97-D747-4BE1-8D5D-5F1B81FF9C21}" dt="2023-06-03T22:51:15.980" v="623" actId="478"/>
          <ac:picMkLst>
            <pc:docMk/>
            <pc:sldMk cId="1398558439" sldId="302"/>
            <ac:picMk id="3" creationId="{694706F0-96CD-4F42-18AB-3E562BB57D65}"/>
          </ac:picMkLst>
        </pc:picChg>
        <pc:picChg chg="del">
          <ac:chgData name="Ali Hmaidi" userId="5fcffeec8361106a" providerId="LiveId" clId="{0DB40D97-D747-4BE1-8D5D-5F1B81FF9C21}" dt="2023-06-03T22:51:13.855" v="620" actId="478"/>
          <ac:picMkLst>
            <pc:docMk/>
            <pc:sldMk cId="1398558439" sldId="302"/>
            <ac:picMk id="8" creationId="{4E36F121-AD3F-11ED-5F8F-FAC441C686A4}"/>
          </ac:picMkLst>
        </pc:picChg>
        <pc:picChg chg="del">
          <ac:chgData name="Ali Hmaidi" userId="5fcffeec8361106a" providerId="LiveId" clId="{0DB40D97-D747-4BE1-8D5D-5F1B81FF9C21}" dt="2023-06-03T22:51:21.170" v="635" actId="478"/>
          <ac:picMkLst>
            <pc:docMk/>
            <pc:sldMk cId="1398558439" sldId="302"/>
            <ac:picMk id="11" creationId="{DFABDA91-6062-3943-CB69-D0D8901F0244}"/>
          </ac:picMkLst>
        </pc:picChg>
      </pc:sldChg>
      <pc:sldChg chg="addSp delSp modSp add mod">
        <pc:chgData name="Ali Hmaidi" userId="5fcffeec8361106a" providerId="LiveId" clId="{0DB40D97-D747-4BE1-8D5D-5F1B81FF9C21}" dt="2023-06-05T21:19:43.473" v="2069" actId="1076"/>
        <pc:sldMkLst>
          <pc:docMk/>
          <pc:sldMk cId="81752636" sldId="303"/>
        </pc:sldMkLst>
        <pc:spChg chg="add del mod">
          <ac:chgData name="Ali Hmaidi" userId="5fcffeec8361106a" providerId="LiveId" clId="{0DB40D97-D747-4BE1-8D5D-5F1B81FF9C21}" dt="2023-06-05T21:18:12.551" v="1992" actId="478"/>
          <ac:spMkLst>
            <pc:docMk/>
            <pc:sldMk cId="81752636" sldId="303"/>
            <ac:spMk id="3" creationId="{5BBBFCDC-5393-12D8-6B84-8EA60E89BDDB}"/>
          </ac:spMkLst>
        </pc:spChg>
        <pc:spChg chg="add mod">
          <ac:chgData name="Ali Hmaidi" userId="5fcffeec8361106a" providerId="LiveId" clId="{0DB40D97-D747-4BE1-8D5D-5F1B81FF9C21}" dt="2023-06-05T21:19:43.473" v="2069" actId="1076"/>
          <ac:spMkLst>
            <pc:docMk/>
            <pc:sldMk cId="81752636" sldId="303"/>
            <ac:spMk id="5" creationId="{59A07DFE-2C3C-65F5-8CF9-1AD029F6DD72}"/>
          </ac:spMkLst>
        </pc:spChg>
        <pc:spChg chg="mod">
          <ac:chgData name="Ali Hmaidi" userId="5fcffeec8361106a" providerId="LiveId" clId="{0DB40D97-D747-4BE1-8D5D-5F1B81FF9C21}" dt="2023-06-04T07:54:40.156" v="816" actId="20577"/>
          <ac:spMkLst>
            <pc:docMk/>
            <pc:sldMk cId="81752636" sldId="303"/>
            <ac:spMk id="410" creationId="{00000000-0000-0000-0000-000000000000}"/>
          </ac:spMkLst>
        </pc:spChg>
      </pc:sldChg>
      <pc:sldChg chg="addSp delSp modSp add mod delAnim modAnim">
        <pc:chgData name="Ali Hmaidi" userId="5fcffeec8361106a" providerId="LiveId" clId="{0DB40D97-D747-4BE1-8D5D-5F1B81FF9C21}" dt="2023-06-05T21:28:41.241" v="2142" actId="1076"/>
        <pc:sldMkLst>
          <pc:docMk/>
          <pc:sldMk cId="2160192807" sldId="304"/>
        </pc:sldMkLst>
        <pc:spChg chg="add mod">
          <ac:chgData name="Ali Hmaidi" userId="5fcffeec8361106a" providerId="LiveId" clId="{0DB40D97-D747-4BE1-8D5D-5F1B81FF9C21}" dt="2023-06-05T21:21:53.059" v="2125" actId="14100"/>
          <ac:spMkLst>
            <pc:docMk/>
            <pc:sldMk cId="2160192807" sldId="304"/>
            <ac:spMk id="4" creationId="{65220E60-C366-3405-1E54-15CB2AFFF2A5}"/>
          </ac:spMkLst>
        </pc:spChg>
        <pc:spChg chg="add mod">
          <ac:chgData name="Ali Hmaidi" userId="5fcffeec8361106a" providerId="LiveId" clId="{0DB40D97-D747-4BE1-8D5D-5F1B81FF9C21}" dt="2023-06-05T21:22:11.734" v="2139" actId="1076"/>
          <ac:spMkLst>
            <pc:docMk/>
            <pc:sldMk cId="2160192807" sldId="304"/>
            <ac:spMk id="6" creationId="{F6245342-2EFD-BC12-E7B2-447CB302539A}"/>
          </ac:spMkLst>
        </pc:spChg>
        <pc:spChg chg="mod">
          <ac:chgData name="Ali Hmaidi" userId="5fcffeec8361106a" providerId="LiveId" clId="{0DB40D97-D747-4BE1-8D5D-5F1B81FF9C21}" dt="2023-06-03T22:52:40.398" v="651" actId="113"/>
          <ac:spMkLst>
            <pc:docMk/>
            <pc:sldMk cId="2160192807" sldId="304"/>
            <ac:spMk id="410" creationId="{00000000-0000-0000-0000-000000000000}"/>
          </ac:spMkLst>
        </pc:spChg>
        <pc:picChg chg="add del mod">
          <ac:chgData name="Ali Hmaidi" userId="5fcffeec8361106a" providerId="LiveId" clId="{0DB40D97-D747-4BE1-8D5D-5F1B81FF9C21}" dt="2023-06-04T09:27:21.363" v="1234" actId="478"/>
          <ac:picMkLst>
            <pc:docMk/>
            <pc:sldMk cId="2160192807" sldId="304"/>
            <ac:picMk id="2" creationId="{3C5378E6-2E63-00A4-B2A0-473BB1F2FE94}"/>
          </ac:picMkLst>
        </pc:picChg>
        <pc:picChg chg="add mod">
          <ac:chgData name="Ali Hmaidi" userId="5fcffeec8361106a" providerId="LiveId" clId="{0DB40D97-D747-4BE1-8D5D-5F1B81FF9C21}" dt="2023-06-05T21:21:24.575" v="2076" actId="1076"/>
          <ac:picMkLst>
            <pc:docMk/>
            <pc:sldMk cId="2160192807" sldId="304"/>
            <ac:picMk id="2" creationId="{528E4A39-ABAB-3D5B-37DA-26122377B139}"/>
          </ac:picMkLst>
        </pc:picChg>
        <pc:picChg chg="add mod">
          <ac:chgData name="Ali Hmaidi" userId="5fcffeec8361106a" providerId="LiveId" clId="{0DB40D97-D747-4BE1-8D5D-5F1B81FF9C21}" dt="2023-06-05T21:28:41.241" v="2142" actId="1076"/>
          <ac:picMkLst>
            <pc:docMk/>
            <pc:sldMk cId="2160192807" sldId="304"/>
            <ac:picMk id="7" creationId="{0697C3FF-CF60-D3AB-C9C3-B39D53BAF7FD}"/>
          </ac:picMkLst>
        </pc:picChg>
      </pc:sldChg>
      <pc:sldChg chg="addSp modSp add mod">
        <pc:chgData name="Ali Hmaidi" userId="5fcffeec8361106a" providerId="LiveId" clId="{0DB40D97-D747-4BE1-8D5D-5F1B81FF9C21}" dt="2023-06-05T20:50:51.427" v="1980" actId="14100"/>
        <pc:sldMkLst>
          <pc:docMk/>
          <pc:sldMk cId="2523835291" sldId="305"/>
        </pc:sldMkLst>
        <pc:spChg chg="add mod">
          <ac:chgData name="Ali Hmaidi" userId="5fcffeec8361106a" providerId="LiveId" clId="{0DB40D97-D747-4BE1-8D5D-5F1B81FF9C21}" dt="2023-06-05T20:50:51.427" v="1980" actId="14100"/>
          <ac:spMkLst>
            <pc:docMk/>
            <pc:sldMk cId="2523835291" sldId="305"/>
            <ac:spMk id="3" creationId="{B1B08DFD-5FDE-562C-5577-A06A47C31DE8}"/>
          </ac:spMkLst>
        </pc:spChg>
        <pc:spChg chg="mod">
          <ac:chgData name="Ali Hmaidi" userId="5fcffeec8361106a" providerId="LiveId" clId="{0DB40D97-D747-4BE1-8D5D-5F1B81FF9C21}" dt="2023-06-03T22:53:00.977" v="653"/>
          <ac:spMkLst>
            <pc:docMk/>
            <pc:sldMk cId="2523835291" sldId="305"/>
            <ac:spMk id="410" creationId="{00000000-0000-0000-0000-000000000000}"/>
          </ac:spMkLst>
        </pc:spChg>
      </pc:sldChg>
      <pc:sldChg chg="addSp delSp modSp add mod">
        <pc:chgData name="Ali Hmaidi" userId="5fcffeec8361106a" providerId="LiveId" clId="{0DB40D97-D747-4BE1-8D5D-5F1B81FF9C21}" dt="2023-06-05T20:36:12.889" v="1479" actId="20577"/>
        <pc:sldMkLst>
          <pc:docMk/>
          <pc:sldMk cId="415122715" sldId="306"/>
        </pc:sldMkLst>
        <pc:spChg chg="add del">
          <ac:chgData name="Ali Hmaidi" userId="5fcffeec8361106a" providerId="LiveId" clId="{0DB40D97-D747-4BE1-8D5D-5F1B81FF9C21}" dt="2023-06-03T22:53:30.524" v="657" actId="22"/>
          <ac:spMkLst>
            <pc:docMk/>
            <pc:sldMk cId="415122715" sldId="306"/>
            <ac:spMk id="3" creationId="{EAA39691-F747-1F6F-E6AF-0BF1ADE4FEEC}"/>
          </ac:spMkLst>
        </pc:spChg>
        <pc:spChg chg="add mod">
          <ac:chgData name="Ali Hmaidi" userId="5fcffeec8361106a" providerId="LiveId" clId="{0DB40D97-D747-4BE1-8D5D-5F1B81FF9C21}" dt="2023-06-05T20:36:12.889" v="1479" actId="20577"/>
          <ac:spMkLst>
            <pc:docMk/>
            <pc:sldMk cId="415122715" sldId="306"/>
            <ac:spMk id="3" creationId="{EAD072CC-E089-5984-5F13-3A500804C66F}"/>
          </ac:spMkLst>
        </pc:spChg>
        <pc:spChg chg="mod">
          <ac:chgData name="Ali Hmaidi" userId="5fcffeec8361106a" providerId="LiveId" clId="{0DB40D97-D747-4BE1-8D5D-5F1B81FF9C21}" dt="2023-06-03T22:53:23.065" v="655"/>
          <ac:spMkLst>
            <pc:docMk/>
            <pc:sldMk cId="415122715" sldId="306"/>
            <ac:spMk id="410" creationId="{00000000-0000-0000-0000-000000000000}"/>
          </ac:spMkLst>
        </pc:spChg>
      </pc:sldChg>
      <pc:sldChg chg="add del">
        <pc:chgData name="Ali Hmaidi" userId="5fcffeec8361106a" providerId="LiveId" clId="{0DB40D97-D747-4BE1-8D5D-5F1B81FF9C21}" dt="2023-06-03T22:55:55.869" v="659" actId="47"/>
        <pc:sldMkLst>
          <pc:docMk/>
          <pc:sldMk cId="1320048129" sldId="307"/>
        </pc:sldMkLst>
      </pc:sldChg>
      <pc:sldChg chg="addSp delSp modSp add del mod">
        <pc:chgData name="Ali Hmaidi" userId="5fcffeec8361106a" providerId="LiveId" clId="{0DB40D97-D747-4BE1-8D5D-5F1B81FF9C21}" dt="2023-06-03T22:58:41.905" v="713" actId="47"/>
        <pc:sldMkLst>
          <pc:docMk/>
          <pc:sldMk cId="1802963476" sldId="307"/>
        </pc:sldMkLst>
        <pc:spChg chg="mod">
          <ac:chgData name="Ali Hmaidi" userId="5fcffeec8361106a" providerId="LiveId" clId="{0DB40D97-D747-4BE1-8D5D-5F1B81FF9C21}" dt="2023-06-03T22:56:52.663" v="673"/>
          <ac:spMkLst>
            <pc:docMk/>
            <pc:sldMk cId="1802963476" sldId="307"/>
            <ac:spMk id="3" creationId="{A8FD6AAD-ED4C-7A11-094E-1C12BB4B1FB1}"/>
          </ac:spMkLst>
        </pc:spChg>
        <pc:spChg chg="mod">
          <ac:chgData name="Ali Hmaidi" userId="5fcffeec8361106a" providerId="LiveId" clId="{0DB40D97-D747-4BE1-8D5D-5F1B81FF9C21}" dt="2023-06-03T22:56:52.663" v="673"/>
          <ac:spMkLst>
            <pc:docMk/>
            <pc:sldMk cId="1802963476" sldId="307"/>
            <ac:spMk id="4" creationId="{47529DD0-BB87-2DC6-D796-D5C8978689D1}"/>
          </ac:spMkLst>
        </pc:spChg>
        <pc:spChg chg="mod">
          <ac:chgData name="Ali Hmaidi" userId="5fcffeec8361106a" providerId="LiveId" clId="{0DB40D97-D747-4BE1-8D5D-5F1B81FF9C21}" dt="2023-06-03T22:56:52.663" v="673"/>
          <ac:spMkLst>
            <pc:docMk/>
            <pc:sldMk cId="1802963476" sldId="307"/>
            <ac:spMk id="5" creationId="{65883EC4-60BA-2A62-38E9-4A84D86EBB53}"/>
          </ac:spMkLst>
        </pc:spChg>
        <pc:spChg chg="mod">
          <ac:chgData name="Ali Hmaidi" userId="5fcffeec8361106a" providerId="LiveId" clId="{0DB40D97-D747-4BE1-8D5D-5F1B81FF9C21}" dt="2023-06-03T22:56:52.663" v="673"/>
          <ac:spMkLst>
            <pc:docMk/>
            <pc:sldMk cId="1802963476" sldId="307"/>
            <ac:spMk id="6" creationId="{9EB613D0-A50E-2AA8-B005-C38FDC24105E}"/>
          </ac:spMkLst>
        </pc:spChg>
        <pc:spChg chg="mod">
          <ac:chgData name="Ali Hmaidi" userId="5fcffeec8361106a" providerId="LiveId" clId="{0DB40D97-D747-4BE1-8D5D-5F1B81FF9C21}" dt="2023-06-03T22:56:52.663" v="673"/>
          <ac:spMkLst>
            <pc:docMk/>
            <pc:sldMk cId="1802963476" sldId="307"/>
            <ac:spMk id="7" creationId="{93603235-FAD8-B0DC-9A57-F71DBF3247A2}"/>
          </ac:spMkLst>
        </pc:spChg>
        <pc:spChg chg="mod">
          <ac:chgData name="Ali Hmaidi" userId="5fcffeec8361106a" providerId="LiveId" clId="{0DB40D97-D747-4BE1-8D5D-5F1B81FF9C21}" dt="2023-06-03T22:56:52.663" v="673"/>
          <ac:spMkLst>
            <pc:docMk/>
            <pc:sldMk cId="1802963476" sldId="307"/>
            <ac:spMk id="8" creationId="{B07511D7-6A67-1A78-4745-90AEB6F64490}"/>
          </ac:spMkLst>
        </pc:spChg>
        <pc:spChg chg="mod">
          <ac:chgData name="Ali Hmaidi" userId="5fcffeec8361106a" providerId="LiveId" clId="{0DB40D97-D747-4BE1-8D5D-5F1B81FF9C21}" dt="2023-06-03T22:56:52.663" v="673"/>
          <ac:spMkLst>
            <pc:docMk/>
            <pc:sldMk cId="1802963476" sldId="307"/>
            <ac:spMk id="9" creationId="{90D43B2F-8C31-2E40-2944-C1686723B1C5}"/>
          </ac:spMkLst>
        </pc:spChg>
        <pc:spChg chg="mod">
          <ac:chgData name="Ali Hmaidi" userId="5fcffeec8361106a" providerId="LiveId" clId="{0DB40D97-D747-4BE1-8D5D-5F1B81FF9C21}" dt="2023-06-03T22:56:52.663" v="673"/>
          <ac:spMkLst>
            <pc:docMk/>
            <pc:sldMk cId="1802963476" sldId="307"/>
            <ac:spMk id="10" creationId="{37620BEC-3B05-DCD1-DCBE-493FA6855EFE}"/>
          </ac:spMkLst>
        </pc:spChg>
        <pc:spChg chg="mod">
          <ac:chgData name="Ali Hmaidi" userId="5fcffeec8361106a" providerId="LiveId" clId="{0DB40D97-D747-4BE1-8D5D-5F1B81FF9C21}" dt="2023-06-03T22:56:52.663" v="673"/>
          <ac:spMkLst>
            <pc:docMk/>
            <pc:sldMk cId="1802963476" sldId="307"/>
            <ac:spMk id="11" creationId="{7B37D651-A296-B637-0FF0-A19650EAAF1E}"/>
          </ac:spMkLst>
        </pc:spChg>
        <pc:spChg chg="mod">
          <ac:chgData name="Ali Hmaidi" userId="5fcffeec8361106a" providerId="LiveId" clId="{0DB40D97-D747-4BE1-8D5D-5F1B81FF9C21}" dt="2023-06-03T22:56:52.663" v="673"/>
          <ac:spMkLst>
            <pc:docMk/>
            <pc:sldMk cId="1802963476" sldId="307"/>
            <ac:spMk id="12" creationId="{DDD3A1A7-387F-A704-C087-2800230476F4}"/>
          </ac:spMkLst>
        </pc:spChg>
        <pc:spChg chg="mod">
          <ac:chgData name="Ali Hmaidi" userId="5fcffeec8361106a" providerId="LiveId" clId="{0DB40D97-D747-4BE1-8D5D-5F1B81FF9C21}" dt="2023-06-03T22:56:52.663" v="673"/>
          <ac:spMkLst>
            <pc:docMk/>
            <pc:sldMk cId="1802963476" sldId="307"/>
            <ac:spMk id="13" creationId="{1DE7A08C-3FA6-13ED-BC09-B093A55ECD6B}"/>
          </ac:spMkLst>
        </pc:spChg>
        <pc:spChg chg="mod">
          <ac:chgData name="Ali Hmaidi" userId="5fcffeec8361106a" providerId="LiveId" clId="{0DB40D97-D747-4BE1-8D5D-5F1B81FF9C21}" dt="2023-06-03T22:56:52.663" v="673"/>
          <ac:spMkLst>
            <pc:docMk/>
            <pc:sldMk cId="1802963476" sldId="307"/>
            <ac:spMk id="14" creationId="{8D458096-15E2-9948-6484-37799FD6019F}"/>
          </ac:spMkLst>
        </pc:spChg>
        <pc:spChg chg="mod">
          <ac:chgData name="Ali Hmaidi" userId="5fcffeec8361106a" providerId="LiveId" clId="{0DB40D97-D747-4BE1-8D5D-5F1B81FF9C21}" dt="2023-06-03T22:56:52.663" v="673"/>
          <ac:spMkLst>
            <pc:docMk/>
            <pc:sldMk cId="1802963476" sldId="307"/>
            <ac:spMk id="15" creationId="{9A1E1680-BD0D-43B6-4D31-7A7E1444FE26}"/>
          </ac:spMkLst>
        </pc:spChg>
        <pc:spChg chg="mod">
          <ac:chgData name="Ali Hmaidi" userId="5fcffeec8361106a" providerId="LiveId" clId="{0DB40D97-D747-4BE1-8D5D-5F1B81FF9C21}" dt="2023-06-03T22:56:52.663" v="673"/>
          <ac:spMkLst>
            <pc:docMk/>
            <pc:sldMk cId="1802963476" sldId="307"/>
            <ac:spMk id="16" creationId="{A9369C13-0E6B-4540-F584-00732F495C7F}"/>
          </ac:spMkLst>
        </pc:spChg>
        <pc:spChg chg="mod">
          <ac:chgData name="Ali Hmaidi" userId="5fcffeec8361106a" providerId="LiveId" clId="{0DB40D97-D747-4BE1-8D5D-5F1B81FF9C21}" dt="2023-06-03T22:56:52.663" v="673"/>
          <ac:spMkLst>
            <pc:docMk/>
            <pc:sldMk cId="1802963476" sldId="307"/>
            <ac:spMk id="17" creationId="{EF38E400-C58A-7E35-3FF0-B7ACED081D0D}"/>
          </ac:spMkLst>
        </pc:spChg>
        <pc:spChg chg="mod">
          <ac:chgData name="Ali Hmaidi" userId="5fcffeec8361106a" providerId="LiveId" clId="{0DB40D97-D747-4BE1-8D5D-5F1B81FF9C21}" dt="2023-06-03T22:56:52.663" v="673"/>
          <ac:spMkLst>
            <pc:docMk/>
            <pc:sldMk cId="1802963476" sldId="307"/>
            <ac:spMk id="18" creationId="{4D9A996D-2842-75EE-D0FE-56540D474591}"/>
          </ac:spMkLst>
        </pc:spChg>
        <pc:spChg chg="mod">
          <ac:chgData name="Ali Hmaidi" userId="5fcffeec8361106a" providerId="LiveId" clId="{0DB40D97-D747-4BE1-8D5D-5F1B81FF9C21}" dt="2023-06-03T22:56:52.663" v="673"/>
          <ac:spMkLst>
            <pc:docMk/>
            <pc:sldMk cId="1802963476" sldId="307"/>
            <ac:spMk id="19" creationId="{A743B40E-BE12-141E-5D07-11EB618CC6FA}"/>
          </ac:spMkLst>
        </pc:spChg>
        <pc:spChg chg="mod">
          <ac:chgData name="Ali Hmaidi" userId="5fcffeec8361106a" providerId="LiveId" clId="{0DB40D97-D747-4BE1-8D5D-5F1B81FF9C21}" dt="2023-06-03T22:56:52.663" v="673"/>
          <ac:spMkLst>
            <pc:docMk/>
            <pc:sldMk cId="1802963476" sldId="307"/>
            <ac:spMk id="20" creationId="{033D235B-BE6E-C015-9C73-AC90F74EBB5C}"/>
          </ac:spMkLst>
        </pc:spChg>
        <pc:spChg chg="mod">
          <ac:chgData name="Ali Hmaidi" userId="5fcffeec8361106a" providerId="LiveId" clId="{0DB40D97-D747-4BE1-8D5D-5F1B81FF9C21}" dt="2023-06-03T22:56:52.663" v="673"/>
          <ac:spMkLst>
            <pc:docMk/>
            <pc:sldMk cId="1802963476" sldId="307"/>
            <ac:spMk id="21" creationId="{B988E52E-6AE0-C9F6-3009-C58F57504346}"/>
          </ac:spMkLst>
        </pc:spChg>
        <pc:spChg chg="mod">
          <ac:chgData name="Ali Hmaidi" userId="5fcffeec8361106a" providerId="LiveId" clId="{0DB40D97-D747-4BE1-8D5D-5F1B81FF9C21}" dt="2023-06-03T22:56:52.663" v="673"/>
          <ac:spMkLst>
            <pc:docMk/>
            <pc:sldMk cId="1802963476" sldId="307"/>
            <ac:spMk id="22" creationId="{86781AA8-B057-5FEB-713F-44AAAD630E51}"/>
          </ac:spMkLst>
        </pc:spChg>
        <pc:spChg chg="mod">
          <ac:chgData name="Ali Hmaidi" userId="5fcffeec8361106a" providerId="LiveId" clId="{0DB40D97-D747-4BE1-8D5D-5F1B81FF9C21}" dt="2023-06-03T22:56:52.663" v="673"/>
          <ac:spMkLst>
            <pc:docMk/>
            <pc:sldMk cId="1802963476" sldId="307"/>
            <ac:spMk id="23" creationId="{BECC66D2-62C5-DBBC-3D21-D1DE5C046BBB}"/>
          </ac:spMkLst>
        </pc:spChg>
        <pc:spChg chg="mod">
          <ac:chgData name="Ali Hmaidi" userId="5fcffeec8361106a" providerId="LiveId" clId="{0DB40D97-D747-4BE1-8D5D-5F1B81FF9C21}" dt="2023-06-03T22:56:52.663" v="673"/>
          <ac:spMkLst>
            <pc:docMk/>
            <pc:sldMk cId="1802963476" sldId="307"/>
            <ac:spMk id="24" creationId="{759C6ED6-01D4-5007-15D7-C6059B7CB2D6}"/>
          </ac:spMkLst>
        </pc:spChg>
        <pc:spChg chg="mod">
          <ac:chgData name="Ali Hmaidi" userId="5fcffeec8361106a" providerId="LiveId" clId="{0DB40D97-D747-4BE1-8D5D-5F1B81FF9C21}" dt="2023-06-03T22:56:52.663" v="673"/>
          <ac:spMkLst>
            <pc:docMk/>
            <pc:sldMk cId="1802963476" sldId="307"/>
            <ac:spMk id="25" creationId="{D37E5FB6-76A0-EDD4-F207-89CC30DBBFA0}"/>
          </ac:spMkLst>
        </pc:spChg>
        <pc:spChg chg="mod">
          <ac:chgData name="Ali Hmaidi" userId="5fcffeec8361106a" providerId="LiveId" clId="{0DB40D97-D747-4BE1-8D5D-5F1B81FF9C21}" dt="2023-06-03T22:56:52.663" v="673"/>
          <ac:spMkLst>
            <pc:docMk/>
            <pc:sldMk cId="1802963476" sldId="307"/>
            <ac:spMk id="26" creationId="{B7FA5100-2E61-8D00-0F3F-C6265279DB28}"/>
          </ac:spMkLst>
        </pc:spChg>
        <pc:spChg chg="mod">
          <ac:chgData name="Ali Hmaidi" userId="5fcffeec8361106a" providerId="LiveId" clId="{0DB40D97-D747-4BE1-8D5D-5F1B81FF9C21}" dt="2023-06-03T22:56:52.663" v="673"/>
          <ac:spMkLst>
            <pc:docMk/>
            <pc:sldMk cId="1802963476" sldId="307"/>
            <ac:spMk id="27" creationId="{BF6D235B-1DC3-9542-FBA8-4E2C70E31021}"/>
          </ac:spMkLst>
        </pc:spChg>
        <pc:spChg chg="mod">
          <ac:chgData name="Ali Hmaidi" userId="5fcffeec8361106a" providerId="LiveId" clId="{0DB40D97-D747-4BE1-8D5D-5F1B81FF9C21}" dt="2023-06-03T22:56:52.663" v="673"/>
          <ac:spMkLst>
            <pc:docMk/>
            <pc:sldMk cId="1802963476" sldId="307"/>
            <ac:spMk id="28" creationId="{CE60F70C-00B6-821C-BD01-964E201B5606}"/>
          </ac:spMkLst>
        </pc:spChg>
        <pc:spChg chg="mod">
          <ac:chgData name="Ali Hmaidi" userId="5fcffeec8361106a" providerId="LiveId" clId="{0DB40D97-D747-4BE1-8D5D-5F1B81FF9C21}" dt="2023-06-03T22:56:52.663" v="673"/>
          <ac:spMkLst>
            <pc:docMk/>
            <pc:sldMk cId="1802963476" sldId="307"/>
            <ac:spMk id="29" creationId="{0E01BF38-480B-1E97-328C-49B94F180A2A}"/>
          </ac:spMkLst>
        </pc:spChg>
        <pc:spChg chg="mod">
          <ac:chgData name="Ali Hmaidi" userId="5fcffeec8361106a" providerId="LiveId" clId="{0DB40D97-D747-4BE1-8D5D-5F1B81FF9C21}" dt="2023-06-03T22:56:52.663" v="673"/>
          <ac:spMkLst>
            <pc:docMk/>
            <pc:sldMk cId="1802963476" sldId="307"/>
            <ac:spMk id="30" creationId="{85986EB8-4B4F-A2AE-638F-6808390C843B}"/>
          </ac:spMkLst>
        </pc:spChg>
        <pc:spChg chg="mod">
          <ac:chgData name="Ali Hmaidi" userId="5fcffeec8361106a" providerId="LiveId" clId="{0DB40D97-D747-4BE1-8D5D-5F1B81FF9C21}" dt="2023-06-03T22:56:52.663" v="673"/>
          <ac:spMkLst>
            <pc:docMk/>
            <pc:sldMk cId="1802963476" sldId="307"/>
            <ac:spMk id="31" creationId="{6D275935-77B2-D891-DB75-D9C1D9340B76}"/>
          </ac:spMkLst>
        </pc:spChg>
        <pc:spChg chg="mod">
          <ac:chgData name="Ali Hmaidi" userId="5fcffeec8361106a" providerId="LiveId" clId="{0DB40D97-D747-4BE1-8D5D-5F1B81FF9C21}" dt="2023-06-03T22:56:52.663" v="673"/>
          <ac:spMkLst>
            <pc:docMk/>
            <pc:sldMk cId="1802963476" sldId="307"/>
            <ac:spMk id="32" creationId="{5FA89A98-E226-794D-B065-2C7892C6B7D0}"/>
          </ac:spMkLst>
        </pc:spChg>
        <pc:spChg chg="mod">
          <ac:chgData name="Ali Hmaidi" userId="5fcffeec8361106a" providerId="LiveId" clId="{0DB40D97-D747-4BE1-8D5D-5F1B81FF9C21}" dt="2023-06-03T22:56:52.663" v="673"/>
          <ac:spMkLst>
            <pc:docMk/>
            <pc:sldMk cId="1802963476" sldId="307"/>
            <ac:spMk id="33" creationId="{F65D8C62-1EA8-3616-D2E0-68C8F1251423}"/>
          </ac:spMkLst>
        </pc:spChg>
        <pc:spChg chg="mod">
          <ac:chgData name="Ali Hmaidi" userId="5fcffeec8361106a" providerId="LiveId" clId="{0DB40D97-D747-4BE1-8D5D-5F1B81FF9C21}" dt="2023-06-03T22:56:52.663" v="673"/>
          <ac:spMkLst>
            <pc:docMk/>
            <pc:sldMk cId="1802963476" sldId="307"/>
            <ac:spMk id="34" creationId="{4751B3AA-A664-9F64-507D-254A642B921E}"/>
          </ac:spMkLst>
        </pc:spChg>
        <pc:spChg chg="mod">
          <ac:chgData name="Ali Hmaidi" userId="5fcffeec8361106a" providerId="LiveId" clId="{0DB40D97-D747-4BE1-8D5D-5F1B81FF9C21}" dt="2023-06-03T22:56:52.663" v="673"/>
          <ac:spMkLst>
            <pc:docMk/>
            <pc:sldMk cId="1802963476" sldId="307"/>
            <ac:spMk id="35" creationId="{848457DF-504F-727C-02DC-C567283D9B93}"/>
          </ac:spMkLst>
        </pc:spChg>
        <pc:spChg chg="mod">
          <ac:chgData name="Ali Hmaidi" userId="5fcffeec8361106a" providerId="LiveId" clId="{0DB40D97-D747-4BE1-8D5D-5F1B81FF9C21}" dt="2023-06-03T22:56:52.663" v="673"/>
          <ac:spMkLst>
            <pc:docMk/>
            <pc:sldMk cId="1802963476" sldId="307"/>
            <ac:spMk id="36" creationId="{09097F6C-0F82-CB88-D025-8A45A3AF7DFE}"/>
          </ac:spMkLst>
        </pc:spChg>
        <pc:spChg chg="mod">
          <ac:chgData name="Ali Hmaidi" userId="5fcffeec8361106a" providerId="LiveId" clId="{0DB40D97-D747-4BE1-8D5D-5F1B81FF9C21}" dt="2023-06-03T22:56:52.663" v="673"/>
          <ac:spMkLst>
            <pc:docMk/>
            <pc:sldMk cId="1802963476" sldId="307"/>
            <ac:spMk id="37" creationId="{5728AB77-96D5-4208-23C6-5F05F54FDC23}"/>
          </ac:spMkLst>
        </pc:spChg>
        <pc:spChg chg="mod">
          <ac:chgData name="Ali Hmaidi" userId="5fcffeec8361106a" providerId="LiveId" clId="{0DB40D97-D747-4BE1-8D5D-5F1B81FF9C21}" dt="2023-06-03T22:56:52.663" v="673"/>
          <ac:spMkLst>
            <pc:docMk/>
            <pc:sldMk cId="1802963476" sldId="307"/>
            <ac:spMk id="38" creationId="{54958BBA-6B1E-70DA-7832-E3436C494909}"/>
          </ac:spMkLst>
        </pc:spChg>
        <pc:spChg chg="mod">
          <ac:chgData name="Ali Hmaidi" userId="5fcffeec8361106a" providerId="LiveId" clId="{0DB40D97-D747-4BE1-8D5D-5F1B81FF9C21}" dt="2023-06-03T22:56:52.663" v="673"/>
          <ac:spMkLst>
            <pc:docMk/>
            <pc:sldMk cId="1802963476" sldId="307"/>
            <ac:spMk id="39" creationId="{DBB11343-A9E0-7F37-35CC-61341FE097D2}"/>
          </ac:spMkLst>
        </pc:spChg>
        <pc:spChg chg="mod">
          <ac:chgData name="Ali Hmaidi" userId="5fcffeec8361106a" providerId="LiveId" clId="{0DB40D97-D747-4BE1-8D5D-5F1B81FF9C21}" dt="2023-06-03T22:56:52.663" v="673"/>
          <ac:spMkLst>
            <pc:docMk/>
            <pc:sldMk cId="1802963476" sldId="307"/>
            <ac:spMk id="40" creationId="{200C6A22-F9E6-AE73-38A6-11547E9D78D4}"/>
          </ac:spMkLst>
        </pc:spChg>
        <pc:spChg chg="mod">
          <ac:chgData name="Ali Hmaidi" userId="5fcffeec8361106a" providerId="LiveId" clId="{0DB40D97-D747-4BE1-8D5D-5F1B81FF9C21}" dt="2023-06-03T22:56:52.663" v="673"/>
          <ac:spMkLst>
            <pc:docMk/>
            <pc:sldMk cId="1802963476" sldId="307"/>
            <ac:spMk id="41" creationId="{492855EF-92BF-5C64-5667-2FAAF9765D2B}"/>
          </ac:spMkLst>
        </pc:spChg>
        <pc:spChg chg="add mod">
          <ac:chgData name="Ali Hmaidi" userId="5fcffeec8361106a" providerId="LiveId" clId="{0DB40D97-D747-4BE1-8D5D-5F1B81FF9C21}" dt="2023-06-03T22:58:12.681" v="709" actId="1076"/>
          <ac:spMkLst>
            <pc:docMk/>
            <pc:sldMk cId="1802963476" sldId="307"/>
            <ac:spMk id="43" creationId="{23E47E3B-33F8-A2F5-BC68-1E3A5BC1EECF}"/>
          </ac:spMkLst>
        </pc:spChg>
        <pc:spChg chg="del mod">
          <ac:chgData name="Ali Hmaidi" userId="5fcffeec8361106a" providerId="LiveId" clId="{0DB40D97-D747-4BE1-8D5D-5F1B81FF9C21}" dt="2023-06-03T22:57:01.116" v="675" actId="478"/>
          <ac:spMkLst>
            <pc:docMk/>
            <pc:sldMk cId="1802963476" sldId="307"/>
            <ac:spMk id="410" creationId="{00000000-0000-0000-0000-000000000000}"/>
          </ac:spMkLst>
        </pc:spChg>
        <pc:grpChg chg="add mod">
          <ac:chgData name="Ali Hmaidi" userId="5fcffeec8361106a" providerId="LiveId" clId="{0DB40D97-D747-4BE1-8D5D-5F1B81FF9C21}" dt="2023-06-03T22:57:11.226" v="677" actId="1076"/>
          <ac:grpSpMkLst>
            <pc:docMk/>
            <pc:sldMk cId="1802963476" sldId="307"/>
            <ac:grpSpMk id="2" creationId="{DA0E6DCA-B5BE-25A7-CBA0-00E071F2F6C8}"/>
          </ac:grpSpMkLst>
        </pc:grpChg>
      </pc:sldChg>
      <pc:sldChg chg="addSp modSp new mod">
        <pc:chgData name="Ali Hmaidi" userId="5fcffeec8361106a" providerId="LiveId" clId="{0DB40D97-D747-4BE1-8D5D-5F1B81FF9C21}" dt="2023-06-03T23:00:26.960" v="749" actId="1076"/>
        <pc:sldMkLst>
          <pc:docMk/>
          <pc:sldMk cId="600267630" sldId="308"/>
        </pc:sldMkLst>
        <pc:spChg chg="mod">
          <ac:chgData name="Ali Hmaidi" userId="5fcffeec8361106a" providerId="LiveId" clId="{0DB40D97-D747-4BE1-8D5D-5F1B81FF9C21}" dt="2023-06-03T22:58:45.967" v="714"/>
          <ac:spMkLst>
            <pc:docMk/>
            <pc:sldMk cId="600267630" sldId="308"/>
            <ac:spMk id="3" creationId="{318EFC38-DC8D-6A5A-46B2-3312018D4592}"/>
          </ac:spMkLst>
        </pc:spChg>
        <pc:spChg chg="mod">
          <ac:chgData name="Ali Hmaidi" userId="5fcffeec8361106a" providerId="LiveId" clId="{0DB40D97-D747-4BE1-8D5D-5F1B81FF9C21}" dt="2023-06-03T22:58:45.967" v="714"/>
          <ac:spMkLst>
            <pc:docMk/>
            <pc:sldMk cId="600267630" sldId="308"/>
            <ac:spMk id="4" creationId="{CB6D41E4-F574-B8FF-B7D4-04D09094D0FA}"/>
          </ac:spMkLst>
        </pc:spChg>
        <pc:spChg chg="mod">
          <ac:chgData name="Ali Hmaidi" userId="5fcffeec8361106a" providerId="LiveId" clId="{0DB40D97-D747-4BE1-8D5D-5F1B81FF9C21}" dt="2023-06-03T22:58:45.967" v="714"/>
          <ac:spMkLst>
            <pc:docMk/>
            <pc:sldMk cId="600267630" sldId="308"/>
            <ac:spMk id="5" creationId="{F298C73D-6A7E-B439-AB35-770DC7835511}"/>
          </ac:spMkLst>
        </pc:spChg>
        <pc:spChg chg="mod">
          <ac:chgData name="Ali Hmaidi" userId="5fcffeec8361106a" providerId="LiveId" clId="{0DB40D97-D747-4BE1-8D5D-5F1B81FF9C21}" dt="2023-06-03T22:58:45.967" v="714"/>
          <ac:spMkLst>
            <pc:docMk/>
            <pc:sldMk cId="600267630" sldId="308"/>
            <ac:spMk id="6" creationId="{C8143308-1B71-8F29-611B-1B1B5C3B8BE2}"/>
          </ac:spMkLst>
        </pc:spChg>
        <pc:spChg chg="mod">
          <ac:chgData name="Ali Hmaidi" userId="5fcffeec8361106a" providerId="LiveId" clId="{0DB40D97-D747-4BE1-8D5D-5F1B81FF9C21}" dt="2023-06-03T22:58:45.967" v="714"/>
          <ac:spMkLst>
            <pc:docMk/>
            <pc:sldMk cId="600267630" sldId="308"/>
            <ac:spMk id="7" creationId="{F67C14B1-4C63-4DE1-88E3-404674E49F05}"/>
          </ac:spMkLst>
        </pc:spChg>
        <pc:spChg chg="mod">
          <ac:chgData name="Ali Hmaidi" userId="5fcffeec8361106a" providerId="LiveId" clId="{0DB40D97-D747-4BE1-8D5D-5F1B81FF9C21}" dt="2023-06-03T22:58:45.967" v="714"/>
          <ac:spMkLst>
            <pc:docMk/>
            <pc:sldMk cId="600267630" sldId="308"/>
            <ac:spMk id="8" creationId="{3D934E38-986E-A29F-B4ED-ADF42BCF2523}"/>
          </ac:spMkLst>
        </pc:spChg>
        <pc:spChg chg="mod">
          <ac:chgData name="Ali Hmaidi" userId="5fcffeec8361106a" providerId="LiveId" clId="{0DB40D97-D747-4BE1-8D5D-5F1B81FF9C21}" dt="2023-06-03T22:58:45.967" v="714"/>
          <ac:spMkLst>
            <pc:docMk/>
            <pc:sldMk cId="600267630" sldId="308"/>
            <ac:spMk id="9" creationId="{EF1FC8AB-1CF5-598A-ABDC-EBF1E2207953}"/>
          </ac:spMkLst>
        </pc:spChg>
        <pc:spChg chg="mod">
          <ac:chgData name="Ali Hmaidi" userId="5fcffeec8361106a" providerId="LiveId" clId="{0DB40D97-D747-4BE1-8D5D-5F1B81FF9C21}" dt="2023-06-03T22:58:45.967" v="714"/>
          <ac:spMkLst>
            <pc:docMk/>
            <pc:sldMk cId="600267630" sldId="308"/>
            <ac:spMk id="10" creationId="{40B20E99-400D-8DE4-4843-23AE5DA002E5}"/>
          </ac:spMkLst>
        </pc:spChg>
        <pc:spChg chg="mod">
          <ac:chgData name="Ali Hmaidi" userId="5fcffeec8361106a" providerId="LiveId" clId="{0DB40D97-D747-4BE1-8D5D-5F1B81FF9C21}" dt="2023-06-03T22:58:45.967" v="714"/>
          <ac:spMkLst>
            <pc:docMk/>
            <pc:sldMk cId="600267630" sldId="308"/>
            <ac:spMk id="11" creationId="{3D196E43-06DC-831D-7641-3828B48DE912}"/>
          </ac:spMkLst>
        </pc:spChg>
        <pc:spChg chg="mod">
          <ac:chgData name="Ali Hmaidi" userId="5fcffeec8361106a" providerId="LiveId" clId="{0DB40D97-D747-4BE1-8D5D-5F1B81FF9C21}" dt="2023-06-03T22:58:45.967" v="714"/>
          <ac:spMkLst>
            <pc:docMk/>
            <pc:sldMk cId="600267630" sldId="308"/>
            <ac:spMk id="12" creationId="{5C05C118-0734-8DB0-827F-692DDCC5E3C0}"/>
          </ac:spMkLst>
        </pc:spChg>
        <pc:spChg chg="mod">
          <ac:chgData name="Ali Hmaidi" userId="5fcffeec8361106a" providerId="LiveId" clId="{0DB40D97-D747-4BE1-8D5D-5F1B81FF9C21}" dt="2023-06-03T22:58:45.967" v="714"/>
          <ac:spMkLst>
            <pc:docMk/>
            <pc:sldMk cId="600267630" sldId="308"/>
            <ac:spMk id="13" creationId="{FF86B0E2-27E2-3514-FCF9-BA723A266EEC}"/>
          </ac:spMkLst>
        </pc:spChg>
        <pc:spChg chg="mod">
          <ac:chgData name="Ali Hmaidi" userId="5fcffeec8361106a" providerId="LiveId" clId="{0DB40D97-D747-4BE1-8D5D-5F1B81FF9C21}" dt="2023-06-03T22:58:45.967" v="714"/>
          <ac:spMkLst>
            <pc:docMk/>
            <pc:sldMk cId="600267630" sldId="308"/>
            <ac:spMk id="14" creationId="{01E1959D-54BD-C96D-7F29-5E2189C56D07}"/>
          </ac:spMkLst>
        </pc:spChg>
        <pc:spChg chg="mod">
          <ac:chgData name="Ali Hmaidi" userId="5fcffeec8361106a" providerId="LiveId" clId="{0DB40D97-D747-4BE1-8D5D-5F1B81FF9C21}" dt="2023-06-03T22:58:45.967" v="714"/>
          <ac:spMkLst>
            <pc:docMk/>
            <pc:sldMk cId="600267630" sldId="308"/>
            <ac:spMk id="15" creationId="{1C6F4A0B-618B-9685-8F24-05DD8BBE62D4}"/>
          </ac:spMkLst>
        </pc:spChg>
        <pc:spChg chg="mod">
          <ac:chgData name="Ali Hmaidi" userId="5fcffeec8361106a" providerId="LiveId" clId="{0DB40D97-D747-4BE1-8D5D-5F1B81FF9C21}" dt="2023-06-03T22:58:45.967" v="714"/>
          <ac:spMkLst>
            <pc:docMk/>
            <pc:sldMk cId="600267630" sldId="308"/>
            <ac:spMk id="16" creationId="{46B8175D-4767-5DC9-9EBE-0DFC47929F4C}"/>
          </ac:spMkLst>
        </pc:spChg>
        <pc:spChg chg="mod">
          <ac:chgData name="Ali Hmaidi" userId="5fcffeec8361106a" providerId="LiveId" clId="{0DB40D97-D747-4BE1-8D5D-5F1B81FF9C21}" dt="2023-06-03T22:58:45.967" v="714"/>
          <ac:spMkLst>
            <pc:docMk/>
            <pc:sldMk cId="600267630" sldId="308"/>
            <ac:spMk id="17" creationId="{8194A275-7045-BDDA-995E-E6D5A5A2F33B}"/>
          </ac:spMkLst>
        </pc:spChg>
        <pc:spChg chg="mod">
          <ac:chgData name="Ali Hmaidi" userId="5fcffeec8361106a" providerId="LiveId" clId="{0DB40D97-D747-4BE1-8D5D-5F1B81FF9C21}" dt="2023-06-03T22:58:45.967" v="714"/>
          <ac:spMkLst>
            <pc:docMk/>
            <pc:sldMk cId="600267630" sldId="308"/>
            <ac:spMk id="18" creationId="{A297FA80-914D-DB72-122D-10328C7E9169}"/>
          </ac:spMkLst>
        </pc:spChg>
        <pc:spChg chg="mod">
          <ac:chgData name="Ali Hmaidi" userId="5fcffeec8361106a" providerId="LiveId" clId="{0DB40D97-D747-4BE1-8D5D-5F1B81FF9C21}" dt="2023-06-03T22:58:45.967" v="714"/>
          <ac:spMkLst>
            <pc:docMk/>
            <pc:sldMk cId="600267630" sldId="308"/>
            <ac:spMk id="19" creationId="{AE90298F-5D40-F46A-A9F1-4B1B4E1FAFD7}"/>
          </ac:spMkLst>
        </pc:spChg>
        <pc:spChg chg="mod">
          <ac:chgData name="Ali Hmaidi" userId="5fcffeec8361106a" providerId="LiveId" clId="{0DB40D97-D747-4BE1-8D5D-5F1B81FF9C21}" dt="2023-06-03T22:58:45.967" v="714"/>
          <ac:spMkLst>
            <pc:docMk/>
            <pc:sldMk cId="600267630" sldId="308"/>
            <ac:spMk id="20" creationId="{11B09DA1-292B-237A-CEF4-CEE24171D32E}"/>
          </ac:spMkLst>
        </pc:spChg>
        <pc:spChg chg="mod">
          <ac:chgData name="Ali Hmaidi" userId="5fcffeec8361106a" providerId="LiveId" clId="{0DB40D97-D747-4BE1-8D5D-5F1B81FF9C21}" dt="2023-06-03T22:58:45.967" v="714"/>
          <ac:spMkLst>
            <pc:docMk/>
            <pc:sldMk cId="600267630" sldId="308"/>
            <ac:spMk id="21" creationId="{6BF2F57B-4DAD-428D-7F76-9FFD3BC77561}"/>
          </ac:spMkLst>
        </pc:spChg>
        <pc:spChg chg="mod">
          <ac:chgData name="Ali Hmaidi" userId="5fcffeec8361106a" providerId="LiveId" clId="{0DB40D97-D747-4BE1-8D5D-5F1B81FF9C21}" dt="2023-06-03T22:58:45.967" v="714"/>
          <ac:spMkLst>
            <pc:docMk/>
            <pc:sldMk cId="600267630" sldId="308"/>
            <ac:spMk id="22" creationId="{12CEC822-B2E7-B857-7E81-CA50FAC3D334}"/>
          </ac:spMkLst>
        </pc:spChg>
        <pc:spChg chg="mod">
          <ac:chgData name="Ali Hmaidi" userId="5fcffeec8361106a" providerId="LiveId" clId="{0DB40D97-D747-4BE1-8D5D-5F1B81FF9C21}" dt="2023-06-03T22:58:45.967" v="714"/>
          <ac:spMkLst>
            <pc:docMk/>
            <pc:sldMk cId="600267630" sldId="308"/>
            <ac:spMk id="23" creationId="{34181F0F-5CE2-C4E5-E3A3-0198A740ECC1}"/>
          </ac:spMkLst>
        </pc:spChg>
        <pc:spChg chg="mod">
          <ac:chgData name="Ali Hmaidi" userId="5fcffeec8361106a" providerId="LiveId" clId="{0DB40D97-D747-4BE1-8D5D-5F1B81FF9C21}" dt="2023-06-03T22:58:45.967" v="714"/>
          <ac:spMkLst>
            <pc:docMk/>
            <pc:sldMk cId="600267630" sldId="308"/>
            <ac:spMk id="24" creationId="{DC4A0C2B-53D0-18CD-F4CA-2E50DE1ED0C7}"/>
          </ac:spMkLst>
        </pc:spChg>
        <pc:spChg chg="mod">
          <ac:chgData name="Ali Hmaidi" userId="5fcffeec8361106a" providerId="LiveId" clId="{0DB40D97-D747-4BE1-8D5D-5F1B81FF9C21}" dt="2023-06-03T22:58:45.967" v="714"/>
          <ac:spMkLst>
            <pc:docMk/>
            <pc:sldMk cId="600267630" sldId="308"/>
            <ac:spMk id="25" creationId="{A69B5E5F-6FE3-1C99-2FC1-3306576DD3FB}"/>
          </ac:spMkLst>
        </pc:spChg>
        <pc:spChg chg="mod">
          <ac:chgData name="Ali Hmaidi" userId="5fcffeec8361106a" providerId="LiveId" clId="{0DB40D97-D747-4BE1-8D5D-5F1B81FF9C21}" dt="2023-06-03T22:58:45.967" v="714"/>
          <ac:spMkLst>
            <pc:docMk/>
            <pc:sldMk cId="600267630" sldId="308"/>
            <ac:spMk id="26" creationId="{AA9E4BB1-3AE8-C4DA-87DB-C1D98FE58DDC}"/>
          </ac:spMkLst>
        </pc:spChg>
        <pc:spChg chg="mod">
          <ac:chgData name="Ali Hmaidi" userId="5fcffeec8361106a" providerId="LiveId" clId="{0DB40D97-D747-4BE1-8D5D-5F1B81FF9C21}" dt="2023-06-03T22:58:45.967" v="714"/>
          <ac:spMkLst>
            <pc:docMk/>
            <pc:sldMk cId="600267630" sldId="308"/>
            <ac:spMk id="27" creationId="{4375BCD1-3A83-E357-B06C-C78245ABBC68}"/>
          </ac:spMkLst>
        </pc:spChg>
        <pc:spChg chg="mod">
          <ac:chgData name="Ali Hmaidi" userId="5fcffeec8361106a" providerId="LiveId" clId="{0DB40D97-D747-4BE1-8D5D-5F1B81FF9C21}" dt="2023-06-03T22:58:45.967" v="714"/>
          <ac:spMkLst>
            <pc:docMk/>
            <pc:sldMk cId="600267630" sldId="308"/>
            <ac:spMk id="28" creationId="{1D7EAE0E-F2D4-747D-7104-61CF91CD9474}"/>
          </ac:spMkLst>
        </pc:spChg>
        <pc:spChg chg="mod">
          <ac:chgData name="Ali Hmaidi" userId="5fcffeec8361106a" providerId="LiveId" clId="{0DB40D97-D747-4BE1-8D5D-5F1B81FF9C21}" dt="2023-06-03T22:58:45.967" v="714"/>
          <ac:spMkLst>
            <pc:docMk/>
            <pc:sldMk cId="600267630" sldId="308"/>
            <ac:spMk id="29" creationId="{241DE900-ABDA-1E67-3D26-01818D1F1AAC}"/>
          </ac:spMkLst>
        </pc:spChg>
        <pc:spChg chg="mod">
          <ac:chgData name="Ali Hmaidi" userId="5fcffeec8361106a" providerId="LiveId" clId="{0DB40D97-D747-4BE1-8D5D-5F1B81FF9C21}" dt="2023-06-03T22:58:45.967" v="714"/>
          <ac:spMkLst>
            <pc:docMk/>
            <pc:sldMk cId="600267630" sldId="308"/>
            <ac:spMk id="30" creationId="{BB21A046-3A39-CD94-B2E4-25E7C6D0D67B}"/>
          </ac:spMkLst>
        </pc:spChg>
        <pc:spChg chg="mod">
          <ac:chgData name="Ali Hmaidi" userId="5fcffeec8361106a" providerId="LiveId" clId="{0DB40D97-D747-4BE1-8D5D-5F1B81FF9C21}" dt="2023-06-03T22:58:45.967" v="714"/>
          <ac:spMkLst>
            <pc:docMk/>
            <pc:sldMk cId="600267630" sldId="308"/>
            <ac:spMk id="31" creationId="{724A8A7A-EE35-5887-332F-A257658613A6}"/>
          </ac:spMkLst>
        </pc:spChg>
        <pc:spChg chg="mod">
          <ac:chgData name="Ali Hmaidi" userId="5fcffeec8361106a" providerId="LiveId" clId="{0DB40D97-D747-4BE1-8D5D-5F1B81FF9C21}" dt="2023-06-03T22:58:45.967" v="714"/>
          <ac:spMkLst>
            <pc:docMk/>
            <pc:sldMk cId="600267630" sldId="308"/>
            <ac:spMk id="32" creationId="{7DE4D084-2925-4EF7-5CF5-8985E97C3FA2}"/>
          </ac:spMkLst>
        </pc:spChg>
        <pc:spChg chg="mod">
          <ac:chgData name="Ali Hmaidi" userId="5fcffeec8361106a" providerId="LiveId" clId="{0DB40D97-D747-4BE1-8D5D-5F1B81FF9C21}" dt="2023-06-03T22:58:45.967" v="714"/>
          <ac:spMkLst>
            <pc:docMk/>
            <pc:sldMk cId="600267630" sldId="308"/>
            <ac:spMk id="33" creationId="{4E0468C6-FCEC-EF69-1C6F-4F5C803B391C}"/>
          </ac:spMkLst>
        </pc:spChg>
        <pc:spChg chg="mod">
          <ac:chgData name="Ali Hmaidi" userId="5fcffeec8361106a" providerId="LiveId" clId="{0DB40D97-D747-4BE1-8D5D-5F1B81FF9C21}" dt="2023-06-03T22:58:45.967" v="714"/>
          <ac:spMkLst>
            <pc:docMk/>
            <pc:sldMk cId="600267630" sldId="308"/>
            <ac:spMk id="34" creationId="{E46E9B3A-F65C-6CEB-11EC-207D0412E6DB}"/>
          </ac:spMkLst>
        </pc:spChg>
        <pc:spChg chg="mod">
          <ac:chgData name="Ali Hmaidi" userId="5fcffeec8361106a" providerId="LiveId" clId="{0DB40D97-D747-4BE1-8D5D-5F1B81FF9C21}" dt="2023-06-03T22:58:45.967" v="714"/>
          <ac:spMkLst>
            <pc:docMk/>
            <pc:sldMk cId="600267630" sldId="308"/>
            <ac:spMk id="35" creationId="{DAEE0138-7425-C78A-6762-F0E75D5045B3}"/>
          </ac:spMkLst>
        </pc:spChg>
        <pc:spChg chg="mod">
          <ac:chgData name="Ali Hmaidi" userId="5fcffeec8361106a" providerId="LiveId" clId="{0DB40D97-D747-4BE1-8D5D-5F1B81FF9C21}" dt="2023-06-03T22:58:45.967" v="714"/>
          <ac:spMkLst>
            <pc:docMk/>
            <pc:sldMk cId="600267630" sldId="308"/>
            <ac:spMk id="36" creationId="{AE126401-E83E-7FD7-F779-FFDF1ADAD44F}"/>
          </ac:spMkLst>
        </pc:spChg>
        <pc:spChg chg="mod">
          <ac:chgData name="Ali Hmaidi" userId="5fcffeec8361106a" providerId="LiveId" clId="{0DB40D97-D747-4BE1-8D5D-5F1B81FF9C21}" dt="2023-06-03T22:58:45.967" v="714"/>
          <ac:spMkLst>
            <pc:docMk/>
            <pc:sldMk cId="600267630" sldId="308"/>
            <ac:spMk id="37" creationId="{E7EB746F-8ECD-A00D-C37D-AD170E7078E3}"/>
          </ac:spMkLst>
        </pc:spChg>
        <pc:spChg chg="mod">
          <ac:chgData name="Ali Hmaidi" userId="5fcffeec8361106a" providerId="LiveId" clId="{0DB40D97-D747-4BE1-8D5D-5F1B81FF9C21}" dt="2023-06-03T22:58:45.967" v="714"/>
          <ac:spMkLst>
            <pc:docMk/>
            <pc:sldMk cId="600267630" sldId="308"/>
            <ac:spMk id="38" creationId="{DE48216E-734F-5D7E-88FF-A4629119A8A3}"/>
          </ac:spMkLst>
        </pc:spChg>
        <pc:spChg chg="mod">
          <ac:chgData name="Ali Hmaidi" userId="5fcffeec8361106a" providerId="LiveId" clId="{0DB40D97-D747-4BE1-8D5D-5F1B81FF9C21}" dt="2023-06-03T22:58:45.967" v="714"/>
          <ac:spMkLst>
            <pc:docMk/>
            <pc:sldMk cId="600267630" sldId="308"/>
            <ac:spMk id="39" creationId="{CAFD9E59-F8FE-FFAB-E219-8EA4364A0BAF}"/>
          </ac:spMkLst>
        </pc:spChg>
        <pc:spChg chg="mod">
          <ac:chgData name="Ali Hmaidi" userId="5fcffeec8361106a" providerId="LiveId" clId="{0DB40D97-D747-4BE1-8D5D-5F1B81FF9C21}" dt="2023-06-03T22:58:45.967" v="714"/>
          <ac:spMkLst>
            <pc:docMk/>
            <pc:sldMk cId="600267630" sldId="308"/>
            <ac:spMk id="40" creationId="{28058662-8F81-0D41-2B4E-EADE36037F13}"/>
          </ac:spMkLst>
        </pc:spChg>
        <pc:spChg chg="mod">
          <ac:chgData name="Ali Hmaidi" userId="5fcffeec8361106a" providerId="LiveId" clId="{0DB40D97-D747-4BE1-8D5D-5F1B81FF9C21}" dt="2023-06-03T22:58:45.967" v="714"/>
          <ac:spMkLst>
            <pc:docMk/>
            <pc:sldMk cId="600267630" sldId="308"/>
            <ac:spMk id="41" creationId="{75DD761E-F1D2-C048-F4AC-1C2AB3DDDE3B}"/>
          </ac:spMkLst>
        </pc:spChg>
        <pc:spChg chg="add mod ord">
          <ac:chgData name="Ali Hmaidi" userId="5fcffeec8361106a" providerId="LiveId" clId="{0DB40D97-D747-4BE1-8D5D-5F1B81FF9C21}" dt="2023-06-03T22:59:22.232" v="721" actId="167"/>
          <ac:spMkLst>
            <pc:docMk/>
            <pc:sldMk cId="600267630" sldId="308"/>
            <ac:spMk id="42" creationId="{5477A974-3F40-E46C-B396-847803AD9A3B}"/>
          </ac:spMkLst>
        </pc:spChg>
        <pc:spChg chg="add mod">
          <ac:chgData name="Ali Hmaidi" userId="5fcffeec8361106a" providerId="LiveId" clId="{0DB40D97-D747-4BE1-8D5D-5F1B81FF9C21}" dt="2023-06-03T23:00:02.953" v="744" actId="113"/>
          <ac:spMkLst>
            <pc:docMk/>
            <pc:sldMk cId="600267630" sldId="308"/>
            <ac:spMk id="44" creationId="{C97DA804-453F-E7BB-96D2-BA2552DCEBE1}"/>
          </ac:spMkLst>
        </pc:spChg>
        <pc:spChg chg="add mod">
          <ac:chgData name="Ali Hmaidi" userId="5fcffeec8361106a" providerId="LiveId" clId="{0DB40D97-D747-4BE1-8D5D-5F1B81FF9C21}" dt="2023-06-03T23:00:26.960" v="749" actId="1076"/>
          <ac:spMkLst>
            <pc:docMk/>
            <pc:sldMk cId="600267630" sldId="308"/>
            <ac:spMk id="46" creationId="{AD70938F-8325-F303-4631-5C83C475E62C}"/>
          </ac:spMkLst>
        </pc:spChg>
        <pc:grpChg chg="add mod">
          <ac:chgData name="Ali Hmaidi" userId="5fcffeec8361106a" providerId="LiveId" clId="{0DB40D97-D747-4BE1-8D5D-5F1B81FF9C21}" dt="2023-06-03T22:59:12.935" v="720" actId="1076"/>
          <ac:grpSpMkLst>
            <pc:docMk/>
            <pc:sldMk cId="600267630" sldId="308"/>
            <ac:grpSpMk id="2" creationId="{112DCA47-F8A0-FF5F-DCF9-0324D51E7E10}"/>
          </ac:grpSpMkLst>
        </pc:grpChg>
      </pc:sldChg>
      <pc:sldChg chg="new del">
        <pc:chgData name="Ali Hmaidi" userId="5fcffeec8361106a" providerId="LiveId" clId="{0DB40D97-D747-4BE1-8D5D-5F1B81FF9C21}" dt="2023-06-03T22:58:32.154" v="711" actId="47"/>
        <pc:sldMkLst>
          <pc:docMk/>
          <pc:sldMk cId="1433138141" sldId="308"/>
        </pc:sldMkLst>
      </pc:sldChg>
      <pc:sldChg chg="addSp delSp modSp add mod">
        <pc:chgData name="Ali Hmaidi" userId="5fcffeec8361106a" providerId="LiveId" clId="{0DB40D97-D747-4BE1-8D5D-5F1B81FF9C21}" dt="2023-06-04T08:27:11.855" v="861" actId="166"/>
        <pc:sldMkLst>
          <pc:docMk/>
          <pc:sldMk cId="1224750691" sldId="309"/>
        </pc:sldMkLst>
        <pc:spChg chg="add mod">
          <ac:chgData name="Ali Hmaidi" userId="5fcffeec8361106a" providerId="LiveId" clId="{0DB40D97-D747-4BE1-8D5D-5F1B81FF9C21}" dt="2023-06-04T08:21:54.855" v="851" actId="2711"/>
          <ac:spMkLst>
            <pc:docMk/>
            <pc:sldMk cId="1224750691" sldId="309"/>
            <ac:spMk id="5" creationId="{AB18C4B9-BDD2-5C17-7EC9-F58C3FA6A86D}"/>
          </ac:spMkLst>
        </pc:spChg>
        <pc:spChg chg="mod">
          <ac:chgData name="Ali Hmaidi" userId="5fcffeec8361106a" providerId="LiveId" clId="{0DB40D97-D747-4BE1-8D5D-5F1B81FF9C21}" dt="2023-06-04T07:26:42.384" v="790" actId="404"/>
          <ac:spMkLst>
            <pc:docMk/>
            <pc:sldMk cId="1224750691" sldId="309"/>
            <ac:spMk id="410" creationId="{00000000-0000-0000-0000-000000000000}"/>
          </ac:spMkLst>
        </pc:spChg>
        <pc:picChg chg="add del mod">
          <ac:chgData name="Ali Hmaidi" userId="5fcffeec8361106a" providerId="LiveId" clId="{0DB40D97-D747-4BE1-8D5D-5F1B81FF9C21}" dt="2023-06-04T08:26:31.411" v="853" actId="21"/>
          <ac:picMkLst>
            <pc:docMk/>
            <pc:sldMk cId="1224750691" sldId="309"/>
            <ac:picMk id="3" creationId="{9F2816AB-057F-EA6A-B3FA-7D6AF0C748B4}"/>
          </ac:picMkLst>
        </pc:picChg>
        <pc:picChg chg="add mod ord">
          <ac:chgData name="Ali Hmaidi" userId="5fcffeec8361106a" providerId="LiveId" clId="{0DB40D97-D747-4BE1-8D5D-5F1B81FF9C21}" dt="2023-06-04T08:27:11.855" v="861" actId="166"/>
          <ac:picMkLst>
            <pc:docMk/>
            <pc:sldMk cId="1224750691" sldId="309"/>
            <ac:picMk id="7" creationId="{8D66260D-4F80-6E5B-5D2E-CEC722159FCD}"/>
          </ac:picMkLst>
        </pc:picChg>
      </pc:sldChg>
      <pc:sldChg chg="modSp add del mod">
        <pc:chgData name="Ali Hmaidi" userId="5fcffeec8361106a" providerId="LiveId" clId="{0DB40D97-D747-4BE1-8D5D-5F1B81FF9C21}" dt="2023-06-04T07:24:56.635" v="776" actId="47"/>
        <pc:sldMkLst>
          <pc:docMk/>
          <pc:sldMk cId="1282770936" sldId="309"/>
        </pc:sldMkLst>
        <pc:spChg chg="mod">
          <ac:chgData name="Ali Hmaidi" userId="5fcffeec8361106a" providerId="LiveId" clId="{0DB40D97-D747-4BE1-8D5D-5F1B81FF9C21}" dt="2023-06-04T07:24:54.842" v="775" actId="6549"/>
          <ac:spMkLst>
            <pc:docMk/>
            <pc:sldMk cId="1282770936" sldId="309"/>
            <ac:spMk id="410" creationId="{00000000-0000-0000-0000-000000000000}"/>
          </ac:spMkLst>
        </pc:spChg>
      </pc:sldChg>
      <pc:sldChg chg="addSp delSp modSp add mod">
        <pc:chgData name="Ali Hmaidi" userId="5fcffeec8361106a" providerId="LiveId" clId="{0DB40D97-D747-4BE1-8D5D-5F1B81FF9C21}" dt="2023-06-04T08:28:34.322" v="864" actId="1076"/>
        <pc:sldMkLst>
          <pc:docMk/>
          <pc:sldMk cId="1743035820" sldId="310"/>
        </pc:sldMkLst>
        <pc:picChg chg="add mod">
          <ac:chgData name="Ali Hmaidi" userId="5fcffeec8361106a" providerId="LiveId" clId="{0DB40D97-D747-4BE1-8D5D-5F1B81FF9C21}" dt="2023-06-04T08:28:34.322" v="864" actId="1076"/>
          <ac:picMkLst>
            <pc:docMk/>
            <pc:sldMk cId="1743035820" sldId="310"/>
            <ac:picMk id="2" creationId="{7232FC2E-7820-8299-3A72-B2C097BA5A15}"/>
          </ac:picMkLst>
        </pc:picChg>
        <pc:picChg chg="del">
          <ac:chgData name="Ali Hmaidi" userId="5fcffeec8361106a" providerId="LiveId" clId="{0DB40D97-D747-4BE1-8D5D-5F1B81FF9C21}" dt="2023-06-04T07:35:52.160" v="814" actId="478"/>
          <ac:picMkLst>
            <pc:docMk/>
            <pc:sldMk cId="1743035820" sldId="310"/>
            <ac:picMk id="3" creationId="{9F2816AB-057F-EA6A-B3FA-7D6AF0C748B4}"/>
          </ac:picMkLst>
        </pc:picChg>
      </pc:sldChg>
      <pc:sldChg chg="delSp add del mod">
        <pc:chgData name="Ali Hmaidi" userId="5fcffeec8361106a" providerId="LiveId" clId="{0DB40D97-D747-4BE1-8D5D-5F1B81FF9C21}" dt="2023-06-04T08:31:17.602" v="865" actId="47"/>
        <pc:sldMkLst>
          <pc:docMk/>
          <pc:sldMk cId="2107132282" sldId="311"/>
        </pc:sldMkLst>
        <pc:picChg chg="del">
          <ac:chgData name="Ali Hmaidi" userId="5fcffeec8361106a" providerId="LiveId" clId="{0DB40D97-D747-4BE1-8D5D-5F1B81FF9C21}" dt="2023-06-04T08:26:06.666" v="852" actId="478"/>
          <ac:picMkLst>
            <pc:docMk/>
            <pc:sldMk cId="2107132282" sldId="311"/>
            <ac:picMk id="3" creationId="{9F2816AB-057F-EA6A-B3FA-7D6AF0C748B4}"/>
          </ac:picMkLst>
        </pc:picChg>
      </pc:sldChg>
      <pc:sldChg chg="addSp modSp add mod">
        <pc:chgData name="Ali Hmaidi" userId="5fcffeec8361106a" providerId="LiveId" clId="{0DB40D97-D747-4BE1-8D5D-5F1B81FF9C21}" dt="2023-06-05T20:30:20.141" v="1278" actId="1076"/>
        <pc:sldMkLst>
          <pc:docMk/>
          <pc:sldMk cId="3075039529" sldId="311"/>
        </pc:sldMkLst>
        <pc:spChg chg="mod">
          <ac:chgData name="Ali Hmaidi" userId="5fcffeec8361106a" providerId="LiveId" clId="{0DB40D97-D747-4BE1-8D5D-5F1B81FF9C21}" dt="2023-06-05T20:27:11.331" v="1272" actId="20577"/>
          <ac:spMkLst>
            <pc:docMk/>
            <pc:sldMk cId="3075039529" sldId="311"/>
            <ac:spMk id="5" creationId="{1400EFDF-90F3-B924-F5D0-2919606DDD47}"/>
          </ac:spMkLst>
        </pc:spChg>
        <pc:picChg chg="add mod">
          <ac:chgData name="Ali Hmaidi" userId="5fcffeec8361106a" providerId="LiveId" clId="{0DB40D97-D747-4BE1-8D5D-5F1B81FF9C21}" dt="2023-06-05T20:30:20.141" v="1278" actId="1076"/>
          <ac:picMkLst>
            <pc:docMk/>
            <pc:sldMk cId="3075039529" sldId="311"/>
            <ac:picMk id="3" creationId="{EA9CF291-9B70-93A5-A65F-93E064379873}"/>
          </ac:picMkLst>
        </pc:picChg>
      </pc:sldChg>
      <pc:sldChg chg="addSp delSp modSp add mod">
        <pc:chgData name="Ali Hmaidi" userId="5fcffeec8361106a" providerId="LiveId" clId="{0DB40D97-D747-4BE1-8D5D-5F1B81FF9C21}" dt="2023-06-05T21:13:27.123" v="1989" actId="1076"/>
        <pc:sldMkLst>
          <pc:docMk/>
          <pc:sldMk cId="1120967006" sldId="312"/>
        </pc:sldMkLst>
        <pc:picChg chg="del">
          <ac:chgData name="Ali Hmaidi" userId="5fcffeec8361106a" providerId="LiveId" clId="{0DB40D97-D747-4BE1-8D5D-5F1B81FF9C21}" dt="2023-06-05T20:51:23.624" v="1982" actId="478"/>
          <ac:picMkLst>
            <pc:docMk/>
            <pc:sldMk cId="1120967006" sldId="312"/>
            <ac:picMk id="3" creationId="{EA9CF291-9B70-93A5-A65F-93E064379873}"/>
          </ac:picMkLst>
        </pc:picChg>
        <pc:picChg chg="add mod">
          <ac:chgData name="Ali Hmaidi" userId="5fcffeec8361106a" providerId="LiveId" clId="{0DB40D97-D747-4BE1-8D5D-5F1B81FF9C21}" dt="2023-06-05T20:54:32.481" v="1984" actId="1076"/>
          <ac:picMkLst>
            <pc:docMk/>
            <pc:sldMk cId="1120967006" sldId="312"/>
            <ac:picMk id="4" creationId="{D4CB547D-9ADD-0C34-C717-8C12FE4DE822}"/>
          </ac:picMkLst>
        </pc:picChg>
        <pc:picChg chg="add mod">
          <ac:chgData name="Ali Hmaidi" userId="5fcffeec8361106a" providerId="LiveId" clId="{0DB40D97-D747-4BE1-8D5D-5F1B81FF9C21}" dt="2023-06-05T21:13:27.123" v="1989" actId="1076"/>
          <ac:picMkLst>
            <pc:docMk/>
            <pc:sldMk cId="1120967006" sldId="312"/>
            <ac:picMk id="7" creationId="{6C975F93-3DF0-D991-CA35-51A76A5AD35F}"/>
          </ac:picMkLst>
        </pc:picChg>
      </pc:sldChg>
      <pc:sldChg chg="delSp modSp add mod delAnim">
        <pc:chgData name="Ali Hmaidi" userId="5fcffeec8361106a" providerId="LiveId" clId="{0DB40D97-D747-4BE1-8D5D-5F1B81FF9C21}" dt="2023-06-05T21:29:30.694" v="2202" actId="20577"/>
        <pc:sldMkLst>
          <pc:docMk/>
          <pc:sldMk cId="2598290938" sldId="313"/>
        </pc:sldMkLst>
        <pc:spChg chg="del mod">
          <ac:chgData name="Ali Hmaidi" userId="5fcffeec8361106a" providerId="LiveId" clId="{0DB40D97-D747-4BE1-8D5D-5F1B81FF9C21}" dt="2023-06-05T21:29:05.519" v="2149" actId="478"/>
          <ac:spMkLst>
            <pc:docMk/>
            <pc:sldMk cId="2598290938" sldId="313"/>
            <ac:spMk id="4" creationId="{65220E60-C366-3405-1E54-15CB2AFFF2A5}"/>
          </ac:spMkLst>
        </pc:spChg>
        <pc:spChg chg="del mod">
          <ac:chgData name="Ali Hmaidi" userId="5fcffeec8361106a" providerId="LiveId" clId="{0DB40D97-D747-4BE1-8D5D-5F1B81FF9C21}" dt="2023-06-05T21:29:03.472" v="2147" actId="478"/>
          <ac:spMkLst>
            <pc:docMk/>
            <pc:sldMk cId="2598290938" sldId="313"/>
            <ac:spMk id="6" creationId="{F6245342-2EFD-BC12-E7B2-447CB302539A}"/>
          </ac:spMkLst>
        </pc:spChg>
        <pc:spChg chg="mod">
          <ac:chgData name="Ali Hmaidi" userId="5fcffeec8361106a" providerId="LiveId" clId="{0DB40D97-D747-4BE1-8D5D-5F1B81FF9C21}" dt="2023-06-05T21:29:30.694" v="2202" actId="20577"/>
          <ac:spMkLst>
            <pc:docMk/>
            <pc:sldMk cId="2598290938" sldId="313"/>
            <ac:spMk id="410" creationId="{00000000-0000-0000-0000-000000000000}"/>
          </ac:spMkLst>
        </pc:spChg>
        <pc:picChg chg="del">
          <ac:chgData name="Ali Hmaidi" userId="5fcffeec8361106a" providerId="LiveId" clId="{0DB40D97-D747-4BE1-8D5D-5F1B81FF9C21}" dt="2023-06-05T21:29:00.789" v="2145" actId="478"/>
          <ac:picMkLst>
            <pc:docMk/>
            <pc:sldMk cId="2598290938" sldId="313"/>
            <ac:picMk id="2" creationId="{528E4A39-ABAB-3D5B-37DA-26122377B139}"/>
          </ac:picMkLst>
        </pc:picChg>
        <pc:picChg chg="del">
          <ac:chgData name="Ali Hmaidi" userId="5fcffeec8361106a" providerId="LiveId" clId="{0DB40D97-D747-4BE1-8D5D-5F1B81FF9C21}" dt="2023-06-05T21:29:00.195" v="2144" actId="478"/>
          <ac:picMkLst>
            <pc:docMk/>
            <pc:sldMk cId="2598290938" sldId="313"/>
            <ac:picMk id="7" creationId="{0697C3FF-CF60-D3AB-C9C3-B39D53BAF7FD}"/>
          </ac:picMkLst>
        </pc:picChg>
      </pc:sldChg>
      <pc:sldMasterChg chg="addSldLayout delSldLayout">
        <pc:chgData name="Ali Hmaidi" userId="5fcffeec8361106a" providerId="LiveId" clId="{0DB40D97-D747-4BE1-8D5D-5F1B81FF9C21}" dt="2023-06-04T07:13:46.399" v="751" actId="47"/>
        <pc:sldMasterMkLst>
          <pc:docMk/>
          <pc:sldMasterMk cId="0" sldId="2147483671"/>
        </pc:sldMasterMkLst>
        <pc:sldLayoutChg chg="del">
          <pc:chgData name="Ali Hmaidi" userId="5fcffeec8361106a" providerId="LiveId" clId="{0DB40D97-D747-4BE1-8D5D-5F1B81FF9C21}" dt="2023-06-03T22:33:34.405" v="410" actId="47"/>
          <pc:sldLayoutMkLst>
            <pc:docMk/>
            <pc:sldMasterMk cId="0" sldId="2147483671"/>
            <pc:sldLayoutMk cId="0" sldId="2147483649"/>
          </pc:sldLayoutMkLst>
        </pc:sldLayoutChg>
        <pc:sldLayoutChg chg="del">
          <pc:chgData name="Ali Hmaidi" userId="5fcffeec8361106a" providerId="LiveId" clId="{0DB40D97-D747-4BE1-8D5D-5F1B81FF9C21}" dt="2023-06-04T07:13:46.399" v="751" actId="47"/>
          <pc:sldLayoutMkLst>
            <pc:docMk/>
            <pc:sldMasterMk cId="0" sldId="2147483671"/>
            <pc:sldLayoutMk cId="0" sldId="2147483650"/>
          </pc:sldLayoutMkLst>
        </pc:sldLayoutChg>
        <pc:sldLayoutChg chg="del">
          <pc:chgData name="Ali Hmaidi" userId="5fcffeec8361106a" providerId="LiveId" clId="{0DB40D97-D747-4BE1-8D5D-5F1B81FF9C21}" dt="2023-06-03T22:51:06.777" v="618" actId="47"/>
          <pc:sldLayoutMkLst>
            <pc:docMk/>
            <pc:sldMasterMk cId="0" sldId="2147483671"/>
            <pc:sldLayoutMk cId="0" sldId="2147483651"/>
          </pc:sldLayoutMkLst>
        </pc:sldLayoutChg>
        <pc:sldLayoutChg chg="del">
          <pc:chgData name="Ali Hmaidi" userId="5fcffeec8361106a" providerId="LiveId" clId="{0DB40D97-D747-4BE1-8D5D-5F1B81FF9C21}" dt="2023-06-03T22:51:03.926" v="615" actId="47"/>
          <pc:sldLayoutMkLst>
            <pc:docMk/>
            <pc:sldMasterMk cId="0" sldId="2147483671"/>
            <pc:sldLayoutMk cId="0" sldId="2147483652"/>
          </pc:sldLayoutMkLst>
        </pc:sldLayoutChg>
        <pc:sldLayoutChg chg="del">
          <pc:chgData name="Ali Hmaidi" userId="5fcffeec8361106a" providerId="LiveId" clId="{0DB40D97-D747-4BE1-8D5D-5F1B81FF9C21}" dt="2023-06-03T22:50:59.482" v="611" actId="47"/>
          <pc:sldLayoutMkLst>
            <pc:docMk/>
            <pc:sldMasterMk cId="0" sldId="2147483671"/>
            <pc:sldLayoutMk cId="0" sldId="2147483653"/>
          </pc:sldLayoutMkLst>
        </pc:sldLayoutChg>
        <pc:sldLayoutChg chg="del">
          <pc:chgData name="Ali Hmaidi" userId="5fcffeec8361106a" providerId="LiveId" clId="{0DB40D97-D747-4BE1-8D5D-5F1B81FF9C21}" dt="2023-06-03T22:50:49.139" v="602" actId="47"/>
          <pc:sldLayoutMkLst>
            <pc:docMk/>
            <pc:sldMasterMk cId="0" sldId="2147483671"/>
            <pc:sldLayoutMk cId="0" sldId="2147483655"/>
          </pc:sldLayoutMkLst>
        </pc:sldLayoutChg>
        <pc:sldLayoutChg chg="del">
          <pc:chgData name="Ali Hmaidi" userId="5fcffeec8361106a" providerId="LiveId" clId="{0DB40D97-D747-4BE1-8D5D-5F1B81FF9C21}" dt="2023-06-03T22:50:57.920" v="610" actId="47"/>
          <pc:sldLayoutMkLst>
            <pc:docMk/>
            <pc:sldMasterMk cId="0" sldId="2147483671"/>
            <pc:sldLayoutMk cId="0" sldId="2147483656"/>
          </pc:sldLayoutMkLst>
        </pc:sldLayoutChg>
        <pc:sldLayoutChg chg="del">
          <pc:chgData name="Ali Hmaidi" userId="5fcffeec8361106a" providerId="LiveId" clId="{0DB40D97-D747-4BE1-8D5D-5F1B81FF9C21}" dt="2023-06-03T22:51:03.129" v="614" actId="47"/>
          <pc:sldLayoutMkLst>
            <pc:docMk/>
            <pc:sldMasterMk cId="0" sldId="2147483671"/>
            <pc:sldLayoutMk cId="0" sldId="2147483657"/>
          </pc:sldLayoutMkLst>
        </pc:sldLayoutChg>
        <pc:sldLayoutChg chg="del">
          <pc:chgData name="Ali Hmaidi" userId="5fcffeec8361106a" providerId="LiveId" clId="{0DB40D97-D747-4BE1-8D5D-5F1B81FF9C21}" dt="2023-06-03T22:51:05.636" v="617" actId="47"/>
          <pc:sldLayoutMkLst>
            <pc:docMk/>
            <pc:sldMasterMk cId="0" sldId="2147483671"/>
            <pc:sldLayoutMk cId="0" sldId="2147483659"/>
          </pc:sldLayoutMkLst>
        </pc:sldLayoutChg>
        <pc:sldLayoutChg chg="del">
          <pc:chgData name="Ali Hmaidi" userId="5fcffeec8361106a" providerId="LiveId" clId="{0DB40D97-D747-4BE1-8D5D-5F1B81FF9C21}" dt="2023-06-03T22:51:04.864" v="616" actId="47"/>
          <pc:sldLayoutMkLst>
            <pc:docMk/>
            <pc:sldMasterMk cId="0" sldId="2147483671"/>
            <pc:sldLayoutMk cId="0" sldId="2147483660"/>
          </pc:sldLayoutMkLst>
        </pc:sldLayoutChg>
        <pc:sldLayoutChg chg="del">
          <pc:chgData name="Ali Hmaidi" userId="5fcffeec8361106a" providerId="LiveId" clId="{0DB40D97-D747-4BE1-8D5D-5F1B81FF9C21}" dt="2023-06-03T22:50:45.794" v="599" actId="47"/>
          <pc:sldLayoutMkLst>
            <pc:docMk/>
            <pc:sldMasterMk cId="0" sldId="2147483671"/>
            <pc:sldLayoutMk cId="0" sldId="2147483661"/>
          </pc:sldLayoutMkLst>
        </pc:sldLayoutChg>
        <pc:sldLayoutChg chg="del">
          <pc:chgData name="Ali Hmaidi" userId="5fcffeec8361106a" providerId="LiveId" clId="{0DB40D97-D747-4BE1-8D5D-5F1B81FF9C21}" dt="2023-06-03T22:50:54.498" v="607" actId="47"/>
          <pc:sldLayoutMkLst>
            <pc:docMk/>
            <pc:sldMasterMk cId="0" sldId="2147483671"/>
            <pc:sldLayoutMk cId="0" sldId="2147483662"/>
          </pc:sldLayoutMkLst>
        </pc:sldLayoutChg>
        <pc:sldLayoutChg chg="del">
          <pc:chgData name="Ali Hmaidi" userId="5fcffeec8361106a" providerId="LiveId" clId="{0DB40D97-D747-4BE1-8D5D-5F1B81FF9C21}" dt="2023-06-03T22:51:02.254" v="613" actId="47"/>
          <pc:sldLayoutMkLst>
            <pc:docMk/>
            <pc:sldMasterMk cId="0" sldId="2147483671"/>
            <pc:sldLayoutMk cId="0" sldId="2147483663"/>
          </pc:sldLayoutMkLst>
        </pc:sldLayoutChg>
        <pc:sldLayoutChg chg="del">
          <pc:chgData name="Ali Hmaidi" userId="5fcffeec8361106a" providerId="LiveId" clId="{0DB40D97-D747-4BE1-8D5D-5F1B81FF9C21}" dt="2023-06-03T22:50:50.477" v="603" actId="47"/>
          <pc:sldLayoutMkLst>
            <pc:docMk/>
            <pc:sldMasterMk cId="0" sldId="2147483671"/>
            <pc:sldLayoutMk cId="0" sldId="2147483664"/>
          </pc:sldLayoutMkLst>
        </pc:sldLayoutChg>
        <pc:sldLayoutChg chg="del">
          <pc:chgData name="Ali Hmaidi" userId="5fcffeec8361106a" providerId="LiveId" clId="{0DB40D97-D747-4BE1-8D5D-5F1B81FF9C21}" dt="2023-06-03T22:50:48.445" v="601" actId="47"/>
          <pc:sldLayoutMkLst>
            <pc:docMk/>
            <pc:sldMasterMk cId="0" sldId="2147483671"/>
            <pc:sldLayoutMk cId="0" sldId="2147483665"/>
          </pc:sldLayoutMkLst>
        </pc:sldLayoutChg>
        <pc:sldLayoutChg chg="del">
          <pc:chgData name="Ali Hmaidi" userId="5fcffeec8361106a" providerId="LiveId" clId="{0DB40D97-D747-4BE1-8D5D-5F1B81FF9C21}" dt="2023-06-03T22:50:56.732" v="609" actId="47"/>
          <pc:sldLayoutMkLst>
            <pc:docMk/>
            <pc:sldMasterMk cId="0" sldId="2147483671"/>
            <pc:sldLayoutMk cId="0" sldId="2147483666"/>
          </pc:sldLayoutMkLst>
        </pc:sldLayoutChg>
        <pc:sldLayoutChg chg="del">
          <pc:chgData name="Ali Hmaidi" userId="5fcffeec8361106a" providerId="LiveId" clId="{0DB40D97-D747-4BE1-8D5D-5F1B81FF9C21}" dt="2023-06-03T22:51:00.504" v="612" actId="47"/>
          <pc:sldLayoutMkLst>
            <pc:docMk/>
            <pc:sldMasterMk cId="0" sldId="2147483671"/>
            <pc:sldLayoutMk cId="0" sldId="2147483669"/>
          </pc:sldLayoutMkLst>
        </pc:sldLayoutChg>
        <pc:sldLayoutChg chg="add del">
          <pc:chgData name="Ali Hmaidi" userId="5fcffeec8361106a" providerId="LiveId" clId="{0DB40D97-D747-4BE1-8D5D-5F1B81FF9C21}" dt="2023-06-03T23:00:33.789" v="750" actId="47"/>
          <pc:sldLayoutMkLst>
            <pc:docMk/>
            <pc:sldMasterMk cId="0" sldId="2147483671"/>
            <pc:sldLayoutMk cId="1235207229" sldId="2147483672"/>
          </pc:sldLayoutMkLst>
        </pc:sldLayoutChg>
      </pc:sldMasterChg>
      <pc:sldMasterChg chg="del delSldLayout">
        <pc:chgData name="Ali Hmaidi" userId="5fcffeec8361106a" providerId="LiveId" clId="{0DB40D97-D747-4BE1-8D5D-5F1B81FF9C21}" dt="2023-06-03T22:50:44.381" v="598" actId="47"/>
        <pc:sldMasterMkLst>
          <pc:docMk/>
          <pc:sldMasterMk cId="0" sldId="2147483672"/>
        </pc:sldMasterMkLst>
        <pc:sldLayoutChg chg="del">
          <pc:chgData name="Ali Hmaidi" userId="5fcffeec8361106a" providerId="LiveId" clId="{0DB40D97-D747-4BE1-8D5D-5F1B81FF9C21}" dt="2023-06-03T22:50:44.381" v="598" actId="47"/>
          <pc:sldLayoutMkLst>
            <pc:docMk/>
            <pc:sldMasterMk cId="0" sldId="2147483672"/>
            <pc:sldLayoutMk cId="0" sldId="2147483670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8794a74c9d_0_24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8794a74c9d_0_24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g877b642fd3_0_2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7" name="Google Shape;407;g877b642fd3_0_2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716750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g877b642fd3_0_2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7" name="Google Shape;407;g877b642fd3_0_2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103814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g877b642fd3_0_2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7" name="Google Shape;407;g877b642fd3_0_2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8639702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g877b642fd3_0_2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7" name="Google Shape;407;g877b642fd3_0_2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038049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g877b642fd3_0_2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7" name="Google Shape;407;g877b642fd3_0_2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0632116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g877b642fd3_0_2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7" name="Google Shape;407;g877b642fd3_0_2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621160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g877b642fd3_0_2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7" name="Google Shape;407;g877b642fd3_0_2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822276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a4b3b7ab8f_0_9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" name="Google Shape;233;ga4b3b7ab8f_0_9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g8794a74c9d_0_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4" name="Google Shape;254;g8794a74c9d_0_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g877b642fd3_0_2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7" name="Google Shape;407;g877b642fd3_0_2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g877b642fd3_0_2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7" name="Google Shape;407;g877b642fd3_0_2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430384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g877b642fd3_0_2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7" name="Google Shape;407;g877b642fd3_0_2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548907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g877b642fd3_0_2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7" name="Google Shape;407;g877b642fd3_0_2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258839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g877b642fd3_0_2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7" name="Google Shape;407;g877b642fd3_0_2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401387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g877b642fd3_0_2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7" name="Google Shape;407;g877b642fd3_0_2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518750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noFill/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720000" y="1022895"/>
            <a:ext cx="3852000" cy="202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1pPr>
            <a:lvl2pPr lvl="1" algn="l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l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l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l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l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l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l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l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720000" y="3032950"/>
            <a:ext cx="2962200" cy="68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-1829809" y="-1974831"/>
            <a:ext cx="4039742" cy="2967540"/>
          </a:xfrm>
          <a:custGeom>
            <a:avLst/>
            <a:gdLst/>
            <a:ahLst/>
            <a:cxnLst/>
            <a:rect l="l" t="t" r="r" b="b"/>
            <a:pathLst>
              <a:path w="151443" h="111248" extrusionOk="0">
                <a:moveTo>
                  <a:pt x="121092" y="1"/>
                </a:moveTo>
                <a:cubicBezTo>
                  <a:pt x="118111" y="1"/>
                  <a:pt x="114831" y="806"/>
                  <a:pt x="111247" y="2660"/>
                </a:cubicBezTo>
                <a:cubicBezTo>
                  <a:pt x="97971" y="9532"/>
                  <a:pt x="97037" y="24476"/>
                  <a:pt x="78890" y="25377"/>
                </a:cubicBezTo>
                <a:cubicBezTo>
                  <a:pt x="77070" y="25468"/>
                  <a:pt x="75284" y="25506"/>
                  <a:pt x="73527" y="25506"/>
                </a:cubicBezTo>
                <a:cubicBezTo>
                  <a:pt x="64901" y="25506"/>
                  <a:pt x="56984" y="24592"/>
                  <a:pt x="49133" y="24592"/>
                </a:cubicBezTo>
                <a:cubicBezTo>
                  <a:pt x="39865" y="24592"/>
                  <a:pt x="30689" y="25865"/>
                  <a:pt x="20549" y="31414"/>
                </a:cubicBezTo>
                <a:cubicBezTo>
                  <a:pt x="3436" y="40788"/>
                  <a:pt x="1" y="54497"/>
                  <a:pt x="3303" y="70576"/>
                </a:cubicBezTo>
                <a:cubicBezTo>
                  <a:pt x="8984" y="98326"/>
                  <a:pt x="32934" y="111248"/>
                  <a:pt x="60420" y="111248"/>
                </a:cubicBezTo>
                <a:cubicBezTo>
                  <a:pt x="72152" y="111248"/>
                  <a:pt x="84528" y="108893"/>
                  <a:pt x="96403" y="104333"/>
                </a:cubicBezTo>
                <a:cubicBezTo>
                  <a:pt x="134030" y="89889"/>
                  <a:pt x="151442" y="56599"/>
                  <a:pt x="142936" y="23308"/>
                </a:cubicBezTo>
                <a:cubicBezTo>
                  <a:pt x="140341" y="13221"/>
                  <a:pt x="133174" y="1"/>
                  <a:pt x="121092" y="1"/>
                </a:cubicBezTo>
                <a:close/>
              </a:path>
            </a:pathLst>
          </a:cu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8"/>
          <p:cNvSpPr/>
          <p:nvPr/>
        </p:nvSpPr>
        <p:spPr>
          <a:xfrm>
            <a:off x="355183" y="-402025"/>
            <a:ext cx="7001967" cy="5143551"/>
          </a:xfrm>
          <a:custGeom>
            <a:avLst/>
            <a:gdLst/>
            <a:ahLst/>
            <a:cxnLst/>
            <a:rect l="l" t="t" r="r" b="b"/>
            <a:pathLst>
              <a:path w="151443" h="111248" extrusionOk="0">
                <a:moveTo>
                  <a:pt x="121092" y="1"/>
                </a:moveTo>
                <a:cubicBezTo>
                  <a:pt x="118111" y="1"/>
                  <a:pt x="114831" y="806"/>
                  <a:pt x="111247" y="2660"/>
                </a:cubicBezTo>
                <a:cubicBezTo>
                  <a:pt x="97971" y="9532"/>
                  <a:pt x="97037" y="24476"/>
                  <a:pt x="78890" y="25377"/>
                </a:cubicBezTo>
                <a:cubicBezTo>
                  <a:pt x="77070" y="25468"/>
                  <a:pt x="75284" y="25506"/>
                  <a:pt x="73527" y="25506"/>
                </a:cubicBezTo>
                <a:cubicBezTo>
                  <a:pt x="64901" y="25506"/>
                  <a:pt x="56984" y="24592"/>
                  <a:pt x="49133" y="24592"/>
                </a:cubicBezTo>
                <a:cubicBezTo>
                  <a:pt x="39865" y="24592"/>
                  <a:pt x="30689" y="25865"/>
                  <a:pt x="20549" y="31414"/>
                </a:cubicBezTo>
                <a:cubicBezTo>
                  <a:pt x="3436" y="40788"/>
                  <a:pt x="1" y="54497"/>
                  <a:pt x="3303" y="70576"/>
                </a:cubicBezTo>
                <a:cubicBezTo>
                  <a:pt x="8984" y="98326"/>
                  <a:pt x="32934" y="111248"/>
                  <a:pt x="60420" y="111248"/>
                </a:cubicBezTo>
                <a:cubicBezTo>
                  <a:pt x="72152" y="111248"/>
                  <a:pt x="84528" y="108893"/>
                  <a:pt x="96403" y="104333"/>
                </a:cubicBezTo>
                <a:cubicBezTo>
                  <a:pt x="134030" y="89889"/>
                  <a:pt x="151442" y="56599"/>
                  <a:pt x="142936" y="23308"/>
                </a:cubicBezTo>
                <a:cubicBezTo>
                  <a:pt x="140341" y="13221"/>
                  <a:pt x="133174" y="1"/>
                  <a:pt x="121092" y="1"/>
                </a:cubicBezTo>
                <a:close/>
              </a:path>
            </a:pathLst>
          </a:cu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" name="Google Shape;41;p8"/>
          <p:cNvSpPr txBox="1">
            <a:spLocks noGrp="1"/>
          </p:cNvSpPr>
          <p:nvPr>
            <p:ph type="subTitle" idx="1"/>
          </p:nvPr>
        </p:nvSpPr>
        <p:spPr>
          <a:xfrm>
            <a:off x="1508700" y="2466428"/>
            <a:ext cx="3866100" cy="102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>
              <a:spcBef>
                <a:spcPts val="1600"/>
              </a:spcBef>
              <a:spcAft>
                <a:spcPts val="0"/>
              </a:spcAft>
              <a:buNone/>
              <a:defRPr sz="1600"/>
            </a:lvl2pPr>
            <a:lvl3pPr lvl="2">
              <a:spcBef>
                <a:spcPts val="1600"/>
              </a:spcBef>
              <a:spcAft>
                <a:spcPts val="0"/>
              </a:spcAft>
              <a:buNone/>
              <a:defRPr sz="1600"/>
            </a:lvl3pPr>
            <a:lvl4pPr lvl="3">
              <a:spcBef>
                <a:spcPts val="1600"/>
              </a:spcBef>
              <a:spcAft>
                <a:spcPts val="0"/>
              </a:spcAft>
              <a:buNone/>
              <a:defRPr sz="1600"/>
            </a:lvl4pPr>
            <a:lvl5pPr lvl="4">
              <a:spcBef>
                <a:spcPts val="1600"/>
              </a:spcBef>
              <a:spcAft>
                <a:spcPts val="0"/>
              </a:spcAft>
              <a:buNone/>
              <a:defRPr sz="1600"/>
            </a:lvl5pPr>
            <a:lvl6pPr lvl="5">
              <a:spcBef>
                <a:spcPts val="1600"/>
              </a:spcBef>
              <a:spcAft>
                <a:spcPts val="0"/>
              </a:spcAft>
              <a:buNone/>
              <a:defRPr sz="1600"/>
            </a:lvl6pPr>
            <a:lvl7pPr lvl="6">
              <a:spcBef>
                <a:spcPts val="1600"/>
              </a:spcBef>
              <a:spcAft>
                <a:spcPts val="0"/>
              </a:spcAft>
              <a:buNone/>
              <a:defRPr sz="1600"/>
            </a:lvl7pPr>
            <a:lvl8pPr lvl="7">
              <a:spcBef>
                <a:spcPts val="1600"/>
              </a:spcBef>
              <a:spcAft>
                <a:spcPts val="0"/>
              </a:spcAft>
              <a:buNone/>
              <a:defRPr sz="1600"/>
            </a:lvl8pPr>
            <a:lvl9pPr lvl="8">
              <a:spcBef>
                <a:spcPts val="1600"/>
              </a:spcBef>
              <a:spcAft>
                <a:spcPts val="1600"/>
              </a:spcAft>
              <a:buNone/>
              <a:defRPr sz="1600"/>
            </a:lvl9pPr>
          </a:lstStyle>
          <a:p>
            <a:endParaRPr/>
          </a:p>
        </p:txBody>
      </p:sp>
      <p:sp>
        <p:nvSpPr>
          <p:cNvPr id="42" name="Google Shape;42;p8"/>
          <p:cNvSpPr txBox="1">
            <a:spLocks noGrp="1"/>
          </p:cNvSpPr>
          <p:nvPr>
            <p:ph type="title"/>
          </p:nvPr>
        </p:nvSpPr>
        <p:spPr>
          <a:xfrm>
            <a:off x="1508700" y="1668250"/>
            <a:ext cx="3866100" cy="72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rt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2pPr>
            <a:lvl3pPr lvl="2" rt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3pPr>
            <a:lvl4pPr lvl="3" rt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4pPr>
            <a:lvl5pPr lvl="4" rt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5pPr>
            <a:lvl6pPr lvl="5" rt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6pPr>
            <a:lvl7pPr lvl="6" rt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7pPr>
            <a:lvl8pPr lvl="7" rt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8pPr>
            <a:lvl9pPr lvl="8" rt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rgbClr val="FFFFFF"/>
        </a:solidFill>
        <a:effectLst/>
      </p:bgPr>
    </p:bg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BLANK_2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1"/>
          <p:cNvSpPr txBox="1">
            <a:spLocks noGrp="1"/>
          </p:cNvSpPr>
          <p:nvPr>
            <p:ph type="title" hasCustomPrompt="1"/>
          </p:nvPr>
        </p:nvSpPr>
        <p:spPr>
          <a:xfrm>
            <a:off x="764102" y="1967402"/>
            <a:ext cx="885900" cy="70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4" name="Google Shape;124;p21"/>
          <p:cNvSpPr txBox="1">
            <a:spLocks noGrp="1"/>
          </p:cNvSpPr>
          <p:nvPr>
            <p:ph type="subTitle" idx="1"/>
          </p:nvPr>
        </p:nvSpPr>
        <p:spPr>
          <a:xfrm>
            <a:off x="1759875" y="1833925"/>
            <a:ext cx="2682600" cy="37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9pPr>
          </a:lstStyle>
          <a:p>
            <a:endParaRPr/>
          </a:p>
        </p:txBody>
      </p:sp>
      <p:sp>
        <p:nvSpPr>
          <p:cNvPr id="125" name="Google Shape;125;p21"/>
          <p:cNvSpPr txBox="1">
            <a:spLocks noGrp="1"/>
          </p:cNvSpPr>
          <p:nvPr>
            <p:ph type="subTitle" idx="2"/>
          </p:nvPr>
        </p:nvSpPr>
        <p:spPr>
          <a:xfrm>
            <a:off x="1759875" y="2185449"/>
            <a:ext cx="2682600" cy="61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>
            <a:endParaRPr/>
          </a:p>
        </p:txBody>
      </p:sp>
      <p:sp>
        <p:nvSpPr>
          <p:cNvPr id="126" name="Google Shape;126;p21"/>
          <p:cNvSpPr txBox="1">
            <a:spLocks noGrp="1"/>
          </p:cNvSpPr>
          <p:nvPr>
            <p:ph type="title" idx="3" hasCustomPrompt="1"/>
          </p:nvPr>
        </p:nvSpPr>
        <p:spPr>
          <a:xfrm>
            <a:off x="764102" y="3346952"/>
            <a:ext cx="885900" cy="70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7" name="Google Shape;127;p21"/>
          <p:cNvSpPr txBox="1">
            <a:spLocks noGrp="1"/>
          </p:cNvSpPr>
          <p:nvPr>
            <p:ph type="subTitle" idx="4"/>
          </p:nvPr>
        </p:nvSpPr>
        <p:spPr>
          <a:xfrm>
            <a:off x="1759875" y="3213476"/>
            <a:ext cx="2682600" cy="37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9pPr>
          </a:lstStyle>
          <a:p>
            <a:endParaRPr/>
          </a:p>
        </p:txBody>
      </p:sp>
      <p:sp>
        <p:nvSpPr>
          <p:cNvPr id="128" name="Google Shape;128;p21"/>
          <p:cNvSpPr txBox="1">
            <a:spLocks noGrp="1"/>
          </p:cNvSpPr>
          <p:nvPr>
            <p:ph type="subTitle" idx="5"/>
          </p:nvPr>
        </p:nvSpPr>
        <p:spPr>
          <a:xfrm>
            <a:off x="1759875" y="3565000"/>
            <a:ext cx="2682600" cy="61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>
            <a:endParaRPr/>
          </a:p>
        </p:txBody>
      </p:sp>
      <p:sp>
        <p:nvSpPr>
          <p:cNvPr id="129" name="Google Shape;129;p21"/>
          <p:cNvSpPr/>
          <p:nvPr/>
        </p:nvSpPr>
        <p:spPr>
          <a:xfrm>
            <a:off x="720000" y="727800"/>
            <a:ext cx="5778000" cy="272400"/>
          </a:xfrm>
          <a:prstGeom prst="roundRect">
            <a:avLst>
              <a:gd name="adj" fmla="val 500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" name="Google Shape;130;p21"/>
          <p:cNvSpPr txBox="1">
            <a:spLocks noGrp="1"/>
          </p:cNvSpPr>
          <p:nvPr>
            <p:ph type="title" idx="6"/>
          </p:nvPr>
        </p:nvSpPr>
        <p:spPr>
          <a:xfrm>
            <a:off x="720000" y="387600"/>
            <a:ext cx="7704000" cy="61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9pPr>
          </a:lstStyle>
          <a:p>
            <a:endParaRPr/>
          </a:p>
        </p:txBody>
      </p:sp>
      <p:sp>
        <p:nvSpPr>
          <p:cNvPr id="131" name="Google Shape;131;p21"/>
          <p:cNvSpPr/>
          <p:nvPr/>
        </p:nvSpPr>
        <p:spPr>
          <a:xfrm rot="-9542052">
            <a:off x="7466404" y="-1156051"/>
            <a:ext cx="4039911" cy="2967664"/>
          </a:xfrm>
          <a:custGeom>
            <a:avLst/>
            <a:gdLst/>
            <a:ahLst/>
            <a:cxnLst/>
            <a:rect l="l" t="t" r="r" b="b"/>
            <a:pathLst>
              <a:path w="151443" h="111248" extrusionOk="0">
                <a:moveTo>
                  <a:pt x="121092" y="1"/>
                </a:moveTo>
                <a:cubicBezTo>
                  <a:pt x="118111" y="1"/>
                  <a:pt x="114831" y="806"/>
                  <a:pt x="111247" y="2660"/>
                </a:cubicBezTo>
                <a:cubicBezTo>
                  <a:pt x="97971" y="9532"/>
                  <a:pt x="97037" y="24476"/>
                  <a:pt x="78890" y="25377"/>
                </a:cubicBezTo>
                <a:cubicBezTo>
                  <a:pt x="77070" y="25468"/>
                  <a:pt x="75284" y="25506"/>
                  <a:pt x="73527" y="25506"/>
                </a:cubicBezTo>
                <a:cubicBezTo>
                  <a:pt x="64901" y="25506"/>
                  <a:pt x="56984" y="24592"/>
                  <a:pt x="49133" y="24592"/>
                </a:cubicBezTo>
                <a:cubicBezTo>
                  <a:pt x="39865" y="24592"/>
                  <a:pt x="30689" y="25865"/>
                  <a:pt x="20549" y="31414"/>
                </a:cubicBezTo>
                <a:cubicBezTo>
                  <a:pt x="3436" y="40788"/>
                  <a:pt x="1" y="54497"/>
                  <a:pt x="3303" y="70576"/>
                </a:cubicBezTo>
                <a:cubicBezTo>
                  <a:pt x="8984" y="98326"/>
                  <a:pt x="32934" y="111248"/>
                  <a:pt x="60420" y="111248"/>
                </a:cubicBezTo>
                <a:cubicBezTo>
                  <a:pt x="72152" y="111248"/>
                  <a:pt x="84528" y="108893"/>
                  <a:pt x="96403" y="104333"/>
                </a:cubicBezTo>
                <a:cubicBezTo>
                  <a:pt x="134030" y="89889"/>
                  <a:pt x="151442" y="56599"/>
                  <a:pt x="142936" y="23308"/>
                </a:cubicBezTo>
                <a:cubicBezTo>
                  <a:pt x="140341" y="13221"/>
                  <a:pt x="133174" y="1"/>
                  <a:pt x="121092" y="1"/>
                </a:cubicBezTo>
                <a:close/>
              </a:path>
            </a:pathLst>
          </a:cu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21"/>
          <p:cNvSpPr/>
          <p:nvPr/>
        </p:nvSpPr>
        <p:spPr>
          <a:xfrm rot="3055103">
            <a:off x="-1997717" y="3749245"/>
            <a:ext cx="4039950" cy="2967693"/>
          </a:xfrm>
          <a:custGeom>
            <a:avLst/>
            <a:gdLst/>
            <a:ahLst/>
            <a:cxnLst/>
            <a:rect l="l" t="t" r="r" b="b"/>
            <a:pathLst>
              <a:path w="151443" h="111248" extrusionOk="0">
                <a:moveTo>
                  <a:pt x="121092" y="1"/>
                </a:moveTo>
                <a:cubicBezTo>
                  <a:pt x="118111" y="1"/>
                  <a:pt x="114831" y="806"/>
                  <a:pt x="111247" y="2660"/>
                </a:cubicBezTo>
                <a:cubicBezTo>
                  <a:pt x="97971" y="9532"/>
                  <a:pt x="97037" y="24476"/>
                  <a:pt x="78890" y="25377"/>
                </a:cubicBezTo>
                <a:cubicBezTo>
                  <a:pt x="77070" y="25468"/>
                  <a:pt x="75284" y="25506"/>
                  <a:pt x="73527" y="25506"/>
                </a:cubicBezTo>
                <a:cubicBezTo>
                  <a:pt x="64901" y="25506"/>
                  <a:pt x="56984" y="24592"/>
                  <a:pt x="49133" y="24592"/>
                </a:cubicBezTo>
                <a:cubicBezTo>
                  <a:pt x="39865" y="24592"/>
                  <a:pt x="30689" y="25865"/>
                  <a:pt x="20549" y="31414"/>
                </a:cubicBezTo>
                <a:cubicBezTo>
                  <a:pt x="3436" y="40788"/>
                  <a:pt x="1" y="54497"/>
                  <a:pt x="3303" y="70576"/>
                </a:cubicBezTo>
                <a:cubicBezTo>
                  <a:pt x="8984" y="98326"/>
                  <a:pt x="32934" y="111248"/>
                  <a:pt x="60420" y="111248"/>
                </a:cubicBezTo>
                <a:cubicBezTo>
                  <a:pt x="72152" y="111248"/>
                  <a:pt x="84528" y="108893"/>
                  <a:pt x="96403" y="104333"/>
                </a:cubicBezTo>
                <a:cubicBezTo>
                  <a:pt x="134030" y="89889"/>
                  <a:pt x="151442" y="56599"/>
                  <a:pt x="142936" y="23308"/>
                </a:cubicBezTo>
                <a:cubicBezTo>
                  <a:pt x="140341" y="13221"/>
                  <a:pt x="133174" y="1"/>
                  <a:pt x="121092" y="1"/>
                </a:cubicBezTo>
                <a:close/>
              </a:path>
            </a:pathLst>
          </a:cu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p21"/>
          <p:cNvSpPr txBox="1">
            <a:spLocks noGrp="1"/>
          </p:cNvSpPr>
          <p:nvPr>
            <p:ph type="title" idx="7" hasCustomPrompt="1"/>
          </p:nvPr>
        </p:nvSpPr>
        <p:spPr>
          <a:xfrm>
            <a:off x="4746900" y="1967402"/>
            <a:ext cx="885900" cy="70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34" name="Google Shape;134;p21"/>
          <p:cNvSpPr txBox="1">
            <a:spLocks noGrp="1"/>
          </p:cNvSpPr>
          <p:nvPr>
            <p:ph type="subTitle" idx="8"/>
          </p:nvPr>
        </p:nvSpPr>
        <p:spPr>
          <a:xfrm>
            <a:off x="5742673" y="1833925"/>
            <a:ext cx="2682600" cy="37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9pPr>
          </a:lstStyle>
          <a:p>
            <a:endParaRPr/>
          </a:p>
        </p:txBody>
      </p:sp>
      <p:sp>
        <p:nvSpPr>
          <p:cNvPr id="135" name="Google Shape;135;p21"/>
          <p:cNvSpPr txBox="1">
            <a:spLocks noGrp="1"/>
          </p:cNvSpPr>
          <p:nvPr>
            <p:ph type="subTitle" idx="9"/>
          </p:nvPr>
        </p:nvSpPr>
        <p:spPr>
          <a:xfrm>
            <a:off x="5742673" y="2185449"/>
            <a:ext cx="2682600" cy="61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>
            <a:endParaRPr/>
          </a:p>
        </p:txBody>
      </p:sp>
      <p:sp>
        <p:nvSpPr>
          <p:cNvPr id="136" name="Google Shape;136;p21"/>
          <p:cNvSpPr txBox="1">
            <a:spLocks noGrp="1"/>
          </p:cNvSpPr>
          <p:nvPr>
            <p:ph type="title" idx="13" hasCustomPrompt="1"/>
          </p:nvPr>
        </p:nvSpPr>
        <p:spPr>
          <a:xfrm>
            <a:off x="4746900" y="3346952"/>
            <a:ext cx="885900" cy="70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37" name="Google Shape;137;p21"/>
          <p:cNvSpPr txBox="1">
            <a:spLocks noGrp="1"/>
          </p:cNvSpPr>
          <p:nvPr>
            <p:ph type="subTitle" idx="14"/>
          </p:nvPr>
        </p:nvSpPr>
        <p:spPr>
          <a:xfrm>
            <a:off x="5742673" y="3213476"/>
            <a:ext cx="2682600" cy="37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9pPr>
          </a:lstStyle>
          <a:p>
            <a:endParaRPr/>
          </a:p>
        </p:txBody>
      </p:sp>
      <p:sp>
        <p:nvSpPr>
          <p:cNvPr id="138" name="Google Shape;138;p21"/>
          <p:cNvSpPr txBox="1">
            <a:spLocks noGrp="1"/>
          </p:cNvSpPr>
          <p:nvPr>
            <p:ph type="subTitle" idx="15"/>
          </p:nvPr>
        </p:nvSpPr>
        <p:spPr>
          <a:xfrm>
            <a:off x="5742673" y="3565000"/>
            <a:ext cx="2682600" cy="61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 2">
  <p:cSld name="CUSTOM_17"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2"/>
          <p:cNvSpPr txBox="1">
            <a:spLocks noGrp="1"/>
          </p:cNvSpPr>
          <p:nvPr>
            <p:ph type="body" idx="1"/>
          </p:nvPr>
        </p:nvSpPr>
        <p:spPr>
          <a:xfrm>
            <a:off x="720000" y="2075500"/>
            <a:ext cx="5250900" cy="193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41" name="Google Shape;141;p22"/>
          <p:cNvSpPr/>
          <p:nvPr/>
        </p:nvSpPr>
        <p:spPr>
          <a:xfrm>
            <a:off x="720000" y="727800"/>
            <a:ext cx="5778000" cy="272400"/>
          </a:xfrm>
          <a:prstGeom prst="roundRect">
            <a:avLst>
              <a:gd name="adj" fmla="val 500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2;p22"/>
          <p:cNvSpPr txBox="1">
            <a:spLocks noGrp="1"/>
          </p:cNvSpPr>
          <p:nvPr>
            <p:ph type="title"/>
          </p:nvPr>
        </p:nvSpPr>
        <p:spPr>
          <a:xfrm>
            <a:off x="720000" y="387600"/>
            <a:ext cx="7704000" cy="61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9pPr>
          </a:lstStyle>
          <a:p>
            <a:endParaRPr/>
          </a:p>
        </p:txBody>
      </p:sp>
      <p:sp>
        <p:nvSpPr>
          <p:cNvPr id="143" name="Google Shape;143;p22"/>
          <p:cNvSpPr/>
          <p:nvPr/>
        </p:nvSpPr>
        <p:spPr>
          <a:xfrm rot="-3678890" flipH="1">
            <a:off x="6399760" y="2305526"/>
            <a:ext cx="4402922" cy="3234328"/>
          </a:xfrm>
          <a:custGeom>
            <a:avLst/>
            <a:gdLst/>
            <a:ahLst/>
            <a:cxnLst/>
            <a:rect l="l" t="t" r="r" b="b"/>
            <a:pathLst>
              <a:path w="151443" h="111248" extrusionOk="0">
                <a:moveTo>
                  <a:pt x="121092" y="1"/>
                </a:moveTo>
                <a:cubicBezTo>
                  <a:pt x="118111" y="1"/>
                  <a:pt x="114831" y="806"/>
                  <a:pt x="111247" y="2660"/>
                </a:cubicBezTo>
                <a:cubicBezTo>
                  <a:pt x="97971" y="9532"/>
                  <a:pt x="97037" y="24476"/>
                  <a:pt x="78890" y="25377"/>
                </a:cubicBezTo>
                <a:cubicBezTo>
                  <a:pt x="77070" y="25468"/>
                  <a:pt x="75284" y="25506"/>
                  <a:pt x="73527" y="25506"/>
                </a:cubicBezTo>
                <a:cubicBezTo>
                  <a:pt x="64901" y="25506"/>
                  <a:pt x="56984" y="24592"/>
                  <a:pt x="49133" y="24592"/>
                </a:cubicBezTo>
                <a:cubicBezTo>
                  <a:pt x="39865" y="24592"/>
                  <a:pt x="30689" y="25865"/>
                  <a:pt x="20549" y="31414"/>
                </a:cubicBezTo>
                <a:cubicBezTo>
                  <a:pt x="3436" y="40788"/>
                  <a:pt x="1" y="54497"/>
                  <a:pt x="3303" y="70576"/>
                </a:cubicBezTo>
                <a:cubicBezTo>
                  <a:pt x="8984" y="98326"/>
                  <a:pt x="32934" y="111248"/>
                  <a:pt x="60420" y="111248"/>
                </a:cubicBezTo>
                <a:cubicBezTo>
                  <a:pt x="72152" y="111248"/>
                  <a:pt x="84528" y="108893"/>
                  <a:pt x="96403" y="104333"/>
                </a:cubicBezTo>
                <a:cubicBezTo>
                  <a:pt x="134030" y="89889"/>
                  <a:pt x="151442" y="56599"/>
                  <a:pt x="142936" y="23308"/>
                </a:cubicBezTo>
                <a:cubicBezTo>
                  <a:pt x="140341" y="13221"/>
                  <a:pt x="133174" y="1"/>
                  <a:pt x="121092" y="1"/>
                </a:cubicBezTo>
                <a:close/>
              </a:path>
            </a:pathLst>
          </a:cu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noFill/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20000" y="390930"/>
            <a:ext cx="7704000" cy="61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oppins Black"/>
              <a:buNone/>
              <a:defRPr sz="3200">
                <a:solidFill>
                  <a:schemeClr val="dk1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oppins Black"/>
              <a:buNone/>
              <a:defRPr sz="3200">
                <a:solidFill>
                  <a:schemeClr val="dk1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oppins Black"/>
              <a:buNone/>
              <a:defRPr sz="3200">
                <a:solidFill>
                  <a:schemeClr val="dk1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oppins Black"/>
              <a:buNone/>
              <a:defRPr sz="3200">
                <a:solidFill>
                  <a:schemeClr val="dk1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oppins Black"/>
              <a:buNone/>
              <a:defRPr sz="3200">
                <a:solidFill>
                  <a:schemeClr val="dk1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oppins Black"/>
              <a:buNone/>
              <a:defRPr sz="3200">
                <a:solidFill>
                  <a:schemeClr val="dk1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oppins Black"/>
              <a:buNone/>
              <a:defRPr sz="3200">
                <a:solidFill>
                  <a:schemeClr val="dk1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oppins Black"/>
              <a:buNone/>
              <a:defRPr sz="3200">
                <a:solidFill>
                  <a:schemeClr val="dk1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oppins Black"/>
              <a:buNone/>
              <a:defRPr sz="3200">
                <a:solidFill>
                  <a:schemeClr val="dk1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20000" y="1300850"/>
            <a:ext cx="7704000" cy="326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oppins"/>
              <a:buChar char="●"/>
              <a:defRPr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914400" lvl="1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○"/>
              <a:defRPr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1371600" lvl="2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■"/>
              <a:defRPr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1828800" lvl="3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  <a:defRPr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2286000" lvl="4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○"/>
              <a:defRPr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2743200" lvl="5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■"/>
              <a:defRPr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L="3200400" lvl="6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  <a:defRPr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L="3657600" lvl="7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○"/>
              <a:defRPr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L="4114800" lvl="8" indent="-3175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Poppins"/>
              <a:buChar char="■"/>
              <a:defRPr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4" r:id="rId2"/>
    <p:sldLayoutId id="2147483658" r:id="rId3"/>
    <p:sldLayoutId id="2147483667" r:id="rId4"/>
    <p:sldLayoutId id="2147483668" r:id="rId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microsoft.com/office/2007/relationships/media" Target="../media/media2.mp4"/><Relationship Id="rId7" Type="http://schemas.openxmlformats.org/officeDocument/2006/relationships/image" Target="../media/image14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notesSlide" Target="../notesSlides/notesSlide13.xml"/><Relationship Id="rId5" Type="http://schemas.openxmlformats.org/officeDocument/2006/relationships/slideLayout" Target="../slideLayouts/slideLayout5.xml"/><Relationship Id="rId4" Type="http://schemas.openxmlformats.org/officeDocument/2006/relationships/video" Target="../media/media2.mp4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f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6"/>
          <p:cNvSpPr/>
          <p:nvPr/>
        </p:nvSpPr>
        <p:spPr>
          <a:xfrm>
            <a:off x="12812293" y="872774"/>
            <a:ext cx="144983" cy="272315"/>
          </a:xfrm>
          <a:custGeom>
            <a:avLst/>
            <a:gdLst/>
            <a:ahLst/>
            <a:cxnLst/>
            <a:rect l="l" t="t" r="r" b="b"/>
            <a:pathLst>
              <a:path w="739" h="1388" extrusionOk="0">
                <a:moveTo>
                  <a:pt x="36" y="1"/>
                </a:moveTo>
                <a:cubicBezTo>
                  <a:pt x="27" y="1"/>
                  <a:pt x="18" y="7"/>
                  <a:pt x="12" y="18"/>
                </a:cubicBezTo>
                <a:cubicBezTo>
                  <a:pt x="1" y="30"/>
                  <a:pt x="1" y="42"/>
                  <a:pt x="12" y="54"/>
                </a:cubicBezTo>
                <a:cubicBezTo>
                  <a:pt x="405" y="590"/>
                  <a:pt x="679" y="1352"/>
                  <a:pt x="703" y="1364"/>
                </a:cubicBezTo>
                <a:cubicBezTo>
                  <a:pt x="679" y="1388"/>
                  <a:pt x="715" y="1388"/>
                  <a:pt x="727" y="1388"/>
                </a:cubicBezTo>
                <a:cubicBezTo>
                  <a:pt x="739" y="1364"/>
                  <a:pt x="739" y="1352"/>
                  <a:pt x="739" y="1340"/>
                </a:cubicBezTo>
                <a:cubicBezTo>
                  <a:pt x="739" y="1328"/>
                  <a:pt x="453" y="554"/>
                  <a:pt x="60" y="18"/>
                </a:cubicBezTo>
                <a:cubicBezTo>
                  <a:pt x="54" y="7"/>
                  <a:pt x="45" y="1"/>
                  <a:pt x="36" y="1"/>
                </a:cubicBezTo>
                <a:close/>
              </a:path>
            </a:pathLst>
          </a:custGeom>
          <a:solidFill>
            <a:srgbClr val="FEF8E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" name="Google Shape;166;p26"/>
          <p:cNvSpPr/>
          <p:nvPr/>
        </p:nvSpPr>
        <p:spPr>
          <a:xfrm>
            <a:off x="12634741" y="984406"/>
            <a:ext cx="165975" cy="226210"/>
          </a:xfrm>
          <a:custGeom>
            <a:avLst/>
            <a:gdLst/>
            <a:ahLst/>
            <a:cxnLst/>
            <a:rect l="l" t="t" r="r" b="b"/>
            <a:pathLst>
              <a:path w="846" h="1153" extrusionOk="0">
                <a:moveTo>
                  <a:pt x="804" y="0"/>
                </a:moveTo>
                <a:cubicBezTo>
                  <a:pt x="798" y="0"/>
                  <a:pt x="792" y="3"/>
                  <a:pt x="786" y="9"/>
                </a:cubicBezTo>
                <a:cubicBezTo>
                  <a:pt x="751" y="21"/>
                  <a:pt x="179" y="497"/>
                  <a:pt x="1" y="1116"/>
                </a:cubicBezTo>
                <a:cubicBezTo>
                  <a:pt x="1" y="1128"/>
                  <a:pt x="1" y="1140"/>
                  <a:pt x="24" y="1152"/>
                </a:cubicBezTo>
                <a:cubicBezTo>
                  <a:pt x="24" y="1140"/>
                  <a:pt x="36" y="1140"/>
                  <a:pt x="60" y="1140"/>
                </a:cubicBezTo>
                <a:lnTo>
                  <a:pt x="72" y="1128"/>
                </a:lnTo>
                <a:cubicBezTo>
                  <a:pt x="251" y="533"/>
                  <a:pt x="822" y="57"/>
                  <a:pt x="822" y="57"/>
                </a:cubicBezTo>
                <a:cubicBezTo>
                  <a:pt x="846" y="45"/>
                  <a:pt x="846" y="21"/>
                  <a:pt x="822" y="9"/>
                </a:cubicBezTo>
                <a:cubicBezTo>
                  <a:pt x="816" y="3"/>
                  <a:pt x="810" y="0"/>
                  <a:pt x="804" y="0"/>
                </a:cubicBezTo>
                <a:close/>
              </a:path>
            </a:pathLst>
          </a:custGeom>
          <a:solidFill>
            <a:srgbClr val="FEF8E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7" name="Google Shape;167;p26"/>
          <p:cNvSpPr/>
          <p:nvPr/>
        </p:nvSpPr>
        <p:spPr>
          <a:xfrm>
            <a:off x="12359096" y="2644566"/>
            <a:ext cx="116928" cy="53953"/>
          </a:xfrm>
          <a:custGeom>
            <a:avLst/>
            <a:gdLst/>
            <a:ahLst/>
            <a:cxnLst/>
            <a:rect l="l" t="t" r="r" b="b"/>
            <a:pathLst>
              <a:path w="596" h="275" fill="none" extrusionOk="0">
                <a:moveTo>
                  <a:pt x="1" y="274"/>
                </a:moveTo>
                <a:cubicBezTo>
                  <a:pt x="191" y="179"/>
                  <a:pt x="394" y="96"/>
                  <a:pt x="596" y="0"/>
                </a:cubicBezTo>
              </a:path>
            </a:pathLst>
          </a:custGeom>
          <a:noFill/>
          <a:ln w="4475" cap="rnd" cmpd="sng">
            <a:solidFill>
              <a:srgbClr val="2AB59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2" name="Google Shape;222;p26"/>
          <p:cNvSpPr/>
          <p:nvPr/>
        </p:nvSpPr>
        <p:spPr>
          <a:xfrm>
            <a:off x="-8033" y="10791"/>
            <a:ext cx="4462701" cy="2369721"/>
          </a:xfrm>
          <a:prstGeom prst="roundRect">
            <a:avLst>
              <a:gd name="adj" fmla="val 500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3" name="Google Shape;223;p26"/>
          <p:cNvSpPr txBox="1">
            <a:spLocks noGrp="1"/>
          </p:cNvSpPr>
          <p:nvPr>
            <p:ph type="ctrTitle"/>
          </p:nvPr>
        </p:nvSpPr>
        <p:spPr>
          <a:xfrm>
            <a:off x="294352" y="-54129"/>
            <a:ext cx="3852000" cy="202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 algn="ctr"/>
            <a:r>
              <a:rPr lang="en-US" sz="1800" b="1" i="0" dirty="0">
                <a:ln>
                  <a:noFill/>
                </a:ln>
                <a:solidFill>
                  <a:srgbClr val="000000"/>
                </a:solidFill>
                <a:latin typeface="Arial"/>
              </a:rPr>
              <a:t>An-Najah National University</a:t>
            </a:r>
            <a:br>
              <a:rPr lang="en-US" sz="1800" b="1" i="0" dirty="0">
                <a:ln>
                  <a:noFill/>
                </a:ln>
                <a:solidFill>
                  <a:srgbClr val="000000"/>
                </a:solidFill>
                <a:latin typeface="Arial"/>
              </a:rPr>
            </a:br>
            <a:r>
              <a:rPr lang="en-US" sz="1800" b="1" i="0" dirty="0">
                <a:ln>
                  <a:noFill/>
                </a:ln>
                <a:solidFill>
                  <a:srgbClr val="000000"/>
                </a:solidFill>
                <a:latin typeface="Arial"/>
              </a:rPr>
              <a:t>Faculty of Engineering &amp; Information Technology</a:t>
            </a:r>
            <a:br>
              <a:rPr lang="en-US" sz="1800" b="1" i="0" dirty="0">
                <a:ln>
                  <a:noFill/>
                </a:ln>
                <a:solidFill>
                  <a:srgbClr val="000000"/>
                </a:solidFill>
                <a:latin typeface="Arial"/>
              </a:rPr>
            </a:br>
            <a:r>
              <a:rPr lang="en-US" sz="1800" b="1" i="0" dirty="0">
                <a:ln>
                  <a:noFill/>
                </a:ln>
                <a:solidFill>
                  <a:srgbClr val="000000"/>
                </a:solidFill>
                <a:latin typeface="Arial"/>
              </a:rPr>
              <a:t>Computer Engineering Department</a:t>
            </a:r>
            <a:endParaRPr lang="en-US" b="1" i="0" dirty="0">
              <a:ln>
                <a:noFill/>
              </a:ln>
              <a:solidFill>
                <a:srgbClr val="000000"/>
              </a:solidFill>
              <a:latin typeface="Arial"/>
            </a:endParaRPr>
          </a:p>
        </p:txBody>
      </p:sp>
      <p:sp>
        <p:nvSpPr>
          <p:cNvPr id="224" name="Google Shape;224;p26"/>
          <p:cNvSpPr txBox="1">
            <a:spLocks noGrp="1"/>
          </p:cNvSpPr>
          <p:nvPr>
            <p:ph type="subTitle" idx="1"/>
          </p:nvPr>
        </p:nvSpPr>
        <p:spPr>
          <a:xfrm>
            <a:off x="4457618" y="1273814"/>
            <a:ext cx="4641516" cy="320785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tx1"/>
                </a:solidFill>
                <a:latin typeface="+mj-lt"/>
              </a:rPr>
              <a:t>Design, Implementation &amp; Control of Autonomous Hexapod Robot for Search and Rescue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lang="en-US" sz="1800" b="1" i="0" u="none" strike="noStrike" cap="none" dirty="0">
                <a:solidFill>
                  <a:schemeClr val="tx1"/>
                </a:solidFill>
                <a:latin typeface="+mj-lt"/>
                <a:ea typeface="Arial"/>
                <a:cs typeface="Arial"/>
                <a:sym typeface="Arial"/>
              </a:rPr>
            </a:br>
            <a:r>
              <a:rPr lang="en-US" sz="1400" i="0" u="none" strike="noStrike" cap="none" dirty="0">
                <a:solidFill>
                  <a:schemeClr val="tx1"/>
                </a:solidFill>
                <a:latin typeface="+mj-lt"/>
                <a:ea typeface="Arial"/>
                <a:cs typeface="Arial"/>
                <a:sym typeface="Arial"/>
              </a:rPr>
              <a:t>by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800" b="1" dirty="0">
              <a:solidFill>
                <a:schemeClr val="tx1"/>
              </a:solidFill>
              <a:latin typeface="+mj-lt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 dirty="0">
                <a:solidFill>
                  <a:schemeClr val="tx1"/>
                </a:solidFill>
                <a:latin typeface="+mj-lt"/>
                <a:ea typeface="Arial"/>
                <a:cs typeface="Arial"/>
                <a:sym typeface="Arial"/>
              </a:rPr>
              <a:t>Ali Naser &amp; Jihad Hajaj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800" b="1" dirty="0">
              <a:solidFill>
                <a:schemeClr val="tx1"/>
              </a:solidFill>
              <a:latin typeface="+mj-lt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 dirty="0">
                <a:solidFill>
                  <a:schemeClr val="tx1"/>
                </a:solidFill>
                <a:latin typeface="+mj-lt"/>
                <a:ea typeface="Arial"/>
                <a:cs typeface="Arial"/>
                <a:sym typeface="Arial"/>
              </a:rPr>
              <a:t>Under the supervision of</a:t>
            </a:r>
            <a:br>
              <a:rPr lang="en-US" sz="1400" b="0" i="0" u="none" strike="noStrike" cap="none" dirty="0">
                <a:solidFill>
                  <a:schemeClr val="tx1"/>
                </a:solidFill>
                <a:latin typeface="+mj-lt"/>
                <a:ea typeface="Arial"/>
                <a:cs typeface="Arial"/>
                <a:sym typeface="Arial"/>
              </a:rPr>
            </a:br>
            <a:endParaRPr lang="en-US" sz="1400" b="0" i="0" u="none" strike="noStrike" cap="none" dirty="0">
              <a:solidFill>
                <a:schemeClr val="tx1"/>
              </a:solidFill>
              <a:latin typeface="+mj-lt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 dirty="0">
                <a:solidFill>
                  <a:schemeClr val="tx1"/>
                </a:solidFill>
                <a:latin typeface="+mj-lt"/>
                <a:ea typeface="Arial"/>
                <a:cs typeface="Arial"/>
                <a:sym typeface="Arial"/>
              </a:rPr>
              <a:t>Dr. Omar Tamimi</a:t>
            </a:r>
            <a:br>
              <a:rPr lang="en-US" sz="1800" b="1" i="0" u="none" strike="noStrike" cap="none" dirty="0">
                <a:solidFill>
                  <a:schemeClr val="tx1"/>
                </a:solidFill>
                <a:latin typeface="+mj-lt"/>
                <a:ea typeface="Arial"/>
                <a:cs typeface="Arial"/>
                <a:sym typeface="Arial"/>
              </a:rPr>
            </a:br>
            <a:endParaRPr lang="en-US" sz="1800" b="1" i="0" u="none" strike="noStrike" cap="none" dirty="0">
              <a:solidFill>
                <a:schemeClr val="tx1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pic>
        <p:nvPicPr>
          <p:cNvPr id="5" name="Picture 4" descr="A picture containing LEGO, toy, robot, automaton&#10;&#10;Description automatically generated">
            <a:extLst>
              <a:ext uri="{FF2B5EF4-FFF2-40B4-BE49-F238E27FC236}">
                <a16:creationId xmlns:a16="http://schemas.microsoft.com/office/drawing/2014/main" id="{196FDA18-3177-4029-8044-A3A9B40203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1363" y="2496662"/>
            <a:ext cx="2646838" cy="2646838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p31"/>
          <p:cNvSpPr txBox="1">
            <a:spLocks noGrp="1"/>
          </p:cNvSpPr>
          <p:nvPr>
            <p:ph type="title"/>
          </p:nvPr>
        </p:nvSpPr>
        <p:spPr>
          <a:xfrm>
            <a:off x="720000" y="387600"/>
            <a:ext cx="7704000" cy="61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b="1" i="0" dirty="0">
                <a:solidFill>
                  <a:schemeClr val="tx1"/>
                </a:solidFill>
                <a:effectLst/>
                <a:latin typeface="+mj-lt"/>
              </a:rPr>
              <a:t>Software </a:t>
            </a:r>
            <a:endParaRPr lang="en-US" sz="32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400EFDF-90F3-B924-F5D0-2919606DDD47}"/>
              </a:ext>
            </a:extLst>
          </p:cNvPr>
          <p:cNvSpPr txBox="1"/>
          <p:nvPr/>
        </p:nvSpPr>
        <p:spPr>
          <a:xfrm>
            <a:off x="720000" y="1097100"/>
            <a:ext cx="5252400" cy="16143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39700" lvl="0" algn="l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</a:pPr>
            <a:endParaRPr lang="en-US" dirty="0">
              <a:solidFill>
                <a:schemeClr val="tx1"/>
              </a:solidFill>
              <a:latin typeface="+mj-lt"/>
            </a:endParaRPr>
          </a:p>
          <a:p>
            <a:pPr marL="457200" lvl="0" indent="-317500" algn="l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</a:pPr>
            <a:endParaRPr lang="en-US" dirty="0">
              <a:solidFill>
                <a:schemeClr val="tx1"/>
              </a:solidFill>
              <a:latin typeface="+mj-lt"/>
            </a:endParaRPr>
          </a:p>
          <a:p>
            <a:pPr marL="457200" lvl="0" indent="-317500" algn="l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</a:pP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A9CF291-9B70-93A5-A65F-93E0643798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1284" y="1097100"/>
            <a:ext cx="3653916" cy="3673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0395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p31"/>
          <p:cNvSpPr txBox="1">
            <a:spLocks noGrp="1"/>
          </p:cNvSpPr>
          <p:nvPr>
            <p:ph type="title"/>
          </p:nvPr>
        </p:nvSpPr>
        <p:spPr>
          <a:xfrm>
            <a:off x="720000" y="387600"/>
            <a:ext cx="7704000" cy="61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b="1" i="0" dirty="0">
                <a:solidFill>
                  <a:schemeClr val="tx1"/>
                </a:solidFill>
                <a:effectLst/>
                <a:latin typeface="+mj-lt"/>
              </a:rPr>
              <a:t>Software </a:t>
            </a:r>
            <a:endParaRPr lang="en-US" sz="32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400EFDF-90F3-B924-F5D0-2919606DDD47}"/>
              </a:ext>
            </a:extLst>
          </p:cNvPr>
          <p:cNvSpPr txBox="1"/>
          <p:nvPr/>
        </p:nvSpPr>
        <p:spPr>
          <a:xfrm>
            <a:off x="720000" y="1097100"/>
            <a:ext cx="5252400" cy="16143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39700" lvl="0" algn="l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</a:pPr>
            <a:endParaRPr lang="en-US" dirty="0">
              <a:solidFill>
                <a:schemeClr val="tx1"/>
              </a:solidFill>
              <a:latin typeface="+mj-lt"/>
            </a:endParaRPr>
          </a:p>
          <a:p>
            <a:pPr marL="457200" lvl="0" indent="-317500" algn="l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</a:pPr>
            <a:endParaRPr lang="en-US" dirty="0">
              <a:solidFill>
                <a:schemeClr val="tx1"/>
              </a:solidFill>
              <a:latin typeface="+mj-lt"/>
            </a:endParaRPr>
          </a:p>
          <a:p>
            <a:pPr marL="457200" lvl="0" indent="-317500" algn="l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</a:pP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4CB547D-9ADD-0C34-C717-8C12FE4DE8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2397" y="1454657"/>
            <a:ext cx="2400508" cy="44961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C975F93-3DF0-D991-CA35-51A76A5AD3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2397" y="2261833"/>
            <a:ext cx="3002540" cy="1425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09670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p31"/>
          <p:cNvSpPr txBox="1">
            <a:spLocks noGrp="1"/>
          </p:cNvSpPr>
          <p:nvPr>
            <p:ph type="title"/>
          </p:nvPr>
        </p:nvSpPr>
        <p:spPr>
          <a:xfrm>
            <a:off x="720000" y="387600"/>
            <a:ext cx="7704000" cy="61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b="1" i="0" dirty="0">
                <a:solidFill>
                  <a:schemeClr val="tx1"/>
                </a:solidFill>
                <a:effectLst/>
                <a:latin typeface="+mj-lt"/>
              </a:rPr>
              <a:t>Movement </a:t>
            </a:r>
            <a:endParaRPr lang="en-US" sz="32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9A07DFE-2C3C-65F5-8CF9-1AD029F6DD72}"/>
              </a:ext>
            </a:extLst>
          </p:cNvPr>
          <p:cNvSpPr txBox="1"/>
          <p:nvPr/>
        </p:nvSpPr>
        <p:spPr>
          <a:xfrm>
            <a:off x="510664" y="1297240"/>
            <a:ext cx="5270704" cy="20125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lvl="0" indent="-317500" algn="l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</a:pP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</a:rPr>
              <a:t>Hexapod gait patterns:</a:t>
            </a:r>
            <a:endParaRPr lang="en-US" sz="1600" i="0" dirty="0">
              <a:solidFill>
                <a:schemeClr val="tx1"/>
              </a:solidFill>
              <a:effectLst/>
              <a:latin typeface="+mj-lt"/>
            </a:endParaRPr>
          </a:p>
          <a:p>
            <a:pPr marL="425450" lvl="2" indent="-285750" algn="just">
              <a:lnSpc>
                <a:spcPct val="250000"/>
              </a:lnSpc>
              <a:buClr>
                <a:schemeClr val="lt2"/>
              </a:buClr>
              <a:buSzPts val="1400"/>
              <a:buFont typeface="Arial" panose="020B0604020202020204" pitchFamily="34" charset="0"/>
              <a:buChar char="•"/>
            </a:pPr>
            <a:r>
              <a:rPr lang="en-US" sz="1200" b="0" i="0" dirty="0">
                <a:solidFill>
                  <a:schemeClr val="tx1"/>
                </a:solidFill>
                <a:effectLst/>
                <a:latin typeface="+mj-lt"/>
              </a:rPr>
              <a:t>Tripod Gait</a:t>
            </a:r>
          </a:p>
          <a:p>
            <a:pPr marL="425450" lvl="2" indent="-285750" algn="just">
              <a:lnSpc>
                <a:spcPct val="250000"/>
              </a:lnSpc>
              <a:buClr>
                <a:schemeClr val="lt2"/>
              </a:buClr>
              <a:buSzPts val="1400"/>
              <a:buFont typeface="Arial" panose="020B0604020202020204" pitchFamily="34" charset="0"/>
              <a:buChar char="•"/>
            </a:pPr>
            <a:r>
              <a:rPr lang="en-US" sz="1200" b="0" i="0" dirty="0">
                <a:solidFill>
                  <a:schemeClr val="tx1"/>
                </a:solidFill>
                <a:effectLst/>
                <a:latin typeface="+mj-lt"/>
              </a:rPr>
              <a:t>Ripple Gait</a:t>
            </a:r>
            <a:endParaRPr lang="en-US" sz="1200" dirty="0">
              <a:solidFill>
                <a:schemeClr val="tx1"/>
              </a:solidFill>
              <a:latin typeface="+mj-lt"/>
            </a:endParaRPr>
          </a:p>
          <a:p>
            <a:pPr marL="425450" lvl="2" indent="-285750" algn="just">
              <a:lnSpc>
                <a:spcPct val="250000"/>
              </a:lnSpc>
              <a:buClr>
                <a:schemeClr val="lt2"/>
              </a:buClr>
              <a:buSzPts val="1400"/>
              <a:buFont typeface="Arial" panose="020B0604020202020204" pitchFamily="34" charset="0"/>
              <a:buChar char="•"/>
            </a:pPr>
            <a:r>
              <a:rPr lang="en-US" sz="1200" b="0" i="0" dirty="0">
                <a:solidFill>
                  <a:schemeClr val="tx1"/>
                </a:solidFill>
                <a:effectLst/>
                <a:latin typeface="+mj-lt"/>
              </a:rPr>
              <a:t>Wave Gait</a:t>
            </a:r>
            <a:endParaRPr lang="en-US" sz="1050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17526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p31"/>
          <p:cNvSpPr txBox="1">
            <a:spLocks noGrp="1"/>
          </p:cNvSpPr>
          <p:nvPr>
            <p:ph type="title"/>
          </p:nvPr>
        </p:nvSpPr>
        <p:spPr>
          <a:xfrm>
            <a:off x="720000" y="387600"/>
            <a:ext cx="7704000" cy="61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b="1" i="0" dirty="0">
                <a:solidFill>
                  <a:schemeClr val="tx1"/>
                </a:solidFill>
                <a:effectLst/>
                <a:latin typeface="Söhne"/>
              </a:rPr>
              <a:t>Demonstration</a:t>
            </a:r>
            <a:r>
              <a:rPr lang="en-US" b="1" i="0" dirty="0">
                <a:solidFill>
                  <a:schemeClr val="tx1"/>
                </a:solidFill>
                <a:effectLst/>
                <a:latin typeface="+mj-lt"/>
              </a:rPr>
              <a:t> </a:t>
            </a:r>
            <a:endParaRPr lang="en-US" sz="3200" b="1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2" name="350699357_6451863114871939_4478876926856813317_n">
            <a:hlinkClick r:id="" action="ppaction://media"/>
            <a:extLst>
              <a:ext uri="{FF2B5EF4-FFF2-40B4-BE49-F238E27FC236}">
                <a16:creationId xmlns:a16="http://schemas.microsoft.com/office/drawing/2014/main" id="{528E4A39-ABAB-3D5B-37DA-26122377B139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719484" y="1844164"/>
            <a:ext cx="1847938" cy="321453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5220E60-C366-3405-1E54-15CB2AFFF2A5}"/>
              </a:ext>
            </a:extLst>
          </p:cNvPr>
          <p:cNvSpPr txBox="1"/>
          <p:nvPr/>
        </p:nvSpPr>
        <p:spPr>
          <a:xfrm>
            <a:off x="720000" y="1319934"/>
            <a:ext cx="2517271" cy="5371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lvl="0" indent="-317500" algn="l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</a:pPr>
            <a:r>
              <a:rPr lang="en-US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Before editing the code:</a:t>
            </a:r>
            <a:endParaRPr lang="en-US" sz="1400" i="0" dirty="0"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6245342-2EFD-BC12-E7B2-447CB302539A}"/>
              </a:ext>
            </a:extLst>
          </p:cNvPr>
          <p:cNvSpPr txBox="1"/>
          <p:nvPr/>
        </p:nvSpPr>
        <p:spPr>
          <a:xfrm>
            <a:off x="4357578" y="1319934"/>
            <a:ext cx="2571749" cy="5371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lvl="0" indent="-317500" algn="l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</a:pPr>
            <a:r>
              <a:rPr lang="en-US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After editing the code:</a:t>
            </a:r>
            <a:endParaRPr lang="en-US" sz="1400" i="0" dirty="0">
              <a:solidFill>
                <a:schemeClr val="tx1"/>
              </a:solidFill>
              <a:effectLst/>
              <a:latin typeface="+mj-lt"/>
            </a:endParaRPr>
          </a:p>
        </p:txBody>
      </p:sp>
      <p:pic>
        <p:nvPicPr>
          <p:cNvPr id="7" name="350702775_6445968365464881_7518482822797226245_n">
            <a:hlinkClick r:id="" action="ppaction://media"/>
            <a:extLst>
              <a:ext uri="{FF2B5EF4-FFF2-40B4-BE49-F238E27FC236}">
                <a16:creationId xmlns:a16="http://schemas.microsoft.com/office/drawing/2014/main" id="{0697C3FF-CF60-D3AB-C9C3-B39D53BAF7FD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290703" y="1841473"/>
            <a:ext cx="1847939" cy="3214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0192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47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771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1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p31"/>
          <p:cNvSpPr txBox="1">
            <a:spLocks noGrp="1"/>
          </p:cNvSpPr>
          <p:nvPr>
            <p:ph type="title"/>
          </p:nvPr>
        </p:nvSpPr>
        <p:spPr>
          <a:xfrm>
            <a:off x="720000" y="387600"/>
            <a:ext cx="7704000" cy="61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b="1" i="0" dirty="0">
                <a:solidFill>
                  <a:schemeClr val="tx1"/>
                </a:solidFill>
                <a:effectLst/>
                <a:latin typeface="+mj-lt"/>
              </a:rPr>
              <a:t>Challenges </a:t>
            </a:r>
            <a:endParaRPr lang="en-US" sz="32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1B08DFD-5FDE-562C-5577-A06A47C31DE8}"/>
              </a:ext>
            </a:extLst>
          </p:cNvPr>
          <p:cNvSpPr txBox="1"/>
          <p:nvPr/>
        </p:nvSpPr>
        <p:spPr>
          <a:xfrm>
            <a:off x="720000" y="1175816"/>
            <a:ext cx="6536206" cy="43073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lvl="0" indent="-317500" algn="l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</a:pPr>
            <a:r>
              <a:rPr lang="en-US" b="0" i="0" dirty="0">
                <a:effectLst/>
                <a:latin typeface="Arial" panose="020B0604020202020204" pitchFamily="34" charset="0"/>
              </a:rPr>
              <a:t>3D-printed parts issues.</a:t>
            </a:r>
          </a:p>
          <a:p>
            <a:pPr marL="457200" lvl="0" indent="-317500" algn="l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</a:pPr>
            <a:r>
              <a:rPr lang="en-US" dirty="0">
                <a:latin typeface="Arial" panose="020B0604020202020204" pitchFamily="34" charset="0"/>
              </a:rPr>
              <a:t>Time wasted waiting for parts online, and never getting them.</a:t>
            </a:r>
          </a:p>
          <a:p>
            <a:pPr marL="457200" lvl="0" indent="-317500" algn="l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</a:pPr>
            <a:r>
              <a:rPr lang="en-US" b="0" i="0" dirty="0">
                <a:effectLst/>
                <a:latin typeface="Arial" panose="020B0604020202020204" pitchFamily="34" charset="0"/>
              </a:rPr>
              <a:t>Software: programming and understanding of the hexapod movement.</a:t>
            </a:r>
          </a:p>
          <a:p>
            <a:pPr marL="457200" lvl="0" indent="-317500" algn="l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</a:pPr>
            <a:r>
              <a:rPr lang="en-US" dirty="0">
                <a:latin typeface="Arial" panose="020B0604020202020204" pitchFamily="34" charset="0"/>
              </a:rPr>
              <a:t>Testing (trial and error) because modifying and executing the code on </a:t>
            </a:r>
            <a:r>
              <a:rPr lang="en-US" dirty="0" err="1">
                <a:latin typeface="Arial" panose="020B0604020202020204" pitchFamily="34" charset="0"/>
              </a:rPr>
              <a:t>rp</a:t>
            </a:r>
            <a:r>
              <a:rPr lang="en-US" dirty="0">
                <a:latin typeface="Arial" panose="020B0604020202020204" pitchFamily="34" charset="0"/>
              </a:rPr>
              <a:t>-zero take so much time (its so slow). Also running out of power over and over again was devastating.</a:t>
            </a:r>
          </a:p>
          <a:p>
            <a:pPr marL="139700" lvl="0" algn="l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</a:pPr>
            <a:endParaRPr lang="en-US" b="0" i="0" dirty="0">
              <a:effectLst/>
              <a:latin typeface="Arial" panose="020B0604020202020204" pitchFamily="34" charset="0"/>
            </a:endParaRPr>
          </a:p>
          <a:p>
            <a:pPr marL="457200" lvl="0" indent="-317500" algn="l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</a:pPr>
            <a:endParaRPr lang="en-US" i="0" dirty="0">
              <a:solidFill>
                <a:schemeClr val="tx1"/>
              </a:solidFill>
              <a:effectLst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238352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p31"/>
          <p:cNvSpPr txBox="1">
            <a:spLocks noGrp="1"/>
          </p:cNvSpPr>
          <p:nvPr>
            <p:ph type="title"/>
          </p:nvPr>
        </p:nvSpPr>
        <p:spPr>
          <a:xfrm>
            <a:off x="720000" y="387600"/>
            <a:ext cx="7704000" cy="61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b="1" i="0" dirty="0">
                <a:solidFill>
                  <a:schemeClr val="tx1"/>
                </a:solidFill>
                <a:effectLst/>
                <a:latin typeface="+mj-lt"/>
              </a:rPr>
              <a:t>Future Enhancements</a:t>
            </a:r>
            <a:endParaRPr lang="en-US" sz="32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AD072CC-E089-5984-5F13-3A500804C66F}"/>
              </a:ext>
            </a:extLst>
          </p:cNvPr>
          <p:cNvSpPr txBox="1"/>
          <p:nvPr/>
        </p:nvSpPr>
        <p:spPr>
          <a:xfrm>
            <a:off x="576000" y="693900"/>
            <a:ext cx="5313600" cy="30897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39700" lvl="0" algn="l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</a:pPr>
            <a:endParaRPr lang="en-US" dirty="0">
              <a:solidFill>
                <a:schemeClr val="tx1"/>
              </a:solidFill>
              <a:latin typeface="+mj-lt"/>
            </a:endParaRPr>
          </a:p>
          <a:p>
            <a:pPr marL="457200" lvl="0" indent="-317500" algn="l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</a:pPr>
            <a:r>
              <a:rPr lang="en-US" b="0" i="0" dirty="0">
                <a:effectLst/>
                <a:latin typeface="Arial" panose="020B0604020202020204" pitchFamily="34" charset="0"/>
              </a:rPr>
              <a:t>Infrared camera.</a:t>
            </a:r>
          </a:p>
          <a:p>
            <a:pPr marL="457200" lvl="0" indent="-317500" algn="l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</a:pPr>
            <a:r>
              <a:rPr lang="en-US" dirty="0">
                <a:latin typeface="Arial" panose="020B0604020202020204" pitchFamily="34" charset="0"/>
              </a:rPr>
              <a:t>Automation (Ai integration) </a:t>
            </a:r>
            <a:endParaRPr lang="en-US" b="0" i="0" dirty="0">
              <a:effectLst/>
              <a:latin typeface="Arial" panose="020B0604020202020204" pitchFamily="34" charset="0"/>
            </a:endParaRPr>
          </a:p>
          <a:p>
            <a:pPr marL="457200" lvl="0" indent="-317500" algn="l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</a:pPr>
            <a:r>
              <a:rPr lang="en-US" b="0" i="0" dirty="0">
                <a:effectLst/>
                <a:latin typeface="Arial" panose="020B0604020202020204" pitchFamily="34" charset="0"/>
              </a:rPr>
              <a:t>Sensor Integration:</a:t>
            </a:r>
            <a:endParaRPr lang="en-US" i="0" dirty="0">
              <a:solidFill>
                <a:schemeClr val="tx1"/>
              </a:solidFill>
              <a:effectLst/>
              <a:latin typeface="+mj-lt"/>
            </a:endParaRPr>
          </a:p>
          <a:p>
            <a:pPr marL="425450" lvl="2" indent="-285750" algn="just">
              <a:lnSpc>
                <a:spcPct val="250000"/>
              </a:lnSpc>
              <a:buClr>
                <a:schemeClr val="lt2"/>
              </a:buClr>
              <a:buSzPts val="1400"/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  <a:latin typeface="+mj-lt"/>
              </a:rPr>
              <a:t>ultra sonic.</a:t>
            </a:r>
          </a:p>
          <a:p>
            <a:pPr marL="425450" lvl="2" indent="-285750" algn="just">
              <a:lnSpc>
                <a:spcPct val="250000"/>
              </a:lnSpc>
              <a:buClr>
                <a:schemeClr val="lt2"/>
              </a:buClr>
              <a:buSzPts val="1400"/>
              <a:buFont typeface="Arial" panose="020B0604020202020204" pitchFamily="34" charset="0"/>
              <a:buChar char="•"/>
            </a:pPr>
            <a:r>
              <a:rPr lang="en-US" sz="1200" dirty="0"/>
              <a:t>RFID  </a:t>
            </a:r>
          </a:p>
        </p:txBody>
      </p:sp>
    </p:spTree>
    <p:extLst>
      <p:ext uri="{BB962C8B-B14F-4D97-AF65-F5344CB8AC3E}">
        <p14:creationId xmlns:p14="http://schemas.microsoft.com/office/powerpoint/2010/main" val="4151227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p31"/>
          <p:cNvSpPr txBox="1">
            <a:spLocks noGrp="1"/>
          </p:cNvSpPr>
          <p:nvPr>
            <p:ph type="title"/>
          </p:nvPr>
        </p:nvSpPr>
        <p:spPr>
          <a:xfrm>
            <a:off x="720000" y="387600"/>
            <a:ext cx="7704000" cy="61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b="1" dirty="0">
                <a:solidFill>
                  <a:schemeClr val="tx1"/>
                </a:solidFill>
                <a:latin typeface="Söhne"/>
              </a:rPr>
              <a:t>Extra pictures</a:t>
            </a:r>
            <a:r>
              <a:rPr lang="en-US" b="1" i="0" dirty="0">
                <a:solidFill>
                  <a:schemeClr val="tx1"/>
                </a:solidFill>
                <a:effectLst/>
                <a:latin typeface="+mj-lt"/>
              </a:rPr>
              <a:t> of </a:t>
            </a:r>
            <a:r>
              <a:rPr lang="en-US" b="1" i="0">
                <a:solidFill>
                  <a:schemeClr val="tx1"/>
                </a:solidFill>
                <a:effectLst/>
                <a:latin typeface="+mj-lt"/>
              </a:rPr>
              <a:t>our project</a:t>
            </a:r>
            <a:endParaRPr lang="en-US" sz="3200" b="1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982909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1108;p49">
            <a:extLst>
              <a:ext uri="{FF2B5EF4-FFF2-40B4-BE49-F238E27FC236}">
                <a16:creationId xmlns:a16="http://schemas.microsoft.com/office/drawing/2014/main" id="{5477A974-3F40-E46C-B396-847803AD9A3B}"/>
              </a:ext>
            </a:extLst>
          </p:cNvPr>
          <p:cNvSpPr/>
          <p:nvPr/>
        </p:nvSpPr>
        <p:spPr>
          <a:xfrm flipH="1">
            <a:off x="91560" y="1013395"/>
            <a:ext cx="4365499" cy="3023397"/>
          </a:xfrm>
          <a:custGeom>
            <a:avLst/>
            <a:gdLst/>
            <a:ahLst/>
            <a:cxnLst/>
            <a:rect l="l" t="t" r="r" b="b"/>
            <a:pathLst>
              <a:path w="159514" h="110474" extrusionOk="0">
                <a:moveTo>
                  <a:pt x="45147" y="0"/>
                </a:moveTo>
                <a:cubicBezTo>
                  <a:pt x="37611" y="0"/>
                  <a:pt x="30146" y="3378"/>
                  <a:pt x="22816" y="12595"/>
                </a:cubicBezTo>
                <a:cubicBezTo>
                  <a:pt x="0" y="41316"/>
                  <a:pt x="46700" y="90351"/>
                  <a:pt x="69249" y="103327"/>
                </a:cubicBezTo>
                <a:cubicBezTo>
                  <a:pt x="77689" y="108192"/>
                  <a:pt x="87067" y="110473"/>
                  <a:pt x="96471" y="110473"/>
                </a:cubicBezTo>
                <a:cubicBezTo>
                  <a:pt x="119178" y="110473"/>
                  <a:pt x="142032" y="97169"/>
                  <a:pt x="152175" y="74807"/>
                </a:cubicBezTo>
                <a:cubicBezTo>
                  <a:pt x="159147" y="59396"/>
                  <a:pt x="159514" y="43484"/>
                  <a:pt x="150307" y="30075"/>
                </a:cubicBezTo>
                <a:cubicBezTo>
                  <a:pt x="143020" y="19415"/>
                  <a:pt x="138448" y="16065"/>
                  <a:pt x="134265" y="16065"/>
                </a:cubicBezTo>
                <a:cubicBezTo>
                  <a:pt x="128185" y="16065"/>
                  <a:pt x="122926" y="23142"/>
                  <a:pt x="111346" y="25138"/>
                </a:cubicBezTo>
                <a:cubicBezTo>
                  <a:pt x="110039" y="25364"/>
                  <a:pt x="108728" y="25470"/>
                  <a:pt x="107413" y="25470"/>
                </a:cubicBezTo>
                <a:cubicBezTo>
                  <a:pt x="87055" y="25470"/>
                  <a:pt x="65838" y="0"/>
                  <a:pt x="45147" y="0"/>
                </a:cubicBez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" name="Google Shape;1110;p49">
            <a:extLst>
              <a:ext uri="{FF2B5EF4-FFF2-40B4-BE49-F238E27FC236}">
                <a16:creationId xmlns:a16="http://schemas.microsoft.com/office/drawing/2014/main" id="{112DCA47-F8A0-FF5F-DCF9-0324D51E7E10}"/>
              </a:ext>
            </a:extLst>
          </p:cNvPr>
          <p:cNvGrpSpPr/>
          <p:nvPr/>
        </p:nvGrpSpPr>
        <p:grpSpPr>
          <a:xfrm>
            <a:off x="772323" y="668789"/>
            <a:ext cx="3499435" cy="3805921"/>
            <a:chOff x="692685" y="538923"/>
            <a:chExt cx="3737914" cy="4065286"/>
          </a:xfrm>
        </p:grpSpPr>
        <p:sp>
          <p:nvSpPr>
            <p:cNvPr id="3" name="Google Shape;1111;p49">
              <a:extLst>
                <a:ext uri="{FF2B5EF4-FFF2-40B4-BE49-F238E27FC236}">
                  <a16:creationId xmlns:a16="http://schemas.microsoft.com/office/drawing/2014/main" id="{318EFC38-DC8D-6A5A-46B2-3312018D4592}"/>
                </a:ext>
              </a:extLst>
            </p:cNvPr>
            <p:cNvSpPr/>
            <p:nvPr/>
          </p:nvSpPr>
          <p:spPr>
            <a:xfrm flipH="1">
              <a:off x="720026" y="4328225"/>
              <a:ext cx="3710574" cy="275984"/>
            </a:xfrm>
            <a:custGeom>
              <a:avLst/>
              <a:gdLst/>
              <a:ahLst/>
              <a:cxnLst/>
              <a:rect l="l" t="t" r="r" b="b"/>
              <a:pathLst>
                <a:path w="161716" h="9441" extrusionOk="0">
                  <a:moveTo>
                    <a:pt x="80858" y="1"/>
                  </a:moveTo>
                  <a:cubicBezTo>
                    <a:pt x="36193" y="1"/>
                    <a:pt x="0" y="2136"/>
                    <a:pt x="0" y="4738"/>
                  </a:cubicBezTo>
                  <a:cubicBezTo>
                    <a:pt x="0" y="7339"/>
                    <a:pt x="36193" y="9441"/>
                    <a:pt x="80858" y="9441"/>
                  </a:cubicBezTo>
                  <a:cubicBezTo>
                    <a:pt x="125523" y="9441"/>
                    <a:pt x="161716" y="7339"/>
                    <a:pt x="161716" y="4738"/>
                  </a:cubicBezTo>
                  <a:cubicBezTo>
                    <a:pt x="161716" y="2136"/>
                    <a:pt x="125523" y="1"/>
                    <a:pt x="8085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" name="Google Shape;1112;p49">
              <a:extLst>
                <a:ext uri="{FF2B5EF4-FFF2-40B4-BE49-F238E27FC236}">
                  <a16:creationId xmlns:a16="http://schemas.microsoft.com/office/drawing/2014/main" id="{CB6D41E4-F574-B8FF-B7D4-04D09094D0FA}"/>
                </a:ext>
              </a:extLst>
            </p:cNvPr>
            <p:cNvSpPr/>
            <p:nvPr/>
          </p:nvSpPr>
          <p:spPr>
            <a:xfrm flipH="1">
              <a:off x="692685" y="538923"/>
              <a:ext cx="2109125" cy="3927796"/>
            </a:xfrm>
            <a:custGeom>
              <a:avLst/>
              <a:gdLst/>
              <a:ahLst/>
              <a:cxnLst/>
              <a:rect l="l" t="t" r="r" b="b"/>
              <a:pathLst>
                <a:path w="72150" h="134364" extrusionOk="0">
                  <a:moveTo>
                    <a:pt x="65938" y="0"/>
                  </a:moveTo>
                  <a:cubicBezTo>
                    <a:pt x="65919" y="0"/>
                    <a:pt x="65899" y="1"/>
                    <a:pt x="65880" y="1"/>
                  </a:cubicBezTo>
                  <a:lnTo>
                    <a:pt x="15110" y="1"/>
                  </a:lnTo>
                  <a:cubicBezTo>
                    <a:pt x="11507" y="67"/>
                    <a:pt x="8539" y="2836"/>
                    <a:pt x="8272" y="6439"/>
                  </a:cubicBezTo>
                  <a:lnTo>
                    <a:pt x="299" y="127926"/>
                  </a:lnTo>
                  <a:cubicBezTo>
                    <a:pt x="1" y="131409"/>
                    <a:pt x="2770" y="134364"/>
                    <a:pt x="6245" y="134364"/>
                  </a:cubicBezTo>
                  <a:cubicBezTo>
                    <a:pt x="6265" y="134364"/>
                    <a:pt x="6284" y="134364"/>
                    <a:pt x="6304" y="134364"/>
                  </a:cubicBezTo>
                  <a:lnTo>
                    <a:pt x="57040" y="134364"/>
                  </a:lnTo>
                  <a:cubicBezTo>
                    <a:pt x="60642" y="134297"/>
                    <a:pt x="63645" y="131528"/>
                    <a:pt x="63911" y="127926"/>
                  </a:cubicBezTo>
                  <a:lnTo>
                    <a:pt x="71884" y="6439"/>
                  </a:lnTo>
                  <a:cubicBezTo>
                    <a:pt x="72149" y="2956"/>
                    <a:pt x="69413" y="0"/>
                    <a:pt x="6593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" name="Google Shape;1113;p49">
              <a:extLst>
                <a:ext uri="{FF2B5EF4-FFF2-40B4-BE49-F238E27FC236}">
                  <a16:creationId xmlns:a16="http://schemas.microsoft.com/office/drawing/2014/main" id="{F298C73D-6A7E-B439-AB35-770DC7835511}"/>
                </a:ext>
              </a:extLst>
            </p:cNvPr>
            <p:cNvSpPr/>
            <p:nvPr/>
          </p:nvSpPr>
          <p:spPr>
            <a:xfrm flipH="1">
              <a:off x="723905" y="538923"/>
              <a:ext cx="2109096" cy="3927796"/>
            </a:xfrm>
            <a:custGeom>
              <a:avLst/>
              <a:gdLst/>
              <a:ahLst/>
              <a:cxnLst/>
              <a:rect l="l" t="t" r="r" b="b"/>
              <a:pathLst>
                <a:path w="72149" h="134364" extrusionOk="0">
                  <a:moveTo>
                    <a:pt x="65905" y="0"/>
                  </a:moveTo>
                  <a:cubicBezTo>
                    <a:pt x="65885" y="0"/>
                    <a:pt x="65865" y="1"/>
                    <a:pt x="65846" y="1"/>
                  </a:cubicBezTo>
                  <a:lnTo>
                    <a:pt x="15110" y="1"/>
                  </a:lnTo>
                  <a:cubicBezTo>
                    <a:pt x="11507" y="67"/>
                    <a:pt x="8538" y="2836"/>
                    <a:pt x="8238" y="6439"/>
                  </a:cubicBezTo>
                  <a:lnTo>
                    <a:pt x="266" y="127926"/>
                  </a:lnTo>
                  <a:cubicBezTo>
                    <a:pt x="0" y="131409"/>
                    <a:pt x="2737" y="134364"/>
                    <a:pt x="6244" y="134364"/>
                  </a:cubicBezTo>
                  <a:cubicBezTo>
                    <a:pt x="6264" y="134364"/>
                    <a:pt x="6284" y="134364"/>
                    <a:pt x="6303" y="134364"/>
                  </a:cubicBezTo>
                  <a:lnTo>
                    <a:pt x="57039" y="134364"/>
                  </a:lnTo>
                  <a:cubicBezTo>
                    <a:pt x="60642" y="134297"/>
                    <a:pt x="63611" y="131528"/>
                    <a:pt x="63911" y="127926"/>
                  </a:cubicBezTo>
                  <a:lnTo>
                    <a:pt x="71883" y="6439"/>
                  </a:lnTo>
                  <a:cubicBezTo>
                    <a:pt x="72149" y="2956"/>
                    <a:pt x="69412" y="0"/>
                    <a:pt x="6590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" name="Google Shape;1114;p49">
              <a:extLst>
                <a:ext uri="{FF2B5EF4-FFF2-40B4-BE49-F238E27FC236}">
                  <a16:creationId xmlns:a16="http://schemas.microsoft.com/office/drawing/2014/main" id="{C8143308-1B71-8F29-611B-1B1B5C3B8BE2}"/>
                </a:ext>
              </a:extLst>
            </p:cNvPr>
            <p:cNvSpPr/>
            <p:nvPr/>
          </p:nvSpPr>
          <p:spPr>
            <a:xfrm flipH="1">
              <a:off x="753109" y="759307"/>
              <a:ext cx="2050689" cy="3492874"/>
            </a:xfrm>
            <a:custGeom>
              <a:avLst/>
              <a:gdLst/>
              <a:ahLst/>
              <a:cxnLst/>
              <a:rect l="l" t="t" r="r" b="b"/>
              <a:pathLst>
                <a:path w="70151" h="119486" extrusionOk="0">
                  <a:moveTo>
                    <a:pt x="9007" y="0"/>
                  </a:moveTo>
                  <a:cubicBezTo>
                    <a:pt x="8340" y="0"/>
                    <a:pt x="7773" y="534"/>
                    <a:pt x="7739" y="1235"/>
                  </a:cubicBezTo>
                  <a:lnTo>
                    <a:pt x="67" y="118085"/>
                  </a:lnTo>
                  <a:cubicBezTo>
                    <a:pt x="0" y="118852"/>
                    <a:pt x="601" y="119486"/>
                    <a:pt x="1368" y="119486"/>
                  </a:cubicBezTo>
                  <a:lnTo>
                    <a:pt x="61111" y="119486"/>
                  </a:lnTo>
                  <a:cubicBezTo>
                    <a:pt x="61811" y="119486"/>
                    <a:pt x="62378" y="118952"/>
                    <a:pt x="62412" y="118285"/>
                  </a:cubicBezTo>
                  <a:lnTo>
                    <a:pt x="70084" y="1401"/>
                  </a:lnTo>
                  <a:cubicBezTo>
                    <a:pt x="70151" y="634"/>
                    <a:pt x="69550" y="0"/>
                    <a:pt x="6878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" name="Google Shape;1115;p49">
              <a:extLst>
                <a:ext uri="{FF2B5EF4-FFF2-40B4-BE49-F238E27FC236}">
                  <a16:creationId xmlns:a16="http://schemas.microsoft.com/office/drawing/2014/main" id="{F67C14B1-4C63-4DE1-88E3-404674E49F05}"/>
                </a:ext>
              </a:extLst>
            </p:cNvPr>
            <p:cNvSpPr/>
            <p:nvPr/>
          </p:nvSpPr>
          <p:spPr>
            <a:xfrm flipH="1">
              <a:off x="1717489" y="3861138"/>
              <a:ext cx="170542" cy="324393"/>
            </a:xfrm>
            <a:custGeom>
              <a:avLst/>
              <a:gdLst/>
              <a:ahLst/>
              <a:cxnLst/>
              <a:rect l="l" t="t" r="r" b="b"/>
              <a:pathLst>
                <a:path w="5834" h="11097" extrusionOk="0">
                  <a:moveTo>
                    <a:pt x="2097" y="1"/>
                  </a:moveTo>
                  <a:cubicBezTo>
                    <a:pt x="1630" y="168"/>
                    <a:pt x="1197" y="401"/>
                    <a:pt x="796" y="635"/>
                  </a:cubicBezTo>
                  <a:cubicBezTo>
                    <a:pt x="769" y="632"/>
                    <a:pt x="741" y="631"/>
                    <a:pt x="714" y="631"/>
                  </a:cubicBezTo>
                  <a:cubicBezTo>
                    <a:pt x="318" y="631"/>
                    <a:pt x="0" y="854"/>
                    <a:pt x="63" y="1135"/>
                  </a:cubicBezTo>
                  <a:cubicBezTo>
                    <a:pt x="296" y="2402"/>
                    <a:pt x="563" y="3303"/>
                    <a:pt x="896" y="4871"/>
                  </a:cubicBezTo>
                  <a:cubicBezTo>
                    <a:pt x="1063" y="5838"/>
                    <a:pt x="763" y="7673"/>
                    <a:pt x="1530" y="10108"/>
                  </a:cubicBezTo>
                  <a:cubicBezTo>
                    <a:pt x="1727" y="10747"/>
                    <a:pt x="2278" y="11097"/>
                    <a:pt x="2906" y="11097"/>
                  </a:cubicBezTo>
                  <a:cubicBezTo>
                    <a:pt x="3557" y="11097"/>
                    <a:pt x="4290" y="10722"/>
                    <a:pt x="4799" y="9908"/>
                  </a:cubicBezTo>
                  <a:cubicBezTo>
                    <a:pt x="5833" y="8307"/>
                    <a:pt x="5133" y="6205"/>
                    <a:pt x="4833" y="4237"/>
                  </a:cubicBezTo>
                  <a:cubicBezTo>
                    <a:pt x="4632" y="2803"/>
                    <a:pt x="5500" y="1935"/>
                    <a:pt x="5500" y="1068"/>
                  </a:cubicBezTo>
                  <a:lnTo>
                    <a:pt x="5500" y="1068"/>
                  </a:lnTo>
                  <a:cubicBezTo>
                    <a:pt x="5236" y="1138"/>
                    <a:pt x="4960" y="1172"/>
                    <a:pt x="4685" y="1172"/>
                  </a:cubicBezTo>
                  <a:cubicBezTo>
                    <a:pt x="4300" y="1172"/>
                    <a:pt x="3915" y="1104"/>
                    <a:pt x="3565" y="968"/>
                  </a:cubicBezTo>
                  <a:cubicBezTo>
                    <a:pt x="2998" y="768"/>
                    <a:pt x="2498" y="434"/>
                    <a:pt x="209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1116;p49">
              <a:extLst>
                <a:ext uri="{FF2B5EF4-FFF2-40B4-BE49-F238E27FC236}">
                  <a16:creationId xmlns:a16="http://schemas.microsoft.com/office/drawing/2014/main" id="{3D934E38-986E-A29F-B4ED-ADF42BCF2523}"/>
                </a:ext>
              </a:extLst>
            </p:cNvPr>
            <p:cNvSpPr/>
            <p:nvPr/>
          </p:nvSpPr>
          <p:spPr>
            <a:xfrm flipH="1">
              <a:off x="784300" y="758342"/>
              <a:ext cx="1077539" cy="3415847"/>
            </a:xfrm>
            <a:custGeom>
              <a:avLst/>
              <a:gdLst/>
              <a:ahLst/>
              <a:cxnLst/>
              <a:rect l="l" t="t" r="r" b="b"/>
              <a:pathLst>
                <a:path w="36861" h="116851" extrusionOk="0">
                  <a:moveTo>
                    <a:pt x="23751" y="3469"/>
                  </a:moveTo>
                  <a:cubicBezTo>
                    <a:pt x="23984" y="4036"/>
                    <a:pt x="24418" y="4503"/>
                    <a:pt x="24985" y="4770"/>
                  </a:cubicBezTo>
                  <a:cubicBezTo>
                    <a:pt x="25052" y="5504"/>
                    <a:pt x="25052" y="6238"/>
                    <a:pt x="24985" y="6972"/>
                  </a:cubicBezTo>
                  <a:cubicBezTo>
                    <a:pt x="24018" y="6171"/>
                    <a:pt x="23517" y="4937"/>
                    <a:pt x="23717" y="3703"/>
                  </a:cubicBezTo>
                  <a:cubicBezTo>
                    <a:pt x="23717" y="3636"/>
                    <a:pt x="23717" y="3536"/>
                    <a:pt x="23751" y="3469"/>
                  </a:cubicBezTo>
                  <a:close/>
                  <a:moveTo>
                    <a:pt x="23551" y="2969"/>
                  </a:moveTo>
                  <a:cubicBezTo>
                    <a:pt x="23551" y="3002"/>
                    <a:pt x="23551" y="3036"/>
                    <a:pt x="23584" y="3069"/>
                  </a:cubicBezTo>
                  <a:cubicBezTo>
                    <a:pt x="23517" y="3236"/>
                    <a:pt x="23451" y="3436"/>
                    <a:pt x="23417" y="3636"/>
                  </a:cubicBezTo>
                  <a:cubicBezTo>
                    <a:pt x="23250" y="5037"/>
                    <a:pt x="23817" y="6438"/>
                    <a:pt x="24985" y="7305"/>
                  </a:cubicBezTo>
                  <a:cubicBezTo>
                    <a:pt x="24952" y="7739"/>
                    <a:pt x="24885" y="8139"/>
                    <a:pt x="24852" y="8540"/>
                  </a:cubicBezTo>
                  <a:cubicBezTo>
                    <a:pt x="24051" y="8206"/>
                    <a:pt x="23417" y="7606"/>
                    <a:pt x="23017" y="6872"/>
                  </a:cubicBezTo>
                  <a:cubicBezTo>
                    <a:pt x="22583" y="6104"/>
                    <a:pt x="22483" y="5170"/>
                    <a:pt x="22717" y="4337"/>
                  </a:cubicBezTo>
                  <a:cubicBezTo>
                    <a:pt x="22850" y="3803"/>
                    <a:pt x="23150" y="3336"/>
                    <a:pt x="23551" y="2969"/>
                  </a:cubicBezTo>
                  <a:close/>
                  <a:moveTo>
                    <a:pt x="22583" y="0"/>
                  </a:moveTo>
                  <a:cubicBezTo>
                    <a:pt x="22650" y="934"/>
                    <a:pt x="22950" y="1835"/>
                    <a:pt x="23451" y="2602"/>
                  </a:cubicBezTo>
                  <a:cubicBezTo>
                    <a:pt x="22950" y="3036"/>
                    <a:pt x="22617" y="3569"/>
                    <a:pt x="22450" y="4203"/>
                  </a:cubicBezTo>
                  <a:cubicBezTo>
                    <a:pt x="22183" y="5104"/>
                    <a:pt x="22316" y="6104"/>
                    <a:pt x="22783" y="6938"/>
                  </a:cubicBezTo>
                  <a:cubicBezTo>
                    <a:pt x="23217" y="7772"/>
                    <a:pt x="23951" y="8406"/>
                    <a:pt x="24785" y="8773"/>
                  </a:cubicBezTo>
                  <a:cubicBezTo>
                    <a:pt x="24585" y="9974"/>
                    <a:pt x="24151" y="10975"/>
                    <a:pt x="23417" y="11508"/>
                  </a:cubicBezTo>
                  <a:cubicBezTo>
                    <a:pt x="22917" y="11442"/>
                    <a:pt x="22416" y="11408"/>
                    <a:pt x="21916" y="11375"/>
                  </a:cubicBezTo>
                  <a:cubicBezTo>
                    <a:pt x="21516" y="11342"/>
                    <a:pt x="21116" y="11308"/>
                    <a:pt x="20749" y="11308"/>
                  </a:cubicBezTo>
                  <a:cubicBezTo>
                    <a:pt x="20660" y="11300"/>
                    <a:pt x="20572" y="11296"/>
                    <a:pt x="20485" y="11296"/>
                  </a:cubicBezTo>
                  <a:cubicBezTo>
                    <a:pt x="19480" y="11296"/>
                    <a:pt x="18532" y="11817"/>
                    <a:pt x="17980" y="12676"/>
                  </a:cubicBezTo>
                  <a:cubicBezTo>
                    <a:pt x="17780" y="12743"/>
                    <a:pt x="17546" y="12876"/>
                    <a:pt x="17380" y="13009"/>
                  </a:cubicBezTo>
                  <a:cubicBezTo>
                    <a:pt x="16846" y="13443"/>
                    <a:pt x="16412" y="13777"/>
                    <a:pt x="15945" y="14210"/>
                  </a:cubicBezTo>
                  <a:cubicBezTo>
                    <a:pt x="15512" y="14611"/>
                    <a:pt x="15045" y="15011"/>
                    <a:pt x="14611" y="15411"/>
                  </a:cubicBezTo>
                  <a:cubicBezTo>
                    <a:pt x="13744" y="16245"/>
                    <a:pt x="12910" y="17112"/>
                    <a:pt x="12109" y="18013"/>
                  </a:cubicBezTo>
                  <a:cubicBezTo>
                    <a:pt x="10708" y="19547"/>
                    <a:pt x="9441" y="21249"/>
                    <a:pt x="8373" y="23050"/>
                  </a:cubicBezTo>
                  <a:cubicBezTo>
                    <a:pt x="7773" y="23183"/>
                    <a:pt x="7139" y="23984"/>
                    <a:pt x="6772" y="25118"/>
                  </a:cubicBezTo>
                  <a:cubicBezTo>
                    <a:pt x="6405" y="26319"/>
                    <a:pt x="6472" y="27486"/>
                    <a:pt x="6905" y="27953"/>
                  </a:cubicBezTo>
                  <a:cubicBezTo>
                    <a:pt x="6905" y="28087"/>
                    <a:pt x="6905" y="28254"/>
                    <a:pt x="6905" y="28420"/>
                  </a:cubicBezTo>
                  <a:cubicBezTo>
                    <a:pt x="6872" y="29721"/>
                    <a:pt x="6939" y="30989"/>
                    <a:pt x="7072" y="32290"/>
                  </a:cubicBezTo>
                  <a:cubicBezTo>
                    <a:pt x="7272" y="34525"/>
                    <a:pt x="7673" y="36760"/>
                    <a:pt x="8173" y="38995"/>
                  </a:cubicBezTo>
                  <a:cubicBezTo>
                    <a:pt x="7939" y="39262"/>
                    <a:pt x="7806" y="39628"/>
                    <a:pt x="7806" y="39995"/>
                  </a:cubicBezTo>
                  <a:cubicBezTo>
                    <a:pt x="7839" y="40696"/>
                    <a:pt x="7906" y="41396"/>
                    <a:pt x="8106" y="42097"/>
                  </a:cubicBezTo>
                  <a:lnTo>
                    <a:pt x="8507" y="44765"/>
                  </a:lnTo>
                  <a:lnTo>
                    <a:pt x="12209" y="44866"/>
                  </a:lnTo>
                  <a:lnTo>
                    <a:pt x="12543" y="42030"/>
                  </a:lnTo>
                  <a:lnTo>
                    <a:pt x="11242" y="39495"/>
                  </a:lnTo>
                  <a:cubicBezTo>
                    <a:pt x="11175" y="39362"/>
                    <a:pt x="11075" y="39195"/>
                    <a:pt x="10942" y="39095"/>
                  </a:cubicBezTo>
                  <a:cubicBezTo>
                    <a:pt x="10942" y="36893"/>
                    <a:pt x="10942" y="34692"/>
                    <a:pt x="11042" y="32557"/>
                  </a:cubicBezTo>
                  <a:cubicBezTo>
                    <a:pt x="11075" y="31389"/>
                    <a:pt x="11175" y="30255"/>
                    <a:pt x="11309" y="29188"/>
                  </a:cubicBezTo>
                  <a:cubicBezTo>
                    <a:pt x="11375" y="28687"/>
                    <a:pt x="11475" y="28187"/>
                    <a:pt x="11609" y="27687"/>
                  </a:cubicBezTo>
                  <a:cubicBezTo>
                    <a:pt x="11675" y="27486"/>
                    <a:pt x="11742" y="27286"/>
                    <a:pt x="11809" y="27120"/>
                  </a:cubicBezTo>
                  <a:cubicBezTo>
                    <a:pt x="11842" y="27019"/>
                    <a:pt x="11876" y="26953"/>
                    <a:pt x="11909" y="26886"/>
                  </a:cubicBezTo>
                  <a:lnTo>
                    <a:pt x="11942" y="26819"/>
                  </a:lnTo>
                  <a:lnTo>
                    <a:pt x="11976" y="26786"/>
                  </a:lnTo>
                  <a:lnTo>
                    <a:pt x="12009" y="26719"/>
                  </a:lnTo>
                  <a:cubicBezTo>
                    <a:pt x="12609" y="25819"/>
                    <a:pt x="13243" y="24985"/>
                    <a:pt x="13910" y="24184"/>
                  </a:cubicBezTo>
                  <a:cubicBezTo>
                    <a:pt x="14611" y="23350"/>
                    <a:pt x="15345" y="22550"/>
                    <a:pt x="16112" y="21749"/>
                  </a:cubicBezTo>
                  <a:lnTo>
                    <a:pt x="17780" y="20081"/>
                  </a:lnTo>
                  <a:lnTo>
                    <a:pt x="17780" y="20515"/>
                  </a:lnTo>
                  <a:lnTo>
                    <a:pt x="17780" y="21115"/>
                  </a:lnTo>
                  <a:lnTo>
                    <a:pt x="17780" y="22783"/>
                  </a:lnTo>
                  <a:lnTo>
                    <a:pt x="17780" y="22917"/>
                  </a:lnTo>
                  <a:cubicBezTo>
                    <a:pt x="17780" y="23450"/>
                    <a:pt x="17746" y="23984"/>
                    <a:pt x="17713" y="24518"/>
                  </a:cubicBezTo>
                  <a:cubicBezTo>
                    <a:pt x="17646" y="26586"/>
                    <a:pt x="17546" y="28587"/>
                    <a:pt x="17380" y="30422"/>
                  </a:cubicBezTo>
                  <a:cubicBezTo>
                    <a:pt x="17246" y="32023"/>
                    <a:pt x="17079" y="33524"/>
                    <a:pt x="16913" y="34858"/>
                  </a:cubicBezTo>
                  <a:cubicBezTo>
                    <a:pt x="16746" y="36560"/>
                    <a:pt x="17246" y="38261"/>
                    <a:pt x="18347" y="39628"/>
                  </a:cubicBezTo>
                  <a:cubicBezTo>
                    <a:pt x="17646" y="40763"/>
                    <a:pt x="17313" y="42064"/>
                    <a:pt x="17313" y="43398"/>
                  </a:cubicBezTo>
                  <a:cubicBezTo>
                    <a:pt x="15912" y="44098"/>
                    <a:pt x="14911" y="45433"/>
                    <a:pt x="14644" y="46967"/>
                  </a:cubicBezTo>
                  <a:cubicBezTo>
                    <a:pt x="13277" y="53772"/>
                    <a:pt x="10775" y="65781"/>
                    <a:pt x="8240" y="74387"/>
                  </a:cubicBezTo>
                  <a:cubicBezTo>
                    <a:pt x="7372" y="74854"/>
                    <a:pt x="6705" y="75588"/>
                    <a:pt x="6338" y="76488"/>
                  </a:cubicBezTo>
                  <a:cubicBezTo>
                    <a:pt x="5838" y="77656"/>
                    <a:pt x="5838" y="78957"/>
                    <a:pt x="6305" y="80124"/>
                  </a:cubicBezTo>
                  <a:cubicBezTo>
                    <a:pt x="3536" y="87196"/>
                    <a:pt x="1435" y="97837"/>
                    <a:pt x="234" y="102940"/>
                  </a:cubicBezTo>
                  <a:cubicBezTo>
                    <a:pt x="0" y="104108"/>
                    <a:pt x="367" y="105309"/>
                    <a:pt x="1201" y="106176"/>
                  </a:cubicBezTo>
                  <a:cubicBezTo>
                    <a:pt x="1602" y="106576"/>
                    <a:pt x="2102" y="106910"/>
                    <a:pt x="2636" y="107110"/>
                  </a:cubicBezTo>
                  <a:cubicBezTo>
                    <a:pt x="3005" y="107246"/>
                    <a:pt x="3386" y="107314"/>
                    <a:pt x="3766" y="107314"/>
                  </a:cubicBezTo>
                  <a:cubicBezTo>
                    <a:pt x="4036" y="107314"/>
                    <a:pt x="4306" y="107280"/>
                    <a:pt x="4570" y="107210"/>
                  </a:cubicBezTo>
                  <a:cubicBezTo>
                    <a:pt x="5571" y="107010"/>
                    <a:pt x="6372" y="106276"/>
                    <a:pt x="6705" y="105342"/>
                  </a:cubicBezTo>
                  <a:cubicBezTo>
                    <a:pt x="8473" y="100339"/>
                    <a:pt x="11275" y="91366"/>
                    <a:pt x="14778" y="84094"/>
                  </a:cubicBezTo>
                  <a:cubicBezTo>
                    <a:pt x="16079" y="83793"/>
                    <a:pt x="17179" y="82859"/>
                    <a:pt x="17680" y="81625"/>
                  </a:cubicBezTo>
                  <a:cubicBezTo>
                    <a:pt x="18280" y="80258"/>
                    <a:pt x="18180" y="78690"/>
                    <a:pt x="17446" y="77422"/>
                  </a:cubicBezTo>
                  <a:cubicBezTo>
                    <a:pt x="19748" y="70851"/>
                    <a:pt x="22717" y="60977"/>
                    <a:pt x="24852" y="53805"/>
                  </a:cubicBezTo>
                  <a:cubicBezTo>
                    <a:pt x="24952" y="54606"/>
                    <a:pt x="25052" y="55406"/>
                    <a:pt x="25152" y="56274"/>
                  </a:cubicBezTo>
                  <a:cubicBezTo>
                    <a:pt x="25152" y="56340"/>
                    <a:pt x="25152" y="56441"/>
                    <a:pt x="25185" y="56541"/>
                  </a:cubicBezTo>
                  <a:cubicBezTo>
                    <a:pt x="25218" y="56974"/>
                    <a:pt x="25285" y="57441"/>
                    <a:pt x="25352" y="57908"/>
                  </a:cubicBezTo>
                  <a:lnTo>
                    <a:pt x="25352" y="58108"/>
                  </a:lnTo>
                  <a:cubicBezTo>
                    <a:pt x="25385" y="58575"/>
                    <a:pt x="25452" y="59076"/>
                    <a:pt x="25519" y="59543"/>
                  </a:cubicBezTo>
                  <a:cubicBezTo>
                    <a:pt x="25986" y="63579"/>
                    <a:pt x="26453" y="67949"/>
                    <a:pt x="26786" y="72052"/>
                  </a:cubicBezTo>
                  <a:cubicBezTo>
                    <a:pt x="27053" y="75187"/>
                    <a:pt x="27487" y="78189"/>
                    <a:pt x="27787" y="80825"/>
                  </a:cubicBezTo>
                  <a:cubicBezTo>
                    <a:pt x="27220" y="81492"/>
                    <a:pt x="26853" y="82292"/>
                    <a:pt x="26753" y="83160"/>
                  </a:cubicBezTo>
                  <a:cubicBezTo>
                    <a:pt x="26553" y="84694"/>
                    <a:pt x="27053" y="86228"/>
                    <a:pt x="28121" y="87296"/>
                  </a:cubicBezTo>
                  <a:cubicBezTo>
                    <a:pt x="28287" y="96636"/>
                    <a:pt x="29221" y="109378"/>
                    <a:pt x="29688" y="115249"/>
                  </a:cubicBezTo>
                  <a:cubicBezTo>
                    <a:pt x="29755" y="115816"/>
                    <a:pt x="29955" y="116383"/>
                    <a:pt x="30255" y="116850"/>
                  </a:cubicBezTo>
                  <a:lnTo>
                    <a:pt x="34859" y="47534"/>
                  </a:lnTo>
                  <a:cubicBezTo>
                    <a:pt x="34525" y="47100"/>
                    <a:pt x="34125" y="46700"/>
                    <a:pt x="33691" y="46333"/>
                  </a:cubicBezTo>
                  <a:cubicBezTo>
                    <a:pt x="33825" y="45633"/>
                    <a:pt x="33858" y="44932"/>
                    <a:pt x="33791" y="44232"/>
                  </a:cubicBezTo>
                  <a:cubicBezTo>
                    <a:pt x="33725" y="43698"/>
                    <a:pt x="33624" y="43198"/>
                    <a:pt x="33491" y="42664"/>
                  </a:cubicBezTo>
                  <a:cubicBezTo>
                    <a:pt x="34192" y="42264"/>
                    <a:pt x="34825" y="41663"/>
                    <a:pt x="35259" y="40996"/>
                  </a:cubicBezTo>
                  <a:lnTo>
                    <a:pt x="36860" y="16579"/>
                  </a:lnTo>
                  <a:cubicBezTo>
                    <a:pt x="36226" y="15078"/>
                    <a:pt x="34959" y="13943"/>
                    <a:pt x="33391" y="13410"/>
                  </a:cubicBezTo>
                  <a:cubicBezTo>
                    <a:pt x="33057" y="13310"/>
                    <a:pt x="32657" y="13176"/>
                    <a:pt x="32290" y="13076"/>
                  </a:cubicBezTo>
                  <a:cubicBezTo>
                    <a:pt x="31957" y="12976"/>
                    <a:pt x="31656" y="12909"/>
                    <a:pt x="31323" y="12809"/>
                  </a:cubicBezTo>
                  <a:cubicBezTo>
                    <a:pt x="29188" y="11942"/>
                    <a:pt x="28821" y="10541"/>
                    <a:pt x="29055" y="9073"/>
                  </a:cubicBezTo>
                  <a:cubicBezTo>
                    <a:pt x="29088" y="8873"/>
                    <a:pt x="29121" y="8706"/>
                    <a:pt x="29155" y="8506"/>
                  </a:cubicBezTo>
                  <a:lnTo>
                    <a:pt x="29221" y="8306"/>
                  </a:lnTo>
                  <a:cubicBezTo>
                    <a:pt x="29470" y="8349"/>
                    <a:pt x="29717" y="8370"/>
                    <a:pt x="29962" y="8370"/>
                  </a:cubicBezTo>
                  <a:cubicBezTo>
                    <a:pt x="31785" y="8370"/>
                    <a:pt x="33437" y="7202"/>
                    <a:pt x="34025" y="5437"/>
                  </a:cubicBezTo>
                  <a:cubicBezTo>
                    <a:pt x="34558" y="3669"/>
                    <a:pt x="34692" y="1801"/>
                    <a:pt x="34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1117;p49">
              <a:extLst>
                <a:ext uri="{FF2B5EF4-FFF2-40B4-BE49-F238E27FC236}">
                  <a16:creationId xmlns:a16="http://schemas.microsoft.com/office/drawing/2014/main" id="{EF1FC8AB-1CF5-598A-ABDC-EBF1E2207953}"/>
                </a:ext>
              </a:extLst>
            </p:cNvPr>
            <p:cNvSpPr/>
            <p:nvPr/>
          </p:nvSpPr>
          <p:spPr>
            <a:xfrm flipH="1">
              <a:off x="1454221" y="625714"/>
              <a:ext cx="405659" cy="45866"/>
            </a:xfrm>
            <a:custGeom>
              <a:avLst/>
              <a:gdLst/>
              <a:ahLst/>
              <a:cxnLst/>
              <a:rect l="l" t="t" r="r" b="b"/>
              <a:pathLst>
                <a:path w="13877" h="1569" extrusionOk="0">
                  <a:moveTo>
                    <a:pt x="901" y="1"/>
                  </a:moveTo>
                  <a:cubicBezTo>
                    <a:pt x="434" y="1"/>
                    <a:pt x="67" y="334"/>
                    <a:pt x="34" y="801"/>
                  </a:cubicBezTo>
                  <a:cubicBezTo>
                    <a:pt x="0" y="1201"/>
                    <a:pt x="334" y="1568"/>
                    <a:pt x="767" y="1568"/>
                  </a:cubicBezTo>
                  <a:lnTo>
                    <a:pt x="13043" y="1568"/>
                  </a:lnTo>
                  <a:cubicBezTo>
                    <a:pt x="13476" y="1568"/>
                    <a:pt x="13843" y="1235"/>
                    <a:pt x="13877" y="801"/>
                  </a:cubicBezTo>
                  <a:cubicBezTo>
                    <a:pt x="13877" y="367"/>
                    <a:pt x="13543" y="1"/>
                    <a:pt x="1311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1118;p49">
              <a:extLst>
                <a:ext uri="{FF2B5EF4-FFF2-40B4-BE49-F238E27FC236}">
                  <a16:creationId xmlns:a16="http://schemas.microsoft.com/office/drawing/2014/main" id="{40B20E99-400D-8DE4-4843-23AE5DA002E5}"/>
                </a:ext>
              </a:extLst>
            </p:cNvPr>
            <p:cNvSpPr/>
            <p:nvPr/>
          </p:nvSpPr>
          <p:spPr>
            <a:xfrm flipH="1">
              <a:off x="3254271" y="1181015"/>
              <a:ext cx="524840" cy="875689"/>
            </a:xfrm>
            <a:custGeom>
              <a:avLst/>
              <a:gdLst/>
              <a:ahLst/>
              <a:cxnLst/>
              <a:rect l="l" t="t" r="r" b="b"/>
              <a:pathLst>
                <a:path w="17954" h="29956" extrusionOk="0">
                  <a:moveTo>
                    <a:pt x="15182" y="0"/>
                  </a:moveTo>
                  <a:cubicBezTo>
                    <a:pt x="13876" y="0"/>
                    <a:pt x="12771" y="985"/>
                    <a:pt x="12616" y="2286"/>
                  </a:cubicBezTo>
                  <a:lnTo>
                    <a:pt x="12616" y="2320"/>
                  </a:lnTo>
                  <a:cubicBezTo>
                    <a:pt x="12316" y="4822"/>
                    <a:pt x="11983" y="7357"/>
                    <a:pt x="11649" y="9859"/>
                  </a:cubicBezTo>
                  <a:cubicBezTo>
                    <a:pt x="11449" y="11093"/>
                    <a:pt x="11249" y="12327"/>
                    <a:pt x="11049" y="13561"/>
                  </a:cubicBezTo>
                  <a:cubicBezTo>
                    <a:pt x="10848" y="14729"/>
                    <a:pt x="10582" y="15863"/>
                    <a:pt x="10248" y="16997"/>
                  </a:cubicBezTo>
                  <a:cubicBezTo>
                    <a:pt x="10148" y="17264"/>
                    <a:pt x="10081" y="17497"/>
                    <a:pt x="9981" y="17697"/>
                  </a:cubicBezTo>
                  <a:cubicBezTo>
                    <a:pt x="9914" y="17864"/>
                    <a:pt x="9848" y="18031"/>
                    <a:pt x="9748" y="18198"/>
                  </a:cubicBezTo>
                  <a:cubicBezTo>
                    <a:pt x="9447" y="18631"/>
                    <a:pt x="9114" y="19065"/>
                    <a:pt x="8747" y="19499"/>
                  </a:cubicBezTo>
                  <a:cubicBezTo>
                    <a:pt x="8013" y="20399"/>
                    <a:pt x="7146" y="21300"/>
                    <a:pt x="6245" y="22234"/>
                  </a:cubicBezTo>
                  <a:cubicBezTo>
                    <a:pt x="4511" y="24035"/>
                    <a:pt x="2676" y="25870"/>
                    <a:pt x="875" y="27705"/>
                  </a:cubicBezTo>
                  <a:cubicBezTo>
                    <a:pt x="0" y="28606"/>
                    <a:pt x="782" y="29956"/>
                    <a:pt x="1809" y="29956"/>
                  </a:cubicBezTo>
                  <a:cubicBezTo>
                    <a:pt x="2035" y="29956"/>
                    <a:pt x="2274" y="29890"/>
                    <a:pt x="2509" y="29739"/>
                  </a:cubicBezTo>
                  <a:cubicBezTo>
                    <a:pt x="4744" y="28372"/>
                    <a:pt x="6912" y="26837"/>
                    <a:pt x="8980" y="25236"/>
                  </a:cubicBezTo>
                  <a:cubicBezTo>
                    <a:pt x="10014" y="24402"/>
                    <a:pt x="11049" y="23568"/>
                    <a:pt x="12049" y="22601"/>
                  </a:cubicBezTo>
                  <a:cubicBezTo>
                    <a:pt x="12616" y="22067"/>
                    <a:pt x="13117" y="21500"/>
                    <a:pt x="13584" y="20933"/>
                  </a:cubicBezTo>
                  <a:cubicBezTo>
                    <a:pt x="13884" y="20566"/>
                    <a:pt x="14117" y="20166"/>
                    <a:pt x="14318" y="19732"/>
                  </a:cubicBezTo>
                  <a:cubicBezTo>
                    <a:pt x="14518" y="19332"/>
                    <a:pt x="14684" y="18998"/>
                    <a:pt x="14818" y="18631"/>
                  </a:cubicBezTo>
                  <a:cubicBezTo>
                    <a:pt x="15318" y="17331"/>
                    <a:pt x="15719" y="15963"/>
                    <a:pt x="16019" y="14595"/>
                  </a:cubicBezTo>
                  <a:cubicBezTo>
                    <a:pt x="16352" y="13294"/>
                    <a:pt x="16586" y="11993"/>
                    <a:pt x="16819" y="10659"/>
                  </a:cubicBezTo>
                  <a:cubicBezTo>
                    <a:pt x="17286" y="8057"/>
                    <a:pt x="17620" y="5489"/>
                    <a:pt x="17853" y="2820"/>
                  </a:cubicBezTo>
                  <a:lnTo>
                    <a:pt x="17820" y="2820"/>
                  </a:lnTo>
                  <a:cubicBezTo>
                    <a:pt x="17953" y="1419"/>
                    <a:pt x="16886" y="152"/>
                    <a:pt x="15485" y="18"/>
                  </a:cubicBezTo>
                  <a:cubicBezTo>
                    <a:pt x="15383" y="6"/>
                    <a:pt x="15282" y="0"/>
                    <a:pt x="1518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119;p49">
              <a:extLst>
                <a:ext uri="{FF2B5EF4-FFF2-40B4-BE49-F238E27FC236}">
                  <a16:creationId xmlns:a16="http://schemas.microsoft.com/office/drawing/2014/main" id="{3D196E43-06DC-831D-7641-3828B48DE912}"/>
                </a:ext>
              </a:extLst>
            </p:cNvPr>
            <p:cNvSpPr/>
            <p:nvPr/>
          </p:nvSpPr>
          <p:spPr>
            <a:xfrm flipH="1">
              <a:off x="3335215" y="1680393"/>
              <a:ext cx="99478" cy="149027"/>
            </a:xfrm>
            <a:custGeom>
              <a:avLst/>
              <a:gdLst/>
              <a:ahLst/>
              <a:cxnLst/>
              <a:rect l="l" t="t" r="r" b="b"/>
              <a:pathLst>
                <a:path w="3403" h="5098" extrusionOk="0">
                  <a:moveTo>
                    <a:pt x="2531" y="1"/>
                  </a:moveTo>
                  <a:cubicBezTo>
                    <a:pt x="1912" y="1"/>
                    <a:pt x="1101" y="847"/>
                    <a:pt x="601" y="2082"/>
                  </a:cubicBezTo>
                  <a:cubicBezTo>
                    <a:pt x="0" y="3450"/>
                    <a:pt x="34" y="4784"/>
                    <a:pt x="668" y="5051"/>
                  </a:cubicBezTo>
                  <a:cubicBezTo>
                    <a:pt x="739" y="5083"/>
                    <a:pt x="815" y="5098"/>
                    <a:pt x="895" y="5098"/>
                  </a:cubicBezTo>
                  <a:cubicBezTo>
                    <a:pt x="1492" y="5098"/>
                    <a:pt x="2306" y="4251"/>
                    <a:pt x="2836" y="3016"/>
                  </a:cubicBezTo>
                  <a:cubicBezTo>
                    <a:pt x="3403" y="1649"/>
                    <a:pt x="3369" y="314"/>
                    <a:pt x="2769" y="47"/>
                  </a:cubicBezTo>
                  <a:cubicBezTo>
                    <a:pt x="2694" y="16"/>
                    <a:pt x="2614" y="1"/>
                    <a:pt x="253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120;p49">
              <a:extLst>
                <a:ext uri="{FF2B5EF4-FFF2-40B4-BE49-F238E27FC236}">
                  <a16:creationId xmlns:a16="http://schemas.microsoft.com/office/drawing/2014/main" id="{5C05C118-0734-8DB0-827F-692DDCC5E3C0}"/>
                </a:ext>
              </a:extLst>
            </p:cNvPr>
            <p:cNvSpPr/>
            <p:nvPr/>
          </p:nvSpPr>
          <p:spPr>
            <a:xfrm flipH="1">
              <a:off x="3690156" y="1983827"/>
              <a:ext cx="105325" cy="133856"/>
            </a:xfrm>
            <a:custGeom>
              <a:avLst/>
              <a:gdLst/>
              <a:ahLst/>
              <a:cxnLst/>
              <a:rect l="l" t="t" r="r" b="b"/>
              <a:pathLst>
                <a:path w="3603" h="4579" extrusionOk="0">
                  <a:moveTo>
                    <a:pt x="2036" y="0"/>
                  </a:moveTo>
                  <a:cubicBezTo>
                    <a:pt x="1759" y="0"/>
                    <a:pt x="1480" y="78"/>
                    <a:pt x="1234" y="242"/>
                  </a:cubicBezTo>
                  <a:lnTo>
                    <a:pt x="0" y="1076"/>
                  </a:lnTo>
                  <a:lnTo>
                    <a:pt x="1968" y="4578"/>
                  </a:lnTo>
                  <a:cubicBezTo>
                    <a:pt x="2502" y="3811"/>
                    <a:pt x="2969" y="2977"/>
                    <a:pt x="3403" y="2143"/>
                  </a:cubicBezTo>
                  <a:cubicBezTo>
                    <a:pt x="3603" y="1676"/>
                    <a:pt x="3569" y="1176"/>
                    <a:pt x="3336" y="742"/>
                  </a:cubicBezTo>
                  <a:cubicBezTo>
                    <a:pt x="3054" y="266"/>
                    <a:pt x="2548" y="0"/>
                    <a:pt x="2036" y="0"/>
                  </a:cubicBezTo>
                  <a:close/>
                </a:path>
              </a:pathLst>
            </a:custGeom>
            <a:solidFill>
              <a:srgbClr val="80ED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121;p49">
              <a:extLst>
                <a:ext uri="{FF2B5EF4-FFF2-40B4-BE49-F238E27FC236}">
                  <a16:creationId xmlns:a16="http://schemas.microsoft.com/office/drawing/2014/main" id="{FF86B0E2-27E2-3514-FCF9-BA723A266EEC}"/>
                </a:ext>
              </a:extLst>
            </p:cNvPr>
            <p:cNvSpPr/>
            <p:nvPr/>
          </p:nvSpPr>
          <p:spPr>
            <a:xfrm flipH="1">
              <a:off x="3737922" y="2015252"/>
              <a:ext cx="95590" cy="147273"/>
            </a:xfrm>
            <a:custGeom>
              <a:avLst/>
              <a:gdLst/>
              <a:ahLst/>
              <a:cxnLst/>
              <a:rect l="l" t="t" r="r" b="b"/>
              <a:pathLst>
                <a:path w="3270" h="5038" extrusionOk="0">
                  <a:moveTo>
                    <a:pt x="1301" y="1"/>
                  </a:moveTo>
                  <a:lnTo>
                    <a:pt x="0" y="2202"/>
                  </a:lnTo>
                  <a:lnTo>
                    <a:pt x="1935" y="5037"/>
                  </a:lnTo>
                  <a:lnTo>
                    <a:pt x="3269" y="3503"/>
                  </a:lnTo>
                  <a:lnTo>
                    <a:pt x="130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122;p49">
              <a:extLst>
                <a:ext uri="{FF2B5EF4-FFF2-40B4-BE49-F238E27FC236}">
                  <a16:creationId xmlns:a16="http://schemas.microsoft.com/office/drawing/2014/main" id="{01E1959D-54BD-C96D-7F29-5E2189C56D07}"/>
                </a:ext>
              </a:extLst>
            </p:cNvPr>
            <p:cNvSpPr/>
            <p:nvPr/>
          </p:nvSpPr>
          <p:spPr>
            <a:xfrm flipH="1">
              <a:off x="1826701" y="3834624"/>
              <a:ext cx="183726" cy="332578"/>
            </a:xfrm>
            <a:custGeom>
              <a:avLst/>
              <a:gdLst/>
              <a:ahLst/>
              <a:cxnLst/>
              <a:rect l="l" t="t" r="r" b="b"/>
              <a:pathLst>
                <a:path w="6285" h="11377" extrusionOk="0">
                  <a:moveTo>
                    <a:pt x="2662" y="1"/>
                  </a:moveTo>
                  <a:cubicBezTo>
                    <a:pt x="2547" y="1"/>
                    <a:pt x="2439" y="87"/>
                    <a:pt x="2382" y="174"/>
                  </a:cubicBezTo>
                  <a:lnTo>
                    <a:pt x="580" y="4010"/>
                  </a:lnTo>
                  <a:cubicBezTo>
                    <a:pt x="514" y="4210"/>
                    <a:pt x="514" y="4410"/>
                    <a:pt x="580" y="4610"/>
                  </a:cubicBezTo>
                  <a:cubicBezTo>
                    <a:pt x="880" y="5711"/>
                    <a:pt x="1247" y="7746"/>
                    <a:pt x="147" y="10548"/>
                  </a:cubicBezTo>
                  <a:cubicBezTo>
                    <a:pt x="0" y="10903"/>
                    <a:pt x="417" y="11377"/>
                    <a:pt x="922" y="11377"/>
                  </a:cubicBezTo>
                  <a:cubicBezTo>
                    <a:pt x="1222" y="11377"/>
                    <a:pt x="1553" y="11209"/>
                    <a:pt x="1814" y="10748"/>
                  </a:cubicBezTo>
                  <a:cubicBezTo>
                    <a:pt x="3182" y="8413"/>
                    <a:pt x="3883" y="6011"/>
                    <a:pt x="4316" y="5077"/>
                  </a:cubicBezTo>
                  <a:cubicBezTo>
                    <a:pt x="5050" y="3510"/>
                    <a:pt x="5550" y="2642"/>
                    <a:pt x="6151" y="1441"/>
                  </a:cubicBezTo>
                  <a:cubicBezTo>
                    <a:pt x="6284" y="1141"/>
                    <a:pt x="6118" y="774"/>
                    <a:pt x="5817" y="708"/>
                  </a:cubicBezTo>
                  <a:lnTo>
                    <a:pt x="2715" y="7"/>
                  </a:lnTo>
                  <a:cubicBezTo>
                    <a:pt x="2697" y="3"/>
                    <a:pt x="2679" y="1"/>
                    <a:pt x="266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123;p49">
              <a:extLst>
                <a:ext uri="{FF2B5EF4-FFF2-40B4-BE49-F238E27FC236}">
                  <a16:creationId xmlns:a16="http://schemas.microsoft.com/office/drawing/2014/main" id="{1C6F4A0B-618B-9685-8F24-05DD8BBE62D4}"/>
                </a:ext>
              </a:extLst>
            </p:cNvPr>
            <p:cNvSpPr/>
            <p:nvPr/>
          </p:nvSpPr>
          <p:spPr>
            <a:xfrm flipH="1">
              <a:off x="2921751" y="4298982"/>
              <a:ext cx="395925" cy="116053"/>
            </a:xfrm>
            <a:custGeom>
              <a:avLst/>
              <a:gdLst/>
              <a:ahLst/>
              <a:cxnLst/>
              <a:rect l="l" t="t" r="r" b="b"/>
              <a:pathLst>
                <a:path w="13544" h="3970" extrusionOk="0">
                  <a:moveTo>
                    <a:pt x="8706" y="0"/>
                  </a:moveTo>
                  <a:cubicBezTo>
                    <a:pt x="8406" y="33"/>
                    <a:pt x="8139" y="100"/>
                    <a:pt x="7873" y="267"/>
                  </a:cubicBezTo>
                  <a:cubicBezTo>
                    <a:pt x="5538" y="1701"/>
                    <a:pt x="3303" y="1735"/>
                    <a:pt x="601" y="2335"/>
                  </a:cubicBezTo>
                  <a:cubicBezTo>
                    <a:pt x="0" y="2435"/>
                    <a:pt x="401" y="3903"/>
                    <a:pt x="1802" y="3903"/>
                  </a:cubicBezTo>
                  <a:cubicBezTo>
                    <a:pt x="4137" y="3903"/>
                    <a:pt x="5904" y="3836"/>
                    <a:pt x="7906" y="3836"/>
                  </a:cubicBezTo>
                  <a:cubicBezTo>
                    <a:pt x="9607" y="3836"/>
                    <a:pt x="11609" y="3936"/>
                    <a:pt x="12943" y="3970"/>
                  </a:cubicBezTo>
                  <a:cubicBezTo>
                    <a:pt x="13276" y="3970"/>
                    <a:pt x="13543" y="3669"/>
                    <a:pt x="13477" y="3369"/>
                  </a:cubicBezTo>
                  <a:lnTo>
                    <a:pt x="12809" y="267"/>
                  </a:lnTo>
                  <a:cubicBezTo>
                    <a:pt x="12776" y="134"/>
                    <a:pt x="12643" y="33"/>
                    <a:pt x="12509" y="33"/>
                  </a:cubicBezTo>
                  <a:lnTo>
                    <a:pt x="87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124;p49">
              <a:extLst>
                <a:ext uri="{FF2B5EF4-FFF2-40B4-BE49-F238E27FC236}">
                  <a16:creationId xmlns:a16="http://schemas.microsoft.com/office/drawing/2014/main" id="{46B8175D-4767-5DC9-9EBE-0DFC47929F4C}"/>
                </a:ext>
              </a:extLst>
            </p:cNvPr>
            <p:cNvSpPr/>
            <p:nvPr/>
          </p:nvSpPr>
          <p:spPr>
            <a:xfrm flipH="1">
              <a:off x="3039733" y="3084197"/>
              <a:ext cx="258445" cy="261602"/>
            </a:xfrm>
            <a:custGeom>
              <a:avLst/>
              <a:gdLst/>
              <a:ahLst/>
              <a:cxnLst/>
              <a:rect l="l" t="t" r="r" b="b"/>
              <a:pathLst>
                <a:path w="8841" h="8949" extrusionOk="0">
                  <a:moveTo>
                    <a:pt x="4239" y="0"/>
                  </a:moveTo>
                  <a:cubicBezTo>
                    <a:pt x="3973" y="0"/>
                    <a:pt x="3704" y="30"/>
                    <a:pt x="3436" y="93"/>
                  </a:cubicBezTo>
                  <a:cubicBezTo>
                    <a:pt x="1301" y="560"/>
                    <a:pt x="0" y="2928"/>
                    <a:pt x="567" y="5364"/>
                  </a:cubicBezTo>
                  <a:cubicBezTo>
                    <a:pt x="1038" y="7480"/>
                    <a:pt x="2803" y="8948"/>
                    <a:pt x="4676" y="8948"/>
                  </a:cubicBezTo>
                  <a:cubicBezTo>
                    <a:pt x="4929" y="8948"/>
                    <a:pt x="5184" y="8922"/>
                    <a:pt x="5438" y="8866"/>
                  </a:cubicBezTo>
                  <a:cubicBezTo>
                    <a:pt x="7572" y="8399"/>
                    <a:pt x="8840" y="6031"/>
                    <a:pt x="8306" y="3596"/>
                  </a:cubicBezTo>
                  <a:cubicBezTo>
                    <a:pt x="7810" y="1466"/>
                    <a:pt x="6090" y="0"/>
                    <a:pt x="423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125;p49">
              <a:extLst>
                <a:ext uri="{FF2B5EF4-FFF2-40B4-BE49-F238E27FC236}">
                  <a16:creationId xmlns:a16="http://schemas.microsoft.com/office/drawing/2014/main" id="{8194A275-7045-BDDA-995E-E6D5A5A2F33B}"/>
                </a:ext>
              </a:extLst>
            </p:cNvPr>
            <p:cNvSpPr/>
            <p:nvPr/>
          </p:nvSpPr>
          <p:spPr>
            <a:xfrm flipH="1">
              <a:off x="2934438" y="2070677"/>
              <a:ext cx="369586" cy="2149349"/>
            </a:xfrm>
            <a:custGeom>
              <a:avLst/>
              <a:gdLst/>
              <a:ahLst/>
              <a:cxnLst/>
              <a:rect l="l" t="t" r="r" b="b"/>
              <a:pathLst>
                <a:path w="12643" h="73526" extrusionOk="0">
                  <a:moveTo>
                    <a:pt x="5858" y="1"/>
                  </a:moveTo>
                  <a:cubicBezTo>
                    <a:pt x="5555" y="1"/>
                    <a:pt x="5247" y="24"/>
                    <a:pt x="4937" y="73"/>
                  </a:cubicBezTo>
                  <a:cubicBezTo>
                    <a:pt x="2102" y="573"/>
                    <a:pt x="0" y="3041"/>
                    <a:pt x="67" y="5910"/>
                  </a:cubicBezTo>
                  <a:cubicBezTo>
                    <a:pt x="200" y="14783"/>
                    <a:pt x="667" y="33030"/>
                    <a:pt x="1968" y="40768"/>
                  </a:cubicBezTo>
                  <a:cubicBezTo>
                    <a:pt x="3403" y="49308"/>
                    <a:pt x="5571" y="64686"/>
                    <a:pt x="6438" y="70823"/>
                  </a:cubicBezTo>
                  <a:cubicBezTo>
                    <a:pt x="6638" y="72358"/>
                    <a:pt x="7939" y="73525"/>
                    <a:pt x="9507" y="73525"/>
                  </a:cubicBezTo>
                  <a:cubicBezTo>
                    <a:pt x="11242" y="73525"/>
                    <a:pt x="12643" y="72124"/>
                    <a:pt x="12643" y="70356"/>
                  </a:cubicBezTo>
                  <a:cubicBezTo>
                    <a:pt x="12509" y="64018"/>
                    <a:pt x="12209" y="49575"/>
                    <a:pt x="11342" y="40168"/>
                  </a:cubicBezTo>
                  <a:cubicBezTo>
                    <a:pt x="11041" y="36899"/>
                    <a:pt x="11442" y="32162"/>
                    <a:pt x="11375" y="27192"/>
                  </a:cubicBezTo>
                  <a:cubicBezTo>
                    <a:pt x="11308" y="20888"/>
                    <a:pt x="11442" y="14016"/>
                    <a:pt x="11642" y="8645"/>
                  </a:cubicBezTo>
                  <a:cubicBezTo>
                    <a:pt x="11642" y="7745"/>
                    <a:pt x="11675" y="6877"/>
                    <a:pt x="11709" y="6044"/>
                  </a:cubicBezTo>
                  <a:cubicBezTo>
                    <a:pt x="11831" y="2687"/>
                    <a:pt x="9106" y="1"/>
                    <a:pt x="585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126;p49">
              <a:extLst>
                <a:ext uri="{FF2B5EF4-FFF2-40B4-BE49-F238E27FC236}">
                  <a16:creationId xmlns:a16="http://schemas.microsoft.com/office/drawing/2014/main" id="{A297FA80-914D-DB72-122D-10328C7E9169}"/>
                </a:ext>
              </a:extLst>
            </p:cNvPr>
            <p:cNvSpPr/>
            <p:nvPr/>
          </p:nvSpPr>
          <p:spPr>
            <a:xfrm flipH="1">
              <a:off x="2922745" y="3084197"/>
              <a:ext cx="258415" cy="261602"/>
            </a:xfrm>
            <a:custGeom>
              <a:avLst/>
              <a:gdLst/>
              <a:ahLst/>
              <a:cxnLst/>
              <a:rect l="l" t="t" r="r" b="b"/>
              <a:pathLst>
                <a:path w="8840" h="8949" extrusionOk="0">
                  <a:moveTo>
                    <a:pt x="4229" y="0"/>
                  </a:moveTo>
                  <a:cubicBezTo>
                    <a:pt x="3965" y="0"/>
                    <a:pt x="3700" y="30"/>
                    <a:pt x="3436" y="93"/>
                  </a:cubicBezTo>
                  <a:cubicBezTo>
                    <a:pt x="1301" y="560"/>
                    <a:pt x="0" y="2928"/>
                    <a:pt x="567" y="5364"/>
                  </a:cubicBezTo>
                  <a:cubicBezTo>
                    <a:pt x="1038" y="7480"/>
                    <a:pt x="2777" y="8948"/>
                    <a:pt x="4667" y="8948"/>
                  </a:cubicBezTo>
                  <a:cubicBezTo>
                    <a:pt x="4922" y="8948"/>
                    <a:pt x="5180" y="8922"/>
                    <a:pt x="5437" y="8866"/>
                  </a:cubicBezTo>
                  <a:cubicBezTo>
                    <a:pt x="7572" y="8399"/>
                    <a:pt x="8840" y="6031"/>
                    <a:pt x="8306" y="3596"/>
                  </a:cubicBezTo>
                  <a:cubicBezTo>
                    <a:pt x="7810" y="1466"/>
                    <a:pt x="6065" y="0"/>
                    <a:pt x="422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127;p49">
              <a:extLst>
                <a:ext uri="{FF2B5EF4-FFF2-40B4-BE49-F238E27FC236}">
                  <a16:creationId xmlns:a16="http://schemas.microsoft.com/office/drawing/2014/main" id="{AE90298F-5D40-F46A-A9F1-4B1B4E1FAFD7}"/>
                </a:ext>
              </a:extLst>
            </p:cNvPr>
            <p:cNvSpPr/>
            <p:nvPr/>
          </p:nvSpPr>
          <p:spPr>
            <a:xfrm flipH="1">
              <a:off x="2958818" y="2074740"/>
              <a:ext cx="153120" cy="425187"/>
            </a:xfrm>
            <a:custGeom>
              <a:avLst/>
              <a:gdLst/>
              <a:ahLst/>
              <a:cxnLst/>
              <a:rect l="l" t="t" r="r" b="b"/>
              <a:pathLst>
                <a:path w="5238" h="14545" extrusionOk="0">
                  <a:moveTo>
                    <a:pt x="568" y="0"/>
                  </a:moveTo>
                  <a:cubicBezTo>
                    <a:pt x="1" y="3369"/>
                    <a:pt x="2269" y="9540"/>
                    <a:pt x="4904" y="14544"/>
                  </a:cubicBezTo>
                  <a:cubicBezTo>
                    <a:pt x="4937" y="12409"/>
                    <a:pt x="5004" y="10374"/>
                    <a:pt x="5038" y="8506"/>
                  </a:cubicBezTo>
                  <a:cubicBezTo>
                    <a:pt x="5071" y="7606"/>
                    <a:pt x="5104" y="6705"/>
                    <a:pt x="5138" y="5905"/>
                  </a:cubicBezTo>
                  <a:cubicBezTo>
                    <a:pt x="5238" y="3103"/>
                    <a:pt x="3303" y="601"/>
                    <a:pt x="5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1128;p49">
              <a:extLst>
                <a:ext uri="{FF2B5EF4-FFF2-40B4-BE49-F238E27FC236}">
                  <a16:creationId xmlns:a16="http://schemas.microsoft.com/office/drawing/2014/main" id="{11B09DA1-292B-237A-CEF4-CEE24171D32E}"/>
                </a:ext>
              </a:extLst>
            </p:cNvPr>
            <p:cNvSpPr/>
            <p:nvPr/>
          </p:nvSpPr>
          <p:spPr>
            <a:xfrm flipH="1">
              <a:off x="2739399" y="1810595"/>
              <a:ext cx="546092" cy="481079"/>
            </a:xfrm>
            <a:custGeom>
              <a:avLst/>
              <a:gdLst/>
              <a:ahLst/>
              <a:cxnLst/>
              <a:rect l="l" t="t" r="r" b="b"/>
              <a:pathLst>
                <a:path w="18681" h="16457" extrusionOk="0">
                  <a:moveTo>
                    <a:pt x="9331" y="1"/>
                  </a:moveTo>
                  <a:cubicBezTo>
                    <a:pt x="8278" y="1"/>
                    <a:pt x="7206" y="203"/>
                    <a:pt x="6171" y="630"/>
                  </a:cubicBezTo>
                  <a:cubicBezTo>
                    <a:pt x="2001" y="2398"/>
                    <a:pt x="0" y="7202"/>
                    <a:pt x="1768" y="11405"/>
                  </a:cubicBezTo>
                  <a:cubicBezTo>
                    <a:pt x="3071" y="14561"/>
                    <a:pt x="6122" y="16457"/>
                    <a:pt x="9327" y="16457"/>
                  </a:cubicBezTo>
                  <a:cubicBezTo>
                    <a:pt x="10391" y="16457"/>
                    <a:pt x="11470" y="16248"/>
                    <a:pt x="12509" y="15808"/>
                  </a:cubicBezTo>
                  <a:cubicBezTo>
                    <a:pt x="16712" y="14073"/>
                    <a:pt x="18680" y="9270"/>
                    <a:pt x="16945" y="5067"/>
                  </a:cubicBezTo>
                  <a:cubicBezTo>
                    <a:pt x="15613" y="1899"/>
                    <a:pt x="12556" y="1"/>
                    <a:pt x="933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1129;p49">
              <a:extLst>
                <a:ext uri="{FF2B5EF4-FFF2-40B4-BE49-F238E27FC236}">
                  <a16:creationId xmlns:a16="http://schemas.microsoft.com/office/drawing/2014/main" id="{6BF2F57B-4DAD-428D-7F76-9FFD3BC77561}"/>
                </a:ext>
              </a:extLst>
            </p:cNvPr>
            <p:cNvSpPr/>
            <p:nvPr/>
          </p:nvSpPr>
          <p:spPr>
            <a:xfrm flipH="1">
              <a:off x="2438099" y="2961654"/>
              <a:ext cx="273061" cy="257363"/>
            </a:xfrm>
            <a:custGeom>
              <a:avLst/>
              <a:gdLst/>
              <a:ahLst/>
              <a:cxnLst/>
              <a:rect l="l" t="t" r="r" b="b"/>
              <a:pathLst>
                <a:path w="9341" h="8804" extrusionOk="0">
                  <a:moveTo>
                    <a:pt x="4240" y="1"/>
                  </a:moveTo>
                  <a:cubicBezTo>
                    <a:pt x="3666" y="1"/>
                    <a:pt x="3096" y="134"/>
                    <a:pt x="2569" y="416"/>
                  </a:cubicBezTo>
                  <a:cubicBezTo>
                    <a:pt x="634" y="1450"/>
                    <a:pt x="0" y="4052"/>
                    <a:pt x="1168" y="6253"/>
                  </a:cubicBezTo>
                  <a:cubicBezTo>
                    <a:pt x="2017" y="7855"/>
                    <a:pt x="3572" y="8803"/>
                    <a:pt x="5115" y="8803"/>
                  </a:cubicBezTo>
                  <a:cubicBezTo>
                    <a:pt x="5693" y="8803"/>
                    <a:pt x="6269" y="8670"/>
                    <a:pt x="6805" y="8388"/>
                  </a:cubicBezTo>
                  <a:cubicBezTo>
                    <a:pt x="8740" y="7354"/>
                    <a:pt x="9340" y="4752"/>
                    <a:pt x="8206" y="2551"/>
                  </a:cubicBezTo>
                  <a:cubicBezTo>
                    <a:pt x="7333" y="949"/>
                    <a:pt x="5771" y="1"/>
                    <a:pt x="424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1130;p49">
              <a:extLst>
                <a:ext uri="{FF2B5EF4-FFF2-40B4-BE49-F238E27FC236}">
                  <a16:creationId xmlns:a16="http://schemas.microsoft.com/office/drawing/2014/main" id="{12CEC822-B2E7-B857-7E81-CA50FAC3D334}"/>
                </a:ext>
              </a:extLst>
            </p:cNvPr>
            <p:cNvSpPr/>
            <p:nvPr/>
          </p:nvSpPr>
          <p:spPr>
            <a:xfrm flipH="1">
              <a:off x="1971022" y="2010516"/>
              <a:ext cx="1065817" cy="1851031"/>
            </a:xfrm>
            <a:custGeom>
              <a:avLst/>
              <a:gdLst/>
              <a:ahLst/>
              <a:cxnLst/>
              <a:rect l="l" t="t" r="r" b="b"/>
              <a:pathLst>
                <a:path w="36460" h="63321" extrusionOk="0">
                  <a:moveTo>
                    <a:pt x="6584" y="1"/>
                  </a:moveTo>
                  <a:cubicBezTo>
                    <a:pt x="6095" y="1"/>
                    <a:pt x="5599" y="64"/>
                    <a:pt x="5104" y="196"/>
                  </a:cubicBezTo>
                  <a:cubicBezTo>
                    <a:pt x="1801" y="1030"/>
                    <a:pt x="0" y="4599"/>
                    <a:pt x="1234" y="7768"/>
                  </a:cubicBezTo>
                  <a:cubicBezTo>
                    <a:pt x="4603" y="16508"/>
                    <a:pt x="10875" y="32386"/>
                    <a:pt x="14144" y="38790"/>
                  </a:cubicBezTo>
                  <a:cubicBezTo>
                    <a:pt x="17946" y="46329"/>
                    <a:pt x="26252" y="57203"/>
                    <a:pt x="30022" y="62040"/>
                  </a:cubicBezTo>
                  <a:cubicBezTo>
                    <a:pt x="30670" y="62871"/>
                    <a:pt x="31664" y="63321"/>
                    <a:pt x="32665" y="63321"/>
                  </a:cubicBezTo>
                  <a:cubicBezTo>
                    <a:pt x="33312" y="63321"/>
                    <a:pt x="33962" y="63133"/>
                    <a:pt x="34525" y="62741"/>
                  </a:cubicBezTo>
                  <a:cubicBezTo>
                    <a:pt x="36026" y="61740"/>
                    <a:pt x="36459" y="59705"/>
                    <a:pt x="35492" y="58171"/>
                  </a:cubicBezTo>
                  <a:cubicBezTo>
                    <a:pt x="32657" y="53601"/>
                    <a:pt x="26953" y="44227"/>
                    <a:pt x="23484" y="37122"/>
                  </a:cubicBezTo>
                  <a:cubicBezTo>
                    <a:pt x="19581" y="29083"/>
                    <a:pt x="14544" y="12605"/>
                    <a:pt x="12042" y="4099"/>
                  </a:cubicBezTo>
                  <a:cubicBezTo>
                    <a:pt x="11318" y="1619"/>
                    <a:pt x="9058" y="1"/>
                    <a:pt x="658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1131;p49">
              <a:extLst>
                <a:ext uri="{FF2B5EF4-FFF2-40B4-BE49-F238E27FC236}">
                  <a16:creationId xmlns:a16="http://schemas.microsoft.com/office/drawing/2014/main" id="{34181F0F-5CE2-C4E5-E3A3-0198A740ECC1}"/>
                </a:ext>
              </a:extLst>
            </p:cNvPr>
            <p:cNvSpPr/>
            <p:nvPr/>
          </p:nvSpPr>
          <p:spPr>
            <a:xfrm flipH="1">
              <a:off x="2325963" y="2919735"/>
              <a:ext cx="273061" cy="256924"/>
            </a:xfrm>
            <a:custGeom>
              <a:avLst/>
              <a:gdLst/>
              <a:ahLst/>
              <a:cxnLst/>
              <a:rect l="l" t="t" r="r" b="b"/>
              <a:pathLst>
                <a:path w="9341" h="8789" extrusionOk="0">
                  <a:moveTo>
                    <a:pt x="4244" y="0"/>
                  </a:moveTo>
                  <a:cubicBezTo>
                    <a:pt x="3668" y="0"/>
                    <a:pt x="3096" y="133"/>
                    <a:pt x="2569" y="415"/>
                  </a:cubicBezTo>
                  <a:cubicBezTo>
                    <a:pt x="634" y="1449"/>
                    <a:pt x="0" y="4051"/>
                    <a:pt x="1168" y="6253"/>
                  </a:cubicBezTo>
                  <a:cubicBezTo>
                    <a:pt x="2019" y="7857"/>
                    <a:pt x="3578" y="8788"/>
                    <a:pt x="5110" y="8788"/>
                  </a:cubicBezTo>
                  <a:cubicBezTo>
                    <a:pt x="5680" y="8788"/>
                    <a:pt x="6247" y="8659"/>
                    <a:pt x="6772" y="8388"/>
                  </a:cubicBezTo>
                  <a:cubicBezTo>
                    <a:pt x="8740" y="7354"/>
                    <a:pt x="9340" y="4752"/>
                    <a:pt x="8173" y="2550"/>
                  </a:cubicBezTo>
                  <a:cubicBezTo>
                    <a:pt x="7348" y="949"/>
                    <a:pt x="5782" y="0"/>
                    <a:pt x="424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1132;p49">
              <a:extLst>
                <a:ext uri="{FF2B5EF4-FFF2-40B4-BE49-F238E27FC236}">
                  <a16:creationId xmlns:a16="http://schemas.microsoft.com/office/drawing/2014/main" id="{DC4A0C2B-53D0-18CD-F4CA-2E50DE1ED0C7}"/>
                </a:ext>
              </a:extLst>
            </p:cNvPr>
            <p:cNvSpPr/>
            <p:nvPr/>
          </p:nvSpPr>
          <p:spPr>
            <a:xfrm flipH="1">
              <a:off x="2764772" y="1089722"/>
              <a:ext cx="667963" cy="938685"/>
            </a:xfrm>
            <a:custGeom>
              <a:avLst/>
              <a:gdLst/>
              <a:ahLst/>
              <a:cxnLst/>
              <a:rect l="l" t="t" r="r" b="b"/>
              <a:pathLst>
                <a:path w="22850" h="32111" extrusionOk="0">
                  <a:moveTo>
                    <a:pt x="16224" y="1"/>
                  </a:moveTo>
                  <a:cubicBezTo>
                    <a:pt x="16164" y="1"/>
                    <a:pt x="16105" y="2"/>
                    <a:pt x="16045" y="6"/>
                  </a:cubicBezTo>
                  <a:cubicBezTo>
                    <a:pt x="15678" y="6"/>
                    <a:pt x="15278" y="39"/>
                    <a:pt x="14877" y="39"/>
                  </a:cubicBezTo>
                  <a:cubicBezTo>
                    <a:pt x="14377" y="72"/>
                    <a:pt x="13877" y="139"/>
                    <a:pt x="13376" y="172"/>
                  </a:cubicBezTo>
                  <a:cubicBezTo>
                    <a:pt x="10774" y="473"/>
                    <a:pt x="8173" y="873"/>
                    <a:pt x="5604" y="1473"/>
                  </a:cubicBezTo>
                  <a:cubicBezTo>
                    <a:pt x="5304" y="1540"/>
                    <a:pt x="4970" y="1640"/>
                    <a:pt x="4670" y="1707"/>
                  </a:cubicBezTo>
                  <a:cubicBezTo>
                    <a:pt x="4303" y="1840"/>
                    <a:pt x="3936" y="1940"/>
                    <a:pt x="3603" y="2074"/>
                  </a:cubicBezTo>
                  <a:cubicBezTo>
                    <a:pt x="1601" y="2741"/>
                    <a:pt x="234" y="4542"/>
                    <a:pt x="167" y="6644"/>
                  </a:cubicBezTo>
                  <a:cubicBezTo>
                    <a:pt x="0" y="10546"/>
                    <a:pt x="300" y="17818"/>
                    <a:pt x="3403" y="27725"/>
                  </a:cubicBezTo>
                  <a:cubicBezTo>
                    <a:pt x="4204" y="30367"/>
                    <a:pt x="6642" y="32110"/>
                    <a:pt x="9332" y="32110"/>
                  </a:cubicBezTo>
                  <a:cubicBezTo>
                    <a:pt x="9665" y="32110"/>
                    <a:pt x="10002" y="32084"/>
                    <a:pt x="10341" y="32028"/>
                  </a:cubicBezTo>
                  <a:lnTo>
                    <a:pt x="17046" y="30928"/>
                  </a:lnTo>
                  <a:cubicBezTo>
                    <a:pt x="20548" y="30361"/>
                    <a:pt x="22850" y="26992"/>
                    <a:pt x="22116" y="23522"/>
                  </a:cubicBezTo>
                  <a:cubicBezTo>
                    <a:pt x="21816" y="22188"/>
                    <a:pt x="21515" y="20687"/>
                    <a:pt x="21249" y="19086"/>
                  </a:cubicBezTo>
                  <a:cubicBezTo>
                    <a:pt x="20815" y="16818"/>
                    <a:pt x="20415" y="14182"/>
                    <a:pt x="20114" y="11581"/>
                  </a:cubicBezTo>
                  <a:cubicBezTo>
                    <a:pt x="19814" y="8945"/>
                    <a:pt x="19614" y="6177"/>
                    <a:pt x="19581" y="3341"/>
                  </a:cubicBezTo>
                  <a:cubicBezTo>
                    <a:pt x="19581" y="1499"/>
                    <a:pt x="18077" y="1"/>
                    <a:pt x="1622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1133;p49">
              <a:extLst>
                <a:ext uri="{FF2B5EF4-FFF2-40B4-BE49-F238E27FC236}">
                  <a16:creationId xmlns:a16="http://schemas.microsoft.com/office/drawing/2014/main" id="{A69B5E5F-6FE3-1C99-2FC1-3306576DD3FB}"/>
                </a:ext>
              </a:extLst>
            </p:cNvPr>
            <p:cNvSpPr/>
            <p:nvPr/>
          </p:nvSpPr>
          <p:spPr>
            <a:xfrm flipH="1">
              <a:off x="2838877" y="1244917"/>
              <a:ext cx="118976" cy="230147"/>
            </a:xfrm>
            <a:custGeom>
              <a:avLst/>
              <a:gdLst/>
              <a:ahLst/>
              <a:cxnLst/>
              <a:rect l="l" t="t" r="r" b="b"/>
              <a:pathLst>
                <a:path w="4070" h="7873" extrusionOk="0">
                  <a:moveTo>
                    <a:pt x="3402" y="0"/>
                  </a:moveTo>
                  <a:lnTo>
                    <a:pt x="0" y="601"/>
                  </a:lnTo>
                  <a:cubicBezTo>
                    <a:pt x="600" y="3369"/>
                    <a:pt x="2035" y="5871"/>
                    <a:pt x="4070" y="7873"/>
                  </a:cubicBezTo>
                  <a:cubicBezTo>
                    <a:pt x="4003" y="7339"/>
                    <a:pt x="3936" y="6805"/>
                    <a:pt x="3869" y="6272"/>
                  </a:cubicBezTo>
                  <a:cubicBezTo>
                    <a:pt x="3636" y="4237"/>
                    <a:pt x="3469" y="2135"/>
                    <a:pt x="340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1134;p49">
              <a:extLst>
                <a:ext uri="{FF2B5EF4-FFF2-40B4-BE49-F238E27FC236}">
                  <a16:creationId xmlns:a16="http://schemas.microsoft.com/office/drawing/2014/main" id="{AA9E4BB1-3AE8-C4DA-87DB-C1D98FE58DDC}"/>
                </a:ext>
              </a:extLst>
            </p:cNvPr>
            <p:cNvSpPr/>
            <p:nvPr/>
          </p:nvSpPr>
          <p:spPr>
            <a:xfrm flipH="1">
              <a:off x="3015704" y="813796"/>
              <a:ext cx="262011" cy="210766"/>
            </a:xfrm>
            <a:custGeom>
              <a:avLst/>
              <a:gdLst/>
              <a:ahLst/>
              <a:cxnLst/>
              <a:rect l="l" t="t" r="r" b="b"/>
              <a:pathLst>
                <a:path w="8963" h="7210" extrusionOk="0">
                  <a:moveTo>
                    <a:pt x="4969" y="264"/>
                  </a:moveTo>
                  <a:cubicBezTo>
                    <a:pt x="6322" y="264"/>
                    <a:pt x="7588" y="1083"/>
                    <a:pt x="8107" y="2406"/>
                  </a:cubicBezTo>
                  <a:cubicBezTo>
                    <a:pt x="8962" y="4725"/>
                    <a:pt x="7168" y="6952"/>
                    <a:pt x="4993" y="6952"/>
                  </a:cubicBezTo>
                  <a:cubicBezTo>
                    <a:pt x="4540" y="6952"/>
                    <a:pt x="4070" y="6855"/>
                    <a:pt x="3603" y="6643"/>
                  </a:cubicBezTo>
                  <a:cubicBezTo>
                    <a:pt x="902" y="5408"/>
                    <a:pt x="1002" y="1539"/>
                    <a:pt x="3804" y="471"/>
                  </a:cubicBezTo>
                  <a:cubicBezTo>
                    <a:pt x="4189" y="331"/>
                    <a:pt x="4582" y="264"/>
                    <a:pt x="4969" y="264"/>
                  </a:cubicBezTo>
                  <a:close/>
                  <a:moveTo>
                    <a:pt x="5019" y="0"/>
                  </a:moveTo>
                  <a:cubicBezTo>
                    <a:pt x="4595" y="0"/>
                    <a:pt x="4162" y="76"/>
                    <a:pt x="3737" y="238"/>
                  </a:cubicBezTo>
                  <a:cubicBezTo>
                    <a:pt x="1" y="1672"/>
                    <a:pt x="1035" y="7210"/>
                    <a:pt x="5004" y="7210"/>
                  </a:cubicBezTo>
                  <a:cubicBezTo>
                    <a:pt x="7273" y="7210"/>
                    <a:pt x="8941" y="5141"/>
                    <a:pt x="8540" y="2940"/>
                  </a:cubicBezTo>
                  <a:cubicBezTo>
                    <a:pt x="8221" y="1183"/>
                    <a:pt x="6691" y="0"/>
                    <a:pt x="501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1135;p49">
              <a:extLst>
                <a:ext uri="{FF2B5EF4-FFF2-40B4-BE49-F238E27FC236}">
                  <a16:creationId xmlns:a16="http://schemas.microsoft.com/office/drawing/2014/main" id="{4375BCD1-3A83-E357-B06C-C78245ABBC68}"/>
                </a:ext>
              </a:extLst>
            </p:cNvPr>
            <p:cNvSpPr/>
            <p:nvPr/>
          </p:nvSpPr>
          <p:spPr>
            <a:xfrm flipH="1">
              <a:off x="3050549" y="783950"/>
              <a:ext cx="248593" cy="211380"/>
            </a:xfrm>
            <a:custGeom>
              <a:avLst/>
              <a:gdLst/>
              <a:ahLst/>
              <a:cxnLst/>
              <a:rect l="l" t="t" r="r" b="b"/>
              <a:pathLst>
                <a:path w="8504" h="7231" extrusionOk="0">
                  <a:moveTo>
                    <a:pt x="4591" y="279"/>
                  </a:moveTo>
                  <a:cubicBezTo>
                    <a:pt x="5171" y="279"/>
                    <a:pt x="5752" y="442"/>
                    <a:pt x="6271" y="759"/>
                  </a:cubicBezTo>
                  <a:cubicBezTo>
                    <a:pt x="7839" y="1693"/>
                    <a:pt x="8373" y="3761"/>
                    <a:pt x="7405" y="5329"/>
                  </a:cubicBezTo>
                  <a:cubicBezTo>
                    <a:pt x="6788" y="6387"/>
                    <a:pt x="5689" y="6964"/>
                    <a:pt x="4563" y="6964"/>
                  </a:cubicBezTo>
                  <a:cubicBezTo>
                    <a:pt x="3985" y="6964"/>
                    <a:pt x="3400" y="6813"/>
                    <a:pt x="2869" y="6496"/>
                  </a:cubicBezTo>
                  <a:cubicBezTo>
                    <a:pt x="334" y="4962"/>
                    <a:pt x="867" y="1126"/>
                    <a:pt x="3736" y="392"/>
                  </a:cubicBezTo>
                  <a:lnTo>
                    <a:pt x="3769" y="392"/>
                  </a:lnTo>
                  <a:cubicBezTo>
                    <a:pt x="4039" y="316"/>
                    <a:pt x="4315" y="279"/>
                    <a:pt x="4591" y="279"/>
                  </a:cubicBezTo>
                  <a:close/>
                  <a:moveTo>
                    <a:pt x="4636" y="0"/>
                  </a:moveTo>
                  <a:cubicBezTo>
                    <a:pt x="4328" y="0"/>
                    <a:pt x="4015" y="41"/>
                    <a:pt x="3703" y="125"/>
                  </a:cubicBezTo>
                  <a:cubicBezTo>
                    <a:pt x="600" y="925"/>
                    <a:pt x="0" y="5062"/>
                    <a:pt x="2735" y="6730"/>
                  </a:cubicBezTo>
                  <a:cubicBezTo>
                    <a:pt x="3269" y="7063"/>
                    <a:pt x="3936" y="7230"/>
                    <a:pt x="4570" y="7230"/>
                  </a:cubicBezTo>
                  <a:lnTo>
                    <a:pt x="4603" y="7230"/>
                  </a:lnTo>
                  <a:cubicBezTo>
                    <a:pt x="4622" y="7230"/>
                    <a:pt x="4640" y="7230"/>
                    <a:pt x="4659" y="7230"/>
                  </a:cubicBezTo>
                  <a:cubicBezTo>
                    <a:pt x="6801" y="7230"/>
                    <a:pt x="8504" y="5310"/>
                    <a:pt x="8206" y="3160"/>
                  </a:cubicBezTo>
                  <a:cubicBezTo>
                    <a:pt x="7979" y="1314"/>
                    <a:pt x="6398" y="0"/>
                    <a:pt x="463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1136;p49">
              <a:extLst>
                <a:ext uri="{FF2B5EF4-FFF2-40B4-BE49-F238E27FC236}">
                  <a16:creationId xmlns:a16="http://schemas.microsoft.com/office/drawing/2014/main" id="{1D7EAE0E-F2D4-747D-7104-61CF91CD9474}"/>
                </a:ext>
              </a:extLst>
            </p:cNvPr>
            <p:cNvSpPr/>
            <p:nvPr/>
          </p:nvSpPr>
          <p:spPr>
            <a:xfrm flipH="1">
              <a:off x="3034647" y="637086"/>
              <a:ext cx="276218" cy="210006"/>
            </a:xfrm>
            <a:custGeom>
              <a:avLst/>
              <a:gdLst/>
              <a:ahLst/>
              <a:cxnLst/>
              <a:rect l="l" t="t" r="r" b="b"/>
              <a:pathLst>
                <a:path w="9449" h="7184" extrusionOk="0">
                  <a:moveTo>
                    <a:pt x="4985" y="204"/>
                  </a:moveTo>
                  <a:cubicBezTo>
                    <a:pt x="7466" y="204"/>
                    <a:pt x="9221" y="3003"/>
                    <a:pt x="7840" y="5316"/>
                  </a:cubicBezTo>
                  <a:cubicBezTo>
                    <a:pt x="7373" y="6083"/>
                    <a:pt x="6639" y="6650"/>
                    <a:pt x="5772" y="6850"/>
                  </a:cubicBezTo>
                  <a:cubicBezTo>
                    <a:pt x="5491" y="6923"/>
                    <a:pt x="5210" y="6957"/>
                    <a:pt x="4933" y="6957"/>
                  </a:cubicBezTo>
                  <a:cubicBezTo>
                    <a:pt x="3432" y="6957"/>
                    <a:pt x="2063" y="5936"/>
                    <a:pt x="1669" y="4415"/>
                  </a:cubicBezTo>
                  <a:cubicBezTo>
                    <a:pt x="1202" y="2614"/>
                    <a:pt x="2302" y="779"/>
                    <a:pt x="4104" y="345"/>
                  </a:cubicBezTo>
                  <a:lnTo>
                    <a:pt x="4137" y="312"/>
                  </a:lnTo>
                  <a:cubicBezTo>
                    <a:pt x="4427" y="239"/>
                    <a:pt x="4710" y="204"/>
                    <a:pt x="4985" y="204"/>
                  </a:cubicBezTo>
                  <a:close/>
                  <a:moveTo>
                    <a:pt x="4962" y="0"/>
                  </a:moveTo>
                  <a:cubicBezTo>
                    <a:pt x="4673" y="0"/>
                    <a:pt x="4375" y="36"/>
                    <a:pt x="4070" y="112"/>
                  </a:cubicBezTo>
                  <a:cubicBezTo>
                    <a:pt x="1" y="1179"/>
                    <a:pt x="735" y="7150"/>
                    <a:pt x="4938" y="7184"/>
                  </a:cubicBezTo>
                  <a:cubicBezTo>
                    <a:pt x="5238" y="7184"/>
                    <a:pt x="5505" y="7117"/>
                    <a:pt x="5805" y="7050"/>
                  </a:cubicBezTo>
                  <a:cubicBezTo>
                    <a:pt x="6739" y="6817"/>
                    <a:pt x="7506" y="6250"/>
                    <a:pt x="8006" y="5416"/>
                  </a:cubicBezTo>
                  <a:cubicBezTo>
                    <a:pt x="9449" y="2952"/>
                    <a:pt x="7589" y="0"/>
                    <a:pt x="4962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1137;p49">
              <a:extLst>
                <a:ext uri="{FF2B5EF4-FFF2-40B4-BE49-F238E27FC236}">
                  <a16:creationId xmlns:a16="http://schemas.microsoft.com/office/drawing/2014/main" id="{241DE900-ABDA-1E67-3D26-01818D1F1AAC}"/>
                </a:ext>
              </a:extLst>
            </p:cNvPr>
            <p:cNvSpPr/>
            <p:nvPr/>
          </p:nvSpPr>
          <p:spPr>
            <a:xfrm flipH="1">
              <a:off x="3089925" y="605164"/>
              <a:ext cx="269699" cy="209743"/>
            </a:xfrm>
            <a:custGeom>
              <a:avLst/>
              <a:gdLst/>
              <a:ahLst/>
              <a:cxnLst/>
              <a:rect l="l" t="t" r="r" b="b"/>
              <a:pathLst>
                <a:path w="9226" h="7175" extrusionOk="0">
                  <a:moveTo>
                    <a:pt x="4960" y="204"/>
                  </a:moveTo>
                  <a:cubicBezTo>
                    <a:pt x="7455" y="204"/>
                    <a:pt x="9226" y="2987"/>
                    <a:pt x="7840" y="5307"/>
                  </a:cubicBezTo>
                  <a:cubicBezTo>
                    <a:pt x="7373" y="6074"/>
                    <a:pt x="6639" y="6641"/>
                    <a:pt x="5772" y="6841"/>
                  </a:cubicBezTo>
                  <a:cubicBezTo>
                    <a:pt x="5491" y="6914"/>
                    <a:pt x="5210" y="6949"/>
                    <a:pt x="4933" y="6949"/>
                  </a:cubicBezTo>
                  <a:cubicBezTo>
                    <a:pt x="3432" y="6949"/>
                    <a:pt x="2063" y="5927"/>
                    <a:pt x="1669" y="4406"/>
                  </a:cubicBezTo>
                  <a:cubicBezTo>
                    <a:pt x="1235" y="2605"/>
                    <a:pt x="2303" y="804"/>
                    <a:pt x="4104" y="337"/>
                  </a:cubicBezTo>
                  <a:lnTo>
                    <a:pt x="4137" y="303"/>
                  </a:lnTo>
                  <a:cubicBezTo>
                    <a:pt x="4418" y="236"/>
                    <a:pt x="4693" y="204"/>
                    <a:pt x="4960" y="204"/>
                  </a:cubicBezTo>
                  <a:close/>
                  <a:moveTo>
                    <a:pt x="4918" y="0"/>
                  </a:moveTo>
                  <a:cubicBezTo>
                    <a:pt x="4638" y="0"/>
                    <a:pt x="4354" y="34"/>
                    <a:pt x="4070" y="103"/>
                  </a:cubicBezTo>
                  <a:cubicBezTo>
                    <a:pt x="1" y="1171"/>
                    <a:pt x="735" y="7141"/>
                    <a:pt x="4938" y="7175"/>
                  </a:cubicBezTo>
                  <a:cubicBezTo>
                    <a:pt x="5238" y="7175"/>
                    <a:pt x="5505" y="7141"/>
                    <a:pt x="5805" y="7075"/>
                  </a:cubicBezTo>
                  <a:cubicBezTo>
                    <a:pt x="7740" y="6574"/>
                    <a:pt x="8874" y="4640"/>
                    <a:pt x="8407" y="2705"/>
                  </a:cubicBezTo>
                  <a:cubicBezTo>
                    <a:pt x="7981" y="1087"/>
                    <a:pt x="6516" y="0"/>
                    <a:pt x="4918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1138;p49">
              <a:extLst>
                <a:ext uri="{FF2B5EF4-FFF2-40B4-BE49-F238E27FC236}">
                  <a16:creationId xmlns:a16="http://schemas.microsoft.com/office/drawing/2014/main" id="{BB21A046-3A39-CD94-B2E4-25E7C6D0D67B}"/>
                </a:ext>
              </a:extLst>
            </p:cNvPr>
            <p:cNvSpPr/>
            <p:nvPr/>
          </p:nvSpPr>
          <p:spPr>
            <a:xfrm flipH="1">
              <a:off x="3027076" y="594932"/>
              <a:ext cx="369586" cy="328193"/>
            </a:xfrm>
            <a:custGeom>
              <a:avLst/>
              <a:gdLst/>
              <a:ahLst/>
              <a:cxnLst/>
              <a:rect l="l" t="t" r="r" b="b"/>
              <a:pathLst>
                <a:path w="12643" h="11227" extrusionOk="0">
                  <a:moveTo>
                    <a:pt x="6289" y="1"/>
                  </a:moveTo>
                  <a:cubicBezTo>
                    <a:pt x="5638" y="1"/>
                    <a:pt x="4978" y="114"/>
                    <a:pt x="4337" y="353"/>
                  </a:cubicBezTo>
                  <a:cubicBezTo>
                    <a:pt x="1435" y="1454"/>
                    <a:pt x="0" y="4689"/>
                    <a:pt x="1101" y="7592"/>
                  </a:cubicBezTo>
                  <a:cubicBezTo>
                    <a:pt x="1954" y="9839"/>
                    <a:pt x="4087" y="11226"/>
                    <a:pt x="6338" y="11226"/>
                  </a:cubicBezTo>
                  <a:cubicBezTo>
                    <a:pt x="6994" y="11226"/>
                    <a:pt x="7659" y="11109"/>
                    <a:pt x="8306" y="10861"/>
                  </a:cubicBezTo>
                  <a:cubicBezTo>
                    <a:pt x="11208" y="9760"/>
                    <a:pt x="12643" y="6524"/>
                    <a:pt x="11542" y="3622"/>
                  </a:cubicBezTo>
                  <a:cubicBezTo>
                    <a:pt x="10687" y="1369"/>
                    <a:pt x="8546" y="1"/>
                    <a:pt x="628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1139;p49">
              <a:extLst>
                <a:ext uri="{FF2B5EF4-FFF2-40B4-BE49-F238E27FC236}">
                  <a16:creationId xmlns:a16="http://schemas.microsoft.com/office/drawing/2014/main" id="{724A8A7A-EE35-5887-332F-A257658613A6}"/>
                </a:ext>
              </a:extLst>
            </p:cNvPr>
            <p:cNvSpPr/>
            <p:nvPr/>
          </p:nvSpPr>
          <p:spPr>
            <a:xfrm flipH="1">
              <a:off x="3040727" y="844139"/>
              <a:ext cx="237953" cy="392037"/>
            </a:xfrm>
            <a:custGeom>
              <a:avLst/>
              <a:gdLst/>
              <a:ahLst/>
              <a:cxnLst/>
              <a:rect l="l" t="t" r="r" b="b"/>
              <a:pathLst>
                <a:path w="8140" h="13411" extrusionOk="0">
                  <a:moveTo>
                    <a:pt x="5938" y="1"/>
                  </a:moveTo>
                  <a:lnTo>
                    <a:pt x="1802" y="4837"/>
                  </a:lnTo>
                  <a:cubicBezTo>
                    <a:pt x="2636" y="6705"/>
                    <a:pt x="3036" y="8773"/>
                    <a:pt x="367" y="9908"/>
                  </a:cubicBezTo>
                  <a:cubicBezTo>
                    <a:pt x="1" y="10808"/>
                    <a:pt x="2169" y="13410"/>
                    <a:pt x="2169" y="13410"/>
                  </a:cubicBezTo>
                  <a:cubicBezTo>
                    <a:pt x="2169" y="13410"/>
                    <a:pt x="7072" y="10141"/>
                    <a:pt x="8140" y="8607"/>
                  </a:cubicBezTo>
                  <a:cubicBezTo>
                    <a:pt x="6105" y="7239"/>
                    <a:pt x="5838" y="2569"/>
                    <a:pt x="593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1140;p49">
              <a:extLst>
                <a:ext uri="{FF2B5EF4-FFF2-40B4-BE49-F238E27FC236}">
                  <a16:creationId xmlns:a16="http://schemas.microsoft.com/office/drawing/2014/main" id="{7DE4D084-2925-4EF7-5CF5-8985E97C3FA2}"/>
                </a:ext>
              </a:extLst>
            </p:cNvPr>
            <p:cNvSpPr/>
            <p:nvPr/>
          </p:nvSpPr>
          <p:spPr>
            <a:xfrm flipH="1">
              <a:off x="3145058" y="900704"/>
              <a:ext cx="80974" cy="123858"/>
            </a:xfrm>
            <a:custGeom>
              <a:avLst/>
              <a:gdLst/>
              <a:ahLst/>
              <a:cxnLst/>
              <a:rect l="l" t="t" r="r" b="b"/>
              <a:pathLst>
                <a:path w="2770" h="4237" extrusionOk="0">
                  <a:moveTo>
                    <a:pt x="2436" y="0"/>
                  </a:moveTo>
                  <a:lnTo>
                    <a:pt x="1" y="2902"/>
                  </a:lnTo>
                  <a:cubicBezTo>
                    <a:pt x="201" y="3336"/>
                    <a:pt x="334" y="3770"/>
                    <a:pt x="468" y="4237"/>
                  </a:cubicBezTo>
                  <a:cubicBezTo>
                    <a:pt x="1502" y="3903"/>
                    <a:pt x="2769" y="2502"/>
                    <a:pt x="2703" y="1368"/>
                  </a:cubicBezTo>
                  <a:cubicBezTo>
                    <a:pt x="2703" y="901"/>
                    <a:pt x="2603" y="434"/>
                    <a:pt x="243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1141;p49">
              <a:extLst>
                <a:ext uri="{FF2B5EF4-FFF2-40B4-BE49-F238E27FC236}">
                  <a16:creationId xmlns:a16="http://schemas.microsoft.com/office/drawing/2014/main" id="{4E0468C6-FCEC-EF69-1C6F-4F5C803B391C}"/>
                </a:ext>
              </a:extLst>
            </p:cNvPr>
            <p:cNvSpPr/>
            <p:nvPr/>
          </p:nvSpPr>
          <p:spPr>
            <a:xfrm flipH="1">
              <a:off x="3094340" y="606450"/>
              <a:ext cx="320856" cy="397124"/>
            </a:xfrm>
            <a:custGeom>
              <a:avLst/>
              <a:gdLst/>
              <a:ahLst/>
              <a:cxnLst/>
              <a:rect l="l" t="t" r="r" b="b"/>
              <a:pathLst>
                <a:path w="10976" h="13585" extrusionOk="0">
                  <a:moveTo>
                    <a:pt x="5583" y="1"/>
                  </a:moveTo>
                  <a:cubicBezTo>
                    <a:pt x="4749" y="1"/>
                    <a:pt x="3894" y="228"/>
                    <a:pt x="3103" y="726"/>
                  </a:cubicBezTo>
                  <a:cubicBezTo>
                    <a:pt x="1" y="2594"/>
                    <a:pt x="367" y="7731"/>
                    <a:pt x="1602" y="10633"/>
                  </a:cubicBezTo>
                  <a:cubicBezTo>
                    <a:pt x="2387" y="12510"/>
                    <a:pt x="4184" y="13584"/>
                    <a:pt x="5976" y="13584"/>
                  </a:cubicBezTo>
                  <a:cubicBezTo>
                    <a:pt x="7305" y="13584"/>
                    <a:pt x="8632" y="12993"/>
                    <a:pt x="9541" y="11701"/>
                  </a:cubicBezTo>
                  <a:cubicBezTo>
                    <a:pt x="10975" y="9699"/>
                    <a:pt x="10608" y="7698"/>
                    <a:pt x="10241" y="4295"/>
                  </a:cubicBezTo>
                  <a:cubicBezTo>
                    <a:pt x="10021" y="1726"/>
                    <a:pt x="7880" y="1"/>
                    <a:pt x="558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1142;p49">
              <a:extLst>
                <a:ext uri="{FF2B5EF4-FFF2-40B4-BE49-F238E27FC236}">
                  <a16:creationId xmlns:a16="http://schemas.microsoft.com/office/drawing/2014/main" id="{E46E9B3A-F65C-6CEB-11EC-207D0412E6DB}"/>
                </a:ext>
              </a:extLst>
            </p:cNvPr>
            <p:cNvSpPr/>
            <p:nvPr/>
          </p:nvSpPr>
          <p:spPr>
            <a:xfrm flipH="1">
              <a:off x="2504399" y="1123953"/>
              <a:ext cx="489557" cy="828449"/>
            </a:xfrm>
            <a:custGeom>
              <a:avLst/>
              <a:gdLst/>
              <a:ahLst/>
              <a:cxnLst/>
              <a:rect l="l" t="t" r="r" b="b"/>
              <a:pathLst>
                <a:path w="16747" h="28340" extrusionOk="0">
                  <a:moveTo>
                    <a:pt x="2981" y="0"/>
                  </a:moveTo>
                  <a:cubicBezTo>
                    <a:pt x="2192" y="0"/>
                    <a:pt x="1409" y="352"/>
                    <a:pt x="901" y="1036"/>
                  </a:cubicBezTo>
                  <a:cubicBezTo>
                    <a:pt x="1" y="2170"/>
                    <a:pt x="234" y="3838"/>
                    <a:pt x="1368" y="4705"/>
                  </a:cubicBezTo>
                  <a:lnTo>
                    <a:pt x="1435" y="4772"/>
                  </a:lnTo>
                  <a:lnTo>
                    <a:pt x="2769" y="5840"/>
                  </a:lnTo>
                  <a:cubicBezTo>
                    <a:pt x="3203" y="6206"/>
                    <a:pt x="3670" y="6573"/>
                    <a:pt x="4104" y="6940"/>
                  </a:cubicBezTo>
                  <a:cubicBezTo>
                    <a:pt x="4971" y="7708"/>
                    <a:pt x="5838" y="8475"/>
                    <a:pt x="6672" y="9275"/>
                  </a:cubicBezTo>
                  <a:cubicBezTo>
                    <a:pt x="7506" y="10043"/>
                    <a:pt x="8340" y="10843"/>
                    <a:pt x="9107" y="11677"/>
                  </a:cubicBezTo>
                  <a:cubicBezTo>
                    <a:pt x="9875" y="12511"/>
                    <a:pt x="10608" y="13345"/>
                    <a:pt x="11276" y="14212"/>
                  </a:cubicBezTo>
                  <a:lnTo>
                    <a:pt x="11309" y="14279"/>
                  </a:lnTo>
                  <a:lnTo>
                    <a:pt x="11342" y="14312"/>
                  </a:lnTo>
                  <a:cubicBezTo>
                    <a:pt x="11342" y="14346"/>
                    <a:pt x="11376" y="14346"/>
                    <a:pt x="11409" y="14379"/>
                  </a:cubicBezTo>
                  <a:cubicBezTo>
                    <a:pt x="11442" y="14446"/>
                    <a:pt x="11476" y="14512"/>
                    <a:pt x="11509" y="14579"/>
                  </a:cubicBezTo>
                  <a:cubicBezTo>
                    <a:pt x="11609" y="14779"/>
                    <a:pt x="11676" y="14946"/>
                    <a:pt x="11776" y="15180"/>
                  </a:cubicBezTo>
                  <a:cubicBezTo>
                    <a:pt x="11943" y="15680"/>
                    <a:pt x="12076" y="16180"/>
                    <a:pt x="12176" y="16681"/>
                  </a:cubicBezTo>
                  <a:cubicBezTo>
                    <a:pt x="12410" y="17748"/>
                    <a:pt x="12610" y="18882"/>
                    <a:pt x="12777" y="20050"/>
                  </a:cubicBezTo>
                  <a:cubicBezTo>
                    <a:pt x="13110" y="22351"/>
                    <a:pt x="13344" y="24753"/>
                    <a:pt x="13544" y="27121"/>
                  </a:cubicBezTo>
                  <a:lnTo>
                    <a:pt x="13544" y="27155"/>
                  </a:lnTo>
                  <a:cubicBezTo>
                    <a:pt x="13629" y="27939"/>
                    <a:pt x="14245" y="28340"/>
                    <a:pt x="14859" y="28340"/>
                  </a:cubicBezTo>
                  <a:cubicBezTo>
                    <a:pt x="15446" y="28340"/>
                    <a:pt x="16031" y="27972"/>
                    <a:pt x="16146" y="27222"/>
                  </a:cubicBezTo>
                  <a:cubicBezTo>
                    <a:pt x="16513" y="24786"/>
                    <a:pt x="16713" y="22285"/>
                    <a:pt x="16713" y="19783"/>
                  </a:cubicBezTo>
                  <a:cubicBezTo>
                    <a:pt x="16746" y="18515"/>
                    <a:pt x="16679" y="17214"/>
                    <a:pt x="16513" y="15947"/>
                  </a:cubicBezTo>
                  <a:cubicBezTo>
                    <a:pt x="16446" y="15246"/>
                    <a:pt x="16312" y="14579"/>
                    <a:pt x="16146" y="13879"/>
                  </a:cubicBezTo>
                  <a:cubicBezTo>
                    <a:pt x="16046" y="13512"/>
                    <a:pt x="15946" y="13145"/>
                    <a:pt x="15812" y="12778"/>
                  </a:cubicBezTo>
                  <a:cubicBezTo>
                    <a:pt x="15745" y="12611"/>
                    <a:pt x="15645" y="12378"/>
                    <a:pt x="15545" y="12177"/>
                  </a:cubicBezTo>
                  <a:lnTo>
                    <a:pt x="15345" y="11844"/>
                  </a:lnTo>
                  <a:lnTo>
                    <a:pt x="15278" y="11677"/>
                  </a:lnTo>
                  <a:lnTo>
                    <a:pt x="15178" y="11577"/>
                  </a:lnTo>
                  <a:cubicBezTo>
                    <a:pt x="13811" y="9375"/>
                    <a:pt x="12176" y="7341"/>
                    <a:pt x="10308" y="5539"/>
                  </a:cubicBezTo>
                  <a:cubicBezTo>
                    <a:pt x="9441" y="4639"/>
                    <a:pt x="8507" y="3771"/>
                    <a:pt x="7540" y="2937"/>
                  </a:cubicBezTo>
                  <a:cubicBezTo>
                    <a:pt x="7073" y="2537"/>
                    <a:pt x="6606" y="2137"/>
                    <a:pt x="6105" y="1737"/>
                  </a:cubicBezTo>
                  <a:cubicBezTo>
                    <a:pt x="5605" y="1303"/>
                    <a:pt x="5138" y="969"/>
                    <a:pt x="4571" y="536"/>
                  </a:cubicBezTo>
                  <a:cubicBezTo>
                    <a:pt x="4101" y="176"/>
                    <a:pt x="3539" y="0"/>
                    <a:pt x="298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1143;p49">
              <a:extLst>
                <a:ext uri="{FF2B5EF4-FFF2-40B4-BE49-F238E27FC236}">
                  <a16:creationId xmlns:a16="http://schemas.microsoft.com/office/drawing/2014/main" id="{DAEE0138-7425-C78A-6762-F0E75D5045B3}"/>
                </a:ext>
              </a:extLst>
            </p:cNvPr>
            <p:cNvSpPr/>
            <p:nvPr/>
          </p:nvSpPr>
          <p:spPr>
            <a:xfrm flipH="1">
              <a:off x="2500511" y="1432034"/>
              <a:ext cx="98514" cy="149670"/>
            </a:xfrm>
            <a:custGeom>
              <a:avLst/>
              <a:gdLst/>
              <a:ahLst/>
              <a:cxnLst/>
              <a:rect l="l" t="t" r="r" b="b"/>
              <a:pathLst>
                <a:path w="3370" h="5120" extrusionOk="0">
                  <a:moveTo>
                    <a:pt x="870" y="1"/>
                  </a:moveTo>
                  <a:cubicBezTo>
                    <a:pt x="799" y="1"/>
                    <a:pt x="731" y="13"/>
                    <a:pt x="668" y="37"/>
                  </a:cubicBezTo>
                  <a:cubicBezTo>
                    <a:pt x="34" y="304"/>
                    <a:pt x="0" y="1638"/>
                    <a:pt x="568" y="3039"/>
                  </a:cubicBezTo>
                  <a:cubicBezTo>
                    <a:pt x="1069" y="4249"/>
                    <a:pt x="1884" y="5120"/>
                    <a:pt x="2504" y="5120"/>
                  </a:cubicBezTo>
                  <a:cubicBezTo>
                    <a:pt x="2585" y="5120"/>
                    <a:pt x="2663" y="5105"/>
                    <a:pt x="2736" y="5074"/>
                  </a:cubicBezTo>
                  <a:cubicBezTo>
                    <a:pt x="3336" y="4807"/>
                    <a:pt x="3370" y="3473"/>
                    <a:pt x="2802" y="2105"/>
                  </a:cubicBezTo>
                  <a:cubicBezTo>
                    <a:pt x="2296" y="853"/>
                    <a:pt x="1469" y="1"/>
                    <a:pt x="87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1144;p49">
              <a:extLst>
                <a:ext uri="{FF2B5EF4-FFF2-40B4-BE49-F238E27FC236}">
                  <a16:creationId xmlns:a16="http://schemas.microsoft.com/office/drawing/2014/main" id="{AE126401-E83E-7FD7-F779-FFDF1ADAD44F}"/>
                </a:ext>
              </a:extLst>
            </p:cNvPr>
            <p:cNvSpPr/>
            <p:nvPr/>
          </p:nvSpPr>
          <p:spPr>
            <a:xfrm flipH="1">
              <a:off x="2504399" y="1880227"/>
              <a:ext cx="132657" cy="109710"/>
            </a:xfrm>
            <a:custGeom>
              <a:avLst/>
              <a:gdLst/>
              <a:ahLst/>
              <a:cxnLst/>
              <a:rect l="l" t="t" r="r" b="b"/>
              <a:pathLst>
                <a:path w="4538" h="3753" extrusionOk="0">
                  <a:moveTo>
                    <a:pt x="2671" y="1"/>
                  </a:moveTo>
                  <a:cubicBezTo>
                    <a:pt x="2593" y="1"/>
                    <a:pt x="2515" y="6"/>
                    <a:pt x="2436" y="16"/>
                  </a:cubicBezTo>
                  <a:cubicBezTo>
                    <a:pt x="1802" y="116"/>
                    <a:pt x="1268" y="550"/>
                    <a:pt x="1035" y="1150"/>
                  </a:cubicBezTo>
                  <a:lnTo>
                    <a:pt x="1" y="3686"/>
                  </a:lnTo>
                  <a:lnTo>
                    <a:pt x="4404" y="3752"/>
                  </a:lnTo>
                  <a:cubicBezTo>
                    <a:pt x="4537" y="3018"/>
                    <a:pt x="4537" y="2318"/>
                    <a:pt x="4504" y="1617"/>
                  </a:cubicBezTo>
                  <a:cubicBezTo>
                    <a:pt x="4381" y="696"/>
                    <a:pt x="3579" y="1"/>
                    <a:pt x="2671" y="1"/>
                  </a:cubicBezTo>
                  <a:close/>
                </a:path>
              </a:pathLst>
            </a:custGeom>
            <a:solidFill>
              <a:srgbClr val="80ED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1145;p49">
              <a:extLst>
                <a:ext uri="{FF2B5EF4-FFF2-40B4-BE49-F238E27FC236}">
                  <a16:creationId xmlns:a16="http://schemas.microsoft.com/office/drawing/2014/main" id="{E7EB746F-8ECD-A00D-C37D-AD170E7078E3}"/>
                </a:ext>
              </a:extLst>
            </p:cNvPr>
            <p:cNvSpPr/>
            <p:nvPr/>
          </p:nvSpPr>
          <p:spPr>
            <a:xfrm flipH="1">
              <a:off x="2508316" y="1987949"/>
              <a:ext cx="128740" cy="82903"/>
            </a:xfrm>
            <a:custGeom>
              <a:avLst/>
              <a:gdLst/>
              <a:ahLst/>
              <a:cxnLst/>
              <a:rect l="l" t="t" r="r" b="b"/>
              <a:pathLst>
                <a:path w="4404" h="2836" extrusionOk="0">
                  <a:moveTo>
                    <a:pt x="1" y="1"/>
                  </a:moveTo>
                  <a:lnTo>
                    <a:pt x="601" y="2836"/>
                  </a:lnTo>
                  <a:lnTo>
                    <a:pt x="4270" y="2702"/>
                  </a:lnTo>
                  <a:lnTo>
                    <a:pt x="4404" y="6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1146;p49">
              <a:extLst>
                <a:ext uri="{FF2B5EF4-FFF2-40B4-BE49-F238E27FC236}">
                  <a16:creationId xmlns:a16="http://schemas.microsoft.com/office/drawing/2014/main" id="{DE48216E-734F-5D7E-88FF-A4629119A8A3}"/>
                </a:ext>
              </a:extLst>
            </p:cNvPr>
            <p:cNvSpPr/>
            <p:nvPr/>
          </p:nvSpPr>
          <p:spPr>
            <a:xfrm flipH="1">
              <a:off x="3063149" y="760067"/>
              <a:ext cx="101437" cy="139878"/>
            </a:xfrm>
            <a:custGeom>
              <a:avLst/>
              <a:gdLst/>
              <a:ahLst/>
              <a:cxnLst/>
              <a:rect l="l" t="t" r="r" b="b"/>
              <a:pathLst>
                <a:path w="3470" h="4785" extrusionOk="0">
                  <a:moveTo>
                    <a:pt x="1877" y="1"/>
                  </a:moveTo>
                  <a:cubicBezTo>
                    <a:pt x="1025" y="1"/>
                    <a:pt x="261" y="969"/>
                    <a:pt x="134" y="2209"/>
                  </a:cubicBezTo>
                  <a:cubicBezTo>
                    <a:pt x="0" y="3544"/>
                    <a:pt x="567" y="4678"/>
                    <a:pt x="1468" y="4778"/>
                  </a:cubicBezTo>
                  <a:cubicBezTo>
                    <a:pt x="1508" y="4783"/>
                    <a:pt x="1548" y="4785"/>
                    <a:pt x="1588" y="4785"/>
                  </a:cubicBezTo>
                  <a:cubicBezTo>
                    <a:pt x="2411" y="4785"/>
                    <a:pt x="3177" y="3817"/>
                    <a:pt x="3336" y="2576"/>
                  </a:cubicBezTo>
                  <a:cubicBezTo>
                    <a:pt x="3469" y="1275"/>
                    <a:pt x="2869" y="108"/>
                    <a:pt x="2002" y="8"/>
                  </a:cubicBezTo>
                  <a:cubicBezTo>
                    <a:pt x="1960" y="3"/>
                    <a:pt x="1919" y="1"/>
                    <a:pt x="187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1147;p49">
              <a:extLst>
                <a:ext uri="{FF2B5EF4-FFF2-40B4-BE49-F238E27FC236}">
                  <a16:creationId xmlns:a16="http://schemas.microsoft.com/office/drawing/2014/main" id="{CAFD9E59-F8FE-FFAB-E219-8EA4364A0BAF}"/>
                </a:ext>
              </a:extLst>
            </p:cNvPr>
            <p:cNvSpPr/>
            <p:nvPr/>
          </p:nvSpPr>
          <p:spPr>
            <a:xfrm flipH="1">
              <a:off x="3202003" y="756150"/>
              <a:ext cx="76385" cy="45749"/>
            </a:xfrm>
            <a:custGeom>
              <a:avLst/>
              <a:gdLst/>
              <a:ahLst/>
              <a:cxnLst/>
              <a:rect l="l" t="t" r="r" b="b"/>
              <a:pathLst>
                <a:path w="2613" h="1565" extrusionOk="0">
                  <a:moveTo>
                    <a:pt x="2137" y="0"/>
                  </a:moveTo>
                  <a:cubicBezTo>
                    <a:pt x="2112" y="0"/>
                    <a:pt x="2086" y="3"/>
                    <a:pt x="2059" y="8"/>
                  </a:cubicBezTo>
                  <a:lnTo>
                    <a:pt x="558" y="108"/>
                  </a:lnTo>
                  <a:cubicBezTo>
                    <a:pt x="324" y="108"/>
                    <a:pt x="157" y="242"/>
                    <a:pt x="124" y="475"/>
                  </a:cubicBezTo>
                  <a:lnTo>
                    <a:pt x="57" y="1076"/>
                  </a:lnTo>
                  <a:cubicBezTo>
                    <a:pt x="0" y="1332"/>
                    <a:pt x="211" y="1564"/>
                    <a:pt x="461" y="1564"/>
                  </a:cubicBezTo>
                  <a:cubicBezTo>
                    <a:pt x="503" y="1564"/>
                    <a:pt x="547" y="1557"/>
                    <a:pt x="591" y="1543"/>
                  </a:cubicBezTo>
                  <a:lnTo>
                    <a:pt x="2025" y="1209"/>
                  </a:lnTo>
                  <a:cubicBezTo>
                    <a:pt x="2125" y="1176"/>
                    <a:pt x="2259" y="1076"/>
                    <a:pt x="2292" y="976"/>
                  </a:cubicBezTo>
                  <a:lnTo>
                    <a:pt x="2459" y="609"/>
                  </a:lnTo>
                  <a:cubicBezTo>
                    <a:pt x="2612" y="333"/>
                    <a:pt x="2427" y="0"/>
                    <a:pt x="2137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1148;p49">
              <a:extLst>
                <a:ext uri="{FF2B5EF4-FFF2-40B4-BE49-F238E27FC236}">
                  <a16:creationId xmlns:a16="http://schemas.microsoft.com/office/drawing/2014/main" id="{28058662-8F81-0D41-2B4E-EADE36037F13}"/>
                </a:ext>
              </a:extLst>
            </p:cNvPr>
            <p:cNvSpPr/>
            <p:nvPr/>
          </p:nvSpPr>
          <p:spPr>
            <a:xfrm flipH="1">
              <a:off x="3343196" y="759160"/>
              <a:ext cx="39727" cy="41656"/>
            </a:xfrm>
            <a:custGeom>
              <a:avLst/>
              <a:gdLst/>
              <a:ahLst/>
              <a:cxnLst/>
              <a:rect l="l" t="t" r="r" b="b"/>
              <a:pathLst>
                <a:path w="1359" h="1425" extrusionOk="0">
                  <a:moveTo>
                    <a:pt x="190" y="0"/>
                  </a:moveTo>
                  <a:cubicBezTo>
                    <a:pt x="78" y="0"/>
                    <a:pt x="1" y="120"/>
                    <a:pt x="31" y="239"/>
                  </a:cubicBezTo>
                  <a:lnTo>
                    <a:pt x="264" y="939"/>
                  </a:lnTo>
                  <a:cubicBezTo>
                    <a:pt x="298" y="973"/>
                    <a:pt x="331" y="1040"/>
                    <a:pt x="364" y="1040"/>
                  </a:cubicBezTo>
                  <a:lnTo>
                    <a:pt x="1065" y="1406"/>
                  </a:lnTo>
                  <a:cubicBezTo>
                    <a:pt x="1089" y="1419"/>
                    <a:pt x="1115" y="1424"/>
                    <a:pt x="1140" y="1424"/>
                  </a:cubicBezTo>
                  <a:cubicBezTo>
                    <a:pt x="1253" y="1424"/>
                    <a:pt x="1359" y="1315"/>
                    <a:pt x="1332" y="1206"/>
                  </a:cubicBezTo>
                  <a:lnTo>
                    <a:pt x="1098" y="172"/>
                  </a:lnTo>
                  <a:cubicBezTo>
                    <a:pt x="1065" y="106"/>
                    <a:pt x="998" y="39"/>
                    <a:pt x="931" y="39"/>
                  </a:cubicBezTo>
                  <a:lnTo>
                    <a:pt x="231" y="5"/>
                  </a:lnTo>
                  <a:cubicBezTo>
                    <a:pt x="217" y="2"/>
                    <a:pt x="203" y="0"/>
                    <a:pt x="19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1149;p49">
              <a:extLst>
                <a:ext uri="{FF2B5EF4-FFF2-40B4-BE49-F238E27FC236}">
                  <a16:creationId xmlns:a16="http://schemas.microsoft.com/office/drawing/2014/main" id="{75DD761E-F1D2-C048-F4AC-1C2AB3DDDE3B}"/>
                </a:ext>
              </a:extLst>
            </p:cNvPr>
            <p:cNvSpPr/>
            <p:nvPr/>
          </p:nvSpPr>
          <p:spPr>
            <a:xfrm flipH="1">
              <a:off x="2794999" y="1210773"/>
              <a:ext cx="177500" cy="813277"/>
            </a:xfrm>
            <a:custGeom>
              <a:avLst/>
              <a:gdLst/>
              <a:ahLst/>
              <a:cxnLst/>
              <a:rect l="l" t="t" r="r" b="b"/>
              <a:pathLst>
                <a:path w="6072" h="27821" extrusionOk="0">
                  <a:moveTo>
                    <a:pt x="2669" y="1"/>
                  </a:moveTo>
                  <a:cubicBezTo>
                    <a:pt x="2603" y="1"/>
                    <a:pt x="2569" y="34"/>
                    <a:pt x="2569" y="101"/>
                  </a:cubicBezTo>
                  <a:cubicBezTo>
                    <a:pt x="2603" y="2669"/>
                    <a:pt x="2769" y="5438"/>
                    <a:pt x="3103" y="8340"/>
                  </a:cubicBezTo>
                  <a:cubicBezTo>
                    <a:pt x="3370" y="10775"/>
                    <a:pt x="3737" y="13210"/>
                    <a:pt x="4204" y="15879"/>
                  </a:cubicBezTo>
                  <a:cubicBezTo>
                    <a:pt x="4471" y="17280"/>
                    <a:pt x="4771" y="18714"/>
                    <a:pt x="5104" y="20315"/>
                  </a:cubicBezTo>
                  <a:cubicBezTo>
                    <a:pt x="5805" y="23718"/>
                    <a:pt x="3537" y="27020"/>
                    <a:pt x="101" y="27587"/>
                  </a:cubicBezTo>
                  <a:cubicBezTo>
                    <a:pt x="34" y="27587"/>
                    <a:pt x="1" y="27654"/>
                    <a:pt x="1" y="27721"/>
                  </a:cubicBezTo>
                  <a:cubicBezTo>
                    <a:pt x="1" y="27754"/>
                    <a:pt x="67" y="27821"/>
                    <a:pt x="101" y="27821"/>
                  </a:cubicBezTo>
                  <a:lnTo>
                    <a:pt x="134" y="27787"/>
                  </a:lnTo>
                  <a:cubicBezTo>
                    <a:pt x="3703" y="27220"/>
                    <a:pt x="6072" y="23785"/>
                    <a:pt x="5304" y="20249"/>
                  </a:cubicBezTo>
                  <a:cubicBezTo>
                    <a:pt x="4971" y="18681"/>
                    <a:pt x="4671" y="17213"/>
                    <a:pt x="4437" y="15812"/>
                  </a:cubicBezTo>
                  <a:cubicBezTo>
                    <a:pt x="3937" y="13177"/>
                    <a:pt x="3603" y="10742"/>
                    <a:pt x="3303" y="8307"/>
                  </a:cubicBezTo>
                  <a:cubicBezTo>
                    <a:pt x="3003" y="5438"/>
                    <a:pt x="2803" y="2669"/>
                    <a:pt x="2803" y="101"/>
                  </a:cubicBezTo>
                  <a:cubicBezTo>
                    <a:pt x="2803" y="34"/>
                    <a:pt x="2736" y="1"/>
                    <a:pt x="266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C97DA804-453F-E7BB-96D2-BA2552DCEBE1}"/>
              </a:ext>
            </a:extLst>
          </p:cNvPr>
          <p:cNvSpPr txBox="1"/>
          <p:nvPr/>
        </p:nvSpPr>
        <p:spPr>
          <a:xfrm>
            <a:off x="5054984" y="996534"/>
            <a:ext cx="286950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" sz="5400" b="1" dirty="0"/>
              <a:t>Thanks</a:t>
            </a:r>
            <a:r>
              <a:rPr lang="en" sz="5400" dirty="0"/>
              <a:t>!</a:t>
            </a:r>
            <a:endParaRPr lang="en-US" sz="5400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D70938F-8325-F303-4631-5C83C475E62C}"/>
              </a:ext>
            </a:extLst>
          </p:cNvPr>
          <p:cNvSpPr txBox="1"/>
          <p:nvPr/>
        </p:nvSpPr>
        <p:spPr>
          <a:xfrm>
            <a:off x="5208530" y="2078411"/>
            <a:ext cx="276898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Do you have any questions?</a:t>
            </a:r>
          </a:p>
        </p:txBody>
      </p:sp>
    </p:spTree>
    <p:extLst>
      <p:ext uri="{BB962C8B-B14F-4D97-AF65-F5344CB8AC3E}">
        <p14:creationId xmlns:p14="http://schemas.microsoft.com/office/powerpoint/2010/main" val="6002676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28"/>
          <p:cNvSpPr/>
          <p:nvPr/>
        </p:nvSpPr>
        <p:spPr>
          <a:xfrm>
            <a:off x="819039" y="1128005"/>
            <a:ext cx="885900" cy="839397"/>
          </a:xfrm>
          <a:prstGeom prst="ellipse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1">
              <a:latin typeface="+mj-lt"/>
            </a:endParaRPr>
          </a:p>
        </p:txBody>
      </p:sp>
      <p:sp>
        <p:nvSpPr>
          <p:cNvPr id="241" name="Google Shape;241;p28"/>
          <p:cNvSpPr txBox="1">
            <a:spLocks noGrp="1"/>
          </p:cNvSpPr>
          <p:nvPr>
            <p:ph type="title" idx="6"/>
          </p:nvPr>
        </p:nvSpPr>
        <p:spPr>
          <a:xfrm>
            <a:off x="720000" y="387600"/>
            <a:ext cx="7704000" cy="61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+mj-lt"/>
              </a:rPr>
              <a:t>Table of Contents</a:t>
            </a:r>
            <a:endParaRPr b="1">
              <a:latin typeface="+mj-lt"/>
            </a:endParaRPr>
          </a:p>
        </p:txBody>
      </p:sp>
      <p:sp>
        <p:nvSpPr>
          <p:cNvPr id="242" name="Google Shape;242;p28"/>
          <p:cNvSpPr txBox="1">
            <a:spLocks noGrp="1"/>
          </p:cNvSpPr>
          <p:nvPr>
            <p:ph type="subTitle" idx="1"/>
          </p:nvPr>
        </p:nvSpPr>
        <p:spPr>
          <a:xfrm>
            <a:off x="1796379" y="1342083"/>
            <a:ext cx="1746921" cy="45641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1400" b="1" i="0" dirty="0">
                <a:solidFill>
                  <a:schemeClr val="tx1"/>
                </a:solidFill>
                <a:effectLst/>
                <a:latin typeface="+mj-lt"/>
              </a:rPr>
              <a:t>Introduction</a:t>
            </a:r>
            <a:endParaRPr sz="1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43" name="Google Shape;243;p28"/>
          <p:cNvSpPr txBox="1">
            <a:spLocks noGrp="1"/>
          </p:cNvSpPr>
          <p:nvPr>
            <p:ph type="title"/>
          </p:nvPr>
        </p:nvSpPr>
        <p:spPr>
          <a:xfrm>
            <a:off x="819039" y="1217939"/>
            <a:ext cx="885900" cy="70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b="1" dirty="0">
                <a:latin typeface="+mj-lt"/>
              </a:rPr>
              <a:t>1</a:t>
            </a:r>
          </a:p>
        </p:txBody>
      </p:sp>
      <p:sp>
        <p:nvSpPr>
          <p:cNvPr id="12" name="Google Shape;235;p28">
            <a:extLst>
              <a:ext uri="{FF2B5EF4-FFF2-40B4-BE49-F238E27FC236}">
                <a16:creationId xmlns:a16="http://schemas.microsoft.com/office/drawing/2014/main" id="{E64BC7B2-5941-C002-1CE7-D8811A8E77C6}"/>
              </a:ext>
            </a:extLst>
          </p:cNvPr>
          <p:cNvSpPr/>
          <p:nvPr/>
        </p:nvSpPr>
        <p:spPr>
          <a:xfrm>
            <a:off x="819039" y="2057336"/>
            <a:ext cx="885900" cy="839397"/>
          </a:xfrm>
          <a:prstGeom prst="ellipse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1">
              <a:latin typeface="+mj-lt"/>
            </a:endParaRPr>
          </a:p>
        </p:txBody>
      </p:sp>
      <p:sp>
        <p:nvSpPr>
          <p:cNvPr id="13" name="Google Shape;235;p28">
            <a:extLst>
              <a:ext uri="{FF2B5EF4-FFF2-40B4-BE49-F238E27FC236}">
                <a16:creationId xmlns:a16="http://schemas.microsoft.com/office/drawing/2014/main" id="{C108ABC8-5D33-1BAB-17A1-93C6B383635C}"/>
              </a:ext>
            </a:extLst>
          </p:cNvPr>
          <p:cNvSpPr/>
          <p:nvPr/>
        </p:nvSpPr>
        <p:spPr>
          <a:xfrm>
            <a:off x="819039" y="3086164"/>
            <a:ext cx="885900" cy="839397"/>
          </a:xfrm>
          <a:prstGeom prst="ellipse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1">
              <a:latin typeface="+mj-lt"/>
            </a:endParaRPr>
          </a:p>
        </p:txBody>
      </p:sp>
      <p:sp>
        <p:nvSpPr>
          <p:cNvPr id="14" name="Google Shape;235;p28">
            <a:extLst>
              <a:ext uri="{FF2B5EF4-FFF2-40B4-BE49-F238E27FC236}">
                <a16:creationId xmlns:a16="http://schemas.microsoft.com/office/drawing/2014/main" id="{E7259C39-2B25-8189-74FE-6BB3F3E5FB8F}"/>
              </a:ext>
            </a:extLst>
          </p:cNvPr>
          <p:cNvSpPr/>
          <p:nvPr/>
        </p:nvSpPr>
        <p:spPr>
          <a:xfrm>
            <a:off x="819039" y="4101194"/>
            <a:ext cx="885900" cy="839397"/>
          </a:xfrm>
          <a:prstGeom prst="ellipse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1">
              <a:latin typeface="+mj-lt"/>
            </a:endParaRPr>
          </a:p>
        </p:txBody>
      </p:sp>
      <p:sp>
        <p:nvSpPr>
          <p:cNvPr id="15" name="Google Shape;235;p28">
            <a:extLst>
              <a:ext uri="{FF2B5EF4-FFF2-40B4-BE49-F238E27FC236}">
                <a16:creationId xmlns:a16="http://schemas.microsoft.com/office/drawing/2014/main" id="{3E65BE15-27CC-30FB-55E8-7DEBA4B15577}"/>
              </a:ext>
            </a:extLst>
          </p:cNvPr>
          <p:cNvSpPr/>
          <p:nvPr/>
        </p:nvSpPr>
        <p:spPr>
          <a:xfrm>
            <a:off x="3790839" y="1109069"/>
            <a:ext cx="885900" cy="839397"/>
          </a:xfrm>
          <a:prstGeom prst="ellipse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1">
              <a:latin typeface="+mj-lt"/>
            </a:endParaRPr>
          </a:p>
        </p:txBody>
      </p:sp>
      <p:sp>
        <p:nvSpPr>
          <p:cNvPr id="16" name="Google Shape;235;p28">
            <a:extLst>
              <a:ext uri="{FF2B5EF4-FFF2-40B4-BE49-F238E27FC236}">
                <a16:creationId xmlns:a16="http://schemas.microsoft.com/office/drawing/2014/main" id="{3384C1D1-4175-A7BA-6FBA-B5BB550CFC5F}"/>
              </a:ext>
            </a:extLst>
          </p:cNvPr>
          <p:cNvSpPr/>
          <p:nvPr/>
        </p:nvSpPr>
        <p:spPr>
          <a:xfrm>
            <a:off x="3790839" y="2057336"/>
            <a:ext cx="885900" cy="839397"/>
          </a:xfrm>
          <a:prstGeom prst="ellipse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1">
              <a:latin typeface="+mj-lt"/>
            </a:endParaRPr>
          </a:p>
        </p:txBody>
      </p:sp>
      <p:sp>
        <p:nvSpPr>
          <p:cNvPr id="17" name="Google Shape;235;p28">
            <a:extLst>
              <a:ext uri="{FF2B5EF4-FFF2-40B4-BE49-F238E27FC236}">
                <a16:creationId xmlns:a16="http://schemas.microsoft.com/office/drawing/2014/main" id="{7F4857F1-F359-949C-8FDC-CBD8AFA7B21B}"/>
              </a:ext>
            </a:extLst>
          </p:cNvPr>
          <p:cNvSpPr/>
          <p:nvPr/>
        </p:nvSpPr>
        <p:spPr>
          <a:xfrm>
            <a:off x="3790839" y="3086163"/>
            <a:ext cx="885900" cy="839397"/>
          </a:xfrm>
          <a:prstGeom prst="ellipse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1">
              <a:latin typeface="+mj-lt"/>
            </a:endParaRPr>
          </a:p>
        </p:txBody>
      </p:sp>
      <p:sp>
        <p:nvSpPr>
          <p:cNvPr id="18" name="Google Shape;235;p28">
            <a:extLst>
              <a:ext uri="{FF2B5EF4-FFF2-40B4-BE49-F238E27FC236}">
                <a16:creationId xmlns:a16="http://schemas.microsoft.com/office/drawing/2014/main" id="{68740619-BA6F-46C9-6406-A86AE5D8B373}"/>
              </a:ext>
            </a:extLst>
          </p:cNvPr>
          <p:cNvSpPr/>
          <p:nvPr/>
        </p:nvSpPr>
        <p:spPr>
          <a:xfrm>
            <a:off x="3790839" y="4101193"/>
            <a:ext cx="885900" cy="839397"/>
          </a:xfrm>
          <a:prstGeom prst="ellipse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1"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B1035DD-0CAF-4AD1-FC74-D7D7E7DB4981}"/>
              </a:ext>
            </a:extLst>
          </p:cNvPr>
          <p:cNvSpPr txBox="1"/>
          <p:nvPr/>
        </p:nvSpPr>
        <p:spPr>
          <a:xfrm>
            <a:off x="1796379" y="2263973"/>
            <a:ext cx="199446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1400" b="1" i="0" dirty="0">
                <a:solidFill>
                  <a:schemeClr val="tx1"/>
                </a:solidFill>
                <a:effectLst/>
                <a:latin typeface="+mj-lt"/>
              </a:rPr>
              <a:t>Hexapod Anatomy and 3D Printed Parts </a:t>
            </a:r>
            <a:endParaRPr lang="en-US" sz="1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9BEAC14-0DB7-4D7B-AE40-9BA8623F8332}"/>
              </a:ext>
            </a:extLst>
          </p:cNvPr>
          <p:cNvSpPr txBox="1"/>
          <p:nvPr/>
        </p:nvSpPr>
        <p:spPr>
          <a:xfrm>
            <a:off x="1796379" y="3345006"/>
            <a:ext cx="180119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b="1" i="0" dirty="0">
                <a:solidFill>
                  <a:schemeClr val="tx1"/>
                </a:solidFill>
                <a:effectLst/>
                <a:latin typeface="+mj-lt"/>
              </a:rPr>
              <a:t>Hardware Setup</a:t>
            </a:r>
            <a:endParaRPr lang="en-US" sz="1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A93BA05-4E7A-1276-065C-CCE2ADCB07AC}"/>
              </a:ext>
            </a:extLst>
          </p:cNvPr>
          <p:cNvSpPr txBox="1"/>
          <p:nvPr/>
        </p:nvSpPr>
        <p:spPr>
          <a:xfrm>
            <a:off x="1796379" y="4367002"/>
            <a:ext cx="166265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1400" b="1" dirty="0">
                <a:latin typeface="+mj-lt"/>
              </a:rPr>
              <a:t>Software </a:t>
            </a:r>
          </a:p>
        </p:txBody>
      </p:sp>
      <p:sp>
        <p:nvSpPr>
          <p:cNvPr id="27" name="Google Shape;235;p28">
            <a:extLst>
              <a:ext uri="{FF2B5EF4-FFF2-40B4-BE49-F238E27FC236}">
                <a16:creationId xmlns:a16="http://schemas.microsoft.com/office/drawing/2014/main" id="{0E4D84A8-81CC-AEFA-826E-30609F9E46E0}"/>
              </a:ext>
            </a:extLst>
          </p:cNvPr>
          <p:cNvSpPr/>
          <p:nvPr/>
        </p:nvSpPr>
        <p:spPr>
          <a:xfrm>
            <a:off x="819039" y="2066899"/>
            <a:ext cx="885900" cy="839397"/>
          </a:xfrm>
          <a:prstGeom prst="ellipse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1">
              <a:latin typeface="+mj-lt"/>
            </a:endParaRPr>
          </a:p>
        </p:txBody>
      </p:sp>
      <p:sp>
        <p:nvSpPr>
          <p:cNvPr id="28" name="Google Shape;243;p28">
            <a:extLst>
              <a:ext uri="{FF2B5EF4-FFF2-40B4-BE49-F238E27FC236}">
                <a16:creationId xmlns:a16="http://schemas.microsoft.com/office/drawing/2014/main" id="{9EF866BD-9273-45BF-85E9-BC872F63991E}"/>
              </a:ext>
            </a:extLst>
          </p:cNvPr>
          <p:cNvSpPr txBox="1">
            <a:spLocks/>
          </p:cNvSpPr>
          <p:nvPr/>
        </p:nvSpPr>
        <p:spPr>
          <a:xfrm>
            <a:off x="819039" y="2156833"/>
            <a:ext cx="885900" cy="70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Poppins Black"/>
              <a:buNone/>
              <a:defRPr sz="4800" b="0" i="0" u="none" strike="noStrike" cap="none">
                <a:solidFill>
                  <a:schemeClr val="lt2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Poppins Black"/>
              <a:buNone/>
              <a:defRPr sz="4800" b="0" i="0" u="none" strike="noStrike" cap="none">
                <a:solidFill>
                  <a:schemeClr val="lt2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Poppins Black"/>
              <a:buNone/>
              <a:defRPr sz="4800" b="0" i="0" u="none" strike="noStrike" cap="none">
                <a:solidFill>
                  <a:schemeClr val="lt2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Poppins Black"/>
              <a:buNone/>
              <a:defRPr sz="4800" b="0" i="0" u="none" strike="noStrike" cap="none">
                <a:solidFill>
                  <a:schemeClr val="lt2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Poppins Black"/>
              <a:buNone/>
              <a:defRPr sz="4800" b="0" i="0" u="none" strike="noStrike" cap="none">
                <a:solidFill>
                  <a:schemeClr val="lt2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Poppins Black"/>
              <a:buNone/>
              <a:defRPr sz="4800" b="0" i="0" u="none" strike="noStrike" cap="none">
                <a:solidFill>
                  <a:schemeClr val="lt2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Poppins Black"/>
              <a:buNone/>
              <a:defRPr sz="4800" b="0" i="0" u="none" strike="noStrike" cap="none">
                <a:solidFill>
                  <a:schemeClr val="lt2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Poppins Black"/>
              <a:buNone/>
              <a:defRPr sz="4800" b="0" i="0" u="none" strike="noStrike" cap="none">
                <a:solidFill>
                  <a:schemeClr val="lt2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Poppins Black"/>
              <a:buNone/>
              <a:defRPr sz="4800" b="0" i="0" u="none" strike="noStrike" cap="none">
                <a:solidFill>
                  <a:schemeClr val="lt2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9pPr>
          </a:lstStyle>
          <a:p>
            <a:r>
              <a:rPr lang="en" sz="3200" b="1" dirty="0">
                <a:latin typeface="+mj-lt"/>
              </a:rPr>
              <a:t>2</a:t>
            </a:r>
          </a:p>
        </p:txBody>
      </p:sp>
      <p:sp>
        <p:nvSpPr>
          <p:cNvPr id="29" name="Google Shape;235;p28">
            <a:extLst>
              <a:ext uri="{FF2B5EF4-FFF2-40B4-BE49-F238E27FC236}">
                <a16:creationId xmlns:a16="http://schemas.microsoft.com/office/drawing/2014/main" id="{ABB2D3A1-8AF4-A88C-4053-08779AAB2CD6}"/>
              </a:ext>
            </a:extLst>
          </p:cNvPr>
          <p:cNvSpPr/>
          <p:nvPr/>
        </p:nvSpPr>
        <p:spPr>
          <a:xfrm>
            <a:off x="819039" y="3095225"/>
            <a:ext cx="885900" cy="839397"/>
          </a:xfrm>
          <a:prstGeom prst="ellipse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1">
              <a:latin typeface="+mj-lt"/>
            </a:endParaRPr>
          </a:p>
        </p:txBody>
      </p:sp>
      <p:sp>
        <p:nvSpPr>
          <p:cNvPr id="30" name="Google Shape;243;p28">
            <a:extLst>
              <a:ext uri="{FF2B5EF4-FFF2-40B4-BE49-F238E27FC236}">
                <a16:creationId xmlns:a16="http://schemas.microsoft.com/office/drawing/2014/main" id="{F4DDB7F3-1BAC-CC6C-ECE8-4B0D4B751D40}"/>
              </a:ext>
            </a:extLst>
          </p:cNvPr>
          <p:cNvSpPr txBox="1">
            <a:spLocks/>
          </p:cNvSpPr>
          <p:nvPr/>
        </p:nvSpPr>
        <p:spPr>
          <a:xfrm>
            <a:off x="819039" y="3185159"/>
            <a:ext cx="885900" cy="70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Poppins Black"/>
              <a:buNone/>
              <a:defRPr sz="4800" b="0" i="0" u="none" strike="noStrike" cap="none">
                <a:solidFill>
                  <a:schemeClr val="lt2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Poppins Black"/>
              <a:buNone/>
              <a:defRPr sz="4800" b="0" i="0" u="none" strike="noStrike" cap="none">
                <a:solidFill>
                  <a:schemeClr val="lt2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Poppins Black"/>
              <a:buNone/>
              <a:defRPr sz="4800" b="0" i="0" u="none" strike="noStrike" cap="none">
                <a:solidFill>
                  <a:schemeClr val="lt2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Poppins Black"/>
              <a:buNone/>
              <a:defRPr sz="4800" b="0" i="0" u="none" strike="noStrike" cap="none">
                <a:solidFill>
                  <a:schemeClr val="lt2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Poppins Black"/>
              <a:buNone/>
              <a:defRPr sz="4800" b="0" i="0" u="none" strike="noStrike" cap="none">
                <a:solidFill>
                  <a:schemeClr val="lt2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Poppins Black"/>
              <a:buNone/>
              <a:defRPr sz="4800" b="0" i="0" u="none" strike="noStrike" cap="none">
                <a:solidFill>
                  <a:schemeClr val="lt2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Poppins Black"/>
              <a:buNone/>
              <a:defRPr sz="4800" b="0" i="0" u="none" strike="noStrike" cap="none">
                <a:solidFill>
                  <a:schemeClr val="lt2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Poppins Black"/>
              <a:buNone/>
              <a:defRPr sz="4800" b="0" i="0" u="none" strike="noStrike" cap="none">
                <a:solidFill>
                  <a:schemeClr val="lt2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Poppins Black"/>
              <a:buNone/>
              <a:defRPr sz="4800" b="0" i="0" u="none" strike="noStrike" cap="none">
                <a:solidFill>
                  <a:schemeClr val="lt2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9pPr>
          </a:lstStyle>
          <a:p>
            <a:r>
              <a:rPr lang="en" sz="3200" b="1" dirty="0">
                <a:latin typeface="+mj-lt"/>
              </a:rPr>
              <a:t>3</a:t>
            </a:r>
          </a:p>
        </p:txBody>
      </p:sp>
      <p:sp>
        <p:nvSpPr>
          <p:cNvPr id="33" name="Google Shape;235;p28">
            <a:extLst>
              <a:ext uri="{FF2B5EF4-FFF2-40B4-BE49-F238E27FC236}">
                <a16:creationId xmlns:a16="http://schemas.microsoft.com/office/drawing/2014/main" id="{2B1F20B9-0B77-EA1D-C4F0-1E151CC02F0C}"/>
              </a:ext>
            </a:extLst>
          </p:cNvPr>
          <p:cNvSpPr/>
          <p:nvPr/>
        </p:nvSpPr>
        <p:spPr>
          <a:xfrm>
            <a:off x="819039" y="1121155"/>
            <a:ext cx="885900" cy="839397"/>
          </a:xfrm>
          <a:prstGeom prst="ellipse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1">
              <a:latin typeface="+mj-lt"/>
            </a:endParaRPr>
          </a:p>
        </p:txBody>
      </p:sp>
      <p:sp>
        <p:nvSpPr>
          <p:cNvPr id="34" name="Google Shape;243;p28">
            <a:extLst>
              <a:ext uri="{FF2B5EF4-FFF2-40B4-BE49-F238E27FC236}">
                <a16:creationId xmlns:a16="http://schemas.microsoft.com/office/drawing/2014/main" id="{1C6F0AE4-98FE-551D-CEBE-4E3751099EE0}"/>
              </a:ext>
            </a:extLst>
          </p:cNvPr>
          <p:cNvSpPr txBox="1">
            <a:spLocks/>
          </p:cNvSpPr>
          <p:nvPr/>
        </p:nvSpPr>
        <p:spPr>
          <a:xfrm>
            <a:off x="819039" y="1211089"/>
            <a:ext cx="885900" cy="70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Poppins Black"/>
              <a:buNone/>
              <a:defRPr sz="4800" b="0" i="0" u="none" strike="noStrike" cap="none">
                <a:solidFill>
                  <a:schemeClr val="lt2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Poppins Black"/>
              <a:buNone/>
              <a:defRPr sz="4800" b="0" i="0" u="none" strike="noStrike" cap="none">
                <a:solidFill>
                  <a:schemeClr val="lt2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Poppins Black"/>
              <a:buNone/>
              <a:defRPr sz="4800" b="0" i="0" u="none" strike="noStrike" cap="none">
                <a:solidFill>
                  <a:schemeClr val="lt2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Poppins Black"/>
              <a:buNone/>
              <a:defRPr sz="4800" b="0" i="0" u="none" strike="noStrike" cap="none">
                <a:solidFill>
                  <a:schemeClr val="lt2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Poppins Black"/>
              <a:buNone/>
              <a:defRPr sz="4800" b="0" i="0" u="none" strike="noStrike" cap="none">
                <a:solidFill>
                  <a:schemeClr val="lt2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Poppins Black"/>
              <a:buNone/>
              <a:defRPr sz="4800" b="0" i="0" u="none" strike="noStrike" cap="none">
                <a:solidFill>
                  <a:schemeClr val="lt2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Poppins Black"/>
              <a:buNone/>
              <a:defRPr sz="4800" b="0" i="0" u="none" strike="noStrike" cap="none">
                <a:solidFill>
                  <a:schemeClr val="lt2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Poppins Black"/>
              <a:buNone/>
              <a:defRPr sz="4800" b="0" i="0" u="none" strike="noStrike" cap="none">
                <a:solidFill>
                  <a:schemeClr val="lt2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Poppins Black"/>
              <a:buNone/>
              <a:defRPr sz="4800" b="0" i="0" u="none" strike="noStrike" cap="none">
                <a:solidFill>
                  <a:schemeClr val="lt2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9pPr>
          </a:lstStyle>
          <a:p>
            <a:r>
              <a:rPr lang="en" sz="3200" b="1">
                <a:latin typeface="+mj-lt"/>
              </a:rPr>
              <a:t>1</a:t>
            </a:r>
            <a:endParaRPr lang="en" sz="3200" b="1" dirty="0">
              <a:latin typeface="+mj-lt"/>
            </a:endParaRPr>
          </a:p>
        </p:txBody>
      </p:sp>
      <p:sp>
        <p:nvSpPr>
          <p:cNvPr id="35" name="Google Shape;235;p28">
            <a:extLst>
              <a:ext uri="{FF2B5EF4-FFF2-40B4-BE49-F238E27FC236}">
                <a16:creationId xmlns:a16="http://schemas.microsoft.com/office/drawing/2014/main" id="{89A1DC78-2339-0A36-C6D9-3917CA05540F}"/>
              </a:ext>
            </a:extLst>
          </p:cNvPr>
          <p:cNvSpPr/>
          <p:nvPr/>
        </p:nvSpPr>
        <p:spPr>
          <a:xfrm>
            <a:off x="819039" y="4094343"/>
            <a:ext cx="885900" cy="839397"/>
          </a:xfrm>
          <a:prstGeom prst="ellipse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1">
              <a:latin typeface="+mj-lt"/>
            </a:endParaRPr>
          </a:p>
        </p:txBody>
      </p:sp>
      <p:sp>
        <p:nvSpPr>
          <p:cNvPr id="36" name="Google Shape;243;p28">
            <a:extLst>
              <a:ext uri="{FF2B5EF4-FFF2-40B4-BE49-F238E27FC236}">
                <a16:creationId xmlns:a16="http://schemas.microsoft.com/office/drawing/2014/main" id="{2232E369-321D-970C-E9F3-02DDD5A73E7D}"/>
              </a:ext>
            </a:extLst>
          </p:cNvPr>
          <p:cNvSpPr txBox="1">
            <a:spLocks/>
          </p:cNvSpPr>
          <p:nvPr/>
        </p:nvSpPr>
        <p:spPr>
          <a:xfrm>
            <a:off x="819039" y="4184277"/>
            <a:ext cx="885900" cy="70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Poppins Black"/>
              <a:buNone/>
              <a:defRPr sz="4800" b="0" i="0" u="none" strike="noStrike" cap="none">
                <a:solidFill>
                  <a:schemeClr val="lt2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Poppins Black"/>
              <a:buNone/>
              <a:defRPr sz="4800" b="0" i="0" u="none" strike="noStrike" cap="none">
                <a:solidFill>
                  <a:schemeClr val="lt2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Poppins Black"/>
              <a:buNone/>
              <a:defRPr sz="4800" b="0" i="0" u="none" strike="noStrike" cap="none">
                <a:solidFill>
                  <a:schemeClr val="lt2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Poppins Black"/>
              <a:buNone/>
              <a:defRPr sz="4800" b="0" i="0" u="none" strike="noStrike" cap="none">
                <a:solidFill>
                  <a:schemeClr val="lt2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Poppins Black"/>
              <a:buNone/>
              <a:defRPr sz="4800" b="0" i="0" u="none" strike="noStrike" cap="none">
                <a:solidFill>
                  <a:schemeClr val="lt2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Poppins Black"/>
              <a:buNone/>
              <a:defRPr sz="4800" b="0" i="0" u="none" strike="noStrike" cap="none">
                <a:solidFill>
                  <a:schemeClr val="lt2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Poppins Black"/>
              <a:buNone/>
              <a:defRPr sz="4800" b="0" i="0" u="none" strike="noStrike" cap="none">
                <a:solidFill>
                  <a:schemeClr val="lt2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Poppins Black"/>
              <a:buNone/>
              <a:defRPr sz="4800" b="0" i="0" u="none" strike="noStrike" cap="none">
                <a:solidFill>
                  <a:schemeClr val="lt2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Poppins Black"/>
              <a:buNone/>
              <a:defRPr sz="4800" b="0" i="0" u="none" strike="noStrike" cap="none">
                <a:solidFill>
                  <a:schemeClr val="lt2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9pPr>
          </a:lstStyle>
          <a:p>
            <a:r>
              <a:rPr lang="en" sz="3200" b="1" dirty="0">
                <a:latin typeface="+mj-lt"/>
              </a:rPr>
              <a:t>4</a:t>
            </a:r>
          </a:p>
        </p:txBody>
      </p:sp>
      <p:sp>
        <p:nvSpPr>
          <p:cNvPr id="37" name="Google Shape;235;p28">
            <a:extLst>
              <a:ext uri="{FF2B5EF4-FFF2-40B4-BE49-F238E27FC236}">
                <a16:creationId xmlns:a16="http://schemas.microsoft.com/office/drawing/2014/main" id="{DA9EB2AC-18C3-0911-9CBC-E7A85F9588CC}"/>
              </a:ext>
            </a:extLst>
          </p:cNvPr>
          <p:cNvSpPr/>
          <p:nvPr/>
        </p:nvSpPr>
        <p:spPr>
          <a:xfrm>
            <a:off x="3790839" y="1111103"/>
            <a:ext cx="885900" cy="839397"/>
          </a:xfrm>
          <a:prstGeom prst="ellipse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1">
              <a:latin typeface="+mj-lt"/>
            </a:endParaRPr>
          </a:p>
        </p:txBody>
      </p:sp>
      <p:sp>
        <p:nvSpPr>
          <p:cNvPr id="38" name="Google Shape;243;p28">
            <a:extLst>
              <a:ext uri="{FF2B5EF4-FFF2-40B4-BE49-F238E27FC236}">
                <a16:creationId xmlns:a16="http://schemas.microsoft.com/office/drawing/2014/main" id="{50CA7D91-B246-33EB-0459-5FF1A4D4D3EE}"/>
              </a:ext>
            </a:extLst>
          </p:cNvPr>
          <p:cNvSpPr txBox="1">
            <a:spLocks/>
          </p:cNvSpPr>
          <p:nvPr/>
        </p:nvSpPr>
        <p:spPr>
          <a:xfrm>
            <a:off x="3790839" y="1201037"/>
            <a:ext cx="885900" cy="70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Poppins Black"/>
              <a:buNone/>
              <a:defRPr sz="4800" b="0" i="0" u="none" strike="noStrike" cap="none">
                <a:solidFill>
                  <a:schemeClr val="lt2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Poppins Black"/>
              <a:buNone/>
              <a:defRPr sz="4800" b="0" i="0" u="none" strike="noStrike" cap="none">
                <a:solidFill>
                  <a:schemeClr val="lt2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Poppins Black"/>
              <a:buNone/>
              <a:defRPr sz="4800" b="0" i="0" u="none" strike="noStrike" cap="none">
                <a:solidFill>
                  <a:schemeClr val="lt2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Poppins Black"/>
              <a:buNone/>
              <a:defRPr sz="4800" b="0" i="0" u="none" strike="noStrike" cap="none">
                <a:solidFill>
                  <a:schemeClr val="lt2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Poppins Black"/>
              <a:buNone/>
              <a:defRPr sz="4800" b="0" i="0" u="none" strike="noStrike" cap="none">
                <a:solidFill>
                  <a:schemeClr val="lt2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Poppins Black"/>
              <a:buNone/>
              <a:defRPr sz="4800" b="0" i="0" u="none" strike="noStrike" cap="none">
                <a:solidFill>
                  <a:schemeClr val="lt2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Poppins Black"/>
              <a:buNone/>
              <a:defRPr sz="4800" b="0" i="0" u="none" strike="noStrike" cap="none">
                <a:solidFill>
                  <a:schemeClr val="lt2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Poppins Black"/>
              <a:buNone/>
              <a:defRPr sz="4800" b="0" i="0" u="none" strike="noStrike" cap="none">
                <a:solidFill>
                  <a:schemeClr val="lt2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Poppins Black"/>
              <a:buNone/>
              <a:defRPr sz="4800" b="0" i="0" u="none" strike="noStrike" cap="none">
                <a:solidFill>
                  <a:schemeClr val="lt2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9pPr>
          </a:lstStyle>
          <a:p>
            <a:r>
              <a:rPr lang="en" sz="3200" b="1" dirty="0">
                <a:latin typeface="+mj-lt"/>
              </a:rPr>
              <a:t>5</a:t>
            </a:r>
          </a:p>
        </p:txBody>
      </p:sp>
      <p:sp>
        <p:nvSpPr>
          <p:cNvPr id="39" name="Google Shape;235;p28">
            <a:extLst>
              <a:ext uri="{FF2B5EF4-FFF2-40B4-BE49-F238E27FC236}">
                <a16:creationId xmlns:a16="http://schemas.microsoft.com/office/drawing/2014/main" id="{439A720D-F44F-4C56-6194-1935F6FD9F37}"/>
              </a:ext>
            </a:extLst>
          </p:cNvPr>
          <p:cNvSpPr/>
          <p:nvPr/>
        </p:nvSpPr>
        <p:spPr>
          <a:xfrm>
            <a:off x="3790839" y="2052920"/>
            <a:ext cx="885900" cy="839397"/>
          </a:xfrm>
          <a:prstGeom prst="ellipse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1">
              <a:latin typeface="+mj-lt"/>
            </a:endParaRPr>
          </a:p>
        </p:txBody>
      </p:sp>
      <p:sp>
        <p:nvSpPr>
          <p:cNvPr id="40" name="Google Shape;243;p28">
            <a:extLst>
              <a:ext uri="{FF2B5EF4-FFF2-40B4-BE49-F238E27FC236}">
                <a16:creationId xmlns:a16="http://schemas.microsoft.com/office/drawing/2014/main" id="{6CE69874-3EAF-E045-8F5A-BCA3FE7C2E0E}"/>
              </a:ext>
            </a:extLst>
          </p:cNvPr>
          <p:cNvSpPr txBox="1">
            <a:spLocks/>
          </p:cNvSpPr>
          <p:nvPr/>
        </p:nvSpPr>
        <p:spPr>
          <a:xfrm>
            <a:off x="3790839" y="2142854"/>
            <a:ext cx="885900" cy="70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Poppins Black"/>
              <a:buNone/>
              <a:defRPr sz="4800" b="0" i="0" u="none" strike="noStrike" cap="none">
                <a:solidFill>
                  <a:schemeClr val="lt2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Poppins Black"/>
              <a:buNone/>
              <a:defRPr sz="4800" b="0" i="0" u="none" strike="noStrike" cap="none">
                <a:solidFill>
                  <a:schemeClr val="lt2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Poppins Black"/>
              <a:buNone/>
              <a:defRPr sz="4800" b="0" i="0" u="none" strike="noStrike" cap="none">
                <a:solidFill>
                  <a:schemeClr val="lt2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Poppins Black"/>
              <a:buNone/>
              <a:defRPr sz="4800" b="0" i="0" u="none" strike="noStrike" cap="none">
                <a:solidFill>
                  <a:schemeClr val="lt2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Poppins Black"/>
              <a:buNone/>
              <a:defRPr sz="4800" b="0" i="0" u="none" strike="noStrike" cap="none">
                <a:solidFill>
                  <a:schemeClr val="lt2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Poppins Black"/>
              <a:buNone/>
              <a:defRPr sz="4800" b="0" i="0" u="none" strike="noStrike" cap="none">
                <a:solidFill>
                  <a:schemeClr val="lt2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Poppins Black"/>
              <a:buNone/>
              <a:defRPr sz="4800" b="0" i="0" u="none" strike="noStrike" cap="none">
                <a:solidFill>
                  <a:schemeClr val="lt2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Poppins Black"/>
              <a:buNone/>
              <a:defRPr sz="4800" b="0" i="0" u="none" strike="noStrike" cap="none">
                <a:solidFill>
                  <a:schemeClr val="lt2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Poppins Black"/>
              <a:buNone/>
              <a:defRPr sz="4800" b="0" i="0" u="none" strike="noStrike" cap="none">
                <a:solidFill>
                  <a:schemeClr val="lt2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9pPr>
          </a:lstStyle>
          <a:p>
            <a:r>
              <a:rPr lang="en" sz="3200" b="1" dirty="0">
                <a:latin typeface="+mj-lt"/>
              </a:rPr>
              <a:t>6</a:t>
            </a:r>
          </a:p>
        </p:txBody>
      </p:sp>
      <p:sp>
        <p:nvSpPr>
          <p:cNvPr id="41" name="Google Shape;235;p28">
            <a:extLst>
              <a:ext uri="{FF2B5EF4-FFF2-40B4-BE49-F238E27FC236}">
                <a16:creationId xmlns:a16="http://schemas.microsoft.com/office/drawing/2014/main" id="{8579D77E-DE86-47D0-16B2-86E1442064C3}"/>
              </a:ext>
            </a:extLst>
          </p:cNvPr>
          <p:cNvSpPr/>
          <p:nvPr/>
        </p:nvSpPr>
        <p:spPr>
          <a:xfrm>
            <a:off x="3790839" y="3095225"/>
            <a:ext cx="885900" cy="839397"/>
          </a:xfrm>
          <a:prstGeom prst="ellipse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1">
              <a:latin typeface="+mj-lt"/>
            </a:endParaRPr>
          </a:p>
        </p:txBody>
      </p:sp>
      <p:sp>
        <p:nvSpPr>
          <p:cNvPr id="42" name="Google Shape;243;p28">
            <a:extLst>
              <a:ext uri="{FF2B5EF4-FFF2-40B4-BE49-F238E27FC236}">
                <a16:creationId xmlns:a16="http://schemas.microsoft.com/office/drawing/2014/main" id="{FE358ADA-0898-7C76-A99A-71E5EF771E14}"/>
              </a:ext>
            </a:extLst>
          </p:cNvPr>
          <p:cNvSpPr txBox="1">
            <a:spLocks/>
          </p:cNvSpPr>
          <p:nvPr/>
        </p:nvSpPr>
        <p:spPr>
          <a:xfrm>
            <a:off x="3790839" y="3185159"/>
            <a:ext cx="885900" cy="70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Poppins Black"/>
              <a:buNone/>
              <a:defRPr sz="4800" b="0" i="0" u="none" strike="noStrike" cap="none">
                <a:solidFill>
                  <a:schemeClr val="lt2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Poppins Black"/>
              <a:buNone/>
              <a:defRPr sz="4800" b="0" i="0" u="none" strike="noStrike" cap="none">
                <a:solidFill>
                  <a:schemeClr val="lt2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Poppins Black"/>
              <a:buNone/>
              <a:defRPr sz="4800" b="0" i="0" u="none" strike="noStrike" cap="none">
                <a:solidFill>
                  <a:schemeClr val="lt2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Poppins Black"/>
              <a:buNone/>
              <a:defRPr sz="4800" b="0" i="0" u="none" strike="noStrike" cap="none">
                <a:solidFill>
                  <a:schemeClr val="lt2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Poppins Black"/>
              <a:buNone/>
              <a:defRPr sz="4800" b="0" i="0" u="none" strike="noStrike" cap="none">
                <a:solidFill>
                  <a:schemeClr val="lt2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Poppins Black"/>
              <a:buNone/>
              <a:defRPr sz="4800" b="0" i="0" u="none" strike="noStrike" cap="none">
                <a:solidFill>
                  <a:schemeClr val="lt2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Poppins Black"/>
              <a:buNone/>
              <a:defRPr sz="4800" b="0" i="0" u="none" strike="noStrike" cap="none">
                <a:solidFill>
                  <a:schemeClr val="lt2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Poppins Black"/>
              <a:buNone/>
              <a:defRPr sz="4800" b="0" i="0" u="none" strike="noStrike" cap="none">
                <a:solidFill>
                  <a:schemeClr val="lt2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Poppins Black"/>
              <a:buNone/>
              <a:defRPr sz="4800" b="0" i="0" u="none" strike="noStrike" cap="none">
                <a:solidFill>
                  <a:schemeClr val="lt2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9pPr>
          </a:lstStyle>
          <a:p>
            <a:r>
              <a:rPr lang="en" sz="3200" b="1" dirty="0">
                <a:latin typeface="+mj-lt"/>
              </a:rPr>
              <a:t>7</a:t>
            </a:r>
          </a:p>
        </p:txBody>
      </p:sp>
      <p:sp>
        <p:nvSpPr>
          <p:cNvPr id="43" name="Google Shape;235;p28">
            <a:extLst>
              <a:ext uri="{FF2B5EF4-FFF2-40B4-BE49-F238E27FC236}">
                <a16:creationId xmlns:a16="http://schemas.microsoft.com/office/drawing/2014/main" id="{F3705EDC-1861-5626-1CEF-5033531B6F2D}"/>
              </a:ext>
            </a:extLst>
          </p:cNvPr>
          <p:cNvSpPr/>
          <p:nvPr/>
        </p:nvSpPr>
        <p:spPr>
          <a:xfrm>
            <a:off x="3790839" y="4092131"/>
            <a:ext cx="885900" cy="839397"/>
          </a:xfrm>
          <a:prstGeom prst="ellipse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1">
              <a:latin typeface="+mj-lt"/>
            </a:endParaRPr>
          </a:p>
        </p:txBody>
      </p:sp>
      <p:sp>
        <p:nvSpPr>
          <p:cNvPr id="44" name="Google Shape;243;p28">
            <a:extLst>
              <a:ext uri="{FF2B5EF4-FFF2-40B4-BE49-F238E27FC236}">
                <a16:creationId xmlns:a16="http://schemas.microsoft.com/office/drawing/2014/main" id="{19A79E0D-08BA-5D0F-5186-DCED392402AA}"/>
              </a:ext>
            </a:extLst>
          </p:cNvPr>
          <p:cNvSpPr txBox="1">
            <a:spLocks/>
          </p:cNvSpPr>
          <p:nvPr/>
        </p:nvSpPr>
        <p:spPr>
          <a:xfrm>
            <a:off x="3790839" y="4182065"/>
            <a:ext cx="885900" cy="70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Poppins Black"/>
              <a:buNone/>
              <a:defRPr sz="4800" b="0" i="0" u="none" strike="noStrike" cap="none">
                <a:solidFill>
                  <a:schemeClr val="lt2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Poppins Black"/>
              <a:buNone/>
              <a:defRPr sz="4800" b="0" i="0" u="none" strike="noStrike" cap="none">
                <a:solidFill>
                  <a:schemeClr val="lt2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Poppins Black"/>
              <a:buNone/>
              <a:defRPr sz="4800" b="0" i="0" u="none" strike="noStrike" cap="none">
                <a:solidFill>
                  <a:schemeClr val="lt2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Poppins Black"/>
              <a:buNone/>
              <a:defRPr sz="4800" b="0" i="0" u="none" strike="noStrike" cap="none">
                <a:solidFill>
                  <a:schemeClr val="lt2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Poppins Black"/>
              <a:buNone/>
              <a:defRPr sz="4800" b="0" i="0" u="none" strike="noStrike" cap="none">
                <a:solidFill>
                  <a:schemeClr val="lt2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Poppins Black"/>
              <a:buNone/>
              <a:defRPr sz="4800" b="0" i="0" u="none" strike="noStrike" cap="none">
                <a:solidFill>
                  <a:schemeClr val="lt2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Poppins Black"/>
              <a:buNone/>
              <a:defRPr sz="4800" b="0" i="0" u="none" strike="noStrike" cap="none">
                <a:solidFill>
                  <a:schemeClr val="lt2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Poppins Black"/>
              <a:buNone/>
              <a:defRPr sz="4800" b="0" i="0" u="none" strike="noStrike" cap="none">
                <a:solidFill>
                  <a:schemeClr val="lt2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Poppins Black"/>
              <a:buNone/>
              <a:defRPr sz="4800" b="0" i="0" u="none" strike="noStrike" cap="none">
                <a:solidFill>
                  <a:schemeClr val="lt2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9pPr>
          </a:lstStyle>
          <a:p>
            <a:r>
              <a:rPr lang="en" sz="3200" b="1" dirty="0">
                <a:latin typeface="+mj-lt"/>
              </a:rPr>
              <a:t>8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2AF3963-2C25-98B9-25F5-4A86242C8E4D}"/>
              </a:ext>
            </a:extLst>
          </p:cNvPr>
          <p:cNvSpPr txBox="1"/>
          <p:nvPr/>
        </p:nvSpPr>
        <p:spPr>
          <a:xfrm>
            <a:off x="4766310" y="1409550"/>
            <a:ext cx="343281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b="1" i="0" dirty="0">
                <a:solidFill>
                  <a:schemeClr val="tx1"/>
                </a:solidFill>
                <a:effectLst/>
                <a:latin typeface="+mj-lt"/>
              </a:rPr>
              <a:t>Movement</a:t>
            </a:r>
            <a:endParaRPr lang="en-US" sz="1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1FBA39F-027E-A191-DC21-89F7026A2932}"/>
              </a:ext>
            </a:extLst>
          </p:cNvPr>
          <p:cNvSpPr txBox="1"/>
          <p:nvPr/>
        </p:nvSpPr>
        <p:spPr>
          <a:xfrm>
            <a:off x="4766310" y="2318729"/>
            <a:ext cx="663702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b="1" i="0" dirty="0">
                <a:solidFill>
                  <a:schemeClr val="tx1"/>
                </a:solidFill>
                <a:effectLst/>
                <a:latin typeface="+mj-lt"/>
                <a:cs typeface="Simplified Arabic" panose="02020603050405020304" pitchFamily="18" charset="-78"/>
              </a:rPr>
              <a:t>Demonstration</a:t>
            </a:r>
            <a:endParaRPr lang="en-US" sz="1400" b="1" dirty="0">
              <a:solidFill>
                <a:schemeClr val="tx1"/>
              </a:solidFill>
              <a:latin typeface="+mj-lt"/>
              <a:cs typeface="Simplified Arabic" panose="02020603050405020304" pitchFamily="18" charset="-78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046BB62A-E25C-642E-B1DD-0129D7A348A1}"/>
              </a:ext>
            </a:extLst>
          </p:cNvPr>
          <p:cNvSpPr txBox="1"/>
          <p:nvPr/>
        </p:nvSpPr>
        <p:spPr>
          <a:xfrm>
            <a:off x="4766310" y="3383620"/>
            <a:ext cx="663702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b="1" i="0" dirty="0">
                <a:solidFill>
                  <a:schemeClr val="tx1"/>
                </a:solidFill>
                <a:effectLst/>
                <a:latin typeface="+mj-lt"/>
              </a:rPr>
              <a:t>Challenges</a:t>
            </a:r>
            <a:endParaRPr lang="en-US" sz="1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E3B16D0-DC97-F476-6905-35BE3F8429C5}"/>
              </a:ext>
            </a:extLst>
          </p:cNvPr>
          <p:cNvSpPr txBox="1"/>
          <p:nvPr/>
        </p:nvSpPr>
        <p:spPr>
          <a:xfrm>
            <a:off x="4766310" y="4367002"/>
            <a:ext cx="663702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b="1" i="0" dirty="0">
                <a:solidFill>
                  <a:schemeClr val="tx1"/>
                </a:solidFill>
                <a:effectLst/>
                <a:latin typeface="+mj-lt"/>
              </a:rPr>
              <a:t>Future Enhancements</a:t>
            </a:r>
            <a:endParaRPr lang="en-US" sz="1400" b="1" dirty="0">
              <a:solidFill>
                <a:schemeClr val="tx1"/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29"/>
          <p:cNvSpPr/>
          <p:nvPr/>
        </p:nvSpPr>
        <p:spPr>
          <a:xfrm>
            <a:off x="1508700" y="2097632"/>
            <a:ext cx="3320700" cy="272400"/>
          </a:xfrm>
          <a:prstGeom prst="roundRect">
            <a:avLst>
              <a:gd name="adj" fmla="val 500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7" name="Google Shape;257;p29"/>
          <p:cNvSpPr txBox="1">
            <a:spLocks noGrp="1"/>
          </p:cNvSpPr>
          <p:nvPr>
            <p:ph type="title"/>
          </p:nvPr>
        </p:nvSpPr>
        <p:spPr>
          <a:xfrm>
            <a:off x="1508700" y="1668335"/>
            <a:ext cx="3866100" cy="72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dirty="0"/>
              <a:t>Introduction</a:t>
            </a:r>
            <a:endParaRPr sz="4000" dirty="0"/>
          </a:p>
        </p:txBody>
      </p:sp>
      <p:sp>
        <p:nvSpPr>
          <p:cNvPr id="258" name="Google Shape;258;p29"/>
          <p:cNvSpPr txBox="1">
            <a:spLocks noGrp="1"/>
          </p:cNvSpPr>
          <p:nvPr>
            <p:ph type="subTitle" idx="1"/>
          </p:nvPr>
        </p:nvSpPr>
        <p:spPr>
          <a:xfrm>
            <a:off x="1508699" y="2466428"/>
            <a:ext cx="3866100" cy="102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>
                <a:solidFill>
                  <a:schemeClr val="tx1"/>
                </a:solidFill>
                <a:latin typeface="+mj-lt"/>
              </a:rPr>
              <a:t>Design, Implementation &amp; Control of Autonomous Hexapod Robot for Search and Rescue</a:t>
            </a:r>
          </a:p>
        </p:txBody>
      </p:sp>
      <p:pic>
        <p:nvPicPr>
          <p:cNvPr id="7" name="Picture 6" descr="A picture containing drawing, child art, clipart, illustration&#10;&#10;Description automatically generated">
            <a:extLst>
              <a:ext uri="{FF2B5EF4-FFF2-40B4-BE49-F238E27FC236}">
                <a16:creationId xmlns:a16="http://schemas.microsoft.com/office/drawing/2014/main" id="{4379D6E8-A1D0-8719-92A0-A4BC9C4264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4794" y="414184"/>
            <a:ext cx="3842837" cy="230570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p31"/>
          <p:cNvSpPr txBox="1">
            <a:spLocks noGrp="1"/>
          </p:cNvSpPr>
          <p:nvPr>
            <p:ph type="body" idx="1"/>
          </p:nvPr>
        </p:nvSpPr>
        <p:spPr>
          <a:xfrm>
            <a:off x="720000" y="1206820"/>
            <a:ext cx="5250900" cy="307718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lnSpc>
                <a:spcPct val="250000"/>
              </a:lnSpc>
              <a:buSzPts val="1100"/>
              <a:buNone/>
            </a:pPr>
            <a:r>
              <a:rPr lang="en-US" b="1" i="0" dirty="0">
                <a:solidFill>
                  <a:schemeClr val="tx1"/>
                </a:solidFill>
                <a:effectLst/>
                <a:latin typeface="+mj-lt"/>
              </a:rPr>
              <a:t>Project Overview</a:t>
            </a:r>
            <a:endParaRPr lang="en-US" dirty="0"/>
          </a:p>
          <a:p>
            <a:pPr marL="457200" lvl="0" indent="-317500" algn="l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</a:pPr>
            <a:r>
              <a:rPr lang="en-US" b="0" i="0" dirty="0">
                <a:solidFill>
                  <a:schemeClr val="tx1"/>
                </a:solidFill>
                <a:effectLst/>
                <a:latin typeface="+mj-lt"/>
              </a:rPr>
              <a:t>The goal of this project</a:t>
            </a:r>
            <a:endParaRPr dirty="0">
              <a:solidFill>
                <a:schemeClr val="tx1"/>
              </a:solidFill>
              <a:latin typeface="+mj-lt"/>
            </a:endParaRPr>
          </a:p>
          <a:p>
            <a:pPr marL="457200" lvl="0" indent="-317500" algn="l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</a:pPr>
            <a:r>
              <a:rPr lang="en-US" b="0" i="0" dirty="0">
                <a:solidFill>
                  <a:schemeClr val="tx1"/>
                </a:solidFill>
                <a:effectLst/>
                <a:latin typeface="+mn-lt"/>
              </a:rPr>
              <a:t>Key Components</a:t>
            </a:r>
          </a:p>
          <a:p>
            <a:pPr marL="457200" lvl="0" indent="-317500" algn="l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</a:pPr>
            <a:r>
              <a:rPr lang="en-US" b="0" i="0" dirty="0">
                <a:solidFill>
                  <a:schemeClr val="tx1"/>
                </a:solidFill>
                <a:effectLst/>
                <a:latin typeface="+mj-lt"/>
              </a:rPr>
              <a:t>Communication and Control</a:t>
            </a:r>
          </a:p>
          <a:p>
            <a:pPr marL="457200" lvl="0" indent="-317500" algn="l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</a:pPr>
            <a:r>
              <a:rPr lang="en-US" b="0" i="0" dirty="0">
                <a:solidFill>
                  <a:schemeClr val="tx1"/>
                </a:solidFill>
                <a:effectLst/>
                <a:latin typeface="+mn-lt"/>
              </a:rPr>
              <a:t>Power Management</a:t>
            </a:r>
            <a:endParaRPr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10" name="Google Shape;410;p31"/>
          <p:cNvSpPr txBox="1">
            <a:spLocks noGrp="1"/>
          </p:cNvSpPr>
          <p:nvPr>
            <p:ph type="title"/>
          </p:nvPr>
        </p:nvSpPr>
        <p:spPr>
          <a:xfrm>
            <a:off x="720000" y="387600"/>
            <a:ext cx="7704000" cy="61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" sz="2800" b="1" dirty="0">
                <a:latin typeface="+mj-lt"/>
              </a:rPr>
              <a:t>Introduction</a:t>
            </a:r>
            <a:br>
              <a:rPr lang="en-US" sz="3200" b="1" dirty="0">
                <a:solidFill>
                  <a:schemeClr val="tx1"/>
                </a:solidFill>
                <a:latin typeface="+mj-lt"/>
              </a:rPr>
            </a:br>
            <a:endParaRPr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p31"/>
          <p:cNvSpPr txBox="1">
            <a:spLocks noGrp="1"/>
          </p:cNvSpPr>
          <p:nvPr>
            <p:ph type="title"/>
          </p:nvPr>
        </p:nvSpPr>
        <p:spPr>
          <a:xfrm>
            <a:off x="720000" y="387600"/>
            <a:ext cx="7704000" cy="61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2400" b="1" i="0" dirty="0">
                <a:solidFill>
                  <a:schemeClr val="tx1"/>
                </a:solidFill>
                <a:effectLst/>
                <a:latin typeface="+mj-lt"/>
              </a:rPr>
              <a:t>Hexapod Anatomy and 3D Printed Parts </a:t>
            </a:r>
            <a:endParaRPr lang="en-US" sz="2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B18C4B9-BDD2-5C17-7EC9-F58C3FA6A86D}"/>
              </a:ext>
            </a:extLst>
          </p:cNvPr>
          <p:cNvSpPr txBox="1"/>
          <p:nvPr/>
        </p:nvSpPr>
        <p:spPr>
          <a:xfrm>
            <a:off x="770399" y="1506233"/>
            <a:ext cx="4933501" cy="1080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lvl="0" indent="-317500" algn="l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</a:pPr>
            <a:r>
              <a:rPr lang="en-US" b="0" i="0" dirty="0">
                <a:solidFill>
                  <a:schemeClr val="tx1"/>
                </a:solidFill>
                <a:effectLst/>
                <a:latin typeface="+mj-lt"/>
              </a:rPr>
              <a:t>The hexapod robot's mechanical structure is crucial for its stability, durability, and efficient movement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7" name="Picture 6" descr="A picture containing art&#10;&#10;Description automatically generated with low confidence">
            <a:extLst>
              <a:ext uri="{FF2B5EF4-FFF2-40B4-BE49-F238E27FC236}">
                <a16:creationId xmlns:a16="http://schemas.microsoft.com/office/drawing/2014/main" id="{8D66260D-4F80-6E5B-5D2E-CEC722159F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6675" y="2266137"/>
            <a:ext cx="4014925" cy="287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47506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p31"/>
          <p:cNvSpPr txBox="1">
            <a:spLocks noGrp="1"/>
          </p:cNvSpPr>
          <p:nvPr>
            <p:ph type="title"/>
          </p:nvPr>
        </p:nvSpPr>
        <p:spPr>
          <a:xfrm>
            <a:off x="720000" y="387600"/>
            <a:ext cx="7704000" cy="61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2400" b="1" i="0" dirty="0">
                <a:solidFill>
                  <a:schemeClr val="tx1"/>
                </a:solidFill>
                <a:effectLst/>
                <a:latin typeface="+mj-lt"/>
              </a:rPr>
              <a:t>Hexapod Anatomy and 3D Printed Parts </a:t>
            </a:r>
            <a:endParaRPr lang="en-US" sz="2400" b="1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232FC2E-7820-8299-3A72-B2C097BA5A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5101" y="1172537"/>
            <a:ext cx="3800099" cy="3583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30358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p31"/>
          <p:cNvSpPr txBox="1">
            <a:spLocks noGrp="1"/>
          </p:cNvSpPr>
          <p:nvPr>
            <p:ph type="title"/>
          </p:nvPr>
        </p:nvSpPr>
        <p:spPr>
          <a:xfrm>
            <a:off x="720000" y="387600"/>
            <a:ext cx="7704000" cy="61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b="1" i="0" dirty="0">
                <a:solidFill>
                  <a:schemeClr val="tx1"/>
                </a:solidFill>
                <a:effectLst/>
                <a:latin typeface="+mj-lt"/>
              </a:rPr>
              <a:t>Hardware Setup</a:t>
            </a:r>
            <a:endParaRPr lang="en-US" sz="3200" b="1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3" name="Picture 2" descr="A picture containing electronics, electronic component, circuit component, passive circuit component&#10;&#10;Description automatically generated">
            <a:extLst>
              <a:ext uri="{FF2B5EF4-FFF2-40B4-BE49-F238E27FC236}">
                <a16:creationId xmlns:a16="http://schemas.microsoft.com/office/drawing/2014/main" id="{D99EFE4F-3814-DC58-D177-A7B6E60C31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165" y="1611587"/>
            <a:ext cx="3059430" cy="126854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8D68D52-D25F-8E13-E697-026B5A27F600}"/>
              </a:ext>
            </a:extLst>
          </p:cNvPr>
          <p:cNvSpPr txBox="1"/>
          <p:nvPr/>
        </p:nvSpPr>
        <p:spPr>
          <a:xfrm>
            <a:off x="542110" y="968399"/>
            <a:ext cx="2881989" cy="5371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lvl="0" indent="-317500" algn="l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</a:pPr>
            <a:r>
              <a:rPr lang="en-US" b="0" i="0" dirty="0">
                <a:solidFill>
                  <a:schemeClr val="tx1"/>
                </a:solidFill>
                <a:effectLst/>
                <a:latin typeface="+mj-lt"/>
              </a:rPr>
              <a:t>Raspberry pi zero w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55F5AE4-14B7-F930-A36B-5BC8AC708124}"/>
              </a:ext>
            </a:extLst>
          </p:cNvPr>
          <p:cNvSpPr txBox="1"/>
          <p:nvPr/>
        </p:nvSpPr>
        <p:spPr>
          <a:xfrm>
            <a:off x="542110" y="2833318"/>
            <a:ext cx="2554605" cy="5371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lvl="0" indent="-317500" algn="l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</a:pPr>
            <a:r>
              <a:rPr lang="en-US" b="0" i="0" dirty="0">
                <a:effectLst/>
                <a:latin typeface="Arial" panose="020B0604020202020204" pitchFamily="34" charset="0"/>
              </a:rPr>
              <a:t>PCA9685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16F4434-0B3E-9B23-D5F7-D12B732C975B}"/>
              </a:ext>
            </a:extLst>
          </p:cNvPr>
          <p:cNvSpPr txBox="1"/>
          <p:nvPr/>
        </p:nvSpPr>
        <p:spPr>
          <a:xfrm>
            <a:off x="3931920" y="968399"/>
            <a:ext cx="2745105" cy="5371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lvl="0" indent="-317500" algn="l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</a:pPr>
            <a:r>
              <a:rPr lang="en-US" b="0" i="0" dirty="0">
                <a:effectLst/>
                <a:latin typeface="Arial" panose="020B0604020202020204" pitchFamily="34" charset="0"/>
              </a:rPr>
              <a:t>Lithium Batteries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18" name="Picture 17" descr="A picture containing electronics, electronic engineering, circuit component, electronic component&#10;&#10;Description automatically generated">
            <a:extLst>
              <a:ext uri="{FF2B5EF4-FFF2-40B4-BE49-F238E27FC236}">
                <a16:creationId xmlns:a16="http://schemas.microsoft.com/office/drawing/2014/main" id="{F598C6C6-62F9-68FC-49B0-3C6FAE7408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9703" y="3646951"/>
            <a:ext cx="2558892" cy="1108949"/>
          </a:xfrm>
          <a:prstGeom prst="rect">
            <a:avLst/>
          </a:prstGeom>
        </p:spPr>
      </p:pic>
      <p:pic>
        <p:nvPicPr>
          <p:cNvPr id="20" name="Picture 19" descr="A group of blue batteries&#10;&#10;Description automatically generated with medium confidence">
            <a:extLst>
              <a:ext uri="{FF2B5EF4-FFF2-40B4-BE49-F238E27FC236}">
                <a16:creationId xmlns:a16="http://schemas.microsoft.com/office/drawing/2014/main" id="{D5BB9452-0013-4F58-3461-449AFF9B07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26230" y="1538998"/>
            <a:ext cx="1657501" cy="1657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6072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p31"/>
          <p:cNvSpPr txBox="1">
            <a:spLocks noGrp="1"/>
          </p:cNvSpPr>
          <p:nvPr>
            <p:ph type="title"/>
          </p:nvPr>
        </p:nvSpPr>
        <p:spPr>
          <a:xfrm>
            <a:off x="720000" y="387600"/>
            <a:ext cx="7704000" cy="61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b="1" i="0" dirty="0">
                <a:solidFill>
                  <a:schemeClr val="tx1"/>
                </a:solidFill>
                <a:effectLst/>
                <a:latin typeface="+mj-lt"/>
              </a:rPr>
              <a:t>Hardware Setup</a:t>
            </a:r>
            <a:endParaRPr lang="en-US" sz="3200" b="1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3" name="Picture 2" descr="A small green circuit board&#10;&#10;Description automatically generated with low confidence">
            <a:extLst>
              <a:ext uri="{FF2B5EF4-FFF2-40B4-BE49-F238E27FC236}">
                <a16:creationId xmlns:a16="http://schemas.microsoft.com/office/drawing/2014/main" id="{694706F0-96CD-4F42-18AB-3E562BB57D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7771" y="1625869"/>
            <a:ext cx="1192530" cy="119253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5FA1A16-03F4-B2C4-0D8A-8A3351C5D7E7}"/>
              </a:ext>
            </a:extLst>
          </p:cNvPr>
          <p:cNvSpPr txBox="1"/>
          <p:nvPr/>
        </p:nvSpPr>
        <p:spPr>
          <a:xfrm>
            <a:off x="485775" y="1163206"/>
            <a:ext cx="5253990" cy="5371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lvl="0" indent="-317500" algn="l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</a:pPr>
            <a:r>
              <a:rPr lang="en-US" b="0" i="0" dirty="0">
                <a:effectLst/>
                <a:latin typeface="Arial" panose="020B0604020202020204" pitchFamily="34" charset="0"/>
              </a:rPr>
              <a:t>MP2315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3F412B5-D093-5941-689F-60A403E5DEDA}"/>
              </a:ext>
            </a:extLst>
          </p:cNvPr>
          <p:cNvSpPr txBox="1"/>
          <p:nvPr/>
        </p:nvSpPr>
        <p:spPr>
          <a:xfrm>
            <a:off x="485775" y="2608849"/>
            <a:ext cx="5253990" cy="5371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lvl="0" indent="-317500" algn="l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</a:pPr>
            <a:r>
              <a:rPr lang="en-US" b="0" i="0" dirty="0">
                <a:effectLst/>
                <a:latin typeface="Arial" panose="020B0604020202020204" pitchFamily="34" charset="0"/>
              </a:rPr>
              <a:t>XL4015 Buck converter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8" name="Picture 7" descr="A close-up of a circuit board&#10;&#10;Description automatically generated with medium confidence">
            <a:extLst>
              <a:ext uri="{FF2B5EF4-FFF2-40B4-BE49-F238E27FC236}">
                <a16:creationId xmlns:a16="http://schemas.microsoft.com/office/drawing/2014/main" id="{4E36F121-AD3F-11ED-5F8F-FAC441C686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7270" y="3162393"/>
            <a:ext cx="2148840" cy="189041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A38E1DE-510B-CC7F-22A9-E635E84CE258}"/>
              </a:ext>
            </a:extLst>
          </p:cNvPr>
          <p:cNvSpPr txBox="1"/>
          <p:nvPr/>
        </p:nvSpPr>
        <p:spPr>
          <a:xfrm>
            <a:off x="3890010" y="1171410"/>
            <a:ext cx="5253990" cy="5371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lvl="0" indent="-317500" algn="l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</a:pPr>
            <a:r>
              <a:rPr lang="en-US" b="0" i="0" dirty="0">
                <a:effectLst/>
                <a:latin typeface="Arial" panose="020B0604020202020204" pitchFamily="34" charset="0"/>
              </a:rPr>
              <a:t>Stepper Motors sg90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11" name="Picture 10" descr="A picture containing text&#10;&#10;Description automatically generated">
            <a:extLst>
              <a:ext uri="{FF2B5EF4-FFF2-40B4-BE49-F238E27FC236}">
                <a16:creationId xmlns:a16="http://schemas.microsoft.com/office/drawing/2014/main" id="{DFABDA91-6062-3943-CB69-D0D8901F024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74870" y="1915391"/>
            <a:ext cx="952500" cy="962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8574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p31"/>
          <p:cNvSpPr txBox="1">
            <a:spLocks noGrp="1"/>
          </p:cNvSpPr>
          <p:nvPr>
            <p:ph type="title"/>
          </p:nvPr>
        </p:nvSpPr>
        <p:spPr>
          <a:xfrm>
            <a:off x="720000" y="387600"/>
            <a:ext cx="7704000" cy="61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b="1" i="0" dirty="0">
                <a:solidFill>
                  <a:schemeClr val="tx1"/>
                </a:solidFill>
                <a:effectLst/>
                <a:latin typeface="+mj-lt"/>
              </a:rPr>
              <a:t>Software </a:t>
            </a:r>
            <a:endParaRPr lang="en-US" sz="32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400EFDF-90F3-B924-F5D0-2919606DDD47}"/>
              </a:ext>
            </a:extLst>
          </p:cNvPr>
          <p:cNvSpPr txBox="1"/>
          <p:nvPr/>
        </p:nvSpPr>
        <p:spPr>
          <a:xfrm>
            <a:off x="720000" y="1097100"/>
            <a:ext cx="5252400" cy="45382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lvl="0" indent="-317500" algn="l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</a:pPr>
            <a:r>
              <a:rPr lang="en-US" dirty="0">
                <a:solidFill>
                  <a:schemeClr val="tx1"/>
                </a:solidFill>
                <a:latin typeface="+mj-lt"/>
              </a:rPr>
              <a:t>Programming language : python</a:t>
            </a:r>
            <a:endParaRPr lang="en-US" i="0" dirty="0">
              <a:solidFill>
                <a:schemeClr val="tx1"/>
              </a:solidFill>
              <a:effectLst/>
              <a:latin typeface="+mj-lt"/>
            </a:endParaRPr>
          </a:p>
          <a:p>
            <a:pPr marL="457200" lvl="0" indent="-317500" algn="l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</a:pPr>
            <a:r>
              <a:rPr lang="en-US" i="0" dirty="0">
                <a:solidFill>
                  <a:schemeClr val="tx1"/>
                </a:solidFill>
                <a:effectLst/>
                <a:latin typeface="+mj-lt"/>
              </a:rPr>
              <a:t>Communication</a:t>
            </a:r>
          </a:p>
          <a:p>
            <a:pPr marL="425450" lvl="2" indent="-285750" algn="just">
              <a:lnSpc>
                <a:spcPct val="250000"/>
              </a:lnSpc>
              <a:buClr>
                <a:schemeClr val="lt2"/>
              </a:buClr>
              <a:buSzPts val="1400"/>
              <a:buFont typeface="Arial" panose="020B0604020202020204" pitchFamily="34" charset="0"/>
              <a:buChar char="•"/>
            </a:pPr>
            <a:r>
              <a:rPr lang="en-US" sz="1200" b="0" i="0" dirty="0">
                <a:solidFill>
                  <a:schemeClr val="tx1"/>
                </a:solidFill>
                <a:effectLst/>
                <a:latin typeface="+mj-lt"/>
              </a:rPr>
              <a:t>The Raspberry Pi Zero W, serving as the central microcontrolle</a:t>
            </a:r>
            <a:r>
              <a:rPr lang="en-US" sz="1200" i="0" dirty="0">
                <a:solidFill>
                  <a:schemeClr val="tx1"/>
                </a:solidFill>
                <a:effectLst/>
                <a:latin typeface="+mj-lt"/>
              </a:rPr>
              <a:t>.</a:t>
            </a:r>
          </a:p>
          <a:p>
            <a:pPr marL="425450" lvl="2" indent="-285750" algn="just">
              <a:lnSpc>
                <a:spcPct val="250000"/>
              </a:lnSpc>
              <a:buClr>
                <a:schemeClr val="lt2"/>
              </a:buClr>
              <a:buSzPts val="1400"/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  <a:latin typeface="+mj-lt"/>
              </a:rPr>
              <a:t>lunch TCP server over </a:t>
            </a:r>
            <a:r>
              <a:rPr lang="en-US" sz="1200" i="0" dirty="0">
                <a:solidFill>
                  <a:schemeClr val="tx1"/>
                </a:solidFill>
                <a:effectLst/>
                <a:latin typeface="+mj-lt"/>
              </a:rPr>
              <a:t>onboard WiFi module.</a:t>
            </a:r>
          </a:p>
          <a:p>
            <a:pPr marL="425450" lvl="2" indent="-285750" algn="just">
              <a:lnSpc>
                <a:spcPct val="250000"/>
              </a:lnSpc>
              <a:buClr>
                <a:schemeClr val="lt2"/>
              </a:buClr>
              <a:buSzPts val="1400"/>
              <a:buFont typeface="Arial" panose="020B0604020202020204" pitchFamily="34" charset="0"/>
              <a:buChar char="•"/>
            </a:pPr>
            <a:r>
              <a:rPr lang="en-US" sz="1200" b="0" i="0" dirty="0">
                <a:solidFill>
                  <a:schemeClr val="tx1"/>
                </a:solidFill>
                <a:effectLst/>
                <a:latin typeface="+mj-lt"/>
              </a:rPr>
              <a:t>communication between the software and the external device for remote </a:t>
            </a:r>
            <a:r>
              <a:rPr lang="en-US" sz="1200" dirty="0"/>
              <a:t>control</a:t>
            </a:r>
            <a:r>
              <a:rPr lang="en-US" sz="1200" b="0" i="0" dirty="0">
                <a:solidFill>
                  <a:schemeClr val="tx1"/>
                </a:solidFill>
                <a:effectLst/>
                <a:latin typeface="+mj-lt"/>
              </a:rPr>
              <a:t>.</a:t>
            </a:r>
            <a:endParaRPr lang="en-US" sz="1200" i="0" dirty="0">
              <a:solidFill>
                <a:schemeClr val="tx1"/>
              </a:solidFill>
              <a:effectLst/>
              <a:latin typeface="+mj-lt"/>
            </a:endParaRPr>
          </a:p>
          <a:p>
            <a:pPr marL="139700" lvl="0" algn="l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</a:pPr>
            <a:endParaRPr lang="en-US" dirty="0">
              <a:solidFill>
                <a:schemeClr val="tx1"/>
              </a:solidFill>
              <a:latin typeface="+mj-lt"/>
            </a:endParaRPr>
          </a:p>
          <a:p>
            <a:pPr marL="457200" lvl="0" indent="-317500" algn="l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</a:pPr>
            <a:endParaRPr lang="en-US" dirty="0">
              <a:solidFill>
                <a:schemeClr val="tx1"/>
              </a:solidFill>
              <a:latin typeface="+mj-lt"/>
            </a:endParaRPr>
          </a:p>
          <a:p>
            <a:pPr marL="457200" lvl="0" indent="-317500" algn="l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</a:pPr>
            <a:endParaRPr lang="en-US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98558439"/>
      </p:ext>
    </p:extLst>
  </p:cSld>
  <p:clrMapOvr>
    <a:masterClrMapping/>
  </p:clrMapOvr>
</p:sld>
</file>

<file path=ppt/theme/theme1.xml><?xml version="1.0" encoding="utf-8"?>
<a:theme xmlns:a="http://schemas.openxmlformats.org/drawingml/2006/main" name="Robotic Workshop by Slidesgo">
  <a:themeElements>
    <a:clrScheme name="Simple Light">
      <a:dk1>
        <a:srgbClr val="263238"/>
      </a:dk1>
      <a:lt1>
        <a:srgbClr val="FFFFFF"/>
      </a:lt1>
      <a:dk2>
        <a:srgbClr val="C7F9CC"/>
      </a:dk2>
      <a:lt2>
        <a:srgbClr val="80ED99"/>
      </a:lt2>
      <a:accent1>
        <a:srgbClr val="1A2327"/>
      </a:accent1>
      <a:accent2>
        <a:srgbClr val="58DD76"/>
      </a:accent2>
      <a:accent3>
        <a:srgbClr val="C7F9CC"/>
      </a:accent3>
      <a:accent4>
        <a:srgbClr val="80ED99"/>
      </a:accent4>
      <a:accent5>
        <a:srgbClr val="263238"/>
      </a:accent5>
      <a:accent6>
        <a:srgbClr val="FDFDFD"/>
      </a:accent6>
      <a:hlink>
        <a:srgbClr val="263238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</TotalTime>
  <Words>301</Words>
  <Application>Microsoft Office PowerPoint</Application>
  <PresentationFormat>On-screen Show (16:9)</PresentationFormat>
  <Paragraphs>79</Paragraphs>
  <Slides>17</Slides>
  <Notes>16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Poppins</vt:lpstr>
      <vt:lpstr>Söhne</vt:lpstr>
      <vt:lpstr>Poppins Black</vt:lpstr>
      <vt:lpstr>Palanquin Dark</vt:lpstr>
      <vt:lpstr>Robotic Workshop by Slidesgo</vt:lpstr>
      <vt:lpstr>An-Najah National University Faculty of Engineering &amp; Information Technology Computer Engineering Department</vt:lpstr>
      <vt:lpstr>Table of Contents</vt:lpstr>
      <vt:lpstr>Introduction</vt:lpstr>
      <vt:lpstr>Introduction </vt:lpstr>
      <vt:lpstr>Hexapod Anatomy and 3D Printed Parts </vt:lpstr>
      <vt:lpstr>Hexapod Anatomy and 3D Printed Parts </vt:lpstr>
      <vt:lpstr>Hardware Setup</vt:lpstr>
      <vt:lpstr>Hardware Setup</vt:lpstr>
      <vt:lpstr>Software </vt:lpstr>
      <vt:lpstr>Software </vt:lpstr>
      <vt:lpstr>Software </vt:lpstr>
      <vt:lpstr>Movement </vt:lpstr>
      <vt:lpstr>Demonstration </vt:lpstr>
      <vt:lpstr>Challenges </vt:lpstr>
      <vt:lpstr>Future Enhancements</vt:lpstr>
      <vt:lpstr>Extra pictures of our project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An-Najah National University Faculty of Engineering &amp; Information Technology Computer Engineering Department</dc:title>
  <cp:lastModifiedBy>Ali Hmaidi</cp:lastModifiedBy>
  <cp:revision>1</cp:revision>
  <dcterms:modified xsi:type="dcterms:W3CDTF">2023-06-05T21:29:32Z</dcterms:modified>
</cp:coreProperties>
</file>