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bookmarkIdSeed="3">
  <p:sldMasterIdLst>
    <p:sldMasterId id="2147483684" r:id="rId1"/>
  </p:sldMasterIdLst>
  <p:notesMasterIdLst>
    <p:notesMasterId r:id="rId24"/>
  </p:notesMasterIdLst>
  <p:handoutMasterIdLst>
    <p:handoutMasterId r:id="rId25"/>
  </p:handoutMasterIdLst>
  <p:sldIdLst>
    <p:sldId id="312" r:id="rId2"/>
    <p:sldId id="257" r:id="rId3"/>
    <p:sldId id="313" r:id="rId4"/>
    <p:sldId id="259" r:id="rId5"/>
    <p:sldId id="315" r:id="rId6"/>
    <p:sldId id="314" r:id="rId7"/>
    <p:sldId id="258" r:id="rId8"/>
    <p:sldId id="262" r:id="rId9"/>
    <p:sldId id="317" r:id="rId10"/>
    <p:sldId id="318" r:id="rId11"/>
    <p:sldId id="324" r:id="rId12"/>
    <p:sldId id="325" r:id="rId13"/>
    <p:sldId id="267" r:id="rId14"/>
    <p:sldId id="319" r:id="rId15"/>
    <p:sldId id="320" r:id="rId16"/>
    <p:sldId id="321" r:id="rId17"/>
    <p:sldId id="271" r:id="rId18"/>
    <p:sldId id="322" r:id="rId19"/>
    <p:sldId id="323" r:id="rId20"/>
    <p:sldId id="263" r:id="rId21"/>
    <p:sldId id="269" r:id="rId22"/>
    <p:sldId id="268" r:id="rId23"/>
  </p:sldIdLst>
  <p:sldSz cx="9144000" cy="5143500" type="screen16x9"/>
  <p:notesSz cx="6858000" cy="9144000"/>
  <p:embeddedFontLst>
    <p:embeddedFont>
      <p:font typeface="Anaheim" panose="020B0604020202020204" charset="0"/>
      <p:regular r:id="rId26"/>
      <p:bold r:id="rId27"/>
    </p:embeddedFont>
    <p:embeddedFont>
      <p:font typeface="Andika" panose="020B0604020202020204" charset="0"/>
      <p:regular r:id="rId28"/>
      <p:bold r:id="rId29"/>
      <p:italic r:id="rId30"/>
      <p:boldItalic r:id="rId31"/>
    </p:embeddedFont>
    <p:embeddedFont>
      <p:font typeface="DM Sans" panose="020B0604020202020204" charset="0"/>
      <p:regular r:id="rId32"/>
      <p:bold r:id="rId33"/>
      <p:italic r:id="rId34"/>
      <p:boldItalic r:id="rId35"/>
    </p:embeddedFont>
    <p:embeddedFont>
      <p:font typeface="Figtree" panose="020B0604020202020204" charset="0"/>
      <p:regular r:id="rId36"/>
      <p:bold r:id="rId37"/>
      <p:italic r:id="rId38"/>
      <p:boldItalic r:id="rId3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40D4E7F-8B59-445C-A71C-921D0E7F3507}">
  <a:tblStyle styleId="{F40D4E7F-8B59-445C-A71C-921D0E7F350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9" d="100"/>
          <a:sy n="139" d="100"/>
        </p:scale>
        <p:origin x="108"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9" Type="http://schemas.openxmlformats.org/officeDocument/2006/relationships/font" Target="fonts/font14.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9.fntdata"/><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33" Type="http://schemas.openxmlformats.org/officeDocument/2006/relationships/font" Target="fonts/font8.fntdata"/><Relationship Id="rId38"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font" Target="fonts/font7.fntdata"/><Relationship Id="rId37" Type="http://schemas.openxmlformats.org/officeDocument/2006/relationships/font" Target="fonts/font12.fntdata"/><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DF70BF0-2ECD-4461-9B43-3B8E5B2CEA6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6FE4AD7-6128-4DE5-9089-15BC1495C3A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13C1330-E53D-43DA-A2DA-023CE3556C08}" type="datetimeFigureOut">
              <a:rPr lang="en-US" smtClean="0"/>
              <a:t>6/25/2024</a:t>
            </a:fld>
            <a:endParaRPr lang="en-US"/>
          </a:p>
        </p:txBody>
      </p:sp>
      <p:sp>
        <p:nvSpPr>
          <p:cNvPr id="4" name="Footer Placeholder 3">
            <a:extLst>
              <a:ext uri="{FF2B5EF4-FFF2-40B4-BE49-F238E27FC236}">
                <a16:creationId xmlns:a16="http://schemas.microsoft.com/office/drawing/2014/main" id="{0646EF45-C8D6-4AC4-90CC-04D74A17A57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EAE164B-A073-42C1-B686-94CEC8F5A78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2CA24D6-949B-4D92-B547-DC7060D839BD}" type="slidenum">
              <a:rPr lang="en-US" smtClean="0"/>
              <a:t>‹#›</a:t>
            </a:fld>
            <a:endParaRPr lang="en-US"/>
          </a:p>
        </p:txBody>
      </p:sp>
    </p:spTree>
    <p:extLst>
      <p:ext uri="{BB962C8B-B14F-4D97-AF65-F5344CB8AC3E}">
        <p14:creationId xmlns:p14="http://schemas.microsoft.com/office/powerpoint/2010/main" val="3143427188"/>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hf hdr="0" dt="0"/>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g29cf6487e53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9" name="Google Shape;459;g29cf6487e53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004303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
        <p:cNvGrpSpPr/>
        <p:nvPr/>
      </p:nvGrpSpPr>
      <p:grpSpPr>
        <a:xfrm>
          <a:off x="0" y="0"/>
          <a:ext cx="0" cy="0"/>
          <a:chOff x="0" y="0"/>
          <a:chExt cx="0" cy="0"/>
        </a:xfrm>
      </p:grpSpPr>
      <p:sp>
        <p:nvSpPr>
          <p:cNvPr id="465" name="Google Shape;465;g54dda1946d_6_3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6" name="Google Shape;466;g54dda1946d_6_3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446444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1"/>
        <p:cNvGrpSpPr/>
        <p:nvPr/>
      </p:nvGrpSpPr>
      <p:grpSpPr>
        <a:xfrm>
          <a:off x="0" y="0"/>
          <a:ext cx="0" cy="0"/>
          <a:chOff x="0" y="0"/>
          <a:chExt cx="0" cy="0"/>
        </a:xfrm>
      </p:grpSpPr>
      <p:sp>
        <p:nvSpPr>
          <p:cNvPr id="592" name="Google Shape;592;g29d1e9dfe0e_0_6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3" name="Google Shape;593;g29d1e9dfe0e_0_6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208074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3"/>
        <p:cNvGrpSpPr/>
        <p:nvPr/>
      </p:nvGrpSpPr>
      <p:grpSpPr>
        <a:xfrm>
          <a:off x="0" y="0"/>
          <a:ext cx="0" cy="0"/>
          <a:chOff x="0" y="0"/>
          <a:chExt cx="0" cy="0"/>
        </a:xfrm>
      </p:grpSpPr>
      <p:sp>
        <p:nvSpPr>
          <p:cNvPr id="634" name="Google Shape;634;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5" name="Google Shape;635;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394713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1"/>
        <p:cNvGrpSpPr/>
        <p:nvPr/>
      </p:nvGrpSpPr>
      <p:grpSpPr>
        <a:xfrm>
          <a:off x="0" y="0"/>
          <a:ext cx="0" cy="0"/>
          <a:chOff x="0" y="0"/>
          <a:chExt cx="0" cy="0"/>
        </a:xfrm>
      </p:grpSpPr>
      <p:sp>
        <p:nvSpPr>
          <p:cNvPr id="592" name="Google Shape;592;g29d1e9dfe0e_0_6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3" name="Google Shape;593;g29d1e9dfe0e_0_6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1"/>
        <p:cNvGrpSpPr/>
        <p:nvPr/>
      </p:nvGrpSpPr>
      <p:grpSpPr>
        <a:xfrm>
          <a:off x="0" y="0"/>
          <a:ext cx="0" cy="0"/>
          <a:chOff x="0" y="0"/>
          <a:chExt cx="0" cy="0"/>
        </a:xfrm>
      </p:grpSpPr>
      <p:sp>
        <p:nvSpPr>
          <p:cNvPr id="592" name="Google Shape;592;g29d1e9dfe0e_0_6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3" name="Google Shape;593;g29d1e9dfe0e_0_6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865312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1"/>
        <p:cNvGrpSpPr/>
        <p:nvPr/>
      </p:nvGrpSpPr>
      <p:grpSpPr>
        <a:xfrm>
          <a:off x="0" y="0"/>
          <a:ext cx="0" cy="0"/>
          <a:chOff x="0" y="0"/>
          <a:chExt cx="0" cy="0"/>
        </a:xfrm>
      </p:grpSpPr>
      <p:sp>
        <p:nvSpPr>
          <p:cNvPr id="592" name="Google Shape;592;g29d1e9dfe0e_0_6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3" name="Google Shape;593;g29d1e9dfe0e_0_6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42088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1"/>
        <p:cNvGrpSpPr/>
        <p:nvPr/>
      </p:nvGrpSpPr>
      <p:grpSpPr>
        <a:xfrm>
          <a:off x="0" y="0"/>
          <a:ext cx="0" cy="0"/>
          <a:chOff x="0" y="0"/>
          <a:chExt cx="0" cy="0"/>
        </a:xfrm>
      </p:grpSpPr>
      <p:sp>
        <p:nvSpPr>
          <p:cNvPr id="592" name="Google Shape;592;g29d1e9dfe0e_0_6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3" name="Google Shape;593;g29d1e9dfe0e_0_6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821077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3"/>
        <p:cNvGrpSpPr/>
        <p:nvPr/>
      </p:nvGrpSpPr>
      <p:grpSpPr>
        <a:xfrm>
          <a:off x="0" y="0"/>
          <a:ext cx="0" cy="0"/>
          <a:chOff x="0" y="0"/>
          <a:chExt cx="0" cy="0"/>
        </a:xfrm>
      </p:grpSpPr>
      <p:sp>
        <p:nvSpPr>
          <p:cNvPr id="634" name="Google Shape;634;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5" name="Google Shape;635;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3"/>
        <p:cNvGrpSpPr/>
        <p:nvPr/>
      </p:nvGrpSpPr>
      <p:grpSpPr>
        <a:xfrm>
          <a:off x="0" y="0"/>
          <a:ext cx="0" cy="0"/>
          <a:chOff x="0" y="0"/>
          <a:chExt cx="0" cy="0"/>
        </a:xfrm>
      </p:grpSpPr>
      <p:sp>
        <p:nvSpPr>
          <p:cNvPr id="634" name="Google Shape;634;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5" name="Google Shape;635;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581391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3"/>
        <p:cNvGrpSpPr/>
        <p:nvPr/>
      </p:nvGrpSpPr>
      <p:grpSpPr>
        <a:xfrm>
          <a:off x="0" y="0"/>
          <a:ext cx="0" cy="0"/>
          <a:chOff x="0" y="0"/>
          <a:chExt cx="0" cy="0"/>
        </a:xfrm>
      </p:grpSpPr>
      <p:sp>
        <p:nvSpPr>
          <p:cNvPr id="634" name="Google Shape;634;g54dda1946d_6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5" name="Google Shape;635;g54dda1946d_6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532011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g29ae6bbd974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7" name="Google Shape;397;g29ae6bbd974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54dda1946d_6_3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3" name="Google Shape;473;g54dda1946d_6_3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3"/>
        <p:cNvGrpSpPr/>
        <p:nvPr/>
      </p:nvGrpSpPr>
      <p:grpSpPr>
        <a:xfrm>
          <a:off x="0" y="0"/>
          <a:ext cx="0" cy="0"/>
          <a:chOff x="0" y="0"/>
          <a:chExt cx="0" cy="0"/>
        </a:xfrm>
      </p:grpSpPr>
      <p:sp>
        <p:nvSpPr>
          <p:cNvPr id="614" name="Google Shape;614;g54ff9c4cb4_3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5" name="Google Shape;615;g54ff9c4cb4_3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1"/>
        <p:cNvGrpSpPr/>
        <p:nvPr/>
      </p:nvGrpSpPr>
      <p:grpSpPr>
        <a:xfrm>
          <a:off x="0" y="0"/>
          <a:ext cx="0" cy="0"/>
          <a:chOff x="0" y="0"/>
          <a:chExt cx="0" cy="0"/>
        </a:xfrm>
      </p:grpSpPr>
      <p:sp>
        <p:nvSpPr>
          <p:cNvPr id="602" name="Google Shape;602;g54dda1946d_6_3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3" name="Google Shape;603;g54dda1946d_6_3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Google Shape;387;g29b8f744db0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8" name="Google Shape;388;g29b8f744db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871265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Google Shape;428;g54dda1946d_6_2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9" name="Google Shape;429;g54dda1946d_6_2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g29cf6487e53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9" name="Google Shape;459;g29cf6487e53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814964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g29cf6487e53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9" name="Google Shape;459;g29cf6487e53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233597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gd431007ba2_0_2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6" name="Google Shape;406;gd431007ba2_0_2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sz="1200" i="1">
              <a:solidFill>
                <a:srgbClr val="595959"/>
              </a:solidFill>
              <a:latin typeface="Anaheim"/>
              <a:ea typeface="Anaheim"/>
              <a:cs typeface="Anaheim"/>
              <a:sym typeface="Anaheim"/>
            </a:endParaRPr>
          </a:p>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
        <p:cNvGrpSpPr/>
        <p:nvPr/>
      </p:nvGrpSpPr>
      <p:grpSpPr>
        <a:xfrm>
          <a:off x="0" y="0"/>
          <a:ext cx="0" cy="0"/>
          <a:chOff x="0" y="0"/>
          <a:chExt cx="0" cy="0"/>
        </a:xfrm>
      </p:grpSpPr>
      <p:sp>
        <p:nvSpPr>
          <p:cNvPr id="465" name="Google Shape;465;g54dda1946d_6_3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6" name="Google Shape;466;g54dda1946d_6_3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
        <p:cNvGrpSpPr/>
        <p:nvPr/>
      </p:nvGrpSpPr>
      <p:grpSpPr>
        <a:xfrm>
          <a:off x="0" y="0"/>
          <a:ext cx="0" cy="0"/>
          <a:chOff x="0" y="0"/>
          <a:chExt cx="0" cy="0"/>
        </a:xfrm>
      </p:grpSpPr>
      <p:sp>
        <p:nvSpPr>
          <p:cNvPr id="465" name="Google Shape;465;g54dda1946d_6_3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6" name="Google Shape;466;g54dda1946d_6_3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593907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713225" y="1009125"/>
            <a:ext cx="3898200" cy="2577900"/>
          </a:xfrm>
          <a:prstGeom prst="rect">
            <a:avLst/>
          </a:prstGeom>
        </p:spPr>
        <p:txBody>
          <a:bodyPr spcFirstLastPara="1" wrap="square" lIns="91425" tIns="91425" rIns="91425" bIns="91425" anchor="b" anchorCtr="0">
            <a:noAutofit/>
          </a:bodyPr>
          <a:lstStyle>
            <a:lvl1pPr lvl="0">
              <a:spcBef>
                <a:spcPts val="0"/>
              </a:spcBef>
              <a:spcAft>
                <a:spcPts val="0"/>
              </a:spcAft>
              <a:buClr>
                <a:srgbClr val="191919"/>
              </a:buClr>
              <a:buSzPts val="5200"/>
              <a:buNone/>
              <a:defRPr sz="4800"/>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0" name="Google Shape;10;p2"/>
          <p:cNvSpPr txBox="1">
            <a:spLocks noGrp="1"/>
          </p:cNvSpPr>
          <p:nvPr>
            <p:ph type="subTitle" idx="1"/>
          </p:nvPr>
        </p:nvSpPr>
        <p:spPr>
          <a:xfrm>
            <a:off x="713225" y="3965600"/>
            <a:ext cx="1895400" cy="638400"/>
          </a:xfrm>
          <a:prstGeom prst="rect">
            <a:avLst/>
          </a:prstGeom>
        </p:spPr>
        <p:txBody>
          <a:bodyPr spcFirstLastPara="1" wrap="square" lIns="91425" tIns="91425" rIns="91425" bIns="91425" anchor="b" anchorCtr="0">
            <a:noAutofit/>
          </a:bodyPr>
          <a:lstStyle>
            <a:lvl1pPr lvl="0">
              <a:spcBef>
                <a:spcPts val="0"/>
              </a:spcBef>
              <a:spcAft>
                <a:spcPts val="0"/>
              </a:spcAft>
              <a:buSzPts val="1400"/>
              <a:buNone/>
              <a:defRPr>
                <a:solidFill>
                  <a:srgbClr val="E9DCDB"/>
                </a:solidFill>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11" name="Google Shape;11;p2"/>
          <p:cNvSpPr>
            <a:spLocks noGrp="1"/>
          </p:cNvSpPr>
          <p:nvPr>
            <p:ph type="pic" idx="2"/>
          </p:nvPr>
        </p:nvSpPr>
        <p:spPr>
          <a:xfrm>
            <a:off x="4684750" y="698700"/>
            <a:ext cx="3746100" cy="3746100"/>
          </a:xfrm>
          <a:prstGeom prst="ellipse">
            <a:avLst/>
          </a:prstGeom>
          <a:noFill/>
          <a:ln w="9525" cap="flat" cmpd="sng">
            <a:solidFill>
              <a:schemeClr val="dk2"/>
            </a:solidFill>
            <a:prstDash val="solid"/>
            <a:round/>
            <a:headEnd type="none" w="sm" len="sm"/>
            <a:tailEnd type="none" w="sm" len="sm"/>
          </a:ln>
        </p:spPr>
      </p:sp>
      <p:grpSp>
        <p:nvGrpSpPr>
          <p:cNvPr id="12" name="Google Shape;12;p2"/>
          <p:cNvGrpSpPr/>
          <p:nvPr/>
        </p:nvGrpSpPr>
        <p:grpSpPr>
          <a:xfrm rot="-9605625" flipH="1">
            <a:off x="-614623" y="-1273868"/>
            <a:ext cx="3061240" cy="2639658"/>
            <a:chOff x="2058480" y="97200"/>
            <a:chExt cx="3061080" cy="2639520"/>
          </a:xfrm>
        </p:grpSpPr>
        <p:sp>
          <p:nvSpPr>
            <p:cNvPr id="13" name="Google Shape;13;p2"/>
            <p:cNvSpPr/>
            <p:nvPr/>
          </p:nvSpPr>
          <p:spPr>
            <a:xfrm>
              <a:off x="2058480" y="1030320"/>
              <a:ext cx="2522880" cy="1516680"/>
            </a:xfrm>
            <a:custGeom>
              <a:avLst/>
              <a:gdLst/>
              <a:ahLst/>
              <a:cxnLst/>
              <a:rect l="l" t="t" r="r" b="b"/>
              <a:pathLst>
                <a:path w="7008" h="4213" extrusionOk="0">
                  <a:moveTo>
                    <a:pt x="0" y="1494"/>
                  </a:moveTo>
                  <a:lnTo>
                    <a:pt x="1673" y="0"/>
                  </a:lnTo>
                  <a:lnTo>
                    <a:pt x="5801" y="271"/>
                  </a:lnTo>
                  <a:lnTo>
                    <a:pt x="7008" y="2419"/>
                  </a:lnTo>
                  <a:lnTo>
                    <a:pt x="5298" y="4213"/>
                  </a:lnTo>
                  <a:lnTo>
                    <a:pt x="1185" y="3369"/>
                  </a:lnTo>
                  <a:lnTo>
                    <a:pt x="0" y="1494"/>
                  </a:lnTo>
                  <a:close/>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14" name="Google Shape;14;p2"/>
            <p:cNvSpPr/>
            <p:nvPr/>
          </p:nvSpPr>
          <p:spPr>
            <a:xfrm>
              <a:off x="2058480" y="1127880"/>
              <a:ext cx="2088360" cy="632880"/>
            </a:xfrm>
            <a:custGeom>
              <a:avLst/>
              <a:gdLst/>
              <a:ahLst/>
              <a:cxnLst/>
              <a:rect l="l" t="t" r="r" b="b"/>
              <a:pathLst>
                <a:path w="5801" h="1758" fill="none" extrusionOk="0">
                  <a:moveTo>
                    <a:pt x="0" y="1223"/>
                  </a:moveTo>
                  <a:lnTo>
                    <a:pt x="4012" y="1758"/>
                  </a:lnTo>
                  <a:lnTo>
                    <a:pt x="5801" y="0"/>
                  </a:ln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cxnSp>
          <p:nvCxnSpPr>
            <p:cNvPr id="15" name="Google Shape;15;p2"/>
            <p:cNvCxnSpPr/>
            <p:nvPr/>
          </p:nvCxnSpPr>
          <p:spPr>
            <a:xfrm rot="10800000">
              <a:off x="3502860" y="1760700"/>
              <a:ext cx="462900" cy="786300"/>
            </a:xfrm>
            <a:prstGeom prst="straightConnector1">
              <a:avLst/>
            </a:prstGeom>
            <a:noFill/>
            <a:ln w="12950" cap="flat" cmpd="sng">
              <a:solidFill>
                <a:schemeClr val="accent1"/>
              </a:solidFill>
              <a:prstDash val="solid"/>
              <a:miter lim="8000"/>
              <a:headEnd type="none" w="sm" len="sm"/>
              <a:tailEnd type="none" w="sm" len="sm"/>
            </a:ln>
          </p:spPr>
        </p:cxnSp>
        <p:sp>
          <p:nvSpPr>
            <p:cNvPr id="16" name="Google Shape;16;p2"/>
            <p:cNvSpPr/>
            <p:nvPr/>
          </p:nvSpPr>
          <p:spPr>
            <a:xfrm>
              <a:off x="2701440" y="296640"/>
              <a:ext cx="1445400" cy="831240"/>
            </a:xfrm>
            <a:custGeom>
              <a:avLst/>
              <a:gdLst/>
              <a:ahLst/>
              <a:cxnLst/>
              <a:rect l="l" t="t" r="r" b="b"/>
              <a:pathLst>
                <a:path w="4015" h="2309" fill="none" extrusionOk="0">
                  <a:moveTo>
                    <a:pt x="412" y="2089"/>
                  </a:moveTo>
                  <a:cubicBezTo>
                    <a:pt x="412" y="2089"/>
                    <a:pt x="-276" y="922"/>
                    <a:pt x="127" y="318"/>
                  </a:cubicBezTo>
                  <a:cubicBezTo>
                    <a:pt x="530" y="-286"/>
                    <a:pt x="1599" y="156"/>
                    <a:pt x="1599" y="156"/>
                  </a:cubicBezTo>
                  <a:cubicBezTo>
                    <a:pt x="1599" y="156"/>
                    <a:pt x="2822" y="628"/>
                    <a:pt x="4015" y="2309"/>
                  </a:cubicBez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17" name="Google Shape;17;p2"/>
            <p:cNvSpPr/>
            <p:nvPr/>
          </p:nvSpPr>
          <p:spPr>
            <a:xfrm>
              <a:off x="2840040" y="97200"/>
              <a:ext cx="1638000" cy="1454040"/>
            </a:xfrm>
            <a:custGeom>
              <a:avLst/>
              <a:gdLst/>
              <a:ahLst/>
              <a:cxnLst/>
              <a:rect l="l" t="t" r="r" b="b"/>
              <a:pathLst>
                <a:path w="4550" h="4039" fill="none" extrusionOk="0">
                  <a:moveTo>
                    <a:pt x="0" y="646"/>
                  </a:moveTo>
                  <a:cubicBezTo>
                    <a:pt x="0" y="646"/>
                    <a:pt x="588" y="-56"/>
                    <a:pt x="1887" y="4"/>
                  </a:cubicBezTo>
                  <a:cubicBezTo>
                    <a:pt x="2894" y="51"/>
                    <a:pt x="3691" y="688"/>
                    <a:pt x="4048" y="1190"/>
                  </a:cubicBezTo>
                  <a:cubicBezTo>
                    <a:pt x="4463" y="1772"/>
                    <a:pt x="4815" y="2754"/>
                    <a:pt x="4275" y="4039"/>
                  </a:cubicBez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18" name="Google Shape;18;p2"/>
            <p:cNvSpPr/>
            <p:nvPr/>
          </p:nvSpPr>
          <p:spPr>
            <a:xfrm>
              <a:off x="4009320" y="1370160"/>
              <a:ext cx="1110240" cy="1366560"/>
            </a:xfrm>
            <a:custGeom>
              <a:avLst/>
              <a:gdLst/>
              <a:ahLst/>
              <a:cxnLst/>
              <a:rect l="l" t="t" r="r" b="b"/>
              <a:pathLst>
                <a:path w="3084" h="3796" fill="none" extrusionOk="0">
                  <a:moveTo>
                    <a:pt x="1216" y="0"/>
                  </a:moveTo>
                  <a:lnTo>
                    <a:pt x="2867" y="132"/>
                  </a:lnTo>
                  <a:lnTo>
                    <a:pt x="3084" y="3796"/>
                  </a:lnTo>
                  <a:lnTo>
                    <a:pt x="0" y="3161"/>
                  </a:ln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19" name="Google Shape;19;p2"/>
            <p:cNvSpPr/>
            <p:nvPr/>
          </p:nvSpPr>
          <p:spPr>
            <a:xfrm>
              <a:off x="4212360" y="1431720"/>
              <a:ext cx="907200" cy="1305000"/>
            </a:xfrm>
            <a:custGeom>
              <a:avLst/>
              <a:gdLst/>
              <a:ahLst/>
              <a:cxnLst/>
              <a:rect l="l" t="t" r="r" b="b"/>
              <a:pathLst>
                <a:path w="2520" h="3625" fill="none" extrusionOk="0">
                  <a:moveTo>
                    <a:pt x="2273" y="0"/>
                  </a:moveTo>
                  <a:lnTo>
                    <a:pt x="0" y="2374"/>
                  </a:lnTo>
                  <a:lnTo>
                    <a:pt x="2520" y="3625"/>
                  </a:ln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ext">
  <p:cSld name="CUSTOM">
    <p:spTree>
      <p:nvGrpSpPr>
        <p:cNvPr id="1" name="Shape 125"/>
        <p:cNvGrpSpPr/>
        <p:nvPr/>
      </p:nvGrpSpPr>
      <p:grpSpPr>
        <a:xfrm>
          <a:off x="0" y="0"/>
          <a:ext cx="0" cy="0"/>
          <a:chOff x="0" y="0"/>
          <a:chExt cx="0" cy="0"/>
        </a:xfrm>
      </p:grpSpPr>
      <p:sp>
        <p:nvSpPr>
          <p:cNvPr id="126" name="Google Shape;126;p15"/>
          <p:cNvSpPr txBox="1">
            <a:spLocks noGrp="1"/>
          </p:cNvSpPr>
          <p:nvPr>
            <p:ph type="title"/>
          </p:nvPr>
        </p:nvSpPr>
        <p:spPr>
          <a:xfrm>
            <a:off x="720000" y="1248600"/>
            <a:ext cx="3692700" cy="1731600"/>
          </a:xfrm>
          <a:prstGeom prst="rect">
            <a:avLst/>
          </a:prstGeom>
        </p:spPr>
        <p:txBody>
          <a:bodyPr spcFirstLastPara="1" wrap="square" lIns="91425" tIns="91425" rIns="91425" bIns="91425" anchor="b"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27" name="Google Shape;127;p15"/>
          <p:cNvSpPr txBox="1">
            <a:spLocks noGrp="1"/>
          </p:cNvSpPr>
          <p:nvPr>
            <p:ph type="subTitle" idx="1"/>
          </p:nvPr>
        </p:nvSpPr>
        <p:spPr>
          <a:xfrm>
            <a:off x="720000" y="2979900"/>
            <a:ext cx="3692700" cy="9150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28" name="Google Shape;128;p15"/>
          <p:cNvSpPr>
            <a:spLocks noGrp="1"/>
          </p:cNvSpPr>
          <p:nvPr>
            <p:ph type="pic" idx="2"/>
          </p:nvPr>
        </p:nvSpPr>
        <p:spPr>
          <a:xfrm>
            <a:off x="4611300" y="662100"/>
            <a:ext cx="3819300" cy="3819300"/>
          </a:xfrm>
          <a:prstGeom prst="ellipse">
            <a:avLst/>
          </a:prstGeom>
          <a:noFill/>
          <a:ln w="9525" cap="flat" cmpd="sng">
            <a:solidFill>
              <a:schemeClr val="dk2"/>
            </a:solidFill>
            <a:prstDash val="solid"/>
            <a:round/>
            <a:headEnd type="none" w="sm" len="sm"/>
            <a:tailEnd type="none" w="sm" len="sm"/>
          </a:ln>
        </p:spPr>
      </p:sp>
      <p:grpSp>
        <p:nvGrpSpPr>
          <p:cNvPr id="129" name="Google Shape;129;p15"/>
          <p:cNvGrpSpPr/>
          <p:nvPr/>
        </p:nvGrpSpPr>
        <p:grpSpPr>
          <a:xfrm>
            <a:off x="107062" y="-1072338"/>
            <a:ext cx="10663573" cy="2931595"/>
            <a:chOff x="107062" y="-1072338"/>
            <a:chExt cx="10663573" cy="2931595"/>
          </a:xfrm>
        </p:grpSpPr>
        <p:pic>
          <p:nvPicPr>
            <p:cNvPr id="130" name="Google Shape;130;p15"/>
            <p:cNvPicPr preferRelativeResize="0"/>
            <p:nvPr/>
          </p:nvPicPr>
          <p:blipFill rotWithShape="1">
            <a:blip r:embed="rId2">
              <a:alphaModFix/>
            </a:blip>
            <a:srcRect t="961" b="951"/>
            <a:stretch/>
          </p:blipFill>
          <p:spPr>
            <a:xfrm rot="5400000">
              <a:off x="539699" y="-1504975"/>
              <a:ext cx="1839501" cy="2704775"/>
            </a:xfrm>
            <a:prstGeom prst="rect">
              <a:avLst/>
            </a:prstGeom>
            <a:noFill/>
            <a:ln>
              <a:noFill/>
            </a:ln>
          </p:spPr>
        </p:pic>
        <p:grpSp>
          <p:nvGrpSpPr>
            <p:cNvPr id="131" name="Google Shape;131;p15"/>
            <p:cNvGrpSpPr/>
            <p:nvPr/>
          </p:nvGrpSpPr>
          <p:grpSpPr>
            <a:xfrm rot="10800000">
              <a:off x="7709555" y="-780262"/>
              <a:ext cx="3061080" cy="2639520"/>
              <a:chOff x="2058480" y="97200"/>
              <a:chExt cx="3061080" cy="2639520"/>
            </a:xfrm>
          </p:grpSpPr>
          <p:sp>
            <p:nvSpPr>
              <p:cNvPr id="132" name="Google Shape;132;p15"/>
              <p:cNvSpPr/>
              <p:nvPr/>
            </p:nvSpPr>
            <p:spPr>
              <a:xfrm>
                <a:off x="2058480" y="1030320"/>
                <a:ext cx="2522880" cy="1516680"/>
              </a:xfrm>
              <a:custGeom>
                <a:avLst/>
                <a:gdLst/>
                <a:ahLst/>
                <a:cxnLst/>
                <a:rect l="l" t="t" r="r" b="b"/>
                <a:pathLst>
                  <a:path w="7008" h="4213" extrusionOk="0">
                    <a:moveTo>
                      <a:pt x="0" y="1494"/>
                    </a:moveTo>
                    <a:lnTo>
                      <a:pt x="1673" y="0"/>
                    </a:lnTo>
                    <a:lnTo>
                      <a:pt x="5801" y="271"/>
                    </a:lnTo>
                    <a:lnTo>
                      <a:pt x="7008" y="2419"/>
                    </a:lnTo>
                    <a:lnTo>
                      <a:pt x="5298" y="4213"/>
                    </a:lnTo>
                    <a:lnTo>
                      <a:pt x="1185" y="3369"/>
                    </a:lnTo>
                    <a:lnTo>
                      <a:pt x="0" y="1494"/>
                    </a:lnTo>
                    <a:close/>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133" name="Google Shape;133;p15"/>
              <p:cNvSpPr/>
              <p:nvPr/>
            </p:nvSpPr>
            <p:spPr>
              <a:xfrm>
                <a:off x="2058480" y="1127880"/>
                <a:ext cx="2088360" cy="632880"/>
              </a:xfrm>
              <a:custGeom>
                <a:avLst/>
                <a:gdLst/>
                <a:ahLst/>
                <a:cxnLst/>
                <a:rect l="l" t="t" r="r" b="b"/>
                <a:pathLst>
                  <a:path w="5801" h="1758" fill="none" extrusionOk="0">
                    <a:moveTo>
                      <a:pt x="0" y="1223"/>
                    </a:moveTo>
                    <a:lnTo>
                      <a:pt x="4012" y="1758"/>
                    </a:lnTo>
                    <a:lnTo>
                      <a:pt x="5801" y="0"/>
                    </a:ln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cxnSp>
            <p:nvCxnSpPr>
              <p:cNvPr id="134" name="Google Shape;134;p15"/>
              <p:cNvCxnSpPr/>
              <p:nvPr/>
            </p:nvCxnSpPr>
            <p:spPr>
              <a:xfrm rot="10800000">
                <a:off x="3502860" y="1760700"/>
                <a:ext cx="462900" cy="786300"/>
              </a:xfrm>
              <a:prstGeom prst="straightConnector1">
                <a:avLst/>
              </a:prstGeom>
              <a:noFill/>
              <a:ln w="12950" cap="flat" cmpd="sng">
                <a:solidFill>
                  <a:schemeClr val="accent1"/>
                </a:solidFill>
                <a:prstDash val="solid"/>
                <a:miter lim="8000"/>
                <a:headEnd type="none" w="sm" len="sm"/>
                <a:tailEnd type="none" w="sm" len="sm"/>
              </a:ln>
            </p:spPr>
          </p:cxnSp>
          <p:sp>
            <p:nvSpPr>
              <p:cNvPr id="135" name="Google Shape;135;p15"/>
              <p:cNvSpPr/>
              <p:nvPr/>
            </p:nvSpPr>
            <p:spPr>
              <a:xfrm>
                <a:off x="2701440" y="296640"/>
                <a:ext cx="1445400" cy="831240"/>
              </a:xfrm>
              <a:custGeom>
                <a:avLst/>
                <a:gdLst/>
                <a:ahLst/>
                <a:cxnLst/>
                <a:rect l="l" t="t" r="r" b="b"/>
                <a:pathLst>
                  <a:path w="4015" h="2309" fill="none" extrusionOk="0">
                    <a:moveTo>
                      <a:pt x="412" y="2089"/>
                    </a:moveTo>
                    <a:cubicBezTo>
                      <a:pt x="412" y="2089"/>
                      <a:pt x="-276" y="922"/>
                      <a:pt x="127" y="318"/>
                    </a:cubicBezTo>
                    <a:cubicBezTo>
                      <a:pt x="530" y="-286"/>
                      <a:pt x="1599" y="156"/>
                      <a:pt x="1599" y="156"/>
                    </a:cubicBezTo>
                    <a:cubicBezTo>
                      <a:pt x="1599" y="156"/>
                      <a:pt x="2822" y="628"/>
                      <a:pt x="4015" y="2309"/>
                    </a:cubicBez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136" name="Google Shape;136;p15"/>
              <p:cNvSpPr/>
              <p:nvPr/>
            </p:nvSpPr>
            <p:spPr>
              <a:xfrm>
                <a:off x="2840040" y="97200"/>
                <a:ext cx="1638000" cy="1454040"/>
              </a:xfrm>
              <a:custGeom>
                <a:avLst/>
                <a:gdLst/>
                <a:ahLst/>
                <a:cxnLst/>
                <a:rect l="l" t="t" r="r" b="b"/>
                <a:pathLst>
                  <a:path w="4550" h="4039" fill="none" extrusionOk="0">
                    <a:moveTo>
                      <a:pt x="0" y="646"/>
                    </a:moveTo>
                    <a:cubicBezTo>
                      <a:pt x="0" y="646"/>
                      <a:pt x="588" y="-56"/>
                      <a:pt x="1887" y="4"/>
                    </a:cubicBezTo>
                    <a:cubicBezTo>
                      <a:pt x="2894" y="51"/>
                      <a:pt x="3691" y="688"/>
                      <a:pt x="4048" y="1190"/>
                    </a:cubicBezTo>
                    <a:cubicBezTo>
                      <a:pt x="4463" y="1772"/>
                      <a:pt x="4815" y="2754"/>
                      <a:pt x="4275" y="4039"/>
                    </a:cubicBez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137" name="Google Shape;137;p15"/>
              <p:cNvSpPr/>
              <p:nvPr/>
            </p:nvSpPr>
            <p:spPr>
              <a:xfrm>
                <a:off x="4009320" y="1370160"/>
                <a:ext cx="1110240" cy="1366560"/>
              </a:xfrm>
              <a:custGeom>
                <a:avLst/>
                <a:gdLst/>
                <a:ahLst/>
                <a:cxnLst/>
                <a:rect l="l" t="t" r="r" b="b"/>
                <a:pathLst>
                  <a:path w="3084" h="3796" fill="none" extrusionOk="0">
                    <a:moveTo>
                      <a:pt x="1216" y="0"/>
                    </a:moveTo>
                    <a:lnTo>
                      <a:pt x="2867" y="132"/>
                    </a:lnTo>
                    <a:lnTo>
                      <a:pt x="3084" y="3796"/>
                    </a:lnTo>
                    <a:lnTo>
                      <a:pt x="0" y="3161"/>
                    </a:ln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138" name="Google Shape;138;p15"/>
              <p:cNvSpPr/>
              <p:nvPr/>
            </p:nvSpPr>
            <p:spPr>
              <a:xfrm>
                <a:off x="4212360" y="1431720"/>
                <a:ext cx="907200" cy="1305000"/>
              </a:xfrm>
              <a:custGeom>
                <a:avLst/>
                <a:gdLst/>
                <a:ahLst/>
                <a:cxnLst/>
                <a:rect l="l" t="t" r="r" b="b"/>
                <a:pathLst>
                  <a:path w="2520" h="3625" fill="none" extrusionOk="0">
                    <a:moveTo>
                      <a:pt x="2273" y="0"/>
                    </a:moveTo>
                    <a:lnTo>
                      <a:pt x="0" y="2374"/>
                    </a:lnTo>
                    <a:lnTo>
                      <a:pt x="2520" y="3625"/>
                    </a:ln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gr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wo columns 1">
  <p:cSld name="TITLE_AND_TWO_COLUMNS_1">
    <p:spTree>
      <p:nvGrpSpPr>
        <p:cNvPr id="1" name="Shape 173"/>
        <p:cNvGrpSpPr/>
        <p:nvPr/>
      </p:nvGrpSpPr>
      <p:grpSpPr>
        <a:xfrm>
          <a:off x="0" y="0"/>
          <a:ext cx="0" cy="0"/>
          <a:chOff x="0" y="0"/>
          <a:chExt cx="0" cy="0"/>
        </a:xfrm>
      </p:grpSpPr>
      <p:sp>
        <p:nvSpPr>
          <p:cNvPr id="174" name="Google Shape;174;p20"/>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75" name="Google Shape;175;p20"/>
          <p:cNvSpPr txBox="1">
            <a:spLocks noGrp="1"/>
          </p:cNvSpPr>
          <p:nvPr>
            <p:ph type="subTitle" idx="1"/>
          </p:nvPr>
        </p:nvSpPr>
        <p:spPr>
          <a:xfrm>
            <a:off x="4923082" y="3154775"/>
            <a:ext cx="2640000" cy="1151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b="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76" name="Google Shape;176;p20"/>
          <p:cNvSpPr txBox="1">
            <a:spLocks noGrp="1"/>
          </p:cNvSpPr>
          <p:nvPr>
            <p:ph type="subTitle" idx="2"/>
          </p:nvPr>
        </p:nvSpPr>
        <p:spPr>
          <a:xfrm>
            <a:off x="1580905" y="3154775"/>
            <a:ext cx="2640000" cy="1151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b="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77" name="Google Shape;177;p20"/>
          <p:cNvSpPr txBox="1">
            <a:spLocks noGrp="1"/>
          </p:cNvSpPr>
          <p:nvPr>
            <p:ph type="subTitle" idx="3"/>
          </p:nvPr>
        </p:nvSpPr>
        <p:spPr>
          <a:xfrm>
            <a:off x="1580905" y="2665050"/>
            <a:ext cx="2640000" cy="5589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DM Sans"/>
              <a:buNone/>
              <a:defRPr sz="2400">
                <a:solidFill>
                  <a:schemeClr val="dk1"/>
                </a:solidFill>
                <a:latin typeface="Andika"/>
                <a:ea typeface="Andika"/>
                <a:cs typeface="Andika"/>
                <a:sym typeface="Andika"/>
              </a:defRPr>
            </a:lvl1pPr>
            <a:lvl2pPr lvl="1" algn="ctr" rtl="0">
              <a:lnSpc>
                <a:spcPct val="100000"/>
              </a:lnSpc>
              <a:spcBef>
                <a:spcPts val="0"/>
              </a:spcBef>
              <a:spcAft>
                <a:spcPts val="0"/>
              </a:spcAft>
              <a:buSzPts val="2400"/>
              <a:buFont typeface="DM Sans"/>
              <a:buNone/>
              <a:defRPr sz="2400" b="1">
                <a:latin typeface="DM Sans"/>
                <a:ea typeface="DM Sans"/>
                <a:cs typeface="DM Sans"/>
                <a:sym typeface="DM Sans"/>
              </a:defRPr>
            </a:lvl2pPr>
            <a:lvl3pPr lvl="2" algn="ctr" rtl="0">
              <a:lnSpc>
                <a:spcPct val="100000"/>
              </a:lnSpc>
              <a:spcBef>
                <a:spcPts val="0"/>
              </a:spcBef>
              <a:spcAft>
                <a:spcPts val="0"/>
              </a:spcAft>
              <a:buSzPts val="2400"/>
              <a:buFont typeface="DM Sans"/>
              <a:buNone/>
              <a:defRPr sz="2400" b="1">
                <a:latin typeface="DM Sans"/>
                <a:ea typeface="DM Sans"/>
                <a:cs typeface="DM Sans"/>
                <a:sym typeface="DM Sans"/>
              </a:defRPr>
            </a:lvl3pPr>
            <a:lvl4pPr lvl="3" algn="ctr" rtl="0">
              <a:lnSpc>
                <a:spcPct val="100000"/>
              </a:lnSpc>
              <a:spcBef>
                <a:spcPts val="0"/>
              </a:spcBef>
              <a:spcAft>
                <a:spcPts val="0"/>
              </a:spcAft>
              <a:buSzPts val="2400"/>
              <a:buFont typeface="DM Sans"/>
              <a:buNone/>
              <a:defRPr sz="2400" b="1">
                <a:latin typeface="DM Sans"/>
                <a:ea typeface="DM Sans"/>
                <a:cs typeface="DM Sans"/>
                <a:sym typeface="DM Sans"/>
              </a:defRPr>
            </a:lvl4pPr>
            <a:lvl5pPr lvl="4" algn="ctr" rtl="0">
              <a:lnSpc>
                <a:spcPct val="100000"/>
              </a:lnSpc>
              <a:spcBef>
                <a:spcPts val="0"/>
              </a:spcBef>
              <a:spcAft>
                <a:spcPts val="0"/>
              </a:spcAft>
              <a:buSzPts val="2400"/>
              <a:buFont typeface="DM Sans"/>
              <a:buNone/>
              <a:defRPr sz="2400" b="1">
                <a:latin typeface="DM Sans"/>
                <a:ea typeface="DM Sans"/>
                <a:cs typeface="DM Sans"/>
                <a:sym typeface="DM Sans"/>
              </a:defRPr>
            </a:lvl5pPr>
            <a:lvl6pPr lvl="5" algn="ctr" rtl="0">
              <a:lnSpc>
                <a:spcPct val="100000"/>
              </a:lnSpc>
              <a:spcBef>
                <a:spcPts val="0"/>
              </a:spcBef>
              <a:spcAft>
                <a:spcPts val="0"/>
              </a:spcAft>
              <a:buSzPts val="2400"/>
              <a:buFont typeface="DM Sans"/>
              <a:buNone/>
              <a:defRPr sz="2400" b="1">
                <a:latin typeface="DM Sans"/>
                <a:ea typeface="DM Sans"/>
                <a:cs typeface="DM Sans"/>
                <a:sym typeface="DM Sans"/>
              </a:defRPr>
            </a:lvl6pPr>
            <a:lvl7pPr lvl="6" algn="ctr" rtl="0">
              <a:lnSpc>
                <a:spcPct val="100000"/>
              </a:lnSpc>
              <a:spcBef>
                <a:spcPts val="0"/>
              </a:spcBef>
              <a:spcAft>
                <a:spcPts val="0"/>
              </a:spcAft>
              <a:buSzPts val="2400"/>
              <a:buFont typeface="DM Sans"/>
              <a:buNone/>
              <a:defRPr sz="2400" b="1">
                <a:latin typeface="DM Sans"/>
                <a:ea typeface="DM Sans"/>
                <a:cs typeface="DM Sans"/>
                <a:sym typeface="DM Sans"/>
              </a:defRPr>
            </a:lvl7pPr>
            <a:lvl8pPr lvl="7" algn="ctr" rtl="0">
              <a:lnSpc>
                <a:spcPct val="100000"/>
              </a:lnSpc>
              <a:spcBef>
                <a:spcPts val="0"/>
              </a:spcBef>
              <a:spcAft>
                <a:spcPts val="0"/>
              </a:spcAft>
              <a:buSzPts val="2400"/>
              <a:buFont typeface="DM Sans"/>
              <a:buNone/>
              <a:defRPr sz="2400" b="1">
                <a:latin typeface="DM Sans"/>
                <a:ea typeface="DM Sans"/>
                <a:cs typeface="DM Sans"/>
                <a:sym typeface="DM Sans"/>
              </a:defRPr>
            </a:lvl8pPr>
            <a:lvl9pPr lvl="8" algn="ctr" rtl="0">
              <a:lnSpc>
                <a:spcPct val="100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
        <p:nvSpPr>
          <p:cNvPr id="178" name="Google Shape;178;p20"/>
          <p:cNvSpPr txBox="1">
            <a:spLocks noGrp="1"/>
          </p:cNvSpPr>
          <p:nvPr>
            <p:ph type="subTitle" idx="4"/>
          </p:nvPr>
        </p:nvSpPr>
        <p:spPr>
          <a:xfrm>
            <a:off x="4923082" y="2665050"/>
            <a:ext cx="2640000" cy="5589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DM Sans"/>
              <a:buNone/>
              <a:defRPr sz="2400">
                <a:solidFill>
                  <a:schemeClr val="dk1"/>
                </a:solidFill>
                <a:latin typeface="Andika"/>
                <a:ea typeface="Andika"/>
                <a:cs typeface="Andika"/>
                <a:sym typeface="Andika"/>
              </a:defRPr>
            </a:lvl1pPr>
            <a:lvl2pPr lvl="1" algn="ctr" rtl="0">
              <a:lnSpc>
                <a:spcPct val="100000"/>
              </a:lnSpc>
              <a:spcBef>
                <a:spcPts val="0"/>
              </a:spcBef>
              <a:spcAft>
                <a:spcPts val="0"/>
              </a:spcAft>
              <a:buSzPts val="2400"/>
              <a:buFont typeface="DM Sans"/>
              <a:buNone/>
              <a:defRPr sz="2400" b="1">
                <a:latin typeface="DM Sans"/>
                <a:ea typeface="DM Sans"/>
                <a:cs typeface="DM Sans"/>
                <a:sym typeface="DM Sans"/>
              </a:defRPr>
            </a:lvl2pPr>
            <a:lvl3pPr lvl="2" algn="ctr" rtl="0">
              <a:lnSpc>
                <a:spcPct val="100000"/>
              </a:lnSpc>
              <a:spcBef>
                <a:spcPts val="0"/>
              </a:spcBef>
              <a:spcAft>
                <a:spcPts val="0"/>
              </a:spcAft>
              <a:buSzPts val="2400"/>
              <a:buFont typeface="DM Sans"/>
              <a:buNone/>
              <a:defRPr sz="2400" b="1">
                <a:latin typeface="DM Sans"/>
                <a:ea typeface="DM Sans"/>
                <a:cs typeface="DM Sans"/>
                <a:sym typeface="DM Sans"/>
              </a:defRPr>
            </a:lvl3pPr>
            <a:lvl4pPr lvl="3" algn="ctr" rtl="0">
              <a:lnSpc>
                <a:spcPct val="100000"/>
              </a:lnSpc>
              <a:spcBef>
                <a:spcPts val="0"/>
              </a:spcBef>
              <a:spcAft>
                <a:spcPts val="0"/>
              </a:spcAft>
              <a:buSzPts val="2400"/>
              <a:buFont typeface="DM Sans"/>
              <a:buNone/>
              <a:defRPr sz="2400" b="1">
                <a:latin typeface="DM Sans"/>
                <a:ea typeface="DM Sans"/>
                <a:cs typeface="DM Sans"/>
                <a:sym typeface="DM Sans"/>
              </a:defRPr>
            </a:lvl4pPr>
            <a:lvl5pPr lvl="4" algn="ctr" rtl="0">
              <a:lnSpc>
                <a:spcPct val="100000"/>
              </a:lnSpc>
              <a:spcBef>
                <a:spcPts val="0"/>
              </a:spcBef>
              <a:spcAft>
                <a:spcPts val="0"/>
              </a:spcAft>
              <a:buSzPts val="2400"/>
              <a:buFont typeface="DM Sans"/>
              <a:buNone/>
              <a:defRPr sz="2400" b="1">
                <a:latin typeface="DM Sans"/>
                <a:ea typeface="DM Sans"/>
                <a:cs typeface="DM Sans"/>
                <a:sym typeface="DM Sans"/>
              </a:defRPr>
            </a:lvl5pPr>
            <a:lvl6pPr lvl="5" algn="ctr" rtl="0">
              <a:lnSpc>
                <a:spcPct val="100000"/>
              </a:lnSpc>
              <a:spcBef>
                <a:spcPts val="0"/>
              </a:spcBef>
              <a:spcAft>
                <a:spcPts val="0"/>
              </a:spcAft>
              <a:buSzPts val="2400"/>
              <a:buFont typeface="DM Sans"/>
              <a:buNone/>
              <a:defRPr sz="2400" b="1">
                <a:latin typeface="DM Sans"/>
                <a:ea typeface="DM Sans"/>
                <a:cs typeface="DM Sans"/>
                <a:sym typeface="DM Sans"/>
              </a:defRPr>
            </a:lvl6pPr>
            <a:lvl7pPr lvl="6" algn="ctr" rtl="0">
              <a:lnSpc>
                <a:spcPct val="100000"/>
              </a:lnSpc>
              <a:spcBef>
                <a:spcPts val="0"/>
              </a:spcBef>
              <a:spcAft>
                <a:spcPts val="0"/>
              </a:spcAft>
              <a:buSzPts val="2400"/>
              <a:buFont typeface="DM Sans"/>
              <a:buNone/>
              <a:defRPr sz="2400" b="1">
                <a:latin typeface="DM Sans"/>
                <a:ea typeface="DM Sans"/>
                <a:cs typeface="DM Sans"/>
                <a:sym typeface="DM Sans"/>
              </a:defRPr>
            </a:lvl7pPr>
            <a:lvl8pPr lvl="7" algn="ctr" rtl="0">
              <a:lnSpc>
                <a:spcPct val="100000"/>
              </a:lnSpc>
              <a:spcBef>
                <a:spcPts val="0"/>
              </a:spcBef>
              <a:spcAft>
                <a:spcPts val="0"/>
              </a:spcAft>
              <a:buSzPts val="2400"/>
              <a:buFont typeface="DM Sans"/>
              <a:buNone/>
              <a:defRPr sz="2400" b="1">
                <a:latin typeface="DM Sans"/>
                <a:ea typeface="DM Sans"/>
                <a:cs typeface="DM Sans"/>
                <a:sym typeface="DM Sans"/>
              </a:defRPr>
            </a:lvl8pPr>
            <a:lvl9pPr lvl="8" algn="ctr" rtl="0">
              <a:lnSpc>
                <a:spcPct val="100000"/>
              </a:lnSpc>
              <a:spcBef>
                <a:spcPts val="0"/>
              </a:spcBef>
              <a:spcAft>
                <a:spcPts val="0"/>
              </a:spcAft>
              <a:buSzPts val="2400"/>
              <a:buFont typeface="DM Sans"/>
              <a:buNone/>
              <a:defRPr sz="2400" b="1">
                <a:latin typeface="DM Sans"/>
                <a:ea typeface="DM Sans"/>
                <a:cs typeface="DM Sans"/>
                <a:sym typeface="DM Sans"/>
              </a:defRPr>
            </a:lvl9pPr>
          </a:lstStyle>
          <a:p>
            <a:endParaRPr/>
          </a:p>
        </p:txBody>
      </p:sp>
      <p:grpSp>
        <p:nvGrpSpPr>
          <p:cNvPr id="179" name="Google Shape;179;p20"/>
          <p:cNvGrpSpPr/>
          <p:nvPr/>
        </p:nvGrpSpPr>
        <p:grpSpPr>
          <a:xfrm>
            <a:off x="-617476" y="-159151"/>
            <a:ext cx="10851218" cy="5420448"/>
            <a:chOff x="-617476" y="-159151"/>
            <a:chExt cx="10851218" cy="5420448"/>
          </a:xfrm>
        </p:grpSpPr>
        <p:pic>
          <p:nvPicPr>
            <p:cNvPr id="180" name="Google Shape;180;p20"/>
            <p:cNvPicPr preferRelativeResize="0"/>
            <p:nvPr/>
          </p:nvPicPr>
          <p:blipFill rotWithShape="1">
            <a:blip r:embed="rId2">
              <a:alphaModFix/>
            </a:blip>
            <a:srcRect t="49" b="49"/>
            <a:stretch/>
          </p:blipFill>
          <p:spPr>
            <a:xfrm>
              <a:off x="8513349" y="-159151"/>
              <a:ext cx="1720393" cy="2904023"/>
            </a:xfrm>
            <a:prstGeom prst="rect">
              <a:avLst/>
            </a:prstGeom>
            <a:noFill/>
            <a:ln>
              <a:noFill/>
            </a:ln>
          </p:spPr>
        </p:pic>
        <p:pic>
          <p:nvPicPr>
            <p:cNvPr id="181" name="Google Shape;181;p20"/>
            <p:cNvPicPr preferRelativeResize="0"/>
            <p:nvPr/>
          </p:nvPicPr>
          <p:blipFill rotWithShape="1">
            <a:blip r:embed="rId2">
              <a:alphaModFix/>
            </a:blip>
            <a:srcRect t="49" b="49"/>
            <a:stretch/>
          </p:blipFill>
          <p:spPr>
            <a:xfrm rot="10800000" flipH="1">
              <a:off x="-617476" y="2357274"/>
              <a:ext cx="1720393" cy="2904023"/>
            </a:xfrm>
            <a:prstGeom prst="rect">
              <a:avLst/>
            </a:prstGeom>
            <a:noFill/>
            <a:ln>
              <a:noFill/>
            </a:ln>
          </p:spPr>
        </p:pic>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3">
  <p:cSld name="TITLE_ONLY_1_2">
    <p:spTree>
      <p:nvGrpSpPr>
        <p:cNvPr id="1" name="Shape 316"/>
        <p:cNvGrpSpPr/>
        <p:nvPr/>
      </p:nvGrpSpPr>
      <p:grpSpPr>
        <a:xfrm>
          <a:off x="0" y="0"/>
          <a:ext cx="0" cy="0"/>
          <a:chOff x="0" y="0"/>
          <a:chExt cx="0" cy="0"/>
        </a:xfrm>
      </p:grpSpPr>
      <p:sp>
        <p:nvSpPr>
          <p:cNvPr id="317" name="Google Shape;317;p3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grpSp>
        <p:nvGrpSpPr>
          <p:cNvPr id="318" name="Google Shape;318;p31"/>
          <p:cNvGrpSpPr/>
          <p:nvPr/>
        </p:nvGrpSpPr>
        <p:grpSpPr>
          <a:xfrm>
            <a:off x="-1082726" y="-448926"/>
            <a:ext cx="11414805" cy="7670004"/>
            <a:chOff x="-1082726" y="-448926"/>
            <a:chExt cx="11414805" cy="7670004"/>
          </a:xfrm>
        </p:grpSpPr>
        <p:pic>
          <p:nvPicPr>
            <p:cNvPr id="319" name="Google Shape;319;p31"/>
            <p:cNvPicPr preferRelativeResize="0"/>
            <p:nvPr/>
          </p:nvPicPr>
          <p:blipFill rotWithShape="1">
            <a:blip r:embed="rId2">
              <a:alphaModFix/>
            </a:blip>
            <a:srcRect t="49" b="49"/>
            <a:stretch/>
          </p:blipFill>
          <p:spPr>
            <a:xfrm>
              <a:off x="-1082726" y="-448926"/>
              <a:ext cx="1720393" cy="2904023"/>
            </a:xfrm>
            <a:prstGeom prst="rect">
              <a:avLst/>
            </a:prstGeom>
            <a:noFill/>
            <a:ln>
              <a:noFill/>
            </a:ln>
          </p:spPr>
        </p:pic>
        <p:grpSp>
          <p:nvGrpSpPr>
            <p:cNvPr id="320" name="Google Shape;320;p31"/>
            <p:cNvGrpSpPr/>
            <p:nvPr/>
          </p:nvGrpSpPr>
          <p:grpSpPr>
            <a:xfrm rot="-5785840">
              <a:off x="7318686" y="4232618"/>
              <a:ext cx="3061055" cy="2639498"/>
              <a:chOff x="2058480" y="97200"/>
              <a:chExt cx="3061080" cy="2639520"/>
            </a:xfrm>
          </p:grpSpPr>
          <p:sp>
            <p:nvSpPr>
              <p:cNvPr id="321" name="Google Shape;321;p31"/>
              <p:cNvSpPr/>
              <p:nvPr/>
            </p:nvSpPr>
            <p:spPr>
              <a:xfrm>
                <a:off x="2058480" y="1030320"/>
                <a:ext cx="2522880" cy="1516680"/>
              </a:xfrm>
              <a:custGeom>
                <a:avLst/>
                <a:gdLst/>
                <a:ahLst/>
                <a:cxnLst/>
                <a:rect l="l" t="t" r="r" b="b"/>
                <a:pathLst>
                  <a:path w="7008" h="4213" extrusionOk="0">
                    <a:moveTo>
                      <a:pt x="0" y="1494"/>
                    </a:moveTo>
                    <a:lnTo>
                      <a:pt x="1673" y="0"/>
                    </a:lnTo>
                    <a:lnTo>
                      <a:pt x="5801" y="271"/>
                    </a:lnTo>
                    <a:lnTo>
                      <a:pt x="7008" y="2419"/>
                    </a:lnTo>
                    <a:lnTo>
                      <a:pt x="5298" y="4213"/>
                    </a:lnTo>
                    <a:lnTo>
                      <a:pt x="1185" y="3369"/>
                    </a:lnTo>
                    <a:lnTo>
                      <a:pt x="0" y="1494"/>
                    </a:lnTo>
                    <a:close/>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322" name="Google Shape;322;p31"/>
              <p:cNvSpPr/>
              <p:nvPr/>
            </p:nvSpPr>
            <p:spPr>
              <a:xfrm>
                <a:off x="2058480" y="1127880"/>
                <a:ext cx="2088360" cy="632880"/>
              </a:xfrm>
              <a:custGeom>
                <a:avLst/>
                <a:gdLst/>
                <a:ahLst/>
                <a:cxnLst/>
                <a:rect l="l" t="t" r="r" b="b"/>
                <a:pathLst>
                  <a:path w="5801" h="1758" fill="none" extrusionOk="0">
                    <a:moveTo>
                      <a:pt x="0" y="1223"/>
                    </a:moveTo>
                    <a:lnTo>
                      <a:pt x="4012" y="1758"/>
                    </a:lnTo>
                    <a:lnTo>
                      <a:pt x="5801" y="0"/>
                    </a:ln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cxnSp>
            <p:nvCxnSpPr>
              <p:cNvPr id="323" name="Google Shape;323;p31"/>
              <p:cNvCxnSpPr/>
              <p:nvPr/>
            </p:nvCxnSpPr>
            <p:spPr>
              <a:xfrm rot="10800000">
                <a:off x="3502860" y="1760700"/>
                <a:ext cx="462900" cy="786300"/>
              </a:xfrm>
              <a:prstGeom prst="straightConnector1">
                <a:avLst/>
              </a:prstGeom>
              <a:noFill/>
              <a:ln w="12950" cap="flat" cmpd="sng">
                <a:solidFill>
                  <a:schemeClr val="accent1"/>
                </a:solidFill>
                <a:prstDash val="solid"/>
                <a:miter lim="8000"/>
                <a:headEnd type="none" w="sm" len="sm"/>
                <a:tailEnd type="none" w="sm" len="sm"/>
              </a:ln>
            </p:spPr>
          </p:cxnSp>
          <p:sp>
            <p:nvSpPr>
              <p:cNvPr id="324" name="Google Shape;324;p31"/>
              <p:cNvSpPr/>
              <p:nvPr/>
            </p:nvSpPr>
            <p:spPr>
              <a:xfrm>
                <a:off x="2701440" y="296640"/>
                <a:ext cx="1445400" cy="831240"/>
              </a:xfrm>
              <a:custGeom>
                <a:avLst/>
                <a:gdLst/>
                <a:ahLst/>
                <a:cxnLst/>
                <a:rect l="l" t="t" r="r" b="b"/>
                <a:pathLst>
                  <a:path w="4015" h="2309" fill="none" extrusionOk="0">
                    <a:moveTo>
                      <a:pt x="412" y="2089"/>
                    </a:moveTo>
                    <a:cubicBezTo>
                      <a:pt x="412" y="2089"/>
                      <a:pt x="-276" y="922"/>
                      <a:pt x="127" y="318"/>
                    </a:cubicBezTo>
                    <a:cubicBezTo>
                      <a:pt x="530" y="-286"/>
                      <a:pt x="1599" y="156"/>
                      <a:pt x="1599" y="156"/>
                    </a:cubicBezTo>
                    <a:cubicBezTo>
                      <a:pt x="1599" y="156"/>
                      <a:pt x="2822" y="628"/>
                      <a:pt x="4015" y="2309"/>
                    </a:cubicBez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325" name="Google Shape;325;p31"/>
              <p:cNvSpPr/>
              <p:nvPr/>
            </p:nvSpPr>
            <p:spPr>
              <a:xfrm>
                <a:off x="2840040" y="97200"/>
                <a:ext cx="1638000" cy="1454040"/>
              </a:xfrm>
              <a:custGeom>
                <a:avLst/>
                <a:gdLst/>
                <a:ahLst/>
                <a:cxnLst/>
                <a:rect l="l" t="t" r="r" b="b"/>
                <a:pathLst>
                  <a:path w="4550" h="4039" fill="none" extrusionOk="0">
                    <a:moveTo>
                      <a:pt x="0" y="646"/>
                    </a:moveTo>
                    <a:cubicBezTo>
                      <a:pt x="0" y="646"/>
                      <a:pt x="588" y="-56"/>
                      <a:pt x="1887" y="4"/>
                    </a:cubicBezTo>
                    <a:cubicBezTo>
                      <a:pt x="2894" y="51"/>
                      <a:pt x="3691" y="688"/>
                      <a:pt x="4048" y="1190"/>
                    </a:cubicBezTo>
                    <a:cubicBezTo>
                      <a:pt x="4463" y="1772"/>
                      <a:pt x="4815" y="2754"/>
                      <a:pt x="4275" y="4039"/>
                    </a:cubicBez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326" name="Google Shape;326;p31"/>
              <p:cNvSpPr/>
              <p:nvPr/>
            </p:nvSpPr>
            <p:spPr>
              <a:xfrm>
                <a:off x="4009320" y="1370160"/>
                <a:ext cx="1110240" cy="1366560"/>
              </a:xfrm>
              <a:custGeom>
                <a:avLst/>
                <a:gdLst/>
                <a:ahLst/>
                <a:cxnLst/>
                <a:rect l="l" t="t" r="r" b="b"/>
                <a:pathLst>
                  <a:path w="3084" h="3796" fill="none" extrusionOk="0">
                    <a:moveTo>
                      <a:pt x="1216" y="0"/>
                    </a:moveTo>
                    <a:lnTo>
                      <a:pt x="2867" y="132"/>
                    </a:lnTo>
                    <a:lnTo>
                      <a:pt x="3084" y="3796"/>
                    </a:lnTo>
                    <a:lnTo>
                      <a:pt x="0" y="3161"/>
                    </a:ln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327" name="Google Shape;327;p31"/>
              <p:cNvSpPr/>
              <p:nvPr/>
            </p:nvSpPr>
            <p:spPr>
              <a:xfrm>
                <a:off x="4212360" y="1431720"/>
                <a:ext cx="907200" cy="1305000"/>
              </a:xfrm>
              <a:custGeom>
                <a:avLst/>
                <a:gdLst/>
                <a:ahLst/>
                <a:cxnLst/>
                <a:rect l="l" t="t" r="r" b="b"/>
                <a:pathLst>
                  <a:path w="2520" h="3625" fill="none" extrusionOk="0">
                    <a:moveTo>
                      <a:pt x="2273" y="0"/>
                    </a:moveTo>
                    <a:lnTo>
                      <a:pt x="0" y="2374"/>
                    </a:lnTo>
                    <a:lnTo>
                      <a:pt x="2520" y="3625"/>
                    </a:ln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gr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353"/>
        <p:cNvGrpSpPr/>
        <p:nvPr/>
      </p:nvGrpSpPr>
      <p:grpSpPr>
        <a:xfrm>
          <a:off x="0" y="0"/>
          <a:ext cx="0" cy="0"/>
          <a:chOff x="0" y="0"/>
          <a:chExt cx="0" cy="0"/>
        </a:xfrm>
      </p:grpSpPr>
      <p:grpSp>
        <p:nvGrpSpPr>
          <p:cNvPr id="354" name="Google Shape;354;p34"/>
          <p:cNvGrpSpPr/>
          <p:nvPr/>
        </p:nvGrpSpPr>
        <p:grpSpPr>
          <a:xfrm>
            <a:off x="-1544232" y="-834201"/>
            <a:ext cx="11906933" cy="6643271"/>
            <a:chOff x="-1544232" y="-834201"/>
            <a:chExt cx="11906933" cy="6643271"/>
          </a:xfrm>
        </p:grpSpPr>
        <p:pic>
          <p:nvPicPr>
            <p:cNvPr id="355" name="Google Shape;355;p34"/>
            <p:cNvPicPr preferRelativeResize="0"/>
            <p:nvPr/>
          </p:nvPicPr>
          <p:blipFill rotWithShape="1">
            <a:blip r:embed="rId2">
              <a:alphaModFix/>
            </a:blip>
            <a:srcRect t="436" b="436"/>
            <a:stretch/>
          </p:blipFill>
          <p:spPr>
            <a:xfrm rot="10800000">
              <a:off x="7222982" y="-834201"/>
              <a:ext cx="3139718" cy="2904023"/>
            </a:xfrm>
            <a:prstGeom prst="rect">
              <a:avLst/>
            </a:prstGeom>
            <a:noFill/>
            <a:ln>
              <a:noFill/>
            </a:ln>
          </p:spPr>
        </p:pic>
        <p:grpSp>
          <p:nvGrpSpPr>
            <p:cNvPr id="356" name="Google Shape;356;p34"/>
            <p:cNvGrpSpPr/>
            <p:nvPr/>
          </p:nvGrpSpPr>
          <p:grpSpPr>
            <a:xfrm>
              <a:off x="-1544233" y="3169550"/>
              <a:ext cx="3061080" cy="2639520"/>
              <a:chOff x="2058480" y="97200"/>
              <a:chExt cx="3061080" cy="2639520"/>
            </a:xfrm>
          </p:grpSpPr>
          <p:sp>
            <p:nvSpPr>
              <p:cNvPr id="357" name="Google Shape;357;p34"/>
              <p:cNvSpPr/>
              <p:nvPr/>
            </p:nvSpPr>
            <p:spPr>
              <a:xfrm>
                <a:off x="2058480" y="1030320"/>
                <a:ext cx="2522880" cy="1516680"/>
              </a:xfrm>
              <a:custGeom>
                <a:avLst/>
                <a:gdLst/>
                <a:ahLst/>
                <a:cxnLst/>
                <a:rect l="l" t="t" r="r" b="b"/>
                <a:pathLst>
                  <a:path w="7008" h="4213" extrusionOk="0">
                    <a:moveTo>
                      <a:pt x="0" y="1494"/>
                    </a:moveTo>
                    <a:lnTo>
                      <a:pt x="1673" y="0"/>
                    </a:lnTo>
                    <a:lnTo>
                      <a:pt x="5801" y="271"/>
                    </a:lnTo>
                    <a:lnTo>
                      <a:pt x="7008" y="2419"/>
                    </a:lnTo>
                    <a:lnTo>
                      <a:pt x="5298" y="4213"/>
                    </a:lnTo>
                    <a:lnTo>
                      <a:pt x="1185" y="3369"/>
                    </a:lnTo>
                    <a:lnTo>
                      <a:pt x="0" y="1494"/>
                    </a:lnTo>
                    <a:close/>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358" name="Google Shape;358;p34"/>
              <p:cNvSpPr/>
              <p:nvPr/>
            </p:nvSpPr>
            <p:spPr>
              <a:xfrm>
                <a:off x="2058480" y="1127880"/>
                <a:ext cx="2088360" cy="632880"/>
              </a:xfrm>
              <a:custGeom>
                <a:avLst/>
                <a:gdLst/>
                <a:ahLst/>
                <a:cxnLst/>
                <a:rect l="l" t="t" r="r" b="b"/>
                <a:pathLst>
                  <a:path w="5801" h="1758" fill="none" extrusionOk="0">
                    <a:moveTo>
                      <a:pt x="0" y="1223"/>
                    </a:moveTo>
                    <a:lnTo>
                      <a:pt x="4012" y="1758"/>
                    </a:lnTo>
                    <a:lnTo>
                      <a:pt x="5801" y="0"/>
                    </a:ln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cxnSp>
            <p:nvCxnSpPr>
              <p:cNvPr id="359" name="Google Shape;359;p34"/>
              <p:cNvCxnSpPr/>
              <p:nvPr/>
            </p:nvCxnSpPr>
            <p:spPr>
              <a:xfrm rot="10800000">
                <a:off x="3502860" y="1760700"/>
                <a:ext cx="462900" cy="786300"/>
              </a:xfrm>
              <a:prstGeom prst="straightConnector1">
                <a:avLst/>
              </a:prstGeom>
              <a:noFill/>
              <a:ln w="12950" cap="flat" cmpd="sng">
                <a:solidFill>
                  <a:schemeClr val="accent1"/>
                </a:solidFill>
                <a:prstDash val="solid"/>
                <a:miter lim="8000"/>
                <a:headEnd type="none" w="sm" len="sm"/>
                <a:tailEnd type="none" w="sm" len="sm"/>
              </a:ln>
            </p:spPr>
          </p:cxnSp>
          <p:sp>
            <p:nvSpPr>
              <p:cNvPr id="360" name="Google Shape;360;p34"/>
              <p:cNvSpPr/>
              <p:nvPr/>
            </p:nvSpPr>
            <p:spPr>
              <a:xfrm>
                <a:off x="2701440" y="296640"/>
                <a:ext cx="1445400" cy="831240"/>
              </a:xfrm>
              <a:custGeom>
                <a:avLst/>
                <a:gdLst/>
                <a:ahLst/>
                <a:cxnLst/>
                <a:rect l="l" t="t" r="r" b="b"/>
                <a:pathLst>
                  <a:path w="4015" h="2309" fill="none" extrusionOk="0">
                    <a:moveTo>
                      <a:pt x="412" y="2089"/>
                    </a:moveTo>
                    <a:cubicBezTo>
                      <a:pt x="412" y="2089"/>
                      <a:pt x="-276" y="922"/>
                      <a:pt x="127" y="318"/>
                    </a:cubicBezTo>
                    <a:cubicBezTo>
                      <a:pt x="530" y="-286"/>
                      <a:pt x="1599" y="156"/>
                      <a:pt x="1599" y="156"/>
                    </a:cubicBezTo>
                    <a:cubicBezTo>
                      <a:pt x="1599" y="156"/>
                      <a:pt x="2822" y="628"/>
                      <a:pt x="4015" y="2309"/>
                    </a:cubicBez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361" name="Google Shape;361;p34"/>
              <p:cNvSpPr/>
              <p:nvPr/>
            </p:nvSpPr>
            <p:spPr>
              <a:xfrm>
                <a:off x="2840040" y="97200"/>
                <a:ext cx="1638000" cy="1454040"/>
              </a:xfrm>
              <a:custGeom>
                <a:avLst/>
                <a:gdLst/>
                <a:ahLst/>
                <a:cxnLst/>
                <a:rect l="l" t="t" r="r" b="b"/>
                <a:pathLst>
                  <a:path w="4550" h="4039" fill="none" extrusionOk="0">
                    <a:moveTo>
                      <a:pt x="0" y="646"/>
                    </a:moveTo>
                    <a:cubicBezTo>
                      <a:pt x="0" y="646"/>
                      <a:pt x="588" y="-56"/>
                      <a:pt x="1887" y="4"/>
                    </a:cubicBezTo>
                    <a:cubicBezTo>
                      <a:pt x="2894" y="51"/>
                      <a:pt x="3691" y="688"/>
                      <a:pt x="4048" y="1190"/>
                    </a:cubicBezTo>
                    <a:cubicBezTo>
                      <a:pt x="4463" y="1772"/>
                      <a:pt x="4815" y="2754"/>
                      <a:pt x="4275" y="4039"/>
                    </a:cubicBez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362" name="Google Shape;362;p34"/>
              <p:cNvSpPr/>
              <p:nvPr/>
            </p:nvSpPr>
            <p:spPr>
              <a:xfrm>
                <a:off x="4009320" y="1370160"/>
                <a:ext cx="1110240" cy="1366560"/>
              </a:xfrm>
              <a:custGeom>
                <a:avLst/>
                <a:gdLst/>
                <a:ahLst/>
                <a:cxnLst/>
                <a:rect l="l" t="t" r="r" b="b"/>
                <a:pathLst>
                  <a:path w="3084" h="3796" fill="none" extrusionOk="0">
                    <a:moveTo>
                      <a:pt x="1216" y="0"/>
                    </a:moveTo>
                    <a:lnTo>
                      <a:pt x="2867" y="132"/>
                    </a:lnTo>
                    <a:lnTo>
                      <a:pt x="3084" y="3796"/>
                    </a:lnTo>
                    <a:lnTo>
                      <a:pt x="0" y="3161"/>
                    </a:ln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363" name="Google Shape;363;p34"/>
              <p:cNvSpPr/>
              <p:nvPr/>
            </p:nvSpPr>
            <p:spPr>
              <a:xfrm>
                <a:off x="4212360" y="1431720"/>
                <a:ext cx="907200" cy="1305000"/>
              </a:xfrm>
              <a:custGeom>
                <a:avLst/>
                <a:gdLst/>
                <a:ahLst/>
                <a:cxnLst/>
                <a:rect l="l" t="t" r="r" b="b"/>
                <a:pathLst>
                  <a:path w="2520" h="3625" fill="none" extrusionOk="0">
                    <a:moveTo>
                      <a:pt x="2273" y="0"/>
                    </a:moveTo>
                    <a:lnTo>
                      <a:pt x="0" y="2374"/>
                    </a:lnTo>
                    <a:lnTo>
                      <a:pt x="2520" y="3625"/>
                    </a:ln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gr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1">
  <p:cSld name="CUSTOM_9_1">
    <p:spTree>
      <p:nvGrpSpPr>
        <p:cNvPr id="1" name="Shape 364"/>
        <p:cNvGrpSpPr/>
        <p:nvPr/>
      </p:nvGrpSpPr>
      <p:grpSpPr>
        <a:xfrm>
          <a:off x="0" y="0"/>
          <a:ext cx="0" cy="0"/>
          <a:chOff x="0" y="0"/>
          <a:chExt cx="0" cy="0"/>
        </a:xfrm>
      </p:grpSpPr>
      <p:grpSp>
        <p:nvGrpSpPr>
          <p:cNvPr id="365" name="Google Shape;365;p35"/>
          <p:cNvGrpSpPr/>
          <p:nvPr/>
        </p:nvGrpSpPr>
        <p:grpSpPr>
          <a:xfrm>
            <a:off x="-2289260" y="-2425230"/>
            <a:ext cx="13037410" cy="8836787"/>
            <a:chOff x="-2289260" y="-2425230"/>
            <a:chExt cx="13037410" cy="8836787"/>
          </a:xfrm>
        </p:grpSpPr>
        <p:grpSp>
          <p:nvGrpSpPr>
            <p:cNvPr id="366" name="Google Shape;366;p35"/>
            <p:cNvGrpSpPr/>
            <p:nvPr/>
          </p:nvGrpSpPr>
          <p:grpSpPr>
            <a:xfrm>
              <a:off x="-842701" y="-133451"/>
              <a:ext cx="10880119" cy="6545008"/>
              <a:chOff x="-842701" y="-133451"/>
              <a:chExt cx="10880119" cy="6545008"/>
            </a:xfrm>
          </p:grpSpPr>
          <p:pic>
            <p:nvPicPr>
              <p:cNvPr id="367" name="Google Shape;367;p35"/>
              <p:cNvPicPr preferRelativeResize="0"/>
              <p:nvPr/>
            </p:nvPicPr>
            <p:blipFill rotWithShape="1">
              <a:blip r:embed="rId2">
                <a:alphaModFix/>
              </a:blip>
              <a:srcRect t="49" b="49"/>
              <a:stretch/>
            </p:blipFill>
            <p:spPr>
              <a:xfrm>
                <a:off x="-842701" y="-133451"/>
                <a:ext cx="1720393" cy="2904023"/>
              </a:xfrm>
              <a:prstGeom prst="rect">
                <a:avLst/>
              </a:prstGeom>
              <a:noFill/>
              <a:ln>
                <a:noFill/>
              </a:ln>
            </p:spPr>
          </p:pic>
          <p:pic>
            <p:nvPicPr>
              <p:cNvPr id="368" name="Google Shape;368;p35"/>
              <p:cNvPicPr preferRelativeResize="0"/>
              <p:nvPr/>
            </p:nvPicPr>
            <p:blipFill rotWithShape="1">
              <a:blip r:embed="rId3">
                <a:alphaModFix/>
              </a:blip>
              <a:srcRect t="961" b="951"/>
              <a:stretch/>
            </p:blipFill>
            <p:spPr>
              <a:xfrm rot="-8100000">
                <a:off x="7511023" y="3452527"/>
                <a:ext cx="1839502" cy="2704773"/>
              </a:xfrm>
              <a:prstGeom prst="rect">
                <a:avLst/>
              </a:prstGeom>
              <a:noFill/>
              <a:ln>
                <a:noFill/>
              </a:ln>
            </p:spPr>
          </p:pic>
        </p:grpSp>
        <p:grpSp>
          <p:nvGrpSpPr>
            <p:cNvPr id="369" name="Google Shape;369;p35"/>
            <p:cNvGrpSpPr/>
            <p:nvPr/>
          </p:nvGrpSpPr>
          <p:grpSpPr>
            <a:xfrm>
              <a:off x="-2289260" y="-2425230"/>
              <a:ext cx="13037410" cy="8775640"/>
              <a:chOff x="-2289260" y="-2425230"/>
              <a:chExt cx="13037410" cy="8775640"/>
            </a:xfrm>
          </p:grpSpPr>
          <p:grpSp>
            <p:nvGrpSpPr>
              <p:cNvPr id="370" name="Google Shape;370;p35"/>
              <p:cNvGrpSpPr/>
              <p:nvPr/>
            </p:nvGrpSpPr>
            <p:grpSpPr>
              <a:xfrm rot="10800000">
                <a:off x="8355950" y="-2425230"/>
                <a:ext cx="2392200" cy="3898080"/>
                <a:chOff x="5619600" y="2520"/>
                <a:chExt cx="2392200" cy="3898080"/>
              </a:xfrm>
            </p:grpSpPr>
            <p:sp>
              <p:nvSpPr>
                <p:cNvPr id="371" name="Google Shape;371;p35"/>
                <p:cNvSpPr/>
                <p:nvPr/>
              </p:nvSpPr>
              <p:spPr>
                <a:xfrm>
                  <a:off x="5687640" y="80280"/>
                  <a:ext cx="2272680" cy="41760"/>
                </a:xfrm>
                <a:custGeom>
                  <a:avLst/>
                  <a:gdLst/>
                  <a:ahLst/>
                  <a:cxnLst/>
                  <a:rect l="l" t="t" r="r" b="b"/>
                  <a:pathLst>
                    <a:path w="6313" h="116" fill="none" extrusionOk="0">
                      <a:moveTo>
                        <a:pt x="0" y="0"/>
                      </a:moveTo>
                      <a:cubicBezTo>
                        <a:pt x="0" y="0"/>
                        <a:pt x="2985" y="261"/>
                        <a:pt x="6313" y="0"/>
                      </a:cubicBezTo>
                    </a:path>
                  </a:pathLst>
                </a:custGeom>
                <a:noFill/>
                <a:ln w="12950" cap="flat" cmpd="sng">
                  <a:solidFill>
                    <a:schemeClr val="accent1"/>
                  </a:solidFill>
                  <a:prstDash val="solid"/>
                  <a:miter lim="8000"/>
                  <a:headEnd type="none" w="sm" len="sm"/>
                  <a:tailEnd type="none" w="sm" len="sm"/>
                </a:ln>
              </p:spPr>
              <p:txBody>
                <a:bodyPr spcFirstLastPara="1" wrap="square" lIns="96475" tIns="0" rIns="96475" bIns="0"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372" name="Google Shape;372;p35"/>
                <p:cNvSpPr/>
                <p:nvPr/>
              </p:nvSpPr>
              <p:spPr>
                <a:xfrm>
                  <a:off x="5687640" y="2520"/>
                  <a:ext cx="2273760" cy="1197000"/>
                </a:xfrm>
                <a:custGeom>
                  <a:avLst/>
                  <a:gdLst/>
                  <a:ahLst/>
                  <a:cxnLst/>
                  <a:rect l="l" t="t" r="r" b="b"/>
                  <a:pathLst>
                    <a:path w="6316" h="3325" extrusionOk="0">
                      <a:moveTo>
                        <a:pt x="0" y="216"/>
                      </a:moveTo>
                      <a:cubicBezTo>
                        <a:pt x="0" y="216"/>
                        <a:pt x="102" y="3266"/>
                        <a:pt x="3058" y="3324"/>
                      </a:cubicBezTo>
                      <a:cubicBezTo>
                        <a:pt x="5933" y="3380"/>
                        <a:pt x="6357" y="423"/>
                        <a:pt x="6313" y="216"/>
                      </a:cubicBezTo>
                      <a:cubicBezTo>
                        <a:pt x="6313" y="216"/>
                        <a:pt x="6277" y="7"/>
                        <a:pt x="3094" y="0"/>
                      </a:cubicBezTo>
                      <a:cubicBezTo>
                        <a:pt x="90" y="-7"/>
                        <a:pt x="0" y="216"/>
                        <a:pt x="0" y="216"/>
                      </a:cubicBezTo>
                      <a:close/>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373" name="Google Shape;373;p35"/>
                <p:cNvSpPr/>
                <p:nvPr/>
              </p:nvSpPr>
              <p:spPr>
                <a:xfrm>
                  <a:off x="5619600" y="1010160"/>
                  <a:ext cx="2392200" cy="2890440"/>
                </a:xfrm>
                <a:custGeom>
                  <a:avLst/>
                  <a:gdLst/>
                  <a:ahLst/>
                  <a:cxnLst/>
                  <a:rect l="l" t="t" r="r" b="b"/>
                  <a:pathLst>
                    <a:path w="6645" h="8029" extrusionOk="0">
                      <a:moveTo>
                        <a:pt x="0" y="148"/>
                      </a:moveTo>
                      <a:cubicBezTo>
                        <a:pt x="0" y="148"/>
                        <a:pt x="4203" y="-185"/>
                        <a:pt x="6645" y="148"/>
                      </a:cubicBezTo>
                      <a:lnTo>
                        <a:pt x="3349" y="8029"/>
                      </a:lnTo>
                      <a:lnTo>
                        <a:pt x="0" y="148"/>
                      </a:lnTo>
                      <a:close/>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grpSp>
          <p:grpSp>
            <p:nvGrpSpPr>
              <p:cNvPr id="374" name="Google Shape;374;p35"/>
              <p:cNvGrpSpPr/>
              <p:nvPr/>
            </p:nvGrpSpPr>
            <p:grpSpPr>
              <a:xfrm>
                <a:off x="-2289260" y="4254490"/>
                <a:ext cx="2952000" cy="2095920"/>
                <a:chOff x="2381040" y="3561840"/>
                <a:chExt cx="2952000" cy="2095920"/>
              </a:xfrm>
            </p:grpSpPr>
            <p:sp>
              <p:nvSpPr>
                <p:cNvPr id="375" name="Google Shape;375;p35"/>
                <p:cNvSpPr/>
                <p:nvPr/>
              </p:nvSpPr>
              <p:spPr>
                <a:xfrm>
                  <a:off x="2787120" y="3832560"/>
                  <a:ext cx="2538720" cy="1825200"/>
                </a:xfrm>
                <a:custGeom>
                  <a:avLst/>
                  <a:gdLst/>
                  <a:ahLst/>
                  <a:cxnLst/>
                  <a:rect l="l" t="t" r="r" b="b"/>
                  <a:pathLst>
                    <a:path w="7052" h="5070" extrusionOk="0">
                      <a:moveTo>
                        <a:pt x="0" y="282"/>
                      </a:moveTo>
                      <a:lnTo>
                        <a:pt x="70" y="5070"/>
                      </a:lnTo>
                      <a:lnTo>
                        <a:pt x="7052" y="4639"/>
                      </a:lnTo>
                      <a:lnTo>
                        <a:pt x="7052" y="0"/>
                      </a:lnTo>
                      <a:lnTo>
                        <a:pt x="6394" y="0"/>
                      </a:lnTo>
                      <a:lnTo>
                        <a:pt x="3684" y="2460"/>
                      </a:lnTo>
                      <a:lnTo>
                        <a:pt x="675" y="219"/>
                      </a:lnTo>
                      <a:lnTo>
                        <a:pt x="0" y="282"/>
                      </a:lnTo>
                      <a:close/>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376" name="Google Shape;376;p35"/>
                <p:cNvSpPr/>
                <p:nvPr/>
              </p:nvSpPr>
              <p:spPr>
                <a:xfrm>
                  <a:off x="2385720" y="3661920"/>
                  <a:ext cx="426600" cy="1995840"/>
                </a:xfrm>
                <a:custGeom>
                  <a:avLst/>
                  <a:gdLst/>
                  <a:ahLst/>
                  <a:cxnLst/>
                  <a:rect l="l" t="t" r="r" b="b"/>
                  <a:pathLst>
                    <a:path w="1185" h="5544" fill="none" extrusionOk="0">
                      <a:moveTo>
                        <a:pt x="1103" y="764"/>
                      </a:moveTo>
                      <a:lnTo>
                        <a:pt x="20" y="0"/>
                      </a:lnTo>
                      <a:lnTo>
                        <a:pt x="0" y="4391"/>
                      </a:lnTo>
                      <a:lnTo>
                        <a:pt x="1185" y="5544"/>
                      </a:ln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377" name="Google Shape;377;p35"/>
                <p:cNvSpPr/>
                <p:nvPr/>
              </p:nvSpPr>
              <p:spPr>
                <a:xfrm>
                  <a:off x="2381040" y="3635280"/>
                  <a:ext cx="649080" cy="276120"/>
                </a:xfrm>
                <a:custGeom>
                  <a:avLst/>
                  <a:gdLst/>
                  <a:ahLst/>
                  <a:cxnLst/>
                  <a:rect l="l" t="t" r="r" b="b"/>
                  <a:pathLst>
                    <a:path w="1803" h="767" fill="none" extrusionOk="0">
                      <a:moveTo>
                        <a:pt x="0" y="46"/>
                      </a:moveTo>
                      <a:lnTo>
                        <a:pt x="621" y="0"/>
                      </a:lnTo>
                      <a:lnTo>
                        <a:pt x="1803" y="767"/>
                      </a:ln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378" name="Google Shape;378;p35"/>
                <p:cNvSpPr/>
                <p:nvPr/>
              </p:nvSpPr>
              <p:spPr>
                <a:xfrm>
                  <a:off x="3632040" y="3561840"/>
                  <a:ext cx="1701000" cy="798120"/>
                </a:xfrm>
                <a:custGeom>
                  <a:avLst/>
                  <a:gdLst/>
                  <a:ahLst/>
                  <a:cxnLst/>
                  <a:rect l="l" t="t" r="r" b="b"/>
                  <a:pathLst>
                    <a:path w="4725" h="2217" fill="none" extrusionOk="0">
                      <a:moveTo>
                        <a:pt x="0" y="2217"/>
                      </a:moveTo>
                      <a:lnTo>
                        <a:pt x="2458" y="42"/>
                      </a:lnTo>
                      <a:lnTo>
                        <a:pt x="3031" y="0"/>
                      </a:lnTo>
                      <a:lnTo>
                        <a:pt x="4725" y="748"/>
                      </a:ln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cxnSp>
              <p:nvCxnSpPr>
                <p:cNvPr id="379" name="Google Shape;379;p35"/>
                <p:cNvCxnSpPr/>
                <p:nvPr/>
              </p:nvCxnSpPr>
              <p:spPr>
                <a:xfrm>
                  <a:off x="4516920" y="3576960"/>
                  <a:ext cx="572100" cy="255600"/>
                </a:xfrm>
                <a:prstGeom prst="straightConnector1">
                  <a:avLst/>
                </a:prstGeom>
                <a:noFill/>
                <a:ln w="12950" cap="flat" cmpd="sng">
                  <a:solidFill>
                    <a:schemeClr val="accent1"/>
                  </a:solidFill>
                  <a:prstDash val="solid"/>
                  <a:miter lim="8000"/>
                  <a:headEnd type="none" w="sm" len="sm"/>
                  <a:tailEnd type="none" w="sm" len="sm"/>
                </a:ln>
              </p:spPr>
            </p:cxnSp>
          </p:grpSp>
        </p:gr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2"/>
        <p:cNvGrpSpPr/>
        <p:nvPr/>
      </p:nvGrpSpPr>
      <p:grpSpPr>
        <a:xfrm>
          <a:off x="0" y="0"/>
          <a:ext cx="0" cy="0"/>
          <a:chOff x="0" y="0"/>
          <a:chExt cx="0" cy="0"/>
        </a:xfrm>
      </p:grpSpPr>
      <p:sp>
        <p:nvSpPr>
          <p:cNvPr id="33" name="Google Shape;33;p5"/>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4" name="Google Shape;34;p5"/>
          <p:cNvSpPr txBox="1">
            <a:spLocks noGrp="1"/>
          </p:cNvSpPr>
          <p:nvPr>
            <p:ph type="subTitle" idx="1"/>
          </p:nvPr>
        </p:nvSpPr>
        <p:spPr>
          <a:xfrm>
            <a:off x="4801674" y="1821775"/>
            <a:ext cx="3179400" cy="1878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1400"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35" name="Google Shape;35;p5"/>
          <p:cNvSpPr txBox="1">
            <a:spLocks noGrp="1"/>
          </p:cNvSpPr>
          <p:nvPr>
            <p:ph type="subTitle" idx="2"/>
          </p:nvPr>
        </p:nvSpPr>
        <p:spPr>
          <a:xfrm>
            <a:off x="1162925" y="1821775"/>
            <a:ext cx="3179400" cy="1878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sz="1400"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grpSp>
        <p:nvGrpSpPr>
          <p:cNvPr id="36" name="Google Shape;36;p5"/>
          <p:cNvGrpSpPr/>
          <p:nvPr/>
        </p:nvGrpSpPr>
        <p:grpSpPr>
          <a:xfrm>
            <a:off x="-1977100" y="225845"/>
            <a:ext cx="12858450" cy="5494005"/>
            <a:chOff x="-1977100" y="225845"/>
            <a:chExt cx="12858450" cy="5494005"/>
          </a:xfrm>
        </p:grpSpPr>
        <p:grpSp>
          <p:nvGrpSpPr>
            <p:cNvPr id="37" name="Google Shape;37;p5"/>
            <p:cNvGrpSpPr/>
            <p:nvPr/>
          </p:nvGrpSpPr>
          <p:grpSpPr>
            <a:xfrm>
              <a:off x="8489150" y="225845"/>
              <a:ext cx="2392200" cy="3898080"/>
              <a:chOff x="5619600" y="2520"/>
              <a:chExt cx="2392200" cy="3898080"/>
            </a:xfrm>
          </p:grpSpPr>
          <p:sp>
            <p:nvSpPr>
              <p:cNvPr id="38" name="Google Shape;38;p5"/>
              <p:cNvSpPr/>
              <p:nvPr/>
            </p:nvSpPr>
            <p:spPr>
              <a:xfrm>
                <a:off x="5687640" y="80280"/>
                <a:ext cx="2272680" cy="41760"/>
              </a:xfrm>
              <a:custGeom>
                <a:avLst/>
                <a:gdLst/>
                <a:ahLst/>
                <a:cxnLst/>
                <a:rect l="l" t="t" r="r" b="b"/>
                <a:pathLst>
                  <a:path w="6313" h="116" fill="none" extrusionOk="0">
                    <a:moveTo>
                      <a:pt x="0" y="0"/>
                    </a:moveTo>
                    <a:cubicBezTo>
                      <a:pt x="0" y="0"/>
                      <a:pt x="2985" y="261"/>
                      <a:pt x="6313" y="0"/>
                    </a:cubicBezTo>
                  </a:path>
                </a:pathLst>
              </a:custGeom>
              <a:noFill/>
              <a:ln w="12950" cap="flat" cmpd="sng">
                <a:solidFill>
                  <a:schemeClr val="accent1"/>
                </a:solidFill>
                <a:prstDash val="solid"/>
                <a:miter lim="8000"/>
                <a:headEnd type="none" w="sm" len="sm"/>
                <a:tailEnd type="none" w="sm" len="sm"/>
              </a:ln>
            </p:spPr>
            <p:txBody>
              <a:bodyPr spcFirstLastPara="1" wrap="square" lIns="96475" tIns="0" rIns="96475" bIns="0"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39" name="Google Shape;39;p5"/>
              <p:cNvSpPr/>
              <p:nvPr/>
            </p:nvSpPr>
            <p:spPr>
              <a:xfrm>
                <a:off x="5687640" y="2520"/>
                <a:ext cx="2273760" cy="1197000"/>
              </a:xfrm>
              <a:custGeom>
                <a:avLst/>
                <a:gdLst/>
                <a:ahLst/>
                <a:cxnLst/>
                <a:rect l="l" t="t" r="r" b="b"/>
                <a:pathLst>
                  <a:path w="6316" h="3325" extrusionOk="0">
                    <a:moveTo>
                      <a:pt x="0" y="216"/>
                    </a:moveTo>
                    <a:cubicBezTo>
                      <a:pt x="0" y="216"/>
                      <a:pt x="102" y="3266"/>
                      <a:pt x="3058" y="3324"/>
                    </a:cubicBezTo>
                    <a:cubicBezTo>
                      <a:pt x="5933" y="3380"/>
                      <a:pt x="6357" y="423"/>
                      <a:pt x="6313" y="216"/>
                    </a:cubicBezTo>
                    <a:cubicBezTo>
                      <a:pt x="6313" y="216"/>
                      <a:pt x="6277" y="7"/>
                      <a:pt x="3094" y="0"/>
                    </a:cubicBezTo>
                    <a:cubicBezTo>
                      <a:pt x="90" y="-7"/>
                      <a:pt x="0" y="216"/>
                      <a:pt x="0" y="216"/>
                    </a:cubicBezTo>
                    <a:close/>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40" name="Google Shape;40;p5"/>
              <p:cNvSpPr/>
              <p:nvPr/>
            </p:nvSpPr>
            <p:spPr>
              <a:xfrm>
                <a:off x="5619600" y="1010160"/>
                <a:ext cx="2392200" cy="2890440"/>
              </a:xfrm>
              <a:custGeom>
                <a:avLst/>
                <a:gdLst/>
                <a:ahLst/>
                <a:cxnLst/>
                <a:rect l="l" t="t" r="r" b="b"/>
                <a:pathLst>
                  <a:path w="6645" h="8029" extrusionOk="0">
                    <a:moveTo>
                      <a:pt x="0" y="148"/>
                    </a:moveTo>
                    <a:cubicBezTo>
                      <a:pt x="0" y="148"/>
                      <a:pt x="4203" y="-185"/>
                      <a:pt x="6645" y="148"/>
                    </a:cubicBezTo>
                    <a:lnTo>
                      <a:pt x="3349" y="8029"/>
                    </a:lnTo>
                    <a:lnTo>
                      <a:pt x="0" y="148"/>
                    </a:lnTo>
                    <a:close/>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grpSp>
        <p:grpSp>
          <p:nvGrpSpPr>
            <p:cNvPr id="41" name="Google Shape;41;p5"/>
            <p:cNvGrpSpPr/>
            <p:nvPr/>
          </p:nvGrpSpPr>
          <p:grpSpPr>
            <a:xfrm>
              <a:off x="-1977100" y="1821770"/>
              <a:ext cx="2392200" cy="3898080"/>
              <a:chOff x="5619600" y="2520"/>
              <a:chExt cx="2392200" cy="3898080"/>
            </a:xfrm>
          </p:grpSpPr>
          <p:sp>
            <p:nvSpPr>
              <p:cNvPr id="42" name="Google Shape;42;p5"/>
              <p:cNvSpPr/>
              <p:nvPr/>
            </p:nvSpPr>
            <p:spPr>
              <a:xfrm>
                <a:off x="5687640" y="80280"/>
                <a:ext cx="2272680" cy="41760"/>
              </a:xfrm>
              <a:custGeom>
                <a:avLst/>
                <a:gdLst/>
                <a:ahLst/>
                <a:cxnLst/>
                <a:rect l="l" t="t" r="r" b="b"/>
                <a:pathLst>
                  <a:path w="6313" h="116" fill="none" extrusionOk="0">
                    <a:moveTo>
                      <a:pt x="0" y="0"/>
                    </a:moveTo>
                    <a:cubicBezTo>
                      <a:pt x="0" y="0"/>
                      <a:pt x="2985" y="261"/>
                      <a:pt x="6313" y="0"/>
                    </a:cubicBezTo>
                  </a:path>
                </a:pathLst>
              </a:custGeom>
              <a:noFill/>
              <a:ln w="12950" cap="flat" cmpd="sng">
                <a:solidFill>
                  <a:schemeClr val="accent1"/>
                </a:solidFill>
                <a:prstDash val="solid"/>
                <a:miter lim="8000"/>
                <a:headEnd type="none" w="sm" len="sm"/>
                <a:tailEnd type="none" w="sm" len="sm"/>
              </a:ln>
            </p:spPr>
            <p:txBody>
              <a:bodyPr spcFirstLastPara="1" wrap="square" lIns="96475" tIns="0" rIns="96475" bIns="0"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43" name="Google Shape;43;p5"/>
              <p:cNvSpPr/>
              <p:nvPr/>
            </p:nvSpPr>
            <p:spPr>
              <a:xfrm>
                <a:off x="5687640" y="2520"/>
                <a:ext cx="2273760" cy="1197000"/>
              </a:xfrm>
              <a:custGeom>
                <a:avLst/>
                <a:gdLst/>
                <a:ahLst/>
                <a:cxnLst/>
                <a:rect l="l" t="t" r="r" b="b"/>
                <a:pathLst>
                  <a:path w="6316" h="3325" extrusionOk="0">
                    <a:moveTo>
                      <a:pt x="0" y="216"/>
                    </a:moveTo>
                    <a:cubicBezTo>
                      <a:pt x="0" y="216"/>
                      <a:pt x="102" y="3266"/>
                      <a:pt x="3058" y="3324"/>
                    </a:cubicBezTo>
                    <a:cubicBezTo>
                      <a:pt x="5933" y="3380"/>
                      <a:pt x="6357" y="423"/>
                      <a:pt x="6313" y="216"/>
                    </a:cubicBezTo>
                    <a:cubicBezTo>
                      <a:pt x="6313" y="216"/>
                      <a:pt x="6277" y="7"/>
                      <a:pt x="3094" y="0"/>
                    </a:cubicBezTo>
                    <a:cubicBezTo>
                      <a:pt x="90" y="-7"/>
                      <a:pt x="0" y="216"/>
                      <a:pt x="0" y="216"/>
                    </a:cubicBezTo>
                    <a:close/>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44" name="Google Shape;44;p5"/>
              <p:cNvSpPr/>
              <p:nvPr/>
            </p:nvSpPr>
            <p:spPr>
              <a:xfrm>
                <a:off x="5619600" y="1010160"/>
                <a:ext cx="2392200" cy="2890440"/>
              </a:xfrm>
              <a:custGeom>
                <a:avLst/>
                <a:gdLst/>
                <a:ahLst/>
                <a:cxnLst/>
                <a:rect l="l" t="t" r="r" b="b"/>
                <a:pathLst>
                  <a:path w="6645" h="8029" extrusionOk="0">
                    <a:moveTo>
                      <a:pt x="0" y="148"/>
                    </a:moveTo>
                    <a:cubicBezTo>
                      <a:pt x="0" y="148"/>
                      <a:pt x="4203" y="-185"/>
                      <a:pt x="6645" y="148"/>
                    </a:cubicBezTo>
                    <a:lnTo>
                      <a:pt x="3349" y="8029"/>
                    </a:lnTo>
                    <a:lnTo>
                      <a:pt x="0" y="148"/>
                    </a:lnTo>
                    <a:close/>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gr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grpSp>
        <p:nvGrpSpPr>
          <p:cNvPr id="47" name="Google Shape;47;p6"/>
          <p:cNvGrpSpPr/>
          <p:nvPr/>
        </p:nvGrpSpPr>
        <p:grpSpPr>
          <a:xfrm>
            <a:off x="-1726150" y="-634993"/>
            <a:ext cx="12270073" cy="8238018"/>
            <a:chOff x="-1726150" y="-634993"/>
            <a:chExt cx="12270073" cy="8238018"/>
          </a:xfrm>
        </p:grpSpPr>
        <p:pic>
          <p:nvPicPr>
            <p:cNvPr id="48" name="Google Shape;48;p6"/>
            <p:cNvPicPr preferRelativeResize="0"/>
            <p:nvPr/>
          </p:nvPicPr>
          <p:blipFill rotWithShape="1">
            <a:blip r:embed="rId2">
              <a:alphaModFix/>
            </a:blip>
            <a:srcRect t="961" b="951"/>
            <a:stretch/>
          </p:blipFill>
          <p:spPr>
            <a:xfrm rot="-1448098" flipH="1">
              <a:off x="8231849" y="-377138"/>
              <a:ext cx="1839500" cy="2704775"/>
            </a:xfrm>
            <a:prstGeom prst="rect">
              <a:avLst/>
            </a:prstGeom>
            <a:noFill/>
            <a:ln>
              <a:noFill/>
            </a:ln>
          </p:spPr>
        </p:pic>
        <p:grpSp>
          <p:nvGrpSpPr>
            <p:cNvPr id="49" name="Google Shape;49;p6"/>
            <p:cNvGrpSpPr/>
            <p:nvPr/>
          </p:nvGrpSpPr>
          <p:grpSpPr>
            <a:xfrm>
              <a:off x="-1726150" y="3704945"/>
              <a:ext cx="2392200" cy="3898080"/>
              <a:chOff x="5619600" y="2520"/>
              <a:chExt cx="2392200" cy="3898080"/>
            </a:xfrm>
          </p:grpSpPr>
          <p:sp>
            <p:nvSpPr>
              <p:cNvPr id="50" name="Google Shape;50;p6"/>
              <p:cNvSpPr/>
              <p:nvPr/>
            </p:nvSpPr>
            <p:spPr>
              <a:xfrm>
                <a:off x="5687640" y="80280"/>
                <a:ext cx="2272680" cy="41760"/>
              </a:xfrm>
              <a:custGeom>
                <a:avLst/>
                <a:gdLst/>
                <a:ahLst/>
                <a:cxnLst/>
                <a:rect l="l" t="t" r="r" b="b"/>
                <a:pathLst>
                  <a:path w="6313" h="116" fill="none" extrusionOk="0">
                    <a:moveTo>
                      <a:pt x="0" y="0"/>
                    </a:moveTo>
                    <a:cubicBezTo>
                      <a:pt x="0" y="0"/>
                      <a:pt x="2985" y="261"/>
                      <a:pt x="6313" y="0"/>
                    </a:cubicBezTo>
                  </a:path>
                </a:pathLst>
              </a:custGeom>
              <a:noFill/>
              <a:ln w="12950" cap="flat" cmpd="sng">
                <a:solidFill>
                  <a:schemeClr val="dk2"/>
                </a:solidFill>
                <a:prstDash val="solid"/>
                <a:miter lim="8000"/>
                <a:headEnd type="none" w="sm" len="sm"/>
                <a:tailEnd type="none" w="sm" len="sm"/>
              </a:ln>
            </p:spPr>
            <p:txBody>
              <a:bodyPr spcFirstLastPara="1" wrap="square" lIns="96475" tIns="0" rIns="96475" bIns="0"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51" name="Google Shape;51;p6"/>
              <p:cNvSpPr/>
              <p:nvPr/>
            </p:nvSpPr>
            <p:spPr>
              <a:xfrm>
                <a:off x="5687640" y="2520"/>
                <a:ext cx="2273760" cy="1197000"/>
              </a:xfrm>
              <a:custGeom>
                <a:avLst/>
                <a:gdLst/>
                <a:ahLst/>
                <a:cxnLst/>
                <a:rect l="l" t="t" r="r" b="b"/>
                <a:pathLst>
                  <a:path w="6316" h="3325" extrusionOk="0">
                    <a:moveTo>
                      <a:pt x="0" y="216"/>
                    </a:moveTo>
                    <a:cubicBezTo>
                      <a:pt x="0" y="216"/>
                      <a:pt x="102" y="3266"/>
                      <a:pt x="3058" y="3324"/>
                    </a:cubicBezTo>
                    <a:cubicBezTo>
                      <a:pt x="5933" y="3380"/>
                      <a:pt x="6357" y="423"/>
                      <a:pt x="6313" y="216"/>
                    </a:cubicBezTo>
                    <a:cubicBezTo>
                      <a:pt x="6313" y="216"/>
                      <a:pt x="6277" y="7"/>
                      <a:pt x="3094" y="0"/>
                    </a:cubicBezTo>
                    <a:cubicBezTo>
                      <a:pt x="90" y="-7"/>
                      <a:pt x="0" y="216"/>
                      <a:pt x="0" y="216"/>
                    </a:cubicBezTo>
                    <a:close/>
                  </a:path>
                </a:pathLst>
              </a:custGeom>
              <a:noFill/>
              <a:ln w="12950" cap="flat" cmpd="sng">
                <a:solidFill>
                  <a:schemeClr val="dk2"/>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52" name="Google Shape;52;p6"/>
              <p:cNvSpPr/>
              <p:nvPr/>
            </p:nvSpPr>
            <p:spPr>
              <a:xfrm>
                <a:off x="5619600" y="1010160"/>
                <a:ext cx="2392200" cy="2890440"/>
              </a:xfrm>
              <a:custGeom>
                <a:avLst/>
                <a:gdLst/>
                <a:ahLst/>
                <a:cxnLst/>
                <a:rect l="l" t="t" r="r" b="b"/>
                <a:pathLst>
                  <a:path w="6645" h="8029" extrusionOk="0">
                    <a:moveTo>
                      <a:pt x="0" y="148"/>
                    </a:moveTo>
                    <a:cubicBezTo>
                      <a:pt x="0" y="148"/>
                      <a:pt x="4203" y="-185"/>
                      <a:pt x="6645" y="148"/>
                    </a:cubicBezTo>
                    <a:lnTo>
                      <a:pt x="3349" y="8029"/>
                    </a:lnTo>
                    <a:lnTo>
                      <a:pt x="0" y="148"/>
                    </a:lnTo>
                    <a:close/>
                  </a:path>
                </a:pathLst>
              </a:custGeom>
              <a:noFill/>
              <a:ln w="12950" cap="flat" cmpd="sng">
                <a:solidFill>
                  <a:schemeClr val="dk2"/>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gr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3"/>
        <p:cNvGrpSpPr/>
        <p:nvPr/>
      </p:nvGrpSpPr>
      <p:grpSpPr>
        <a:xfrm>
          <a:off x="0" y="0"/>
          <a:ext cx="0" cy="0"/>
          <a:chOff x="0" y="0"/>
          <a:chExt cx="0" cy="0"/>
        </a:xfrm>
      </p:grpSpPr>
      <p:pic>
        <p:nvPicPr>
          <p:cNvPr id="54" name="Google Shape;54;p7"/>
          <p:cNvPicPr preferRelativeResize="0"/>
          <p:nvPr/>
        </p:nvPicPr>
        <p:blipFill rotWithShape="1">
          <a:blip r:embed="rId2">
            <a:alphaModFix/>
          </a:blip>
          <a:srcRect t="436" b="436"/>
          <a:stretch/>
        </p:blipFill>
        <p:spPr>
          <a:xfrm>
            <a:off x="6564657" y="2733199"/>
            <a:ext cx="3139718" cy="2904023"/>
          </a:xfrm>
          <a:prstGeom prst="rect">
            <a:avLst/>
          </a:prstGeom>
          <a:noFill/>
          <a:ln>
            <a:noFill/>
          </a:ln>
        </p:spPr>
      </p:pic>
      <p:sp>
        <p:nvSpPr>
          <p:cNvPr id="55" name="Google Shape;55;p7"/>
          <p:cNvSpPr txBox="1">
            <a:spLocks noGrp="1"/>
          </p:cNvSpPr>
          <p:nvPr>
            <p:ph type="title"/>
          </p:nvPr>
        </p:nvSpPr>
        <p:spPr>
          <a:xfrm>
            <a:off x="713225" y="825763"/>
            <a:ext cx="3708600" cy="1158900"/>
          </a:xfrm>
          <a:prstGeom prst="rect">
            <a:avLst/>
          </a:prstGeom>
        </p:spPr>
        <p:txBody>
          <a:bodyPr spcFirstLastPara="1" wrap="square" lIns="91425" tIns="91425" rIns="91425" bIns="91425" anchor="b"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56" name="Google Shape;56;p7"/>
          <p:cNvSpPr txBox="1">
            <a:spLocks noGrp="1"/>
          </p:cNvSpPr>
          <p:nvPr>
            <p:ph type="subTitle" idx="1"/>
          </p:nvPr>
        </p:nvSpPr>
        <p:spPr>
          <a:xfrm>
            <a:off x="713225" y="2019413"/>
            <a:ext cx="3708600" cy="22983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Font typeface="Figtree Light"/>
              <a:buChar char="●"/>
              <a:defRPr/>
            </a:lvl1pPr>
            <a:lvl2pPr lvl="1" algn="ctr" rtl="0">
              <a:lnSpc>
                <a:spcPct val="100000"/>
              </a:lnSpc>
              <a:spcBef>
                <a:spcPts val="0"/>
              </a:spcBef>
              <a:spcAft>
                <a:spcPts val="0"/>
              </a:spcAft>
              <a:buClr>
                <a:srgbClr val="E76A28"/>
              </a:buClr>
              <a:buSzPts val="1600"/>
              <a:buFont typeface="Nunito Light"/>
              <a:buChar char="○"/>
              <a:defRPr/>
            </a:lvl2pPr>
            <a:lvl3pPr lvl="2" algn="ctr" rtl="0">
              <a:lnSpc>
                <a:spcPct val="100000"/>
              </a:lnSpc>
              <a:spcBef>
                <a:spcPts val="0"/>
              </a:spcBef>
              <a:spcAft>
                <a:spcPts val="0"/>
              </a:spcAft>
              <a:buClr>
                <a:srgbClr val="E76A28"/>
              </a:buClr>
              <a:buSzPts val="1500"/>
              <a:buFont typeface="Nunito Light"/>
              <a:buChar char="■"/>
              <a:defRPr/>
            </a:lvl3pPr>
            <a:lvl4pPr lvl="3" algn="ctr" rtl="0">
              <a:lnSpc>
                <a:spcPct val="100000"/>
              </a:lnSpc>
              <a:spcBef>
                <a:spcPts val="0"/>
              </a:spcBef>
              <a:spcAft>
                <a:spcPts val="0"/>
              </a:spcAft>
              <a:buClr>
                <a:srgbClr val="E76A28"/>
              </a:buClr>
              <a:buSzPts val="1500"/>
              <a:buFont typeface="Nunito Light"/>
              <a:buChar char="●"/>
              <a:defRPr/>
            </a:lvl4pPr>
            <a:lvl5pPr lvl="4" algn="ctr" rtl="0">
              <a:lnSpc>
                <a:spcPct val="100000"/>
              </a:lnSpc>
              <a:spcBef>
                <a:spcPts val="0"/>
              </a:spcBef>
              <a:spcAft>
                <a:spcPts val="0"/>
              </a:spcAft>
              <a:buClr>
                <a:srgbClr val="E76A28"/>
              </a:buClr>
              <a:buSzPts val="1400"/>
              <a:buFont typeface="Nunito Light"/>
              <a:buChar char="○"/>
              <a:defRPr/>
            </a:lvl5pPr>
            <a:lvl6pPr lvl="5" algn="ctr" rtl="0">
              <a:lnSpc>
                <a:spcPct val="100000"/>
              </a:lnSpc>
              <a:spcBef>
                <a:spcPts val="0"/>
              </a:spcBef>
              <a:spcAft>
                <a:spcPts val="0"/>
              </a:spcAft>
              <a:buClr>
                <a:srgbClr val="999999"/>
              </a:buClr>
              <a:buSzPts val="1400"/>
              <a:buFont typeface="Nunito Light"/>
              <a:buChar char="■"/>
              <a:defRPr/>
            </a:lvl6pPr>
            <a:lvl7pPr lvl="6" algn="ctr" rtl="0">
              <a:lnSpc>
                <a:spcPct val="100000"/>
              </a:lnSpc>
              <a:spcBef>
                <a:spcPts val="0"/>
              </a:spcBef>
              <a:spcAft>
                <a:spcPts val="0"/>
              </a:spcAft>
              <a:buClr>
                <a:srgbClr val="999999"/>
              </a:buClr>
              <a:buSzPts val="1300"/>
              <a:buFont typeface="Nunito Light"/>
              <a:buChar char="●"/>
              <a:defRPr/>
            </a:lvl7pPr>
            <a:lvl8pPr lvl="7" algn="ctr" rtl="0">
              <a:lnSpc>
                <a:spcPct val="100000"/>
              </a:lnSpc>
              <a:spcBef>
                <a:spcPts val="0"/>
              </a:spcBef>
              <a:spcAft>
                <a:spcPts val="0"/>
              </a:spcAft>
              <a:buClr>
                <a:srgbClr val="999999"/>
              </a:buClr>
              <a:buSzPts val="1300"/>
              <a:buFont typeface="Nunito Light"/>
              <a:buChar char="○"/>
              <a:defRPr/>
            </a:lvl8pPr>
            <a:lvl9pPr lvl="8" algn="ctr" rtl="0">
              <a:lnSpc>
                <a:spcPct val="100000"/>
              </a:lnSpc>
              <a:spcBef>
                <a:spcPts val="0"/>
              </a:spcBef>
              <a:spcAft>
                <a:spcPts val="0"/>
              </a:spcAft>
              <a:buClr>
                <a:srgbClr val="999999"/>
              </a:buClr>
              <a:buSzPts val="1400"/>
              <a:buFont typeface="Nunito Light"/>
              <a:buChar char="■"/>
              <a:defRPr/>
            </a:lvl9pPr>
          </a:lstStyle>
          <a:p>
            <a:endParaRPr/>
          </a:p>
        </p:txBody>
      </p:sp>
      <p:sp>
        <p:nvSpPr>
          <p:cNvPr id="57" name="Google Shape;57;p7"/>
          <p:cNvSpPr>
            <a:spLocks noGrp="1"/>
          </p:cNvSpPr>
          <p:nvPr>
            <p:ph type="pic" idx="2"/>
          </p:nvPr>
        </p:nvSpPr>
        <p:spPr>
          <a:xfrm>
            <a:off x="4786375" y="749552"/>
            <a:ext cx="3644400" cy="3644400"/>
          </a:xfrm>
          <a:prstGeom prst="ellipse">
            <a:avLst/>
          </a:prstGeom>
          <a:noFill/>
          <a:ln w="9525" cap="flat" cmpd="sng">
            <a:solidFill>
              <a:schemeClr val="dk2"/>
            </a:solidFill>
            <a:prstDash val="solid"/>
            <a:round/>
            <a:headEnd type="none" w="sm" len="sm"/>
            <a:tailEnd type="none" w="sm" len="sm"/>
          </a:ln>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8"/>
        <p:cNvGrpSpPr/>
        <p:nvPr/>
      </p:nvGrpSpPr>
      <p:grpSpPr>
        <a:xfrm>
          <a:off x="0" y="0"/>
          <a:ext cx="0" cy="0"/>
          <a:chOff x="0" y="0"/>
          <a:chExt cx="0" cy="0"/>
        </a:xfrm>
      </p:grpSpPr>
      <p:sp>
        <p:nvSpPr>
          <p:cNvPr id="59" name="Google Shape;59;p8"/>
          <p:cNvSpPr txBox="1">
            <a:spLocks noGrp="1"/>
          </p:cNvSpPr>
          <p:nvPr>
            <p:ph type="title"/>
          </p:nvPr>
        </p:nvSpPr>
        <p:spPr>
          <a:xfrm>
            <a:off x="1637100" y="3688425"/>
            <a:ext cx="5869800" cy="7764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6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60" name="Google Shape;60;p8"/>
          <p:cNvSpPr>
            <a:spLocks noGrp="1"/>
          </p:cNvSpPr>
          <p:nvPr>
            <p:ph type="pic" idx="2"/>
          </p:nvPr>
        </p:nvSpPr>
        <p:spPr>
          <a:xfrm>
            <a:off x="3119400" y="539500"/>
            <a:ext cx="2905200" cy="2905200"/>
          </a:xfrm>
          <a:prstGeom prst="ellipse">
            <a:avLst/>
          </a:prstGeom>
          <a:noFill/>
          <a:ln w="9525" cap="flat" cmpd="sng">
            <a:solidFill>
              <a:schemeClr val="dk2"/>
            </a:solidFill>
            <a:prstDash val="solid"/>
            <a:round/>
            <a:headEnd type="none" w="sm" len="sm"/>
            <a:tailEnd type="none" w="sm" len="sm"/>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61"/>
        <p:cNvGrpSpPr/>
        <p:nvPr/>
      </p:nvGrpSpPr>
      <p:grpSpPr>
        <a:xfrm>
          <a:off x="0" y="0"/>
          <a:ext cx="0" cy="0"/>
          <a:chOff x="0" y="0"/>
          <a:chExt cx="0" cy="0"/>
        </a:xfrm>
      </p:grpSpPr>
      <p:pic>
        <p:nvPicPr>
          <p:cNvPr id="62" name="Google Shape;62;p9"/>
          <p:cNvPicPr preferRelativeResize="0"/>
          <p:nvPr/>
        </p:nvPicPr>
        <p:blipFill rotWithShape="1">
          <a:blip r:embed="rId2">
            <a:alphaModFix/>
          </a:blip>
          <a:srcRect t="961" b="951"/>
          <a:stretch/>
        </p:blipFill>
        <p:spPr>
          <a:xfrm rot="-2948717">
            <a:off x="-624275" y="-1498176"/>
            <a:ext cx="1839501" cy="2704776"/>
          </a:xfrm>
          <a:prstGeom prst="rect">
            <a:avLst/>
          </a:prstGeom>
          <a:noFill/>
          <a:ln>
            <a:noFill/>
          </a:ln>
        </p:spPr>
      </p:pic>
      <p:sp>
        <p:nvSpPr>
          <p:cNvPr id="63" name="Google Shape;63;p9"/>
          <p:cNvSpPr txBox="1">
            <a:spLocks noGrp="1"/>
          </p:cNvSpPr>
          <p:nvPr>
            <p:ph type="title"/>
          </p:nvPr>
        </p:nvSpPr>
        <p:spPr>
          <a:xfrm>
            <a:off x="713225" y="1585050"/>
            <a:ext cx="3015900" cy="999600"/>
          </a:xfrm>
          <a:prstGeom prst="rect">
            <a:avLst/>
          </a:prstGeom>
        </p:spPr>
        <p:txBody>
          <a:bodyPr spcFirstLastPara="1" wrap="square" lIns="91425" tIns="91425" rIns="91425" bIns="91425" anchor="b" anchorCtr="0">
            <a:noAutofit/>
          </a:bodyPr>
          <a:lstStyle>
            <a:lvl1pPr lvl="0" rtl="0">
              <a:spcBef>
                <a:spcPts val="0"/>
              </a:spcBef>
              <a:spcAft>
                <a:spcPts val="0"/>
              </a:spcAft>
              <a:buSzPts val="3500"/>
              <a:buNone/>
              <a:defRPr sz="6000"/>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64" name="Google Shape;64;p9"/>
          <p:cNvSpPr txBox="1">
            <a:spLocks noGrp="1"/>
          </p:cNvSpPr>
          <p:nvPr>
            <p:ph type="subTitle" idx="1"/>
          </p:nvPr>
        </p:nvSpPr>
        <p:spPr>
          <a:xfrm>
            <a:off x="713225" y="2651547"/>
            <a:ext cx="3015900" cy="9069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65" name="Google Shape;65;p9"/>
          <p:cNvSpPr>
            <a:spLocks noGrp="1"/>
          </p:cNvSpPr>
          <p:nvPr>
            <p:ph type="pic" idx="2"/>
          </p:nvPr>
        </p:nvSpPr>
        <p:spPr>
          <a:xfrm>
            <a:off x="4412600" y="606600"/>
            <a:ext cx="3930300" cy="3930300"/>
          </a:xfrm>
          <a:prstGeom prst="ellipse">
            <a:avLst/>
          </a:prstGeom>
          <a:noFill/>
          <a:ln w="9525" cap="flat" cmpd="sng">
            <a:solidFill>
              <a:schemeClr val="dk2"/>
            </a:solidFill>
            <a:prstDash val="solid"/>
            <a:round/>
            <a:headEnd type="none" w="sm" len="sm"/>
            <a:tailEnd type="none" w="sm" len="sm"/>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77"/>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78"/>
        <p:cNvGrpSpPr/>
        <p:nvPr/>
      </p:nvGrpSpPr>
      <p:grpSpPr>
        <a:xfrm>
          <a:off x="0" y="0"/>
          <a:ext cx="0" cy="0"/>
          <a:chOff x="0" y="0"/>
          <a:chExt cx="0" cy="0"/>
        </a:xfrm>
      </p:grpSpPr>
      <p:sp>
        <p:nvSpPr>
          <p:cNvPr id="79" name="Google Shape;79;p1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80" name="Google Shape;80;p13"/>
          <p:cNvSpPr txBox="1">
            <a:spLocks noGrp="1"/>
          </p:cNvSpPr>
          <p:nvPr>
            <p:ph type="subTitle" idx="1"/>
          </p:nvPr>
        </p:nvSpPr>
        <p:spPr>
          <a:xfrm>
            <a:off x="720000" y="2132993"/>
            <a:ext cx="2305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solidFill>
                  <a:srgbClr val="E9DCDB"/>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81" name="Google Shape;81;p13"/>
          <p:cNvSpPr txBox="1">
            <a:spLocks noGrp="1"/>
          </p:cNvSpPr>
          <p:nvPr>
            <p:ph type="subTitle" idx="2"/>
          </p:nvPr>
        </p:nvSpPr>
        <p:spPr>
          <a:xfrm>
            <a:off x="3419271" y="2132993"/>
            <a:ext cx="2305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solidFill>
                  <a:srgbClr val="E9DCDB"/>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82" name="Google Shape;82;p13"/>
          <p:cNvSpPr txBox="1">
            <a:spLocks noGrp="1"/>
          </p:cNvSpPr>
          <p:nvPr>
            <p:ph type="subTitle" idx="3"/>
          </p:nvPr>
        </p:nvSpPr>
        <p:spPr>
          <a:xfrm>
            <a:off x="720000" y="3866175"/>
            <a:ext cx="2305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solidFill>
                  <a:srgbClr val="E9DCDB"/>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83" name="Google Shape;83;p13"/>
          <p:cNvSpPr txBox="1">
            <a:spLocks noGrp="1"/>
          </p:cNvSpPr>
          <p:nvPr>
            <p:ph type="subTitle" idx="4"/>
          </p:nvPr>
        </p:nvSpPr>
        <p:spPr>
          <a:xfrm>
            <a:off x="3419271" y="3866175"/>
            <a:ext cx="2305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solidFill>
                  <a:srgbClr val="E9DCDB"/>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84" name="Google Shape;84;p13"/>
          <p:cNvSpPr txBox="1">
            <a:spLocks noGrp="1"/>
          </p:cNvSpPr>
          <p:nvPr>
            <p:ph type="subTitle" idx="5"/>
          </p:nvPr>
        </p:nvSpPr>
        <p:spPr>
          <a:xfrm>
            <a:off x="6118549" y="2132993"/>
            <a:ext cx="2305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solidFill>
                  <a:srgbClr val="E9DCDB"/>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85" name="Google Shape;85;p13"/>
          <p:cNvSpPr txBox="1">
            <a:spLocks noGrp="1"/>
          </p:cNvSpPr>
          <p:nvPr>
            <p:ph type="subTitle" idx="6"/>
          </p:nvPr>
        </p:nvSpPr>
        <p:spPr>
          <a:xfrm>
            <a:off x="6118549" y="3866175"/>
            <a:ext cx="2305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None/>
              <a:defRPr sz="1400">
                <a:solidFill>
                  <a:srgbClr val="E9DCDB"/>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86" name="Google Shape;86;p13"/>
          <p:cNvSpPr txBox="1">
            <a:spLocks noGrp="1"/>
          </p:cNvSpPr>
          <p:nvPr>
            <p:ph type="title" idx="7" hasCustomPrompt="1"/>
          </p:nvPr>
        </p:nvSpPr>
        <p:spPr>
          <a:xfrm>
            <a:off x="1505400" y="1332020"/>
            <a:ext cx="734700" cy="4476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3000"/>
              <a:buNone/>
              <a:defRPr sz="2300">
                <a:solidFill>
                  <a:schemeClr val="lt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87" name="Google Shape;87;p13"/>
          <p:cNvSpPr txBox="1">
            <a:spLocks noGrp="1"/>
          </p:cNvSpPr>
          <p:nvPr>
            <p:ph type="title" idx="8" hasCustomPrompt="1"/>
          </p:nvPr>
        </p:nvSpPr>
        <p:spPr>
          <a:xfrm>
            <a:off x="1505400" y="3064616"/>
            <a:ext cx="734700" cy="4476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3000"/>
              <a:buNone/>
              <a:defRPr sz="2300">
                <a:solidFill>
                  <a:schemeClr val="lt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88" name="Google Shape;88;p13"/>
          <p:cNvSpPr txBox="1">
            <a:spLocks noGrp="1"/>
          </p:cNvSpPr>
          <p:nvPr>
            <p:ph type="title" idx="9" hasCustomPrompt="1"/>
          </p:nvPr>
        </p:nvSpPr>
        <p:spPr>
          <a:xfrm>
            <a:off x="4204671" y="1332020"/>
            <a:ext cx="734700" cy="4476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3000"/>
              <a:buNone/>
              <a:defRPr sz="2300">
                <a:solidFill>
                  <a:schemeClr val="lt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89" name="Google Shape;89;p13"/>
          <p:cNvSpPr txBox="1">
            <a:spLocks noGrp="1"/>
          </p:cNvSpPr>
          <p:nvPr>
            <p:ph type="title" idx="13" hasCustomPrompt="1"/>
          </p:nvPr>
        </p:nvSpPr>
        <p:spPr>
          <a:xfrm>
            <a:off x="4204671" y="3064616"/>
            <a:ext cx="734700" cy="4476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3000"/>
              <a:buNone/>
              <a:defRPr sz="2300">
                <a:solidFill>
                  <a:schemeClr val="lt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90" name="Google Shape;90;p13"/>
          <p:cNvSpPr txBox="1">
            <a:spLocks noGrp="1"/>
          </p:cNvSpPr>
          <p:nvPr>
            <p:ph type="title" idx="14" hasCustomPrompt="1"/>
          </p:nvPr>
        </p:nvSpPr>
        <p:spPr>
          <a:xfrm>
            <a:off x="6903949" y="1332020"/>
            <a:ext cx="734700" cy="4476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3000"/>
              <a:buNone/>
              <a:defRPr sz="2300">
                <a:solidFill>
                  <a:schemeClr val="lt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91" name="Google Shape;91;p13"/>
          <p:cNvSpPr txBox="1">
            <a:spLocks noGrp="1"/>
          </p:cNvSpPr>
          <p:nvPr>
            <p:ph type="title" idx="15" hasCustomPrompt="1"/>
          </p:nvPr>
        </p:nvSpPr>
        <p:spPr>
          <a:xfrm>
            <a:off x="6903949" y="3064616"/>
            <a:ext cx="734700" cy="4476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3000"/>
              <a:buNone/>
              <a:defRPr sz="2300">
                <a:solidFill>
                  <a:schemeClr val="lt2"/>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92" name="Google Shape;92;p13"/>
          <p:cNvSpPr txBox="1">
            <a:spLocks noGrp="1"/>
          </p:cNvSpPr>
          <p:nvPr>
            <p:ph type="subTitle" idx="16"/>
          </p:nvPr>
        </p:nvSpPr>
        <p:spPr>
          <a:xfrm>
            <a:off x="720000" y="1801112"/>
            <a:ext cx="2305500" cy="484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DM Sans"/>
              <a:buNone/>
              <a:defRPr sz="2400">
                <a:solidFill>
                  <a:schemeClr val="dk1"/>
                </a:solidFill>
                <a:latin typeface="Andika"/>
                <a:ea typeface="Andika"/>
                <a:cs typeface="Andika"/>
                <a:sym typeface="Andika"/>
              </a:defRPr>
            </a:lvl1pPr>
            <a:lvl2pPr lvl="1" rtl="0">
              <a:lnSpc>
                <a:spcPct val="100000"/>
              </a:lnSpc>
              <a:spcBef>
                <a:spcPts val="0"/>
              </a:spcBef>
              <a:spcAft>
                <a:spcPts val="0"/>
              </a:spcAft>
              <a:buSzPts val="2400"/>
              <a:buFont typeface="DM Sans"/>
              <a:buNone/>
              <a:defRPr sz="2400" b="1">
                <a:latin typeface="DM Sans"/>
                <a:ea typeface="DM Sans"/>
                <a:cs typeface="DM Sans"/>
                <a:sym typeface="DM Sans"/>
              </a:defRPr>
            </a:lvl2pPr>
            <a:lvl3pPr lvl="2" rtl="0">
              <a:lnSpc>
                <a:spcPct val="100000"/>
              </a:lnSpc>
              <a:spcBef>
                <a:spcPts val="0"/>
              </a:spcBef>
              <a:spcAft>
                <a:spcPts val="0"/>
              </a:spcAft>
              <a:buSzPts val="2400"/>
              <a:buFont typeface="DM Sans"/>
              <a:buNone/>
              <a:defRPr sz="2400" b="1">
                <a:latin typeface="DM Sans"/>
                <a:ea typeface="DM Sans"/>
                <a:cs typeface="DM Sans"/>
                <a:sym typeface="DM Sans"/>
              </a:defRPr>
            </a:lvl3pPr>
            <a:lvl4pPr lvl="3" rtl="0">
              <a:lnSpc>
                <a:spcPct val="100000"/>
              </a:lnSpc>
              <a:spcBef>
                <a:spcPts val="0"/>
              </a:spcBef>
              <a:spcAft>
                <a:spcPts val="0"/>
              </a:spcAft>
              <a:buSzPts val="2400"/>
              <a:buFont typeface="DM Sans"/>
              <a:buNone/>
              <a:defRPr sz="2400" b="1">
                <a:latin typeface="DM Sans"/>
                <a:ea typeface="DM Sans"/>
                <a:cs typeface="DM Sans"/>
                <a:sym typeface="DM Sans"/>
              </a:defRPr>
            </a:lvl4pPr>
            <a:lvl5pPr lvl="4" rtl="0">
              <a:lnSpc>
                <a:spcPct val="100000"/>
              </a:lnSpc>
              <a:spcBef>
                <a:spcPts val="0"/>
              </a:spcBef>
              <a:spcAft>
                <a:spcPts val="0"/>
              </a:spcAft>
              <a:buSzPts val="2400"/>
              <a:buFont typeface="DM Sans"/>
              <a:buNone/>
              <a:defRPr sz="2400" b="1">
                <a:latin typeface="DM Sans"/>
                <a:ea typeface="DM Sans"/>
                <a:cs typeface="DM Sans"/>
                <a:sym typeface="DM Sans"/>
              </a:defRPr>
            </a:lvl5pPr>
            <a:lvl6pPr lvl="5" rtl="0">
              <a:lnSpc>
                <a:spcPct val="100000"/>
              </a:lnSpc>
              <a:spcBef>
                <a:spcPts val="0"/>
              </a:spcBef>
              <a:spcAft>
                <a:spcPts val="0"/>
              </a:spcAft>
              <a:buSzPts val="2400"/>
              <a:buFont typeface="DM Sans"/>
              <a:buNone/>
              <a:defRPr sz="2400" b="1">
                <a:latin typeface="DM Sans"/>
                <a:ea typeface="DM Sans"/>
                <a:cs typeface="DM Sans"/>
                <a:sym typeface="DM Sans"/>
              </a:defRPr>
            </a:lvl6pPr>
            <a:lvl7pPr lvl="6" rtl="0">
              <a:lnSpc>
                <a:spcPct val="100000"/>
              </a:lnSpc>
              <a:spcBef>
                <a:spcPts val="0"/>
              </a:spcBef>
              <a:spcAft>
                <a:spcPts val="0"/>
              </a:spcAft>
              <a:buSzPts val="2400"/>
              <a:buFont typeface="DM Sans"/>
              <a:buNone/>
              <a:defRPr sz="2400" b="1">
                <a:latin typeface="DM Sans"/>
                <a:ea typeface="DM Sans"/>
                <a:cs typeface="DM Sans"/>
                <a:sym typeface="DM Sans"/>
              </a:defRPr>
            </a:lvl7pPr>
            <a:lvl8pPr lvl="7" rtl="0">
              <a:lnSpc>
                <a:spcPct val="100000"/>
              </a:lnSpc>
              <a:spcBef>
                <a:spcPts val="0"/>
              </a:spcBef>
              <a:spcAft>
                <a:spcPts val="0"/>
              </a:spcAft>
              <a:buSzPts val="2400"/>
              <a:buFont typeface="DM Sans"/>
              <a:buNone/>
              <a:defRPr sz="2400" b="1">
                <a:latin typeface="DM Sans"/>
                <a:ea typeface="DM Sans"/>
                <a:cs typeface="DM Sans"/>
                <a:sym typeface="DM Sans"/>
              </a:defRPr>
            </a:lvl8pPr>
            <a:lvl9pPr lvl="8" rtl="0">
              <a:lnSpc>
                <a:spcPct val="100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
        <p:nvSpPr>
          <p:cNvPr id="93" name="Google Shape;93;p13"/>
          <p:cNvSpPr txBox="1">
            <a:spLocks noGrp="1"/>
          </p:cNvSpPr>
          <p:nvPr>
            <p:ph type="subTitle" idx="17"/>
          </p:nvPr>
        </p:nvSpPr>
        <p:spPr>
          <a:xfrm>
            <a:off x="3419271" y="1801112"/>
            <a:ext cx="2305500" cy="484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DM Sans"/>
              <a:buNone/>
              <a:defRPr sz="2400">
                <a:solidFill>
                  <a:schemeClr val="dk1"/>
                </a:solidFill>
                <a:latin typeface="Andika"/>
                <a:ea typeface="Andika"/>
                <a:cs typeface="Andika"/>
                <a:sym typeface="Andika"/>
              </a:defRPr>
            </a:lvl1pPr>
            <a:lvl2pPr lvl="1" rtl="0">
              <a:lnSpc>
                <a:spcPct val="100000"/>
              </a:lnSpc>
              <a:spcBef>
                <a:spcPts val="0"/>
              </a:spcBef>
              <a:spcAft>
                <a:spcPts val="0"/>
              </a:spcAft>
              <a:buSzPts val="2400"/>
              <a:buFont typeface="DM Sans"/>
              <a:buNone/>
              <a:defRPr sz="2400" b="1">
                <a:latin typeface="DM Sans"/>
                <a:ea typeface="DM Sans"/>
                <a:cs typeface="DM Sans"/>
                <a:sym typeface="DM Sans"/>
              </a:defRPr>
            </a:lvl2pPr>
            <a:lvl3pPr lvl="2" rtl="0">
              <a:lnSpc>
                <a:spcPct val="100000"/>
              </a:lnSpc>
              <a:spcBef>
                <a:spcPts val="0"/>
              </a:spcBef>
              <a:spcAft>
                <a:spcPts val="0"/>
              </a:spcAft>
              <a:buSzPts val="2400"/>
              <a:buFont typeface="DM Sans"/>
              <a:buNone/>
              <a:defRPr sz="2400" b="1">
                <a:latin typeface="DM Sans"/>
                <a:ea typeface="DM Sans"/>
                <a:cs typeface="DM Sans"/>
                <a:sym typeface="DM Sans"/>
              </a:defRPr>
            </a:lvl3pPr>
            <a:lvl4pPr lvl="3" rtl="0">
              <a:lnSpc>
                <a:spcPct val="100000"/>
              </a:lnSpc>
              <a:spcBef>
                <a:spcPts val="0"/>
              </a:spcBef>
              <a:spcAft>
                <a:spcPts val="0"/>
              </a:spcAft>
              <a:buSzPts val="2400"/>
              <a:buFont typeface="DM Sans"/>
              <a:buNone/>
              <a:defRPr sz="2400" b="1">
                <a:latin typeface="DM Sans"/>
                <a:ea typeface="DM Sans"/>
                <a:cs typeface="DM Sans"/>
                <a:sym typeface="DM Sans"/>
              </a:defRPr>
            </a:lvl4pPr>
            <a:lvl5pPr lvl="4" rtl="0">
              <a:lnSpc>
                <a:spcPct val="100000"/>
              </a:lnSpc>
              <a:spcBef>
                <a:spcPts val="0"/>
              </a:spcBef>
              <a:spcAft>
                <a:spcPts val="0"/>
              </a:spcAft>
              <a:buSzPts val="2400"/>
              <a:buFont typeface="DM Sans"/>
              <a:buNone/>
              <a:defRPr sz="2400" b="1">
                <a:latin typeface="DM Sans"/>
                <a:ea typeface="DM Sans"/>
                <a:cs typeface="DM Sans"/>
                <a:sym typeface="DM Sans"/>
              </a:defRPr>
            </a:lvl5pPr>
            <a:lvl6pPr lvl="5" rtl="0">
              <a:lnSpc>
                <a:spcPct val="100000"/>
              </a:lnSpc>
              <a:spcBef>
                <a:spcPts val="0"/>
              </a:spcBef>
              <a:spcAft>
                <a:spcPts val="0"/>
              </a:spcAft>
              <a:buSzPts val="2400"/>
              <a:buFont typeface="DM Sans"/>
              <a:buNone/>
              <a:defRPr sz="2400" b="1">
                <a:latin typeface="DM Sans"/>
                <a:ea typeface="DM Sans"/>
                <a:cs typeface="DM Sans"/>
                <a:sym typeface="DM Sans"/>
              </a:defRPr>
            </a:lvl6pPr>
            <a:lvl7pPr lvl="6" rtl="0">
              <a:lnSpc>
                <a:spcPct val="100000"/>
              </a:lnSpc>
              <a:spcBef>
                <a:spcPts val="0"/>
              </a:spcBef>
              <a:spcAft>
                <a:spcPts val="0"/>
              </a:spcAft>
              <a:buSzPts val="2400"/>
              <a:buFont typeface="DM Sans"/>
              <a:buNone/>
              <a:defRPr sz="2400" b="1">
                <a:latin typeface="DM Sans"/>
                <a:ea typeface="DM Sans"/>
                <a:cs typeface="DM Sans"/>
                <a:sym typeface="DM Sans"/>
              </a:defRPr>
            </a:lvl7pPr>
            <a:lvl8pPr lvl="7" rtl="0">
              <a:lnSpc>
                <a:spcPct val="100000"/>
              </a:lnSpc>
              <a:spcBef>
                <a:spcPts val="0"/>
              </a:spcBef>
              <a:spcAft>
                <a:spcPts val="0"/>
              </a:spcAft>
              <a:buSzPts val="2400"/>
              <a:buFont typeface="DM Sans"/>
              <a:buNone/>
              <a:defRPr sz="2400" b="1">
                <a:latin typeface="DM Sans"/>
                <a:ea typeface="DM Sans"/>
                <a:cs typeface="DM Sans"/>
                <a:sym typeface="DM Sans"/>
              </a:defRPr>
            </a:lvl8pPr>
            <a:lvl9pPr lvl="8" rtl="0">
              <a:lnSpc>
                <a:spcPct val="100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
        <p:nvSpPr>
          <p:cNvPr id="94" name="Google Shape;94;p13"/>
          <p:cNvSpPr txBox="1">
            <a:spLocks noGrp="1"/>
          </p:cNvSpPr>
          <p:nvPr>
            <p:ph type="subTitle" idx="18"/>
          </p:nvPr>
        </p:nvSpPr>
        <p:spPr>
          <a:xfrm>
            <a:off x="6118549" y="1801112"/>
            <a:ext cx="2305500" cy="484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DM Sans"/>
              <a:buNone/>
              <a:defRPr sz="2400">
                <a:solidFill>
                  <a:schemeClr val="dk1"/>
                </a:solidFill>
                <a:latin typeface="Andika"/>
                <a:ea typeface="Andika"/>
                <a:cs typeface="Andika"/>
                <a:sym typeface="Andika"/>
              </a:defRPr>
            </a:lvl1pPr>
            <a:lvl2pPr lvl="1" rtl="0">
              <a:lnSpc>
                <a:spcPct val="100000"/>
              </a:lnSpc>
              <a:spcBef>
                <a:spcPts val="0"/>
              </a:spcBef>
              <a:spcAft>
                <a:spcPts val="0"/>
              </a:spcAft>
              <a:buSzPts val="2400"/>
              <a:buFont typeface="DM Sans"/>
              <a:buNone/>
              <a:defRPr sz="2400" b="1">
                <a:latin typeface="DM Sans"/>
                <a:ea typeface="DM Sans"/>
                <a:cs typeface="DM Sans"/>
                <a:sym typeface="DM Sans"/>
              </a:defRPr>
            </a:lvl2pPr>
            <a:lvl3pPr lvl="2" rtl="0">
              <a:lnSpc>
                <a:spcPct val="100000"/>
              </a:lnSpc>
              <a:spcBef>
                <a:spcPts val="0"/>
              </a:spcBef>
              <a:spcAft>
                <a:spcPts val="0"/>
              </a:spcAft>
              <a:buSzPts val="2400"/>
              <a:buFont typeface="DM Sans"/>
              <a:buNone/>
              <a:defRPr sz="2400" b="1">
                <a:latin typeface="DM Sans"/>
                <a:ea typeface="DM Sans"/>
                <a:cs typeface="DM Sans"/>
                <a:sym typeface="DM Sans"/>
              </a:defRPr>
            </a:lvl3pPr>
            <a:lvl4pPr lvl="3" rtl="0">
              <a:lnSpc>
                <a:spcPct val="100000"/>
              </a:lnSpc>
              <a:spcBef>
                <a:spcPts val="0"/>
              </a:spcBef>
              <a:spcAft>
                <a:spcPts val="0"/>
              </a:spcAft>
              <a:buSzPts val="2400"/>
              <a:buFont typeface="DM Sans"/>
              <a:buNone/>
              <a:defRPr sz="2400" b="1">
                <a:latin typeface="DM Sans"/>
                <a:ea typeface="DM Sans"/>
                <a:cs typeface="DM Sans"/>
                <a:sym typeface="DM Sans"/>
              </a:defRPr>
            </a:lvl4pPr>
            <a:lvl5pPr lvl="4" rtl="0">
              <a:lnSpc>
                <a:spcPct val="100000"/>
              </a:lnSpc>
              <a:spcBef>
                <a:spcPts val="0"/>
              </a:spcBef>
              <a:spcAft>
                <a:spcPts val="0"/>
              </a:spcAft>
              <a:buSzPts val="2400"/>
              <a:buFont typeface="DM Sans"/>
              <a:buNone/>
              <a:defRPr sz="2400" b="1">
                <a:latin typeface="DM Sans"/>
                <a:ea typeface="DM Sans"/>
                <a:cs typeface="DM Sans"/>
                <a:sym typeface="DM Sans"/>
              </a:defRPr>
            </a:lvl5pPr>
            <a:lvl6pPr lvl="5" rtl="0">
              <a:lnSpc>
                <a:spcPct val="100000"/>
              </a:lnSpc>
              <a:spcBef>
                <a:spcPts val="0"/>
              </a:spcBef>
              <a:spcAft>
                <a:spcPts val="0"/>
              </a:spcAft>
              <a:buSzPts val="2400"/>
              <a:buFont typeface="DM Sans"/>
              <a:buNone/>
              <a:defRPr sz="2400" b="1">
                <a:latin typeface="DM Sans"/>
                <a:ea typeface="DM Sans"/>
                <a:cs typeface="DM Sans"/>
                <a:sym typeface="DM Sans"/>
              </a:defRPr>
            </a:lvl6pPr>
            <a:lvl7pPr lvl="6" rtl="0">
              <a:lnSpc>
                <a:spcPct val="100000"/>
              </a:lnSpc>
              <a:spcBef>
                <a:spcPts val="0"/>
              </a:spcBef>
              <a:spcAft>
                <a:spcPts val="0"/>
              </a:spcAft>
              <a:buSzPts val="2400"/>
              <a:buFont typeface="DM Sans"/>
              <a:buNone/>
              <a:defRPr sz="2400" b="1">
                <a:latin typeface="DM Sans"/>
                <a:ea typeface="DM Sans"/>
                <a:cs typeface="DM Sans"/>
                <a:sym typeface="DM Sans"/>
              </a:defRPr>
            </a:lvl7pPr>
            <a:lvl8pPr lvl="7" rtl="0">
              <a:lnSpc>
                <a:spcPct val="100000"/>
              </a:lnSpc>
              <a:spcBef>
                <a:spcPts val="0"/>
              </a:spcBef>
              <a:spcAft>
                <a:spcPts val="0"/>
              </a:spcAft>
              <a:buSzPts val="2400"/>
              <a:buFont typeface="DM Sans"/>
              <a:buNone/>
              <a:defRPr sz="2400" b="1">
                <a:latin typeface="DM Sans"/>
                <a:ea typeface="DM Sans"/>
                <a:cs typeface="DM Sans"/>
                <a:sym typeface="DM Sans"/>
              </a:defRPr>
            </a:lvl8pPr>
            <a:lvl9pPr lvl="8" rtl="0">
              <a:lnSpc>
                <a:spcPct val="100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
        <p:nvSpPr>
          <p:cNvPr id="95" name="Google Shape;95;p13"/>
          <p:cNvSpPr txBox="1">
            <a:spLocks noGrp="1"/>
          </p:cNvSpPr>
          <p:nvPr>
            <p:ph type="subTitle" idx="19"/>
          </p:nvPr>
        </p:nvSpPr>
        <p:spPr>
          <a:xfrm>
            <a:off x="720000" y="3533775"/>
            <a:ext cx="2305500" cy="484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DM Sans"/>
              <a:buNone/>
              <a:defRPr sz="2400">
                <a:solidFill>
                  <a:schemeClr val="dk1"/>
                </a:solidFill>
                <a:latin typeface="Andika"/>
                <a:ea typeface="Andika"/>
                <a:cs typeface="Andika"/>
                <a:sym typeface="Andika"/>
              </a:defRPr>
            </a:lvl1pPr>
            <a:lvl2pPr lvl="1" rtl="0">
              <a:lnSpc>
                <a:spcPct val="100000"/>
              </a:lnSpc>
              <a:spcBef>
                <a:spcPts val="0"/>
              </a:spcBef>
              <a:spcAft>
                <a:spcPts val="0"/>
              </a:spcAft>
              <a:buSzPts val="2400"/>
              <a:buFont typeface="DM Sans"/>
              <a:buNone/>
              <a:defRPr sz="2400" b="1">
                <a:latin typeface="DM Sans"/>
                <a:ea typeface="DM Sans"/>
                <a:cs typeface="DM Sans"/>
                <a:sym typeface="DM Sans"/>
              </a:defRPr>
            </a:lvl2pPr>
            <a:lvl3pPr lvl="2" rtl="0">
              <a:lnSpc>
                <a:spcPct val="100000"/>
              </a:lnSpc>
              <a:spcBef>
                <a:spcPts val="0"/>
              </a:spcBef>
              <a:spcAft>
                <a:spcPts val="0"/>
              </a:spcAft>
              <a:buSzPts val="2400"/>
              <a:buFont typeface="DM Sans"/>
              <a:buNone/>
              <a:defRPr sz="2400" b="1">
                <a:latin typeface="DM Sans"/>
                <a:ea typeface="DM Sans"/>
                <a:cs typeface="DM Sans"/>
                <a:sym typeface="DM Sans"/>
              </a:defRPr>
            </a:lvl3pPr>
            <a:lvl4pPr lvl="3" rtl="0">
              <a:lnSpc>
                <a:spcPct val="100000"/>
              </a:lnSpc>
              <a:spcBef>
                <a:spcPts val="0"/>
              </a:spcBef>
              <a:spcAft>
                <a:spcPts val="0"/>
              </a:spcAft>
              <a:buSzPts val="2400"/>
              <a:buFont typeface="DM Sans"/>
              <a:buNone/>
              <a:defRPr sz="2400" b="1">
                <a:latin typeface="DM Sans"/>
                <a:ea typeface="DM Sans"/>
                <a:cs typeface="DM Sans"/>
                <a:sym typeface="DM Sans"/>
              </a:defRPr>
            </a:lvl4pPr>
            <a:lvl5pPr lvl="4" rtl="0">
              <a:lnSpc>
                <a:spcPct val="100000"/>
              </a:lnSpc>
              <a:spcBef>
                <a:spcPts val="0"/>
              </a:spcBef>
              <a:spcAft>
                <a:spcPts val="0"/>
              </a:spcAft>
              <a:buSzPts val="2400"/>
              <a:buFont typeface="DM Sans"/>
              <a:buNone/>
              <a:defRPr sz="2400" b="1">
                <a:latin typeface="DM Sans"/>
                <a:ea typeface="DM Sans"/>
                <a:cs typeface="DM Sans"/>
                <a:sym typeface="DM Sans"/>
              </a:defRPr>
            </a:lvl5pPr>
            <a:lvl6pPr lvl="5" rtl="0">
              <a:lnSpc>
                <a:spcPct val="100000"/>
              </a:lnSpc>
              <a:spcBef>
                <a:spcPts val="0"/>
              </a:spcBef>
              <a:spcAft>
                <a:spcPts val="0"/>
              </a:spcAft>
              <a:buSzPts val="2400"/>
              <a:buFont typeface="DM Sans"/>
              <a:buNone/>
              <a:defRPr sz="2400" b="1">
                <a:latin typeface="DM Sans"/>
                <a:ea typeface="DM Sans"/>
                <a:cs typeface="DM Sans"/>
                <a:sym typeface="DM Sans"/>
              </a:defRPr>
            </a:lvl6pPr>
            <a:lvl7pPr lvl="6" rtl="0">
              <a:lnSpc>
                <a:spcPct val="100000"/>
              </a:lnSpc>
              <a:spcBef>
                <a:spcPts val="0"/>
              </a:spcBef>
              <a:spcAft>
                <a:spcPts val="0"/>
              </a:spcAft>
              <a:buSzPts val="2400"/>
              <a:buFont typeface="DM Sans"/>
              <a:buNone/>
              <a:defRPr sz="2400" b="1">
                <a:latin typeface="DM Sans"/>
                <a:ea typeface="DM Sans"/>
                <a:cs typeface="DM Sans"/>
                <a:sym typeface="DM Sans"/>
              </a:defRPr>
            </a:lvl7pPr>
            <a:lvl8pPr lvl="7" rtl="0">
              <a:lnSpc>
                <a:spcPct val="100000"/>
              </a:lnSpc>
              <a:spcBef>
                <a:spcPts val="0"/>
              </a:spcBef>
              <a:spcAft>
                <a:spcPts val="0"/>
              </a:spcAft>
              <a:buSzPts val="2400"/>
              <a:buFont typeface="DM Sans"/>
              <a:buNone/>
              <a:defRPr sz="2400" b="1">
                <a:latin typeface="DM Sans"/>
                <a:ea typeface="DM Sans"/>
                <a:cs typeface="DM Sans"/>
                <a:sym typeface="DM Sans"/>
              </a:defRPr>
            </a:lvl8pPr>
            <a:lvl9pPr lvl="8" rtl="0">
              <a:lnSpc>
                <a:spcPct val="100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
        <p:nvSpPr>
          <p:cNvPr id="96" name="Google Shape;96;p13"/>
          <p:cNvSpPr txBox="1">
            <a:spLocks noGrp="1"/>
          </p:cNvSpPr>
          <p:nvPr>
            <p:ph type="subTitle" idx="20"/>
          </p:nvPr>
        </p:nvSpPr>
        <p:spPr>
          <a:xfrm>
            <a:off x="3419271" y="3533775"/>
            <a:ext cx="2305500" cy="484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DM Sans"/>
              <a:buNone/>
              <a:defRPr sz="2400">
                <a:solidFill>
                  <a:schemeClr val="dk1"/>
                </a:solidFill>
                <a:latin typeface="Andika"/>
                <a:ea typeface="Andika"/>
                <a:cs typeface="Andika"/>
                <a:sym typeface="Andika"/>
              </a:defRPr>
            </a:lvl1pPr>
            <a:lvl2pPr lvl="1" rtl="0">
              <a:lnSpc>
                <a:spcPct val="100000"/>
              </a:lnSpc>
              <a:spcBef>
                <a:spcPts val="0"/>
              </a:spcBef>
              <a:spcAft>
                <a:spcPts val="0"/>
              </a:spcAft>
              <a:buSzPts val="2400"/>
              <a:buFont typeface="DM Sans"/>
              <a:buNone/>
              <a:defRPr sz="2400" b="1">
                <a:latin typeface="DM Sans"/>
                <a:ea typeface="DM Sans"/>
                <a:cs typeface="DM Sans"/>
                <a:sym typeface="DM Sans"/>
              </a:defRPr>
            </a:lvl2pPr>
            <a:lvl3pPr lvl="2" rtl="0">
              <a:lnSpc>
                <a:spcPct val="100000"/>
              </a:lnSpc>
              <a:spcBef>
                <a:spcPts val="0"/>
              </a:spcBef>
              <a:spcAft>
                <a:spcPts val="0"/>
              </a:spcAft>
              <a:buSzPts val="2400"/>
              <a:buFont typeface="DM Sans"/>
              <a:buNone/>
              <a:defRPr sz="2400" b="1">
                <a:latin typeface="DM Sans"/>
                <a:ea typeface="DM Sans"/>
                <a:cs typeface="DM Sans"/>
                <a:sym typeface="DM Sans"/>
              </a:defRPr>
            </a:lvl3pPr>
            <a:lvl4pPr lvl="3" rtl="0">
              <a:lnSpc>
                <a:spcPct val="100000"/>
              </a:lnSpc>
              <a:spcBef>
                <a:spcPts val="0"/>
              </a:spcBef>
              <a:spcAft>
                <a:spcPts val="0"/>
              </a:spcAft>
              <a:buSzPts val="2400"/>
              <a:buFont typeface="DM Sans"/>
              <a:buNone/>
              <a:defRPr sz="2400" b="1">
                <a:latin typeface="DM Sans"/>
                <a:ea typeface="DM Sans"/>
                <a:cs typeface="DM Sans"/>
                <a:sym typeface="DM Sans"/>
              </a:defRPr>
            </a:lvl4pPr>
            <a:lvl5pPr lvl="4" rtl="0">
              <a:lnSpc>
                <a:spcPct val="100000"/>
              </a:lnSpc>
              <a:spcBef>
                <a:spcPts val="0"/>
              </a:spcBef>
              <a:spcAft>
                <a:spcPts val="0"/>
              </a:spcAft>
              <a:buSzPts val="2400"/>
              <a:buFont typeface="DM Sans"/>
              <a:buNone/>
              <a:defRPr sz="2400" b="1">
                <a:latin typeface="DM Sans"/>
                <a:ea typeface="DM Sans"/>
                <a:cs typeface="DM Sans"/>
                <a:sym typeface="DM Sans"/>
              </a:defRPr>
            </a:lvl5pPr>
            <a:lvl6pPr lvl="5" rtl="0">
              <a:lnSpc>
                <a:spcPct val="100000"/>
              </a:lnSpc>
              <a:spcBef>
                <a:spcPts val="0"/>
              </a:spcBef>
              <a:spcAft>
                <a:spcPts val="0"/>
              </a:spcAft>
              <a:buSzPts val="2400"/>
              <a:buFont typeface="DM Sans"/>
              <a:buNone/>
              <a:defRPr sz="2400" b="1">
                <a:latin typeface="DM Sans"/>
                <a:ea typeface="DM Sans"/>
                <a:cs typeface="DM Sans"/>
                <a:sym typeface="DM Sans"/>
              </a:defRPr>
            </a:lvl6pPr>
            <a:lvl7pPr lvl="6" rtl="0">
              <a:lnSpc>
                <a:spcPct val="100000"/>
              </a:lnSpc>
              <a:spcBef>
                <a:spcPts val="0"/>
              </a:spcBef>
              <a:spcAft>
                <a:spcPts val="0"/>
              </a:spcAft>
              <a:buSzPts val="2400"/>
              <a:buFont typeface="DM Sans"/>
              <a:buNone/>
              <a:defRPr sz="2400" b="1">
                <a:latin typeface="DM Sans"/>
                <a:ea typeface="DM Sans"/>
                <a:cs typeface="DM Sans"/>
                <a:sym typeface="DM Sans"/>
              </a:defRPr>
            </a:lvl7pPr>
            <a:lvl8pPr lvl="7" rtl="0">
              <a:lnSpc>
                <a:spcPct val="100000"/>
              </a:lnSpc>
              <a:spcBef>
                <a:spcPts val="0"/>
              </a:spcBef>
              <a:spcAft>
                <a:spcPts val="0"/>
              </a:spcAft>
              <a:buSzPts val="2400"/>
              <a:buFont typeface="DM Sans"/>
              <a:buNone/>
              <a:defRPr sz="2400" b="1">
                <a:latin typeface="DM Sans"/>
                <a:ea typeface="DM Sans"/>
                <a:cs typeface="DM Sans"/>
                <a:sym typeface="DM Sans"/>
              </a:defRPr>
            </a:lvl8pPr>
            <a:lvl9pPr lvl="8" rtl="0">
              <a:lnSpc>
                <a:spcPct val="100000"/>
              </a:lnSpc>
              <a:spcBef>
                <a:spcPts val="0"/>
              </a:spcBef>
              <a:spcAft>
                <a:spcPts val="0"/>
              </a:spcAft>
              <a:buSzPts val="2400"/>
              <a:buFont typeface="DM Sans"/>
              <a:buNone/>
              <a:defRPr sz="2400" b="1">
                <a:latin typeface="DM Sans"/>
                <a:ea typeface="DM Sans"/>
                <a:cs typeface="DM Sans"/>
                <a:sym typeface="DM Sans"/>
              </a:defRPr>
            </a:lvl9pPr>
          </a:lstStyle>
          <a:p>
            <a:endParaRPr/>
          </a:p>
        </p:txBody>
      </p:sp>
      <p:sp>
        <p:nvSpPr>
          <p:cNvPr id="97" name="Google Shape;97;p13"/>
          <p:cNvSpPr txBox="1">
            <a:spLocks noGrp="1"/>
          </p:cNvSpPr>
          <p:nvPr>
            <p:ph type="subTitle" idx="21"/>
          </p:nvPr>
        </p:nvSpPr>
        <p:spPr>
          <a:xfrm>
            <a:off x="6118549" y="3533775"/>
            <a:ext cx="2305500" cy="484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DM Sans"/>
              <a:buNone/>
              <a:defRPr sz="2400">
                <a:solidFill>
                  <a:schemeClr val="dk1"/>
                </a:solidFill>
                <a:latin typeface="Andika"/>
                <a:ea typeface="Andika"/>
                <a:cs typeface="Andika"/>
                <a:sym typeface="Andika"/>
              </a:defRPr>
            </a:lvl1pPr>
            <a:lvl2pPr lvl="1" rtl="0">
              <a:lnSpc>
                <a:spcPct val="100000"/>
              </a:lnSpc>
              <a:spcBef>
                <a:spcPts val="0"/>
              </a:spcBef>
              <a:spcAft>
                <a:spcPts val="0"/>
              </a:spcAft>
              <a:buSzPts val="2400"/>
              <a:buFont typeface="DM Sans"/>
              <a:buNone/>
              <a:defRPr sz="2400" b="1">
                <a:latin typeface="DM Sans"/>
                <a:ea typeface="DM Sans"/>
                <a:cs typeface="DM Sans"/>
                <a:sym typeface="DM Sans"/>
              </a:defRPr>
            </a:lvl2pPr>
            <a:lvl3pPr lvl="2" rtl="0">
              <a:lnSpc>
                <a:spcPct val="100000"/>
              </a:lnSpc>
              <a:spcBef>
                <a:spcPts val="0"/>
              </a:spcBef>
              <a:spcAft>
                <a:spcPts val="0"/>
              </a:spcAft>
              <a:buSzPts val="2400"/>
              <a:buFont typeface="DM Sans"/>
              <a:buNone/>
              <a:defRPr sz="2400" b="1">
                <a:latin typeface="DM Sans"/>
                <a:ea typeface="DM Sans"/>
                <a:cs typeface="DM Sans"/>
                <a:sym typeface="DM Sans"/>
              </a:defRPr>
            </a:lvl3pPr>
            <a:lvl4pPr lvl="3" rtl="0">
              <a:lnSpc>
                <a:spcPct val="100000"/>
              </a:lnSpc>
              <a:spcBef>
                <a:spcPts val="0"/>
              </a:spcBef>
              <a:spcAft>
                <a:spcPts val="0"/>
              </a:spcAft>
              <a:buSzPts val="2400"/>
              <a:buFont typeface="DM Sans"/>
              <a:buNone/>
              <a:defRPr sz="2400" b="1">
                <a:latin typeface="DM Sans"/>
                <a:ea typeface="DM Sans"/>
                <a:cs typeface="DM Sans"/>
                <a:sym typeface="DM Sans"/>
              </a:defRPr>
            </a:lvl4pPr>
            <a:lvl5pPr lvl="4" rtl="0">
              <a:lnSpc>
                <a:spcPct val="100000"/>
              </a:lnSpc>
              <a:spcBef>
                <a:spcPts val="0"/>
              </a:spcBef>
              <a:spcAft>
                <a:spcPts val="0"/>
              </a:spcAft>
              <a:buSzPts val="2400"/>
              <a:buFont typeface="DM Sans"/>
              <a:buNone/>
              <a:defRPr sz="2400" b="1">
                <a:latin typeface="DM Sans"/>
                <a:ea typeface="DM Sans"/>
                <a:cs typeface="DM Sans"/>
                <a:sym typeface="DM Sans"/>
              </a:defRPr>
            </a:lvl5pPr>
            <a:lvl6pPr lvl="5" rtl="0">
              <a:lnSpc>
                <a:spcPct val="100000"/>
              </a:lnSpc>
              <a:spcBef>
                <a:spcPts val="0"/>
              </a:spcBef>
              <a:spcAft>
                <a:spcPts val="0"/>
              </a:spcAft>
              <a:buSzPts val="2400"/>
              <a:buFont typeface="DM Sans"/>
              <a:buNone/>
              <a:defRPr sz="2400" b="1">
                <a:latin typeface="DM Sans"/>
                <a:ea typeface="DM Sans"/>
                <a:cs typeface="DM Sans"/>
                <a:sym typeface="DM Sans"/>
              </a:defRPr>
            </a:lvl6pPr>
            <a:lvl7pPr lvl="6" rtl="0">
              <a:lnSpc>
                <a:spcPct val="100000"/>
              </a:lnSpc>
              <a:spcBef>
                <a:spcPts val="0"/>
              </a:spcBef>
              <a:spcAft>
                <a:spcPts val="0"/>
              </a:spcAft>
              <a:buSzPts val="2400"/>
              <a:buFont typeface="DM Sans"/>
              <a:buNone/>
              <a:defRPr sz="2400" b="1">
                <a:latin typeface="DM Sans"/>
                <a:ea typeface="DM Sans"/>
                <a:cs typeface="DM Sans"/>
                <a:sym typeface="DM Sans"/>
              </a:defRPr>
            </a:lvl7pPr>
            <a:lvl8pPr lvl="7" rtl="0">
              <a:lnSpc>
                <a:spcPct val="100000"/>
              </a:lnSpc>
              <a:spcBef>
                <a:spcPts val="0"/>
              </a:spcBef>
              <a:spcAft>
                <a:spcPts val="0"/>
              </a:spcAft>
              <a:buSzPts val="2400"/>
              <a:buFont typeface="DM Sans"/>
              <a:buNone/>
              <a:defRPr sz="2400" b="1">
                <a:latin typeface="DM Sans"/>
                <a:ea typeface="DM Sans"/>
                <a:cs typeface="DM Sans"/>
                <a:sym typeface="DM Sans"/>
              </a:defRPr>
            </a:lvl8pPr>
            <a:lvl9pPr lvl="8" rtl="0">
              <a:lnSpc>
                <a:spcPct val="100000"/>
              </a:lnSpc>
              <a:spcBef>
                <a:spcPts val="0"/>
              </a:spcBef>
              <a:spcAft>
                <a:spcPts val="0"/>
              </a:spcAft>
              <a:buSzPts val="2400"/>
              <a:buFont typeface="DM Sans"/>
              <a:buNone/>
              <a:defRPr sz="2400" b="1">
                <a:latin typeface="DM Sans"/>
                <a:ea typeface="DM Sans"/>
                <a:cs typeface="DM Sans"/>
                <a:sym typeface="DM Sans"/>
              </a:defRPr>
            </a:lvl9pPr>
          </a:lstStyle>
          <a:p>
            <a:endParaRPr/>
          </a:p>
        </p:txBody>
      </p:sp>
      <p:grpSp>
        <p:nvGrpSpPr>
          <p:cNvPr id="98" name="Google Shape;98;p13"/>
          <p:cNvGrpSpPr/>
          <p:nvPr/>
        </p:nvGrpSpPr>
        <p:grpSpPr>
          <a:xfrm>
            <a:off x="-1822423" y="-2256446"/>
            <a:ext cx="12752546" cy="8414493"/>
            <a:chOff x="-1822423" y="-2256446"/>
            <a:chExt cx="12752546" cy="8414493"/>
          </a:xfrm>
        </p:grpSpPr>
        <p:pic>
          <p:nvPicPr>
            <p:cNvPr id="99" name="Google Shape;99;p13"/>
            <p:cNvPicPr preferRelativeResize="0"/>
            <p:nvPr/>
          </p:nvPicPr>
          <p:blipFill rotWithShape="1">
            <a:blip r:embed="rId2">
              <a:alphaModFix/>
            </a:blip>
            <a:srcRect t="436" b="436"/>
            <a:stretch/>
          </p:blipFill>
          <p:spPr>
            <a:xfrm flipH="1">
              <a:off x="7790405" y="3254024"/>
              <a:ext cx="3139718" cy="2904023"/>
            </a:xfrm>
            <a:prstGeom prst="rect">
              <a:avLst/>
            </a:prstGeom>
            <a:noFill/>
            <a:ln>
              <a:noFill/>
            </a:ln>
          </p:spPr>
        </p:pic>
        <p:grpSp>
          <p:nvGrpSpPr>
            <p:cNvPr id="100" name="Google Shape;100;p13"/>
            <p:cNvGrpSpPr/>
            <p:nvPr/>
          </p:nvGrpSpPr>
          <p:grpSpPr>
            <a:xfrm rot="3992827">
              <a:off x="-1533081" y="-1646842"/>
              <a:ext cx="3061121" cy="2639555"/>
              <a:chOff x="2058480" y="97200"/>
              <a:chExt cx="3061080" cy="2639520"/>
            </a:xfrm>
          </p:grpSpPr>
          <p:sp>
            <p:nvSpPr>
              <p:cNvPr id="101" name="Google Shape;101;p13"/>
              <p:cNvSpPr/>
              <p:nvPr/>
            </p:nvSpPr>
            <p:spPr>
              <a:xfrm>
                <a:off x="2058480" y="1030320"/>
                <a:ext cx="2522880" cy="1516680"/>
              </a:xfrm>
              <a:custGeom>
                <a:avLst/>
                <a:gdLst/>
                <a:ahLst/>
                <a:cxnLst/>
                <a:rect l="l" t="t" r="r" b="b"/>
                <a:pathLst>
                  <a:path w="7008" h="4213" extrusionOk="0">
                    <a:moveTo>
                      <a:pt x="0" y="1494"/>
                    </a:moveTo>
                    <a:lnTo>
                      <a:pt x="1673" y="0"/>
                    </a:lnTo>
                    <a:lnTo>
                      <a:pt x="5801" y="271"/>
                    </a:lnTo>
                    <a:lnTo>
                      <a:pt x="7008" y="2419"/>
                    </a:lnTo>
                    <a:lnTo>
                      <a:pt x="5298" y="4213"/>
                    </a:lnTo>
                    <a:lnTo>
                      <a:pt x="1185" y="3369"/>
                    </a:lnTo>
                    <a:lnTo>
                      <a:pt x="0" y="1494"/>
                    </a:lnTo>
                    <a:close/>
                  </a:path>
                </a:pathLst>
              </a:custGeom>
              <a:noFill/>
              <a:ln w="12950" cap="flat" cmpd="sng">
                <a:solidFill>
                  <a:schemeClr val="dk2"/>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102" name="Google Shape;102;p13"/>
              <p:cNvSpPr/>
              <p:nvPr/>
            </p:nvSpPr>
            <p:spPr>
              <a:xfrm>
                <a:off x="2058480" y="1127880"/>
                <a:ext cx="2088360" cy="632880"/>
              </a:xfrm>
              <a:custGeom>
                <a:avLst/>
                <a:gdLst/>
                <a:ahLst/>
                <a:cxnLst/>
                <a:rect l="l" t="t" r="r" b="b"/>
                <a:pathLst>
                  <a:path w="5801" h="1758" fill="none" extrusionOk="0">
                    <a:moveTo>
                      <a:pt x="0" y="1223"/>
                    </a:moveTo>
                    <a:lnTo>
                      <a:pt x="4012" y="1758"/>
                    </a:lnTo>
                    <a:lnTo>
                      <a:pt x="5801" y="0"/>
                    </a:lnTo>
                  </a:path>
                </a:pathLst>
              </a:custGeom>
              <a:noFill/>
              <a:ln w="12950" cap="flat" cmpd="sng">
                <a:solidFill>
                  <a:schemeClr val="dk2"/>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cxnSp>
            <p:nvCxnSpPr>
              <p:cNvPr id="103" name="Google Shape;103;p13"/>
              <p:cNvCxnSpPr/>
              <p:nvPr/>
            </p:nvCxnSpPr>
            <p:spPr>
              <a:xfrm rot="10800000">
                <a:off x="3502860" y="1760700"/>
                <a:ext cx="462900" cy="786300"/>
              </a:xfrm>
              <a:prstGeom prst="straightConnector1">
                <a:avLst/>
              </a:prstGeom>
              <a:noFill/>
              <a:ln w="12950" cap="flat" cmpd="sng">
                <a:solidFill>
                  <a:schemeClr val="dk2"/>
                </a:solidFill>
                <a:prstDash val="solid"/>
                <a:miter lim="8000"/>
                <a:headEnd type="none" w="sm" len="sm"/>
                <a:tailEnd type="none" w="sm" len="sm"/>
              </a:ln>
            </p:spPr>
          </p:cxnSp>
          <p:sp>
            <p:nvSpPr>
              <p:cNvPr id="104" name="Google Shape;104;p13"/>
              <p:cNvSpPr/>
              <p:nvPr/>
            </p:nvSpPr>
            <p:spPr>
              <a:xfrm>
                <a:off x="2701440" y="296640"/>
                <a:ext cx="1445400" cy="831240"/>
              </a:xfrm>
              <a:custGeom>
                <a:avLst/>
                <a:gdLst/>
                <a:ahLst/>
                <a:cxnLst/>
                <a:rect l="l" t="t" r="r" b="b"/>
                <a:pathLst>
                  <a:path w="4015" h="2309" fill="none" extrusionOk="0">
                    <a:moveTo>
                      <a:pt x="412" y="2089"/>
                    </a:moveTo>
                    <a:cubicBezTo>
                      <a:pt x="412" y="2089"/>
                      <a:pt x="-276" y="922"/>
                      <a:pt x="127" y="318"/>
                    </a:cubicBezTo>
                    <a:cubicBezTo>
                      <a:pt x="530" y="-286"/>
                      <a:pt x="1599" y="156"/>
                      <a:pt x="1599" y="156"/>
                    </a:cubicBezTo>
                    <a:cubicBezTo>
                      <a:pt x="1599" y="156"/>
                      <a:pt x="2822" y="628"/>
                      <a:pt x="4015" y="2309"/>
                    </a:cubicBezTo>
                  </a:path>
                </a:pathLst>
              </a:custGeom>
              <a:noFill/>
              <a:ln w="12950" cap="flat" cmpd="sng">
                <a:solidFill>
                  <a:schemeClr val="dk2"/>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105" name="Google Shape;105;p13"/>
              <p:cNvSpPr/>
              <p:nvPr/>
            </p:nvSpPr>
            <p:spPr>
              <a:xfrm>
                <a:off x="2840040" y="97200"/>
                <a:ext cx="1638000" cy="1454040"/>
              </a:xfrm>
              <a:custGeom>
                <a:avLst/>
                <a:gdLst/>
                <a:ahLst/>
                <a:cxnLst/>
                <a:rect l="l" t="t" r="r" b="b"/>
                <a:pathLst>
                  <a:path w="4550" h="4039" fill="none" extrusionOk="0">
                    <a:moveTo>
                      <a:pt x="0" y="646"/>
                    </a:moveTo>
                    <a:cubicBezTo>
                      <a:pt x="0" y="646"/>
                      <a:pt x="588" y="-56"/>
                      <a:pt x="1887" y="4"/>
                    </a:cubicBezTo>
                    <a:cubicBezTo>
                      <a:pt x="2894" y="51"/>
                      <a:pt x="3691" y="688"/>
                      <a:pt x="4048" y="1190"/>
                    </a:cubicBezTo>
                    <a:cubicBezTo>
                      <a:pt x="4463" y="1772"/>
                      <a:pt x="4815" y="2754"/>
                      <a:pt x="4275" y="4039"/>
                    </a:cubicBezTo>
                  </a:path>
                </a:pathLst>
              </a:custGeom>
              <a:noFill/>
              <a:ln w="12950" cap="flat" cmpd="sng">
                <a:solidFill>
                  <a:schemeClr val="dk2"/>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106" name="Google Shape;106;p13"/>
              <p:cNvSpPr/>
              <p:nvPr/>
            </p:nvSpPr>
            <p:spPr>
              <a:xfrm>
                <a:off x="4009320" y="1370160"/>
                <a:ext cx="1110240" cy="1366560"/>
              </a:xfrm>
              <a:custGeom>
                <a:avLst/>
                <a:gdLst/>
                <a:ahLst/>
                <a:cxnLst/>
                <a:rect l="l" t="t" r="r" b="b"/>
                <a:pathLst>
                  <a:path w="3084" h="3796" fill="none" extrusionOk="0">
                    <a:moveTo>
                      <a:pt x="1216" y="0"/>
                    </a:moveTo>
                    <a:lnTo>
                      <a:pt x="2867" y="132"/>
                    </a:lnTo>
                    <a:lnTo>
                      <a:pt x="3084" y="3796"/>
                    </a:lnTo>
                    <a:lnTo>
                      <a:pt x="0" y="3161"/>
                    </a:lnTo>
                  </a:path>
                </a:pathLst>
              </a:custGeom>
              <a:noFill/>
              <a:ln w="12950" cap="flat" cmpd="sng">
                <a:solidFill>
                  <a:schemeClr val="dk2"/>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107" name="Google Shape;107;p13"/>
              <p:cNvSpPr/>
              <p:nvPr/>
            </p:nvSpPr>
            <p:spPr>
              <a:xfrm>
                <a:off x="4212360" y="1431720"/>
                <a:ext cx="907200" cy="1305000"/>
              </a:xfrm>
              <a:custGeom>
                <a:avLst/>
                <a:gdLst/>
                <a:ahLst/>
                <a:cxnLst/>
                <a:rect l="l" t="t" r="r" b="b"/>
                <a:pathLst>
                  <a:path w="2520" h="3625" fill="none" extrusionOk="0">
                    <a:moveTo>
                      <a:pt x="2273" y="0"/>
                    </a:moveTo>
                    <a:lnTo>
                      <a:pt x="0" y="2374"/>
                    </a:lnTo>
                    <a:lnTo>
                      <a:pt x="2520" y="3625"/>
                    </a:lnTo>
                  </a:path>
                </a:pathLst>
              </a:custGeom>
              <a:noFill/>
              <a:ln w="12950" cap="flat" cmpd="sng">
                <a:solidFill>
                  <a:schemeClr val="dk2"/>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gr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108"/>
        <p:cNvGrpSpPr/>
        <p:nvPr/>
      </p:nvGrpSpPr>
      <p:grpSpPr>
        <a:xfrm>
          <a:off x="0" y="0"/>
          <a:ext cx="0" cy="0"/>
          <a:chOff x="0" y="0"/>
          <a:chExt cx="0" cy="0"/>
        </a:xfrm>
      </p:grpSpPr>
      <p:sp>
        <p:nvSpPr>
          <p:cNvPr id="109" name="Google Shape;109;p14"/>
          <p:cNvSpPr txBox="1">
            <a:spLocks noGrp="1"/>
          </p:cNvSpPr>
          <p:nvPr>
            <p:ph type="title"/>
          </p:nvPr>
        </p:nvSpPr>
        <p:spPr>
          <a:xfrm>
            <a:off x="3974808" y="3136413"/>
            <a:ext cx="4405200" cy="661800"/>
          </a:xfrm>
          <a:prstGeom prst="rect">
            <a:avLst/>
          </a:prstGeom>
        </p:spPr>
        <p:txBody>
          <a:bodyPr spcFirstLastPara="1" wrap="square" lIns="91425" tIns="91425" rIns="91425" bIns="91425" anchor="t" anchorCtr="0">
            <a:noAutofit/>
          </a:bodyPr>
          <a:lstStyle>
            <a:lvl1pPr lvl="0" algn="r" rtl="0">
              <a:spcBef>
                <a:spcPts val="0"/>
              </a:spcBef>
              <a:spcAft>
                <a:spcPts val="0"/>
              </a:spcAft>
              <a:buSzPts val="3000"/>
              <a:buNone/>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110" name="Google Shape;110;p14"/>
          <p:cNvSpPr txBox="1">
            <a:spLocks noGrp="1"/>
          </p:cNvSpPr>
          <p:nvPr>
            <p:ph type="subTitle" idx="1"/>
          </p:nvPr>
        </p:nvSpPr>
        <p:spPr>
          <a:xfrm>
            <a:off x="3974812" y="1163738"/>
            <a:ext cx="4405200" cy="1863300"/>
          </a:xfrm>
          <a:prstGeom prst="rect">
            <a:avLst/>
          </a:prstGeom>
        </p:spPr>
        <p:txBody>
          <a:bodyPr spcFirstLastPara="1" wrap="square" lIns="91425" tIns="91425" rIns="91425" bIns="91425" anchor="b" anchorCtr="0">
            <a:noAutofit/>
          </a:bodyPr>
          <a:lstStyle>
            <a:lvl1pPr lvl="0" algn="r" rtl="0">
              <a:spcBef>
                <a:spcPts val="0"/>
              </a:spcBef>
              <a:spcAft>
                <a:spcPts val="0"/>
              </a:spcAft>
              <a:buSzPts val="3000"/>
              <a:buNone/>
              <a:defRPr sz="2400"/>
            </a:lvl1pPr>
            <a:lvl2pPr lvl="1" algn="ctr" rtl="0">
              <a:lnSpc>
                <a:spcPct val="100000"/>
              </a:lnSpc>
              <a:spcBef>
                <a:spcPts val="0"/>
              </a:spcBef>
              <a:spcAft>
                <a:spcPts val="0"/>
              </a:spcAft>
              <a:buSzPts val="3000"/>
              <a:buNone/>
              <a:defRPr sz="3000"/>
            </a:lvl2pPr>
            <a:lvl3pPr lvl="2" algn="ctr" rtl="0">
              <a:lnSpc>
                <a:spcPct val="100000"/>
              </a:lnSpc>
              <a:spcBef>
                <a:spcPts val="0"/>
              </a:spcBef>
              <a:spcAft>
                <a:spcPts val="0"/>
              </a:spcAft>
              <a:buSzPts val="3000"/>
              <a:buNone/>
              <a:defRPr sz="3000"/>
            </a:lvl3pPr>
            <a:lvl4pPr lvl="3" algn="ctr" rtl="0">
              <a:lnSpc>
                <a:spcPct val="100000"/>
              </a:lnSpc>
              <a:spcBef>
                <a:spcPts val="0"/>
              </a:spcBef>
              <a:spcAft>
                <a:spcPts val="0"/>
              </a:spcAft>
              <a:buSzPts val="3000"/>
              <a:buNone/>
              <a:defRPr sz="3000"/>
            </a:lvl4pPr>
            <a:lvl5pPr lvl="4" algn="ctr" rtl="0">
              <a:lnSpc>
                <a:spcPct val="100000"/>
              </a:lnSpc>
              <a:spcBef>
                <a:spcPts val="0"/>
              </a:spcBef>
              <a:spcAft>
                <a:spcPts val="0"/>
              </a:spcAft>
              <a:buSzPts val="3000"/>
              <a:buNone/>
              <a:defRPr sz="3000"/>
            </a:lvl5pPr>
            <a:lvl6pPr lvl="5" algn="ctr" rtl="0">
              <a:lnSpc>
                <a:spcPct val="100000"/>
              </a:lnSpc>
              <a:spcBef>
                <a:spcPts val="0"/>
              </a:spcBef>
              <a:spcAft>
                <a:spcPts val="0"/>
              </a:spcAft>
              <a:buSzPts val="3000"/>
              <a:buNone/>
              <a:defRPr sz="3000"/>
            </a:lvl6pPr>
            <a:lvl7pPr lvl="6" algn="ctr" rtl="0">
              <a:lnSpc>
                <a:spcPct val="100000"/>
              </a:lnSpc>
              <a:spcBef>
                <a:spcPts val="0"/>
              </a:spcBef>
              <a:spcAft>
                <a:spcPts val="0"/>
              </a:spcAft>
              <a:buSzPts val="3000"/>
              <a:buNone/>
              <a:defRPr sz="3000"/>
            </a:lvl7pPr>
            <a:lvl8pPr lvl="7" algn="ctr" rtl="0">
              <a:lnSpc>
                <a:spcPct val="100000"/>
              </a:lnSpc>
              <a:spcBef>
                <a:spcPts val="0"/>
              </a:spcBef>
              <a:spcAft>
                <a:spcPts val="0"/>
              </a:spcAft>
              <a:buSzPts val="3000"/>
              <a:buNone/>
              <a:defRPr sz="3000"/>
            </a:lvl8pPr>
            <a:lvl9pPr lvl="8" algn="ctr" rtl="0">
              <a:lnSpc>
                <a:spcPct val="100000"/>
              </a:lnSpc>
              <a:spcBef>
                <a:spcPts val="0"/>
              </a:spcBef>
              <a:spcAft>
                <a:spcPts val="0"/>
              </a:spcAft>
              <a:buSzPts val="3000"/>
              <a:buNone/>
              <a:defRPr sz="3000"/>
            </a:lvl9pPr>
          </a:lstStyle>
          <a:p>
            <a:endParaRPr/>
          </a:p>
        </p:txBody>
      </p:sp>
      <p:sp>
        <p:nvSpPr>
          <p:cNvPr id="111" name="Google Shape;111;p14"/>
          <p:cNvSpPr>
            <a:spLocks noGrp="1"/>
          </p:cNvSpPr>
          <p:nvPr>
            <p:ph type="pic" idx="2"/>
          </p:nvPr>
        </p:nvSpPr>
        <p:spPr>
          <a:xfrm>
            <a:off x="763988" y="1119150"/>
            <a:ext cx="2905200" cy="2905200"/>
          </a:xfrm>
          <a:prstGeom prst="ellipse">
            <a:avLst/>
          </a:prstGeom>
          <a:noFill/>
          <a:ln w="9525" cap="flat" cmpd="sng">
            <a:solidFill>
              <a:schemeClr val="dk2"/>
            </a:solidFill>
            <a:prstDash val="solid"/>
            <a:round/>
            <a:headEnd type="none" w="sm" len="sm"/>
            <a:tailEnd type="none" w="sm" len="sm"/>
          </a:ln>
        </p:spPr>
      </p:sp>
      <p:grpSp>
        <p:nvGrpSpPr>
          <p:cNvPr id="112" name="Google Shape;112;p14"/>
          <p:cNvGrpSpPr/>
          <p:nvPr/>
        </p:nvGrpSpPr>
        <p:grpSpPr>
          <a:xfrm>
            <a:off x="-1382695" y="-1268325"/>
            <a:ext cx="11206285" cy="7728185"/>
            <a:chOff x="-1382695" y="-1268325"/>
            <a:chExt cx="11206285" cy="7728185"/>
          </a:xfrm>
        </p:grpSpPr>
        <p:grpSp>
          <p:nvGrpSpPr>
            <p:cNvPr id="113" name="Google Shape;113;p14"/>
            <p:cNvGrpSpPr/>
            <p:nvPr/>
          </p:nvGrpSpPr>
          <p:grpSpPr>
            <a:xfrm rot="5400000">
              <a:off x="-1810735" y="-840285"/>
              <a:ext cx="2952000" cy="2095920"/>
              <a:chOff x="2381040" y="3561840"/>
              <a:chExt cx="2952000" cy="2095920"/>
            </a:xfrm>
          </p:grpSpPr>
          <p:sp>
            <p:nvSpPr>
              <p:cNvPr id="114" name="Google Shape;114;p14"/>
              <p:cNvSpPr/>
              <p:nvPr/>
            </p:nvSpPr>
            <p:spPr>
              <a:xfrm>
                <a:off x="2787120" y="3832560"/>
                <a:ext cx="2538720" cy="1825200"/>
              </a:xfrm>
              <a:custGeom>
                <a:avLst/>
                <a:gdLst/>
                <a:ahLst/>
                <a:cxnLst/>
                <a:rect l="l" t="t" r="r" b="b"/>
                <a:pathLst>
                  <a:path w="7052" h="5070" extrusionOk="0">
                    <a:moveTo>
                      <a:pt x="0" y="282"/>
                    </a:moveTo>
                    <a:lnTo>
                      <a:pt x="70" y="5070"/>
                    </a:lnTo>
                    <a:lnTo>
                      <a:pt x="7052" y="4639"/>
                    </a:lnTo>
                    <a:lnTo>
                      <a:pt x="7052" y="0"/>
                    </a:lnTo>
                    <a:lnTo>
                      <a:pt x="6394" y="0"/>
                    </a:lnTo>
                    <a:lnTo>
                      <a:pt x="3684" y="2460"/>
                    </a:lnTo>
                    <a:lnTo>
                      <a:pt x="675" y="219"/>
                    </a:lnTo>
                    <a:lnTo>
                      <a:pt x="0" y="282"/>
                    </a:lnTo>
                    <a:close/>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115" name="Google Shape;115;p14"/>
              <p:cNvSpPr/>
              <p:nvPr/>
            </p:nvSpPr>
            <p:spPr>
              <a:xfrm>
                <a:off x="2385720" y="3661920"/>
                <a:ext cx="426600" cy="1995840"/>
              </a:xfrm>
              <a:custGeom>
                <a:avLst/>
                <a:gdLst/>
                <a:ahLst/>
                <a:cxnLst/>
                <a:rect l="l" t="t" r="r" b="b"/>
                <a:pathLst>
                  <a:path w="1185" h="5544" fill="none" extrusionOk="0">
                    <a:moveTo>
                      <a:pt x="1103" y="764"/>
                    </a:moveTo>
                    <a:lnTo>
                      <a:pt x="20" y="0"/>
                    </a:lnTo>
                    <a:lnTo>
                      <a:pt x="0" y="4391"/>
                    </a:lnTo>
                    <a:lnTo>
                      <a:pt x="1185" y="5544"/>
                    </a:ln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116" name="Google Shape;116;p14"/>
              <p:cNvSpPr/>
              <p:nvPr/>
            </p:nvSpPr>
            <p:spPr>
              <a:xfrm>
                <a:off x="2381040" y="3635280"/>
                <a:ext cx="649080" cy="276120"/>
              </a:xfrm>
              <a:custGeom>
                <a:avLst/>
                <a:gdLst/>
                <a:ahLst/>
                <a:cxnLst/>
                <a:rect l="l" t="t" r="r" b="b"/>
                <a:pathLst>
                  <a:path w="1803" h="767" fill="none" extrusionOk="0">
                    <a:moveTo>
                      <a:pt x="0" y="46"/>
                    </a:moveTo>
                    <a:lnTo>
                      <a:pt x="621" y="0"/>
                    </a:lnTo>
                    <a:lnTo>
                      <a:pt x="1803" y="767"/>
                    </a:ln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117" name="Google Shape;117;p14"/>
              <p:cNvSpPr/>
              <p:nvPr/>
            </p:nvSpPr>
            <p:spPr>
              <a:xfrm>
                <a:off x="3632040" y="3561840"/>
                <a:ext cx="1701000" cy="798120"/>
              </a:xfrm>
              <a:custGeom>
                <a:avLst/>
                <a:gdLst/>
                <a:ahLst/>
                <a:cxnLst/>
                <a:rect l="l" t="t" r="r" b="b"/>
                <a:pathLst>
                  <a:path w="4725" h="2217" fill="none" extrusionOk="0">
                    <a:moveTo>
                      <a:pt x="0" y="2217"/>
                    </a:moveTo>
                    <a:lnTo>
                      <a:pt x="2458" y="42"/>
                    </a:lnTo>
                    <a:lnTo>
                      <a:pt x="3031" y="0"/>
                    </a:lnTo>
                    <a:lnTo>
                      <a:pt x="4725" y="748"/>
                    </a:ln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cxnSp>
            <p:nvCxnSpPr>
              <p:cNvPr id="118" name="Google Shape;118;p14"/>
              <p:cNvCxnSpPr/>
              <p:nvPr/>
            </p:nvCxnSpPr>
            <p:spPr>
              <a:xfrm>
                <a:off x="4516920" y="3576960"/>
                <a:ext cx="572100" cy="255600"/>
              </a:xfrm>
              <a:prstGeom prst="straightConnector1">
                <a:avLst/>
              </a:prstGeom>
              <a:noFill/>
              <a:ln w="12950" cap="flat" cmpd="sng">
                <a:solidFill>
                  <a:schemeClr val="accent1"/>
                </a:solidFill>
                <a:prstDash val="solid"/>
                <a:miter lim="8000"/>
                <a:headEnd type="none" w="sm" len="sm"/>
                <a:tailEnd type="none" w="sm" len="sm"/>
              </a:ln>
            </p:spPr>
          </p:cxnSp>
        </p:grpSp>
        <p:grpSp>
          <p:nvGrpSpPr>
            <p:cNvPr id="119" name="Google Shape;119;p14"/>
            <p:cNvGrpSpPr/>
            <p:nvPr/>
          </p:nvGrpSpPr>
          <p:grpSpPr>
            <a:xfrm>
              <a:off x="6871590" y="4363940"/>
              <a:ext cx="2952000" cy="2095920"/>
              <a:chOff x="2381040" y="3561840"/>
              <a:chExt cx="2952000" cy="2095920"/>
            </a:xfrm>
          </p:grpSpPr>
          <p:sp>
            <p:nvSpPr>
              <p:cNvPr id="120" name="Google Shape;120;p14"/>
              <p:cNvSpPr/>
              <p:nvPr/>
            </p:nvSpPr>
            <p:spPr>
              <a:xfrm>
                <a:off x="2787120" y="3832560"/>
                <a:ext cx="2538720" cy="1825200"/>
              </a:xfrm>
              <a:custGeom>
                <a:avLst/>
                <a:gdLst/>
                <a:ahLst/>
                <a:cxnLst/>
                <a:rect l="l" t="t" r="r" b="b"/>
                <a:pathLst>
                  <a:path w="7052" h="5070" extrusionOk="0">
                    <a:moveTo>
                      <a:pt x="0" y="282"/>
                    </a:moveTo>
                    <a:lnTo>
                      <a:pt x="70" y="5070"/>
                    </a:lnTo>
                    <a:lnTo>
                      <a:pt x="7052" y="4639"/>
                    </a:lnTo>
                    <a:lnTo>
                      <a:pt x="7052" y="0"/>
                    </a:lnTo>
                    <a:lnTo>
                      <a:pt x="6394" y="0"/>
                    </a:lnTo>
                    <a:lnTo>
                      <a:pt x="3684" y="2460"/>
                    </a:lnTo>
                    <a:lnTo>
                      <a:pt x="675" y="219"/>
                    </a:lnTo>
                    <a:lnTo>
                      <a:pt x="0" y="282"/>
                    </a:lnTo>
                    <a:close/>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121" name="Google Shape;121;p14"/>
              <p:cNvSpPr/>
              <p:nvPr/>
            </p:nvSpPr>
            <p:spPr>
              <a:xfrm>
                <a:off x="2385720" y="3661920"/>
                <a:ext cx="426600" cy="1995840"/>
              </a:xfrm>
              <a:custGeom>
                <a:avLst/>
                <a:gdLst/>
                <a:ahLst/>
                <a:cxnLst/>
                <a:rect l="l" t="t" r="r" b="b"/>
                <a:pathLst>
                  <a:path w="1185" h="5544" fill="none" extrusionOk="0">
                    <a:moveTo>
                      <a:pt x="1103" y="764"/>
                    </a:moveTo>
                    <a:lnTo>
                      <a:pt x="20" y="0"/>
                    </a:lnTo>
                    <a:lnTo>
                      <a:pt x="0" y="4391"/>
                    </a:lnTo>
                    <a:lnTo>
                      <a:pt x="1185" y="5544"/>
                    </a:ln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122" name="Google Shape;122;p14"/>
              <p:cNvSpPr/>
              <p:nvPr/>
            </p:nvSpPr>
            <p:spPr>
              <a:xfrm>
                <a:off x="2381040" y="3635280"/>
                <a:ext cx="649080" cy="276120"/>
              </a:xfrm>
              <a:custGeom>
                <a:avLst/>
                <a:gdLst/>
                <a:ahLst/>
                <a:cxnLst/>
                <a:rect l="l" t="t" r="r" b="b"/>
                <a:pathLst>
                  <a:path w="1803" h="767" fill="none" extrusionOk="0">
                    <a:moveTo>
                      <a:pt x="0" y="46"/>
                    </a:moveTo>
                    <a:lnTo>
                      <a:pt x="621" y="0"/>
                    </a:lnTo>
                    <a:lnTo>
                      <a:pt x="1803" y="767"/>
                    </a:ln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123" name="Google Shape;123;p14"/>
              <p:cNvSpPr/>
              <p:nvPr/>
            </p:nvSpPr>
            <p:spPr>
              <a:xfrm>
                <a:off x="3632040" y="3561840"/>
                <a:ext cx="1701000" cy="798120"/>
              </a:xfrm>
              <a:custGeom>
                <a:avLst/>
                <a:gdLst/>
                <a:ahLst/>
                <a:cxnLst/>
                <a:rect l="l" t="t" r="r" b="b"/>
                <a:pathLst>
                  <a:path w="4725" h="2217" fill="none" extrusionOk="0">
                    <a:moveTo>
                      <a:pt x="0" y="2217"/>
                    </a:moveTo>
                    <a:lnTo>
                      <a:pt x="2458" y="42"/>
                    </a:lnTo>
                    <a:lnTo>
                      <a:pt x="3031" y="0"/>
                    </a:lnTo>
                    <a:lnTo>
                      <a:pt x="4725" y="748"/>
                    </a:ln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cxnSp>
            <p:nvCxnSpPr>
              <p:cNvPr id="124" name="Google Shape;124;p14"/>
              <p:cNvCxnSpPr/>
              <p:nvPr/>
            </p:nvCxnSpPr>
            <p:spPr>
              <a:xfrm>
                <a:off x="4516920" y="3576960"/>
                <a:ext cx="572100" cy="255600"/>
              </a:xfrm>
              <a:prstGeom prst="straightConnector1">
                <a:avLst/>
              </a:prstGeom>
              <a:noFill/>
              <a:ln w="12950" cap="flat" cmpd="sng">
                <a:solidFill>
                  <a:schemeClr val="accent1"/>
                </a:solidFill>
                <a:prstDash val="solid"/>
                <a:miter lim="8000"/>
                <a:headEnd type="none" w="sm" len="sm"/>
                <a:tailEnd type="none" w="sm" len="sm"/>
              </a:ln>
            </p:spPr>
          </p:cxnSp>
        </p:gr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500"/>
              <a:buFont typeface="Andika"/>
              <a:buNone/>
              <a:defRPr sz="3500">
                <a:solidFill>
                  <a:schemeClr val="dk1"/>
                </a:solidFill>
                <a:latin typeface="Andika"/>
                <a:ea typeface="Andika"/>
                <a:cs typeface="Andika"/>
                <a:sym typeface="Andika"/>
              </a:defRPr>
            </a:lvl1pPr>
            <a:lvl2pPr lvl="1" rtl="0">
              <a:spcBef>
                <a:spcPts val="0"/>
              </a:spcBef>
              <a:spcAft>
                <a:spcPts val="0"/>
              </a:spcAft>
              <a:buClr>
                <a:schemeClr val="dk1"/>
              </a:buClr>
              <a:buSzPts val="3500"/>
              <a:buFont typeface="Andika"/>
              <a:buNone/>
              <a:defRPr sz="3500">
                <a:solidFill>
                  <a:schemeClr val="dk1"/>
                </a:solidFill>
                <a:latin typeface="Andika"/>
                <a:ea typeface="Andika"/>
                <a:cs typeface="Andika"/>
                <a:sym typeface="Andika"/>
              </a:defRPr>
            </a:lvl2pPr>
            <a:lvl3pPr lvl="2" rtl="0">
              <a:spcBef>
                <a:spcPts val="0"/>
              </a:spcBef>
              <a:spcAft>
                <a:spcPts val="0"/>
              </a:spcAft>
              <a:buClr>
                <a:schemeClr val="dk1"/>
              </a:buClr>
              <a:buSzPts val="3500"/>
              <a:buFont typeface="Andika"/>
              <a:buNone/>
              <a:defRPr sz="3500">
                <a:solidFill>
                  <a:schemeClr val="dk1"/>
                </a:solidFill>
                <a:latin typeface="Andika"/>
                <a:ea typeface="Andika"/>
                <a:cs typeface="Andika"/>
                <a:sym typeface="Andika"/>
              </a:defRPr>
            </a:lvl3pPr>
            <a:lvl4pPr lvl="3" rtl="0">
              <a:spcBef>
                <a:spcPts val="0"/>
              </a:spcBef>
              <a:spcAft>
                <a:spcPts val="0"/>
              </a:spcAft>
              <a:buClr>
                <a:schemeClr val="dk1"/>
              </a:buClr>
              <a:buSzPts val="3500"/>
              <a:buFont typeface="Andika"/>
              <a:buNone/>
              <a:defRPr sz="3500">
                <a:solidFill>
                  <a:schemeClr val="dk1"/>
                </a:solidFill>
                <a:latin typeface="Andika"/>
                <a:ea typeface="Andika"/>
                <a:cs typeface="Andika"/>
                <a:sym typeface="Andika"/>
              </a:defRPr>
            </a:lvl4pPr>
            <a:lvl5pPr lvl="4" rtl="0">
              <a:spcBef>
                <a:spcPts val="0"/>
              </a:spcBef>
              <a:spcAft>
                <a:spcPts val="0"/>
              </a:spcAft>
              <a:buClr>
                <a:schemeClr val="dk1"/>
              </a:buClr>
              <a:buSzPts val="3500"/>
              <a:buFont typeface="Andika"/>
              <a:buNone/>
              <a:defRPr sz="3500">
                <a:solidFill>
                  <a:schemeClr val="dk1"/>
                </a:solidFill>
                <a:latin typeface="Andika"/>
                <a:ea typeface="Andika"/>
                <a:cs typeface="Andika"/>
                <a:sym typeface="Andika"/>
              </a:defRPr>
            </a:lvl5pPr>
            <a:lvl6pPr lvl="5" rtl="0">
              <a:spcBef>
                <a:spcPts val="0"/>
              </a:spcBef>
              <a:spcAft>
                <a:spcPts val="0"/>
              </a:spcAft>
              <a:buClr>
                <a:schemeClr val="dk1"/>
              </a:buClr>
              <a:buSzPts val="3500"/>
              <a:buFont typeface="Andika"/>
              <a:buNone/>
              <a:defRPr sz="3500">
                <a:solidFill>
                  <a:schemeClr val="dk1"/>
                </a:solidFill>
                <a:latin typeface="Andika"/>
                <a:ea typeface="Andika"/>
                <a:cs typeface="Andika"/>
                <a:sym typeface="Andika"/>
              </a:defRPr>
            </a:lvl6pPr>
            <a:lvl7pPr lvl="6" rtl="0">
              <a:spcBef>
                <a:spcPts val="0"/>
              </a:spcBef>
              <a:spcAft>
                <a:spcPts val="0"/>
              </a:spcAft>
              <a:buClr>
                <a:schemeClr val="dk1"/>
              </a:buClr>
              <a:buSzPts val="3500"/>
              <a:buFont typeface="Andika"/>
              <a:buNone/>
              <a:defRPr sz="3500">
                <a:solidFill>
                  <a:schemeClr val="dk1"/>
                </a:solidFill>
                <a:latin typeface="Andika"/>
                <a:ea typeface="Andika"/>
                <a:cs typeface="Andika"/>
                <a:sym typeface="Andika"/>
              </a:defRPr>
            </a:lvl7pPr>
            <a:lvl8pPr lvl="7" rtl="0">
              <a:spcBef>
                <a:spcPts val="0"/>
              </a:spcBef>
              <a:spcAft>
                <a:spcPts val="0"/>
              </a:spcAft>
              <a:buClr>
                <a:schemeClr val="dk1"/>
              </a:buClr>
              <a:buSzPts val="3500"/>
              <a:buFont typeface="Andika"/>
              <a:buNone/>
              <a:defRPr sz="3500">
                <a:solidFill>
                  <a:schemeClr val="dk1"/>
                </a:solidFill>
                <a:latin typeface="Andika"/>
                <a:ea typeface="Andika"/>
                <a:cs typeface="Andika"/>
                <a:sym typeface="Andika"/>
              </a:defRPr>
            </a:lvl8pPr>
            <a:lvl9pPr lvl="8" rtl="0">
              <a:spcBef>
                <a:spcPts val="0"/>
              </a:spcBef>
              <a:spcAft>
                <a:spcPts val="0"/>
              </a:spcAft>
              <a:buClr>
                <a:schemeClr val="dk1"/>
              </a:buClr>
              <a:buSzPts val="3500"/>
              <a:buFont typeface="Andika"/>
              <a:buNone/>
              <a:defRPr sz="3500">
                <a:solidFill>
                  <a:schemeClr val="dk1"/>
                </a:solidFill>
                <a:latin typeface="Andika"/>
                <a:ea typeface="Andika"/>
                <a:cs typeface="Andika"/>
                <a:sym typeface="Andika"/>
              </a:defRPr>
            </a:lvl9pPr>
          </a:lstStyle>
          <a:p>
            <a:endParaRPr/>
          </a:p>
        </p:txBody>
      </p:sp>
      <p:sp>
        <p:nvSpPr>
          <p:cNvPr id="7" name="Google Shape;7;p1"/>
          <p:cNvSpPr txBox="1">
            <a:spLocks noGrp="1"/>
          </p:cNvSpPr>
          <p:nvPr>
            <p:ph type="body" idx="1"/>
          </p:nvPr>
        </p:nvSpPr>
        <p:spPr>
          <a:xfrm>
            <a:off x="713225" y="1152475"/>
            <a:ext cx="77175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2"/>
              </a:buClr>
              <a:buSzPts val="1400"/>
              <a:buFont typeface="Figtree"/>
              <a:buChar char="●"/>
              <a:defRPr>
                <a:solidFill>
                  <a:schemeClr val="dk2"/>
                </a:solidFill>
                <a:latin typeface="Figtree"/>
                <a:ea typeface="Figtree"/>
                <a:cs typeface="Figtree"/>
                <a:sym typeface="Figtree"/>
              </a:defRPr>
            </a:lvl1pPr>
            <a:lvl2pPr marL="914400" lvl="1" indent="-317500">
              <a:lnSpc>
                <a:spcPct val="115000"/>
              </a:lnSpc>
              <a:spcBef>
                <a:spcPts val="0"/>
              </a:spcBef>
              <a:spcAft>
                <a:spcPts val="0"/>
              </a:spcAft>
              <a:buClr>
                <a:schemeClr val="dk2"/>
              </a:buClr>
              <a:buSzPts val="1400"/>
              <a:buFont typeface="Figtree"/>
              <a:buChar char="○"/>
              <a:defRPr>
                <a:solidFill>
                  <a:schemeClr val="dk2"/>
                </a:solidFill>
                <a:latin typeface="Figtree"/>
                <a:ea typeface="Figtree"/>
                <a:cs typeface="Figtree"/>
                <a:sym typeface="Figtree"/>
              </a:defRPr>
            </a:lvl2pPr>
            <a:lvl3pPr marL="1371600" lvl="2" indent="-317500">
              <a:lnSpc>
                <a:spcPct val="115000"/>
              </a:lnSpc>
              <a:spcBef>
                <a:spcPts val="0"/>
              </a:spcBef>
              <a:spcAft>
                <a:spcPts val="0"/>
              </a:spcAft>
              <a:buClr>
                <a:schemeClr val="dk2"/>
              </a:buClr>
              <a:buSzPts val="1400"/>
              <a:buFont typeface="Figtree"/>
              <a:buChar char="■"/>
              <a:defRPr>
                <a:solidFill>
                  <a:schemeClr val="dk2"/>
                </a:solidFill>
                <a:latin typeface="Figtree"/>
                <a:ea typeface="Figtree"/>
                <a:cs typeface="Figtree"/>
                <a:sym typeface="Figtree"/>
              </a:defRPr>
            </a:lvl3pPr>
            <a:lvl4pPr marL="1828800" lvl="3" indent="-317500">
              <a:lnSpc>
                <a:spcPct val="115000"/>
              </a:lnSpc>
              <a:spcBef>
                <a:spcPts val="0"/>
              </a:spcBef>
              <a:spcAft>
                <a:spcPts val="0"/>
              </a:spcAft>
              <a:buClr>
                <a:schemeClr val="dk2"/>
              </a:buClr>
              <a:buSzPts val="1400"/>
              <a:buFont typeface="Figtree"/>
              <a:buChar char="●"/>
              <a:defRPr>
                <a:solidFill>
                  <a:schemeClr val="dk2"/>
                </a:solidFill>
                <a:latin typeface="Figtree"/>
                <a:ea typeface="Figtree"/>
                <a:cs typeface="Figtree"/>
                <a:sym typeface="Figtree"/>
              </a:defRPr>
            </a:lvl4pPr>
            <a:lvl5pPr marL="2286000" lvl="4" indent="-317500">
              <a:lnSpc>
                <a:spcPct val="115000"/>
              </a:lnSpc>
              <a:spcBef>
                <a:spcPts val="0"/>
              </a:spcBef>
              <a:spcAft>
                <a:spcPts val="0"/>
              </a:spcAft>
              <a:buClr>
                <a:schemeClr val="dk2"/>
              </a:buClr>
              <a:buSzPts val="1400"/>
              <a:buFont typeface="Figtree"/>
              <a:buChar char="○"/>
              <a:defRPr>
                <a:solidFill>
                  <a:schemeClr val="dk2"/>
                </a:solidFill>
                <a:latin typeface="Figtree"/>
                <a:ea typeface="Figtree"/>
                <a:cs typeface="Figtree"/>
                <a:sym typeface="Figtree"/>
              </a:defRPr>
            </a:lvl5pPr>
            <a:lvl6pPr marL="2743200" lvl="5" indent="-317500">
              <a:lnSpc>
                <a:spcPct val="115000"/>
              </a:lnSpc>
              <a:spcBef>
                <a:spcPts val="0"/>
              </a:spcBef>
              <a:spcAft>
                <a:spcPts val="0"/>
              </a:spcAft>
              <a:buClr>
                <a:schemeClr val="dk2"/>
              </a:buClr>
              <a:buSzPts val="1400"/>
              <a:buFont typeface="Figtree"/>
              <a:buChar char="■"/>
              <a:defRPr>
                <a:solidFill>
                  <a:schemeClr val="dk2"/>
                </a:solidFill>
                <a:latin typeface="Figtree"/>
                <a:ea typeface="Figtree"/>
                <a:cs typeface="Figtree"/>
                <a:sym typeface="Figtree"/>
              </a:defRPr>
            </a:lvl6pPr>
            <a:lvl7pPr marL="3200400" lvl="6" indent="-317500">
              <a:lnSpc>
                <a:spcPct val="115000"/>
              </a:lnSpc>
              <a:spcBef>
                <a:spcPts val="0"/>
              </a:spcBef>
              <a:spcAft>
                <a:spcPts val="0"/>
              </a:spcAft>
              <a:buClr>
                <a:schemeClr val="dk2"/>
              </a:buClr>
              <a:buSzPts val="1400"/>
              <a:buFont typeface="Figtree"/>
              <a:buChar char="●"/>
              <a:defRPr>
                <a:solidFill>
                  <a:schemeClr val="dk2"/>
                </a:solidFill>
                <a:latin typeface="Figtree"/>
                <a:ea typeface="Figtree"/>
                <a:cs typeface="Figtree"/>
                <a:sym typeface="Figtree"/>
              </a:defRPr>
            </a:lvl7pPr>
            <a:lvl8pPr marL="3657600" lvl="7" indent="-317500">
              <a:lnSpc>
                <a:spcPct val="115000"/>
              </a:lnSpc>
              <a:spcBef>
                <a:spcPts val="0"/>
              </a:spcBef>
              <a:spcAft>
                <a:spcPts val="0"/>
              </a:spcAft>
              <a:buClr>
                <a:schemeClr val="dk2"/>
              </a:buClr>
              <a:buSzPts val="1400"/>
              <a:buFont typeface="Figtree"/>
              <a:buChar char="○"/>
              <a:defRPr>
                <a:solidFill>
                  <a:schemeClr val="dk2"/>
                </a:solidFill>
                <a:latin typeface="Figtree"/>
                <a:ea typeface="Figtree"/>
                <a:cs typeface="Figtree"/>
                <a:sym typeface="Figtree"/>
              </a:defRPr>
            </a:lvl8pPr>
            <a:lvl9pPr marL="4114800" lvl="8" indent="-317500">
              <a:lnSpc>
                <a:spcPct val="115000"/>
              </a:lnSpc>
              <a:spcBef>
                <a:spcPts val="0"/>
              </a:spcBef>
              <a:spcAft>
                <a:spcPts val="0"/>
              </a:spcAft>
              <a:buClr>
                <a:schemeClr val="dk2"/>
              </a:buClr>
              <a:buSzPts val="1400"/>
              <a:buFont typeface="Figtree"/>
              <a:buChar char="■"/>
              <a:defRPr>
                <a:solidFill>
                  <a:schemeClr val="dk2"/>
                </a:solidFill>
                <a:latin typeface="Figtree"/>
                <a:ea typeface="Figtree"/>
                <a:cs typeface="Figtree"/>
                <a:sym typeface="Figtree"/>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3" r:id="rId4"/>
    <p:sldLayoutId id="2147483654" r:id="rId5"/>
    <p:sldLayoutId id="2147483655" r:id="rId6"/>
    <p:sldLayoutId id="2147483658" r:id="rId7"/>
    <p:sldLayoutId id="2147483659" r:id="rId8"/>
    <p:sldLayoutId id="2147483660" r:id="rId9"/>
    <p:sldLayoutId id="2147483661" r:id="rId10"/>
    <p:sldLayoutId id="2147483666" r:id="rId11"/>
    <p:sldLayoutId id="2147483677" r:id="rId12"/>
    <p:sldLayoutId id="2147483680" r:id="rId13"/>
    <p:sldLayoutId id="2147483681" r:id="rId1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0.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10.xml"/><Relationship Id="rId5" Type="http://schemas.openxmlformats.org/officeDocument/2006/relationships/image" Target="../media/image32.png"/><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10.xml"/><Relationship Id="rId5" Type="http://schemas.openxmlformats.org/officeDocument/2006/relationships/image" Target="../media/image34.png"/><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10.xml"/><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1.xml"/><Relationship Id="rId1" Type="http://schemas.openxmlformats.org/officeDocument/2006/relationships/slideLayout" Target="../slideLayouts/slideLayout9.xml"/><Relationship Id="rId4" Type="http://schemas.openxmlformats.org/officeDocument/2006/relationships/image" Target="../media/image37.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5.xml"/><Relationship Id="rId5" Type="http://schemas.openxmlformats.org/officeDocument/2006/relationships/image" Target="../media/image1.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18.jpeg"/><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1" name="Google Shape;461;p44"/>
          <p:cNvSpPr txBox="1">
            <a:spLocks noGrp="1"/>
          </p:cNvSpPr>
          <p:nvPr>
            <p:ph type="title"/>
          </p:nvPr>
        </p:nvSpPr>
        <p:spPr>
          <a:xfrm>
            <a:off x="720000" y="603154"/>
            <a:ext cx="7704000" cy="572700"/>
          </a:xfrm>
          <a:prstGeom prst="rect">
            <a:avLst/>
          </a:prstGeom>
        </p:spPr>
        <p:txBody>
          <a:bodyPr spcFirstLastPara="1" wrap="square" lIns="91425" tIns="91425" rIns="91425" bIns="91425" anchor="t" anchorCtr="0">
            <a:noAutofit/>
          </a:bodyPr>
          <a:lstStyle/>
          <a:p>
            <a:pPr>
              <a:lnSpc>
                <a:spcPct val="150000"/>
              </a:lnSpc>
            </a:pPr>
            <a:r>
              <a:rPr lang="en-US" sz="2000" b="1" dirty="0">
                <a:latin typeface="Times New Roman" panose="02020603050405020304" pitchFamily="18" charset="0"/>
                <a:cs typeface="Times New Roman" panose="02020603050405020304" pitchFamily="18" charset="0"/>
              </a:rPr>
              <a:t>An-Najah National University</a:t>
            </a:r>
            <a:br>
              <a:rPr lang="en-US" sz="20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Faculty of Engineering &amp; Information Technology</a:t>
            </a:r>
            <a:br>
              <a:rPr lang="en-US" sz="20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 Mechatronics Engineering Department</a:t>
            </a:r>
            <a:br>
              <a:rPr lang="en-US" sz="20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Graduation Project 2</a:t>
            </a:r>
            <a:br>
              <a:rPr lang="en-US" sz="2000" b="1" dirty="0">
                <a:latin typeface="Times New Roman" panose="02020603050405020304" pitchFamily="18" charset="0"/>
                <a:cs typeface="Times New Roman" panose="02020603050405020304" pitchFamily="18" charset="0"/>
              </a:rPr>
            </a:br>
            <a:r>
              <a:rPr lang="en-US" sz="2000" b="1" u="sng" dirty="0">
                <a:latin typeface="Times New Roman" panose="02020603050405020304" pitchFamily="18" charset="0"/>
                <a:cs typeface="Times New Roman" panose="02020603050405020304" pitchFamily="18" charset="0"/>
              </a:rPr>
              <a:t>Pellet 3D Printer </a:t>
            </a:r>
            <a:br>
              <a:rPr lang="en-US" sz="20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25</a:t>
            </a:r>
            <a:r>
              <a:rPr lang="en-US" sz="2000" b="1" baseline="30000" dirty="0">
                <a:latin typeface="Times New Roman" panose="02020603050405020304" pitchFamily="18" charset="0"/>
                <a:cs typeface="Times New Roman" panose="02020603050405020304" pitchFamily="18" charset="0"/>
              </a:rPr>
              <a:t>th</a:t>
            </a:r>
            <a:r>
              <a:rPr lang="en-US" sz="2000" b="1" dirty="0">
                <a:latin typeface="Times New Roman" panose="02020603050405020304" pitchFamily="18" charset="0"/>
                <a:cs typeface="Times New Roman" panose="02020603050405020304" pitchFamily="18" charset="0"/>
              </a:rPr>
              <a:t> Jun.2024</a:t>
            </a:r>
            <a:endParaRPr lang="en-US" sz="2000" dirty="0"/>
          </a:p>
        </p:txBody>
      </p:sp>
      <p:sp>
        <p:nvSpPr>
          <p:cNvPr id="9" name="Rectangle 8">
            <a:extLst>
              <a:ext uri="{FF2B5EF4-FFF2-40B4-BE49-F238E27FC236}">
                <a16:creationId xmlns:a16="http://schemas.microsoft.com/office/drawing/2014/main" id="{6EFC047E-FE3C-43A0-A144-3794A6176427}"/>
              </a:ext>
            </a:extLst>
          </p:cNvPr>
          <p:cNvSpPr/>
          <p:nvPr/>
        </p:nvSpPr>
        <p:spPr>
          <a:xfrm>
            <a:off x="1166662" y="3542650"/>
            <a:ext cx="2178804" cy="1446550"/>
          </a:xfrm>
          <a:prstGeom prst="rect">
            <a:avLst/>
          </a:prstGeom>
        </p:spPr>
        <p:txBody>
          <a:bodyPr wrap="square">
            <a:spAutoFit/>
          </a:bodyPr>
          <a:lstStyle/>
          <a:p>
            <a:r>
              <a:rPr lang="en-US" sz="1800" dirty="0">
                <a:solidFill>
                  <a:schemeClr val="accent6"/>
                </a:solidFill>
                <a:latin typeface="Times New Roman" panose="02020603050405020304" pitchFamily="18" charset="0"/>
                <a:cs typeface="Times New Roman" panose="02020603050405020304" pitchFamily="18" charset="0"/>
              </a:rPr>
              <a:t>Done By:</a:t>
            </a:r>
          </a:p>
          <a:p>
            <a:pPr marL="342900" indent="-342900">
              <a:buFont typeface="Arial" panose="020B0604020202020204" pitchFamily="34" charset="0"/>
              <a:buChar char="•"/>
            </a:pPr>
            <a:r>
              <a:rPr lang="en-US" sz="1800" dirty="0">
                <a:solidFill>
                  <a:schemeClr val="accent6"/>
                </a:solidFill>
                <a:latin typeface="Times New Roman" panose="02020603050405020304" pitchFamily="18" charset="0"/>
                <a:cs typeface="Times New Roman" panose="02020603050405020304" pitchFamily="18" charset="0"/>
              </a:rPr>
              <a:t>Osama Daoud</a:t>
            </a:r>
          </a:p>
          <a:p>
            <a:pPr marL="342900" lvl="0" indent="-342900">
              <a:buFont typeface="Arial" panose="020B0604020202020204" pitchFamily="34" charset="0"/>
              <a:buChar char="•"/>
            </a:pPr>
            <a:r>
              <a:rPr lang="en-US" sz="1800" dirty="0" err="1">
                <a:solidFill>
                  <a:schemeClr val="accent6"/>
                </a:solidFill>
                <a:latin typeface="Times New Roman" panose="02020603050405020304" pitchFamily="18" charset="0"/>
                <a:cs typeface="Times New Roman" panose="02020603050405020304" pitchFamily="18" charset="0"/>
              </a:rPr>
              <a:t>Sabeeh</a:t>
            </a:r>
            <a:r>
              <a:rPr lang="en-US" sz="1800" dirty="0">
                <a:solidFill>
                  <a:schemeClr val="accent6"/>
                </a:solidFill>
                <a:latin typeface="Times New Roman" panose="02020603050405020304" pitchFamily="18" charset="0"/>
                <a:cs typeface="Times New Roman" panose="02020603050405020304" pitchFamily="18" charset="0"/>
              </a:rPr>
              <a:t>  </a:t>
            </a:r>
            <a:r>
              <a:rPr lang="en-US" sz="1800" dirty="0" err="1">
                <a:solidFill>
                  <a:schemeClr val="accent6"/>
                </a:solidFill>
                <a:latin typeface="Times New Roman" panose="02020603050405020304" pitchFamily="18" charset="0"/>
                <a:cs typeface="Times New Roman" panose="02020603050405020304" pitchFamily="18" charset="0"/>
              </a:rPr>
              <a:t>Daher</a:t>
            </a:r>
            <a:r>
              <a:rPr lang="en-US" sz="1800" dirty="0">
                <a:solidFill>
                  <a:schemeClr val="accent6"/>
                </a:solidFill>
                <a:latin typeface="Times New Roman" panose="02020603050405020304" pitchFamily="18" charset="0"/>
                <a:cs typeface="Times New Roman" panose="02020603050405020304" pitchFamily="18" charset="0"/>
              </a:rPr>
              <a:t> </a:t>
            </a:r>
          </a:p>
          <a:p>
            <a:pPr marL="342900" lvl="0" indent="-342900">
              <a:buFont typeface="Arial" panose="020B0604020202020204" pitchFamily="34" charset="0"/>
              <a:buChar char="•"/>
            </a:pPr>
            <a:r>
              <a:rPr lang="en-US" sz="1800" dirty="0">
                <a:solidFill>
                  <a:schemeClr val="accent6"/>
                </a:solidFill>
                <a:latin typeface="Times New Roman" panose="02020603050405020304" pitchFamily="18" charset="0"/>
                <a:cs typeface="Times New Roman" panose="02020603050405020304" pitchFamily="18" charset="0"/>
              </a:rPr>
              <a:t>Abdullah  </a:t>
            </a:r>
            <a:r>
              <a:rPr lang="en-US" sz="1800" dirty="0" err="1">
                <a:solidFill>
                  <a:schemeClr val="accent6"/>
                </a:solidFill>
                <a:latin typeface="Times New Roman" panose="02020603050405020304" pitchFamily="18" charset="0"/>
                <a:cs typeface="Times New Roman" panose="02020603050405020304" pitchFamily="18" charset="0"/>
              </a:rPr>
              <a:t>Assi</a:t>
            </a:r>
            <a:r>
              <a:rPr lang="en-US" sz="1800" dirty="0">
                <a:solidFill>
                  <a:schemeClr val="accent6"/>
                </a:solidFill>
                <a:latin typeface="Times New Roman" panose="02020603050405020304" pitchFamily="18" charset="0"/>
                <a:cs typeface="Times New Roman" panose="02020603050405020304" pitchFamily="18" charset="0"/>
              </a:rPr>
              <a:t> </a:t>
            </a:r>
            <a:r>
              <a:rPr lang="en-US" sz="2000" dirty="0">
                <a:solidFill>
                  <a:schemeClr val="accent6"/>
                </a:solidFill>
                <a:latin typeface="Times New Roman" panose="02020603050405020304" pitchFamily="18" charset="0"/>
                <a:cs typeface="Times New Roman" panose="02020603050405020304" pitchFamily="18" charset="0"/>
              </a:rPr>
              <a:t>    </a:t>
            </a:r>
          </a:p>
          <a:p>
            <a:pPr marL="285750" indent="-285750">
              <a:buFont typeface="Arial" panose="020B0604020202020204" pitchFamily="34" charset="0"/>
              <a:buChar char="•"/>
            </a:pPr>
            <a:endParaRPr lang="en-US" dirty="0">
              <a:solidFill>
                <a:schemeClr val="tx1"/>
              </a:solidFill>
              <a:latin typeface="Arial" panose="020B0604020202020204" pitchFamily="34" charset="0"/>
            </a:endParaRPr>
          </a:p>
        </p:txBody>
      </p:sp>
      <p:cxnSp>
        <p:nvCxnSpPr>
          <p:cNvPr id="7" name="Straight Connector 6">
            <a:extLst>
              <a:ext uri="{FF2B5EF4-FFF2-40B4-BE49-F238E27FC236}">
                <a16:creationId xmlns:a16="http://schemas.microsoft.com/office/drawing/2014/main" id="{07250FFD-BC12-46AC-8FB9-C4CD8C196F47}"/>
              </a:ext>
            </a:extLst>
          </p:cNvPr>
          <p:cNvCxnSpPr>
            <a:cxnSpLocks/>
          </p:cNvCxnSpPr>
          <p:nvPr/>
        </p:nvCxnSpPr>
        <p:spPr>
          <a:xfrm flipH="1">
            <a:off x="0" y="3451345"/>
            <a:ext cx="9144001"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95710F25-BC2B-4137-9ACC-46F74B350895}"/>
              </a:ext>
            </a:extLst>
          </p:cNvPr>
          <p:cNvSpPr/>
          <p:nvPr/>
        </p:nvSpPr>
        <p:spPr>
          <a:xfrm>
            <a:off x="5798536" y="3542650"/>
            <a:ext cx="2236510" cy="646331"/>
          </a:xfrm>
          <a:prstGeom prst="rect">
            <a:avLst/>
          </a:prstGeom>
        </p:spPr>
        <p:txBody>
          <a:bodyPr wrap="none">
            <a:spAutoFit/>
          </a:bodyPr>
          <a:lstStyle/>
          <a:p>
            <a:r>
              <a:rPr lang="en-US" sz="1800" dirty="0">
                <a:solidFill>
                  <a:schemeClr val="accent6"/>
                </a:solidFill>
                <a:latin typeface="Times New Roman" panose="02020603050405020304" pitchFamily="18" charset="0"/>
                <a:cs typeface="Times New Roman" panose="02020603050405020304" pitchFamily="18" charset="0"/>
              </a:rPr>
              <a:t>Supervisor:</a:t>
            </a:r>
          </a:p>
          <a:p>
            <a:pPr marL="285750" indent="-285750">
              <a:buFont typeface="Arial" panose="020B0604020202020204" pitchFamily="34" charset="0"/>
              <a:buChar char="•"/>
            </a:pPr>
            <a:r>
              <a:rPr lang="en-US" sz="1800" dirty="0">
                <a:solidFill>
                  <a:schemeClr val="accent6"/>
                </a:solidFill>
                <a:latin typeface="Times New Roman" panose="02020603050405020304" pitchFamily="18" charset="0"/>
                <a:cs typeface="Times New Roman" panose="02020603050405020304" pitchFamily="18" charset="0"/>
              </a:rPr>
              <a:t>Dr. </a:t>
            </a:r>
            <a:r>
              <a:rPr lang="en-US" sz="1800" dirty="0" err="1">
                <a:solidFill>
                  <a:schemeClr val="accent6"/>
                </a:solidFill>
                <a:latin typeface="Times New Roman" panose="02020603050405020304" pitchFamily="18" charset="0"/>
                <a:cs typeface="Times New Roman" panose="02020603050405020304" pitchFamily="18" charset="0"/>
              </a:rPr>
              <a:t>Bahaa</a:t>
            </a:r>
            <a:r>
              <a:rPr lang="en-US" sz="1800" dirty="0">
                <a:solidFill>
                  <a:schemeClr val="accent6"/>
                </a:solidFill>
                <a:latin typeface="Times New Roman" panose="02020603050405020304" pitchFamily="18" charset="0"/>
                <a:cs typeface="Times New Roman" panose="02020603050405020304" pitchFamily="18" charset="0"/>
              </a:rPr>
              <a:t> </a:t>
            </a:r>
            <a:r>
              <a:rPr lang="en-US" sz="1800" dirty="0" err="1">
                <a:solidFill>
                  <a:schemeClr val="accent6"/>
                </a:solidFill>
                <a:latin typeface="Times New Roman" panose="02020603050405020304" pitchFamily="18" charset="0"/>
                <a:cs typeface="Times New Roman" panose="02020603050405020304" pitchFamily="18" charset="0"/>
              </a:rPr>
              <a:t>Shaqour</a:t>
            </a:r>
            <a:endParaRPr lang="en-US" sz="1800" dirty="0">
              <a:solidFill>
                <a:schemeClr val="accent6"/>
              </a:solidFill>
              <a:latin typeface="Times New Roman" panose="02020603050405020304" pitchFamily="18" charset="0"/>
              <a:cs typeface="Times New Roman" panose="02020603050405020304" pitchFamily="18" charset="0"/>
            </a:endParaRPr>
          </a:p>
        </p:txBody>
      </p:sp>
      <p:pic>
        <p:nvPicPr>
          <p:cNvPr id="15" name="Picture 14">
            <a:extLst>
              <a:ext uri="{FF2B5EF4-FFF2-40B4-BE49-F238E27FC236}">
                <a16:creationId xmlns:a16="http://schemas.microsoft.com/office/drawing/2014/main" id="{3F8EE2C7-63F9-4DBF-B4F5-BB0974A7A197}"/>
              </a:ext>
            </a:extLst>
          </p:cNvPr>
          <p:cNvPicPr>
            <a:picLocks noChangeAspect="1"/>
          </p:cNvPicPr>
          <p:nvPr/>
        </p:nvPicPr>
        <p:blipFill>
          <a:blip r:embed="rId3">
            <a:duotone>
              <a:schemeClr val="accent5">
                <a:shade val="45000"/>
                <a:satMod val="135000"/>
              </a:schemeClr>
              <a:prstClr val="white"/>
            </a:duotone>
          </a:blip>
          <a:stretch>
            <a:fillRect/>
          </a:stretch>
        </p:blipFill>
        <p:spPr>
          <a:xfrm>
            <a:off x="336921" y="263564"/>
            <a:ext cx="970415" cy="970415"/>
          </a:xfrm>
          <a:prstGeom prst="rect">
            <a:avLst/>
          </a:prstGeom>
          <a:noFill/>
        </p:spPr>
      </p:pic>
    </p:spTree>
    <p:extLst>
      <p:ext uri="{BB962C8B-B14F-4D97-AF65-F5344CB8AC3E}">
        <p14:creationId xmlns:p14="http://schemas.microsoft.com/office/powerpoint/2010/main" val="10550189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67"/>
        <p:cNvGrpSpPr/>
        <p:nvPr/>
      </p:nvGrpSpPr>
      <p:grpSpPr>
        <a:xfrm>
          <a:off x="0" y="0"/>
          <a:ext cx="0" cy="0"/>
          <a:chOff x="0" y="0"/>
          <a:chExt cx="0" cy="0"/>
        </a:xfrm>
      </p:grpSpPr>
      <p:sp>
        <p:nvSpPr>
          <p:cNvPr id="468" name="Google Shape;468;p45"/>
          <p:cNvSpPr txBox="1">
            <a:spLocks noGrp="1"/>
          </p:cNvSpPr>
          <p:nvPr>
            <p:ph type="title"/>
          </p:nvPr>
        </p:nvSpPr>
        <p:spPr>
          <a:xfrm>
            <a:off x="538888" y="395079"/>
            <a:ext cx="3708600" cy="708946"/>
          </a:xfrm>
          <a:prstGeom prst="rect">
            <a:avLst/>
          </a:prstGeom>
        </p:spPr>
        <p:txBody>
          <a:bodyPr spcFirstLastPara="1" wrap="square" lIns="91425" tIns="91425" rIns="91425" bIns="91425" anchor="b" anchorCtr="0">
            <a:noAutofit/>
          </a:bodyPr>
          <a:lstStyle/>
          <a:p>
            <a:pPr lvl="0"/>
            <a:r>
              <a:rPr lang="en-US" sz="2400" b="1" dirty="0">
                <a:solidFill>
                  <a:schemeClr val="accent6"/>
                </a:solidFill>
                <a:latin typeface="Times New Roman" panose="02020603050405020304" pitchFamily="18" charset="0"/>
                <a:cs typeface="Times New Roman" panose="02020603050405020304" pitchFamily="18" charset="0"/>
              </a:rPr>
              <a:t>Results and Analysis</a:t>
            </a:r>
            <a:endParaRPr sz="2400" b="1" dirty="0">
              <a:solidFill>
                <a:schemeClr val="accent6"/>
              </a:solidFill>
            </a:endParaRPr>
          </a:p>
        </p:txBody>
      </p:sp>
      <p:sp>
        <p:nvSpPr>
          <p:cNvPr id="469" name="Google Shape;469;p45"/>
          <p:cNvSpPr txBox="1">
            <a:spLocks noGrp="1"/>
          </p:cNvSpPr>
          <p:nvPr>
            <p:ph type="subTitle" idx="1"/>
          </p:nvPr>
        </p:nvSpPr>
        <p:spPr>
          <a:xfrm>
            <a:off x="490818" y="934565"/>
            <a:ext cx="7731528" cy="3395383"/>
          </a:xfrm>
          <a:prstGeom prst="rect">
            <a:avLst/>
          </a:prstGeom>
        </p:spPr>
        <p:txBody>
          <a:bodyPr spcFirstLastPara="1" wrap="square" lIns="91425" tIns="91425" rIns="91425" bIns="91425" anchor="t" anchorCtr="0">
            <a:noAutofit/>
          </a:bodyPr>
          <a:lstStyle/>
          <a:p>
            <a:pPr marL="139700" indent="0" algn="just">
              <a:buNone/>
            </a:pPr>
            <a:r>
              <a:rPr lang="en-US" sz="2000" dirty="0">
                <a:solidFill>
                  <a:schemeClr val="accent6"/>
                </a:solidFill>
                <a:latin typeface="Times New Roman" panose="02020603050405020304" pitchFamily="18" charset="0"/>
                <a:cs typeface="Times New Roman" panose="02020603050405020304" pitchFamily="18" charset="0"/>
              </a:rPr>
              <a:t>Calibration Curve:</a:t>
            </a:r>
          </a:p>
          <a:p>
            <a:pPr marL="139700" indent="0" algn="just">
              <a:buNone/>
            </a:pPr>
            <a:endParaRPr lang="en-US" sz="1600" dirty="0">
              <a:solidFill>
                <a:schemeClr val="accent6"/>
              </a:solidFill>
              <a:latin typeface="Times New Roman" panose="02020603050405020304" pitchFamily="18" charset="0"/>
              <a:cs typeface="Times New Roman" panose="02020603050405020304" pitchFamily="18" charset="0"/>
            </a:endParaRPr>
          </a:p>
        </p:txBody>
      </p:sp>
      <p:cxnSp>
        <p:nvCxnSpPr>
          <p:cNvPr id="5" name="Straight Connector 4">
            <a:extLst>
              <a:ext uri="{FF2B5EF4-FFF2-40B4-BE49-F238E27FC236}">
                <a16:creationId xmlns:a16="http://schemas.microsoft.com/office/drawing/2014/main" id="{FDDB298A-F3BE-4E8B-A0CD-1F6649DF6509}"/>
              </a:ext>
            </a:extLst>
          </p:cNvPr>
          <p:cNvCxnSpPr>
            <a:cxnSpLocks/>
          </p:cNvCxnSpPr>
          <p:nvPr/>
        </p:nvCxnSpPr>
        <p:spPr>
          <a:xfrm flipH="1">
            <a:off x="0" y="1018997"/>
            <a:ext cx="9144001"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315D4974-C9A7-4D51-9898-AD40B6B88323}"/>
              </a:ext>
            </a:extLst>
          </p:cNvPr>
          <p:cNvSpPr/>
          <p:nvPr/>
        </p:nvSpPr>
        <p:spPr>
          <a:xfrm>
            <a:off x="8514055" y="4716379"/>
            <a:ext cx="348062" cy="343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954413E1-2E49-4F2C-BECB-12545025C628}"/>
              </a:ext>
            </a:extLst>
          </p:cNvPr>
          <p:cNvSpPr txBox="1"/>
          <p:nvPr/>
        </p:nvSpPr>
        <p:spPr>
          <a:xfrm>
            <a:off x="8497802" y="4704310"/>
            <a:ext cx="396190" cy="338554"/>
          </a:xfrm>
          <a:prstGeom prst="rect">
            <a:avLst/>
          </a:prstGeom>
          <a:noFill/>
        </p:spPr>
        <p:txBody>
          <a:bodyPr wrap="square" rtlCol="0">
            <a:spAutoFit/>
          </a:bodyPr>
          <a:lstStyle/>
          <a:p>
            <a:r>
              <a:rPr lang="en-US" sz="1600" dirty="0">
                <a:solidFill>
                  <a:schemeClr val="accent6"/>
                </a:solidFill>
                <a:latin typeface="Times New Roman" panose="02020603050405020304" pitchFamily="18" charset="0"/>
                <a:cs typeface="Times New Roman" panose="02020603050405020304" pitchFamily="18" charset="0"/>
              </a:rPr>
              <a:t> 9</a:t>
            </a:r>
          </a:p>
        </p:txBody>
      </p:sp>
      <p:pic>
        <p:nvPicPr>
          <p:cNvPr id="3" name="Picture 2">
            <a:extLst>
              <a:ext uri="{FF2B5EF4-FFF2-40B4-BE49-F238E27FC236}">
                <a16:creationId xmlns:a16="http://schemas.microsoft.com/office/drawing/2014/main" id="{3CEFC266-C5E3-4E97-8F6A-A62CDC3AFCA5}"/>
              </a:ext>
            </a:extLst>
          </p:cNvPr>
          <p:cNvPicPr>
            <a:picLocks noChangeAspect="1"/>
          </p:cNvPicPr>
          <p:nvPr/>
        </p:nvPicPr>
        <p:blipFill>
          <a:blip r:embed="rId3"/>
          <a:stretch>
            <a:fillRect/>
          </a:stretch>
        </p:blipFill>
        <p:spPr>
          <a:xfrm>
            <a:off x="1265288" y="1456811"/>
            <a:ext cx="6182588" cy="3686689"/>
          </a:xfrm>
          <a:prstGeom prst="rect">
            <a:avLst/>
          </a:prstGeom>
        </p:spPr>
      </p:pic>
    </p:spTree>
    <p:extLst>
      <p:ext uri="{BB962C8B-B14F-4D97-AF65-F5344CB8AC3E}">
        <p14:creationId xmlns:p14="http://schemas.microsoft.com/office/powerpoint/2010/main" val="6472647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94"/>
        <p:cNvGrpSpPr/>
        <p:nvPr/>
      </p:nvGrpSpPr>
      <p:grpSpPr>
        <a:xfrm>
          <a:off x="0" y="0"/>
          <a:ext cx="0" cy="0"/>
          <a:chOff x="0" y="0"/>
          <a:chExt cx="0" cy="0"/>
        </a:xfrm>
      </p:grpSpPr>
      <p:sp>
        <p:nvSpPr>
          <p:cNvPr id="595" name="Google Shape;595;p50"/>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lvl="0" algn="l"/>
            <a:r>
              <a:rPr lang="en-US" sz="2400" b="1" dirty="0">
                <a:solidFill>
                  <a:schemeClr val="accent6"/>
                </a:solidFill>
                <a:latin typeface="Times New Roman" panose="02020603050405020304" pitchFamily="18" charset="0"/>
                <a:cs typeface="Times New Roman" panose="02020603050405020304" pitchFamily="18" charset="0"/>
              </a:rPr>
              <a:t>Results and Analysis</a:t>
            </a:r>
            <a:endParaRPr sz="2400" b="1" dirty="0">
              <a:solidFill>
                <a:schemeClr val="accent6"/>
              </a:solidFill>
            </a:endParaRPr>
          </a:p>
        </p:txBody>
      </p:sp>
      <p:sp>
        <p:nvSpPr>
          <p:cNvPr id="599" name="Google Shape;599;p50"/>
          <p:cNvSpPr txBox="1"/>
          <p:nvPr/>
        </p:nvSpPr>
        <p:spPr>
          <a:xfrm>
            <a:off x="676481" y="1029794"/>
            <a:ext cx="8185636" cy="1591672"/>
          </a:xfrm>
          <a:prstGeom prst="rect">
            <a:avLst/>
          </a:prstGeom>
          <a:noFill/>
          <a:ln>
            <a:noFill/>
          </a:ln>
        </p:spPr>
        <p:txBody>
          <a:bodyPr spcFirstLastPara="1" wrap="square" lIns="91425" tIns="91425" rIns="91425" bIns="91425" anchor="t" anchorCtr="0">
            <a:noAutofit/>
          </a:bodyPr>
          <a:lstStyle/>
          <a:p>
            <a:pPr algn="just"/>
            <a:r>
              <a:rPr lang="en-US" sz="2000" dirty="0">
                <a:solidFill>
                  <a:schemeClr val="accent6"/>
                </a:solidFill>
                <a:latin typeface="Times New Roman" panose="02020603050405020304" pitchFamily="18" charset="0"/>
                <a:cs typeface="Times New Roman" panose="02020603050405020304" pitchFamily="18" charset="0"/>
              </a:rPr>
              <a:t>Printed materials and printing parameters:</a:t>
            </a:r>
          </a:p>
          <a:p>
            <a:pPr marL="285750" indent="-285750" algn="just">
              <a:buClr>
                <a:schemeClr val="accent6"/>
              </a:buClr>
              <a:buFont typeface="Arial" panose="020B0604020202020204" pitchFamily="34" charset="0"/>
              <a:buChar char="•"/>
            </a:pPr>
            <a:r>
              <a:rPr lang="en-US" sz="1600" dirty="0">
                <a:solidFill>
                  <a:schemeClr val="accent6"/>
                </a:solidFill>
                <a:latin typeface="Times New Roman" panose="02020603050405020304" pitchFamily="18" charset="0"/>
                <a:cs typeface="Times New Roman" panose="02020603050405020304" pitchFamily="18" charset="0"/>
              </a:rPr>
              <a:t>TPU:</a:t>
            </a:r>
          </a:p>
          <a:p>
            <a:pPr algn="just">
              <a:buClr>
                <a:schemeClr val="accent6"/>
              </a:buClr>
            </a:pPr>
            <a:endParaRPr lang="en-US" sz="1600" dirty="0">
              <a:solidFill>
                <a:schemeClr val="accent6"/>
              </a:solidFill>
              <a:latin typeface="Times New Roman" panose="02020603050405020304" pitchFamily="18" charset="0"/>
              <a:cs typeface="Times New Roman" panose="02020603050405020304" pitchFamily="18" charset="0"/>
            </a:endParaRPr>
          </a:p>
          <a:p>
            <a:pPr algn="just"/>
            <a:r>
              <a:rPr lang="en-US" sz="1600" dirty="0">
                <a:solidFill>
                  <a:schemeClr val="accent6"/>
                </a:solidFill>
                <a:latin typeface="Times New Roman" panose="02020603050405020304" pitchFamily="18" charset="0"/>
                <a:cs typeface="Times New Roman" panose="02020603050405020304" pitchFamily="18" charset="0"/>
              </a:rPr>
              <a:t>During the printing process of this material, we faced some problems, and one of these problems was oozing, as during printing, when the ink moves from one point to another, a thin thread is left behind during the move, so we can reduce this problem by increasing the retraction value.</a:t>
            </a:r>
          </a:p>
          <a:p>
            <a:pPr algn="just"/>
            <a:endParaRPr lang="en-US" sz="1600" dirty="0">
              <a:solidFill>
                <a:schemeClr val="accent6"/>
              </a:solidFill>
              <a:latin typeface="Times New Roman" panose="02020603050405020304" pitchFamily="18" charset="0"/>
              <a:cs typeface="Times New Roman" panose="02020603050405020304" pitchFamily="18" charset="0"/>
            </a:endParaRPr>
          </a:p>
          <a:p>
            <a:pPr algn="just"/>
            <a:r>
              <a:rPr lang="en-US" sz="1600" b="1" dirty="0">
                <a:solidFill>
                  <a:schemeClr val="accent6"/>
                </a:solidFill>
                <a:latin typeface="Times New Roman" panose="02020603050405020304" pitchFamily="18" charset="0"/>
                <a:cs typeface="Times New Roman" panose="02020603050405020304" pitchFamily="18" charset="0"/>
              </a:rPr>
              <a:t> </a:t>
            </a:r>
            <a:endParaRPr lang="en-US" sz="1600" b="1" u="sng" dirty="0">
              <a:solidFill>
                <a:schemeClr val="accent6"/>
              </a:solidFill>
              <a:latin typeface="Times New Roman" panose="02020603050405020304" pitchFamily="18" charset="0"/>
              <a:cs typeface="Times New Roman" panose="02020603050405020304" pitchFamily="18" charset="0"/>
            </a:endParaRPr>
          </a:p>
          <a:p>
            <a:pPr algn="just">
              <a:buClr>
                <a:schemeClr val="accent6"/>
              </a:buClr>
            </a:pPr>
            <a:endParaRPr lang="en-US" sz="1600" dirty="0">
              <a:solidFill>
                <a:schemeClr val="accent6"/>
              </a:solidFill>
              <a:latin typeface="Times New Roman" panose="02020603050405020304" pitchFamily="18" charset="0"/>
              <a:cs typeface="Times New Roman" panose="02020603050405020304" pitchFamily="18" charset="0"/>
            </a:endParaRPr>
          </a:p>
        </p:txBody>
      </p:sp>
      <p:cxnSp>
        <p:nvCxnSpPr>
          <p:cNvPr id="8" name="Straight Connector 7">
            <a:extLst>
              <a:ext uri="{FF2B5EF4-FFF2-40B4-BE49-F238E27FC236}">
                <a16:creationId xmlns:a16="http://schemas.microsoft.com/office/drawing/2014/main" id="{A91C0986-C340-4D98-A635-94E1BE2C6530}"/>
              </a:ext>
            </a:extLst>
          </p:cNvPr>
          <p:cNvCxnSpPr>
            <a:cxnSpLocks/>
          </p:cNvCxnSpPr>
          <p:nvPr/>
        </p:nvCxnSpPr>
        <p:spPr>
          <a:xfrm flipH="1">
            <a:off x="0" y="1018997"/>
            <a:ext cx="9144001"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aphicFrame>
        <p:nvGraphicFramePr>
          <p:cNvPr id="2" name="Table 1">
            <a:extLst>
              <a:ext uri="{FF2B5EF4-FFF2-40B4-BE49-F238E27FC236}">
                <a16:creationId xmlns:a16="http://schemas.microsoft.com/office/drawing/2014/main" id="{21CCA324-B6C2-42B7-960C-4AF332B202FB}"/>
              </a:ext>
            </a:extLst>
          </p:cNvPr>
          <p:cNvGraphicFramePr>
            <a:graphicFrameLocks noGrp="1"/>
          </p:cNvGraphicFramePr>
          <p:nvPr>
            <p:extLst>
              <p:ext uri="{D42A27DB-BD31-4B8C-83A1-F6EECF244321}">
                <p14:modId xmlns:p14="http://schemas.microsoft.com/office/powerpoint/2010/main" val="3216315042"/>
              </p:ext>
            </p:extLst>
          </p:nvPr>
        </p:nvGraphicFramePr>
        <p:xfrm>
          <a:off x="1751965" y="2702733"/>
          <a:ext cx="5640070" cy="2194560"/>
        </p:xfrm>
        <a:graphic>
          <a:graphicData uri="http://schemas.openxmlformats.org/drawingml/2006/table">
            <a:tbl>
              <a:tblPr firstRow="1" firstCol="1" bandRow="1">
                <a:tableStyleId>{F40D4E7F-8B59-445C-A71C-921D0E7F3507}</a:tableStyleId>
              </a:tblPr>
              <a:tblGrid>
                <a:gridCol w="2671445">
                  <a:extLst>
                    <a:ext uri="{9D8B030D-6E8A-4147-A177-3AD203B41FA5}">
                      <a16:colId xmlns:a16="http://schemas.microsoft.com/office/drawing/2014/main" val="1565209586"/>
                    </a:ext>
                  </a:extLst>
                </a:gridCol>
                <a:gridCol w="2968625">
                  <a:extLst>
                    <a:ext uri="{9D8B030D-6E8A-4147-A177-3AD203B41FA5}">
                      <a16:colId xmlns:a16="http://schemas.microsoft.com/office/drawing/2014/main" val="606667240"/>
                    </a:ext>
                  </a:extLst>
                </a:gridCol>
              </a:tblGrid>
              <a:tr h="0">
                <a:tc gridSpan="2">
                  <a:txBody>
                    <a:bodyPr/>
                    <a:lstStyle/>
                    <a:p>
                      <a:pPr marL="0" marR="0" algn="ctr">
                        <a:spcBef>
                          <a:spcPts val="0"/>
                        </a:spcBef>
                        <a:spcAft>
                          <a:spcPts val="0"/>
                        </a:spcAft>
                      </a:pPr>
                      <a:r>
                        <a:rPr lang="en-US" sz="1600" dirty="0">
                          <a:solidFill>
                            <a:schemeClr val="accent6"/>
                          </a:solidFill>
                          <a:effectLst/>
                          <a:latin typeface="Times New Roman" panose="02020603050405020304" pitchFamily="18" charset="0"/>
                          <a:cs typeface="Times New Roman" panose="02020603050405020304" pitchFamily="18" charset="0"/>
                        </a:rPr>
                        <a:t>TPU </a:t>
                      </a:r>
                      <a:endParaRPr lang="en-US" sz="1600" dirty="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en-US"/>
                    </a:p>
                  </a:txBody>
                  <a:tcPr/>
                </a:tc>
                <a:extLst>
                  <a:ext uri="{0D108BD9-81ED-4DB2-BD59-A6C34878D82A}">
                    <a16:rowId xmlns:a16="http://schemas.microsoft.com/office/drawing/2014/main" val="2863596447"/>
                  </a:ext>
                </a:extLst>
              </a:tr>
              <a:tr h="0">
                <a:tc>
                  <a:txBody>
                    <a:bodyPr/>
                    <a:lstStyle/>
                    <a:p>
                      <a:pPr marL="0" marR="0" algn="ctr">
                        <a:spcBef>
                          <a:spcPts val="0"/>
                        </a:spcBef>
                        <a:spcAft>
                          <a:spcPts val="0"/>
                        </a:spcAft>
                      </a:pPr>
                      <a:r>
                        <a:rPr lang="en-US" sz="1600" dirty="0">
                          <a:solidFill>
                            <a:schemeClr val="accent6"/>
                          </a:solidFill>
                          <a:effectLst/>
                          <a:latin typeface="Times New Roman" panose="02020603050405020304" pitchFamily="18" charset="0"/>
                          <a:cs typeface="Times New Roman" panose="02020603050405020304" pitchFamily="18" charset="0"/>
                        </a:rPr>
                        <a:t>Layer height </a:t>
                      </a:r>
                      <a:endParaRPr lang="en-US" sz="1600" dirty="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solidFill>
                            <a:schemeClr val="accent6"/>
                          </a:solidFill>
                          <a:effectLst/>
                          <a:latin typeface="Times New Roman" panose="02020603050405020304" pitchFamily="18" charset="0"/>
                          <a:cs typeface="Times New Roman" panose="02020603050405020304" pitchFamily="18" charset="0"/>
                        </a:rPr>
                        <a:t>0.5mm</a:t>
                      </a:r>
                      <a:endParaRPr lang="en-US" sz="160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955174208"/>
                  </a:ext>
                </a:extLst>
              </a:tr>
              <a:tr h="0">
                <a:tc>
                  <a:txBody>
                    <a:bodyPr/>
                    <a:lstStyle/>
                    <a:p>
                      <a:pPr marL="0" marR="0" algn="ctr">
                        <a:spcBef>
                          <a:spcPts val="0"/>
                        </a:spcBef>
                        <a:spcAft>
                          <a:spcPts val="0"/>
                        </a:spcAft>
                      </a:pPr>
                      <a:r>
                        <a:rPr lang="en-US" sz="1600" dirty="0">
                          <a:solidFill>
                            <a:schemeClr val="accent6"/>
                          </a:solidFill>
                          <a:effectLst/>
                          <a:latin typeface="Times New Roman" panose="02020603050405020304" pitchFamily="18" charset="0"/>
                          <a:cs typeface="Times New Roman" panose="02020603050405020304" pitchFamily="18" charset="0"/>
                        </a:rPr>
                        <a:t>First layer height</a:t>
                      </a:r>
                      <a:endParaRPr lang="en-US" sz="1600" dirty="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solidFill>
                            <a:schemeClr val="accent6"/>
                          </a:solidFill>
                          <a:effectLst/>
                          <a:latin typeface="Times New Roman" panose="02020603050405020304" pitchFamily="18" charset="0"/>
                          <a:cs typeface="Times New Roman" panose="02020603050405020304" pitchFamily="18" charset="0"/>
                        </a:rPr>
                        <a:t>0.5mm</a:t>
                      </a:r>
                      <a:endParaRPr lang="en-US" sz="1600" dirty="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485864116"/>
                  </a:ext>
                </a:extLst>
              </a:tr>
              <a:tr h="0">
                <a:tc>
                  <a:txBody>
                    <a:bodyPr/>
                    <a:lstStyle/>
                    <a:p>
                      <a:pPr marL="0" marR="0" algn="ctr">
                        <a:spcBef>
                          <a:spcPts val="0"/>
                        </a:spcBef>
                        <a:spcAft>
                          <a:spcPts val="0"/>
                        </a:spcAft>
                      </a:pPr>
                      <a:r>
                        <a:rPr lang="en-US" sz="1600">
                          <a:solidFill>
                            <a:schemeClr val="accent6"/>
                          </a:solidFill>
                          <a:effectLst/>
                          <a:latin typeface="Times New Roman" panose="02020603050405020304" pitchFamily="18" charset="0"/>
                          <a:cs typeface="Times New Roman" panose="02020603050405020304" pitchFamily="18" charset="0"/>
                        </a:rPr>
                        <a:t>Speed </a:t>
                      </a:r>
                      <a:endParaRPr lang="en-US" sz="160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dirty="0">
                          <a:solidFill>
                            <a:schemeClr val="accent6"/>
                          </a:solidFill>
                          <a:effectLst/>
                          <a:latin typeface="Times New Roman" panose="02020603050405020304" pitchFamily="18" charset="0"/>
                          <a:cs typeface="Times New Roman" panose="02020603050405020304" pitchFamily="18" charset="0"/>
                        </a:rPr>
                        <a:t>6mm/s</a:t>
                      </a:r>
                      <a:endParaRPr lang="en-US" sz="1600" dirty="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88803568"/>
                  </a:ext>
                </a:extLst>
              </a:tr>
              <a:tr h="0">
                <a:tc>
                  <a:txBody>
                    <a:bodyPr/>
                    <a:lstStyle/>
                    <a:p>
                      <a:pPr marL="0" marR="0" algn="ctr">
                        <a:spcBef>
                          <a:spcPts val="0"/>
                        </a:spcBef>
                        <a:spcAft>
                          <a:spcPts val="0"/>
                        </a:spcAft>
                      </a:pPr>
                      <a:r>
                        <a:rPr lang="en-US" sz="1600" dirty="0">
                          <a:solidFill>
                            <a:schemeClr val="accent6"/>
                          </a:solidFill>
                          <a:effectLst/>
                          <a:latin typeface="Times New Roman" panose="02020603050405020304" pitchFamily="18" charset="0"/>
                          <a:cs typeface="Times New Roman" panose="02020603050405020304" pitchFamily="18" charset="0"/>
                        </a:rPr>
                        <a:t>Extrusion multiplier </a:t>
                      </a:r>
                      <a:endParaRPr lang="en-US" sz="1600" dirty="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dirty="0">
                          <a:solidFill>
                            <a:schemeClr val="accent6"/>
                          </a:solidFill>
                          <a:effectLst/>
                          <a:latin typeface="Times New Roman" panose="02020603050405020304" pitchFamily="18" charset="0"/>
                          <a:cs typeface="Times New Roman" panose="02020603050405020304" pitchFamily="18" charset="0"/>
                        </a:rPr>
                        <a:t>1.2mm/s</a:t>
                      </a:r>
                      <a:endParaRPr lang="en-US" sz="1600" dirty="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69832722"/>
                  </a:ext>
                </a:extLst>
              </a:tr>
              <a:tr h="0">
                <a:tc>
                  <a:txBody>
                    <a:bodyPr/>
                    <a:lstStyle/>
                    <a:p>
                      <a:pPr marL="0" marR="0" algn="ctr">
                        <a:spcBef>
                          <a:spcPts val="0"/>
                        </a:spcBef>
                        <a:spcAft>
                          <a:spcPts val="0"/>
                        </a:spcAft>
                      </a:pPr>
                      <a:r>
                        <a:rPr lang="en-US" sz="1600" dirty="0">
                          <a:solidFill>
                            <a:schemeClr val="accent6"/>
                          </a:solidFill>
                          <a:effectLst/>
                          <a:latin typeface="Times New Roman" panose="02020603050405020304" pitchFamily="18" charset="0"/>
                          <a:cs typeface="Times New Roman" panose="02020603050405020304" pitchFamily="18" charset="0"/>
                        </a:rPr>
                        <a:t>Nozzle Temperature </a:t>
                      </a:r>
                      <a:endParaRPr lang="en-US" sz="1600" dirty="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dirty="0">
                          <a:solidFill>
                            <a:schemeClr val="accent6"/>
                          </a:solidFill>
                          <a:effectLst/>
                          <a:latin typeface="Times New Roman" panose="02020603050405020304" pitchFamily="18" charset="0"/>
                          <a:cs typeface="Times New Roman" panose="02020603050405020304" pitchFamily="18" charset="0"/>
                        </a:rPr>
                        <a:t>180 C</a:t>
                      </a:r>
                      <a:endParaRPr lang="en-US" sz="1600" dirty="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02090732"/>
                  </a:ext>
                </a:extLst>
              </a:tr>
              <a:tr h="0">
                <a:tc>
                  <a:txBody>
                    <a:bodyPr/>
                    <a:lstStyle/>
                    <a:p>
                      <a:pPr marL="0" marR="0" algn="ctr">
                        <a:spcBef>
                          <a:spcPts val="0"/>
                        </a:spcBef>
                        <a:spcAft>
                          <a:spcPts val="0"/>
                        </a:spcAft>
                      </a:pPr>
                      <a:r>
                        <a:rPr lang="en-US" sz="1600">
                          <a:solidFill>
                            <a:schemeClr val="accent6"/>
                          </a:solidFill>
                          <a:effectLst/>
                          <a:latin typeface="Times New Roman" panose="02020603050405020304" pitchFamily="18" charset="0"/>
                          <a:cs typeface="Times New Roman" panose="02020603050405020304" pitchFamily="18" charset="0"/>
                        </a:rPr>
                        <a:t>Bed Temperature </a:t>
                      </a:r>
                      <a:endParaRPr lang="en-US" sz="160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dirty="0">
                          <a:solidFill>
                            <a:schemeClr val="accent6"/>
                          </a:solidFill>
                          <a:effectLst/>
                          <a:latin typeface="Times New Roman" panose="02020603050405020304" pitchFamily="18" charset="0"/>
                          <a:cs typeface="Times New Roman" panose="02020603050405020304" pitchFamily="18" charset="0"/>
                        </a:rPr>
                        <a:t>65-70 C</a:t>
                      </a:r>
                      <a:endParaRPr lang="en-US" sz="1600" dirty="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87949883"/>
                  </a:ext>
                </a:extLst>
              </a:tr>
              <a:tr h="0">
                <a:tc>
                  <a:txBody>
                    <a:bodyPr/>
                    <a:lstStyle/>
                    <a:p>
                      <a:pPr marL="0" marR="0" algn="ctr">
                        <a:spcBef>
                          <a:spcPts val="0"/>
                        </a:spcBef>
                        <a:spcAft>
                          <a:spcPts val="0"/>
                        </a:spcAft>
                      </a:pPr>
                      <a:r>
                        <a:rPr lang="en-US" sz="1600">
                          <a:solidFill>
                            <a:schemeClr val="accent6"/>
                          </a:solidFill>
                          <a:effectLst/>
                          <a:latin typeface="Times New Roman" panose="02020603050405020304" pitchFamily="18" charset="0"/>
                          <a:cs typeface="Times New Roman" panose="02020603050405020304" pitchFamily="18" charset="0"/>
                        </a:rPr>
                        <a:t>Nozzle diameter</a:t>
                      </a:r>
                      <a:endParaRPr lang="en-US" sz="160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dirty="0">
                          <a:solidFill>
                            <a:schemeClr val="accent6"/>
                          </a:solidFill>
                          <a:effectLst/>
                          <a:latin typeface="Times New Roman" panose="02020603050405020304" pitchFamily="18" charset="0"/>
                          <a:cs typeface="Times New Roman" panose="02020603050405020304" pitchFamily="18" charset="0"/>
                        </a:rPr>
                        <a:t>0.4 mm</a:t>
                      </a:r>
                      <a:endParaRPr lang="en-US" sz="1600" dirty="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644891712"/>
                  </a:ext>
                </a:extLst>
              </a:tr>
              <a:tr h="0">
                <a:tc>
                  <a:txBody>
                    <a:bodyPr/>
                    <a:lstStyle/>
                    <a:p>
                      <a:pPr marL="0" marR="0" algn="ctr">
                        <a:spcBef>
                          <a:spcPts val="0"/>
                        </a:spcBef>
                        <a:spcAft>
                          <a:spcPts val="0"/>
                        </a:spcAft>
                      </a:pPr>
                      <a:r>
                        <a:rPr lang="en-US" sz="1600">
                          <a:solidFill>
                            <a:schemeClr val="accent6"/>
                          </a:solidFill>
                          <a:effectLst/>
                          <a:latin typeface="Times New Roman" panose="02020603050405020304" pitchFamily="18" charset="0"/>
                          <a:cs typeface="Times New Roman" panose="02020603050405020304" pitchFamily="18" charset="0"/>
                        </a:rPr>
                        <a:t>E-step</a:t>
                      </a:r>
                      <a:endParaRPr lang="en-US" sz="160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dirty="0">
                          <a:solidFill>
                            <a:schemeClr val="accent6"/>
                          </a:solidFill>
                          <a:effectLst/>
                          <a:latin typeface="Times New Roman" panose="02020603050405020304" pitchFamily="18" charset="0"/>
                          <a:cs typeface="Times New Roman" panose="02020603050405020304" pitchFamily="18" charset="0"/>
                        </a:rPr>
                        <a:t>1225 rev/mm</a:t>
                      </a:r>
                      <a:endParaRPr lang="en-US" sz="1600" dirty="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210348825"/>
                  </a:ext>
                </a:extLst>
              </a:tr>
            </a:tbl>
          </a:graphicData>
        </a:graphic>
      </p:graphicFrame>
      <p:sp>
        <p:nvSpPr>
          <p:cNvPr id="7" name="Oval 6">
            <a:extLst>
              <a:ext uri="{FF2B5EF4-FFF2-40B4-BE49-F238E27FC236}">
                <a16:creationId xmlns:a16="http://schemas.microsoft.com/office/drawing/2014/main" id="{F826DA95-8769-4C53-86D8-57A32D8BD523}"/>
              </a:ext>
            </a:extLst>
          </p:cNvPr>
          <p:cNvSpPr/>
          <p:nvPr/>
        </p:nvSpPr>
        <p:spPr>
          <a:xfrm>
            <a:off x="8514055" y="4716379"/>
            <a:ext cx="348062" cy="343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EF038653-3744-4313-8782-FD7B7B44FCD6}"/>
              </a:ext>
            </a:extLst>
          </p:cNvPr>
          <p:cNvSpPr txBox="1"/>
          <p:nvPr/>
        </p:nvSpPr>
        <p:spPr>
          <a:xfrm>
            <a:off x="8497802" y="4704310"/>
            <a:ext cx="396190" cy="338554"/>
          </a:xfrm>
          <a:prstGeom prst="rect">
            <a:avLst/>
          </a:prstGeom>
          <a:noFill/>
        </p:spPr>
        <p:txBody>
          <a:bodyPr wrap="square" rtlCol="0">
            <a:spAutoFit/>
          </a:bodyPr>
          <a:lstStyle/>
          <a:p>
            <a:r>
              <a:rPr lang="en-US" sz="1600" dirty="0">
                <a:solidFill>
                  <a:schemeClr val="accent6"/>
                </a:solidFill>
                <a:latin typeface="Times New Roman" panose="02020603050405020304" pitchFamily="18" charset="0"/>
                <a:cs typeface="Times New Roman" panose="02020603050405020304" pitchFamily="18" charset="0"/>
              </a:rPr>
              <a:t>10</a:t>
            </a:r>
          </a:p>
        </p:txBody>
      </p:sp>
    </p:spTree>
    <p:extLst>
      <p:ext uri="{BB962C8B-B14F-4D97-AF65-F5344CB8AC3E}">
        <p14:creationId xmlns:p14="http://schemas.microsoft.com/office/powerpoint/2010/main" val="27378383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36"/>
        <p:cNvGrpSpPr/>
        <p:nvPr/>
      </p:nvGrpSpPr>
      <p:grpSpPr>
        <a:xfrm>
          <a:off x="0" y="0"/>
          <a:ext cx="0" cy="0"/>
          <a:chOff x="0" y="0"/>
          <a:chExt cx="0" cy="0"/>
        </a:xfrm>
      </p:grpSpPr>
      <p:sp>
        <p:nvSpPr>
          <p:cNvPr id="638" name="Google Shape;638;p54"/>
          <p:cNvSpPr txBox="1">
            <a:spLocks noGrp="1"/>
          </p:cNvSpPr>
          <p:nvPr>
            <p:ph type="subTitle" idx="1"/>
          </p:nvPr>
        </p:nvSpPr>
        <p:spPr>
          <a:xfrm>
            <a:off x="152400" y="1087176"/>
            <a:ext cx="8014855" cy="1177574"/>
          </a:xfrm>
          <a:prstGeom prst="rect">
            <a:avLst/>
          </a:prstGeom>
        </p:spPr>
        <p:txBody>
          <a:bodyPr spcFirstLastPara="1" wrap="square" lIns="91425" tIns="91425" rIns="91425" bIns="91425" anchor="t" anchorCtr="0">
            <a:noAutofit/>
          </a:bodyPr>
          <a:lstStyle/>
          <a:p>
            <a:r>
              <a:rPr lang="en-US" sz="1800" dirty="0">
                <a:solidFill>
                  <a:schemeClr val="accent6"/>
                </a:solidFill>
                <a:latin typeface="Times New Roman" panose="02020603050405020304" pitchFamily="18" charset="0"/>
                <a:cs typeface="Times New Roman" panose="02020603050405020304" pitchFamily="18" charset="0"/>
              </a:rPr>
              <a:t>     Printing sample :</a:t>
            </a:r>
          </a:p>
          <a:p>
            <a:r>
              <a:rPr lang="en-US" sz="1600" dirty="0">
                <a:solidFill>
                  <a:schemeClr val="accent6"/>
                </a:solidFill>
                <a:latin typeface="Times New Roman" panose="02020603050405020304" pitchFamily="18" charset="0"/>
                <a:cs typeface="Times New Roman" panose="02020603050405020304" pitchFamily="18" charset="0"/>
              </a:rPr>
              <a:t>      The figure below shows the printing sample using TPU material. </a:t>
            </a:r>
            <a:endParaRPr sz="1600" dirty="0">
              <a:solidFill>
                <a:schemeClr val="accent6"/>
              </a:solidFill>
              <a:latin typeface="Times New Roman" panose="02020603050405020304" pitchFamily="18" charset="0"/>
              <a:cs typeface="Times New Roman" panose="02020603050405020304" pitchFamily="18" charset="0"/>
            </a:endParaRPr>
          </a:p>
        </p:txBody>
      </p:sp>
      <p:pic>
        <p:nvPicPr>
          <p:cNvPr id="640" name="Google Shape;640;p54"/>
          <p:cNvPicPr preferRelativeResize="0"/>
          <p:nvPr/>
        </p:nvPicPr>
        <p:blipFill rotWithShape="1">
          <a:blip r:embed="rId3">
            <a:alphaModFix/>
          </a:blip>
          <a:srcRect t="49" b="49"/>
          <a:stretch/>
        </p:blipFill>
        <p:spPr>
          <a:xfrm rot="-1433197">
            <a:off x="7747947" y="3691488"/>
            <a:ext cx="1720392" cy="2904023"/>
          </a:xfrm>
          <a:prstGeom prst="rect">
            <a:avLst/>
          </a:prstGeom>
          <a:noFill/>
          <a:ln>
            <a:noFill/>
          </a:ln>
        </p:spPr>
      </p:pic>
      <p:cxnSp>
        <p:nvCxnSpPr>
          <p:cNvPr id="6" name="Straight Connector 5">
            <a:extLst>
              <a:ext uri="{FF2B5EF4-FFF2-40B4-BE49-F238E27FC236}">
                <a16:creationId xmlns:a16="http://schemas.microsoft.com/office/drawing/2014/main" id="{EA6FD4AE-0C8E-45E2-A5C3-1AD3DF88C42D}"/>
              </a:ext>
            </a:extLst>
          </p:cNvPr>
          <p:cNvCxnSpPr>
            <a:cxnSpLocks/>
          </p:cNvCxnSpPr>
          <p:nvPr/>
        </p:nvCxnSpPr>
        <p:spPr>
          <a:xfrm flipH="1">
            <a:off x="0" y="1018997"/>
            <a:ext cx="9144001"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7A8B5DA7-0B48-40D8-9B9E-C56E0E656C3D}"/>
              </a:ext>
            </a:extLst>
          </p:cNvPr>
          <p:cNvSpPr/>
          <p:nvPr/>
        </p:nvSpPr>
        <p:spPr>
          <a:xfrm>
            <a:off x="720000" y="557332"/>
            <a:ext cx="2906565" cy="461665"/>
          </a:xfrm>
          <a:prstGeom prst="rect">
            <a:avLst/>
          </a:prstGeom>
        </p:spPr>
        <p:txBody>
          <a:bodyPr wrap="none">
            <a:spAutoFit/>
          </a:bodyPr>
          <a:lstStyle/>
          <a:p>
            <a:r>
              <a:rPr lang="en-US" sz="2400" b="1" dirty="0">
                <a:solidFill>
                  <a:schemeClr val="accent6"/>
                </a:solidFill>
                <a:latin typeface="Times New Roman" panose="02020603050405020304" pitchFamily="18" charset="0"/>
                <a:cs typeface="Times New Roman" panose="02020603050405020304" pitchFamily="18" charset="0"/>
              </a:rPr>
              <a:t>Results and Analysis</a:t>
            </a:r>
            <a:endParaRPr lang="en-US" sz="2400" b="1" dirty="0"/>
          </a:p>
        </p:txBody>
      </p:sp>
      <p:pic>
        <p:nvPicPr>
          <p:cNvPr id="8" name="Picture 7">
            <a:extLst>
              <a:ext uri="{FF2B5EF4-FFF2-40B4-BE49-F238E27FC236}">
                <a16:creationId xmlns:a16="http://schemas.microsoft.com/office/drawing/2014/main" id="{E9A4BCB1-6F88-4876-843F-ADC2AB6E1843}"/>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630749" y="2113684"/>
            <a:ext cx="1757045" cy="234315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9" name="Picture 8">
            <a:extLst>
              <a:ext uri="{FF2B5EF4-FFF2-40B4-BE49-F238E27FC236}">
                <a16:creationId xmlns:a16="http://schemas.microsoft.com/office/drawing/2014/main" id="{8DEB6B99-8EFC-421C-B9B3-DCA529FFAF94}"/>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2832589" y="2111034"/>
            <a:ext cx="1771650" cy="23622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0" name="Picture 9">
            <a:extLst>
              <a:ext uri="{FF2B5EF4-FFF2-40B4-BE49-F238E27FC236}">
                <a16:creationId xmlns:a16="http://schemas.microsoft.com/office/drawing/2014/main" id="{BCC134C7-5467-4BB4-B9D2-8603882F3768}"/>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5067983" y="2104159"/>
            <a:ext cx="2962275" cy="222123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1" name="Oval 10">
            <a:extLst>
              <a:ext uri="{FF2B5EF4-FFF2-40B4-BE49-F238E27FC236}">
                <a16:creationId xmlns:a16="http://schemas.microsoft.com/office/drawing/2014/main" id="{68DEF04B-AA31-4736-BB86-7977EED7B6CA}"/>
              </a:ext>
            </a:extLst>
          </p:cNvPr>
          <p:cNvSpPr/>
          <p:nvPr/>
        </p:nvSpPr>
        <p:spPr>
          <a:xfrm>
            <a:off x="8514055" y="4716379"/>
            <a:ext cx="348062" cy="343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357B9F78-F530-4798-8EA6-6B166DE94E66}"/>
              </a:ext>
            </a:extLst>
          </p:cNvPr>
          <p:cNvSpPr txBox="1"/>
          <p:nvPr/>
        </p:nvSpPr>
        <p:spPr>
          <a:xfrm>
            <a:off x="8497802" y="4704310"/>
            <a:ext cx="396190" cy="338554"/>
          </a:xfrm>
          <a:prstGeom prst="rect">
            <a:avLst/>
          </a:prstGeom>
          <a:noFill/>
        </p:spPr>
        <p:txBody>
          <a:bodyPr wrap="square" rtlCol="0">
            <a:spAutoFit/>
          </a:bodyPr>
          <a:lstStyle/>
          <a:p>
            <a:r>
              <a:rPr lang="en-US" sz="1600" dirty="0">
                <a:solidFill>
                  <a:schemeClr val="accent6"/>
                </a:solidFill>
                <a:latin typeface="Times New Roman" panose="02020603050405020304" pitchFamily="18" charset="0"/>
                <a:cs typeface="Times New Roman" panose="02020603050405020304" pitchFamily="18" charset="0"/>
              </a:rPr>
              <a:t>11</a:t>
            </a:r>
          </a:p>
        </p:txBody>
      </p:sp>
    </p:spTree>
    <p:extLst>
      <p:ext uri="{BB962C8B-B14F-4D97-AF65-F5344CB8AC3E}">
        <p14:creationId xmlns:p14="http://schemas.microsoft.com/office/powerpoint/2010/main" val="15018803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94"/>
        <p:cNvGrpSpPr/>
        <p:nvPr/>
      </p:nvGrpSpPr>
      <p:grpSpPr>
        <a:xfrm>
          <a:off x="0" y="0"/>
          <a:ext cx="0" cy="0"/>
          <a:chOff x="0" y="0"/>
          <a:chExt cx="0" cy="0"/>
        </a:xfrm>
      </p:grpSpPr>
      <p:sp>
        <p:nvSpPr>
          <p:cNvPr id="595" name="Google Shape;595;p50"/>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lvl="0" algn="l"/>
            <a:r>
              <a:rPr lang="en-US" sz="2400" b="1" dirty="0">
                <a:solidFill>
                  <a:schemeClr val="accent6"/>
                </a:solidFill>
                <a:latin typeface="Times New Roman" panose="02020603050405020304" pitchFamily="18" charset="0"/>
                <a:cs typeface="Times New Roman" panose="02020603050405020304" pitchFamily="18" charset="0"/>
              </a:rPr>
              <a:t>Results and Analysis</a:t>
            </a:r>
            <a:endParaRPr sz="2400" b="1" dirty="0">
              <a:solidFill>
                <a:schemeClr val="accent6"/>
              </a:solidFill>
            </a:endParaRPr>
          </a:p>
        </p:txBody>
      </p:sp>
      <p:sp>
        <p:nvSpPr>
          <p:cNvPr id="599" name="Google Shape;599;p50"/>
          <p:cNvSpPr txBox="1"/>
          <p:nvPr/>
        </p:nvSpPr>
        <p:spPr>
          <a:xfrm>
            <a:off x="764400" y="1165274"/>
            <a:ext cx="7615200" cy="3289842"/>
          </a:xfrm>
          <a:prstGeom prst="rect">
            <a:avLst/>
          </a:prstGeom>
          <a:noFill/>
          <a:ln>
            <a:noFill/>
          </a:ln>
        </p:spPr>
        <p:txBody>
          <a:bodyPr spcFirstLastPara="1" wrap="square" lIns="91425" tIns="91425" rIns="91425" bIns="91425" anchor="t" anchorCtr="0">
            <a:noAutofit/>
          </a:bodyPr>
          <a:lstStyle/>
          <a:p>
            <a:r>
              <a:rPr lang="en-US" sz="2000" dirty="0">
                <a:solidFill>
                  <a:schemeClr val="accent6"/>
                </a:solidFill>
                <a:latin typeface="Times New Roman" panose="02020603050405020304" pitchFamily="18" charset="0"/>
                <a:cs typeface="Times New Roman" panose="02020603050405020304" pitchFamily="18" charset="0"/>
              </a:rPr>
              <a:t>Printed materials and printing parameters:</a:t>
            </a:r>
          </a:p>
          <a:p>
            <a:pPr marL="285750" indent="-285750">
              <a:buClr>
                <a:schemeClr val="accent6"/>
              </a:buClr>
              <a:buFont typeface="Arial" panose="020B0604020202020204" pitchFamily="34" charset="0"/>
              <a:buChar char="•"/>
            </a:pPr>
            <a:r>
              <a:rPr lang="en-US" sz="1600" dirty="0">
                <a:solidFill>
                  <a:schemeClr val="accent6"/>
                </a:solidFill>
                <a:latin typeface="Times New Roman" panose="02020603050405020304" pitchFamily="18" charset="0"/>
                <a:cs typeface="Times New Roman" panose="02020603050405020304" pitchFamily="18" charset="0"/>
              </a:rPr>
              <a:t>2% lidocaine 98% </a:t>
            </a:r>
            <a:r>
              <a:rPr lang="en-US" sz="1600" dirty="0" err="1">
                <a:solidFill>
                  <a:schemeClr val="accent6"/>
                </a:solidFill>
                <a:latin typeface="Times New Roman" panose="02020603050405020304" pitchFamily="18" charset="0"/>
                <a:cs typeface="Times New Roman" panose="02020603050405020304" pitchFamily="18" charset="0"/>
              </a:rPr>
              <a:t>witepsol</a:t>
            </a:r>
            <a:endParaRPr lang="en-US" sz="1600" dirty="0">
              <a:solidFill>
                <a:schemeClr val="accent6"/>
              </a:solidFill>
              <a:latin typeface="Times New Roman" panose="02020603050405020304" pitchFamily="18" charset="0"/>
              <a:cs typeface="Times New Roman" panose="02020603050405020304" pitchFamily="18" charset="0"/>
            </a:endParaRPr>
          </a:p>
          <a:p>
            <a:pPr>
              <a:buClr>
                <a:schemeClr val="accent6"/>
              </a:buClr>
            </a:pPr>
            <a:r>
              <a:rPr lang="en-US" sz="1600" dirty="0">
                <a:solidFill>
                  <a:schemeClr val="accent6"/>
                </a:solidFill>
                <a:latin typeface="Times New Roman" panose="02020603050405020304" pitchFamily="18" charset="0"/>
                <a:cs typeface="Times New Roman" panose="02020603050405020304" pitchFamily="18" charset="0"/>
              </a:rPr>
              <a:t>After the mixture is ready, it is placed in the Hopper and then the nozzle temperature is set at 33 degrees, then the extruder is made for the substance through the screw rotation, and the material is pushed to the Cooling Throat and then to the nozzle. </a:t>
            </a:r>
          </a:p>
          <a:p>
            <a:pPr>
              <a:buClr>
                <a:schemeClr val="accent6"/>
              </a:buClr>
            </a:pPr>
            <a:endParaRPr lang="en-US" sz="1600" dirty="0">
              <a:solidFill>
                <a:schemeClr val="accent6"/>
              </a:solidFill>
              <a:latin typeface="Times New Roman" panose="02020603050405020304" pitchFamily="18" charset="0"/>
              <a:cs typeface="Times New Roman" panose="02020603050405020304" pitchFamily="18" charset="0"/>
            </a:endParaRPr>
          </a:p>
          <a:p>
            <a:pPr>
              <a:buClr>
                <a:schemeClr val="accent6"/>
              </a:buClr>
            </a:pPr>
            <a:endParaRPr lang="en-US" sz="1600" u="sng" dirty="0">
              <a:solidFill>
                <a:schemeClr val="accent6"/>
              </a:solidFill>
              <a:latin typeface="Times New Roman" panose="02020603050405020304" pitchFamily="18" charset="0"/>
              <a:cs typeface="Times New Roman" panose="02020603050405020304" pitchFamily="18" charset="0"/>
            </a:endParaRPr>
          </a:p>
          <a:p>
            <a:pPr>
              <a:buClr>
                <a:schemeClr val="accent6"/>
              </a:buClr>
            </a:pPr>
            <a:endParaRPr lang="en-US" sz="1600" dirty="0">
              <a:solidFill>
                <a:schemeClr val="accent6"/>
              </a:solidFill>
              <a:latin typeface="Times New Roman" panose="02020603050405020304" pitchFamily="18" charset="0"/>
              <a:cs typeface="Times New Roman" panose="02020603050405020304" pitchFamily="18" charset="0"/>
            </a:endParaRPr>
          </a:p>
          <a:p>
            <a:endParaRPr lang="en-US" sz="2000" dirty="0">
              <a:solidFill>
                <a:schemeClr val="accent6"/>
              </a:solidFill>
              <a:latin typeface="Times New Roman" panose="02020603050405020304" pitchFamily="18" charset="0"/>
              <a:cs typeface="Times New Roman" panose="02020603050405020304" pitchFamily="18" charset="0"/>
            </a:endParaRPr>
          </a:p>
          <a:p>
            <a:endParaRPr lang="en-US" sz="2000" dirty="0">
              <a:solidFill>
                <a:schemeClr val="accent6"/>
              </a:solidFill>
              <a:latin typeface="Times New Roman" panose="02020603050405020304" pitchFamily="18" charset="0"/>
              <a:cs typeface="Times New Roman" panose="02020603050405020304" pitchFamily="18" charset="0"/>
            </a:endParaRPr>
          </a:p>
          <a:p>
            <a:r>
              <a:rPr lang="en-US" sz="2000" dirty="0">
                <a:solidFill>
                  <a:schemeClr val="accent6"/>
                </a:solidFill>
                <a:latin typeface="Times New Roman" panose="02020603050405020304" pitchFamily="18" charset="0"/>
                <a:cs typeface="Times New Roman" panose="02020603050405020304" pitchFamily="18" charset="0"/>
              </a:rPr>
              <a:t> </a:t>
            </a:r>
          </a:p>
        </p:txBody>
      </p:sp>
      <p:cxnSp>
        <p:nvCxnSpPr>
          <p:cNvPr id="8" name="Straight Connector 7">
            <a:extLst>
              <a:ext uri="{FF2B5EF4-FFF2-40B4-BE49-F238E27FC236}">
                <a16:creationId xmlns:a16="http://schemas.microsoft.com/office/drawing/2014/main" id="{A91C0986-C340-4D98-A635-94E1BE2C6530}"/>
              </a:ext>
            </a:extLst>
          </p:cNvPr>
          <p:cNvCxnSpPr>
            <a:cxnSpLocks/>
          </p:cNvCxnSpPr>
          <p:nvPr/>
        </p:nvCxnSpPr>
        <p:spPr>
          <a:xfrm flipH="1">
            <a:off x="0" y="1018997"/>
            <a:ext cx="9144001"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aphicFrame>
        <p:nvGraphicFramePr>
          <p:cNvPr id="2" name="Table 1">
            <a:extLst>
              <a:ext uri="{FF2B5EF4-FFF2-40B4-BE49-F238E27FC236}">
                <a16:creationId xmlns:a16="http://schemas.microsoft.com/office/drawing/2014/main" id="{BCCCC672-E7A6-45DB-924A-2C2BDB3DEEFB}"/>
              </a:ext>
            </a:extLst>
          </p:cNvPr>
          <p:cNvGraphicFramePr>
            <a:graphicFrameLocks noGrp="1"/>
          </p:cNvGraphicFramePr>
          <p:nvPr>
            <p:extLst>
              <p:ext uri="{D42A27DB-BD31-4B8C-83A1-F6EECF244321}">
                <p14:modId xmlns:p14="http://schemas.microsoft.com/office/powerpoint/2010/main" val="4061444015"/>
              </p:ext>
            </p:extLst>
          </p:nvPr>
        </p:nvGraphicFramePr>
        <p:xfrm>
          <a:off x="1311954" y="2747755"/>
          <a:ext cx="5640070" cy="1950720"/>
        </p:xfrm>
        <a:graphic>
          <a:graphicData uri="http://schemas.openxmlformats.org/drawingml/2006/table">
            <a:tbl>
              <a:tblPr firstRow="1" firstCol="1" bandRow="1">
                <a:tableStyleId>{F40D4E7F-8B59-445C-A71C-921D0E7F3507}</a:tableStyleId>
              </a:tblPr>
              <a:tblGrid>
                <a:gridCol w="2671445">
                  <a:extLst>
                    <a:ext uri="{9D8B030D-6E8A-4147-A177-3AD203B41FA5}">
                      <a16:colId xmlns:a16="http://schemas.microsoft.com/office/drawing/2014/main" val="2493285128"/>
                    </a:ext>
                  </a:extLst>
                </a:gridCol>
                <a:gridCol w="2968625">
                  <a:extLst>
                    <a:ext uri="{9D8B030D-6E8A-4147-A177-3AD203B41FA5}">
                      <a16:colId xmlns:a16="http://schemas.microsoft.com/office/drawing/2014/main" val="1531809340"/>
                    </a:ext>
                  </a:extLst>
                </a:gridCol>
              </a:tblGrid>
              <a:tr h="0">
                <a:tc gridSpan="2">
                  <a:txBody>
                    <a:bodyPr/>
                    <a:lstStyle/>
                    <a:p>
                      <a:pPr marL="0" marR="0" indent="-114300" algn="ctr">
                        <a:spcBef>
                          <a:spcPts val="0"/>
                        </a:spcBef>
                        <a:spcAft>
                          <a:spcPts val="0"/>
                        </a:spcAft>
                      </a:pPr>
                      <a:r>
                        <a:rPr lang="en-US" sz="1600" dirty="0">
                          <a:solidFill>
                            <a:schemeClr val="accent6"/>
                          </a:solidFill>
                          <a:effectLst/>
                          <a:latin typeface="Times New Roman" panose="02020603050405020304" pitchFamily="18" charset="0"/>
                          <a:cs typeface="Times New Roman" panose="02020603050405020304" pitchFamily="18" charset="0"/>
                        </a:rPr>
                        <a:t>Solid and shell 2% lidocaine 98% </a:t>
                      </a:r>
                      <a:r>
                        <a:rPr lang="en-US" sz="1600" dirty="0" err="1">
                          <a:solidFill>
                            <a:schemeClr val="accent6"/>
                          </a:solidFill>
                          <a:effectLst/>
                          <a:latin typeface="Times New Roman" panose="02020603050405020304" pitchFamily="18" charset="0"/>
                          <a:cs typeface="Times New Roman" panose="02020603050405020304" pitchFamily="18" charset="0"/>
                        </a:rPr>
                        <a:t>witepsol</a:t>
                      </a:r>
                      <a:endParaRPr lang="en-US" sz="1600" dirty="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en-US"/>
                    </a:p>
                  </a:txBody>
                  <a:tcPr/>
                </a:tc>
                <a:extLst>
                  <a:ext uri="{0D108BD9-81ED-4DB2-BD59-A6C34878D82A}">
                    <a16:rowId xmlns:a16="http://schemas.microsoft.com/office/drawing/2014/main" val="3647633163"/>
                  </a:ext>
                </a:extLst>
              </a:tr>
              <a:tr h="0">
                <a:tc>
                  <a:txBody>
                    <a:bodyPr/>
                    <a:lstStyle/>
                    <a:p>
                      <a:pPr marL="0" marR="0" indent="-114300" algn="ctr">
                        <a:spcBef>
                          <a:spcPts val="0"/>
                        </a:spcBef>
                        <a:spcAft>
                          <a:spcPts val="0"/>
                        </a:spcAft>
                      </a:pPr>
                      <a:r>
                        <a:rPr lang="en-US" sz="1600" dirty="0">
                          <a:solidFill>
                            <a:schemeClr val="accent6"/>
                          </a:solidFill>
                          <a:effectLst/>
                          <a:latin typeface="Times New Roman" panose="02020603050405020304" pitchFamily="18" charset="0"/>
                          <a:cs typeface="Times New Roman" panose="02020603050405020304" pitchFamily="18" charset="0"/>
                        </a:rPr>
                        <a:t>Layer height</a:t>
                      </a:r>
                      <a:endParaRPr lang="en-US" sz="1600" dirty="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indent="-114300" algn="ctr">
                        <a:spcBef>
                          <a:spcPts val="0"/>
                        </a:spcBef>
                        <a:spcAft>
                          <a:spcPts val="0"/>
                        </a:spcAft>
                      </a:pPr>
                      <a:r>
                        <a:rPr lang="en-US" sz="1600">
                          <a:solidFill>
                            <a:schemeClr val="accent6"/>
                          </a:solidFill>
                          <a:effectLst/>
                          <a:latin typeface="Times New Roman" panose="02020603050405020304" pitchFamily="18" charset="0"/>
                          <a:cs typeface="Times New Roman" panose="02020603050405020304" pitchFamily="18" charset="0"/>
                        </a:rPr>
                        <a:t>0.6mm</a:t>
                      </a:r>
                      <a:endParaRPr lang="en-US" sz="160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71775852"/>
                  </a:ext>
                </a:extLst>
              </a:tr>
              <a:tr h="0">
                <a:tc>
                  <a:txBody>
                    <a:bodyPr/>
                    <a:lstStyle/>
                    <a:p>
                      <a:pPr marL="0" marR="0" indent="-114300" algn="ctr">
                        <a:spcBef>
                          <a:spcPts val="0"/>
                        </a:spcBef>
                        <a:spcAft>
                          <a:spcPts val="0"/>
                        </a:spcAft>
                      </a:pPr>
                      <a:r>
                        <a:rPr lang="en-US" sz="1600" dirty="0">
                          <a:solidFill>
                            <a:schemeClr val="accent6"/>
                          </a:solidFill>
                          <a:effectLst/>
                          <a:latin typeface="Times New Roman" panose="02020603050405020304" pitchFamily="18" charset="0"/>
                          <a:cs typeface="Times New Roman" panose="02020603050405020304" pitchFamily="18" charset="0"/>
                        </a:rPr>
                        <a:t>First layer height</a:t>
                      </a:r>
                      <a:endParaRPr lang="en-US" sz="1600" dirty="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indent="-114300" algn="ctr">
                        <a:spcBef>
                          <a:spcPts val="0"/>
                        </a:spcBef>
                        <a:spcAft>
                          <a:spcPts val="0"/>
                        </a:spcAft>
                      </a:pPr>
                      <a:r>
                        <a:rPr lang="en-US" sz="1600">
                          <a:solidFill>
                            <a:schemeClr val="accent6"/>
                          </a:solidFill>
                          <a:effectLst/>
                          <a:latin typeface="Times New Roman" panose="02020603050405020304" pitchFamily="18" charset="0"/>
                          <a:cs typeface="Times New Roman" panose="02020603050405020304" pitchFamily="18" charset="0"/>
                        </a:rPr>
                        <a:t>0.6mm</a:t>
                      </a:r>
                      <a:endParaRPr lang="en-US" sz="160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340663056"/>
                  </a:ext>
                </a:extLst>
              </a:tr>
              <a:tr h="0">
                <a:tc>
                  <a:txBody>
                    <a:bodyPr/>
                    <a:lstStyle/>
                    <a:p>
                      <a:pPr marL="0" marR="0" indent="-114300" algn="ctr">
                        <a:spcBef>
                          <a:spcPts val="0"/>
                        </a:spcBef>
                        <a:spcAft>
                          <a:spcPts val="0"/>
                        </a:spcAft>
                      </a:pPr>
                      <a:r>
                        <a:rPr lang="en-US" sz="1600" dirty="0">
                          <a:solidFill>
                            <a:schemeClr val="accent6"/>
                          </a:solidFill>
                          <a:effectLst/>
                          <a:latin typeface="Times New Roman" panose="02020603050405020304" pitchFamily="18" charset="0"/>
                          <a:cs typeface="Times New Roman" panose="02020603050405020304" pitchFamily="18" charset="0"/>
                        </a:rPr>
                        <a:t>Speed</a:t>
                      </a:r>
                      <a:endParaRPr lang="en-US" sz="1600" dirty="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indent="-114300" algn="ctr">
                        <a:spcBef>
                          <a:spcPts val="0"/>
                        </a:spcBef>
                        <a:spcAft>
                          <a:spcPts val="0"/>
                        </a:spcAft>
                      </a:pPr>
                      <a:r>
                        <a:rPr lang="en-US" sz="1600">
                          <a:solidFill>
                            <a:schemeClr val="accent6"/>
                          </a:solidFill>
                          <a:effectLst/>
                          <a:latin typeface="Times New Roman" panose="02020603050405020304" pitchFamily="18" charset="0"/>
                          <a:cs typeface="Times New Roman" panose="02020603050405020304" pitchFamily="18" charset="0"/>
                        </a:rPr>
                        <a:t>6mm/s</a:t>
                      </a:r>
                      <a:endParaRPr lang="en-US" sz="160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486638301"/>
                  </a:ext>
                </a:extLst>
              </a:tr>
              <a:tr h="0">
                <a:tc>
                  <a:txBody>
                    <a:bodyPr/>
                    <a:lstStyle/>
                    <a:p>
                      <a:pPr marL="0" marR="0" indent="-114300" algn="ctr">
                        <a:spcBef>
                          <a:spcPts val="0"/>
                        </a:spcBef>
                        <a:spcAft>
                          <a:spcPts val="0"/>
                        </a:spcAft>
                      </a:pPr>
                      <a:r>
                        <a:rPr lang="en-US" sz="1600">
                          <a:solidFill>
                            <a:schemeClr val="accent6"/>
                          </a:solidFill>
                          <a:effectLst/>
                          <a:latin typeface="Times New Roman" panose="02020603050405020304" pitchFamily="18" charset="0"/>
                          <a:cs typeface="Times New Roman" panose="02020603050405020304" pitchFamily="18" charset="0"/>
                        </a:rPr>
                        <a:t>Extrusion multiplier</a:t>
                      </a:r>
                      <a:endParaRPr lang="en-US" sz="160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indent="-114300" algn="ctr">
                        <a:spcBef>
                          <a:spcPts val="0"/>
                        </a:spcBef>
                        <a:spcAft>
                          <a:spcPts val="0"/>
                        </a:spcAft>
                      </a:pPr>
                      <a:r>
                        <a:rPr lang="en-US" sz="1600" dirty="0">
                          <a:solidFill>
                            <a:schemeClr val="accent6"/>
                          </a:solidFill>
                          <a:effectLst/>
                          <a:latin typeface="Times New Roman" panose="02020603050405020304" pitchFamily="18" charset="0"/>
                          <a:cs typeface="Times New Roman" panose="02020603050405020304" pitchFamily="18" charset="0"/>
                        </a:rPr>
                        <a:t>1mm/s</a:t>
                      </a:r>
                      <a:endParaRPr lang="en-US" sz="1600" dirty="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731848509"/>
                  </a:ext>
                </a:extLst>
              </a:tr>
              <a:tr h="0">
                <a:tc>
                  <a:txBody>
                    <a:bodyPr/>
                    <a:lstStyle/>
                    <a:p>
                      <a:pPr marL="0" marR="0" indent="-114300" algn="ctr">
                        <a:spcBef>
                          <a:spcPts val="0"/>
                        </a:spcBef>
                        <a:spcAft>
                          <a:spcPts val="0"/>
                        </a:spcAft>
                      </a:pPr>
                      <a:r>
                        <a:rPr lang="en-US" sz="1600">
                          <a:solidFill>
                            <a:schemeClr val="accent6"/>
                          </a:solidFill>
                          <a:effectLst/>
                          <a:latin typeface="Times New Roman" panose="02020603050405020304" pitchFamily="18" charset="0"/>
                          <a:cs typeface="Times New Roman" panose="02020603050405020304" pitchFamily="18" charset="0"/>
                        </a:rPr>
                        <a:t>Temperature</a:t>
                      </a:r>
                      <a:endParaRPr lang="en-US" sz="160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indent="-114300" algn="ctr">
                        <a:spcBef>
                          <a:spcPts val="0"/>
                        </a:spcBef>
                        <a:spcAft>
                          <a:spcPts val="0"/>
                        </a:spcAft>
                      </a:pPr>
                      <a:r>
                        <a:rPr lang="en-US" sz="1600" dirty="0">
                          <a:solidFill>
                            <a:schemeClr val="accent6"/>
                          </a:solidFill>
                          <a:effectLst/>
                          <a:latin typeface="Times New Roman" panose="02020603050405020304" pitchFamily="18" charset="0"/>
                          <a:cs typeface="Times New Roman" panose="02020603050405020304" pitchFamily="18" charset="0"/>
                        </a:rPr>
                        <a:t>33 C</a:t>
                      </a:r>
                      <a:endParaRPr lang="en-US" sz="1600" dirty="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04017284"/>
                  </a:ext>
                </a:extLst>
              </a:tr>
              <a:tr h="0">
                <a:tc>
                  <a:txBody>
                    <a:bodyPr/>
                    <a:lstStyle/>
                    <a:p>
                      <a:pPr marL="0" marR="0" indent="-114300" algn="ctr">
                        <a:spcBef>
                          <a:spcPts val="0"/>
                        </a:spcBef>
                        <a:spcAft>
                          <a:spcPts val="0"/>
                        </a:spcAft>
                      </a:pPr>
                      <a:r>
                        <a:rPr lang="en-US" sz="1600">
                          <a:solidFill>
                            <a:schemeClr val="accent6"/>
                          </a:solidFill>
                          <a:effectLst/>
                          <a:latin typeface="Times New Roman" panose="02020603050405020304" pitchFamily="18" charset="0"/>
                          <a:cs typeface="Times New Roman" panose="02020603050405020304" pitchFamily="18" charset="0"/>
                        </a:rPr>
                        <a:t>Nozzle diameter</a:t>
                      </a:r>
                      <a:endParaRPr lang="en-US" sz="160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indent="-114300" algn="ctr">
                        <a:spcBef>
                          <a:spcPts val="0"/>
                        </a:spcBef>
                        <a:spcAft>
                          <a:spcPts val="0"/>
                        </a:spcAft>
                      </a:pPr>
                      <a:r>
                        <a:rPr lang="en-US" sz="1600" dirty="0">
                          <a:solidFill>
                            <a:schemeClr val="accent6"/>
                          </a:solidFill>
                          <a:effectLst/>
                          <a:latin typeface="Times New Roman" panose="02020603050405020304" pitchFamily="18" charset="0"/>
                          <a:cs typeface="Times New Roman" panose="02020603050405020304" pitchFamily="18" charset="0"/>
                        </a:rPr>
                        <a:t>0.8 mm</a:t>
                      </a:r>
                      <a:endParaRPr lang="en-US" sz="1600" dirty="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582367423"/>
                  </a:ext>
                </a:extLst>
              </a:tr>
              <a:tr h="0">
                <a:tc>
                  <a:txBody>
                    <a:bodyPr/>
                    <a:lstStyle/>
                    <a:p>
                      <a:pPr marL="0" marR="0" indent="-114300" algn="ctr">
                        <a:spcBef>
                          <a:spcPts val="0"/>
                        </a:spcBef>
                        <a:spcAft>
                          <a:spcPts val="0"/>
                        </a:spcAft>
                      </a:pPr>
                      <a:r>
                        <a:rPr lang="en-US" sz="1600">
                          <a:solidFill>
                            <a:schemeClr val="accent6"/>
                          </a:solidFill>
                          <a:effectLst/>
                          <a:latin typeface="Times New Roman" panose="02020603050405020304" pitchFamily="18" charset="0"/>
                          <a:cs typeface="Times New Roman" panose="02020603050405020304" pitchFamily="18" charset="0"/>
                        </a:rPr>
                        <a:t>E-step</a:t>
                      </a:r>
                      <a:endParaRPr lang="en-US" sz="160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indent="-114300" algn="ctr">
                        <a:spcBef>
                          <a:spcPts val="0"/>
                        </a:spcBef>
                        <a:spcAft>
                          <a:spcPts val="0"/>
                        </a:spcAft>
                      </a:pPr>
                      <a:r>
                        <a:rPr lang="en-US" sz="1600" dirty="0">
                          <a:solidFill>
                            <a:schemeClr val="accent6"/>
                          </a:solidFill>
                          <a:effectLst/>
                          <a:latin typeface="Times New Roman" panose="02020603050405020304" pitchFamily="18" charset="0"/>
                          <a:cs typeface="Times New Roman" panose="02020603050405020304" pitchFamily="18" charset="0"/>
                        </a:rPr>
                        <a:t>1225 rev/mm</a:t>
                      </a:r>
                      <a:endParaRPr lang="en-US" sz="1600" dirty="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21297675"/>
                  </a:ext>
                </a:extLst>
              </a:tr>
            </a:tbl>
          </a:graphicData>
        </a:graphic>
      </p:graphicFrame>
      <p:sp>
        <p:nvSpPr>
          <p:cNvPr id="10" name="Oval 9">
            <a:extLst>
              <a:ext uri="{FF2B5EF4-FFF2-40B4-BE49-F238E27FC236}">
                <a16:creationId xmlns:a16="http://schemas.microsoft.com/office/drawing/2014/main" id="{692F5EA5-C4CC-4248-B4A2-72756CA3D697}"/>
              </a:ext>
            </a:extLst>
          </p:cNvPr>
          <p:cNvSpPr/>
          <p:nvPr/>
        </p:nvSpPr>
        <p:spPr>
          <a:xfrm>
            <a:off x="8514055" y="4716379"/>
            <a:ext cx="348062" cy="343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EFB989C-F0A4-4CCF-A26A-2411776CFFD9}"/>
              </a:ext>
            </a:extLst>
          </p:cNvPr>
          <p:cNvSpPr txBox="1"/>
          <p:nvPr/>
        </p:nvSpPr>
        <p:spPr>
          <a:xfrm>
            <a:off x="8497802" y="4704310"/>
            <a:ext cx="396190" cy="338554"/>
          </a:xfrm>
          <a:prstGeom prst="rect">
            <a:avLst/>
          </a:prstGeom>
          <a:noFill/>
        </p:spPr>
        <p:txBody>
          <a:bodyPr wrap="square" rtlCol="0">
            <a:spAutoFit/>
          </a:bodyPr>
          <a:lstStyle/>
          <a:p>
            <a:r>
              <a:rPr lang="en-US" sz="1600" dirty="0">
                <a:solidFill>
                  <a:schemeClr val="accent6"/>
                </a:solidFill>
                <a:latin typeface="Times New Roman" panose="02020603050405020304" pitchFamily="18" charset="0"/>
                <a:cs typeface="Times New Roman" panose="02020603050405020304" pitchFamily="18" charset="0"/>
              </a:rPr>
              <a:t>12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94"/>
        <p:cNvGrpSpPr/>
        <p:nvPr/>
      </p:nvGrpSpPr>
      <p:grpSpPr>
        <a:xfrm>
          <a:off x="0" y="0"/>
          <a:ext cx="0" cy="0"/>
          <a:chOff x="0" y="0"/>
          <a:chExt cx="0" cy="0"/>
        </a:xfrm>
      </p:grpSpPr>
      <p:sp>
        <p:nvSpPr>
          <p:cNvPr id="595" name="Google Shape;595;p50"/>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lvl="0" algn="l"/>
            <a:r>
              <a:rPr lang="en-US" sz="2400" b="1" dirty="0">
                <a:solidFill>
                  <a:schemeClr val="accent6"/>
                </a:solidFill>
                <a:latin typeface="Times New Roman" panose="02020603050405020304" pitchFamily="18" charset="0"/>
                <a:cs typeface="Times New Roman" panose="02020603050405020304" pitchFamily="18" charset="0"/>
              </a:rPr>
              <a:t>Results and Analysis</a:t>
            </a:r>
            <a:endParaRPr sz="2400" b="1" dirty="0">
              <a:solidFill>
                <a:schemeClr val="accent6"/>
              </a:solidFill>
            </a:endParaRPr>
          </a:p>
        </p:txBody>
      </p:sp>
      <p:sp>
        <p:nvSpPr>
          <p:cNvPr id="599" name="Google Shape;599;p50"/>
          <p:cNvSpPr txBox="1"/>
          <p:nvPr/>
        </p:nvSpPr>
        <p:spPr>
          <a:xfrm>
            <a:off x="764400" y="1165274"/>
            <a:ext cx="7615200" cy="1591672"/>
          </a:xfrm>
          <a:prstGeom prst="rect">
            <a:avLst/>
          </a:prstGeom>
          <a:noFill/>
          <a:ln>
            <a:noFill/>
          </a:ln>
        </p:spPr>
        <p:txBody>
          <a:bodyPr spcFirstLastPara="1" wrap="square" lIns="91425" tIns="91425" rIns="91425" bIns="91425" anchor="t" anchorCtr="0">
            <a:noAutofit/>
          </a:bodyPr>
          <a:lstStyle/>
          <a:p>
            <a:r>
              <a:rPr lang="en-US" sz="2000" dirty="0">
                <a:solidFill>
                  <a:schemeClr val="accent6"/>
                </a:solidFill>
                <a:latin typeface="Times New Roman" panose="02020603050405020304" pitchFamily="18" charset="0"/>
                <a:cs typeface="Times New Roman" panose="02020603050405020304" pitchFamily="18" charset="0"/>
              </a:rPr>
              <a:t>Printed materials and printing parameters:</a:t>
            </a:r>
          </a:p>
          <a:p>
            <a:pPr marL="285750" indent="-285750">
              <a:buClr>
                <a:schemeClr val="accent6"/>
              </a:buClr>
              <a:buFont typeface="Arial" panose="020B0604020202020204" pitchFamily="34" charset="0"/>
              <a:buChar char="•"/>
            </a:pPr>
            <a:r>
              <a:rPr lang="en-US" sz="1600" dirty="0">
                <a:solidFill>
                  <a:schemeClr val="accent6"/>
                </a:solidFill>
                <a:latin typeface="Times New Roman" panose="02020603050405020304" pitchFamily="18" charset="0"/>
                <a:cs typeface="Times New Roman" panose="02020603050405020304" pitchFamily="18" charset="0"/>
              </a:rPr>
              <a:t>10% lidocaine 90% </a:t>
            </a:r>
            <a:r>
              <a:rPr lang="en-US" sz="1600" dirty="0" err="1">
                <a:solidFill>
                  <a:schemeClr val="accent6"/>
                </a:solidFill>
                <a:latin typeface="Times New Roman" panose="02020603050405020304" pitchFamily="18" charset="0"/>
                <a:cs typeface="Times New Roman" panose="02020603050405020304" pitchFamily="18" charset="0"/>
              </a:rPr>
              <a:t>witepsol</a:t>
            </a:r>
            <a:endParaRPr lang="en-US" sz="1600" dirty="0">
              <a:solidFill>
                <a:schemeClr val="accent6"/>
              </a:solidFill>
              <a:latin typeface="Times New Roman" panose="02020603050405020304" pitchFamily="18" charset="0"/>
              <a:cs typeface="Times New Roman" panose="02020603050405020304" pitchFamily="18" charset="0"/>
            </a:endParaRPr>
          </a:p>
          <a:p>
            <a:r>
              <a:rPr lang="en-US" sz="1600" dirty="0">
                <a:solidFill>
                  <a:schemeClr val="accent6"/>
                </a:solidFill>
                <a:latin typeface="Times New Roman" panose="02020603050405020304" pitchFamily="18" charset="0"/>
                <a:cs typeface="Times New Roman" panose="02020603050405020304" pitchFamily="18" charset="0"/>
              </a:rPr>
              <a:t>The table below represents the parameter used to print the sample concentration of 10% lidocaine and 90% </a:t>
            </a:r>
            <a:r>
              <a:rPr lang="en-US" sz="1600" dirty="0" err="1">
                <a:solidFill>
                  <a:schemeClr val="accent6"/>
                </a:solidFill>
                <a:latin typeface="Times New Roman" panose="02020603050405020304" pitchFamily="18" charset="0"/>
                <a:cs typeface="Times New Roman" panose="02020603050405020304" pitchFamily="18" charset="0"/>
              </a:rPr>
              <a:t>witepsol</a:t>
            </a:r>
            <a:r>
              <a:rPr lang="en-US" sz="1600" dirty="0">
                <a:solidFill>
                  <a:schemeClr val="accent6"/>
                </a:solidFill>
                <a:latin typeface="Times New Roman" panose="02020603050405020304" pitchFamily="18" charset="0"/>
                <a:cs typeface="Times New Roman" panose="02020603050405020304" pitchFamily="18" charset="0"/>
              </a:rPr>
              <a:t>.</a:t>
            </a:r>
          </a:p>
          <a:p>
            <a:endParaRPr lang="en-US" sz="1600" dirty="0">
              <a:solidFill>
                <a:schemeClr val="accent6"/>
              </a:solidFill>
              <a:latin typeface="Times New Roman" panose="02020603050405020304" pitchFamily="18" charset="0"/>
              <a:cs typeface="Times New Roman" panose="02020603050405020304" pitchFamily="18" charset="0"/>
            </a:endParaRPr>
          </a:p>
          <a:p>
            <a:r>
              <a:rPr lang="en-US" sz="1600" b="1" dirty="0">
                <a:solidFill>
                  <a:schemeClr val="accent6"/>
                </a:solidFill>
                <a:latin typeface="Times New Roman" panose="02020603050405020304" pitchFamily="18" charset="0"/>
                <a:cs typeface="Times New Roman" panose="02020603050405020304" pitchFamily="18" charset="0"/>
              </a:rPr>
              <a:t> </a:t>
            </a:r>
            <a:endParaRPr lang="en-US" sz="1600" b="1" u="sng" dirty="0">
              <a:solidFill>
                <a:schemeClr val="accent6"/>
              </a:solidFill>
              <a:latin typeface="Times New Roman" panose="02020603050405020304" pitchFamily="18" charset="0"/>
              <a:cs typeface="Times New Roman" panose="02020603050405020304" pitchFamily="18" charset="0"/>
            </a:endParaRPr>
          </a:p>
          <a:p>
            <a:pPr>
              <a:buClr>
                <a:schemeClr val="accent6"/>
              </a:buClr>
            </a:pPr>
            <a:endParaRPr lang="en-US" sz="1600" dirty="0">
              <a:solidFill>
                <a:schemeClr val="accent6"/>
              </a:solidFill>
              <a:latin typeface="Times New Roman" panose="02020603050405020304" pitchFamily="18" charset="0"/>
              <a:cs typeface="Times New Roman" panose="02020603050405020304" pitchFamily="18" charset="0"/>
            </a:endParaRPr>
          </a:p>
        </p:txBody>
      </p:sp>
      <p:cxnSp>
        <p:nvCxnSpPr>
          <p:cNvPr id="8" name="Straight Connector 7">
            <a:extLst>
              <a:ext uri="{FF2B5EF4-FFF2-40B4-BE49-F238E27FC236}">
                <a16:creationId xmlns:a16="http://schemas.microsoft.com/office/drawing/2014/main" id="{A91C0986-C340-4D98-A635-94E1BE2C6530}"/>
              </a:ext>
            </a:extLst>
          </p:cNvPr>
          <p:cNvCxnSpPr>
            <a:cxnSpLocks/>
          </p:cNvCxnSpPr>
          <p:nvPr/>
        </p:nvCxnSpPr>
        <p:spPr>
          <a:xfrm flipH="1">
            <a:off x="0" y="1018997"/>
            <a:ext cx="9144001"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aphicFrame>
        <p:nvGraphicFramePr>
          <p:cNvPr id="5" name="Table 4">
            <a:extLst>
              <a:ext uri="{FF2B5EF4-FFF2-40B4-BE49-F238E27FC236}">
                <a16:creationId xmlns:a16="http://schemas.microsoft.com/office/drawing/2014/main" id="{072F0CAD-C879-4617-8217-4D0ED4C078EA}"/>
              </a:ext>
            </a:extLst>
          </p:cNvPr>
          <p:cNvGraphicFramePr>
            <a:graphicFrameLocks noGrp="1"/>
          </p:cNvGraphicFramePr>
          <p:nvPr>
            <p:extLst>
              <p:ext uri="{D42A27DB-BD31-4B8C-83A1-F6EECF244321}">
                <p14:modId xmlns:p14="http://schemas.microsoft.com/office/powerpoint/2010/main" val="175922410"/>
              </p:ext>
            </p:extLst>
          </p:nvPr>
        </p:nvGraphicFramePr>
        <p:xfrm>
          <a:off x="1449457" y="2571750"/>
          <a:ext cx="5640070" cy="1950720"/>
        </p:xfrm>
        <a:graphic>
          <a:graphicData uri="http://schemas.openxmlformats.org/drawingml/2006/table">
            <a:tbl>
              <a:tblPr firstRow="1" firstCol="1" bandRow="1">
                <a:tableStyleId>{F40D4E7F-8B59-445C-A71C-921D0E7F3507}</a:tableStyleId>
              </a:tblPr>
              <a:tblGrid>
                <a:gridCol w="2671445">
                  <a:extLst>
                    <a:ext uri="{9D8B030D-6E8A-4147-A177-3AD203B41FA5}">
                      <a16:colId xmlns:a16="http://schemas.microsoft.com/office/drawing/2014/main" val="3944478274"/>
                    </a:ext>
                  </a:extLst>
                </a:gridCol>
                <a:gridCol w="2968625">
                  <a:extLst>
                    <a:ext uri="{9D8B030D-6E8A-4147-A177-3AD203B41FA5}">
                      <a16:colId xmlns:a16="http://schemas.microsoft.com/office/drawing/2014/main" val="2009382916"/>
                    </a:ext>
                  </a:extLst>
                </a:gridCol>
              </a:tblGrid>
              <a:tr h="0">
                <a:tc gridSpan="2">
                  <a:txBody>
                    <a:bodyPr/>
                    <a:lstStyle/>
                    <a:p>
                      <a:pPr marL="0" marR="0" algn="ctr">
                        <a:spcBef>
                          <a:spcPts val="0"/>
                        </a:spcBef>
                        <a:spcAft>
                          <a:spcPts val="0"/>
                        </a:spcAft>
                      </a:pPr>
                      <a:r>
                        <a:rPr lang="en-US" sz="1600" dirty="0">
                          <a:solidFill>
                            <a:schemeClr val="accent6"/>
                          </a:solidFill>
                          <a:effectLst/>
                          <a:latin typeface="Times New Roman" panose="02020603050405020304" pitchFamily="18" charset="0"/>
                          <a:cs typeface="Times New Roman" panose="02020603050405020304" pitchFamily="18" charset="0"/>
                        </a:rPr>
                        <a:t>Solid and shell 10% lidocaine 90% </a:t>
                      </a:r>
                      <a:r>
                        <a:rPr lang="en-US" sz="1600" dirty="0" err="1">
                          <a:solidFill>
                            <a:schemeClr val="accent6"/>
                          </a:solidFill>
                          <a:effectLst/>
                          <a:latin typeface="Times New Roman" panose="02020603050405020304" pitchFamily="18" charset="0"/>
                          <a:cs typeface="Times New Roman" panose="02020603050405020304" pitchFamily="18" charset="0"/>
                        </a:rPr>
                        <a:t>witepsol</a:t>
                      </a:r>
                      <a:endParaRPr lang="en-US" sz="1600" dirty="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en-US"/>
                    </a:p>
                  </a:txBody>
                  <a:tcPr/>
                </a:tc>
                <a:extLst>
                  <a:ext uri="{0D108BD9-81ED-4DB2-BD59-A6C34878D82A}">
                    <a16:rowId xmlns:a16="http://schemas.microsoft.com/office/drawing/2014/main" val="2452301750"/>
                  </a:ext>
                </a:extLst>
              </a:tr>
              <a:tr h="0">
                <a:tc>
                  <a:txBody>
                    <a:bodyPr/>
                    <a:lstStyle/>
                    <a:p>
                      <a:pPr marL="0" marR="0" algn="ctr">
                        <a:spcBef>
                          <a:spcPts val="0"/>
                        </a:spcBef>
                        <a:spcAft>
                          <a:spcPts val="0"/>
                        </a:spcAft>
                      </a:pPr>
                      <a:r>
                        <a:rPr lang="en-US" sz="1600" dirty="0">
                          <a:solidFill>
                            <a:schemeClr val="accent6"/>
                          </a:solidFill>
                          <a:effectLst/>
                          <a:latin typeface="Times New Roman" panose="02020603050405020304" pitchFamily="18" charset="0"/>
                          <a:cs typeface="Times New Roman" panose="02020603050405020304" pitchFamily="18" charset="0"/>
                        </a:rPr>
                        <a:t>Layer height </a:t>
                      </a:r>
                      <a:endParaRPr lang="en-US" sz="1600" dirty="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solidFill>
                            <a:schemeClr val="accent6"/>
                          </a:solidFill>
                          <a:effectLst/>
                          <a:latin typeface="Times New Roman" panose="02020603050405020304" pitchFamily="18" charset="0"/>
                          <a:cs typeface="Times New Roman" panose="02020603050405020304" pitchFamily="18" charset="0"/>
                        </a:rPr>
                        <a:t>0.5mm</a:t>
                      </a:r>
                      <a:endParaRPr lang="en-US" sz="160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165136668"/>
                  </a:ext>
                </a:extLst>
              </a:tr>
              <a:tr h="0">
                <a:tc>
                  <a:txBody>
                    <a:bodyPr/>
                    <a:lstStyle/>
                    <a:p>
                      <a:pPr marL="0" marR="0" algn="ctr">
                        <a:spcBef>
                          <a:spcPts val="0"/>
                        </a:spcBef>
                        <a:spcAft>
                          <a:spcPts val="0"/>
                        </a:spcAft>
                      </a:pPr>
                      <a:r>
                        <a:rPr lang="en-US" sz="1600" dirty="0">
                          <a:solidFill>
                            <a:schemeClr val="accent6"/>
                          </a:solidFill>
                          <a:effectLst/>
                          <a:latin typeface="Times New Roman" panose="02020603050405020304" pitchFamily="18" charset="0"/>
                          <a:cs typeface="Times New Roman" panose="02020603050405020304" pitchFamily="18" charset="0"/>
                        </a:rPr>
                        <a:t>First layer height</a:t>
                      </a:r>
                      <a:endParaRPr lang="en-US" sz="1600" dirty="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a:solidFill>
                            <a:schemeClr val="accent6"/>
                          </a:solidFill>
                          <a:effectLst/>
                          <a:latin typeface="Times New Roman" panose="02020603050405020304" pitchFamily="18" charset="0"/>
                          <a:cs typeface="Times New Roman" panose="02020603050405020304" pitchFamily="18" charset="0"/>
                        </a:rPr>
                        <a:t>0.5mm</a:t>
                      </a:r>
                      <a:endParaRPr lang="en-US" sz="160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84282529"/>
                  </a:ext>
                </a:extLst>
              </a:tr>
              <a:tr h="0">
                <a:tc>
                  <a:txBody>
                    <a:bodyPr/>
                    <a:lstStyle/>
                    <a:p>
                      <a:pPr marL="0" marR="0" algn="ctr">
                        <a:spcBef>
                          <a:spcPts val="0"/>
                        </a:spcBef>
                        <a:spcAft>
                          <a:spcPts val="0"/>
                        </a:spcAft>
                      </a:pPr>
                      <a:r>
                        <a:rPr lang="en-US" sz="1600" dirty="0">
                          <a:solidFill>
                            <a:schemeClr val="accent6"/>
                          </a:solidFill>
                          <a:effectLst/>
                          <a:latin typeface="Times New Roman" panose="02020603050405020304" pitchFamily="18" charset="0"/>
                          <a:cs typeface="Times New Roman" panose="02020603050405020304" pitchFamily="18" charset="0"/>
                        </a:rPr>
                        <a:t>Speed </a:t>
                      </a:r>
                      <a:endParaRPr lang="en-US" sz="1600" dirty="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dirty="0">
                          <a:solidFill>
                            <a:schemeClr val="accent6"/>
                          </a:solidFill>
                          <a:effectLst/>
                          <a:latin typeface="Times New Roman" panose="02020603050405020304" pitchFamily="18" charset="0"/>
                          <a:cs typeface="Times New Roman" panose="02020603050405020304" pitchFamily="18" charset="0"/>
                        </a:rPr>
                        <a:t>6mm/s</a:t>
                      </a:r>
                      <a:endParaRPr lang="en-US" sz="1600" dirty="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13876025"/>
                  </a:ext>
                </a:extLst>
              </a:tr>
              <a:tr h="0">
                <a:tc>
                  <a:txBody>
                    <a:bodyPr/>
                    <a:lstStyle/>
                    <a:p>
                      <a:pPr marL="0" marR="0" algn="ctr">
                        <a:spcBef>
                          <a:spcPts val="0"/>
                        </a:spcBef>
                        <a:spcAft>
                          <a:spcPts val="0"/>
                        </a:spcAft>
                      </a:pPr>
                      <a:r>
                        <a:rPr lang="en-US" sz="1600">
                          <a:solidFill>
                            <a:schemeClr val="accent6"/>
                          </a:solidFill>
                          <a:effectLst/>
                          <a:latin typeface="Times New Roman" panose="02020603050405020304" pitchFamily="18" charset="0"/>
                          <a:cs typeface="Times New Roman" panose="02020603050405020304" pitchFamily="18" charset="0"/>
                        </a:rPr>
                        <a:t>Extrusion multiplier </a:t>
                      </a:r>
                      <a:endParaRPr lang="en-US" sz="160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dirty="0">
                          <a:solidFill>
                            <a:schemeClr val="accent6"/>
                          </a:solidFill>
                          <a:effectLst/>
                          <a:latin typeface="Times New Roman" panose="02020603050405020304" pitchFamily="18" charset="0"/>
                          <a:cs typeface="Times New Roman" panose="02020603050405020304" pitchFamily="18" charset="0"/>
                        </a:rPr>
                        <a:t>1mm/s</a:t>
                      </a:r>
                      <a:endParaRPr lang="en-US" sz="1600" dirty="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891445097"/>
                  </a:ext>
                </a:extLst>
              </a:tr>
              <a:tr h="0">
                <a:tc>
                  <a:txBody>
                    <a:bodyPr/>
                    <a:lstStyle/>
                    <a:p>
                      <a:pPr marL="0" marR="0" algn="ctr">
                        <a:spcBef>
                          <a:spcPts val="0"/>
                        </a:spcBef>
                        <a:spcAft>
                          <a:spcPts val="0"/>
                        </a:spcAft>
                      </a:pPr>
                      <a:r>
                        <a:rPr lang="en-US" sz="1600">
                          <a:solidFill>
                            <a:schemeClr val="accent6"/>
                          </a:solidFill>
                          <a:effectLst/>
                          <a:latin typeface="Times New Roman" panose="02020603050405020304" pitchFamily="18" charset="0"/>
                          <a:cs typeface="Times New Roman" panose="02020603050405020304" pitchFamily="18" charset="0"/>
                        </a:rPr>
                        <a:t>Temperature </a:t>
                      </a:r>
                      <a:endParaRPr lang="en-US" sz="160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dirty="0">
                          <a:solidFill>
                            <a:schemeClr val="accent6"/>
                          </a:solidFill>
                          <a:effectLst/>
                          <a:latin typeface="Times New Roman" panose="02020603050405020304" pitchFamily="18" charset="0"/>
                          <a:cs typeface="Times New Roman" panose="02020603050405020304" pitchFamily="18" charset="0"/>
                        </a:rPr>
                        <a:t>33 C</a:t>
                      </a:r>
                      <a:endParaRPr lang="en-US" sz="1600" dirty="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05287567"/>
                  </a:ext>
                </a:extLst>
              </a:tr>
              <a:tr h="0">
                <a:tc>
                  <a:txBody>
                    <a:bodyPr/>
                    <a:lstStyle/>
                    <a:p>
                      <a:pPr marL="0" marR="0" algn="ctr">
                        <a:spcBef>
                          <a:spcPts val="0"/>
                        </a:spcBef>
                        <a:spcAft>
                          <a:spcPts val="0"/>
                        </a:spcAft>
                      </a:pPr>
                      <a:r>
                        <a:rPr lang="en-US" sz="1600">
                          <a:solidFill>
                            <a:schemeClr val="accent6"/>
                          </a:solidFill>
                          <a:effectLst/>
                          <a:latin typeface="Times New Roman" panose="02020603050405020304" pitchFamily="18" charset="0"/>
                          <a:cs typeface="Times New Roman" panose="02020603050405020304" pitchFamily="18" charset="0"/>
                        </a:rPr>
                        <a:t>Nozzle diameter</a:t>
                      </a:r>
                      <a:endParaRPr lang="en-US" sz="160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dirty="0">
                          <a:solidFill>
                            <a:schemeClr val="accent6"/>
                          </a:solidFill>
                          <a:effectLst/>
                          <a:latin typeface="Times New Roman" panose="02020603050405020304" pitchFamily="18" charset="0"/>
                          <a:cs typeface="Times New Roman" panose="02020603050405020304" pitchFamily="18" charset="0"/>
                        </a:rPr>
                        <a:t>0.8 mm</a:t>
                      </a:r>
                      <a:endParaRPr lang="en-US" sz="1600" dirty="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092998347"/>
                  </a:ext>
                </a:extLst>
              </a:tr>
              <a:tr h="0">
                <a:tc>
                  <a:txBody>
                    <a:bodyPr/>
                    <a:lstStyle/>
                    <a:p>
                      <a:pPr marL="0" marR="0" algn="ctr">
                        <a:spcBef>
                          <a:spcPts val="0"/>
                        </a:spcBef>
                        <a:spcAft>
                          <a:spcPts val="0"/>
                        </a:spcAft>
                      </a:pPr>
                      <a:r>
                        <a:rPr lang="en-US" sz="1600">
                          <a:solidFill>
                            <a:schemeClr val="accent6"/>
                          </a:solidFill>
                          <a:effectLst/>
                          <a:latin typeface="Times New Roman" panose="02020603050405020304" pitchFamily="18" charset="0"/>
                          <a:cs typeface="Times New Roman" panose="02020603050405020304" pitchFamily="18" charset="0"/>
                        </a:rPr>
                        <a:t>E-step</a:t>
                      </a:r>
                      <a:endParaRPr lang="en-US" sz="160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dirty="0">
                          <a:solidFill>
                            <a:schemeClr val="accent6"/>
                          </a:solidFill>
                          <a:effectLst/>
                          <a:latin typeface="Times New Roman" panose="02020603050405020304" pitchFamily="18" charset="0"/>
                          <a:cs typeface="Times New Roman" panose="02020603050405020304" pitchFamily="18" charset="0"/>
                        </a:rPr>
                        <a:t>1225 rev/mm</a:t>
                      </a:r>
                      <a:endParaRPr lang="en-US" sz="1600" dirty="0">
                        <a:solidFill>
                          <a:schemeClr val="accent6"/>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654553857"/>
                  </a:ext>
                </a:extLst>
              </a:tr>
            </a:tbl>
          </a:graphicData>
        </a:graphic>
      </p:graphicFrame>
      <p:sp>
        <p:nvSpPr>
          <p:cNvPr id="9" name="Oval 8">
            <a:extLst>
              <a:ext uri="{FF2B5EF4-FFF2-40B4-BE49-F238E27FC236}">
                <a16:creationId xmlns:a16="http://schemas.microsoft.com/office/drawing/2014/main" id="{2FB7E5CC-98C3-42DE-BE62-9BFD3391F585}"/>
              </a:ext>
            </a:extLst>
          </p:cNvPr>
          <p:cNvSpPr/>
          <p:nvPr/>
        </p:nvSpPr>
        <p:spPr>
          <a:xfrm>
            <a:off x="8514055" y="4716379"/>
            <a:ext cx="348062" cy="343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8E0DB8A4-2C2A-4698-8983-DEFCB144D6DD}"/>
              </a:ext>
            </a:extLst>
          </p:cNvPr>
          <p:cNvSpPr txBox="1"/>
          <p:nvPr/>
        </p:nvSpPr>
        <p:spPr>
          <a:xfrm>
            <a:off x="8497802" y="4704310"/>
            <a:ext cx="396190" cy="338554"/>
          </a:xfrm>
          <a:prstGeom prst="rect">
            <a:avLst/>
          </a:prstGeom>
          <a:noFill/>
        </p:spPr>
        <p:txBody>
          <a:bodyPr wrap="square" rtlCol="0">
            <a:spAutoFit/>
          </a:bodyPr>
          <a:lstStyle/>
          <a:p>
            <a:r>
              <a:rPr lang="en-US" sz="1600" dirty="0">
                <a:solidFill>
                  <a:schemeClr val="accent6"/>
                </a:solidFill>
                <a:latin typeface="Times New Roman" panose="02020603050405020304" pitchFamily="18" charset="0"/>
                <a:cs typeface="Times New Roman" panose="02020603050405020304" pitchFamily="18" charset="0"/>
              </a:rPr>
              <a:t>13</a:t>
            </a:r>
          </a:p>
        </p:txBody>
      </p:sp>
    </p:spTree>
    <p:extLst>
      <p:ext uri="{BB962C8B-B14F-4D97-AF65-F5344CB8AC3E}">
        <p14:creationId xmlns:p14="http://schemas.microsoft.com/office/powerpoint/2010/main" val="30177080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94"/>
        <p:cNvGrpSpPr/>
        <p:nvPr/>
      </p:nvGrpSpPr>
      <p:grpSpPr>
        <a:xfrm>
          <a:off x="0" y="0"/>
          <a:ext cx="0" cy="0"/>
          <a:chOff x="0" y="0"/>
          <a:chExt cx="0" cy="0"/>
        </a:xfrm>
      </p:grpSpPr>
      <p:sp>
        <p:nvSpPr>
          <p:cNvPr id="595" name="Google Shape;595;p50"/>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lvl="0" algn="l"/>
            <a:r>
              <a:rPr lang="en-US" sz="2400" b="1" dirty="0">
                <a:solidFill>
                  <a:schemeClr val="accent6"/>
                </a:solidFill>
                <a:latin typeface="Times New Roman" panose="02020603050405020304" pitchFamily="18" charset="0"/>
                <a:cs typeface="Times New Roman" panose="02020603050405020304" pitchFamily="18" charset="0"/>
              </a:rPr>
              <a:t>Results and Analysis</a:t>
            </a:r>
            <a:endParaRPr sz="2400" b="1" dirty="0">
              <a:solidFill>
                <a:schemeClr val="accent6"/>
              </a:solidFill>
            </a:endParaRPr>
          </a:p>
        </p:txBody>
      </p:sp>
      <p:sp>
        <p:nvSpPr>
          <p:cNvPr id="599" name="Google Shape;599;p50"/>
          <p:cNvSpPr txBox="1"/>
          <p:nvPr/>
        </p:nvSpPr>
        <p:spPr>
          <a:xfrm>
            <a:off x="764400" y="1165273"/>
            <a:ext cx="3044454" cy="3533195"/>
          </a:xfrm>
          <a:prstGeom prst="rect">
            <a:avLst/>
          </a:prstGeom>
          <a:noFill/>
          <a:ln>
            <a:noFill/>
          </a:ln>
        </p:spPr>
        <p:txBody>
          <a:bodyPr spcFirstLastPara="1" wrap="square" lIns="91425" tIns="91425" rIns="91425" bIns="91425" anchor="t" anchorCtr="0">
            <a:noAutofit/>
          </a:bodyPr>
          <a:lstStyle/>
          <a:p>
            <a:r>
              <a:rPr lang="en-US" dirty="0"/>
              <a:t> </a:t>
            </a:r>
            <a:r>
              <a:rPr lang="en-US" sz="2000" dirty="0">
                <a:solidFill>
                  <a:schemeClr val="accent6"/>
                </a:solidFill>
                <a:latin typeface="Times New Roman" panose="02020603050405020304" pitchFamily="18" charset="0"/>
                <a:cs typeface="Times New Roman" panose="02020603050405020304" pitchFamily="18" charset="0"/>
              </a:rPr>
              <a:t>Printing sample :</a:t>
            </a:r>
          </a:p>
          <a:p>
            <a:pPr marL="285750" indent="-285750">
              <a:buClr>
                <a:schemeClr val="accent6"/>
              </a:buClr>
              <a:buFont typeface="Arial" panose="020B0604020202020204" pitchFamily="34" charset="0"/>
              <a:buChar char="•"/>
            </a:pPr>
            <a:r>
              <a:rPr lang="en-US" sz="1600" dirty="0">
                <a:solidFill>
                  <a:schemeClr val="accent6"/>
                </a:solidFill>
                <a:latin typeface="Times New Roman" panose="02020603050405020304" pitchFamily="18" charset="0"/>
                <a:cs typeface="Times New Roman" panose="02020603050405020304" pitchFamily="18" charset="0"/>
              </a:rPr>
              <a:t>2% lidocaine 98% </a:t>
            </a:r>
            <a:r>
              <a:rPr lang="en-US" sz="1600" dirty="0" err="1">
                <a:solidFill>
                  <a:schemeClr val="accent6"/>
                </a:solidFill>
                <a:latin typeface="Times New Roman" panose="02020603050405020304" pitchFamily="18" charset="0"/>
                <a:cs typeface="Times New Roman" panose="02020603050405020304" pitchFamily="18" charset="0"/>
              </a:rPr>
              <a:t>witepsol</a:t>
            </a:r>
            <a:endParaRPr lang="en-US" sz="1600" dirty="0">
              <a:solidFill>
                <a:schemeClr val="accent6"/>
              </a:solidFill>
              <a:latin typeface="Times New Roman" panose="02020603050405020304" pitchFamily="18" charset="0"/>
              <a:cs typeface="Times New Roman" panose="02020603050405020304" pitchFamily="18" charset="0"/>
            </a:endParaRPr>
          </a:p>
          <a:p>
            <a:pPr>
              <a:buClr>
                <a:schemeClr val="accent6"/>
              </a:buClr>
            </a:pPr>
            <a:r>
              <a:rPr lang="en-US" sz="1600" dirty="0">
                <a:solidFill>
                  <a:schemeClr val="accent6"/>
                </a:solidFill>
                <a:latin typeface="Times New Roman" panose="02020603050405020304" pitchFamily="18" charset="0"/>
                <a:cs typeface="Times New Roman" panose="02020603050405020304" pitchFamily="18" charset="0"/>
              </a:rPr>
              <a:t>Shell:</a:t>
            </a:r>
          </a:p>
          <a:p>
            <a:pPr>
              <a:buClr>
                <a:schemeClr val="accent6"/>
              </a:buClr>
            </a:pPr>
            <a:endParaRPr lang="en-US" sz="1600" dirty="0">
              <a:solidFill>
                <a:schemeClr val="accent6"/>
              </a:solidFill>
              <a:latin typeface="Times New Roman" panose="02020603050405020304" pitchFamily="18" charset="0"/>
              <a:cs typeface="Times New Roman" panose="02020603050405020304" pitchFamily="18" charset="0"/>
            </a:endParaRPr>
          </a:p>
          <a:p>
            <a:pPr>
              <a:buClr>
                <a:schemeClr val="accent6"/>
              </a:buClr>
            </a:pPr>
            <a:endParaRPr lang="en-US" sz="1600" dirty="0">
              <a:solidFill>
                <a:schemeClr val="accent6"/>
              </a:solidFill>
              <a:latin typeface="Times New Roman" panose="02020603050405020304" pitchFamily="18" charset="0"/>
              <a:cs typeface="Times New Roman" panose="02020603050405020304" pitchFamily="18" charset="0"/>
            </a:endParaRPr>
          </a:p>
          <a:p>
            <a:pPr>
              <a:buClr>
                <a:schemeClr val="accent6"/>
              </a:buClr>
            </a:pPr>
            <a:endParaRPr lang="en-US" sz="1600" dirty="0">
              <a:solidFill>
                <a:schemeClr val="accent6"/>
              </a:solidFill>
              <a:latin typeface="Times New Roman" panose="02020603050405020304" pitchFamily="18" charset="0"/>
              <a:cs typeface="Times New Roman" panose="02020603050405020304" pitchFamily="18" charset="0"/>
            </a:endParaRPr>
          </a:p>
          <a:p>
            <a:pPr>
              <a:buClr>
                <a:schemeClr val="accent6"/>
              </a:buClr>
            </a:pPr>
            <a:endParaRPr lang="en-US" sz="1600" dirty="0">
              <a:solidFill>
                <a:schemeClr val="accent6"/>
              </a:solidFill>
              <a:latin typeface="Times New Roman" panose="02020603050405020304" pitchFamily="18" charset="0"/>
              <a:cs typeface="Times New Roman" panose="02020603050405020304" pitchFamily="18" charset="0"/>
            </a:endParaRPr>
          </a:p>
          <a:p>
            <a:pPr>
              <a:buClr>
                <a:schemeClr val="accent6"/>
              </a:buClr>
            </a:pPr>
            <a:endParaRPr lang="en-US" sz="1600" dirty="0">
              <a:solidFill>
                <a:schemeClr val="accent6"/>
              </a:solidFill>
              <a:latin typeface="Times New Roman" panose="02020603050405020304" pitchFamily="18" charset="0"/>
              <a:cs typeface="Times New Roman" panose="02020603050405020304" pitchFamily="18" charset="0"/>
            </a:endParaRPr>
          </a:p>
          <a:p>
            <a:pPr>
              <a:buClr>
                <a:schemeClr val="accent6"/>
              </a:buClr>
            </a:pPr>
            <a:r>
              <a:rPr lang="en-US" sz="1600" dirty="0">
                <a:solidFill>
                  <a:schemeClr val="accent6"/>
                </a:solidFill>
                <a:latin typeface="Times New Roman" panose="02020603050405020304" pitchFamily="18" charset="0"/>
                <a:cs typeface="Times New Roman" panose="02020603050405020304" pitchFamily="18" charset="0"/>
              </a:rPr>
              <a:t>Solid:       </a:t>
            </a:r>
          </a:p>
          <a:p>
            <a:pPr>
              <a:buClr>
                <a:schemeClr val="accent6"/>
              </a:buClr>
            </a:pPr>
            <a:endParaRPr lang="en-US" sz="1600" dirty="0">
              <a:solidFill>
                <a:schemeClr val="accent6"/>
              </a:solidFill>
              <a:latin typeface="Times New Roman" panose="02020603050405020304" pitchFamily="18" charset="0"/>
              <a:cs typeface="Times New Roman" panose="02020603050405020304" pitchFamily="18" charset="0"/>
            </a:endParaRPr>
          </a:p>
          <a:p>
            <a:pPr>
              <a:buClr>
                <a:schemeClr val="accent6"/>
              </a:buClr>
            </a:pPr>
            <a:endParaRPr lang="en-US" sz="1600" dirty="0">
              <a:solidFill>
                <a:schemeClr val="accent6"/>
              </a:solidFill>
              <a:latin typeface="Times New Roman" panose="02020603050405020304" pitchFamily="18" charset="0"/>
              <a:cs typeface="Times New Roman" panose="02020603050405020304" pitchFamily="18" charset="0"/>
            </a:endParaRPr>
          </a:p>
          <a:p>
            <a:pPr>
              <a:buClr>
                <a:schemeClr val="accent6"/>
              </a:buClr>
            </a:pPr>
            <a:endParaRPr lang="en-US" sz="1600" dirty="0">
              <a:solidFill>
                <a:schemeClr val="accent6"/>
              </a:solidFill>
              <a:latin typeface="Times New Roman" panose="02020603050405020304" pitchFamily="18" charset="0"/>
              <a:cs typeface="Times New Roman" panose="02020603050405020304" pitchFamily="18" charset="0"/>
            </a:endParaRPr>
          </a:p>
          <a:p>
            <a:pPr>
              <a:buClr>
                <a:schemeClr val="accent6"/>
              </a:buClr>
            </a:pPr>
            <a:r>
              <a:rPr lang="en-US" sz="1600" dirty="0">
                <a:solidFill>
                  <a:schemeClr val="accent6"/>
                </a:solidFill>
                <a:latin typeface="Times New Roman" panose="02020603050405020304" pitchFamily="18" charset="0"/>
                <a:cs typeface="Times New Roman" panose="02020603050405020304" pitchFamily="18" charset="0"/>
              </a:rPr>
              <a:t>                           </a:t>
            </a:r>
          </a:p>
          <a:p>
            <a:endParaRPr lang="en-US" sz="1600" dirty="0">
              <a:solidFill>
                <a:schemeClr val="accent6"/>
              </a:solidFill>
              <a:latin typeface="Times New Roman" panose="02020603050405020304" pitchFamily="18" charset="0"/>
              <a:cs typeface="Times New Roman" panose="02020603050405020304" pitchFamily="18" charset="0"/>
            </a:endParaRPr>
          </a:p>
          <a:p>
            <a:r>
              <a:rPr lang="en-US" sz="1600" b="1" dirty="0">
                <a:solidFill>
                  <a:schemeClr val="accent6"/>
                </a:solidFill>
                <a:latin typeface="Times New Roman" panose="02020603050405020304" pitchFamily="18" charset="0"/>
                <a:cs typeface="Times New Roman" panose="02020603050405020304" pitchFamily="18" charset="0"/>
              </a:rPr>
              <a:t> </a:t>
            </a:r>
            <a:endParaRPr lang="en-US" sz="1600" b="1" u="sng" dirty="0">
              <a:solidFill>
                <a:schemeClr val="accent6"/>
              </a:solidFill>
              <a:latin typeface="Times New Roman" panose="02020603050405020304" pitchFamily="18" charset="0"/>
              <a:cs typeface="Times New Roman" panose="02020603050405020304" pitchFamily="18" charset="0"/>
            </a:endParaRPr>
          </a:p>
          <a:p>
            <a:pPr>
              <a:buClr>
                <a:schemeClr val="accent6"/>
              </a:buClr>
            </a:pPr>
            <a:endParaRPr lang="en-US" sz="1600" dirty="0">
              <a:solidFill>
                <a:schemeClr val="accent6"/>
              </a:solidFill>
              <a:latin typeface="Times New Roman" panose="02020603050405020304" pitchFamily="18" charset="0"/>
              <a:cs typeface="Times New Roman" panose="02020603050405020304" pitchFamily="18" charset="0"/>
            </a:endParaRPr>
          </a:p>
        </p:txBody>
      </p:sp>
      <p:cxnSp>
        <p:nvCxnSpPr>
          <p:cNvPr id="8" name="Straight Connector 7">
            <a:extLst>
              <a:ext uri="{FF2B5EF4-FFF2-40B4-BE49-F238E27FC236}">
                <a16:creationId xmlns:a16="http://schemas.microsoft.com/office/drawing/2014/main" id="{A91C0986-C340-4D98-A635-94E1BE2C6530}"/>
              </a:ext>
            </a:extLst>
          </p:cNvPr>
          <p:cNvCxnSpPr>
            <a:cxnSpLocks/>
          </p:cNvCxnSpPr>
          <p:nvPr/>
        </p:nvCxnSpPr>
        <p:spPr>
          <a:xfrm flipH="1">
            <a:off x="0" y="1018997"/>
            <a:ext cx="9144001"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05F25A73-8D59-4106-BE35-BFD0F5CD17BA}"/>
              </a:ext>
            </a:extLst>
          </p:cNvPr>
          <p:cNvSpPr txBox="1"/>
          <p:nvPr/>
        </p:nvSpPr>
        <p:spPr>
          <a:xfrm>
            <a:off x="4755704" y="1540697"/>
            <a:ext cx="2942579" cy="2308324"/>
          </a:xfrm>
          <a:prstGeom prst="rect">
            <a:avLst/>
          </a:prstGeom>
          <a:noFill/>
        </p:spPr>
        <p:txBody>
          <a:bodyPr wrap="square" rtlCol="0">
            <a:spAutoFit/>
          </a:bodyPr>
          <a:lstStyle/>
          <a:p>
            <a:pPr marL="285750" indent="-285750">
              <a:buClr>
                <a:schemeClr val="accent6"/>
              </a:buClr>
              <a:buFont typeface="Arial" panose="020B0604020202020204" pitchFamily="34" charset="0"/>
              <a:buChar char="•"/>
            </a:pPr>
            <a:r>
              <a:rPr lang="en-US" sz="1600" dirty="0">
                <a:solidFill>
                  <a:schemeClr val="accent6"/>
                </a:solidFill>
                <a:latin typeface="Times New Roman" panose="02020603050405020304" pitchFamily="18" charset="0"/>
                <a:cs typeface="Times New Roman" panose="02020603050405020304" pitchFamily="18" charset="0"/>
              </a:rPr>
              <a:t>10% lidocaine 90% </a:t>
            </a:r>
            <a:r>
              <a:rPr lang="en-US" sz="1600" dirty="0" err="1">
                <a:solidFill>
                  <a:schemeClr val="accent6"/>
                </a:solidFill>
                <a:latin typeface="Times New Roman" panose="02020603050405020304" pitchFamily="18" charset="0"/>
                <a:cs typeface="Times New Roman" panose="02020603050405020304" pitchFamily="18" charset="0"/>
              </a:rPr>
              <a:t>witepsol</a:t>
            </a:r>
            <a:endParaRPr lang="en-US" sz="1600" dirty="0">
              <a:solidFill>
                <a:schemeClr val="accent6"/>
              </a:solidFill>
              <a:latin typeface="Times New Roman" panose="02020603050405020304" pitchFamily="18" charset="0"/>
              <a:cs typeface="Times New Roman" panose="02020603050405020304" pitchFamily="18" charset="0"/>
            </a:endParaRPr>
          </a:p>
          <a:p>
            <a:pPr>
              <a:buClr>
                <a:schemeClr val="accent6"/>
              </a:buClr>
            </a:pPr>
            <a:r>
              <a:rPr lang="en-US" sz="1600" dirty="0">
                <a:solidFill>
                  <a:schemeClr val="accent6"/>
                </a:solidFill>
                <a:latin typeface="Times New Roman" panose="02020603050405020304" pitchFamily="18" charset="0"/>
                <a:cs typeface="Times New Roman" panose="02020603050405020304" pitchFamily="18" charset="0"/>
              </a:rPr>
              <a:t>Shell:</a:t>
            </a:r>
          </a:p>
          <a:p>
            <a:pPr>
              <a:buClr>
                <a:schemeClr val="accent6"/>
              </a:buClr>
            </a:pPr>
            <a:endParaRPr lang="en-US" sz="1600" dirty="0">
              <a:solidFill>
                <a:schemeClr val="accent6"/>
              </a:solidFill>
              <a:latin typeface="Times New Roman" panose="02020603050405020304" pitchFamily="18" charset="0"/>
              <a:cs typeface="Times New Roman" panose="02020603050405020304" pitchFamily="18" charset="0"/>
            </a:endParaRPr>
          </a:p>
          <a:p>
            <a:pPr>
              <a:buClr>
                <a:schemeClr val="accent6"/>
              </a:buClr>
            </a:pPr>
            <a:endParaRPr lang="en-US" sz="1600" dirty="0">
              <a:solidFill>
                <a:schemeClr val="accent6"/>
              </a:solidFill>
              <a:latin typeface="Times New Roman" panose="02020603050405020304" pitchFamily="18" charset="0"/>
              <a:cs typeface="Times New Roman" panose="02020603050405020304" pitchFamily="18" charset="0"/>
            </a:endParaRPr>
          </a:p>
          <a:p>
            <a:pPr>
              <a:buClr>
                <a:schemeClr val="accent6"/>
              </a:buClr>
            </a:pPr>
            <a:endParaRPr lang="en-US" sz="1600" dirty="0">
              <a:solidFill>
                <a:schemeClr val="accent6"/>
              </a:solidFill>
              <a:latin typeface="Times New Roman" panose="02020603050405020304" pitchFamily="18" charset="0"/>
              <a:cs typeface="Times New Roman" panose="02020603050405020304" pitchFamily="18" charset="0"/>
            </a:endParaRPr>
          </a:p>
          <a:p>
            <a:pPr>
              <a:buClr>
                <a:schemeClr val="accent6"/>
              </a:buClr>
            </a:pPr>
            <a:endParaRPr lang="en-US" sz="1600" dirty="0">
              <a:solidFill>
                <a:schemeClr val="accent6"/>
              </a:solidFill>
              <a:latin typeface="Times New Roman" panose="02020603050405020304" pitchFamily="18" charset="0"/>
              <a:cs typeface="Times New Roman" panose="02020603050405020304" pitchFamily="18" charset="0"/>
            </a:endParaRPr>
          </a:p>
          <a:p>
            <a:pPr>
              <a:buClr>
                <a:schemeClr val="accent6"/>
              </a:buClr>
            </a:pPr>
            <a:endParaRPr lang="en-US" sz="1600" dirty="0">
              <a:solidFill>
                <a:schemeClr val="accent6"/>
              </a:solidFill>
              <a:latin typeface="Times New Roman" panose="02020603050405020304" pitchFamily="18" charset="0"/>
              <a:cs typeface="Times New Roman" panose="02020603050405020304" pitchFamily="18" charset="0"/>
            </a:endParaRPr>
          </a:p>
          <a:p>
            <a:pPr>
              <a:buClr>
                <a:schemeClr val="accent6"/>
              </a:buClr>
            </a:pPr>
            <a:r>
              <a:rPr lang="en-US" sz="1600" dirty="0">
                <a:solidFill>
                  <a:schemeClr val="accent6"/>
                </a:solidFill>
                <a:latin typeface="Times New Roman" panose="02020603050405020304" pitchFamily="18" charset="0"/>
                <a:cs typeface="Times New Roman" panose="02020603050405020304" pitchFamily="18" charset="0"/>
              </a:rPr>
              <a:t>Solid:       </a:t>
            </a:r>
          </a:p>
          <a:p>
            <a:pPr>
              <a:buClr>
                <a:schemeClr val="accent6"/>
              </a:buClr>
            </a:pPr>
            <a:endParaRPr lang="en-US" sz="1600" dirty="0">
              <a:solidFill>
                <a:schemeClr val="accent6"/>
              </a:solidFill>
            </a:endParaRPr>
          </a:p>
        </p:txBody>
      </p:sp>
      <p:pic>
        <p:nvPicPr>
          <p:cNvPr id="7" name="Picture 6">
            <a:extLst>
              <a:ext uri="{FF2B5EF4-FFF2-40B4-BE49-F238E27FC236}">
                <a16:creationId xmlns:a16="http://schemas.microsoft.com/office/drawing/2014/main" id="{5FA88E1A-CD27-4EBA-BA3B-DCD6EE0DECDA}"/>
              </a:ext>
            </a:extLst>
          </p:cNvPr>
          <p:cNvPicPr/>
          <p:nvPr/>
        </p:nvPicPr>
        <p:blipFill>
          <a:blip r:embed="rId3">
            <a:extLst>
              <a:ext uri="{28A0092B-C50C-407E-A947-70E740481C1C}">
                <a14:useLocalDpi xmlns:a14="http://schemas.microsoft.com/office/drawing/2010/main" val="0"/>
              </a:ext>
            </a:extLst>
          </a:blip>
          <a:stretch>
            <a:fillRect/>
          </a:stretch>
        </p:blipFill>
        <p:spPr>
          <a:xfrm>
            <a:off x="1772085" y="1888041"/>
            <a:ext cx="1136120" cy="1479713"/>
          </a:xfrm>
          <a:prstGeom prst="rect">
            <a:avLst/>
          </a:prstGeom>
        </p:spPr>
      </p:pic>
      <p:pic>
        <p:nvPicPr>
          <p:cNvPr id="12" name="Picture 11">
            <a:extLst>
              <a:ext uri="{FF2B5EF4-FFF2-40B4-BE49-F238E27FC236}">
                <a16:creationId xmlns:a16="http://schemas.microsoft.com/office/drawing/2014/main" id="{3D40E5BF-3283-454E-90C7-AB44F4EAB5BE}"/>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615800" y="3602800"/>
            <a:ext cx="1394302" cy="1318729"/>
          </a:xfrm>
          <a:prstGeom prst="rect">
            <a:avLst/>
          </a:prstGeom>
        </p:spPr>
      </p:pic>
      <p:pic>
        <p:nvPicPr>
          <p:cNvPr id="16" name="Picture 15">
            <a:extLst>
              <a:ext uri="{FF2B5EF4-FFF2-40B4-BE49-F238E27FC236}">
                <a16:creationId xmlns:a16="http://schemas.microsoft.com/office/drawing/2014/main" id="{1EE9BC4A-0007-4CF9-BFF2-8C13A3845EDB}"/>
              </a:ext>
            </a:extLst>
          </p:cNvPr>
          <p:cNvPicPr/>
          <p:nvPr/>
        </p:nvPicPr>
        <p:blipFill>
          <a:blip r:embed="rId5">
            <a:extLst>
              <a:ext uri="{28A0092B-C50C-407E-A947-70E740481C1C}">
                <a14:useLocalDpi xmlns:a14="http://schemas.microsoft.com/office/drawing/2010/main" val="0"/>
              </a:ext>
            </a:extLst>
          </a:blip>
          <a:stretch>
            <a:fillRect/>
          </a:stretch>
        </p:blipFill>
        <p:spPr>
          <a:xfrm>
            <a:off x="6069597" y="1941269"/>
            <a:ext cx="929344" cy="1426485"/>
          </a:xfrm>
          <a:prstGeom prst="rect">
            <a:avLst/>
          </a:prstGeom>
        </p:spPr>
      </p:pic>
      <p:pic>
        <p:nvPicPr>
          <p:cNvPr id="19" name="Picture 18">
            <a:extLst>
              <a:ext uri="{FF2B5EF4-FFF2-40B4-BE49-F238E27FC236}">
                <a16:creationId xmlns:a16="http://schemas.microsoft.com/office/drawing/2014/main" id="{ADD5FDE7-6CF8-4EDC-84B7-66ED8EF580A2}"/>
              </a:ext>
            </a:extLst>
          </p:cNvPr>
          <p:cNvPicPr/>
          <p:nvPr/>
        </p:nvPicPr>
        <p:blipFill>
          <a:blip r:embed="rId6">
            <a:extLst>
              <a:ext uri="{28A0092B-C50C-407E-A947-70E740481C1C}">
                <a14:useLocalDpi xmlns:a14="http://schemas.microsoft.com/office/drawing/2010/main" val="0"/>
              </a:ext>
            </a:extLst>
          </a:blip>
          <a:stretch>
            <a:fillRect/>
          </a:stretch>
        </p:blipFill>
        <p:spPr>
          <a:xfrm>
            <a:off x="6069597" y="3463759"/>
            <a:ext cx="929344" cy="1553113"/>
          </a:xfrm>
          <a:prstGeom prst="rect">
            <a:avLst/>
          </a:prstGeom>
        </p:spPr>
      </p:pic>
      <p:sp>
        <p:nvSpPr>
          <p:cNvPr id="22" name="Oval 21">
            <a:extLst>
              <a:ext uri="{FF2B5EF4-FFF2-40B4-BE49-F238E27FC236}">
                <a16:creationId xmlns:a16="http://schemas.microsoft.com/office/drawing/2014/main" id="{260B7859-F6CD-438F-AFE6-7AEAB8673001}"/>
              </a:ext>
            </a:extLst>
          </p:cNvPr>
          <p:cNvSpPr/>
          <p:nvPr/>
        </p:nvSpPr>
        <p:spPr>
          <a:xfrm>
            <a:off x="8514055" y="4716379"/>
            <a:ext cx="348062" cy="343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BCCB351C-1AE0-496C-9BB5-949DC317D329}"/>
              </a:ext>
            </a:extLst>
          </p:cNvPr>
          <p:cNvSpPr txBox="1"/>
          <p:nvPr/>
        </p:nvSpPr>
        <p:spPr>
          <a:xfrm>
            <a:off x="8497802" y="4704310"/>
            <a:ext cx="396190" cy="338554"/>
          </a:xfrm>
          <a:prstGeom prst="rect">
            <a:avLst/>
          </a:prstGeom>
          <a:noFill/>
        </p:spPr>
        <p:txBody>
          <a:bodyPr wrap="square" rtlCol="0">
            <a:spAutoFit/>
          </a:bodyPr>
          <a:lstStyle/>
          <a:p>
            <a:r>
              <a:rPr lang="en-US" sz="1600" dirty="0">
                <a:solidFill>
                  <a:schemeClr val="accent6"/>
                </a:solidFill>
                <a:latin typeface="Times New Roman" panose="02020603050405020304" pitchFamily="18" charset="0"/>
                <a:cs typeface="Times New Roman" panose="02020603050405020304" pitchFamily="18" charset="0"/>
              </a:rPr>
              <a:t>14</a:t>
            </a:r>
          </a:p>
        </p:txBody>
      </p:sp>
    </p:spTree>
    <p:extLst>
      <p:ext uri="{BB962C8B-B14F-4D97-AF65-F5344CB8AC3E}">
        <p14:creationId xmlns:p14="http://schemas.microsoft.com/office/powerpoint/2010/main" val="24639908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94"/>
        <p:cNvGrpSpPr/>
        <p:nvPr/>
      </p:nvGrpSpPr>
      <p:grpSpPr>
        <a:xfrm>
          <a:off x="0" y="0"/>
          <a:ext cx="0" cy="0"/>
          <a:chOff x="0" y="0"/>
          <a:chExt cx="0" cy="0"/>
        </a:xfrm>
      </p:grpSpPr>
      <p:sp>
        <p:nvSpPr>
          <p:cNvPr id="595" name="Google Shape;595;p50"/>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lvl="0" algn="l"/>
            <a:r>
              <a:rPr lang="en-US" sz="2400" b="1" dirty="0">
                <a:solidFill>
                  <a:schemeClr val="accent6"/>
                </a:solidFill>
                <a:latin typeface="Times New Roman" panose="02020603050405020304" pitchFamily="18" charset="0"/>
                <a:cs typeface="Times New Roman" panose="02020603050405020304" pitchFamily="18" charset="0"/>
              </a:rPr>
              <a:t>Results and Analysis</a:t>
            </a:r>
            <a:endParaRPr sz="2400" b="1" dirty="0">
              <a:solidFill>
                <a:schemeClr val="accent6"/>
              </a:solidFill>
            </a:endParaRPr>
          </a:p>
        </p:txBody>
      </p:sp>
      <p:sp>
        <p:nvSpPr>
          <p:cNvPr id="599" name="Google Shape;599;p50"/>
          <p:cNvSpPr txBox="1"/>
          <p:nvPr/>
        </p:nvSpPr>
        <p:spPr>
          <a:xfrm>
            <a:off x="588818" y="1143000"/>
            <a:ext cx="6779400" cy="1510036"/>
          </a:xfrm>
          <a:prstGeom prst="rect">
            <a:avLst/>
          </a:prstGeom>
          <a:noFill/>
          <a:ln>
            <a:noFill/>
          </a:ln>
        </p:spPr>
        <p:txBody>
          <a:bodyPr spcFirstLastPara="1" wrap="square" lIns="91425" tIns="91425" rIns="91425" bIns="91425" anchor="t" anchorCtr="0">
            <a:noAutofit/>
          </a:bodyPr>
          <a:lstStyle/>
          <a:p>
            <a:r>
              <a:rPr lang="en-US" sz="2000" dirty="0">
                <a:solidFill>
                  <a:schemeClr val="accent6"/>
                </a:solidFill>
                <a:latin typeface="Times New Roman" panose="02020603050405020304" pitchFamily="18" charset="0"/>
                <a:cs typeface="Times New Roman" panose="02020603050405020304" pitchFamily="18" charset="0"/>
              </a:rPr>
              <a:t>Printing sample :</a:t>
            </a:r>
          </a:p>
          <a:p>
            <a:r>
              <a:rPr lang="en-US" sz="1600" dirty="0">
                <a:solidFill>
                  <a:schemeClr val="accent6"/>
                </a:solidFill>
                <a:latin typeface="Times New Roman" panose="02020603050405020304" pitchFamily="18" charset="0"/>
                <a:cs typeface="Times New Roman" panose="02020603050405020304" pitchFamily="18" charset="0"/>
              </a:rPr>
              <a:t>Chart below illustrates the rate of length change and the standard deviation for printed sample at concentrations of 2% and 10%. </a:t>
            </a:r>
          </a:p>
          <a:p>
            <a:endParaRPr lang="en-US" sz="1600" dirty="0">
              <a:solidFill>
                <a:schemeClr val="accent6"/>
              </a:solidFill>
              <a:latin typeface="Times New Roman" panose="02020603050405020304" pitchFamily="18" charset="0"/>
              <a:cs typeface="Times New Roman" panose="02020603050405020304" pitchFamily="18" charset="0"/>
            </a:endParaRPr>
          </a:p>
          <a:p>
            <a:r>
              <a:rPr lang="en-US" sz="1600" b="1" dirty="0">
                <a:solidFill>
                  <a:schemeClr val="accent6"/>
                </a:solidFill>
                <a:latin typeface="Times New Roman" panose="02020603050405020304" pitchFamily="18" charset="0"/>
                <a:cs typeface="Times New Roman" panose="02020603050405020304" pitchFamily="18" charset="0"/>
              </a:rPr>
              <a:t> </a:t>
            </a:r>
            <a:endParaRPr lang="en-US" sz="1600" b="1" u="sng" dirty="0">
              <a:solidFill>
                <a:schemeClr val="accent6"/>
              </a:solidFill>
              <a:latin typeface="Times New Roman" panose="02020603050405020304" pitchFamily="18" charset="0"/>
              <a:cs typeface="Times New Roman" panose="02020603050405020304" pitchFamily="18" charset="0"/>
            </a:endParaRPr>
          </a:p>
          <a:p>
            <a:pPr>
              <a:buClr>
                <a:schemeClr val="accent6"/>
              </a:buClr>
            </a:pPr>
            <a:endParaRPr lang="en-US" sz="1600" dirty="0">
              <a:solidFill>
                <a:schemeClr val="accent6"/>
              </a:solidFill>
              <a:latin typeface="Times New Roman" panose="02020603050405020304" pitchFamily="18" charset="0"/>
              <a:cs typeface="Times New Roman" panose="02020603050405020304" pitchFamily="18" charset="0"/>
            </a:endParaRPr>
          </a:p>
        </p:txBody>
      </p:sp>
      <p:cxnSp>
        <p:nvCxnSpPr>
          <p:cNvPr id="8" name="Straight Connector 7">
            <a:extLst>
              <a:ext uri="{FF2B5EF4-FFF2-40B4-BE49-F238E27FC236}">
                <a16:creationId xmlns:a16="http://schemas.microsoft.com/office/drawing/2014/main" id="{A91C0986-C340-4D98-A635-94E1BE2C6530}"/>
              </a:ext>
            </a:extLst>
          </p:cNvPr>
          <p:cNvCxnSpPr>
            <a:cxnSpLocks/>
          </p:cNvCxnSpPr>
          <p:nvPr/>
        </p:nvCxnSpPr>
        <p:spPr>
          <a:xfrm flipH="1">
            <a:off x="0" y="1018997"/>
            <a:ext cx="9144001"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C8275660-5635-4674-9A24-389455F6B309}"/>
              </a:ext>
            </a:extLst>
          </p:cNvPr>
          <p:cNvSpPr/>
          <p:nvPr/>
        </p:nvSpPr>
        <p:spPr>
          <a:xfrm>
            <a:off x="8514055" y="4716379"/>
            <a:ext cx="348062" cy="343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645CABA6-09D0-4AD9-988C-A630587ED0E7}"/>
              </a:ext>
            </a:extLst>
          </p:cNvPr>
          <p:cNvSpPr txBox="1"/>
          <p:nvPr/>
        </p:nvSpPr>
        <p:spPr>
          <a:xfrm>
            <a:off x="8497802" y="4704310"/>
            <a:ext cx="396190" cy="338554"/>
          </a:xfrm>
          <a:prstGeom prst="rect">
            <a:avLst/>
          </a:prstGeom>
          <a:noFill/>
        </p:spPr>
        <p:txBody>
          <a:bodyPr wrap="square" rtlCol="0">
            <a:spAutoFit/>
          </a:bodyPr>
          <a:lstStyle/>
          <a:p>
            <a:r>
              <a:rPr lang="en-US" sz="1600" dirty="0">
                <a:solidFill>
                  <a:schemeClr val="accent6"/>
                </a:solidFill>
                <a:latin typeface="Times New Roman" panose="02020603050405020304" pitchFamily="18" charset="0"/>
                <a:cs typeface="Times New Roman" panose="02020603050405020304" pitchFamily="18" charset="0"/>
              </a:rPr>
              <a:t>15</a:t>
            </a:r>
          </a:p>
        </p:txBody>
      </p:sp>
      <p:pic>
        <p:nvPicPr>
          <p:cNvPr id="3" name="Picture 2">
            <a:extLst>
              <a:ext uri="{FF2B5EF4-FFF2-40B4-BE49-F238E27FC236}">
                <a16:creationId xmlns:a16="http://schemas.microsoft.com/office/drawing/2014/main" id="{98C48A2A-3069-4F7E-8575-CB62C6414BC2}"/>
              </a:ext>
            </a:extLst>
          </p:cNvPr>
          <p:cNvPicPr>
            <a:picLocks noChangeAspect="1"/>
          </p:cNvPicPr>
          <p:nvPr/>
        </p:nvPicPr>
        <p:blipFill>
          <a:blip r:embed="rId3"/>
          <a:stretch>
            <a:fillRect/>
          </a:stretch>
        </p:blipFill>
        <p:spPr>
          <a:xfrm>
            <a:off x="1025453" y="2057245"/>
            <a:ext cx="4875759" cy="3002882"/>
          </a:xfrm>
          <a:prstGeom prst="rect">
            <a:avLst/>
          </a:prstGeom>
        </p:spPr>
      </p:pic>
      <p:pic>
        <p:nvPicPr>
          <p:cNvPr id="5" name="Picture 4">
            <a:extLst>
              <a:ext uri="{FF2B5EF4-FFF2-40B4-BE49-F238E27FC236}">
                <a16:creationId xmlns:a16="http://schemas.microsoft.com/office/drawing/2014/main" id="{F33E9E58-C19E-4E0E-B450-52A22EB60215}"/>
              </a:ext>
            </a:extLst>
          </p:cNvPr>
          <p:cNvPicPr>
            <a:picLocks noChangeAspect="1"/>
          </p:cNvPicPr>
          <p:nvPr/>
        </p:nvPicPr>
        <p:blipFill>
          <a:blip r:embed="rId4"/>
          <a:stretch>
            <a:fillRect/>
          </a:stretch>
        </p:blipFill>
        <p:spPr>
          <a:xfrm>
            <a:off x="6337847" y="2571750"/>
            <a:ext cx="1959318" cy="1524657"/>
          </a:xfrm>
          <a:prstGeom prst="rect">
            <a:avLst/>
          </a:prstGeom>
        </p:spPr>
      </p:pic>
      <p:cxnSp>
        <p:nvCxnSpPr>
          <p:cNvPr id="4" name="Straight Connector 3">
            <a:extLst>
              <a:ext uri="{FF2B5EF4-FFF2-40B4-BE49-F238E27FC236}">
                <a16:creationId xmlns:a16="http://schemas.microsoft.com/office/drawing/2014/main" id="{8E797EA8-BCB6-4D6D-B9BF-ED98BC372DBE}"/>
              </a:ext>
            </a:extLst>
          </p:cNvPr>
          <p:cNvCxnSpPr>
            <a:cxnSpLocks/>
          </p:cNvCxnSpPr>
          <p:nvPr/>
        </p:nvCxnSpPr>
        <p:spPr>
          <a:xfrm flipH="1">
            <a:off x="1766923" y="2839453"/>
            <a:ext cx="4056361"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29915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36"/>
        <p:cNvGrpSpPr/>
        <p:nvPr/>
      </p:nvGrpSpPr>
      <p:grpSpPr>
        <a:xfrm>
          <a:off x="0" y="0"/>
          <a:ext cx="0" cy="0"/>
          <a:chOff x="0" y="0"/>
          <a:chExt cx="0" cy="0"/>
        </a:xfrm>
      </p:grpSpPr>
      <p:sp>
        <p:nvSpPr>
          <p:cNvPr id="638" name="Google Shape;638;p54"/>
          <p:cNvSpPr txBox="1">
            <a:spLocks noGrp="1"/>
          </p:cNvSpPr>
          <p:nvPr>
            <p:ph type="subTitle" idx="1"/>
          </p:nvPr>
        </p:nvSpPr>
        <p:spPr>
          <a:xfrm>
            <a:off x="152400" y="1087176"/>
            <a:ext cx="8014855" cy="1177574"/>
          </a:xfrm>
          <a:prstGeom prst="rect">
            <a:avLst/>
          </a:prstGeom>
        </p:spPr>
        <p:txBody>
          <a:bodyPr spcFirstLastPara="1" wrap="square" lIns="91425" tIns="91425" rIns="91425" bIns="91425" anchor="t" anchorCtr="0">
            <a:noAutofit/>
          </a:bodyPr>
          <a:lstStyle/>
          <a:p>
            <a:r>
              <a:rPr lang="en-US" sz="1800" dirty="0">
                <a:solidFill>
                  <a:schemeClr val="accent6"/>
                </a:solidFill>
                <a:latin typeface="Times New Roman" panose="02020603050405020304" pitchFamily="18" charset="0"/>
                <a:cs typeface="Times New Roman" panose="02020603050405020304" pitchFamily="18" charset="0"/>
              </a:rPr>
              <a:t>     Printing sample :</a:t>
            </a:r>
          </a:p>
          <a:p>
            <a:r>
              <a:rPr lang="en-US" sz="1600" dirty="0">
                <a:solidFill>
                  <a:schemeClr val="accent6"/>
                </a:solidFill>
                <a:latin typeface="Times New Roman" panose="02020603050405020304" pitchFamily="18" charset="0"/>
                <a:cs typeface="Times New Roman" panose="02020603050405020304" pitchFamily="18" charset="0"/>
              </a:rPr>
              <a:t>      The chart below illustrates the rate of diameter change at the top of the printed sample, along with their standard deviations, for concentrations of 2% and 10%. </a:t>
            </a:r>
            <a:endParaRPr sz="1600" dirty="0">
              <a:solidFill>
                <a:schemeClr val="accent6"/>
              </a:solidFill>
              <a:latin typeface="Times New Roman" panose="02020603050405020304" pitchFamily="18" charset="0"/>
              <a:cs typeface="Times New Roman" panose="02020603050405020304" pitchFamily="18" charset="0"/>
            </a:endParaRPr>
          </a:p>
        </p:txBody>
      </p:sp>
      <p:pic>
        <p:nvPicPr>
          <p:cNvPr id="640" name="Google Shape;640;p54"/>
          <p:cNvPicPr preferRelativeResize="0"/>
          <p:nvPr/>
        </p:nvPicPr>
        <p:blipFill rotWithShape="1">
          <a:blip r:embed="rId3">
            <a:alphaModFix/>
          </a:blip>
          <a:srcRect t="49" b="49"/>
          <a:stretch/>
        </p:blipFill>
        <p:spPr>
          <a:xfrm rot="-1433197">
            <a:off x="7747947" y="3691488"/>
            <a:ext cx="1720392" cy="2904023"/>
          </a:xfrm>
          <a:prstGeom prst="rect">
            <a:avLst/>
          </a:prstGeom>
          <a:noFill/>
          <a:ln>
            <a:noFill/>
          </a:ln>
        </p:spPr>
      </p:pic>
      <p:cxnSp>
        <p:nvCxnSpPr>
          <p:cNvPr id="6" name="Straight Connector 5">
            <a:extLst>
              <a:ext uri="{FF2B5EF4-FFF2-40B4-BE49-F238E27FC236}">
                <a16:creationId xmlns:a16="http://schemas.microsoft.com/office/drawing/2014/main" id="{EA6FD4AE-0C8E-45E2-A5C3-1AD3DF88C42D}"/>
              </a:ext>
            </a:extLst>
          </p:cNvPr>
          <p:cNvCxnSpPr>
            <a:cxnSpLocks/>
          </p:cNvCxnSpPr>
          <p:nvPr/>
        </p:nvCxnSpPr>
        <p:spPr>
          <a:xfrm flipH="1">
            <a:off x="0" y="1018997"/>
            <a:ext cx="9144001"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7A8B5DA7-0B48-40D8-9B9E-C56E0E656C3D}"/>
              </a:ext>
            </a:extLst>
          </p:cNvPr>
          <p:cNvSpPr/>
          <p:nvPr/>
        </p:nvSpPr>
        <p:spPr>
          <a:xfrm>
            <a:off x="720000" y="557332"/>
            <a:ext cx="2906565" cy="461665"/>
          </a:xfrm>
          <a:prstGeom prst="rect">
            <a:avLst/>
          </a:prstGeom>
        </p:spPr>
        <p:txBody>
          <a:bodyPr wrap="none">
            <a:spAutoFit/>
          </a:bodyPr>
          <a:lstStyle/>
          <a:p>
            <a:r>
              <a:rPr lang="en-US" sz="2400" b="1" dirty="0">
                <a:solidFill>
                  <a:schemeClr val="accent6"/>
                </a:solidFill>
                <a:latin typeface="Times New Roman" panose="02020603050405020304" pitchFamily="18" charset="0"/>
                <a:cs typeface="Times New Roman" panose="02020603050405020304" pitchFamily="18" charset="0"/>
              </a:rPr>
              <a:t>Results and Analysis</a:t>
            </a:r>
            <a:endParaRPr lang="en-US" sz="2400" b="1" dirty="0"/>
          </a:p>
        </p:txBody>
      </p:sp>
      <p:sp>
        <p:nvSpPr>
          <p:cNvPr id="11" name="Oval 10">
            <a:extLst>
              <a:ext uri="{FF2B5EF4-FFF2-40B4-BE49-F238E27FC236}">
                <a16:creationId xmlns:a16="http://schemas.microsoft.com/office/drawing/2014/main" id="{5A5ED3EB-B07B-4651-98ED-08FA8C22E7BD}"/>
              </a:ext>
            </a:extLst>
          </p:cNvPr>
          <p:cNvSpPr/>
          <p:nvPr/>
        </p:nvSpPr>
        <p:spPr>
          <a:xfrm>
            <a:off x="8514055" y="4716379"/>
            <a:ext cx="348062" cy="343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9771E0EB-79B0-4975-984A-F2F8ADB7BF76}"/>
              </a:ext>
            </a:extLst>
          </p:cNvPr>
          <p:cNvSpPr txBox="1"/>
          <p:nvPr/>
        </p:nvSpPr>
        <p:spPr>
          <a:xfrm>
            <a:off x="8497802" y="4704310"/>
            <a:ext cx="396190" cy="338554"/>
          </a:xfrm>
          <a:prstGeom prst="rect">
            <a:avLst/>
          </a:prstGeom>
          <a:noFill/>
        </p:spPr>
        <p:txBody>
          <a:bodyPr wrap="square" rtlCol="0">
            <a:spAutoFit/>
          </a:bodyPr>
          <a:lstStyle/>
          <a:p>
            <a:r>
              <a:rPr lang="en-US" sz="1600" dirty="0">
                <a:solidFill>
                  <a:schemeClr val="accent6"/>
                </a:solidFill>
                <a:latin typeface="Times New Roman" panose="02020603050405020304" pitchFamily="18" charset="0"/>
                <a:cs typeface="Times New Roman" panose="02020603050405020304" pitchFamily="18" charset="0"/>
              </a:rPr>
              <a:t>16</a:t>
            </a:r>
          </a:p>
        </p:txBody>
      </p:sp>
      <p:pic>
        <p:nvPicPr>
          <p:cNvPr id="7" name="Picture 6">
            <a:extLst>
              <a:ext uri="{FF2B5EF4-FFF2-40B4-BE49-F238E27FC236}">
                <a16:creationId xmlns:a16="http://schemas.microsoft.com/office/drawing/2014/main" id="{B67450ED-04A7-49D5-A44D-79F383645EC6}"/>
              </a:ext>
            </a:extLst>
          </p:cNvPr>
          <p:cNvPicPr>
            <a:picLocks noChangeAspect="1"/>
          </p:cNvPicPr>
          <p:nvPr/>
        </p:nvPicPr>
        <p:blipFill>
          <a:blip r:embed="rId4"/>
          <a:stretch>
            <a:fillRect/>
          </a:stretch>
        </p:blipFill>
        <p:spPr>
          <a:xfrm>
            <a:off x="1187512" y="2143661"/>
            <a:ext cx="5020782" cy="2999839"/>
          </a:xfrm>
          <a:prstGeom prst="rect">
            <a:avLst/>
          </a:prstGeom>
        </p:spPr>
      </p:pic>
      <p:pic>
        <p:nvPicPr>
          <p:cNvPr id="9" name="Picture 8">
            <a:extLst>
              <a:ext uri="{FF2B5EF4-FFF2-40B4-BE49-F238E27FC236}">
                <a16:creationId xmlns:a16="http://schemas.microsoft.com/office/drawing/2014/main" id="{DC305CEE-0994-4C67-AC77-CF3453A8C0E9}"/>
              </a:ext>
            </a:extLst>
          </p:cNvPr>
          <p:cNvPicPr>
            <a:picLocks noChangeAspect="1"/>
          </p:cNvPicPr>
          <p:nvPr/>
        </p:nvPicPr>
        <p:blipFill>
          <a:blip r:embed="rId5"/>
          <a:stretch>
            <a:fillRect/>
          </a:stretch>
        </p:blipFill>
        <p:spPr>
          <a:xfrm>
            <a:off x="6780325" y="2264750"/>
            <a:ext cx="1386930" cy="1304046"/>
          </a:xfrm>
          <a:prstGeom prst="rect">
            <a:avLst/>
          </a:prstGeom>
        </p:spPr>
      </p:pic>
      <p:cxnSp>
        <p:nvCxnSpPr>
          <p:cNvPr id="10" name="Straight Connector 9">
            <a:extLst>
              <a:ext uri="{FF2B5EF4-FFF2-40B4-BE49-F238E27FC236}">
                <a16:creationId xmlns:a16="http://schemas.microsoft.com/office/drawing/2014/main" id="{CF7F53DA-0781-4F53-9158-FDCCC0687414}"/>
              </a:ext>
            </a:extLst>
          </p:cNvPr>
          <p:cNvCxnSpPr>
            <a:cxnSpLocks/>
          </p:cNvCxnSpPr>
          <p:nvPr/>
        </p:nvCxnSpPr>
        <p:spPr>
          <a:xfrm flipH="1">
            <a:off x="1856300" y="3870731"/>
            <a:ext cx="4056361"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636"/>
        <p:cNvGrpSpPr/>
        <p:nvPr/>
      </p:nvGrpSpPr>
      <p:grpSpPr>
        <a:xfrm>
          <a:off x="0" y="0"/>
          <a:ext cx="0" cy="0"/>
          <a:chOff x="0" y="0"/>
          <a:chExt cx="0" cy="0"/>
        </a:xfrm>
      </p:grpSpPr>
      <p:sp>
        <p:nvSpPr>
          <p:cNvPr id="638" name="Google Shape;638;p54"/>
          <p:cNvSpPr txBox="1">
            <a:spLocks noGrp="1"/>
          </p:cNvSpPr>
          <p:nvPr>
            <p:ph type="subTitle" idx="1"/>
          </p:nvPr>
        </p:nvSpPr>
        <p:spPr>
          <a:xfrm>
            <a:off x="152400" y="1087176"/>
            <a:ext cx="8014855" cy="1177574"/>
          </a:xfrm>
          <a:prstGeom prst="rect">
            <a:avLst/>
          </a:prstGeom>
        </p:spPr>
        <p:txBody>
          <a:bodyPr spcFirstLastPara="1" wrap="square" lIns="91425" tIns="91425" rIns="91425" bIns="91425" anchor="t" anchorCtr="0">
            <a:noAutofit/>
          </a:bodyPr>
          <a:lstStyle/>
          <a:p>
            <a:r>
              <a:rPr lang="en-US" sz="1800" dirty="0">
                <a:solidFill>
                  <a:schemeClr val="accent6"/>
                </a:solidFill>
                <a:latin typeface="Times New Roman" panose="02020603050405020304" pitchFamily="18" charset="0"/>
                <a:cs typeface="Times New Roman" panose="02020603050405020304" pitchFamily="18" charset="0"/>
              </a:rPr>
              <a:t>     Printing sample :</a:t>
            </a:r>
          </a:p>
          <a:p>
            <a:r>
              <a:rPr lang="en-US" sz="1600" dirty="0">
                <a:solidFill>
                  <a:schemeClr val="accent6"/>
                </a:solidFill>
                <a:latin typeface="Times New Roman" panose="02020603050405020304" pitchFamily="18" charset="0"/>
                <a:cs typeface="Times New Roman" panose="02020603050405020304" pitchFamily="18" charset="0"/>
              </a:rPr>
              <a:t>      The chart below illustrates the rate of diameter change at the bottom of the printed sample, along with their standard deviations, for concentrations of 2% and 10%. </a:t>
            </a:r>
            <a:endParaRPr sz="1600" dirty="0">
              <a:solidFill>
                <a:schemeClr val="accent6"/>
              </a:solidFill>
              <a:latin typeface="Times New Roman" panose="02020603050405020304" pitchFamily="18" charset="0"/>
              <a:cs typeface="Times New Roman" panose="02020603050405020304" pitchFamily="18" charset="0"/>
            </a:endParaRPr>
          </a:p>
        </p:txBody>
      </p:sp>
      <p:pic>
        <p:nvPicPr>
          <p:cNvPr id="640" name="Google Shape;640;p54"/>
          <p:cNvPicPr preferRelativeResize="0"/>
          <p:nvPr/>
        </p:nvPicPr>
        <p:blipFill rotWithShape="1">
          <a:blip r:embed="rId3">
            <a:alphaModFix/>
          </a:blip>
          <a:srcRect t="49" b="49"/>
          <a:stretch/>
        </p:blipFill>
        <p:spPr>
          <a:xfrm rot="-1433197">
            <a:off x="7747947" y="3691488"/>
            <a:ext cx="1720392" cy="2904023"/>
          </a:xfrm>
          <a:prstGeom prst="rect">
            <a:avLst/>
          </a:prstGeom>
          <a:noFill/>
          <a:ln>
            <a:noFill/>
          </a:ln>
        </p:spPr>
      </p:pic>
      <p:cxnSp>
        <p:nvCxnSpPr>
          <p:cNvPr id="6" name="Straight Connector 5">
            <a:extLst>
              <a:ext uri="{FF2B5EF4-FFF2-40B4-BE49-F238E27FC236}">
                <a16:creationId xmlns:a16="http://schemas.microsoft.com/office/drawing/2014/main" id="{EA6FD4AE-0C8E-45E2-A5C3-1AD3DF88C42D}"/>
              </a:ext>
            </a:extLst>
          </p:cNvPr>
          <p:cNvCxnSpPr>
            <a:cxnSpLocks/>
          </p:cNvCxnSpPr>
          <p:nvPr/>
        </p:nvCxnSpPr>
        <p:spPr>
          <a:xfrm flipH="1">
            <a:off x="0" y="1018997"/>
            <a:ext cx="9144001"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7A8B5DA7-0B48-40D8-9B9E-C56E0E656C3D}"/>
              </a:ext>
            </a:extLst>
          </p:cNvPr>
          <p:cNvSpPr/>
          <p:nvPr/>
        </p:nvSpPr>
        <p:spPr>
          <a:xfrm>
            <a:off x="720000" y="557332"/>
            <a:ext cx="2906565" cy="461665"/>
          </a:xfrm>
          <a:prstGeom prst="rect">
            <a:avLst/>
          </a:prstGeom>
        </p:spPr>
        <p:txBody>
          <a:bodyPr wrap="none">
            <a:spAutoFit/>
          </a:bodyPr>
          <a:lstStyle/>
          <a:p>
            <a:r>
              <a:rPr lang="en-US" sz="2400" b="1" dirty="0">
                <a:solidFill>
                  <a:schemeClr val="accent6"/>
                </a:solidFill>
                <a:latin typeface="Times New Roman" panose="02020603050405020304" pitchFamily="18" charset="0"/>
                <a:cs typeface="Times New Roman" panose="02020603050405020304" pitchFamily="18" charset="0"/>
              </a:rPr>
              <a:t>Results and Analysis</a:t>
            </a:r>
            <a:endParaRPr lang="en-US" sz="2400" b="1" dirty="0"/>
          </a:p>
        </p:txBody>
      </p:sp>
      <p:sp>
        <p:nvSpPr>
          <p:cNvPr id="8" name="Oval 7">
            <a:extLst>
              <a:ext uri="{FF2B5EF4-FFF2-40B4-BE49-F238E27FC236}">
                <a16:creationId xmlns:a16="http://schemas.microsoft.com/office/drawing/2014/main" id="{07A77456-5FCD-4BCC-9AEA-47B85732B701}"/>
              </a:ext>
            </a:extLst>
          </p:cNvPr>
          <p:cNvSpPr/>
          <p:nvPr/>
        </p:nvSpPr>
        <p:spPr>
          <a:xfrm>
            <a:off x="8514055" y="4716379"/>
            <a:ext cx="348062" cy="343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25F32C23-1B02-4B80-A251-55D9F9F4FD30}"/>
              </a:ext>
            </a:extLst>
          </p:cNvPr>
          <p:cNvSpPr txBox="1"/>
          <p:nvPr/>
        </p:nvSpPr>
        <p:spPr>
          <a:xfrm>
            <a:off x="8497802" y="4704310"/>
            <a:ext cx="396190" cy="338554"/>
          </a:xfrm>
          <a:prstGeom prst="rect">
            <a:avLst/>
          </a:prstGeom>
          <a:noFill/>
        </p:spPr>
        <p:txBody>
          <a:bodyPr wrap="square" rtlCol="0">
            <a:spAutoFit/>
          </a:bodyPr>
          <a:lstStyle/>
          <a:p>
            <a:r>
              <a:rPr lang="en-US" sz="1600" dirty="0">
                <a:solidFill>
                  <a:schemeClr val="accent6"/>
                </a:solidFill>
                <a:latin typeface="Times New Roman" panose="02020603050405020304" pitchFamily="18" charset="0"/>
                <a:cs typeface="Times New Roman" panose="02020603050405020304" pitchFamily="18" charset="0"/>
              </a:rPr>
              <a:t>17</a:t>
            </a:r>
          </a:p>
        </p:txBody>
      </p:sp>
      <p:pic>
        <p:nvPicPr>
          <p:cNvPr id="3" name="Picture 2">
            <a:extLst>
              <a:ext uri="{FF2B5EF4-FFF2-40B4-BE49-F238E27FC236}">
                <a16:creationId xmlns:a16="http://schemas.microsoft.com/office/drawing/2014/main" id="{6003AB88-C223-408C-8CC8-2B00FBD174C4}"/>
              </a:ext>
            </a:extLst>
          </p:cNvPr>
          <p:cNvPicPr>
            <a:picLocks noChangeAspect="1"/>
          </p:cNvPicPr>
          <p:nvPr/>
        </p:nvPicPr>
        <p:blipFill>
          <a:blip r:embed="rId4"/>
          <a:stretch>
            <a:fillRect/>
          </a:stretch>
        </p:blipFill>
        <p:spPr>
          <a:xfrm>
            <a:off x="897970" y="2118410"/>
            <a:ext cx="4915571" cy="2924454"/>
          </a:xfrm>
          <a:prstGeom prst="rect">
            <a:avLst/>
          </a:prstGeom>
        </p:spPr>
      </p:pic>
      <p:pic>
        <p:nvPicPr>
          <p:cNvPr id="9" name="Picture 8">
            <a:extLst>
              <a:ext uri="{FF2B5EF4-FFF2-40B4-BE49-F238E27FC236}">
                <a16:creationId xmlns:a16="http://schemas.microsoft.com/office/drawing/2014/main" id="{F633BA5B-0C60-4863-81EA-B32FA4CDE99A}"/>
              </a:ext>
            </a:extLst>
          </p:cNvPr>
          <p:cNvPicPr>
            <a:picLocks noChangeAspect="1"/>
          </p:cNvPicPr>
          <p:nvPr/>
        </p:nvPicPr>
        <p:blipFill>
          <a:blip r:embed="rId5"/>
          <a:stretch>
            <a:fillRect/>
          </a:stretch>
        </p:blipFill>
        <p:spPr>
          <a:xfrm>
            <a:off x="6203983" y="2221785"/>
            <a:ext cx="1615496" cy="1511689"/>
          </a:xfrm>
          <a:prstGeom prst="rect">
            <a:avLst/>
          </a:prstGeom>
        </p:spPr>
      </p:pic>
      <p:cxnSp>
        <p:nvCxnSpPr>
          <p:cNvPr id="10" name="Straight Connector 9">
            <a:extLst>
              <a:ext uri="{FF2B5EF4-FFF2-40B4-BE49-F238E27FC236}">
                <a16:creationId xmlns:a16="http://schemas.microsoft.com/office/drawing/2014/main" id="{D8EB6775-AA17-4262-8D22-A8F8199DEE98}"/>
              </a:ext>
            </a:extLst>
          </p:cNvPr>
          <p:cNvCxnSpPr>
            <a:cxnSpLocks/>
          </p:cNvCxnSpPr>
          <p:nvPr/>
        </p:nvCxnSpPr>
        <p:spPr>
          <a:xfrm flipH="1">
            <a:off x="1546917" y="4008235"/>
            <a:ext cx="4056361"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54318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36"/>
        <p:cNvGrpSpPr/>
        <p:nvPr/>
      </p:nvGrpSpPr>
      <p:grpSpPr>
        <a:xfrm>
          <a:off x="0" y="0"/>
          <a:ext cx="0" cy="0"/>
          <a:chOff x="0" y="0"/>
          <a:chExt cx="0" cy="0"/>
        </a:xfrm>
      </p:grpSpPr>
      <p:sp>
        <p:nvSpPr>
          <p:cNvPr id="638" name="Google Shape;638;p54"/>
          <p:cNvSpPr txBox="1">
            <a:spLocks noGrp="1"/>
          </p:cNvSpPr>
          <p:nvPr>
            <p:ph type="subTitle" idx="1"/>
          </p:nvPr>
        </p:nvSpPr>
        <p:spPr>
          <a:xfrm>
            <a:off x="152400" y="1087176"/>
            <a:ext cx="8014855" cy="1177574"/>
          </a:xfrm>
          <a:prstGeom prst="rect">
            <a:avLst/>
          </a:prstGeom>
        </p:spPr>
        <p:txBody>
          <a:bodyPr spcFirstLastPara="1" wrap="square" lIns="91425" tIns="91425" rIns="91425" bIns="91425" anchor="t" anchorCtr="0">
            <a:noAutofit/>
          </a:bodyPr>
          <a:lstStyle/>
          <a:p>
            <a:r>
              <a:rPr lang="en-US" sz="1800" dirty="0">
                <a:solidFill>
                  <a:schemeClr val="accent6"/>
                </a:solidFill>
                <a:latin typeface="Times New Roman" panose="02020603050405020304" pitchFamily="18" charset="0"/>
                <a:cs typeface="Times New Roman" panose="02020603050405020304" pitchFamily="18" charset="0"/>
              </a:rPr>
              <a:t>     Printing sample :</a:t>
            </a:r>
          </a:p>
          <a:p>
            <a:r>
              <a:rPr lang="en-US" sz="1600" dirty="0">
                <a:solidFill>
                  <a:schemeClr val="accent6"/>
                </a:solidFill>
                <a:latin typeface="Times New Roman" panose="02020603050405020304" pitchFamily="18" charset="0"/>
                <a:cs typeface="Times New Roman" panose="02020603050405020304" pitchFamily="18" charset="0"/>
              </a:rPr>
              <a:t>      The chart shows the rate of change in mass for the printed sample and their standard deviations at concentrations of 2% and 10%.</a:t>
            </a:r>
            <a:endParaRPr sz="1600" dirty="0">
              <a:solidFill>
                <a:schemeClr val="accent6"/>
              </a:solidFill>
              <a:latin typeface="Times New Roman" panose="02020603050405020304" pitchFamily="18" charset="0"/>
              <a:cs typeface="Times New Roman" panose="02020603050405020304" pitchFamily="18" charset="0"/>
            </a:endParaRPr>
          </a:p>
        </p:txBody>
      </p:sp>
      <p:pic>
        <p:nvPicPr>
          <p:cNvPr id="640" name="Google Shape;640;p54"/>
          <p:cNvPicPr preferRelativeResize="0"/>
          <p:nvPr/>
        </p:nvPicPr>
        <p:blipFill rotWithShape="1">
          <a:blip r:embed="rId3">
            <a:alphaModFix/>
          </a:blip>
          <a:srcRect t="49" b="49"/>
          <a:stretch/>
        </p:blipFill>
        <p:spPr>
          <a:xfrm rot="-1433197">
            <a:off x="7747947" y="3691488"/>
            <a:ext cx="1720392" cy="2904023"/>
          </a:xfrm>
          <a:prstGeom prst="rect">
            <a:avLst/>
          </a:prstGeom>
          <a:noFill/>
          <a:ln>
            <a:noFill/>
          </a:ln>
        </p:spPr>
      </p:pic>
      <p:cxnSp>
        <p:nvCxnSpPr>
          <p:cNvPr id="6" name="Straight Connector 5">
            <a:extLst>
              <a:ext uri="{FF2B5EF4-FFF2-40B4-BE49-F238E27FC236}">
                <a16:creationId xmlns:a16="http://schemas.microsoft.com/office/drawing/2014/main" id="{EA6FD4AE-0C8E-45E2-A5C3-1AD3DF88C42D}"/>
              </a:ext>
            </a:extLst>
          </p:cNvPr>
          <p:cNvCxnSpPr>
            <a:cxnSpLocks/>
          </p:cNvCxnSpPr>
          <p:nvPr/>
        </p:nvCxnSpPr>
        <p:spPr>
          <a:xfrm flipH="1">
            <a:off x="0" y="1018997"/>
            <a:ext cx="9144001"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7A8B5DA7-0B48-40D8-9B9E-C56E0E656C3D}"/>
              </a:ext>
            </a:extLst>
          </p:cNvPr>
          <p:cNvSpPr/>
          <p:nvPr/>
        </p:nvSpPr>
        <p:spPr>
          <a:xfrm>
            <a:off x="720000" y="557332"/>
            <a:ext cx="2906565" cy="461665"/>
          </a:xfrm>
          <a:prstGeom prst="rect">
            <a:avLst/>
          </a:prstGeom>
        </p:spPr>
        <p:txBody>
          <a:bodyPr wrap="none">
            <a:spAutoFit/>
          </a:bodyPr>
          <a:lstStyle/>
          <a:p>
            <a:r>
              <a:rPr lang="en-US" sz="2400" b="1" dirty="0">
                <a:solidFill>
                  <a:schemeClr val="accent6"/>
                </a:solidFill>
                <a:latin typeface="Times New Roman" panose="02020603050405020304" pitchFamily="18" charset="0"/>
                <a:cs typeface="Times New Roman" panose="02020603050405020304" pitchFamily="18" charset="0"/>
              </a:rPr>
              <a:t>Results and Analysis</a:t>
            </a:r>
            <a:endParaRPr lang="en-US" sz="2400" b="1" dirty="0"/>
          </a:p>
        </p:txBody>
      </p:sp>
      <p:sp>
        <p:nvSpPr>
          <p:cNvPr id="9" name="Oval 8">
            <a:extLst>
              <a:ext uri="{FF2B5EF4-FFF2-40B4-BE49-F238E27FC236}">
                <a16:creationId xmlns:a16="http://schemas.microsoft.com/office/drawing/2014/main" id="{6E3AE25B-2D36-488D-8C52-6668E111B14B}"/>
              </a:ext>
            </a:extLst>
          </p:cNvPr>
          <p:cNvSpPr/>
          <p:nvPr/>
        </p:nvSpPr>
        <p:spPr>
          <a:xfrm>
            <a:off x="8514055" y="4716379"/>
            <a:ext cx="348062" cy="343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444D8C4C-E8FD-446A-9A20-B9CA56537FDB}"/>
              </a:ext>
            </a:extLst>
          </p:cNvPr>
          <p:cNvSpPr txBox="1"/>
          <p:nvPr/>
        </p:nvSpPr>
        <p:spPr>
          <a:xfrm>
            <a:off x="8497802" y="4704310"/>
            <a:ext cx="396190" cy="338554"/>
          </a:xfrm>
          <a:prstGeom prst="rect">
            <a:avLst/>
          </a:prstGeom>
          <a:noFill/>
        </p:spPr>
        <p:txBody>
          <a:bodyPr wrap="square" rtlCol="0">
            <a:spAutoFit/>
          </a:bodyPr>
          <a:lstStyle/>
          <a:p>
            <a:r>
              <a:rPr lang="en-US" sz="1600" dirty="0">
                <a:solidFill>
                  <a:schemeClr val="accent6"/>
                </a:solidFill>
                <a:latin typeface="Times New Roman" panose="02020603050405020304" pitchFamily="18" charset="0"/>
                <a:cs typeface="Times New Roman" panose="02020603050405020304" pitchFamily="18" charset="0"/>
              </a:rPr>
              <a:t>18</a:t>
            </a:r>
          </a:p>
        </p:txBody>
      </p:sp>
      <p:pic>
        <p:nvPicPr>
          <p:cNvPr id="3" name="Picture 2">
            <a:extLst>
              <a:ext uri="{FF2B5EF4-FFF2-40B4-BE49-F238E27FC236}">
                <a16:creationId xmlns:a16="http://schemas.microsoft.com/office/drawing/2014/main" id="{DB5E0CD4-0DFB-4672-A06E-2C1AFD1262BC}"/>
              </a:ext>
            </a:extLst>
          </p:cNvPr>
          <p:cNvPicPr>
            <a:picLocks noChangeAspect="1"/>
          </p:cNvPicPr>
          <p:nvPr/>
        </p:nvPicPr>
        <p:blipFill>
          <a:blip r:embed="rId4"/>
          <a:stretch>
            <a:fillRect/>
          </a:stretch>
        </p:blipFill>
        <p:spPr>
          <a:xfrm>
            <a:off x="980769" y="2050990"/>
            <a:ext cx="4969314" cy="3009137"/>
          </a:xfrm>
          <a:prstGeom prst="rect">
            <a:avLst/>
          </a:prstGeom>
        </p:spPr>
      </p:pic>
    </p:spTree>
    <p:extLst>
      <p:ext uri="{BB962C8B-B14F-4D97-AF65-F5344CB8AC3E}">
        <p14:creationId xmlns:p14="http://schemas.microsoft.com/office/powerpoint/2010/main" val="42295309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399" name="Google Shape;399;p40"/>
          <p:cNvSpPr txBox="1">
            <a:spLocks noGrp="1"/>
          </p:cNvSpPr>
          <p:nvPr>
            <p:ph type="title"/>
          </p:nvPr>
        </p:nvSpPr>
        <p:spPr>
          <a:xfrm>
            <a:off x="810055" y="502847"/>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b="1" dirty="0">
                <a:latin typeface="Times New Roman" panose="02020603050405020304" pitchFamily="18" charset="0"/>
                <a:cs typeface="Times New Roman" panose="02020603050405020304" pitchFamily="18" charset="0"/>
              </a:rPr>
              <a:t>Contents</a:t>
            </a:r>
            <a:endParaRPr sz="2400" b="1" dirty="0">
              <a:latin typeface="Times New Roman" panose="02020603050405020304" pitchFamily="18" charset="0"/>
              <a:cs typeface="Times New Roman" panose="02020603050405020304" pitchFamily="18" charset="0"/>
            </a:endParaRPr>
          </a:p>
        </p:txBody>
      </p:sp>
      <p:sp>
        <p:nvSpPr>
          <p:cNvPr id="401" name="Google Shape;401;p40"/>
          <p:cNvSpPr txBox="1"/>
          <p:nvPr/>
        </p:nvSpPr>
        <p:spPr>
          <a:xfrm>
            <a:off x="720000" y="1362141"/>
            <a:ext cx="7704000" cy="2891201"/>
          </a:xfrm>
          <a:prstGeom prst="rect">
            <a:avLst/>
          </a:prstGeom>
          <a:noFill/>
          <a:ln>
            <a:noFill/>
          </a:ln>
        </p:spPr>
        <p:txBody>
          <a:bodyPr spcFirstLastPara="1" wrap="square" lIns="91425" tIns="91425" rIns="91425" bIns="91425" anchor="t" anchorCtr="0">
            <a:noAutofit/>
          </a:bodyPr>
          <a:lstStyle/>
          <a:p>
            <a:pPr marL="421214" indent="-285750">
              <a:lnSpc>
                <a:spcPct val="150000"/>
              </a:lnSpc>
              <a:buClr>
                <a:schemeClr val="accent5"/>
              </a:buClr>
              <a:buFont typeface="Wingdings" panose="05000000000000000000" pitchFamily="2" charset="2"/>
              <a:buChar char="v"/>
            </a:pPr>
            <a:r>
              <a:rPr lang="en-US" sz="1600" dirty="0">
                <a:solidFill>
                  <a:schemeClr val="accent6"/>
                </a:solidFill>
                <a:latin typeface="Times New Roman" panose="02020603050405020304" pitchFamily="18" charset="0"/>
                <a:cs typeface="Times New Roman" panose="02020603050405020304" pitchFamily="18" charset="0"/>
              </a:rPr>
              <a:t>Introduction</a:t>
            </a:r>
          </a:p>
          <a:p>
            <a:pPr marL="421214" indent="-285750">
              <a:lnSpc>
                <a:spcPct val="150000"/>
              </a:lnSpc>
              <a:buClr>
                <a:schemeClr val="accent5"/>
              </a:buClr>
              <a:buFont typeface="Wingdings" panose="05000000000000000000" pitchFamily="2" charset="2"/>
              <a:buChar char="v"/>
            </a:pPr>
            <a:r>
              <a:rPr lang="en-US" sz="1600" dirty="0">
                <a:solidFill>
                  <a:schemeClr val="accent6"/>
                </a:solidFill>
                <a:latin typeface="Times New Roman" panose="02020603050405020304" pitchFamily="18" charset="0"/>
                <a:cs typeface="Times New Roman" panose="02020603050405020304" pitchFamily="18" charset="0"/>
              </a:rPr>
              <a:t>Printer modification </a:t>
            </a:r>
          </a:p>
          <a:p>
            <a:pPr marL="421214" indent="-285750">
              <a:lnSpc>
                <a:spcPct val="150000"/>
              </a:lnSpc>
              <a:buClr>
                <a:schemeClr val="accent5"/>
              </a:buClr>
              <a:buFont typeface="Wingdings" panose="05000000000000000000" pitchFamily="2" charset="2"/>
              <a:buChar char="v"/>
            </a:pPr>
            <a:r>
              <a:rPr lang="en-US" sz="1600" dirty="0">
                <a:solidFill>
                  <a:schemeClr val="accent6"/>
                </a:solidFill>
                <a:latin typeface="Times New Roman" panose="02020603050405020304" pitchFamily="18" charset="0"/>
                <a:cs typeface="Times New Roman" panose="02020603050405020304" pitchFamily="18" charset="0"/>
              </a:rPr>
              <a:t>Material used in printing </a:t>
            </a:r>
          </a:p>
          <a:p>
            <a:pPr marL="421214" indent="-285750">
              <a:lnSpc>
                <a:spcPct val="150000"/>
              </a:lnSpc>
              <a:buClr>
                <a:schemeClr val="accent5"/>
              </a:buClr>
              <a:buFont typeface="Wingdings" panose="05000000000000000000" pitchFamily="2" charset="2"/>
              <a:buChar char="v"/>
            </a:pPr>
            <a:r>
              <a:rPr lang="en-US" sz="1600" dirty="0">
                <a:solidFill>
                  <a:schemeClr val="accent6"/>
                </a:solidFill>
                <a:latin typeface="Times New Roman" panose="02020603050405020304" pitchFamily="18" charset="0"/>
                <a:cs typeface="Times New Roman" panose="02020603050405020304" pitchFamily="18" charset="0"/>
              </a:rPr>
              <a:t>Preparing sample</a:t>
            </a:r>
          </a:p>
          <a:p>
            <a:pPr marL="421214" indent="-285750">
              <a:lnSpc>
                <a:spcPct val="150000"/>
              </a:lnSpc>
              <a:buClr>
                <a:schemeClr val="accent5"/>
              </a:buClr>
              <a:buFont typeface="Wingdings" panose="05000000000000000000" pitchFamily="2" charset="2"/>
              <a:buChar char="v"/>
            </a:pPr>
            <a:r>
              <a:rPr lang="en-US" sz="1600" dirty="0">
                <a:solidFill>
                  <a:schemeClr val="accent6"/>
                </a:solidFill>
                <a:latin typeface="Times New Roman" panose="02020603050405020304" pitchFamily="18" charset="0"/>
                <a:cs typeface="Times New Roman" panose="02020603050405020304" pitchFamily="18" charset="0"/>
              </a:rPr>
              <a:t>Results and Analysis</a:t>
            </a:r>
          </a:p>
          <a:p>
            <a:pPr marL="421214" indent="-285750">
              <a:lnSpc>
                <a:spcPct val="150000"/>
              </a:lnSpc>
              <a:buClr>
                <a:schemeClr val="accent5"/>
              </a:buClr>
              <a:buFont typeface="Wingdings" panose="05000000000000000000" pitchFamily="2" charset="2"/>
              <a:buChar char="v"/>
            </a:pPr>
            <a:r>
              <a:rPr lang="en-US" sz="1600" dirty="0">
                <a:solidFill>
                  <a:schemeClr val="accent6"/>
                </a:solidFill>
                <a:latin typeface="Times New Roman" panose="02020603050405020304" pitchFamily="18" charset="0"/>
                <a:cs typeface="Times New Roman" panose="02020603050405020304" pitchFamily="18" charset="0"/>
              </a:rPr>
              <a:t>Conclusion </a:t>
            </a:r>
          </a:p>
          <a:p>
            <a:pPr marL="421214" indent="-285750">
              <a:lnSpc>
                <a:spcPct val="150000"/>
              </a:lnSpc>
              <a:buClr>
                <a:schemeClr val="accent5"/>
              </a:buClr>
              <a:buFont typeface="Wingdings" panose="05000000000000000000" pitchFamily="2" charset="2"/>
              <a:buChar char="v"/>
            </a:pPr>
            <a:r>
              <a:rPr lang="en-US" sz="1600" dirty="0">
                <a:solidFill>
                  <a:schemeClr val="accent6"/>
                </a:solidFill>
                <a:latin typeface="Times New Roman" panose="02020603050405020304" pitchFamily="18" charset="0"/>
                <a:cs typeface="Times New Roman" panose="02020603050405020304" pitchFamily="18" charset="0"/>
              </a:rPr>
              <a:t>Future Work</a:t>
            </a:r>
            <a:r>
              <a:rPr lang="en-US" sz="1200" dirty="0">
                <a:solidFill>
                  <a:schemeClr val="accent6"/>
                </a:solidFill>
                <a:latin typeface="Times New Roman" panose="02020603050405020304" pitchFamily="18" charset="0"/>
                <a:cs typeface="Times New Roman" panose="02020603050405020304" pitchFamily="18" charset="0"/>
              </a:rPr>
              <a:t> </a:t>
            </a:r>
          </a:p>
        </p:txBody>
      </p:sp>
      <p:cxnSp>
        <p:nvCxnSpPr>
          <p:cNvPr id="7" name="Straight Connector 6">
            <a:extLst>
              <a:ext uri="{FF2B5EF4-FFF2-40B4-BE49-F238E27FC236}">
                <a16:creationId xmlns:a16="http://schemas.microsoft.com/office/drawing/2014/main" id="{3A021295-5C82-4B23-A667-B35A90D5DAD2}"/>
              </a:ext>
            </a:extLst>
          </p:cNvPr>
          <p:cNvCxnSpPr>
            <a:cxnSpLocks/>
          </p:cNvCxnSpPr>
          <p:nvPr/>
        </p:nvCxnSpPr>
        <p:spPr>
          <a:xfrm flipH="1">
            <a:off x="0" y="1018997"/>
            <a:ext cx="9144001"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nvGrpSpPr>
          <p:cNvPr id="8" name="Google Shape;87;p13">
            <a:extLst>
              <a:ext uri="{FF2B5EF4-FFF2-40B4-BE49-F238E27FC236}">
                <a16:creationId xmlns:a16="http://schemas.microsoft.com/office/drawing/2014/main" id="{2F53072D-D6CC-4886-ACFA-D4E6442B1ED8}"/>
              </a:ext>
            </a:extLst>
          </p:cNvPr>
          <p:cNvGrpSpPr/>
          <p:nvPr/>
        </p:nvGrpSpPr>
        <p:grpSpPr>
          <a:xfrm>
            <a:off x="527989" y="617839"/>
            <a:ext cx="286167" cy="286167"/>
            <a:chOff x="2594050" y="1631825"/>
            <a:chExt cx="439625" cy="439625"/>
          </a:xfrm>
          <a:solidFill>
            <a:schemeClr val="accent5"/>
          </a:solidFill>
        </p:grpSpPr>
        <p:sp>
          <p:nvSpPr>
            <p:cNvPr id="9" name="Google Shape;88;p13">
              <a:extLst>
                <a:ext uri="{FF2B5EF4-FFF2-40B4-BE49-F238E27FC236}">
                  <a16:creationId xmlns:a16="http://schemas.microsoft.com/office/drawing/2014/main" id="{AD76228C-5C46-4D1E-A79F-26A12B889BC0}"/>
                </a:ext>
              </a:extLst>
            </p:cNvPr>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ln>
              <a:headEnd type="none" w="sm" len="sm"/>
              <a:tailEnd type="none" w="sm" len="sm"/>
            </a:ln>
          </p:spPr>
          <p:style>
            <a:lnRef idx="2">
              <a:schemeClr val="accent4"/>
            </a:lnRef>
            <a:fillRef idx="1">
              <a:schemeClr val="lt1"/>
            </a:fillRef>
            <a:effectRef idx="0">
              <a:schemeClr val="accent4"/>
            </a:effectRef>
            <a:fontRef idx="minor">
              <a:schemeClr val="dk1"/>
            </a:fontRef>
          </p:style>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0" name="Google Shape;89;p13">
              <a:extLst>
                <a:ext uri="{FF2B5EF4-FFF2-40B4-BE49-F238E27FC236}">
                  <a16:creationId xmlns:a16="http://schemas.microsoft.com/office/drawing/2014/main" id="{79C7BC15-7426-400A-8D81-F6B9F354FEDA}"/>
                </a:ext>
              </a:extLst>
            </p:cNvPr>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ln>
              <a:headEnd type="none" w="sm" len="sm"/>
              <a:tailEnd type="none" w="sm" len="sm"/>
            </a:ln>
          </p:spPr>
          <p:style>
            <a:lnRef idx="2">
              <a:schemeClr val="accent4"/>
            </a:lnRef>
            <a:fillRef idx="1">
              <a:schemeClr val="lt1"/>
            </a:fillRef>
            <a:effectRef idx="0">
              <a:schemeClr val="accent4"/>
            </a:effectRef>
            <a:fontRef idx="minor">
              <a:schemeClr val="dk1"/>
            </a:fontRef>
          </p:style>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11" name="Google Shape;90;p13">
              <a:extLst>
                <a:ext uri="{FF2B5EF4-FFF2-40B4-BE49-F238E27FC236}">
                  <a16:creationId xmlns:a16="http://schemas.microsoft.com/office/drawing/2014/main" id="{178F03C1-F267-4A39-9E0B-ECC22B0E7D15}"/>
                </a:ext>
              </a:extLst>
            </p:cNvPr>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ln>
              <a:headEnd type="none" w="sm" len="sm"/>
              <a:tailEnd type="none" w="sm" len="sm"/>
            </a:ln>
          </p:spPr>
          <p:style>
            <a:lnRef idx="2">
              <a:schemeClr val="accent4"/>
            </a:lnRef>
            <a:fillRef idx="1">
              <a:schemeClr val="lt1"/>
            </a:fillRef>
            <a:effectRef idx="0">
              <a:schemeClr val="accent4"/>
            </a:effectRef>
            <a:fontRef idx="minor">
              <a:schemeClr val="dk1"/>
            </a:fontRef>
          </p:style>
          <p:txBody>
            <a:bodyPr spcFirstLastPara="1" wrap="square" lIns="121900" tIns="121900" rIns="121900" bIns="121900" anchor="ctr" anchorCtr="0">
              <a:noAutofit/>
            </a:bodyPr>
            <a:lstStyle/>
            <a:p>
              <a:pPr defTabSz="1219170">
                <a:buClr>
                  <a:srgbClr val="000000"/>
                </a:buClr>
              </a:pPr>
              <a:endParaRPr sz="1867" kern="0" dirty="0">
                <a:solidFill>
                  <a:srgbClr val="000000"/>
                </a:solidFill>
                <a:latin typeface="Arial"/>
                <a:cs typeface="Arial"/>
                <a:sym typeface="Arial"/>
              </a:endParaRPr>
            </a:p>
          </p:txBody>
        </p:sp>
        <p:sp>
          <p:nvSpPr>
            <p:cNvPr id="12" name="Google Shape;91;p13">
              <a:extLst>
                <a:ext uri="{FF2B5EF4-FFF2-40B4-BE49-F238E27FC236}">
                  <a16:creationId xmlns:a16="http://schemas.microsoft.com/office/drawing/2014/main" id="{FFA23517-9AC2-4C08-ACD6-469CF688BCB9}"/>
                </a:ext>
              </a:extLst>
            </p:cNvPr>
            <p:cNvSpPr/>
            <p:nvPr/>
          </p:nvSpPr>
          <p:spPr>
            <a:xfrm>
              <a:off x="2814912" y="1754062"/>
              <a:ext cx="49950" cy="49950"/>
            </a:xfrm>
            <a:custGeom>
              <a:avLst/>
              <a:gdLst/>
              <a:ahLst/>
              <a:cxnLst/>
              <a:rect l="l" t="t" r="r" b="b"/>
              <a:pathLst>
                <a:path w="1998" h="1998" fill="none" extrusionOk="0">
                  <a:moveTo>
                    <a:pt x="1" y="1997"/>
                  </a:moveTo>
                  <a:lnTo>
                    <a:pt x="1998" y="0"/>
                  </a:lnTo>
                </a:path>
              </a:pathLst>
            </a:custGeom>
            <a:ln>
              <a:headEnd type="none" w="sm" len="sm"/>
              <a:tailEnd type="none" w="sm" len="sm"/>
            </a:ln>
          </p:spPr>
          <p:style>
            <a:lnRef idx="2">
              <a:schemeClr val="accent4"/>
            </a:lnRef>
            <a:fillRef idx="1">
              <a:schemeClr val="lt1"/>
            </a:fillRef>
            <a:effectRef idx="0">
              <a:schemeClr val="accent4"/>
            </a:effectRef>
            <a:fontRef idx="minor">
              <a:schemeClr val="dk1"/>
            </a:fontRef>
          </p:style>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sp>
        <p:nvSpPr>
          <p:cNvPr id="2" name="Oval 1">
            <a:extLst>
              <a:ext uri="{FF2B5EF4-FFF2-40B4-BE49-F238E27FC236}">
                <a16:creationId xmlns:a16="http://schemas.microsoft.com/office/drawing/2014/main" id="{6E339CD4-213B-4FC5-97D9-B6F785D62D6E}"/>
              </a:ext>
            </a:extLst>
          </p:cNvPr>
          <p:cNvSpPr/>
          <p:nvPr/>
        </p:nvSpPr>
        <p:spPr>
          <a:xfrm>
            <a:off x="8514055" y="4716379"/>
            <a:ext cx="348062" cy="343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CB5B38CF-1E14-445F-8504-3729058EADDF}"/>
              </a:ext>
            </a:extLst>
          </p:cNvPr>
          <p:cNvSpPr txBox="1"/>
          <p:nvPr/>
        </p:nvSpPr>
        <p:spPr>
          <a:xfrm>
            <a:off x="8562183" y="4716379"/>
            <a:ext cx="348062" cy="338554"/>
          </a:xfrm>
          <a:prstGeom prst="rect">
            <a:avLst/>
          </a:prstGeom>
          <a:noFill/>
        </p:spPr>
        <p:txBody>
          <a:bodyPr wrap="square" rtlCol="0">
            <a:spAutoFit/>
          </a:bodyPr>
          <a:lstStyle/>
          <a:p>
            <a:r>
              <a:rPr lang="en-US" sz="1600" dirty="0">
                <a:solidFill>
                  <a:schemeClr val="accent6"/>
                </a:solidFill>
                <a:latin typeface="Times New Roman" panose="02020603050405020304" pitchFamily="18" charset="0"/>
                <a:cs typeface="Times New Roman" panose="02020603050405020304" pitchFamily="18" charset="0"/>
              </a:rPr>
              <a:t>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7" name="Google Shape;477;p46"/>
          <p:cNvSpPr txBox="1">
            <a:spLocks noGrp="1"/>
          </p:cNvSpPr>
          <p:nvPr>
            <p:ph type="title"/>
          </p:nvPr>
        </p:nvSpPr>
        <p:spPr>
          <a:xfrm>
            <a:off x="720000" y="523010"/>
            <a:ext cx="7704000" cy="572700"/>
          </a:xfrm>
          <a:prstGeom prst="rect">
            <a:avLst/>
          </a:prstGeom>
        </p:spPr>
        <p:txBody>
          <a:bodyPr spcFirstLastPara="1" wrap="square" lIns="91425" tIns="91425" rIns="91425" bIns="91425" anchor="t" anchorCtr="0">
            <a:noAutofit/>
          </a:bodyPr>
          <a:lstStyle/>
          <a:p>
            <a:pPr lvl="0" algn="l"/>
            <a:r>
              <a:rPr lang="en-US" sz="2400" b="1" dirty="0">
                <a:latin typeface="Times New Roman" panose="02020603050405020304" pitchFamily="18" charset="0"/>
                <a:cs typeface="Times New Roman" panose="02020603050405020304" pitchFamily="18" charset="0"/>
              </a:rPr>
              <a:t>Conclusions</a:t>
            </a:r>
            <a:endParaRPr sz="2400" b="1" dirty="0">
              <a:latin typeface="Times New Roman" panose="02020603050405020304" pitchFamily="18" charset="0"/>
              <a:cs typeface="Times New Roman" panose="02020603050405020304" pitchFamily="18" charset="0"/>
            </a:endParaRPr>
          </a:p>
        </p:txBody>
      </p:sp>
      <p:sp>
        <p:nvSpPr>
          <p:cNvPr id="479" name="Google Shape;479;p46"/>
          <p:cNvSpPr txBox="1">
            <a:spLocks noGrp="1"/>
          </p:cNvSpPr>
          <p:nvPr>
            <p:ph type="subTitle" idx="2"/>
          </p:nvPr>
        </p:nvSpPr>
        <p:spPr>
          <a:xfrm>
            <a:off x="755916" y="1095710"/>
            <a:ext cx="7939981" cy="3304309"/>
          </a:xfrm>
          <a:prstGeom prst="rect">
            <a:avLst/>
          </a:prstGeom>
        </p:spPr>
        <p:txBody>
          <a:bodyPr spcFirstLastPara="1" wrap="square" lIns="91425" tIns="91425" rIns="91425" bIns="91425" anchor="t" anchorCtr="0">
            <a:noAutofit/>
          </a:bodyPr>
          <a:lstStyle/>
          <a:p>
            <a:pPr marL="285750" lvl="0" indent="-285750" algn="just">
              <a:buFont typeface="Arial" panose="020B0604020202020204" pitchFamily="34" charset="0"/>
              <a:buChar char="•"/>
            </a:pPr>
            <a:r>
              <a:rPr lang="en-US" sz="1600" dirty="0">
                <a:solidFill>
                  <a:schemeClr val="accent6"/>
                </a:solidFill>
                <a:latin typeface="Times New Roman" panose="02020603050405020304" pitchFamily="18" charset="0"/>
                <a:cs typeface="Times New Roman" panose="02020603050405020304" pitchFamily="18" charset="0"/>
              </a:rPr>
              <a:t>We have successfully demonstrated the feasibility and advantages of using pellets and powder as a cost-effective and versatile raw material for 3D printing.</a:t>
            </a:r>
          </a:p>
          <a:p>
            <a:pPr marL="285750" lvl="0" indent="-285750" algn="just">
              <a:buFont typeface="Arial" panose="020B0604020202020204" pitchFamily="34" charset="0"/>
              <a:buChar char="•"/>
            </a:pPr>
            <a:endParaRPr lang="en-US" dirty="0">
              <a:solidFill>
                <a:schemeClr val="accent6"/>
              </a:solidFill>
              <a:latin typeface="Times New Roman" panose="02020603050405020304" pitchFamily="18" charset="0"/>
              <a:cs typeface="Times New Roman" panose="02020603050405020304" pitchFamily="18" charset="0"/>
            </a:endParaRPr>
          </a:p>
          <a:p>
            <a:pPr marL="285750" lvl="0" indent="-285750" algn="just">
              <a:buFont typeface="Arial" panose="020B0604020202020204" pitchFamily="34" charset="0"/>
              <a:buChar char="•"/>
            </a:pPr>
            <a:r>
              <a:rPr lang="en-US" dirty="0">
                <a:solidFill>
                  <a:schemeClr val="accent6"/>
                </a:solidFill>
                <a:latin typeface="Times New Roman" panose="02020603050405020304" pitchFamily="18" charset="0"/>
                <a:cs typeface="Times New Roman" panose="02020603050405020304" pitchFamily="18" charset="0"/>
              </a:rPr>
              <a:t> </a:t>
            </a:r>
            <a:r>
              <a:rPr lang="en-US" sz="1600" dirty="0">
                <a:solidFill>
                  <a:schemeClr val="accent6"/>
                </a:solidFill>
                <a:latin typeface="Times New Roman" panose="02020603050405020304" pitchFamily="18" charset="0"/>
                <a:cs typeface="Times New Roman" panose="02020603050405020304" pitchFamily="18" charset="0"/>
              </a:rPr>
              <a:t>The printer's ability to extrude a wide range of materials like (Thermoplastic Polyurethane, Lidocaine, and </a:t>
            </a:r>
            <a:r>
              <a:rPr lang="en-US" sz="1600" dirty="0" err="1">
                <a:solidFill>
                  <a:schemeClr val="accent6"/>
                </a:solidFill>
                <a:latin typeface="Times New Roman" panose="02020603050405020304" pitchFamily="18" charset="0"/>
                <a:cs typeface="Times New Roman" panose="02020603050405020304" pitchFamily="18" charset="0"/>
              </a:rPr>
              <a:t>Witepsol</a:t>
            </a:r>
            <a:r>
              <a:rPr lang="en-US" sz="1600" dirty="0">
                <a:solidFill>
                  <a:schemeClr val="accent6"/>
                </a:solidFill>
                <a:latin typeface="Times New Roman" panose="02020603050405020304" pitchFamily="18" charset="0"/>
                <a:cs typeface="Times New Roman" panose="02020603050405020304" pitchFamily="18" charset="0"/>
              </a:rPr>
              <a:t>) opens up new possibilities in printing felid, from producing large-scale prototypes. </a:t>
            </a:r>
          </a:p>
          <a:p>
            <a:pPr marL="285750" lvl="0" indent="-285750" algn="just">
              <a:buFont typeface="Arial" panose="020B0604020202020204" pitchFamily="34" charset="0"/>
              <a:buChar char="•"/>
            </a:pPr>
            <a:endParaRPr lang="en-US" sz="1600" dirty="0">
              <a:solidFill>
                <a:schemeClr val="accent6"/>
              </a:solidFill>
              <a:latin typeface="Times New Roman" panose="02020603050405020304" pitchFamily="18" charset="0"/>
              <a:cs typeface="Times New Roman" panose="02020603050405020304" pitchFamily="18" charset="0"/>
            </a:endParaRPr>
          </a:p>
          <a:p>
            <a:pPr marL="285750" lvl="0" indent="-285750" algn="just">
              <a:buFont typeface="Arial" panose="020B0604020202020204" pitchFamily="34" charset="0"/>
              <a:buChar char="•"/>
            </a:pPr>
            <a:r>
              <a:rPr lang="en-US" sz="1600" dirty="0">
                <a:solidFill>
                  <a:schemeClr val="accent6"/>
                </a:solidFill>
                <a:latin typeface="Times New Roman" panose="02020603050405020304" pitchFamily="18" charset="0"/>
                <a:cs typeface="Times New Roman" panose="02020603050405020304" pitchFamily="18" charset="0"/>
              </a:rPr>
              <a:t>Further refinements in design and functionality will undoubtedly improve its efficiency and usability, positioning pellet 3D printing as a compelling option in the additive manufacturing industry.</a:t>
            </a:r>
          </a:p>
          <a:p>
            <a:pPr marL="285750" lvl="0" indent="-285750" algn="just">
              <a:buFont typeface="Arial" panose="020B0604020202020204" pitchFamily="34" charset="0"/>
              <a:buChar char="•"/>
            </a:pPr>
            <a:endParaRPr lang="en-US" sz="1600" dirty="0">
              <a:solidFill>
                <a:schemeClr val="accent6"/>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US" sz="1600" dirty="0">
                <a:solidFill>
                  <a:schemeClr val="accent6"/>
                </a:solidFill>
                <a:latin typeface="Times New Roman" panose="02020603050405020304" pitchFamily="18" charset="0"/>
                <a:cs typeface="Times New Roman" panose="02020603050405020304" pitchFamily="18" charset="0"/>
              </a:rPr>
              <a:t>The new head reduces the amount of plastic wasted from regular printing by reusing the plastic used to support printed shapes and damaged shapes.</a:t>
            </a:r>
          </a:p>
          <a:p>
            <a:pPr marL="0" lvl="0" indent="0" algn="just"/>
            <a:endParaRPr dirty="0"/>
          </a:p>
        </p:txBody>
      </p:sp>
      <p:cxnSp>
        <p:nvCxnSpPr>
          <p:cNvPr id="30" name="Straight Connector 29">
            <a:extLst>
              <a:ext uri="{FF2B5EF4-FFF2-40B4-BE49-F238E27FC236}">
                <a16:creationId xmlns:a16="http://schemas.microsoft.com/office/drawing/2014/main" id="{53E5DED9-5530-4EF5-8AE6-90B3234BCAF8}"/>
              </a:ext>
            </a:extLst>
          </p:cNvPr>
          <p:cNvCxnSpPr>
            <a:cxnSpLocks/>
          </p:cNvCxnSpPr>
          <p:nvPr/>
        </p:nvCxnSpPr>
        <p:spPr>
          <a:xfrm flipH="1">
            <a:off x="0" y="1018997"/>
            <a:ext cx="9144001"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77C2E642-1E5B-4647-9A7F-697B70917FF8}"/>
              </a:ext>
            </a:extLst>
          </p:cNvPr>
          <p:cNvSpPr/>
          <p:nvPr/>
        </p:nvSpPr>
        <p:spPr>
          <a:xfrm>
            <a:off x="8514055" y="4716379"/>
            <a:ext cx="348062" cy="343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5F9E1386-8273-4E98-AB69-3AEC915A4152}"/>
              </a:ext>
            </a:extLst>
          </p:cNvPr>
          <p:cNvSpPr txBox="1"/>
          <p:nvPr/>
        </p:nvSpPr>
        <p:spPr>
          <a:xfrm>
            <a:off x="8497802" y="4704310"/>
            <a:ext cx="396190" cy="338554"/>
          </a:xfrm>
          <a:prstGeom prst="rect">
            <a:avLst/>
          </a:prstGeom>
          <a:noFill/>
        </p:spPr>
        <p:txBody>
          <a:bodyPr wrap="square" rtlCol="0">
            <a:spAutoFit/>
          </a:bodyPr>
          <a:lstStyle/>
          <a:p>
            <a:r>
              <a:rPr lang="en-US" sz="1600" dirty="0">
                <a:solidFill>
                  <a:schemeClr val="accent6"/>
                </a:solidFill>
                <a:latin typeface="Times New Roman" panose="02020603050405020304" pitchFamily="18" charset="0"/>
                <a:cs typeface="Times New Roman" panose="02020603050405020304" pitchFamily="18" charset="0"/>
              </a:rPr>
              <a:t>19</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16"/>
        <p:cNvGrpSpPr/>
        <p:nvPr/>
      </p:nvGrpSpPr>
      <p:grpSpPr>
        <a:xfrm>
          <a:off x="0" y="0"/>
          <a:ext cx="0" cy="0"/>
          <a:chOff x="0" y="0"/>
          <a:chExt cx="0" cy="0"/>
        </a:xfrm>
      </p:grpSpPr>
      <p:sp>
        <p:nvSpPr>
          <p:cNvPr id="618" name="Google Shape;618;p52"/>
          <p:cNvSpPr txBox="1">
            <a:spLocks noGrp="1"/>
          </p:cNvSpPr>
          <p:nvPr>
            <p:ph type="title"/>
          </p:nvPr>
        </p:nvSpPr>
        <p:spPr>
          <a:xfrm>
            <a:off x="763991" y="547190"/>
            <a:ext cx="4405200" cy="661800"/>
          </a:xfrm>
          <a:prstGeom prst="rect">
            <a:avLst/>
          </a:prstGeom>
        </p:spPr>
        <p:txBody>
          <a:bodyPr spcFirstLastPara="1" wrap="square" lIns="91425" tIns="91425" rIns="91425" bIns="91425" anchor="t" anchorCtr="0">
            <a:noAutofit/>
          </a:bodyPr>
          <a:lstStyle/>
          <a:p>
            <a:pPr lvl="0" algn="l"/>
            <a:r>
              <a:rPr lang="en-US" sz="2400" b="1" dirty="0">
                <a:solidFill>
                  <a:schemeClr val="accent6"/>
                </a:solidFill>
                <a:latin typeface="Times New Roman" panose="02020603050405020304" pitchFamily="18" charset="0"/>
                <a:cs typeface="Times New Roman" panose="02020603050405020304" pitchFamily="18" charset="0"/>
              </a:rPr>
              <a:t>Future work</a:t>
            </a:r>
            <a:endParaRPr sz="2400" b="1" dirty="0">
              <a:solidFill>
                <a:schemeClr val="accent6"/>
              </a:solidFill>
              <a:latin typeface="Times New Roman" panose="02020603050405020304" pitchFamily="18" charset="0"/>
              <a:cs typeface="Times New Roman" panose="02020603050405020304" pitchFamily="18" charset="0"/>
            </a:endParaRPr>
          </a:p>
        </p:txBody>
      </p:sp>
      <p:cxnSp>
        <p:nvCxnSpPr>
          <p:cNvPr id="7" name="Straight Connector 6">
            <a:extLst>
              <a:ext uri="{FF2B5EF4-FFF2-40B4-BE49-F238E27FC236}">
                <a16:creationId xmlns:a16="http://schemas.microsoft.com/office/drawing/2014/main" id="{491CF490-FF6F-4118-974E-BA763BB11D03}"/>
              </a:ext>
            </a:extLst>
          </p:cNvPr>
          <p:cNvCxnSpPr>
            <a:cxnSpLocks/>
          </p:cNvCxnSpPr>
          <p:nvPr/>
        </p:nvCxnSpPr>
        <p:spPr>
          <a:xfrm flipH="1">
            <a:off x="0" y="1018997"/>
            <a:ext cx="9144001"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E289C4BE-5AB1-4841-981B-5B60B8727B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17925" y="2769250"/>
            <a:ext cx="2283135" cy="1425691"/>
          </a:xfrm>
          <a:prstGeom prst="rect">
            <a:avLst/>
          </a:prstGeom>
        </p:spPr>
      </p:pic>
      <p:pic>
        <p:nvPicPr>
          <p:cNvPr id="10" name="Picture 9">
            <a:extLst>
              <a:ext uri="{FF2B5EF4-FFF2-40B4-BE49-F238E27FC236}">
                <a16:creationId xmlns:a16="http://schemas.microsoft.com/office/drawing/2014/main" id="{386DFD72-E552-4110-9C04-A52D01F9E0E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17925" y="1490805"/>
            <a:ext cx="2283136" cy="1308237"/>
          </a:xfrm>
          <a:prstGeom prst="rect">
            <a:avLst/>
          </a:prstGeom>
        </p:spPr>
      </p:pic>
      <p:sp>
        <p:nvSpPr>
          <p:cNvPr id="11" name="Oval 10">
            <a:extLst>
              <a:ext uri="{FF2B5EF4-FFF2-40B4-BE49-F238E27FC236}">
                <a16:creationId xmlns:a16="http://schemas.microsoft.com/office/drawing/2014/main" id="{CE85801E-FDAD-4D89-AB59-07C31BB591C1}"/>
              </a:ext>
            </a:extLst>
          </p:cNvPr>
          <p:cNvSpPr/>
          <p:nvPr/>
        </p:nvSpPr>
        <p:spPr>
          <a:xfrm>
            <a:off x="8514055" y="4716379"/>
            <a:ext cx="348062" cy="343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C1C8FB9E-33E5-4703-AD18-59304B77CAC8}"/>
              </a:ext>
            </a:extLst>
          </p:cNvPr>
          <p:cNvSpPr txBox="1"/>
          <p:nvPr/>
        </p:nvSpPr>
        <p:spPr>
          <a:xfrm>
            <a:off x="8497802" y="4704310"/>
            <a:ext cx="396190" cy="338554"/>
          </a:xfrm>
          <a:prstGeom prst="rect">
            <a:avLst/>
          </a:prstGeom>
          <a:noFill/>
        </p:spPr>
        <p:txBody>
          <a:bodyPr wrap="square" rtlCol="0">
            <a:spAutoFit/>
          </a:bodyPr>
          <a:lstStyle/>
          <a:p>
            <a:r>
              <a:rPr lang="en-US" sz="1600" dirty="0">
                <a:solidFill>
                  <a:schemeClr val="accent6"/>
                </a:solidFill>
                <a:latin typeface="Times New Roman" panose="02020603050405020304" pitchFamily="18" charset="0"/>
                <a:cs typeface="Times New Roman" panose="02020603050405020304" pitchFamily="18" charset="0"/>
              </a:rPr>
              <a:t>20</a:t>
            </a:r>
          </a:p>
        </p:txBody>
      </p:sp>
      <p:sp>
        <p:nvSpPr>
          <p:cNvPr id="2" name="TextBox 1">
            <a:extLst>
              <a:ext uri="{FF2B5EF4-FFF2-40B4-BE49-F238E27FC236}">
                <a16:creationId xmlns:a16="http://schemas.microsoft.com/office/drawing/2014/main" id="{7BB104D8-4E47-42A7-A0CE-320E52058453}"/>
              </a:ext>
            </a:extLst>
          </p:cNvPr>
          <p:cNvSpPr txBox="1"/>
          <p:nvPr/>
        </p:nvSpPr>
        <p:spPr>
          <a:xfrm>
            <a:off x="542196" y="1268971"/>
            <a:ext cx="6071735" cy="4462760"/>
          </a:xfrm>
          <a:prstGeom prst="rect">
            <a:avLst/>
          </a:prstGeom>
          <a:noFill/>
        </p:spPr>
        <p:txBody>
          <a:bodyPr wrap="square" rtlCol="0">
            <a:spAutoFit/>
          </a:bodyPr>
          <a:lstStyle/>
          <a:p>
            <a:pPr marL="342900" indent="-342900" algn="just">
              <a:buClr>
                <a:schemeClr val="accent6"/>
              </a:buClr>
              <a:buFont typeface="Arial" panose="020B0604020202020204" pitchFamily="34" charset="0"/>
              <a:buChar char="•"/>
            </a:pPr>
            <a:r>
              <a:rPr lang="en-US" sz="1600" dirty="0">
                <a:solidFill>
                  <a:schemeClr val="accent6"/>
                </a:solidFill>
                <a:latin typeface="Times New Roman" panose="02020603050405020304" pitchFamily="18" charset="0"/>
                <a:cs typeface="Times New Roman" panose="02020603050405020304" pitchFamily="18" charset="0"/>
              </a:rPr>
              <a:t>Our focus will be on enhancing the precision and resolution of the pellet 3D printer through refined extrusion systems and nozzle designs. </a:t>
            </a:r>
          </a:p>
          <a:p>
            <a:pPr algn="just">
              <a:buClr>
                <a:schemeClr val="accent6"/>
              </a:buClr>
            </a:pPr>
            <a:endParaRPr lang="en-US" sz="1600" dirty="0">
              <a:solidFill>
                <a:schemeClr val="accent6"/>
              </a:solidFill>
              <a:latin typeface="Times New Roman" panose="02020603050405020304" pitchFamily="18" charset="0"/>
              <a:cs typeface="Times New Roman" panose="02020603050405020304" pitchFamily="18" charset="0"/>
            </a:endParaRPr>
          </a:p>
          <a:p>
            <a:pPr marL="342900" indent="-342900" algn="just">
              <a:buClr>
                <a:schemeClr val="accent6"/>
              </a:buClr>
              <a:buFont typeface="Arial" panose="020B0604020202020204" pitchFamily="34" charset="0"/>
              <a:buChar char="•"/>
            </a:pPr>
            <a:r>
              <a:rPr lang="en-US" sz="1600" dirty="0">
                <a:solidFill>
                  <a:schemeClr val="accent6"/>
                </a:solidFill>
                <a:latin typeface="Times New Roman" panose="02020603050405020304" pitchFamily="18" charset="0"/>
                <a:cs typeface="Times New Roman" panose="02020603050405020304" pitchFamily="18" charset="0"/>
              </a:rPr>
              <a:t>We aim to expand material compatibility by researching new plastics and composites and exploring more sustainable and bio-based materials. </a:t>
            </a:r>
          </a:p>
          <a:p>
            <a:pPr marL="342900" indent="-342900" algn="just">
              <a:buClr>
                <a:schemeClr val="accent6"/>
              </a:buClr>
              <a:buFont typeface="Arial" panose="020B0604020202020204" pitchFamily="34" charset="0"/>
              <a:buChar char="•"/>
            </a:pPr>
            <a:endParaRPr lang="en-US" sz="1600" dirty="0">
              <a:solidFill>
                <a:schemeClr val="accent6"/>
              </a:solidFill>
              <a:latin typeface="Times New Roman" panose="02020603050405020304" pitchFamily="18" charset="0"/>
              <a:cs typeface="Times New Roman" panose="02020603050405020304" pitchFamily="18" charset="0"/>
            </a:endParaRPr>
          </a:p>
          <a:p>
            <a:pPr marL="342900" indent="-342900" algn="just">
              <a:buClr>
                <a:schemeClr val="accent6"/>
              </a:buClr>
              <a:buFont typeface="Arial" panose="020B0604020202020204" pitchFamily="34" charset="0"/>
              <a:buChar char="•"/>
            </a:pPr>
            <a:r>
              <a:rPr lang="en-US" sz="1600" dirty="0">
                <a:solidFill>
                  <a:schemeClr val="accent6"/>
                </a:solidFill>
                <a:latin typeface="Times New Roman" panose="02020603050405020304" pitchFamily="18" charset="0"/>
                <a:cs typeface="Times New Roman" panose="02020603050405020304" pitchFamily="18" charset="0"/>
              </a:rPr>
              <a:t>Scaling up production capabilities is also a priority, with efforts directed toward larger build platforms, increased print speeds, and automated material handling. </a:t>
            </a:r>
          </a:p>
          <a:p>
            <a:pPr algn="just">
              <a:buClr>
                <a:schemeClr val="accent6"/>
              </a:buClr>
            </a:pPr>
            <a:endParaRPr lang="en-US" sz="1600" dirty="0">
              <a:solidFill>
                <a:schemeClr val="accent6"/>
              </a:solidFill>
              <a:latin typeface="Times New Roman" panose="02020603050405020304" pitchFamily="18" charset="0"/>
              <a:cs typeface="Times New Roman" panose="02020603050405020304" pitchFamily="18" charset="0"/>
            </a:endParaRPr>
          </a:p>
          <a:p>
            <a:pPr marL="342900" indent="-342900" algn="just">
              <a:buClr>
                <a:schemeClr val="accent6"/>
              </a:buClr>
              <a:buFont typeface="Arial" panose="020B0604020202020204" pitchFamily="34" charset="0"/>
              <a:buChar char="•"/>
            </a:pPr>
            <a:r>
              <a:rPr lang="en-US" sz="1600" dirty="0">
                <a:solidFill>
                  <a:schemeClr val="accent6"/>
                </a:solidFill>
                <a:latin typeface="Times New Roman" panose="02020603050405020304" pitchFamily="18" charset="0"/>
                <a:cs typeface="Times New Roman" panose="02020603050405020304" pitchFamily="18" charset="0"/>
              </a:rPr>
              <a:t>Use it to identify the chemical and mechanical properties of these materials, ultimately printing samples and various shapes for further analysis.</a:t>
            </a:r>
          </a:p>
          <a:p>
            <a:pPr algn="just">
              <a:buClr>
                <a:schemeClr val="accent6"/>
              </a:buClr>
            </a:pPr>
            <a:r>
              <a:rPr lang="en-US" sz="1600" dirty="0">
                <a:latin typeface="Times New Roman" panose="02020603050405020304" pitchFamily="18" charset="0"/>
                <a:cs typeface="Times New Roman" panose="02020603050405020304" pitchFamily="18" charset="0"/>
              </a:rPr>
              <a:t> </a:t>
            </a:r>
            <a:endParaRPr lang="en-US" sz="1600" b="1" u="sng" dirty="0">
              <a:latin typeface="Times New Roman" panose="02020603050405020304" pitchFamily="18" charset="0"/>
              <a:cs typeface="Times New Roman" panose="02020603050405020304" pitchFamily="18" charset="0"/>
            </a:endParaRPr>
          </a:p>
          <a:p>
            <a:endParaRPr lang="en-US" dirty="0"/>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604"/>
        <p:cNvGrpSpPr/>
        <p:nvPr/>
      </p:nvGrpSpPr>
      <p:grpSpPr>
        <a:xfrm>
          <a:off x="0" y="0"/>
          <a:ext cx="0" cy="0"/>
          <a:chOff x="0" y="0"/>
          <a:chExt cx="0" cy="0"/>
        </a:xfrm>
      </p:grpSpPr>
      <p:sp>
        <p:nvSpPr>
          <p:cNvPr id="605" name="Google Shape;605;p51"/>
          <p:cNvSpPr txBox="1">
            <a:spLocks noGrp="1"/>
          </p:cNvSpPr>
          <p:nvPr>
            <p:ph type="title"/>
          </p:nvPr>
        </p:nvSpPr>
        <p:spPr>
          <a:xfrm>
            <a:off x="1969609" y="2131612"/>
            <a:ext cx="5869800" cy="776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3600" b="1" i="1" dirty="0">
                <a:latin typeface="Times New Roman" panose="02020603050405020304" pitchFamily="18" charset="0"/>
                <a:cs typeface="Times New Roman" panose="02020603050405020304" pitchFamily="18" charset="0"/>
              </a:rPr>
              <a:t>Thank you!</a:t>
            </a:r>
            <a:endParaRPr sz="3600" b="1" i="1" dirty="0">
              <a:latin typeface="Times New Roman" panose="02020603050405020304" pitchFamily="18" charset="0"/>
              <a:cs typeface="Times New Roman" panose="02020603050405020304" pitchFamily="18" charset="0"/>
            </a:endParaRPr>
          </a:p>
        </p:txBody>
      </p:sp>
      <p:pic>
        <p:nvPicPr>
          <p:cNvPr id="607" name="Google Shape;607;p51"/>
          <p:cNvPicPr preferRelativeResize="0"/>
          <p:nvPr/>
        </p:nvPicPr>
        <p:blipFill rotWithShape="1">
          <a:blip r:embed="rId3">
            <a:alphaModFix/>
          </a:blip>
          <a:srcRect t="436" b="436"/>
          <a:stretch/>
        </p:blipFill>
        <p:spPr>
          <a:xfrm rot="10800000">
            <a:off x="6345407" y="-912513"/>
            <a:ext cx="3139718" cy="2904023"/>
          </a:xfrm>
          <a:prstGeom prst="rect">
            <a:avLst/>
          </a:prstGeom>
          <a:noFill/>
          <a:ln>
            <a:noFill/>
          </a:ln>
        </p:spPr>
      </p:pic>
      <p:pic>
        <p:nvPicPr>
          <p:cNvPr id="608" name="Google Shape;608;p51"/>
          <p:cNvPicPr preferRelativeResize="0"/>
          <p:nvPr/>
        </p:nvPicPr>
        <p:blipFill rotWithShape="1">
          <a:blip r:embed="rId4">
            <a:alphaModFix/>
          </a:blip>
          <a:srcRect t="49" b="49"/>
          <a:stretch/>
        </p:blipFill>
        <p:spPr>
          <a:xfrm rot="1691634">
            <a:off x="93571" y="963802"/>
            <a:ext cx="1720393" cy="2904024"/>
          </a:xfrm>
          <a:prstGeom prst="rect">
            <a:avLst/>
          </a:prstGeom>
          <a:noFill/>
          <a:ln>
            <a:noFill/>
          </a:ln>
        </p:spPr>
      </p:pic>
      <p:grpSp>
        <p:nvGrpSpPr>
          <p:cNvPr id="609" name="Google Shape;609;p51"/>
          <p:cNvGrpSpPr/>
          <p:nvPr/>
        </p:nvGrpSpPr>
        <p:grpSpPr>
          <a:xfrm rot="1691545">
            <a:off x="61044" y="997055"/>
            <a:ext cx="1747942" cy="2848792"/>
            <a:chOff x="5619600" y="2520"/>
            <a:chExt cx="2392200" cy="3898080"/>
          </a:xfrm>
        </p:grpSpPr>
        <p:sp>
          <p:nvSpPr>
            <p:cNvPr id="610" name="Google Shape;610;p51"/>
            <p:cNvSpPr/>
            <p:nvPr/>
          </p:nvSpPr>
          <p:spPr>
            <a:xfrm>
              <a:off x="5687640" y="80280"/>
              <a:ext cx="2272680" cy="41760"/>
            </a:xfrm>
            <a:custGeom>
              <a:avLst/>
              <a:gdLst/>
              <a:ahLst/>
              <a:cxnLst/>
              <a:rect l="l" t="t" r="r" b="b"/>
              <a:pathLst>
                <a:path w="6313" h="116" fill="none" extrusionOk="0">
                  <a:moveTo>
                    <a:pt x="0" y="0"/>
                  </a:moveTo>
                  <a:cubicBezTo>
                    <a:pt x="0" y="0"/>
                    <a:pt x="2985" y="261"/>
                    <a:pt x="6313" y="0"/>
                  </a:cubicBezTo>
                </a:path>
              </a:pathLst>
            </a:custGeom>
            <a:noFill/>
            <a:ln w="12950" cap="flat" cmpd="sng">
              <a:solidFill>
                <a:schemeClr val="accent1"/>
              </a:solidFill>
              <a:prstDash val="solid"/>
              <a:miter lim="8000"/>
              <a:headEnd type="none" w="sm" len="sm"/>
              <a:tailEnd type="none" w="sm" len="sm"/>
            </a:ln>
          </p:spPr>
          <p:txBody>
            <a:bodyPr spcFirstLastPara="1" wrap="square" lIns="96475" tIns="0" rIns="96475" bIns="0"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611" name="Google Shape;611;p51"/>
            <p:cNvSpPr/>
            <p:nvPr/>
          </p:nvSpPr>
          <p:spPr>
            <a:xfrm>
              <a:off x="5687640" y="2520"/>
              <a:ext cx="2273760" cy="1197000"/>
            </a:xfrm>
            <a:custGeom>
              <a:avLst/>
              <a:gdLst/>
              <a:ahLst/>
              <a:cxnLst/>
              <a:rect l="l" t="t" r="r" b="b"/>
              <a:pathLst>
                <a:path w="6316" h="3325" extrusionOk="0">
                  <a:moveTo>
                    <a:pt x="0" y="216"/>
                  </a:moveTo>
                  <a:cubicBezTo>
                    <a:pt x="0" y="216"/>
                    <a:pt x="102" y="3266"/>
                    <a:pt x="3058" y="3324"/>
                  </a:cubicBezTo>
                  <a:cubicBezTo>
                    <a:pt x="5933" y="3380"/>
                    <a:pt x="6357" y="423"/>
                    <a:pt x="6313" y="216"/>
                  </a:cubicBezTo>
                  <a:cubicBezTo>
                    <a:pt x="6313" y="216"/>
                    <a:pt x="6277" y="7"/>
                    <a:pt x="3094" y="0"/>
                  </a:cubicBezTo>
                  <a:cubicBezTo>
                    <a:pt x="90" y="-7"/>
                    <a:pt x="0" y="216"/>
                    <a:pt x="0" y="216"/>
                  </a:cubicBezTo>
                  <a:close/>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612" name="Google Shape;612;p51"/>
            <p:cNvSpPr/>
            <p:nvPr/>
          </p:nvSpPr>
          <p:spPr>
            <a:xfrm>
              <a:off x="5619600" y="1010160"/>
              <a:ext cx="2392200" cy="2890440"/>
            </a:xfrm>
            <a:custGeom>
              <a:avLst/>
              <a:gdLst/>
              <a:ahLst/>
              <a:cxnLst/>
              <a:rect l="l" t="t" r="r" b="b"/>
              <a:pathLst>
                <a:path w="6645" h="8029" extrusionOk="0">
                  <a:moveTo>
                    <a:pt x="0" y="148"/>
                  </a:moveTo>
                  <a:cubicBezTo>
                    <a:pt x="0" y="148"/>
                    <a:pt x="4203" y="-185"/>
                    <a:pt x="6645" y="148"/>
                  </a:cubicBezTo>
                  <a:lnTo>
                    <a:pt x="3349" y="8029"/>
                  </a:lnTo>
                  <a:lnTo>
                    <a:pt x="0" y="148"/>
                  </a:lnTo>
                  <a:close/>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grpSp>
      <p:grpSp>
        <p:nvGrpSpPr>
          <p:cNvPr id="12" name="Google Shape;625;p53">
            <a:extLst>
              <a:ext uri="{FF2B5EF4-FFF2-40B4-BE49-F238E27FC236}">
                <a16:creationId xmlns:a16="http://schemas.microsoft.com/office/drawing/2014/main" id="{742DCBE5-5DC1-40C7-8CE8-9B474E223A71}"/>
              </a:ext>
            </a:extLst>
          </p:cNvPr>
          <p:cNvGrpSpPr/>
          <p:nvPr/>
        </p:nvGrpSpPr>
        <p:grpSpPr>
          <a:xfrm>
            <a:off x="-906039" y="498545"/>
            <a:ext cx="11377159" cy="4974032"/>
            <a:chOff x="-815984" y="777364"/>
            <a:chExt cx="11377159" cy="4974032"/>
          </a:xfrm>
        </p:grpSpPr>
        <p:pic>
          <p:nvPicPr>
            <p:cNvPr id="13" name="Google Shape;626;p53">
              <a:extLst>
                <a:ext uri="{FF2B5EF4-FFF2-40B4-BE49-F238E27FC236}">
                  <a16:creationId xmlns:a16="http://schemas.microsoft.com/office/drawing/2014/main" id="{6F41A1A2-7D19-48BB-82D1-8401596899B0}"/>
                </a:ext>
              </a:extLst>
            </p:cNvPr>
            <p:cNvPicPr preferRelativeResize="0"/>
            <p:nvPr/>
          </p:nvPicPr>
          <p:blipFill rotWithShape="1">
            <a:blip r:embed="rId5">
              <a:alphaModFix/>
            </a:blip>
            <a:srcRect t="961" b="951"/>
            <a:stretch/>
          </p:blipFill>
          <p:spPr>
            <a:xfrm rot="-1108501">
              <a:off x="-434826" y="999126"/>
              <a:ext cx="1839502" cy="2704775"/>
            </a:xfrm>
            <a:prstGeom prst="rect">
              <a:avLst/>
            </a:prstGeom>
            <a:noFill/>
            <a:ln>
              <a:noFill/>
            </a:ln>
          </p:spPr>
        </p:pic>
        <p:pic>
          <p:nvPicPr>
            <p:cNvPr id="14" name="Google Shape;627;p53">
              <a:extLst>
                <a:ext uri="{FF2B5EF4-FFF2-40B4-BE49-F238E27FC236}">
                  <a16:creationId xmlns:a16="http://schemas.microsoft.com/office/drawing/2014/main" id="{A065DEEC-A991-41CE-92D8-E6502CEB977A}"/>
                </a:ext>
              </a:extLst>
            </p:cNvPr>
            <p:cNvPicPr preferRelativeResize="0"/>
            <p:nvPr/>
          </p:nvPicPr>
          <p:blipFill rotWithShape="1">
            <a:blip r:embed="rId3">
              <a:alphaModFix/>
            </a:blip>
            <a:srcRect t="436" b="436"/>
            <a:stretch/>
          </p:blipFill>
          <p:spPr>
            <a:xfrm flipH="1">
              <a:off x="7421457" y="2847374"/>
              <a:ext cx="3139718" cy="2904023"/>
            </a:xfrm>
            <a:prstGeom prst="rect">
              <a:avLst/>
            </a:prstGeom>
            <a:noFill/>
            <a:ln>
              <a:noFill/>
            </a:ln>
          </p:spPr>
        </p:pic>
      </p:grpSp>
      <p:sp>
        <p:nvSpPr>
          <p:cNvPr id="15" name="Oval 14">
            <a:extLst>
              <a:ext uri="{FF2B5EF4-FFF2-40B4-BE49-F238E27FC236}">
                <a16:creationId xmlns:a16="http://schemas.microsoft.com/office/drawing/2014/main" id="{43AA9F3A-7047-4F6C-B5F5-30EA7D4EF92B}"/>
              </a:ext>
            </a:extLst>
          </p:cNvPr>
          <p:cNvSpPr/>
          <p:nvPr/>
        </p:nvSpPr>
        <p:spPr>
          <a:xfrm>
            <a:off x="8514055" y="4716379"/>
            <a:ext cx="348062" cy="343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07671A86-FA7E-4884-BBA3-F0CBC22AE51C}"/>
              </a:ext>
            </a:extLst>
          </p:cNvPr>
          <p:cNvSpPr txBox="1"/>
          <p:nvPr/>
        </p:nvSpPr>
        <p:spPr>
          <a:xfrm>
            <a:off x="8514055" y="4716379"/>
            <a:ext cx="437438" cy="338554"/>
          </a:xfrm>
          <a:prstGeom prst="rect">
            <a:avLst/>
          </a:prstGeom>
          <a:noFill/>
        </p:spPr>
        <p:txBody>
          <a:bodyPr wrap="square" rtlCol="0">
            <a:spAutoFit/>
          </a:bodyPr>
          <a:lstStyle/>
          <a:p>
            <a:r>
              <a:rPr lang="en-US" sz="1600" dirty="0">
                <a:solidFill>
                  <a:schemeClr val="accent6"/>
                </a:solidFill>
                <a:latin typeface="Times New Roman" panose="02020603050405020304" pitchFamily="18" charset="0"/>
                <a:cs typeface="Times New Roman" panose="02020603050405020304" pitchFamily="18" charset="0"/>
              </a:rPr>
              <a:t>22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pic>
        <p:nvPicPr>
          <p:cNvPr id="390" name="Google Shape;390;p39"/>
          <p:cNvPicPr preferRelativeResize="0"/>
          <p:nvPr/>
        </p:nvPicPr>
        <p:blipFill rotWithShape="1">
          <a:blip r:embed="rId3">
            <a:alphaModFix/>
          </a:blip>
          <a:srcRect t="49" b="49"/>
          <a:stretch/>
        </p:blipFill>
        <p:spPr>
          <a:xfrm rot="304850">
            <a:off x="7175799" y="209174"/>
            <a:ext cx="1720392" cy="2904022"/>
          </a:xfrm>
          <a:prstGeom prst="rect">
            <a:avLst/>
          </a:prstGeom>
          <a:noFill/>
          <a:ln>
            <a:noFill/>
          </a:ln>
        </p:spPr>
      </p:pic>
      <p:pic>
        <p:nvPicPr>
          <p:cNvPr id="391" name="Google Shape;391;p39"/>
          <p:cNvPicPr preferRelativeResize="0"/>
          <p:nvPr/>
        </p:nvPicPr>
        <p:blipFill rotWithShape="1">
          <a:blip r:embed="rId4">
            <a:alphaModFix/>
          </a:blip>
          <a:srcRect t="436" b="436"/>
          <a:stretch/>
        </p:blipFill>
        <p:spPr>
          <a:xfrm>
            <a:off x="3746952" y="3556049"/>
            <a:ext cx="2266012" cy="2095901"/>
          </a:xfrm>
          <a:prstGeom prst="rect">
            <a:avLst/>
          </a:prstGeom>
          <a:noFill/>
          <a:ln>
            <a:noFill/>
          </a:ln>
        </p:spPr>
      </p:pic>
      <p:sp>
        <p:nvSpPr>
          <p:cNvPr id="392" name="Google Shape;392;p39"/>
          <p:cNvSpPr txBox="1">
            <a:spLocks noGrp="1"/>
          </p:cNvSpPr>
          <p:nvPr>
            <p:ph type="ctrTitle"/>
          </p:nvPr>
        </p:nvSpPr>
        <p:spPr>
          <a:xfrm>
            <a:off x="803280" y="632502"/>
            <a:ext cx="3898200" cy="547255"/>
          </a:xfrm>
          <a:prstGeom prst="rect">
            <a:avLst/>
          </a:prstGeom>
        </p:spPr>
        <p:txBody>
          <a:bodyPr spcFirstLastPara="1" wrap="square" lIns="91425" tIns="91425" rIns="91425" bIns="91425" anchor="b" anchorCtr="0">
            <a:noAutofit/>
          </a:bodyPr>
          <a:lstStyle/>
          <a:p>
            <a:pPr marL="135464">
              <a:lnSpc>
                <a:spcPct val="150000"/>
              </a:lnSpc>
              <a:buClr>
                <a:schemeClr val="accent5"/>
              </a:buClr>
            </a:pPr>
            <a:r>
              <a:rPr lang="en-US" sz="2400" b="1" dirty="0">
                <a:solidFill>
                  <a:schemeClr val="tx1"/>
                </a:solidFill>
                <a:latin typeface="Times New Roman" panose="02020603050405020304" pitchFamily="18" charset="0"/>
                <a:cs typeface="Times New Roman" panose="02020603050405020304" pitchFamily="18" charset="0"/>
              </a:rPr>
              <a:t>Introduction</a:t>
            </a:r>
          </a:p>
        </p:txBody>
      </p:sp>
      <p:sp>
        <p:nvSpPr>
          <p:cNvPr id="393" name="Google Shape;393;p39"/>
          <p:cNvSpPr txBox="1">
            <a:spLocks noGrp="1"/>
          </p:cNvSpPr>
          <p:nvPr>
            <p:ph type="subTitle" idx="1"/>
          </p:nvPr>
        </p:nvSpPr>
        <p:spPr>
          <a:xfrm>
            <a:off x="562785" y="1259374"/>
            <a:ext cx="4483603" cy="2865129"/>
          </a:xfrm>
          <a:prstGeom prst="rect">
            <a:avLst/>
          </a:prstGeom>
        </p:spPr>
        <p:txBody>
          <a:bodyPr spcFirstLastPara="1" wrap="square" lIns="91425" tIns="91425" rIns="91425" bIns="91425" anchor="b" anchorCtr="0">
            <a:noAutofit/>
          </a:bodyPr>
          <a:lstStyle/>
          <a:p>
            <a:pPr marL="0" lvl="0" indent="0" algn="just"/>
            <a:r>
              <a:rPr lang="en-US" sz="1600" dirty="0">
                <a:solidFill>
                  <a:schemeClr val="tx1"/>
                </a:solidFill>
                <a:latin typeface="Times New Roman" panose="02020603050405020304" pitchFamily="18" charset="0"/>
                <a:cs typeface="Times New Roman" panose="02020603050405020304" pitchFamily="18" charset="0"/>
              </a:rPr>
              <a:t>A Pellet extruder is a part that combines a pellet </a:t>
            </a:r>
            <a:r>
              <a:rPr lang="en-US" sz="1600" dirty="0" err="1">
                <a:solidFill>
                  <a:schemeClr val="tx1"/>
                </a:solidFill>
                <a:latin typeface="Times New Roman" panose="02020603050405020304" pitchFamily="18" charset="0"/>
                <a:cs typeface="Times New Roman" panose="02020603050405020304" pitchFamily="18" charset="0"/>
              </a:rPr>
              <a:t>melter</a:t>
            </a:r>
            <a:r>
              <a:rPr lang="en-US" sz="1600" dirty="0">
                <a:solidFill>
                  <a:schemeClr val="tx1"/>
                </a:solidFill>
                <a:latin typeface="Times New Roman" panose="02020603050405020304" pitchFamily="18" charset="0"/>
                <a:cs typeface="Times New Roman" panose="02020603050405020304" pitchFamily="18" charset="0"/>
              </a:rPr>
              <a:t> and a pushing mechanism in one device. In this way they replace the extruder-</a:t>
            </a:r>
            <a:r>
              <a:rPr lang="en-US" sz="1600" dirty="0" err="1">
                <a:solidFill>
                  <a:schemeClr val="tx1"/>
                </a:solidFill>
                <a:latin typeface="Times New Roman" panose="02020603050405020304" pitchFamily="18" charset="0"/>
                <a:cs typeface="Times New Roman" panose="02020603050405020304" pitchFamily="18" charset="0"/>
              </a:rPr>
              <a:t>melter</a:t>
            </a:r>
            <a:r>
              <a:rPr lang="en-US" sz="1600" dirty="0">
                <a:solidFill>
                  <a:schemeClr val="tx1"/>
                </a:solidFill>
                <a:latin typeface="Times New Roman" panose="02020603050405020304" pitchFamily="18" charset="0"/>
                <a:cs typeface="Times New Roman" panose="02020603050405020304" pitchFamily="18" charset="0"/>
              </a:rPr>
              <a:t> assembly in our printer, so we must replace both elements with one of these pellet extruders. </a:t>
            </a:r>
          </a:p>
          <a:p>
            <a:pPr marL="0" lvl="0" indent="0" algn="just"/>
            <a:endParaRPr lang="en-US" sz="1600" dirty="0">
              <a:solidFill>
                <a:schemeClr val="tx1"/>
              </a:solidFill>
              <a:latin typeface="Times New Roman" panose="02020603050405020304" pitchFamily="18" charset="0"/>
              <a:cs typeface="Times New Roman" panose="02020603050405020304" pitchFamily="18" charset="0"/>
            </a:endParaRPr>
          </a:p>
          <a:p>
            <a:pPr marL="0" lvl="0" indent="0" algn="just"/>
            <a:r>
              <a:rPr lang="en-US" sz="1600" dirty="0">
                <a:solidFill>
                  <a:schemeClr val="tx1"/>
                </a:solidFill>
                <a:latin typeface="Times New Roman" panose="02020603050405020304" pitchFamily="18" charset="0"/>
                <a:cs typeface="Times New Roman" panose="02020603050405020304" pitchFamily="18" charset="0"/>
              </a:rPr>
              <a:t>The pellet extrusion process is important in various industries due to its versatility and efficiency in material processing .</a:t>
            </a:r>
            <a:endParaRPr sz="1600" dirty="0">
              <a:solidFill>
                <a:schemeClr val="tx1"/>
              </a:solidFill>
              <a:latin typeface="Times New Roman" panose="02020603050405020304" pitchFamily="18" charset="0"/>
              <a:cs typeface="Times New Roman" panose="02020603050405020304" pitchFamily="18" charset="0"/>
            </a:endParaRPr>
          </a:p>
        </p:txBody>
      </p:sp>
      <p:cxnSp>
        <p:nvCxnSpPr>
          <p:cNvPr id="12" name="Straight Connector 11">
            <a:extLst>
              <a:ext uri="{FF2B5EF4-FFF2-40B4-BE49-F238E27FC236}">
                <a16:creationId xmlns:a16="http://schemas.microsoft.com/office/drawing/2014/main" id="{2ED4F651-E9FB-4258-96BC-B0584BCE1C06}"/>
              </a:ext>
            </a:extLst>
          </p:cNvPr>
          <p:cNvCxnSpPr>
            <a:cxnSpLocks/>
          </p:cNvCxnSpPr>
          <p:nvPr/>
        </p:nvCxnSpPr>
        <p:spPr>
          <a:xfrm flipH="1">
            <a:off x="0" y="1018997"/>
            <a:ext cx="9144001"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B1D19244-C1DD-4B57-BB22-8CED03553A95}"/>
              </a:ext>
            </a:extLst>
          </p:cNvPr>
          <p:cNvSpPr/>
          <p:nvPr/>
        </p:nvSpPr>
        <p:spPr>
          <a:xfrm>
            <a:off x="8514055" y="4716379"/>
            <a:ext cx="348062" cy="343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F05F015B-21C6-42F0-A49E-234DC40FBCBE}"/>
              </a:ext>
            </a:extLst>
          </p:cNvPr>
          <p:cNvSpPr txBox="1"/>
          <p:nvPr/>
        </p:nvSpPr>
        <p:spPr>
          <a:xfrm>
            <a:off x="8562183" y="4716379"/>
            <a:ext cx="348062" cy="338554"/>
          </a:xfrm>
          <a:prstGeom prst="rect">
            <a:avLst/>
          </a:prstGeom>
          <a:noFill/>
        </p:spPr>
        <p:txBody>
          <a:bodyPr wrap="square" rtlCol="0">
            <a:spAutoFit/>
          </a:bodyPr>
          <a:lstStyle/>
          <a:p>
            <a:r>
              <a:rPr lang="en-US" sz="1600" dirty="0">
                <a:solidFill>
                  <a:schemeClr val="accent6"/>
                </a:solidFill>
                <a:latin typeface="Times New Roman" panose="02020603050405020304" pitchFamily="18" charset="0"/>
                <a:cs typeface="Times New Roman" panose="02020603050405020304" pitchFamily="18" charset="0"/>
              </a:rPr>
              <a:t>2</a:t>
            </a:r>
          </a:p>
        </p:txBody>
      </p:sp>
      <p:pic>
        <p:nvPicPr>
          <p:cNvPr id="3" name="Picture 2">
            <a:extLst>
              <a:ext uri="{FF2B5EF4-FFF2-40B4-BE49-F238E27FC236}">
                <a16:creationId xmlns:a16="http://schemas.microsoft.com/office/drawing/2014/main" id="{9CD4A11C-287E-401E-959A-922A8012CCA3}"/>
              </a:ext>
            </a:extLst>
          </p:cNvPr>
          <p:cNvPicPr>
            <a:picLocks noChangeAspect="1"/>
          </p:cNvPicPr>
          <p:nvPr/>
        </p:nvPicPr>
        <p:blipFill>
          <a:blip r:embed="rId5"/>
          <a:stretch>
            <a:fillRect/>
          </a:stretch>
        </p:blipFill>
        <p:spPr>
          <a:xfrm>
            <a:off x="5952882" y="1050642"/>
            <a:ext cx="2387838" cy="1889695"/>
          </a:xfrm>
          <a:prstGeom prst="rect">
            <a:avLst/>
          </a:prstGeom>
        </p:spPr>
      </p:pic>
      <p:pic>
        <p:nvPicPr>
          <p:cNvPr id="13" name="Picture 12">
            <a:extLst>
              <a:ext uri="{FF2B5EF4-FFF2-40B4-BE49-F238E27FC236}">
                <a16:creationId xmlns:a16="http://schemas.microsoft.com/office/drawing/2014/main" id="{82C8BB2A-6B19-40D3-A787-6340FA80FEA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52882" y="2921544"/>
            <a:ext cx="2387838" cy="1932468"/>
          </a:xfrm>
          <a:prstGeom prst="rect">
            <a:avLst/>
          </a:prstGeom>
        </p:spPr>
      </p:pic>
    </p:spTree>
    <p:extLst>
      <p:ext uri="{BB962C8B-B14F-4D97-AF65-F5344CB8AC3E}">
        <p14:creationId xmlns:p14="http://schemas.microsoft.com/office/powerpoint/2010/main" val="1548718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sp>
        <p:nvSpPr>
          <p:cNvPr id="431" name="Google Shape;431;p42"/>
          <p:cNvSpPr txBox="1">
            <a:spLocks noGrp="1"/>
          </p:cNvSpPr>
          <p:nvPr>
            <p:ph type="title"/>
          </p:nvPr>
        </p:nvSpPr>
        <p:spPr>
          <a:xfrm>
            <a:off x="726480" y="481262"/>
            <a:ext cx="3015900" cy="597721"/>
          </a:xfrm>
          <a:prstGeom prst="rect">
            <a:avLst/>
          </a:prstGeom>
        </p:spPr>
        <p:txBody>
          <a:bodyPr spcFirstLastPara="1" wrap="square" lIns="91425" tIns="91425" rIns="91425" bIns="91425" anchor="b" anchorCtr="0">
            <a:noAutofit/>
          </a:bodyPr>
          <a:lstStyle/>
          <a:p>
            <a:pPr lvl="0"/>
            <a:r>
              <a:rPr lang="en-US" sz="2400" b="1" dirty="0">
                <a:solidFill>
                  <a:schemeClr val="accent5"/>
                </a:solidFill>
                <a:latin typeface="Times New Roman" panose="02020603050405020304" pitchFamily="18" charset="0"/>
                <a:cs typeface="Times New Roman" panose="02020603050405020304" pitchFamily="18" charset="0"/>
              </a:rPr>
              <a:t>Printer modification</a:t>
            </a:r>
            <a:endParaRPr sz="2400" b="1" dirty="0">
              <a:solidFill>
                <a:schemeClr val="accent5"/>
              </a:solidFill>
            </a:endParaRPr>
          </a:p>
        </p:txBody>
      </p:sp>
      <p:sp>
        <p:nvSpPr>
          <p:cNvPr id="432" name="Google Shape;432;p42"/>
          <p:cNvSpPr txBox="1">
            <a:spLocks noGrp="1"/>
          </p:cNvSpPr>
          <p:nvPr>
            <p:ph type="subTitle" idx="1"/>
          </p:nvPr>
        </p:nvSpPr>
        <p:spPr>
          <a:xfrm>
            <a:off x="335985" y="1027533"/>
            <a:ext cx="8472030" cy="1006736"/>
          </a:xfrm>
          <a:prstGeom prst="rect">
            <a:avLst/>
          </a:prstGeom>
        </p:spPr>
        <p:txBody>
          <a:bodyPr spcFirstLastPara="1" wrap="square" lIns="91425" tIns="91425" rIns="91425" bIns="91425" anchor="t" anchorCtr="0">
            <a:noAutofit/>
          </a:bodyPr>
          <a:lstStyle/>
          <a:p>
            <a:pPr algn="just"/>
            <a:r>
              <a:rPr lang="en-US" sz="1600" dirty="0">
                <a:solidFill>
                  <a:schemeClr val="accent5"/>
                </a:solidFill>
                <a:latin typeface="Times New Roman" panose="02020603050405020304" pitchFamily="18" charset="0"/>
                <a:cs typeface="Times New Roman" panose="02020603050405020304" pitchFamily="18" charset="0"/>
              </a:rPr>
              <a:t>      We used a ready-made printer </a:t>
            </a:r>
            <a:r>
              <a:rPr lang="en-US" sz="1600" dirty="0" err="1">
                <a:solidFill>
                  <a:schemeClr val="accent5"/>
                </a:solidFill>
                <a:latin typeface="Times New Roman" panose="02020603050405020304" pitchFamily="18" charset="0"/>
                <a:cs typeface="Times New Roman" panose="02020603050405020304" pitchFamily="18" charset="0"/>
              </a:rPr>
              <a:t>creality</a:t>
            </a:r>
            <a:r>
              <a:rPr lang="en-US" sz="1600" dirty="0">
                <a:solidFill>
                  <a:schemeClr val="accent5"/>
                </a:solidFill>
                <a:latin typeface="Times New Roman" panose="02020603050405020304" pitchFamily="18" charset="0"/>
                <a:cs typeface="Times New Roman" panose="02020603050405020304" pitchFamily="18" charset="0"/>
              </a:rPr>
              <a:t> ender 3, but we redesigned the original printer head to suit the project.</a:t>
            </a:r>
          </a:p>
          <a:p>
            <a:pPr algn="just"/>
            <a:r>
              <a:rPr lang="en-US" sz="1600" dirty="0">
                <a:solidFill>
                  <a:schemeClr val="accent5"/>
                </a:solidFill>
                <a:latin typeface="Times New Roman" panose="02020603050405020304" pitchFamily="18" charset="0"/>
                <a:cs typeface="Times New Roman" panose="02020603050405020304" pitchFamily="18" charset="0"/>
              </a:rPr>
              <a:t>      The figure  show our pellet 3d printer head design of printer head design .</a:t>
            </a:r>
          </a:p>
        </p:txBody>
      </p:sp>
      <p:grpSp>
        <p:nvGrpSpPr>
          <p:cNvPr id="434" name="Google Shape;434;p42"/>
          <p:cNvGrpSpPr/>
          <p:nvPr/>
        </p:nvGrpSpPr>
        <p:grpSpPr>
          <a:xfrm>
            <a:off x="2234430" y="3805925"/>
            <a:ext cx="3061080" cy="2639520"/>
            <a:chOff x="2058480" y="97200"/>
            <a:chExt cx="3061080" cy="2639520"/>
          </a:xfrm>
        </p:grpSpPr>
        <p:sp>
          <p:nvSpPr>
            <p:cNvPr id="435" name="Google Shape;435;p42"/>
            <p:cNvSpPr/>
            <p:nvPr/>
          </p:nvSpPr>
          <p:spPr>
            <a:xfrm>
              <a:off x="2058480" y="1030320"/>
              <a:ext cx="2522880" cy="1516680"/>
            </a:xfrm>
            <a:custGeom>
              <a:avLst/>
              <a:gdLst/>
              <a:ahLst/>
              <a:cxnLst/>
              <a:rect l="l" t="t" r="r" b="b"/>
              <a:pathLst>
                <a:path w="7008" h="4213" extrusionOk="0">
                  <a:moveTo>
                    <a:pt x="0" y="1494"/>
                  </a:moveTo>
                  <a:lnTo>
                    <a:pt x="1673" y="0"/>
                  </a:lnTo>
                  <a:lnTo>
                    <a:pt x="5801" y="271"/>
                  </a:lnTo>
                  <a:lnTo>
                    <a:pt x="7008" y="2419"/>
                  </a:lnTo>
                  <a:lnTo>
                    <a:pt x="5298" y="4213"/>
                  </a:lnTo>
                  <a:lnTo>
                    <a:pt x="1185" y="3369"/>
                  </a:lnTo>
                  <a:lnTo>
                    <a:pt x="0" y="1494"/>
                  </a:lnTo>
                  <a:close/>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436" name="Google Shape;436;p42"/>
            <p:cNvSpPr/>
            <p:nvPr/>
          </p:nvSpPr>
          <p:spPr>
            <a:xfrm>
              <a:off x="2058480" y="1127880"/>
              <a:ext cx="2088360" cy="632880"/>
            </a:xfrm>
            <a:custGeom>
              <a:avLst/>
              <a:gdLst/>
              <a:ahLst/>
              <a:cxnLst/>
              <a:rect l="l" t="t" r="r" b="b"/>
              <a:pathLst>
                <a:path w="5801" h="1758" fill="none" extrusionOk="0">
                  <a:moveTo>
                    <a:pt x="0" y="1223"/>
                  </a:moveTo>
                  <a:lnTo>
                    <a:pt x="4012" y="1758"/>
                  </a:lnTo>
                  <a:lnTo>
                    <a:pt x="5801" y="0"/>
                  </a:ln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cxnSp>
          <p:nvCxnSpPr>
            <p:cNvPr id="437" name="Google Shape;437;p42"/>
            <p:cNvCxnSpPr/>
            <p:nvPr/>
          </p:nvCxnSpPr>
          <p:spPr>
            <a:xfrm rot="10800000">
              <a:off x="3502860" y="1760700"/>
              <a:ext cx="462900" cy="786300"/>
            </a:xfrm>
            <a:prstGeom prst="straightConnector1">
              <a:avLst/>
            </a:prstGeom>
            <a:noFill/>
            <a:ln w="12950" cap="flat" cmpd="sng">
              <a:solidFill>
                <a:schemeClr val="accent1"/>
              </a:solidFill>
              <a:prstDash val="solid"/>
              <a:miter lim="8000"/>
              <a:headEnd type="none" w="sm" len="sm"/>
              <a:tailEnd type="none" w="sm" len="sm"/>
            </a:ln>
          </p:spPr>
        </p:cxnSp>
        <p:sp>
          <p:nvSpPr>
            <p:cNvPr id="438" name="Google Shape;438;p42"/>
            <p:cNvSpPr/>
            <p:nvPr/>
          </p:nvSpPr>
          <p:spPr>
            <a:xfrm>
              <a:off x="2701440" y="296640"/>
              <a:ext cx="1445400" cy="831240"/>
            </a:xfrm>
            <a:custGeom>
              <a:avLst/>
              <a:gdLst/>
              <a:ahLst/>
              <a:cxnLst/>
              <a:rect l="l" t="t" r="r" b="b"/>
              <a:pathLst>
                <a:path w="4015" h="2309" fill="none" extrusionOk="0">
                  <a:moveTo>
                    <a:pt x="412" y="2089"/>
                  </a:moveTo>
                  <a:cubicBezTo>
                    <a:pt x="412" y="2089"/>
                    <a:pt x="-276" y="922"/>
                    <a:pt x="127" y="318"/>
                  </a:cubicBezTo>
                  <a:cubicBezTo>
                    <a:pt x="530" y="-286"/>
                    <a:pt x="1599" y="156"/>
                    <a:pt x="1599" y="156"/>
                  </a:cubicBezTo>
                  <a:cubicBezTo>
                    <a:pt x="1599" y="156"/>
                    <a:pt x="2822" y="628"/>
                    <a:pt x="4015" y="2309"/>
                  </a:cubicBez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439" name="Google Shape;439;p42"/>
            <p:cNvSpPr/>
            <p:nvPr/>
          </p:nvSpPr>
          <p:spPr>
            <a:xfrm>
              <a:off x="2840040" y="97200"/>
              <a:ext cx="1638000" cy="1454040"/>
            </a:xfrm>
            <a:custGeom>
              <a:avLst/>
              <a:gdLst/>
              <a:ahLst/>
              <a:cxnLst/>
              <a:rect l="l" t="t" r="r" b="b"/>
              <a:pathLst>
                <a:path w="4550" h="4039" fill="none" extrusionOk="0">
                  <a:moveTo>
                    <a:pt x="0" y="646"/>
                  </a:moveTo>
                  <a:cubicBezTo>
                    <a:pt x="0" y="646"/>
                    <a:pt x="588" y="-56"/>
                    <a:pt x="1887" y="4"/>
                  </a:cubicBezTo>
                  <a:cubicBezTo>
                    <a:pt x="2894" y="51"/>
                    <a:pt x="3691" y="688"/>
                    <a:pt x="4048" y="1190"/>
                  </a:cubicBezTo>
                  <a:cubicBezTo>
                    <a:pt x="4463" y="1772"/>
                    <a:pt x="4815" y="2754"/>
                    <a:pt x="4275" y="4039"/>
                  </a:cubicBez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440" name="Google Shape;440;p42"/>
            <p:cNvSpPr/>
            <p:nvPr/>
          </p:nvSpPr>
          <p:spPr>
            <a:xfrm>
              <a:off x="4009320" y="1370160"/>
              <a:ext cx="1110240" cy="1366560"/>
            </a:xfrm>
            <a:custGeom>
              <a:avLst/>
              <a:gdLst/>
              <a:ahLst/>
              <a:cxnLst/>
              <a:rect l="l" t="t" r="r" b="b"/>
              <a:pathLst>
                <a:path w="3084" h="3796" fill="none" extrusionOk="0">
                  <a:moveTo>
                    <a:pt x="1216" y="0"/>
                  </a:moveTo>
                  <a:lnTo>
                    <a:pt x="2867" y="132"/>
                  </a:lnTo>
                  <a:lnTo>
                    <a:pt x="3084" y="3796"/>
                  </a:lnTo>
                  <a:lnTo>
                    <a:pt x="0" y="3161"/>
                  </a:ln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sp>
          <p:nvSpPr>
            <p:cNvPr id="441" name="Google Shape;441;p42"/>
            <p:cNvSpPr/>
            <p:nvPr/>
          </p:nvSpPr>
          <p:spPr>
            <a:xfrm>
              <a:off x="4212360" y="1431720"/>
              <a:ext cx="907200" cy="1305000"/>
            </a:xfrm>
            <a:custGeom>
              <a:avLst/>
              <a:gdLst/>
              <a:ahLst/>
              <a:cxnLst/>
              <a:rect l="l" t="t" r="r" b="b"/>
              <a:pathLst>
                <a:path w="2520" h="3625" fill="none" extrusionOk="0">
                  <a:moveTo>
                    <a:pt x="2273" y="0"/>
                  </a:moveTo>
                  <a:lnTo>
                    <a:pt x="0" y="2374"/>
                  </a:lnTo>
                  <a:lnTo>
                    <a:pt x="2520" y="3625"/>
                  </a:lnTo>
                </a:path>
              </a:pathLst>
            </a:custGeom>
            <a:noFill/>
            <a:ln w="12950" cap="flat" cmpd="sng">
              <a:solidFill>
                <a:schemeClr val="accent1"/>
              </a:solidFill>
              <a:prstDash val="solid"/>
              <a:miter lim="8000"/>
              <a:headEnd type="none" w="sm" len="sm"/>
              <a:tailEnd type="none" w="sm" len="sm"/>
            </a:ln>
          </p:spPr>
          <p:txBody>
            <a:bodyPr spcFirstLastPara="1" wrap="square" lIns="96475" tIns="51475" rIns="96475" bIns="51475" anchor="ctr" anchorCtr="1">
              <a:noAutofit/>
            </a:bodyPr>
            <a:lstStyle/>
            <a:p>
              <a:pPr marL="0" marR="0" lvl="0" indent="0" algn="l" rtl="0">
                <a:spcBef>
                  <a:spcPts val="0"/>
                </a:spcBef>
                <a:spcAft>
                  <a:spcPts val="0"/>
                </a:spcAft>
                <a:buNone/>
              </a:pPr>
              <a:endParaRPr sz="1800" b="0" strike="noStrike">
                <a:solidFill>
                  <a:srgbClr val="000000"/>
                </a:solidFill>
                <a:latin typeface="Arial"/>
                <a:ea typeface="Arial"/>
                <a:cs typeface="Arial"/>
                <a:sym typeface="Arial"/>
              </a:endParaRPr>
            </a:p>
          </p:txBody>
        </p:sp>
      </p:grpSp>
      <p:cxnSp>
        <p:nvCxnSpPr>
          <p:cNvPr id="15" name="Straight Connector 14">
            <a:extLst>
              <a:ext uri="{FF2B5EF4-FFF2-40B4-BE49-F238E27FC236}">
                <a16:creationId xmlns:a16="http://schemas.microsoft.com/office/drawing/2014/main" id="{8A83AD26-59F2-427C-9A73-D8E194F35373}"/>
              </a:ext>
            </a:extLst>
          </p:cNvPr>
          <p:cNvCxnSpPr>
            <a:cxnSpLocks/>
          </p:cNvCxnSpPr>
          <p:nvPr/>
        </p:nvCxnSpPr>
        <p:spPr>
          <a:xfrm flipH="1">
            <a:off x="0" y="1018997"/>
            <a:ext cx="9144001"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00DF7CE0-79F1-4843-AD11-978F5A3655AE}"/>
              </a:ext>
            </a:extLst>
          </p:cNvPr>
          <p:cNvPicPr>
            <a:picLocks noChangeAspect="1"/>
          </p:cNvPicPr>
          <p:nvPr/>
        </p:nvPicPr>
        <p:blipFill>
          <a:blip r:embed="rId3"/>
          <a:stretch>
            <a:fillRect/>
          </a:stretch>
        </p:blipFill>
        <p:spPr>
          <a:xfrm>
            <a:off x="814711" y="2062582"/>
            <a:ext cx="1740471" cy="3075395"/>
          </a:xfrm>
          <a:prstGeom prst="rect">
            <a:avLst/>
          </a:prstGeom>
        </p:spPr>
      </p:pic>
      <p:pic>
        <p:nvPicPr>
          <p:cNvPr id="13" name="Picture 12">
            <a:extLst>
              <a:ext uri="{FF2B5EF4-FFF2-40B4-BE49-F238E27FC236}">
                <a16:creationId xmlns:a16="http://schemas.microsoft.com/office/drawing/2014/main" id="{01A6C4E6-E829-425A-B98D-50465E3C7EB1}"/>
              </a:ext>
            </a:extLst>
          </p:cNvPr>
          <p:cNvPicPr>
            <a:picLocks noChangeAspect="1"/>
          </p:cNvPicPr>
          <p:nvPr/>
        </p:nvPicPr>
        <p:blipFill>
          <a:blip r:embed="rId4"/>
          <a:stretch>
            <a:fillRect/>
          </a:stretch>
        </p:blipFill>
        <p:spPr>
          <a:xfrm>
            <a:off x="2516004" y="2065049"/>
            <a:ext cx="1918504" cy="3078451"/>
          </a:xfrm>
          <a:prstGeom prst="rect">
            <a:avLst/>
          </a:prstGeom>
        </p:spPr>
      </p:pic>
      <p:sp>
        <p:nvSpPr>
          <p:cNvPr id="16" name="Oval 15">
            <a:extLst>
              <a:ext uri="{FF2B5EF4-FFF2-40B4-BE49-F238E27FC236}">
                <a16:creationId xmlns:a16="http://schemas.microsoft.com/office/drawing/2014/main" id="{34F80078-C4EB-4888-BDEF-58881D4ED696}"/>
              </a:ext>
            </a:extLst>
          </p:cNvPr>
          <p:cNvSpPr/>
          <p:nvPr/>
        </p:nvSpPr>
        <p:spPr>
          <a:xfrm>
            <a:off x="8514055" y="4716379"/>
            <a:ext cx="348062" cy="343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2C16F983-60B1-42C9-966E-5D221EBDCD45}"/>
              </a:ext>
            </a:extLst>
          </p:cNvPr>
          <p:cNvSpPr txBox="1"/>
          <p:nvPr/>
        </p:nvSpPr>
        <p:spPr>
          <a:xfrm>
            <a:off x="8562183" y="4716379"/>
            <a:ext cx="348062" cy="338554"/>
          </a:xfrm>
          <a:prstGeom prst="rect">
            <a:avLst/>
          </a:prstGeom>
          <a:noFill/>
        </p:spPr>
        <p:txBody>
          <a:bodyPr wrap="square" rtlCol="0">
            <a:spAutoFit/>
          </a:bodyPr>
          <a:lstStyle/>
          <a:p>
            <a:r>
              <a:rPr lang="en-US" sz="1600" dirty="0">
                <a:solidFill>
                  <a:schemeClr val="accent6"/>
                </a:solidFill>
                <a:latin typeface="Times New Roman" panose="02020603050405020304" pitchFamily="18" charset="0"/>
                <a:cs typeface="Times New Roman" panose="02020603050405020304" pitchFamily="18" charset="0"/>
              </a:rPr>
              <a:t>3</a:t>
            </a:r>
          </a:p>
        </p:txBody>
      </p:sp>
      <p:pic>
        <p:nvPicPr>
          <p:cNvPr id="3" name="Picture 2">
            <a:extLst>
              <a:ext uri="{FF2B5EF4-FFF2-40B4-BE49-F238E27FC236}">
                <a16:creationId xmlns:a16="http://schemas.microsoft.com/office/drawing/2014/main" id="{8D9C9D9F-742A-43D8-A6B7-FDF1A4266C23}"/>
              </a:ext>
            </a:extLst>
          </p:cNvPr>
          <p:cNvPicPr>
            <a:picLocks noChangeAspect="1"/>
          </p:cNvPicPr>
          <p:nvPr/>
        </p:nvPicPr>
        <p:blipFill>
          <a:blip r:embed="rId5"/>
          <a:stretch>
            <a:fillRect/>
          </a:stretch>
        </p:blipFill>
        <p:spPr>
          <a:xfrm>
            <a:off x="4275073" y="2062582"/>
            <a:ext cx="2085221" cy="3090463"/>
          </a:xfrm>
          <a:prstGeom prst="rect">
            <a:avLst/>
          </a:prstGeom>
        </p:spPr>
      </p:pic>
      <p:pic>
        <p:nvPicPr>
          <p:cNvPr id="5" name="Picture 4">
            <a:extLst>
              <a:ext uri="{FF2B5EF4-FFF2-40B4-BE49-F238E27FC236}">
                <a16:creationId xmlns:a16="http://schemas.microsoft.com/office/drawing/2014/main" id="{88325132-61E1-4BBA-B90B-0D114B0E5E69}"/>
              </a:ext>
            </a:extLst>
          </p:cNvPr>
          <p:cNvPicPr>
            <a:picLocks noChangeAspect="1"/>
          </p:cNvPicPr>
          <p:nvPr/>
        </p:nvPicPr>
        <p:blipFill>
          <a:blip r:embed="rId6"/>
          <a:stretch>
            <a:fillRect/>
          </a:stretch>
        </p:blipFill>
        <p:spPr>
          <a:xfrm>
            <a:off x="6360294" y="2062582"/>
            <a:ext cx="1638000" cy="311143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1" name="Google Shape;461;p44"/>
          <p:cNvSpPr txBox="1">
            <a:spLocks noGrp="1"/>
          </p:cNvSpPr>
          <p:nvPr>
            <p:ph type="title"/>
          </p:nvPr>
        </p:nvSpPr>
        <p:spPr>
          <a:xfrm>
            <a:off x="490325" y="446297"/>
            <a:ext cx="7704000" cy="572700"/>
          </a:xfrm>
          <a:prstGeom prst="rect">
            <a:avLst/>
          </a:prstGeom>
        </p:spPr>
        <p:txBody>
          <a:bodyPr spcFirstLastPara="1" wrap="square" lIns="91425" tIns="91425" rIns="91425" bIns="91425" anchor="t" anchorCtr="0">
            <a:noAutofit/>
          </a:bodyPr>
          <a:lstStyle/>
          <a:p>
            <a:pPr lvl="0" algn="l"/>
            <a:r>
              <a:rPr lang="en-US" sz="2400" b="1" dirty="0">
                <a:latin typeface="Times New Roman" panose="02020603050405020304" pitchFamily="18" charset="0"/>
                <a:cs typeface="Times New Roman" panose="02020603050405020304" pitchFamily="18" charset="0"/>
              </a:rPr>
              <a:t>Material use in printing </a:t>
            </a:r>
            <a:endParaRPr sz="2400" dirty="0">
              <a:latin typeface="Times New Roman" panose="02020603050405020304" pitchFamily="18" charset="0"/>
              <a:cs typeface="Times New Roman" panose="02020603050405020304" pitchFamily="18" charset="0"/>
            </a:endParaRPr>
          </a:p>
        </p:txBody>
      </p:sp>
      <p:sp>
        <p:nvSpPr>
          <p:cNvPr id="463" name="Google Shape;463;p44"/>
          <p:cNvSpPr txBox="1">
            <a:spLocks noGrp="1"/>
          </p:cNvSpPr>
          <p:nvPr>
            <p:ph type="subTitle" idx="2"/>
          </p:nvPr>
        </p:nvSpPr>
        <p:spPr>
          <a:xfrm>
            <a:off x="490325" y="1433182"/>
            <a:ext cx="4494186" cy="2454589"/>
          </a:xfrm>
          <a:prstGeom prst="rect">
            <a:avLst/>
          </a:prstGeom>
        </p:spPr>
        <p:txBody>
          <a:bodyPr spcFirstLastPara="1" wrap="square" lIns="91425" tIns="91425" rIns="91425" bIns="91425" anchor="ctr" anchorCtr="0">
            <a:noAutofit/>
          </a:bodyPr>
          <a:lstStyle/>
          <a:p>
            <a:pPr marL="285750" lvl="0" indent="-285750" algn="just">
              <a:buClr>
                <a:schemeClr val="accent6"/>
              </a:buClr>
              <a:buFont typeface="Arial" panose="020B0604020202020204" pitchFamily="34" charset="0"/>
              <a:buChar char="•"/>
            </a:pPr>
            <a:r>
              <a:rPr lang="en-US" sz="1600" dirty="0">
                <a:solidFill>
                  <a:schemeClr val="accent5"/>
                </a:solidFill>
                <a:latin typeface="Times New Roman" panose="02020603050405020304" pitchFamily="18" charset="0"/>
                <a:cs typeface="Times New Roman" panose="02020603050405020304" pitchFamily="18" charset="0"/>
              </a:rPr>
              <a:t>TPU :</a:t>
            </a:r>
          </a:p>
          <a:p>
            <a:pPr algn="just"/>
            <a:r>
              <a:rPr lang="en-US" sz="1600" dirty="0">
                <a:solidFill>
                  <a:schemeClr val="accent5"/>
                </a:solidFill>
                <a:latin typeface="Times New Roman" panose="02020603050405020304" pitchFamily="18" charset="0"/>
                <a:cs typeface="Times New Roman" panose="02020603050405020304" pitchFamily="18" charset="0"/>
              </a:rPr>
              <a:t>Thermoplastic polyurethanes (TPUs) are available in various </a:t>
            </a:r>
            <a:r>
              <a:rPr lang="en-US" sz="1600" dirty="0" err="1">
                <a:solidFill>
                  <a:schemeClr val="accent5"/>
                </a:solidFill>
                <a:latin typeface="Times New Roman" panose="02020603050405020304" pitchFamily="18" charset="0"/>
                <a:cs typeface="Times New Roman" panose="02020603050405020304" pitchFamily="18" charset="0"/>
              </a:rPr>
              <a:t>hardnesses</a:t>
            </a:r>
            <a:r>
              <a:rPr lang="en-US" sz="1600" dirty="0">
                <a:solidFill>
                  <a:schemeClr val="accent5"/>
                </a:solidFill>
                <a:latin typeface="Times New Roman" panose="02020603050405020304" pitchFamily="18" charset="0"/>
                <a:cs typeface="Times New Roman" panose="02020603050405020304" pitchFamily="18" charset="0"/>
              </a:rPr>
              <a:t>, colors, and </a:t>
            </a:r>
            <a:r>
              <a:rPr lang="en-US" sz="1600" dirty="0" err="1">
                <a:solidFill>
                  <a:schemeClr val="accent5"/>
                </a:solidFill>
                <a:latin typeface="Times New Roman" panose="02020603050405020304" pitchFamily="18" charset="0"/>
                <a:cs typeface="Times New Roman" panose="02020603050405020304" pitchFamily="18" charset="0"/>
              </a:rPr>
              <a:t>radiopacifier</a:t>
            </a:r>
            <a:r>
              <a:rPr lang="en-US" sz="1600" dirty="0">
                <a:solidFill>
                  <a:schemeClr val="accent5"/>
                </a:solidFill>
                <a:latin typeface="Times New Roman" panose="02020603050405020304" pitchFamily="18" charset="0"/>
                <a:cs typeface="Times New Roman" panose="02020603050405020304" pitchFamily="18" charset="0"/>
              </a:rPr>
              <a:t> formulations. Lubrizol offers a unique capability to fill </a:t>
            </a:r>
            <a:r>
              <a:rPr lang="en-US" sz="1600" dirty="0" err="1">
                <a:solidFill>
                  <a:schemeClr val="accent5"/>
                </a:solidFill>
                <a:latin typeface="Times New Roman" panose="02020603050405020304" pitchFamily="18" charset="0"/>
                <a:cs typeface="Times New Roman" panose="02020603050405020304" pitchFamily="18" charset="0"/>
              </a:rPr>
              <a:t>Tecoflex</a:t>
            </a:r>
            <a:r>
              <a:rPr lang="en-US" sz="1600" dirty="0">
                <a:solidFill>
                  <a:schemeClr val="accent5"/>
                </a:solidFill>
                <a:latin typeface="Times New Roman" panose="02020603050405020304" pitchFamily="18" charset="0"/>
                <a:cs typeface="Times New Roman" panose="02020603050405020304" pitchFamily="18" charset="0"/>
              </a:rPr>
              <a:t> TPUs with </a:t>
            </a:r>
            <a:r>
              <a:rPr lang="en-US" sz="1600" dirty="0" err="1">
                <a:solidFill>
                  <a:schemeClr val="accent5"/>
                </a:solidFill>
                <a:latin typeface="Times New Roman" panose="02020603050405020304" pitchFamily="18" charset="0"/>
                <a:cs typeface="Times New Roman" panose="02020603050405020304" pitchFamily="18" charset="0"/>
              </a:rPr>
              <a:t>radiopacifiers</a:t>
            </a:r>
            <a:r>
              <a:rPr lang="en-US" sz="1600" dirty="0">
                <a:solidFill>
                  <a:schemeClr val="accent5"/>
                </a:solidFill>
                <a:latin typeface="Times New Roman" panose="02020603050405020304" pitchFamily="18" charset="0"/>
                <a:cs typeface="Times New Roman" panose="02020603050405020304" pitchFamily="18" charset="0"/>
              </a:rPr>
              <a:t> and customize color matching to your specific application needs. </a:t>
            </a:r>
            <a:r>
              <a:rPr lang="en-US" sz="1600" dirty="0">
                <a:solidFill>
                  <a:schemeClr val="accent6"/>
                </a:solidFill>
                <a:latin typeface="Times New Roman" panose="02020603050405020304" pitchFamily="18" charset="0"/>
                <a:cs typeface="Times New Roman" panose="02020603050405020304" pitchFamily="18" charset="0"/>
              </a:rPr>
              <a:t>Melting Point of </a:t>
            </a:r>
            <a:r>
              <a:rPr lang="en-US" sz="1600" dirty="0">
                <a:solidFill>
                  <a:schemeClr val="accent5"/>
                </a:solidFill>
                <a:latin typeface="Times New Roman" panose="02020603050405020304" pitchFamily="18" charset="0"/>
                <a:cs typeface="Times New Roman" panose="02020603050405020304" pitchFamily="18" charset="0"/>
              </a:rPr>
              <a:t>TPU</a:t>
            </a:r>
            <a:r>
              <a:rPr lang="en-US" sz="1600" dirty="0">
                <a:solidFill>
                  <a:schemeClr val="accent6"/>
                </a:solidFill>
                <a:latin typeface="Times New Roman" panose="02020603050405020304" pitchFamily="18" charset="0"/>
                <a:cs typeface="Times New Roman" panose="02020603050405020304" pitchFamily="18" charset="0"/>
              </a:rPr>
              <a:t> grades have melting points ranging from approximately 180°C to 220°C.</a:t>
            </a:r>
            <a:endParaRPr lang="en-US" sz="1600" dirty="0">
              <a:solidFill>
                <a:schemeClr val="accent5"/>
              </a:solidFill>
              <a:latin typeface="Times New Roman" panose="02020603050405020304" pitchFamily="18" charset="0"/>
              <a:cs typeface="Times New Roman" panose="02020603050405020304" pitchFamily="18" charset="0"/>
            </a:endParaRPr>
          </a:p>
          <a:p>
            <a:r>
              <a:rPr lang="en-US" b="1" dirty="0"/>
              <a:t> </a:t>
            </a:r>
            <a:endParaRPr lang="en-US" dirty="0"/>
          </a:p>
          <a:p>
            <a:pPr algn="just"/>
            <a:endParaRPr lang="en-US" sz="1600" dirty="0">
              <a:solidFill>
                <a:schemeClr val="accent5"/>
              </a:solidFill>
              <a:latin typeface="Times New Roman" panose="02020603050405020304" pitchFamily="18" charset="0"/>
              <a:cs typeface="Times New Roman" panose="02020603050405020304" pitchFamily="18" charset="0"/>
            </a:endParaRPr>
          </a:p>
        </p:txBody>
      </p:sp>
      <p:cxnSp>
        <p:nvCxnSpPr>
          <p:cNvPr id="5" name="Straight Connector 4">
            <a:extLst>
              <a:ext uri="{FF2B5EF4-FFF2-40B4-BE49-F238E27FC236}">
                <a16:creationId xmlns:a16="http://schemas.microsoft.com/office/drawing/2014/main" id="{EC75A344-A463-48AC-BAC0-8B2B10CF3D01}"/>
              </a:ext>
            </a:extLst>
          </p:cNvPr>
          <p:cNvCxnSpPr>
            <a:cxnSpLocks/>
          </p:cNvCxnSpPr>
          <p:nvPr/>
        </p:nvCxnSpPr>
        <p:spPr>
          <a:xfrm flipH="1">
            <a:off x="0" y="1018997"/>
            <a:ext cx="9144001"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E8BFA80D-1DBD-457A-B9AD-10C0BA2A9F9E}"/>
              </a:ext>
            </a:extLst>
          </p:cNvPr>
          <p:cNvPicPr>
            <a:picLocks noChangeAspect="1"/>
          </p:cNvPicPr>
          <p:nvPr/>
        </p:nvPicPr>
        <p:blipFill>
          <a:blip r:embed="rId3"/>
          <a:stretch>
            <a:fillRect/>
          </a:stretch>
        </p:blipFill>
        <p:spPr>
          <a:xfrm>
            <a:off x="5184312" y="1377819"/>
            <a:ext cx="3551902" cy="297973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6" name="Oval 5">
            <a:extLst>
              <a:ext uri="{FF2B5EF4-FFF2-40B4-BE49-F238E27FC236}">
                <a16:creationId xmlns:a16="http://schemas.microsoft.com/office/drawing/2014/main" id="{F4F953A7-AEDC-4BB1-B145-AE596F14950F}"/>
              </a:ext>
            </a:extLst>
          </p:cNvPr>
          <p:cNvSpPr/>
          <p:nvPr/>
        </p:nvSpPr>
        <p:spPr>
          <a:xfrm>
            <a:off x="8514055" y="4716379"/>
            <a:ext cx="348062" cy="343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0C614854-EA29-4B90-B77C-2A4E1DDF4F8C}"/>
              </a:ext>
            </a:extLst>
          </p:cNvPr>
          <p:cNvSpPr txBox="1"/>
          <p:nvPr/>
        </p:nvSpPr>
        <p:spPr>
          <a:xfrm>
            <a:off x="8562183" y="4716379"/>
            <a:ext cx="348062" cy="338554"/>
          </a:xfrm>
          <a:prstGeom prst="rect">
            <a:avLst/>
          </a:prstGeom>
          <a:noFill/>
        </p:spPr>
        <p:txBody>
          <a:bodyPr wrap="square" rtlCol="0">
            <a:spAutoFit/>
          </a:bodyPr>
          <a:lstStyle/>
          <a:p>
            <a:r>
              <a:rPr lang="en-US" sz="1600" dirty="0">
                <a:solidFill>
                  <a:schemeClr val="accent6"/>
                </a:solidFill>
                <a:latin typeface="Times New Roman" panose="02020603050405020304" pitchFamily="18" charset="0"/>
                <a:cs typeface="Times New Roman" panose="02020603050405020304" pitchFamily="18" charset="0"/>
              </a:rPr>
              <a:t>4</a:t>
            </a:r>
          </a:p>
        </p:txBody>
      </p:sp>
    </p:spTree>
    <p:extLst>
      <p:ext uri="{BB962C8B-B14F-4D97-AF65-F5344CB8AC3E}">
        <p14:creationId xmlns:p14="http://schemas.microsoft.com/office/powerpoint/2010/main" val="13403390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1" name="Google Shape;461;p44"/>
          <p:cNvSpPr txBox="1">
            <a:spLocks noGrp="1"/>
          </p:cNvSpPr>
          <p:nvPr>
            <p:ph type="title"/>
          </p:nvPr>
        </p:nvSpPr>
        <p:spPr>
          <a:xfrm>
            <a:off x="490325" y="453172"/>
            <a:ext cx="7704000" cy="572700"/>
          </a:xfrm>
          <a:prstGeom prst="rect">
            <a:avLst/>
          </a:prstGeom>
        </p:spPr>
        <p:txBody>
          <a:bodyPr spcFirstLastPara="1" wrap="square" lIns="91425" tIns="91425" rIns="91425" bIns="91425" anchor="t" anchorCtr="0">
            <a:noAutofit/>
          </a:bodyPr>
          <a:lstStyle/>
          <a:p>
            <a:pPr lvl="0" algn="l"/>
            <a:r>
              <a:rPr lang="en-US" sz="2400" b="1" dirty="0">
                <a:latin typeface="Times New Roman" panose="02020603050405020304" pitchFamily="18" charset="0"/>
                <a:cs typeface="Times New Roman" panose="02020603050405020304" pitchFamily="18" charset="0"/>
              </a:rPr>
              <a:t>Material use in printing </a:t>
            </a:r>
            <a:endParaRPr sz="2400" dirty="0">
              <a:latin typeface="Times New Roman" panose="02020603050405020304" pitchFamily="18" charset="0"/>
              <a:cs typeface="Times New Roman" panose="02020603050405020304" pitchFamily="18" charset="0"/>
            </a:endParaRPr>
          </a:p>
        </p:txBody>
      </p:sp>
      <p:sp>
        <p:nvSpPr>
          <p:cNvPr id="463" name="Google Shape;463;p44"/>
          <p:cNvSpPr txBox="1">
            <a:spLocks noGrp="1"/>
          </p:cNvSpPr>
          <p:nvPr>
            <p:ph type="subTitle" idx="2"/>
          </p:nvPr>
        </p:nvSpPr>
        <p:spPr>
          <a:xfrm>
            <a:off x="704246" y="1285743"/>
            <a:ext cx="3757752" cy="1756906"/>
          </a:xfrm>
          <a:prstGeom prst="rect">
            <a:avLst/>
          </a:prstGeom>
        </p:spPr>
        <p:txBody>
          <a:bodyPr spcFirstLastPara="1" wrap="square" lIns="91425" tIns="91425" rIns="91425" bIns="91425" anchor="ctr" anchorCtr="0">
            <a:noAutofit/>
          </a:bodyPr>
          <a:lstStyle/>
          <a:p>
            <a:pPr marL="285750" lvl="0" indent="-285750" algn="just">
              <a:buClr>
                <a:schemeClr val="accent6"/>
              </a:buClr>
              <a:buSzPct val="92000"/>
              <a:buFont typeface="Arial" panose="020B0604020202020204" pitchFamily="34" charset="0"/>
              <a:buChar char="•"/>
            </a:pPr>
            <a:r>
              <a:rPr lang="en-US" sz="1600" dirty="0">
                <a:solidFill>
                  <a:schemeClr val="accent5"/>
                </a:solidFill>
                <a:latin typeface="Times New Roman" panose="02020603050405020304" pitchFamily="18" charset="0"/>
                <a:cs typeface="Times New Roman" panose="02020603050405020304" pitchFamily="18" charset="0"/>
              </a:rPr>
              <a:t>   Lidocaine :</a:t>
            </a:r>
          </a:p>
          <a:p>
            <a:pPr algn="just"/>
            <a:r>
              <a:rPr lang="en-US" sz="1600" dirty="0">
                <a:solidFill>
                  <a:schemeClr val="accent5"/>
                </a:solidFill>
                <a:latin typeface="Times New Roman" panose="02020603050405020304" pitchFamily="18" charset="0"/>
                <a:cs typeface="Times New Roman" panose="02020603050405020304" pitchFamily="18" charset="0"/>
              </a:rPr>
              <a:t>      Lidocaine is a widely used local anesthetic and antiarrhythmic drug. </a:t>
            </a:r>
            <a:r>
              <a:rPr lang="en-US" sz="1600" dirty="0">
                <a:solidFill>
                  <a:schemeClr val="accent6"/>
                </a:solidFill>
                <a:latin typeface="Times New Roman" panose="02020603050405020304" pitchFamily="18" charset="0"/>
                <a:cs typeface="Times New Roman" panose="02020603050405020304" pitchFamily="18" charset="0"/>
              </a:rPr>
              <a:t>Melting Point of </a:t>
            </a:r>
            <a:r>
              <a:rPr lang="en-US" sz="1600" dirty="0">
                <a:solidFill>
                  <a:schemeClr val="accent5"/>
                </a:solidFill>
                <a:latin typeface="Times New Roman" panose="02020603050405020304" pitchFamily="18" charset="0"/>
                <a:cs typeface="Times New Roman" panose="02020603050405020304" pitchFamily="18" charset="0"/>
              </a:rPr>
              <a:t>Lidocaine</a:t>
            </a:r>
            <a:r>
              <a:rPr lang="en-US" sz="1600" dirty="0">
                <a:solidFill>
                  <a:schemeClr val="accent6"/>
                </a:solidFill>
                <a:latin typeface="Times New Roman" panose="02020603050405020304" pitchFamily="18" charset="0"/>
                <a:cs typeface="Times New Roman" panose="02020603050405020304" pitchFamily="18" charset="0"/>
              </a:rPr>
              <a:t> grades have melting points ranging from approximately 68°C to 69°C.</a:t>
            </a:r>
            <a:endParaRPr lang="en-US" sz="1600" dirty="0">
              <a:solidFill>
                <a:schemeClr val="accent5"/>
              </a:solidFill>
              <a:latin typeface="Times New Roman" panose="02020603050405020304" pitchFamily="18" charset="0"/>
              <a:cs typeface="Times New Roman" panose="02020603050405020304" pitchFamily="18" charset="0"/>
            </a:endParaRPr>
          </a:p>
        </p:txBody>
      </p:sp>
      <p:cxnSp>
        <p:nvCxnSpPr>
          <p:cNvPr id="5" name="Straight Connector 4">
            <a:extLst>
              <a:ext uri="{FF2B5EF4-FFF2-40B4-BE49-F238E27FC236}">
                <a16:creationId xmlns:a16="http://schemas.microsoft.com/office/drawing/2014/main" id="{EC75A344-A463-48AC-BAC0-8B2B10CF3D01}"/>
              </a:ext>
            </a:extLst>
          </p:cNvPr>
          <p:cNvCxnSpPr>
            <a:cxnSpLocks/>
          </p:cNvCxnSpPr>
          <p:nvPr/>
        </p:nvCxnSpPr>
        <p:spPr>
          <a:xfrm flipH="1">
            <a:off x="0" y="1018997"/>
            <a:ext cx="9144001"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F8FF32BB-9615-4EB8-AB0D-8EA952A9D527}"/>
              </a:ext>
            </a:extLst>
          </p:cNvPr>
          <p:cNvPicPr>
            <a:picLocks noChangeAspect="1"/>
          </p:cNvPicPr>
          <p:nvPr/>
        </p:nvPicPr>
        <p:blipFill>
          <a:blip r:embed="rId3"/>
          <a:stretch>
            <a:fillRect/>
          </a:stretch>
        </p:blipFill>
        <p:spPr>
          <a:xfrm>
            <a:off x="1276440" y="3494270"/>
            <a:ext cx="2454441" cy="145765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8" name="Oval 7">
            <a:extLst>
              <a:ext uri="{FF2B5EF4-FFF2-40B4-BE49-F238E27FC236}">
                <a16:creationId xmlns:a16="http://schemas.microsoft.com/office/drawing/2014/main" id="{912E9D17-8980-4601-873E-D7B0A7EC3AC7}"/>
              </a:ext>
            </a:extLst>
          </p:cNvPr>
          <p:cNvSpPr/>
          <p:nvPr/>
        </p:nvSpPr>
        <p:spPr>
          <a:xfrm>
            <a:off x="8514055" y="4716379"/>
            <a:ext cx="348062" cy="343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5E772867-D3B0-4E4B-909E-B81888CA2132}"/>
              </a:ext>
            </a:extLst>
          </p:cNvPr>
          <p:cNvSpPr txBox="1"/>
          <p:nvPr/>
        </p:nvSpPr>
        <p:spPr>
          <a:xfrm>
            <a:off x="8562183" y="4716379"/>
            <a:ext cx="348062" cy="338554"/>
          </a:xfrm>
          <a:prstGeom prst="rect">
            <a:avLst/>
          </a:prstGeom>
          <a:noFill/>
        </p:spPr>
        <p:txBody>
          <a:bodyPr wrap="square" rtlCol="0">
            <a:spAutoFit/>
          </a:bodyPr>
          <a:lstStyle/>
          <a:p>
            <a:r>
              <a:rPr lang="en-US" sz="1600" dirty="0">
                <a:solidFill>
                  <a:schemeClr val="accent6"/>
                </a:solidFill>
                <a:latin typeface="Times New Roman" panose="02020603050405020304" pitchFamily="18" charset="0"/>
                <a:cs typeface="Times New Roman" panose="02020603050405020304" pitchFamily="18" charset="0"/>
              </a:rPr>
              <a:t>5</a:t>
            </a:r>
          </a:p>
        </p:txBody>
      </p:sp>
      <p:pic>
        <p:nvPicPr>
          <p:cNvPr id="10" name="Picture 9">
            <a:extLst>
              <a:ext uri="{FF2B5EF4-FFF2-40B4-BE49-F238E27FC236}">
                <a16:creationId xmlns:a16="http://schemas.microsoft.com/office/drawing/2014/main" id="{60A5F6CD-EE07-44BB-B74A-038588B64732}"/>
              </a:ext>
            </a:extLst>
          </p:cNvPr>
          <p:cNvPicPr>
            <a:picLocks noChangeAspect="1"/>
          </p:cNvPicPr>
          <p:nvPr/>
        </p:nvPicPr>
        <p:blipFill>
          <a:blip r:embed="rId4"/>
          <a:stretch>
            <a:fillRect/>
          </a:stretch>
        </p:blipFill>
        <p:spPr>
          <a:xfrm>
            <a:off x="5468566" y="3399947"/>
            <a:ext cx="2568343" cy="165498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 name="Rectangle 1">
            <a:extLst>
              <a:ext uri="{FF2B5EF4-FFF2-40B4-BE49-F238E27FC236}">
                <a16:creationId xmlns:a16="http://schemas.microsoft.com/office/drawing/2014/main" id="{358F25C3-AC17-49FF-9757-D4C21D549E4A}"/>
              </a:ext>
            </a:extLst>
          </p:cNvPr>
          <p:cNvSpPr/>
          <p:nvPr/>
        </p:nvSpPr>
        <p:spPr>
          <a:xfrm>
            <a:off x="4830285" y="1223623"/>
            <a:ext cx="3609469" cy="1815882"/>
          </a:xfrm>
          <a:prstGeom prst="rect">
            <a:avLst/>
          </a:prstGeom>
        </p:spPr>
        <p:txBody>
          <a:bodyPr wrap="square">
            <a:spAutoFit/>
          </a:bodyPr>
          <a:lstStyle/>
          <a:p>
            <a:pPr marL="285750" lvl="0" indent="-285750" algn="just">
              <a:buClr>
                <a:schemeClr val="accent6"/>
              </a:buClr>
              <a:buFont typeface="Arial" panose="020B0604020202020204" pitchFamily="34" charset="0"/>
              <a:buChar char="•"/>
            </a:pPr>
            <a:r>
              <a:rPr lang="en-US" sz="1600" dirty="0" err="1">
                <a:solidFill>
                  <a:schemeClr val="accent5"/>
                </a:solidFill>
                <a:latin typeface="Times New Roman" panose="02020603050405020304" pitchFamily="18" charset="0"/>
                <a:cs typeface="Times New Roman" panose="02020603050405020304" pitchFamily="18" charset="0"/>
              </a:rPr>
              <a:t>Witepsol</a:t>
            </a:r>
            <a:r>
              <a:rPr lang="en-US" sz="1600" dirty="0">
                <a:solidFill>
                  <a:schemeClr val="accent5"/>
                </a:solidFill>
                <a:latin typeface="Times New Roman" panose="02020603050405020304" pitchFamily="18" charset="0"/>
                <a:cs typeface="Times New Roman" panose="02020603050405020304" pitchFamily="18" charset="0"/>
              </a:rPr>
              <a:t> :</a:t>
            </a:r>
          </a:p>
          <a:p>
            <a:pPr marL="0" lvl="0" indent="0" algn="just"/>
            <a:r>
              <a:rPr lang="en-US" sz="1600" dirty="0" err="1">
                <a:solidFill>
                  <a:schemeClr val="accent5"/>
                </a:solidFill>
                <a:latin typeface="Times New Roman" panose="02020603050405020304" pitchFamily="18" charset="0"/>
                <a:cs typeface="Times New Roman" panose="02020603050405020304" pitchFamily="18" charset="0"/>
              </a:rPr>
              <a:t>Witepsol</a:t>
            </a:r>
            <a:r>
              <a:rPr lang="en-US" sz="1600" dirty="0">
                <a:solidFill>
                  <a:schemeClr val="accent5"/>
                </a:solidFill>
                <a:latin typeface="Times New Roman" panose="02020603050405020304" pitchFamily="18" charset="0"/>
                <a:cs typeface="Times New Roman" panose="02020603050405020304" pitchFamily="18" charset="0"/>
              </a:rPr>
              <a:t> is a brand name for a range of hard fats primarily used as bases for suppositories and ovules. </a:t>
            </a:r>
            <a:r>
              <a:rPr lang="en-US" sz="1600" dirty="0">
                <a:solidFill>
                  <a:schemeClr val="accent6"/>
                </a:solidFill>
                <a:latin typeface="Times New Roman" panose="02020603050405020304" pitchFamily="18" charset="0"/>
                <a:cs typeface="Times New Roman" panose="02020603050405020304" pitchFamily="18" charset="0"/>
              </a:rPr>
              <a:t>Melting Point of </a:t>
            </a:r>
            <a:r>
              <a:rPr lang="en-US" sz="1600" dirty="0" err="1">
                <a:solidFill>
                  <a:schemeClr val="accent6"/>
                </a:solidFill>
                <a:latin typeface="Times New Roman" panose="02020603050405020304" pitchFamily="18" charset="0"/>
                <a:cs typeface="Times New Roman" panose="02020603050405020304" pitchFamily="18" charset="0"/>
              </a:rPr>
              <a:t>Witepsol</a:t>
            </a:r>
            <a:r>
              <a:rPr lang="en-US" sz="1600" dirty="0">
                <a:solidFill>
                  <a:schemeClr val="accent6"/>
                </a:solidFill>
                <a:latin typeface="Times New Roman" panose="02020603050405020304" pitchFamily="18" charset="0"/>
                <a:cs typeface="Times New Roman" panose="02020603050405020304" pitchFamily="18" charset="0"/>
              </a:rPr>
              <a:t> grades have melting points ranging from approximately 31°C to 43°C.</a:t>
            </a:r>
          </a:p>
        </p:txBody>
      </p:sp>
    </p:spTree>
    <p:extLst>
      <p:ext uri="{BB962C8B-B14F-4D97-AF65-F5344CB8AC3E}">
        <p14:creationId xmlns:p14="http://schemas.microsoft.com/office/powerpoint/2010/main" val="38445044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582A24"/>
        </a:solidFill>
        <a:effectLst/>
      </p:bgPr>
    </p:bg>
    <p:spTree>
      <p:nvGrpSpPr>
        <p:cNvPr id="1" name="Shape 407"/>
        <p:cNvGrpSpPr/>
        <p:nvPr/>
      </p:nvGrpSpPr>
      <p:grpSpPr>
        <a:xfrm>
          <a:off x="0" y="0"/>
          <a:ext cx="0" cy="0"/>
          <a:chOff x="0" y="0"/>
          <a:chExt cx="0" cy="0"/>
        </a:xfrm>
      </p:grpSpPr>
      <p:sp>
        <p:nvSpPr>
          <p:cNvPr id="408" name="Google Shape;408;p4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algn="l"/>
            <a:r>
              <a:rPr lang="en-US" sz="2400" b="1" dirty="0">
                <a:latin typeface="Times New Roman" panose="02020603050405020304" pitchFamily="18" charset="0"/>
                <a:cs typeface="Times New Roman" panose="02020603050405020304" pitchFamily="18" charset="0"/>
              </a:rPr>
              <a:t>Preparing sample</a:t>
            </a:r>
            <a:endParaRPr lang="en-US" sz="2400" dirty="0">
              <a:latin typeface="Times New Roman" panose="02020603050405020304" pitchFamily="18" charset="0"/>
              <a:cs typeface="Times New Roman" panose="02020603050405020304" pitchFamily="18" charset="0"/>
            </a:endParaRPr>
          </a:p>
        </p:txBody>
      </p:sp>
      <p:cxnSp>
        <p:nvCxnSpPr>
          <p:cNvPr id="57" name="Straight Connector 56">
            <a:extLst>
              <a:ext uri="{FF2B5EF4-FFF2-40B4-BE49-F238E27FC236}">
                <a16:creationId xmlns:a16="http://schemas.microsoft.com/office/drawing/2014/main" id="{A3238F4C-AD93-4693-8D6E-2691A587AE9C}"/>
              </a:ext>
            </a:extLst>
          </p:cNvPr>
          <p:cNvCxnSpPr>
            <a:cxnSpLocks/>
          </p:cNvCxnSpPr>
          <p:nvPr/>
        </p:nvCxnSpPr>
        <p:spPr>
          <a:xfrm flipH="1">
            <a:off x="0" y="1018997"/>
            <a:ext cx="9144001"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390" name="TextBox 389">
            <a:extLst>
              <a:ext uri="{FF2B5EF4-FFF2-40B4-BE49-F238E27FC236}">
                <a16:creationId xmlns:a16="http://schemas.microsoft.com/office/drawing/2014/main" id="{A3258741-E1AC-48B5-A7DB-C73662FF921F}"/>
              </a:ext>
            </a:extLst>
          </p:cNvPr>
          <p:cNvSpPr txBox="1"/>
          <p:nvPr/>
        </p:nvSpPr>
        <p:spPr>
          <a:xfrm>
            <a:off x="529389" y="1230662"/>
            <a:ext cx="8353354" cy="1292662"/>
          </a:xfrm>
          <a:prstGeom prst="rect">
            <a:avLst/>
          </a:prstGeom>
          <a:noFill/>
        </p:spPr>
        <p:txBody>
          <a:bodyPr wrap="square" rtlCol="0">
            <a:spAutoFit/>
          </a:bodyPr>
          <a:lstStyle/>
          <a:p>
            <a:pPr algn="just"/>
            <a:r>
              <a:rPr lang="en-US" sz="1600" dirty="0">
                <a:solidFill>
                  <a:schemeClr val="accent5"/>
                </a:solidFill>
                <a:latin typeface="Times New Roman" panose="02020603050405020304" pitchFamily="18" charset="0"/>
                <a:cs typeface="Times New Roman" panose="02020603050405020304" pitchFamily="18" charset="0"/>
              </a:rPr>
              <a:t>To prepare the sample for printing (</a:t>
            </a:r>
            <a:r>
              <a:rPr lang="en-US" sz="1600" dirty="0" err="1">
                <a:solidFill>
                  <a:schemeClr val="accent5"/>
                </a:solidFill>
                <a:latin typeface="Times New Roman" panose="02020603050405020304" pitchFamily="18" charset="0"/>
                <a:cs typeface="Times New Roman" panose="02020603050405020304" pitchFamily="18" charset="0"/>
              </a:rPr>
              <a:t>witepsol</a:t>
            </a:r>
            <a:r>
              <a:rPr lang="en-US" sz="1600" dirty="0">
                <a:solidFill>
                  <a:schemeClr val="accent5"/>
                </a:solidFill>
                <a:latin typeface="Times New Roman" panose="02020603050405020304" pitchFamily="18" charset="0"/>
                <a:cs typeface="Times New Roman" panose="02020603050405020304" pitchFamily="18" charset="0"/>
              </a:rPr>
              <a:t> &amp; lidocaine) It consists of five steps, first, dissolving the </a:t>
            </a:r>
            <a:r>
              <a:rPr lang="en-US" sz="1600" dirty="0" err="1">
                <a:solidFill>
                  <a:schemeClr val="accent5"/>
                </a:solidFill>
                <a:latin typeface="Times New Roman" panose="02020603050405020304" pitchFamily="18" charset="0"/>
                <a:cs typeface="Times New Roman" panose="02020603050405020304" pitchFamily="18" charset="0"/>
              </a:rPr>
              <a:t>witepsol</a:t>
            </a:r>
            <a:r>
              <a:rPr lang="en-US" sz="1600" dirty="0">
                <a:solidFill>
                  <a:schemeClr val="accent5"/>
                </a:solidFill>
                <a:latin typeface="Times New Roman" panose="02020603050405020304" pitchFamily="18" charset="0"/>
                <a:cs typeface="Times New Roman" panose="02020603050405020304" pitchFamily="18" charset="0"/>
              </a:rPr>
              <a:t> substance, then adding the lidocaine substance. The third step is stirring the mixture and pouring it into a bowl, then waiting until the mixture solidifies, and then grinding the substance into a pellet or powder.</a:t>
            </a:r>
          </a:p>
          <a:p>
            <a:r>
              <a:rPr lang="en-US" dirty="0"/>
              <a:t> </a:t>
            </a:r>
          </a:p>
        </p:txBody>
      </p:sp>
      <p:pic>
        <p:nvPicPr>
          <p:cNvPr id="392" name="Picture 391">
            <a:extLst>
              <a:ext uri="{FF2B5EF4-FFF2-40B4-BE49-F238E27FC236}">
                <a16:creationId xmlns:a16="http://schemas.microsoft.com/office/drawing/2014/main" id="{9DBC98C6-54B4-489E-B6D0-3BAB620BC538}"/>
              </a:ext>
            </a:extLst>
          </p:cNvPr>
          <p:cNvPicPr>
            <a:picLocks noChangeAspect="1"/>
          </p:cNvPicPr>
          <p:nvPr/>
        </p:nvPicPr>
        <p:blipFill>
          <a:blip r:embed="rId3"/>
          <a:stretch>
            <a:fillRect/>
          </a:stretch>
        </p:blipFill>
        <p:spPr>
          <a:xfrm>
            <a:off x="720000" y="2345644"/>
            <a:ext cx="5977244" cy="254001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6" name="Oval 5">
            <a:extLst>
              <a:ext uri="{FF2B5EF4-FFF2-40B4-BE49-F238E27FC236}">
                <a16:creationId xmlns:a16="http://schemas.microsoft.com/office/drawing/2014/main" id="{D63290D2-A92B-4F0C-A32A-C5A666961E91}"/>
              </a:ext>
            </a:extLst>
          </p:cNvPr>
          <p:cNvSpPr/>
          <p:nvPr/>
        </p:nvSpPr>
        <p:spPr>
          <a:xfrm>
            <a:off x="8514055" y="4716379"/>
            <a:ext cx="348062" cy="343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D1FB99E6-8413-4505-9B17-EFFAD658FDCE}"/>
              </a:ext>
            </a:extLst>
          </p:cNvPr>
          <p:cNvSpPr txBox="1"/>
          <p:nvPr/>
        </p:nvSpPr>
        <p:spPr>
          <a:xfrm>
            <a:off x="8534681" y="4716379"/>
            <a:ext cx="348062" cy="338554"/>
          </a:xfrm>
          <a:prstGeom prst="rect">
            <a:avLst/>
          </a:prstGeom>
          <a:noFill/>
        </p:spPr>
        <p:txBody>
          <a:bodyPr wrap="square" rtlCol="0">
            <a:spAutoFit/>
          </a:bodyPr>
          <a:lstStyle/>
          <a:p>
            <a:r>
              <a:rPr lang="en-US" sz="1600" dirty="0">
                <a:solidFill>
                  <a:schemeClr val="accent6"/>
                </a:solidFill>
                <a:latin typeface="Times New Roman" panose="02020603050405020304" pitchFamily="18" charset="0"/>
                <a:cs typeface="Times New Roman" panose="02020603050405020304" pitchFamily="18" charset="0"/>
              </a:rPr>
              <a:t>6</a:t>
            </a:r>
          </a:p>
        </p:txBody>
      </p:sp>
      <p:pic>
        <p:nvPicPr>
          <p:cNvPr id="3" name="Picture 2">
            <a:extLst>
              <a:ext uri="{FF2B5EF4-FFF2-40B4-BE49-F238E27FC236}">
                <a16:creationId xmlns:a16="http://schemas.microsoft.com/office/drawing/2014/main" id="{21C52F28-0E96-420B-B460-3D6219595AA9}"/>
              </a:ext>
            </a:extLst>
          </p:cNvPr>
          <p:cNvPicPr>
            <a:picLocks noChangeAspect="1"/>
          </p:cNvPicPr>
          <p:nvPr/>
        </p:nvPicPr>
        <p:blipFill>
          <a:blip r:embed="rId4"/>
          <a:stretch>
            <a:fillRect/>
          </a:stretch>
        </p:blipFill>
        <p:spPr>
          <a:xfrm>
            <a:off x="6887855" y="2345644"/>
            <a:ext cx="1454293" cy="205981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67"/>
        <p:cNvGrpSpPr/>
        <p:nvPr/>
      </p:nvGrpSpPr>
      <p:grpSpPr>
        <a:xfrm>
          <a:off x="0" y="0"/>
          <a:ext cx="0" cy="0"/>
          <a:chOff x="0" y="0"/>
          <a:chExt cx="0" cy="0"/>
        </a:xfrm>
      </p:grpSpPr>
      <p:sp>
        <p:nvSpPr>
          <p:cNvPr id="468" name="Google Shape;468;p45"/>
          <p:cNvSpPr txBox="1">
            <a:spLocks noGrp="1"/>
          </p:cNvSpPr>
          <p:nvPr>
            <p:ph type="title"/>
          </p:nvPr>
        </p:nvSpPr>
        <p:spPr>
          <a:xfrm>
            <a:off x="538888" y="395079"/>
            <a:ext cx="3708600" cy="708946"/>
          </a:xfrm>
          <a:prstGeom prst="rect">
            <a:avLst/>
          </a:prstGeom>
        </p:spPr>
        <p:txBody>
          <a:bodyPr spcFirstLastPara="1" wrap="square" lIns="91425" tIns="91425" rIns="91425" bIns="91425" anchor="b" anchorCtr="0">
            <a:noAutofit/>
          </a:bodyPr>
          <a:lstStyle/>
          <a:p>
            <a:pPr lvl="0"/>
            <a:r>
              <a:rPr lang="en-US" sz="2400" b="1" dirty="0">
                <a:solidFill>
                  <a:schemeClr val="accent6"/>
                </a:solidFill>
                <a:latin typeface="Times New Roman" panose="02020603050405020304" pitchFamily="18" charset="0"/>
                <a:cs typeface="Times New Roman" panose="02020603050405020304" pitchFamily="18" charset="0"/>
              </a:rPr>
              <a:t>Results and Analysis</a:t>
            </a:r>
            <a:endParaRPr sz="2400" b="1" dirty="0">
              <a:solidFill>
                <a:schemeClr val="accent6"/>
              </a:solidFill>
            </a:endParaRPr>
          </a:p>
        </p:txBody>
      </p:sp>
      <p:sp>
        <p:nvSpPr>
          <p:cNvPr id="469" name="Google Shape;469;p45"/>
          <p:cNvSpPr txBox="1">
            <a:spLocks noGrp="1"/>
          </p:cNvSpPr>
          <p:nvPr>
            <p:ph type="subTitle" idx="1"/>
          </p:nvPr>
        </p:nvSpPr>
        <p:spPr>
          <a:xfrm>
            <a:off x="493415" y="1104025"/>
            <a:ext cx="8020640" cy="2589770"/>
          </a:xfrm>
          <a:prstGeom prst="rect">
            <a:avLst/>
          </a:prstGeom>
        </p:spPr>
        <p:txBody>
          <a:bodyPr spcFirstLastPara="1" wrap="square" lIns="91425" tIns="91425" rIns="91425" bIns="91425" anchor="t" anchorCtr="0">
            <a:noAutofit/>
          </a:bodyPr>
          <a:lstStyle/>
          <a:p>
            <a:pPr marL="139700" indent="0" algn="just">
              <a:buNone/>
            </a:pPr>
            <a:r>
              <a:rPr lang="en-US" sz="2000" dirty="0">
                <a:solidFill>
                  <a:schemeClr val="accent6"/>
                </a:solidFill>
                <a:latin typeface="Times New Roman" panose="02020603050405020304" pitchFamily="18" charset="0"/>
                <a:cs typeface="Times New Roman" panose="02020603050405020304" pitchFamily="18" charset="0"/>
              </a:rPr>
              <a:t>Assembly of the head:</a:t>
            </a:r>
          </a:p>
          <a:p>
            <a:pPr marL="139700" indent="0" algn="just">
              <a:buNone/>
            </a:pPr>
            <a:r>
              <a:rPr lang="en-US" sz="1600" dirty="0">
                <a:solidFill>
                  <a:schemeClr val="accent6"/>
                </a:solidFill>
                <a:latin typeface="Times New Roman" panose="02020603050405020304" pitchFamily="18" charset="0"/>
                <a:cs typeface="Times New Roman" panose="02020603050405020304" pitchFamily="18" charset="0"/>
              </a:rPr>
              <a:t>After completing all the networking process, the figure below shows the head on the printer with all the pieces that have been added. </a:t>
            </a:r>
          </a:p>
        </p:txBody>
      </p:sp>
      <p:cxnSp>
        <p:nvCxnSpPr>
          <p:cNvPr id="5" name="Straight Connector 4">
            <a:extLst>
              <a:ext uri="{FF2B5EF4-FFF2-40B4-BE49-F238E27FC236}">
                <a16:creationId xmlns:a16="http://schemas.microsoft.com/office/drawing/2014/main" id="{FDDB298A-F3BE-4E8B-A0CD-1F6649DF6509}"/>
              </a:ext>
            </a:extLst>
          </p:cNvPr>
          <p:cNvCxnSpPr>
            <a:cxnSpLocks/>
          </p:cNvCxnSpPr>
          <p:nvPr/>
        </p:nvCxnSpPr>
        <p:spPr>
          <a:xfrm flipH="1">
            <a:off x="0" y="1018997"/>
            <a:ext cx="9144001"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5EDEE646-3844-4BFF-9D1E-CC7174057F76}"/>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790014" y="2208686"/>
            <a:ext cx="1993527" cy="2807590"/>
          </a:xfrm>
          <a:prstGeom prst="rect">
            <a:avLst/>
          </a:prstGeom>
        </p:spPr>
      </p:pic>
      <p:pic>
        <p:nvPicPr>
          <p:cNvPr id="9" name="Picture 8">
            <a:extLst>
              <a:ext uri="{FF2B5EF4-FFF2-40B4-BE49-F238E27FC236}">
                <a16:creationId xmlns:a16="http://schemas.microsoft.com/office/drawing/2014/main" id="{D586B0DC-759F-43AA-B45D-8EA3EB17DEA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2783541" y="2208686"/>
            <a:ext cx="1910884" cy="2807590"/>
          </a:xfrm>
          <a:prstGeom prst="rect">
            <a:avLst/>
          </a:prstGeom>
        </p:spPr>
      </p:pic>
      <p:pic>
        <p:nvPicPr>
          <p:cNvPr id="10" name="Picture 9">
            <a:extLst>
              <a:ext uri="{FF2B5EF4-FFF2-40B4-BE49-F238E27FC236}">
                <a16:creationId xmlns:a16="http://schemas.microsoft.com/office/drawing/2014/main" id="{C10AC057-6F3F-4255-99C5-AB7161BE72F1}"/>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4694425" y="2208686"/>
            <a:ext cx="1910883" cy="2807590"/>
          </a:xfrm>
          <a:prstGeom prst="rect">
            <a:avLst/>
          </a:prstGeom>
        </p:spPr>
      </p:pic>
      <p:sp>
        <p:nvSpPr>
          <p:cNvPr id="11" name="Oval 10">
            <a:extLst>
              <a:ext uri="{FF2B5EF4-FFF2-40B4-BE49-F238E27FC236}">
                <a16:creationId xmlns:a16="http://schemas.microsoft.com/office/drawing/2014/main" id="{E3831CE9-6B6C-4419-8C1C-3508F3F1DAF7}"/>
              </a:ext>
            </a:extLst>
          </p:cNvPr>
          <p:cNvSpPr/>
          <p:nvPr/>
        </p:nvSpPr>
        <p:spPr>
          <a:xfrm>
            <a:off x="8514055" y="4716379"/>
            <a:ext cx="348062" cy="343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2BAD520D-7189-4799-A7A0-B23338E1AD2B}"/>
              </a:ext>
            </a:extLst>
          </p:cNvPr>
          <p:cNvSpPr txBox="1"/>
          <p:nvPr/>
        </p:nvSpPr>
        <p:spPr>
          <a:xfrm>
            <a:off x="8562183" y="4716379"/>
            <a:ext cx="348062" cy="338554"/>
          </a:xfrm>
          <a:prstGeom prst="rect">
            <a:avLst/>
          </a:prstGeom>
          <a:noFill/>
        </p:spPr>
        <p:txBody>
          <a:bodyPr wrap="square" rtlCol="0">
            <a:spAutoFit/>
          </a:bodyPr>
          <a:lstStyle/>
          <a:p>
            <a:r>
              <a:rPr lang="en-US" sz="1600" dirty="0">
                <a:solidFill>
                  <a:schemeClr val="accent6"/>
                </a:solidFill>
                <a:latin typeface="Times New Roman" panose="02020603050405020304" pitchFamily="18" charset="0"/>
                <a:cs typeface="Times New Roman" panose="02020603050405020304" pitchFamily="18" charset="0"/>
              </a:rPr>
              <a:t>7</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67"/>
        <p:cNvGrpSpPr/>
        <p:nvPr/>
      </p:nvGrpSpPr>
      <p:grpSpPr>
        <a:xfrm>
          <a:off x="0" y="0"/>
          <a:ext cx="0" cy="0"/>
          <a:chOff x="0" y="0"/>
          <a:chExt cx="0" cy="0"/>
        </a:xfrm>
      </p:grpSpPr>
      <p:sp>
        <p:nvSpPr>
          <p:cNvPr id="468" name="Google Shape;468;p45"/>
          <p:cNvSpPr txBox="1">
            <a:spLocks noGrp="1"/>
          </p:cNvSpPr>
          <p:nvPr>
            <p:ph type="title"/>
          </p:nvPr>
        </p:nvSpPr>
        <p:spPr>
          <a:xfrm>
            <a:off x="538888" y="395079"/>
            <a:ext cx="3708600" cy="708946"/>
          </a:xfrm>
          <a:prstGeom prst="rect">
            <a:avLst/>
          </a:prstGeom>
        </p:spPr>
        <p:txBody>
          <a:bodyPr spcFirstLastPara="1" wrap="square" lIns="91425" tIns="91425" rIns="91425" bIns="91425" anchor="b" anchorCtr="0">
            <a:noAutofit/>
          </a:bodyPr>
          <a:lstStyle/>
          <a:p>
            <a:pPr lvl="0"/>
            <a:r>
              <a:rPr lang="en-US" sz="2400" b="1" dirty="0">
                <a:solidFill>
                  <a:schemeClr val="accent6"/>
                </a:solidFill>
                <a:latin typeface="Times New Roman" panose="02020603050405020304" pitchFamily="18" charset="0"/>
                <a:cs typeface="Times New Roman" panose="02020603050405020304" pitchFamily="18" charset="0"/>
              </a:rPr>
              <a:t>Results and Analysis</a:t>
            </a:r>
            <a:endParaRPr sz="2400" b="1" dirty="0">
              <a:solidFill>
                <a:schemeClr val="accent6"/>
              </a:solidFill>
            </a:endParaRPr>
          </a:p>
        </p:txBody>
      </p:sp>
      <p:sp>
        <p:nvSpPr>
          <p:cNvPr id="469" name="Google Shape;469;p45"/>
          <p:cNvSpPr txBox="1">
            <a:spLocks noGrp="1"/>
          </p:cNvSpPr>
          <p:nvPr>
            <p:ph type="subTitle" idx="1"/>
          </p:nvPr>
        </p:nvSpPr>
        <p:spPr>
          <a:xfrm>
            <a:off x="612372" y="1183336"/>
            <a:ext cx="5136246" cy="3395383"/>
          </a:xfrm>
          <a:prstGeom prst="rect">
            <a:avLst/>
          </a:prstGeom>
        </p:spPr>
        <p:txBody>
          <a:bodyPr spcFirstLastPara="1" wrap="square" lIns="91425" tIns="91425" rIns="91425" bIns="91425" anchor="t" anchorCtr="0">
            <a:noAutofit/>
          </a:bodyPr>
          <a:lstStyle/>
          <a:p>
            <a:pPr marL="139700" indent="0" algn="just">
              <a:buNone/>
            </a:pPr>
            <a:r>
              <a:rPr lang="en-US" sz="2000" dirty="0">
                <a:solidFill>
                  <a:schemeClr val="accent6"/>
                </a:solidFill>
                <a:latin typeface="Times New Roman" panose="02020603050405020304" pitchFamily="18" charset="0"/>
                <a:cs typeface="Times New Roman" panose="02020603050405020304" pitchFamily="18" charset="0"/>
              </a:rPr>
              <a:t>Calibration:</a:t>
            </a:r>
          </a:p>
          <a:p>
            <a:pPr marL="139700" indent="0" algn="just">
              <a:buNone/>
            </a:pPr>
            <a:r>
              <a:rPr lang="en-US" sz="1600" dirty="0">
                <a:solidFill>
                  <a:schemeClr val="accent6"/>
                </a:solidFill>
                <a:latin typeface="Times New Roman" panose="02020603050405020304" pitchFamily="18" charset="0"/>
                <a:cs typeface="Times New Roman" panose="02020603050405020304" pitchFamily="18" charset="0"/>
              </a:rPr>
              <a:t>Calibrating the pellet extruder head is very important for ensuring optimal functionality of the 3D printer. To effectively calibrate the extruder, it is essential to comprehend how to regulate the quantity of pellets entering and exiting the extruder head. </a:t>
            </a:r>
          </a:p>
          <a:p>
            <a:r>
              <a:rPr lang="en-US" sz="1600" dirty="0">
                <a:solidFill>
                  <a:schemeClr val="accent6"/>
                </a:solidFill>
                <a:latin typeface="Times New Roman" panose="02020603050405020304" pitchFamily="18" charset="0"/>
                <a:cs typeface="Times New Roman" panose="02020603050405020304" pitchFamily="18" charset="0"/>
              </a:rPr>
              <a:t>To find the number of new extruder revolutions according to the following equation :</a:t>
            </a:r>
          </a:p>
          <a:p>
            <a:r>
              <a:rPr lang="en-US" sz="1600" dirty="0">
                <a:solidFill>
                  <a:schemeClr val="accent6"/>
                </a:solidFill>
                <a:latin typeface="Times New Roman" panose="02020603050405020304" pitchFamily="18" charset="0"/>
                <a:cs typeface="Times New Roman" panose="02020603050405020304" pitchFamily="18" charset="0"/>
              </a:rPr>
              <a:t>(L </a:t>
            </a:r>
            <a:r>
              <a:rPr lang="en-US" sz="1600" baseline="-25000" dirty="0">
                <a:solidFill>
                  <a:schemeClr val="accent6"/>
                </a:solidFill>
                <a:latin typeface="Times New Roman" panose="02020603050405020304" pitchFamily="18" charset="0"/>
                <a:cs typeface="Times New Roman" panose="02020603050405020304" pitchFamily="18" charset="0"/>
              </a:rPr>
              <a:t>in </a:t>
            </a:r>
            <a:r>
              <a:rPr lang="en-US" sz="1600" dirty="0">
                <a:solidFill>
                  <a:schemeClr val="accent6"/>
                </a:solidFill>
                <a:latin typeface="Times New Roman" panose="02020603050405020304" pitchFamily="18" charset="0"/>
                <a:cs typeface="Times New Roman" panose="02020603050405020304" pitchFamily="18" charset="0"/>
              </a:rPr>
              <a:t>/L </a:t>
            </a:r>
            <a:r>
              <a:rPr lang="en-US" sz="1600" baseline="-25000" dirty="0">
                <a:solidFill>
                  <a:schemeClr val="accent6"/>
                </a:solidFill>
                <a:latin typeface="Times New Roman" panose="02020603050405020304" pitchFamily="18" charset="0"/>
                <a:cs typeface="Times New Roman" panose="02020603050405020304" pitchFamily="18" charset="0"/>
              </a:rPr>
              <a:t>exp</a:t>
            </a:r>
            <a:r>
              <a:rPr lang="en-US" sz="1600" dirty="0">
                <a:solidFill>
                  <a:schemeClr val="accent6"/>
                </a:solidFill>
                <a:latin typeface="Times New Roman" panose="02020603050405020304" pitchFamily="18" charset="0"/>
                <a:cs typeface="Times New Roman" panose="02020603050405020304" pitchFamily="18" charset="0"/>
              </a:rPr>
              <a:t>) x Extrude –step </a:t>
            </a:r>
          </a:p>
          <a:p>
            <a:endParaRPr lang="en-US" sz="1600" dirty="0">
              <a:solidFill>
                <a:schemeClr val="accent6"/>
              </a:solidFill>
              <a:latin typeface="Times New Roman" panose="02020603050405020304" pitchFamily="18" charset="0"/>
              <a:cs typeface="Times New Roman" panose="02020603050405020304" pitchFamily="18" charset="0"/>
            </a:endParaRPr>
          </a:p>
          <a:p>
            <a:r>
              <a:rPr lang="en-US" sz="1600" dirty="0">
                <a:solidFill>
                  <a:schemeClr val="accent6"/>
                </a:solidFill>
                <a:latin typeface="Times New Roman" panose="02020603050405020304" pitchFamily="18" charset="0"/>
                <a:cs typeface="Times New Roman" panose="02020603050405020304" pitchFamily="18" charset="0"/>
              </a:rPr>
              <a:t>Extrude –step= 1000 rev/mm </a:t>
            </a:r>
          </a:p>
          <a:p>
            <a:r>
              <a:rPr lang="en-US" sz="1600" dirty="0">
                <a:solidFill>
                  <a:schemeClr val="accent6"/>
                </a:solidFill>
                <a:latin typeface="Times New Roman" panose="02020603050405020304" pitchFamily="18" charset="0"/>
                <a:cs typeface="Times New Roman" panose="02020603050405020304" pitchFamily="18" charset="0"/>
              </a:rPr>
              <a:t>Then the new extruder revolution = (10/7.5)*1000 =1317.4 rev/mm</a:t>
            </a:r>
          </a:p>
          <a:p>
            <a:pPr marL="139700" indent="0" algn="just">
              <a:buNone/>
            </a:pPr>
            <a:endParaRPr lang="en-US" sz="1600" dirty="0">
              <a:solidFill>
                <a:schemeClr val="accent6"/>
              </a:solidFill>
              <a:latin typeface="Times New Roman" panose="02020603050405020304" pitchFamily="18" charset="0"/>
              <a:cs typeface="Times New Roman" panose="02020603050405020304" pitchFamily="18" charset="0"/>
            </a:endParaRPr>
          </a:p>
        </p:txBody>
      </p:sp>
      <p:cxnSp>
        <p:nvCxnSpPr>
          <p:cNvPr id="5" name="Straight Connector 4">
            <a:extLst>
              <a:ext uri="{FF2B5EF4-FFF2-40B4-BE49-F238E27FC236}">
                <a16:creationId xmlns:a16="http://schemas.microsoft.com/office/drawing/2014/main" id="{FDDB298A-F3BE-4E8B-A0CD-1F6649DF6509}"/>
              </a:ext>
            </a:extLst>
          </p:cNvPr>
          <p:cNvCxnSpPr>
            <a:cxnSpLocks/>
          </p:cNvCxnSpPr>
          <p:nvPr/>
        </p:nvCxnSpPr>
        <p:spPr>
          <a:xfrm flipH="1">
            <a:off x="0" y="1018997"/>
            <a:ext cx="9144001"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A36F226C-D4E8-4A34-9BA3-3A2E06286F90}"/>
              </a:ext>
            </a:extLst>
          </p:cNvPr>
          <p:cNvSpPr/>
          <p:nvPr/>
        </p:nvSpPr>
        <p:spPr>
          <a:xfrm>
            <a:off x="8514055" y="4716379"/>
            <a:ext cx="348062" cy="3437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494C730E-BB18-41A5-89F1-D723FBABB43F}"/>
              </a:ext>
            </a:extLst>
          </p:cNvPr>
          <p:cNvSpPr txBox="1"/>
          <p:nvPr/>
        </p:nvSpPr>
        <p:spPr>
          <a:xfrm>
            <a:off x="8585208" y="4721573"/>
            <a:ext cx="396190" cy="338554"/>
          </a:xfrm>
          <a:prstGeom prst="rect">
            <a:avLst/>
          </a:prstGeom>
          <a:noFill/>
        </p:spPr>
        <p:txBody>
          <a:bodyPr wrap="square" rtlCol="0">
            <a:spAutoFit/>
          </a:bodyPr>
          <a:lstStyle/>
          <a:p>
            <a:r>
              <a:rPr lang="en-US" sz="1600" dirty="0">
                <a:solidFill>
                  <a:schemeClr val="accent6"/>
                </a:solidFill>
                <a:latin typeface="Times New Roman" panose="02020603050405020304" pitchFamily="18" charset="0"/>
                <a:cs typeface="Times New Roman" panose="02020603050405020304" pitchFamily="18" charset="0"/>
              </a:rPr>
              <a:t>8</a:t>
            </a:r>
          </a:p>
        </p:txBody>
      </p:sp>
      <p:pic>
        <p:nvPicPr>
          <p:cNvPr id="3" name="Picture 2">
            <a:extLst>
              <a:ext uri="{FF2B5EF4-FFF2-40B4-BE49-F238E27FC236}">
                <a16:creationId xmlns:a16="http://schemas.microsoft.com/office/drawing/2014/main" id="{839E936B-2B1F-4BF8-B161-A1CC63020919}"/>
              </a:ext>
            </a:extLst>
          </p:cNvPr>
          <p:cNvPicPr>
            <a:picLocks noChangeAspect="1"/>
          </p:cNvPicPr>
          <p:nvPr/>
        </p:nvPicPr>
        <p:blipFill>
          <a:blip r:embed="rId3"/>
          <a:stretch>
            <a:fillRect/>
          </a:stretch>
        </p:blipFill>
        <p:spPr>
          <a:xfrm>
            <a:off x="5828232" y="1104025"/>
            <a:ext cx="2629463" cy="2115944"/>
          </a:xfrm>
          <a:prstGeom prst="rect">
            <a:avLst/>
          </a:prstGeom>
        </p:spPr>
      </p:pic>
      <p:pic>
        <p:nvPicPr>
          <p:cNvPr id="6" name="Picture 5">
            <a:extLst>
              <a:ext uri="{FF2B5EF4-FFF2-40B4-BE49-F238E27FC236}">
                <a16:creationId xmlns:a16="http://schemas.microsoft.com/office/drawing/2014/main" id="{1C2858C7-75C5-4B0A-B00B-15D979F890B6}"/>
              </a:ext>
            </a:extLst>
          </p:cNvPr>
          <p:cNvPicPr>
            <a:picLocks noChangeAspect="1"/>
          </p:cNvPicPr>
          <p:nvPr/>
        </p:nvPicPr>
        <p:blipFill>
          <a:blip r:embed="rId4"/>
          <a:stretch>
            <a:fillRect/>
          </a:stretch>
        </p:blipFill>
        <p:spPr>
          <a:xfrm>
            <a:off x="5828232" y="3211891"/>
            <a:ext cx="2629463" cy="1825223"/>
          </a:xfrm>
          <a:prstGeom prst="rect">
            <a:avLst/>
          </a:prstGeom>
        </p:spPr>
      </p:pic>
    </p:spTree>
    <p:extLst>
      <p:ext uri="{BB962C8B-B14F-4D97-AF65-F5344CB8AC3E}">
        <p14:creationId xmlns:p14="http://schemas.microsoft.com/office/powerpoint/2010/main" val="4004518714"/>
      </p:ext>
    </p:extLst>
  </p:cSld>
  <p:clrMapOvr>
    <a:masterClrMapping/>
  </p:clrMapOvr>
</p:sld>
</file>

<file path=ppt/theme/theme1.xml><?xml version="1.0" encoding="utf-8"?>
<a:theme xmlns:a="http://schemas.openxmlformats.org/drawingml/2006/main" name="Getting Started with 3D Printing by Slidesgo">
  <a:themeElements>
    <a:clrScheme name="Simple Light">
      <a:dk1>
        <a:srgbClr val="FFFFFF"/>
      </a:dk1>
      <a:lt1>
        <a:srgbClr val="582A24"/>
      </a:lt1>
      <a:dk2>
        <a:srgbClr val="E9DCDB"/>
      </a:dk2>
      <a:lt2>
        <a:srgbClr val="E2C8C5"/>
      </a:lt2>
      <a:accent1>
        <a:srgbClr val="BE9C98"/>
      </a:accent1>
      <a:accent2>
        <a:srgbClr val="49211C"/>
      </a:accent2>
      <a:accent3>
        <a:srgbClr val="2B1411"/>
      </a:accent3>
      <a:accent4>
        <a:srgbClr val="FFFFFF"/>
      </a:accent4>
      <a:accent5>
        <a:srgbClr val="FFFFFF"/>
      </a:accent5>
      <a:accent6>
        <a:srgbClr val="FFFFFF"/>
      </a:accent6>
      <a:hlink>
        <a:srgbClr val="E9DCDB"/>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598</TotalTime>
  <Words>1207</Words>
  <Application>Microsoft Office PowerPoint</Application>
  <PresentationFormat>On-screen Show (16:9)</PresentationFormat>
  <Paragraphs>197</Paragraphs>
  <Slides>22</Slides>
  <Notes>22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22</vt:i4>
      </vt:variant>
    </vt:vector>
  </HeadingPairs>
  <TitlesOfParts>
    <vt:vector size="32" baseType="lpstr">
      <vt:lpstr>Figtree Light</vt:lpstr>
      <vt:lpstr>Figtree</vt:lpstr>
      <vt:lpstr>DM Sans</vt:lpstr>
      <vt:lpstr>Times New Roman</vt:lpstr>
      <vt:lpstr>Arial</vt:lpstr>
      <vt:lpstr>Andika</vt:lpstr>
      <vt:lpstr>Anaheim</vt:lpstr>
      <vt:lpstr>Nunito Light</vt:lpstr>
      <vt:lpstr>Wingdings</vt:lpstr>
      <vt:lpstr>Getting Started with 3D Printing by Slidesgo</vt:lpstr>
      <vt:lpstr>An-Najah National University Faculty of Engineering &amp; Information Technology  Mechatronics Engineering Department Graduation Project 2 Pellet 3D Printer  25th Jun.2024</vt:lpstr>
      <vt:lpstr>Contents</vt:lpstr>
      <vt:lpstr>Introduction</vt:lpstr>
      <vt:lpstr>Printer modification</vt:lpstr>
      <vt:lpstr>Material use in printing </vt:lpstr>
      <vt:lpstr>Material use in printing </vt:lpstr>
      <vt:lpstr>Preparing sample</vt:lpstr>
      <vt:lpstr>Results and Analysis</vt:lpstr>
      <vt:lpstr>Results and Analysis</vt:lpstr>
      <vt:lpstr>Results and Analysis</vt:lpstr>
      <vt:lpstr>Results and Analysis</vt:lpstr>
      <vt:lpstr>PowerPoint Presentation</vt:lpstr>
      <vt:lpstr>Results and Analysis</vt:lpstr>
      <vt:lpstr>Results and Analysis</vt:lpstr>
      <vt:lpstr>Results and Analysis</vt:lpstr>
      <vt:lpstr>Results and Analysis</vt:lpstr>
      <vt:lpstr>PowerPoint Presentation</vt:lpstr>
      <vt:lpstr>PowerPoint Presentation</vt:lpstr>
      <vt:lpstr>PowerPoint Presentation</vt:lpstr>
      <vt:lpstr>Conclusions</vt:lpstr>
      <vt:lpstr>Future work</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Getting Started with 3D Printing</dc:title>
  <dc:creator>Osama Daoud</dc:creator>
  <cp:lastModifiedBy>Maher Fattouh</cp:lastModifiedBy>
  <cp:revision>59</cp:revision>
  <dcterms:modified xsi:type="dcterms:W3CDTF">2024-06-25T08:27:08Z</dcterms:modified>
</cp:coreProperties>
</file>