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4" r:id="rId9"/>
    <p:sldId id="262" r:id="rId10"/>
    <p:sldId id="263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38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9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0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58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83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9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67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47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28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83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96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1B9FD24-50DF-456C-8D7D-A80283CC090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3EAA3F8-9036-4E5D-A28C-9997D6C64E1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11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17" y="837128"/>
            <a:ext cx="8912180" cy="44432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91445" y="2606727"/>
            <a:ext cx="52305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Maze Robot</a:t>
            </a:r>
          </a:p>
          <a:p>
            <a:pPr algn="ctr"/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18197" y="5653825"/>
            <a:ext cx="7688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Presented By: Naheel Sabbah &amp; Salma </a:t>
            </a:r>
            <a:r>
              <a:rPr lang="en-US" sz="2800" b="1" dirty="0" err="1" smtClean="0">
                <a:solidFill>
                  <a:schemeClr val="accent1"/>
                </a:solidFill>
              </a:rPr>
              <a:t>Dweikat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56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Solve any maze.</a:t>
            </a:r>
            <a:endParaRPr lang="ar-SA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Moving </a:t>
            </a:r>
            <a:r>
              <a:rPr lang="en-US" sz="2400" dirty="0"/>
              <a:t>away from any existing </a:t>
            </a:r>
            <a:r>
              <a:rPr lang="en-US" sz="2400" dirty="0" smtClean="0"/>
              <a:t>obstacles </a:t>
            </a:r>
            <a:r>
              <a:rPr lang="en-US" sz="2400" dirty="0"/>
              <a:t>and detecting the void </a:t>
            </a:r>
            <a:r>
              <a:rPr lang="en-US" sz="2400" dirty="0" smtClean="0"/>
              <a:t>.</a:t>
            </a:r>
            <a:endParaRPr lang="ar-SA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Move  without </a:t>
            </a:r>
            <a:r>
              <a:rPr lang="en-US" sz="2400" dirty="0" smtClean="0"/>
              <a:t>human</a:t>
            </a:r>
            <a:r>
              <a:rPr lang="ar-SA" sz="2400" dirty="0" smtClean="0"/>
              <a:t> </a:t>
            </a:r>
            <a:r>
              <a:rPr lang="en-US" sz="2400" dirty="0" smtClean="0"/>
              <a:t>assistance.</a:t>
            </a:r>
            <a:endParaRPr lang="ar-SA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4039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The accuracy of sensors</a:t>
            </a:r>
            <a:r>
              <a:rPr lang="en-US" sz="24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/>
              <a:t>The driver of the motors consumed a lot of power. </a:t>
            </a:r>
            <a:endParaRPr lang="en-US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The size of the maze is very </a:t>
            </a:r>
            <a:r>
              <a:rPr lang="en-US" sz="2400" dirty="0" smtClean="0"/>
              <a:t>large 3x3 m  </a:t>
            </a:r>
            <a:r>
              <a:rPr lang="en-US" sz="2400" dirty="0"/>
              <a:t>because of the robot’s size</a:t>
            </a:r>
            <a:r>
              <a:rPr lang="en-US" sz="24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174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Add more </a:t>
            </a:r>
            <a:r>
              <a:rPr lang="en-US" sz="2800" dirty="0"/>
              <a:t>distance </a:t>
            </a:r>
            <a:r>
              <a:rPr lang="en-US" sz="2800" dirty="0" smtClean="0"/>
              <a:t>sensors.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Add </a:t>
            </a:r>
            <a:r>
              <a:rPr lang="en-US" sz="2800" dirty="0"/>
              <a:t>LCD display , and the maze can be shown on it and showing where the robot is. and then it can be easily </a:t>
            </a:r>
            <a:r>
              <a:rPr lang="en-US" sz="2800" dirty="0" smtClean="0"/>
              <a:t>checked whether </a:t>
            </a:r>
            <a:r>
              <a:rPr lang="en-US" sz="2800" dirty="0"/>
              <a:t>the robot is in the shortest path or not</a:t>
            </a:r>
            <a:r>
              <a:rPr lang="en-US" sz="28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smtClean="0"/>
              <a:t>Dynamic robot</a:t>
            </a:r>
            <a:endParaRPr lang="en-US" sz="28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21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9600" b="1" dirty="0" smtClean="0"/>
          </a:p>
          <a:p>
            <a:r>
              <a:rPr lang="en-US" sz="9600" b="1" dirty="0" smtClean="0"/>
              <a:t>          </a:t>
            </a:r>
            <a:r>
              <a:rPr lang="en-US" sz="9600" b="1" dirty="0" smtClean="0">
                <a:solidFill>
                  <a:schemeClr val="accent1"/>
                </a:solidFill>
              </a:rPr>
              <a:t>Demo</a:t>
            </a:r>
            <a:endParaRPr lang="en-US" sz="9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6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>
              <a:buFont typeface="Wingdings" panose="05000000000000000000" pitchFamily="2" charset="2"/>
              <a:buChar char="§"/>
            </a:pPr>
            <a:r>
              <a:rPr lang="en-US" sz="2600" b="1" dirty="0"/>
              <a:t>Introduction</a:t>
            </a:r>
          </a:p>
          <a:p>
            <a:pPr fontAlgn="base">
              <a:buFont typeface="Wingdings" panose="05000000000000000000" pitchFamily="2" charset="2"/>
              <a:buChar char="§"/>
            </a:pPr>
            <a:r>
              <a:rPr lang="en-US" sz="2600" b="1" dirty="0"/>
              <a:t>App’s Idea</a:t>
            </a:r>
          </a:p>
          <a:p>
            <a:pPr fontAlgn="base">
              <a:buFont typeface="Wingdings" panose="05000000000000000000" pitchFamily="2" charset="2"/>
              <a:buChar char="§"/>
            </a:pPr>
            <a:r>
              <a:rPr lang="en-US" sz="2600" b="1" dirty="0"/>
              <a:t>Used Tools</a:t>
            </a:r>
          </a:p>
          <a:p>
            <a:pPr fontAlgn="base">
              <a:buFont typeface="Wingdings" panose="05000000000000000000" pitchFamily="2" charset="2"/>
              <a:buChar char="§"/>
            </a:pPr>
            <a:r>
              <a:rPr lang="en-US" sz="2600" b="1" smtClean="0"/>
              <a:t>Features</a:t>
            </a:r>
            <a:endParaRPr lang="en-US" sz="2600" b="1" dirty="0"/>
          </a:p>
          <a:p>
            <a:pPr fontAlgn="base">
              <a:buFont typeface="Wingdings" panose="05000000000000000000" pitchFamily="2" charset="2"/>
              <a:buChar char="§"/>
            </a:pPr>
            <a:r>
              <a:rPr lang="en-US" sz="2600" b="1" dirty="0"/>
              <a:t>Challenges</a:t>
            </a:r>
          </a:p>
          <a:p>
            <a:pPr fontAlgn="base">
              <a:buFont typeface="Wingdings" panose="05000000000000000000" pitchFamily="2" charset="2"/>
              <a:buChar char="§"/>
            </a:pPr>
            <a:r>
              <a:rPr lang="en-US" sz="2600" b="1" dirty="0"/>
              <a:t>Future work</a:t>
            </a:r>
          </a:p>
          <a:p>
            <a:pPr fontAlgn="base">
              <a:buFont typeface="Wingdings" panose="05000000000000000000" pitchFamily="2" charset="2"/>
              <a:buChar char="§"/>
            </a:pPr>
            <a:r>
              <a:rPr lang="en-US" sz="2600" b="1" dirty="0"/>
              <a:t>Demo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4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Around the world, robots are being developed and used for a variety of purposes.</a:t>
            </a:r>
          </a:p>
          <a:p>
            <a:r>
              <a:rPr lang="en-US" sz="2400" dirty="0"/>
              <a:t>Contrary to popular media portrayals of robots, most use simple functions. Among </a:t>
            </a:r>
            <a:r>
              <a:rPr lang="en-US" sz="2400" dirty="0" smtClean="0"/>
              <a:t>these functions</a:t>
            </a:r>
            <a:r>
              <a:rPr lang="en-US" sz="2400" dirty="0"/>
              <a:t>, the most common is looking for a target point. This technique is used </a:t>
            </a:r>
            <a:r>
              <a:rPr lang="en-US" sz="2400" dirty="0" smtClean="0"/>
              <a:t>in firefighting </a:t>
            </a:r>
            <a:r>
              <a:rPr lang="en-US" sz="2400" dirty="0"/>
              <a:t>robots, rescue robots, and drones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Although this robot was just solving a </a:t>
            </a:r>
            <a:r>
              <a:rPr lang="en-US" sz="2400" dirty="0" smtClean="0"/>
              <a:t>maze, This </a:t>
            </a:r>
            <a:r>
              <a:rPr lang="en-US" sz="2400" dirty="0"/>
              <a:t>technique can be a fundamental element in the programming of other robots.</a:t>
            </a:r>
          </a:p>
        </p:txBody>
      </p:sp>
    </p:spTree>
    <p:extLst>
      <p:ext uri="{BB962C8B-B14F-4D97-AF65-F5344CB8AC3E}">
        <p14:creationId xmlns:p14="http://schemas.microsoft.com/office/powerpoint/2010/main" val="97886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App’s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main objective of this project is to build an autonomous robot capable of solving any existing maze by moving away from any </a:t>
            </a:r>
            <a:r>
              <a:rPr lang="en-US" sz="2400" dirty="0" smtClean="0"/>
              <a:t>existing obstacles </a:t>
            </a:r>
            <a:r>
              <a:rPr lang="en-US" sz="2400" dirty="0"/>
              <a:t>and detecting the void to reach the end point.</a:t>
            </a:r>
          </a:p>
        </p:txBody>
      </p:sp>
    </p:spTree>
    <p:extLst>
      <p:ext uri="{BB962C8B-B14F-4D97-AF65-F5344CB8AC3E}">
        <p14:creationId xmlns:p14="http://schemas.microsoft.com/office/powerpoint/2010/main" val="366375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Hardware </a:t>
            </a:r>
            <a:r>
              <a:rPr lang="en-US" b="1" dirty="0" smtClean="0"/>
              <a:t>Tools: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dirty="0" smtClean="0"/>
              <a:t>                                                                     </a:t>
            </a:r>
            <a:r>
              <a:rPr lang="en-US" dirty="0" err="1" smtClean="0"/>
              <a:t>Arduino</a:t>
            </a:r>
            <a:r>
              <a:rPr lang="en-US" dirty="0" smtClean="0"/>
              <a:t> Uno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64226" y="1075577"/>
            <a:ext cx="2753445" cy="556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41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Hardware Tools</a:t>
            </a:r>
            <a:r>
              <a:rPr lang="en-US" b="1" dirty="0" smtClean="0"/>
              <a:t>:</a:t>
            </a:r>
          </a:p>
          <a:p>
            <a:r>
              <a:rPr lang="en-US" dirty="0"/>
              <a:t>L298N Motor </a:t>
            </a:r>
            <a:r>
              <a:rPr lang="en-US" dirty="0" smtClean="0"/>
              <a:t>Driver</a:t>
            </a:r>
            <a:endParaRPr lang="en-US" b="1" dirty="0" smtClean="0"/>
          </a:p>
          <a:p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569" y="2306990"/>
            <a:ext cx="3896932" cy="321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9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Hardware Tools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DC motor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203" y="2476499"/>
            <a:ext cx="4270822" cy="313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336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Hardware Tools: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Ultrasonic </a:t>
            </a:r>
            <a:r>
              <a:rPr lang="en-US" dirty="0"/>
              <a:t>sensor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779" y="2756079"/>
            <a:ext cx="4625018" cy="291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81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Software </a:t>
            </a:r>
            <a:r>
              <a:rPr lang="en-US" b="1" dirty="0" smtClean="0"/>
              <a:t>Tools</a:t>
            </a:r>
          </a:p>
          <a:p>
            <a:r>
              <a:rPr lang="en-US" dirty="0" err="1"/>
              <a:t>Arduino</a:t>
            </a:r>
            <a:r>
              <a:rPr lang="en-US" dirty="0"/>
              <a:t> </a:t>
            </a:r>
            <a:r>
              <a:rPr lang="en-US" dirty="0" smtClean="0"/>
              <a:t>IDE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487" y="2627290"/>
            <a:ext cx="7269985" cy="355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321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3119</TotalTime>
  <Words>280</Words>
  <Application>Microsoft Office PowerPoint</Application>
  <PresentationFormat>Widescreen</PresentationFormat>
  <Paragraphs>53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Retrospect</vt:lpstr>
      <vt:lpstr>PowerPoint Presentation</vt:lpstr>
      <vt:lpstr>Outline:</vt:lpstr>
      <vt:lpstr>Introduction</vt:lpstr>
      <vt:lpstr>App’s Idea</vt:lpstr>
      <vt:lpstr>Used Tools</vt:lpstr>
      <vt:lpstr>Used Tools</vt:lpstr>
      <vt:lpstr>Used Tools</vt:lpstr>
      <vt:lpstr>Used Tools</vt:lpstr>
      <vt:lpstr>Used Tools</vt:lpstr>
      <vt:lpstr>Features</vt:lpstr>
      <vt:lpstr>Challenges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18</cp:revision>
  <dcterms:created xsi:type="dcterms:W3CDTF">2021-06-05T19:40:06Z</dcterms:created>
  <dcterms:modified xsi:type="dcterms:W3CDTF">2021-06-08T18:23:51Z</dcterms:modified>
</cp:coreProperties>
</file>