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1" d="100"/>
          <a:sy n="81" d="100"/>
        </p:scale>
        <p:origin x="-12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BB0F563-7C3C-4469-9E7D-6BD927F1AEFF}" type="datetimeFigureOut">
              <a:rPr lang="ar-SA" smtClean="0"/>
              <a:pPr/>
              <a:t>03/01/33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8EE7FE5-E1D9-44C4-AB2E-1C1C89983D8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F563-7C3C-4469-9E7D-6BD927F1AEFF}" type="datetimeFigureOut">
              <a:rPr lang="ar-SA" smtClean="0"/>
              <a:pPr/>
              <a:t>03/01/33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E7FE5-E1D9-44C4-AB2E-1C1C89983D8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BB0F563-7C3C-4469-9E7D-6BD927F1AEFF}" type="datetimeFigureOut">
              <a:rPr lang="ar-SA" smtClean="0"/>
              <a:pPr/>
              <a:t>03/01/33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8EE7FE5-E1D9-44C4-AB2E-1C1C89983D8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F563-7C3C-4469-9E7D-6BD927F1AEFF}" type="datetimeFigureOut">
              <a:rPr lang="ar-SA" smtClean="0"/>
              <a:pPr/>
              <a:t>03/01/33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8EE7FE5-E1D9-44C4-AB2E-1C1C89983D8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F563-7C3C-4469-9E7D-6BD927F1AEFF}" type="datetimeFigureOut">
              <a:rPr lang="ar-SA" smtClean="0"/>
              <a:pPr/>
              <a:t>03/01/33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8EE7FE5-E1D9-44C4-AB2E-1C1C89983D8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BB0F563-7C3C-4469-9E7D-6BD927F1AEFF}" type="datetimeFigureOut">
              <a:rPr lang="ar-SA" smtClean="0"/>
              <a:pPr/>
              <a:t>03/01/33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8EE7FE5-E1D9-44C4-AB2E-1C1C89983D8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BB0F563-7C3C-4469-9E7D-6BD927F1AEFF}" type="datetimeFigureOut">
              <a:rPr lang="ar-SA" smtClean="0"/>
              <a:pPr/>
              <a:t>03/01/33</a:t>
            </a:fld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8EE7FE5-E1D9-44C4-AB2E-1C1C89983D8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F563-7C3C-4469-9E7D-6BD927F1AEFF}" type="datetimeFigureOut">
              <a:rPr lang="ar-SA" smtClean="0"/>
              <a:pPr/>
              <a:t>03/01/33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8EE7FE5-E1D9-44C4-AB2E-1C1C89983D8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F563-7C3C-4469-9E7D-6BD927F1AEFF}" type="datetimeFigureOut">
              <a:rPr lang="ar-SA" smtClean="0"/>
              <a:pPr/>
              <a:t>03/01/33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8EE7FE5-E1D9-44C4-AB2E-1C1C89983D8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F563-7C3C-4469-9E7D-6BD927F1AEFF}" type="datetimeFigureOut">
              <a:rPr lang="ar-SA" smtClean="0"/>
              <a:pPr/>
              <a:t>03/01/33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8EE7FE5-E1D9-44C4-AB2E-1C1C89983D8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BB0F563-7C3C-4469-9E7D-6BD927F1AEFF}" type="datetimeFigureOut">
              <a:rPr lang="ar-SA" smtClean="0"/>
              <a:pPr/>
              <a:t>03/01/33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8EE7FE5-E1D9-44C4-AB2E-1C1C89983D8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BB0F563-7C3C-4469-9E7D-6BD927F1AEFF}" type="datetimeFigureOut">
              <a:rPr lang="ar-SA" smtClean="0"/>
              <a:pPr/>
              <a:t>03/01/33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8EE7FE5-E1D9-44C4-AB2E-1C1C89983D8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96552" y="332656"/>
            <a:ext cx="10188624" cy="864096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اعادة تأهيل البلدة القديمة في قرية ديراستيا..</a:t>
            </a:r>
            <a:endParaRPr lang="ar-SA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اعداد: رنا عوض</a:t>
            </a:r>
            <a:endParaRPr lang="ar-SA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8194" name="Picture 2" descr="C:\Users\M..s\Desktop\b7th pwer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85390"/>
            <a:ext cx="8136904" cy="5551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9218" name="Picture 2" descr="C:\Users\M..s\Desktop\b7th pwer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-171400"/>
            <a:ext cx="8676456" cy="6651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بعض العناصر  المعمارية في البلدة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المساجد</a:t>
            </a:r>
            <a:endParaRPr lang="ar-SA" dirty="0"/>
          </a:p>
        </p:txBody>
      </p:sp>
      <p:pic>
        <p:nvPicPr>
          <p:cNvPr id="10242" name="Picture 2" descr="C:\Users\M..s\Desktop\b7th pwer\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92896"/>
            <a:ext cx="9396536" cy="2798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بوابات البلدة القديمة..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1266" name="Picture 2" descr="C:\Users\M..s\Desktop\b7th pwer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124744"/>
            <a:ext cx="4886791" cy="5589240"/>
          </a:xfrm>
          <a:prstGeom prst="rect">
            <a:avLst/>
          </a:prstGeom>
          <a:noFill/>
        </p:spPr>
      </p:pic>
      <p:pic>
        <p:nvPicPr>
          <p:cNvPr id="11267" name="Picture 3" descr="C:\Users\M..s\Desktop\b7th pwer\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81806"/>
            <a:ext cx="4968552" cy="56761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   الساحات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2290" name="Picture 2" descr="C:\Users\M..s\Desktop\b7th pwer\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92896"/>
            <a:ext cx="8701419" cy="3861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153400" cy="990600"/>
          </a:xfrm>
        </p:spPr>
        <p:txBody>
          <a:bodyPr/>
          <a:lstStyle/>
          <a:p>
            <a:pPr algn="r"/>
            <a:r>
              <a:rPr lang="ar-SA" dirty="0" smtClean="0"/>
              <a:t>الفتحات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3314" name="Picture 2" descr="C:\Users\M..s\Desktop\b7th pwer\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64704"/>
            <a:ext cx="8280920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8153400" cy="990600"/>
          </a:xfrm>
        </p:spPr>
        <p:txBody>
          <a:bodyPr/>
          <a:lstStyle/>
          <a:p>
            <a:pPr algn="r"/>
            <a:r>
              <a:rPr lang="ar-SA" dirty="0" smtClean="0"/>
              <a:t>مظاهر التشويه البصري في البلدة القديمة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4338" name="Picture 2" descr="C:\Users\M..s\Desktop\b7th pwer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0728"/>
            <a:ext cx="8820472" cy="5524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-108520" y="836712"/>
            <a:ext cx="925252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5362" name="Picture 2" descr="C:\Users\M..s\Desktop\b7th pwer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476672"/>
            <a:ext cx="9846045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>"قرية ديراستيا كقرية من قرى الكراسي"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تعتبر قرية ديراستيا احدى قرى الكراسي القائمة حتى الأن بعناصرها التاريخية والمعمارية رغم وجود القليل من الأهمال...</a:t>
            </a:r>
          </a:p>
          <a:p>
            <a:endParaRPr lang="ar-SA" dirty="0" smtClean="0"/>
          </a:p>
          <a:p>
            <a:r>
              <a:rPr lang="ar-SA" dirty="0" smtClean="0"/>
              <a:t>تقع على بعد </a:t>
            </a:r>
            <a:r>
              <a:rPr lang="en-US" dirty="0" smtClean="0"/>
              <a:t>25 </a:t>
            </a:r>
            <a:r>
              <a:rPr lang="ar-SA" dirty="0" smtClean="0"/>
              <a:t>كم جنوب غرب نابلس</a:t>
            </a:r>
            <a:r>
              <a:rPr lang="ar-SA" b="1" dirty="0" smtClean="0"/>
              <a:t> </a:t>
            </a:r>
            <a:r>
              <a:rPr lang="ar-SA" dirty="0" smtClean="0"/>
              <a:t>وهي قرية من قرى محافظة سلفيت .</a:t>
            </a:r>
          </a:p>
          <a:p>
            <a:pPr>
              <a:buNone/>
            </a:pP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 descr="C:\Users\M..s\Desktop\b7th pwer\4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71296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 descr="D:\year eive\barnamj el b7th\3\swr\t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612762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 descr="C:\Users\M..s\Desktop\b7th pwer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7956376" cy="61291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 descr="C:\Users\M..s\Desktop\b7th pwer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04664"/>
            <a:ext cx="7941789" cy="60236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3" name="Picture 3" descr="C:\Users\M..s\Desktop\b7th pwer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0648"/>
            <a:ext cx="7732677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 descr="C:\Users\M..s\Desktop\b7th pwer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7776864" cy="5515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 descr="C:\Users\M..s\Desktop\b7th pwer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484542" cy="6021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130</TotalTime>
  <Words>72</Words>
  <Application>Microsoft Office PowerPoint</Application>
  <PresentationFormat>On-screen Show (4:3)</PresentationFormat>
  <Paragraphs>13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Median</vt:lpstr>
      <vt:lpstr>اعادة تأهيل البلدة القديمة في قرية ديراستيا..</vt:lpstr>
      <vt:lpstr>"قرية ديراستيا كقرية من قرى الكراسي"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بعض العناصر  المعمارية في البلدة</vt:lpstr>
      <vt:lpstr>بوابات البلدة القديمة..</vt:lpstr>
      <vt:lpstr>   الساحات</vt:lpstr>
      <vt:lpstr>الفتحات</vt:lpstr>
      <vt:lpstr>مظاهر التشويه البصري في البلدة القديمة 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M..s</dc:creator>
  <cp:lastModifiedBy>M..s</cp:lastModifiedBy>
  <cp:revision>13</cp:revision>
  <dcterms:created xsi:type="dcterms:W3CDTF">2011-11-28T18:38:14Z</dcterms:created>
  <dcterms:modified xsi:type="dcterms:W3CDTF">2011-11-28T20:49:17Z</dcterms:modified>
</cp:coreProperties>
</file>