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1" r:id="rId13"/>
    <p:sldId id="272" r:id="rId14"/>
    <p:sldId id="268" r:id="rId15"/>
    <p:sldId id="269" r:id="rId16"/>
    <p:sldId id="270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06-Mar-24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06-Mar-24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06-Mar-24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06-Mar-24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06-Mar-24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06-Mar-24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06-Mar-24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06-Mar-24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06-Mar-24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06-Mar-24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06-Mar-24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06-Mar-24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06-Mar-24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06-Mar-24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06-Mar-24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06-Mar-24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06-Mar-24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06-Mar-24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Cinematic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entertainment platform you seek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770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ayment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682" y="3193534"/>
            <a:ext cx="4684448" cy="2236231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518" y="3201847"/>
            <a:ext cx="3578802" cy="2227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521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page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983" y="2452255"/>
            <a:ext cx="8295384" cy="400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211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916" y="2335877"/>
            <a:ext cx="9060873" cy="430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282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 panel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305" y="2302625"/>
            <a:ext cx="7273637" cy="428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2179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support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00" y="2709437"/>
            <a:ext cx="4824413" cy="320442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971" y="2603500"/>
            <a:ext cx="4627895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4733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 Center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915" y="2552007"/>
            <a:ext cx="8403451" cy="38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6251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615" y="2327563"/>
            <a:ext cx="8012752" cy="4247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62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Technologies used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81558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Frontend </a:t>
            </a:r>
            <a:endParaRPr lang="en-US" dirty="0"/>
          </a:p>
        </p:txBody>
      </p:sp>
      <p:pic>
        <p:nvPicPr>
          <p:cNvPr id="1026" name="Picture 2" descr="React Logo PNG Transparent &amp; SVG Vector - Freebie Supply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59756" y="2603500"/>
            <a:ext cx="3416300" cy="341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UI: The React component library you always wanted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769" y="2603500"/>
            <a:ext cx="3416300" cy="341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62202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Backend </a:t>
            </a:r>
            <a:endParaRPr lang="en-US" dirty="0"/>
          </a:p>
        </p:txBody>
      </p:sp>
      <p:pic>
        <p:nvPicPr>
          <p:cNvPr id="2052" name="Picture 4" descr="Node.js + Express | A Beginners Guide. Write your first Node.js server app  in 10 mins | Medium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700" y="2606220"/>
            <a:ext cx="4824413" cy="341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File:Stripe Logo, revised 2016.svg - Wikipedi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713" y="3162083"/>
            <a:ext cx="4824412" cy="2299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612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br>
              <a:rPr lang="en-US" dirty="0" smtClean="0"/>
            </a:br>
            <a:r>
              <a:rPr lang="en-US" sz="1400" dirty="0" smtClean="0"/>
              <a:t>explain what and why</a:t>
            </a:r>
          </a:p>
          <a:p>
            <a:r>
              <a:rPr lang="en-US" dirty="0" smtClean="0"/>
              <a:t>Features</a:t>
            </a:r>
            <a:br>
              <a:rPr lang="en-US" dirty="0" smtClean="0"/>
            </a:br>
            <a:r>
              <a:rPr lang="en-US" sz="1400" dirty="0" smtClean="0"/>
              <a:t>explain what makes Cinematic… Cinematic</a:t>
            </a:r>
          </a:p>
          <a:p>
            <a:r>
              <a:rPr lang="en-US" dirty="0" smtClean="0"/>
              <a:t>Technologies used</a:t>
            </a:r>
            <a:br>
              <a:rPr lang="en-US" dirty="0" smtClean="0"/>
            </a:br>
            <a:r>
              <a:rPr lang="en-US" sz="1400" dirty="0"/>
              <a:t>explain </a:t>
            </a:r>
            <a:r>
              <a:rPr lang="en-US" sz="1400" dirty="0" smtClean="0"/>
              <a:t>how</a:t>
            </a:r>
          </a:p>
          <a:p>
            <a:r>
              <a:rPr lang="en-US" dirty="0" smtClean="0"/>
              <a:t>Future work</a:t>
            </a:r>
            <a:br>
              <a:rPr lang="en-US" dirty="0" smtClean="0"/>
            </a:br>
            <a:r>
              <a:rPr lang="en-US" sz="1400" dirty="0" smtClean="0"/>
              <a:t>explain what can be done next</a:t>
            </a:r>
            <a:endParaRPr lang="en-US" dirty="0" smtClean="0"/>
          </a:p>
          <a:p>
            <a:r>
              <a:rPr lang="en-US" dirty="0" smtClean="0"/>
              <a:t>QA</a:t>
            </a:r>
            <a:br>
              <a:rPr lang="en-US" dirty="0" smtClean="0"/>
            </a:br>
            <a:r>
              <a:rPr lang="en-US" sz="1400" dirty="0" smtClean="0"/>
              <a:t>you ask and I answer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536085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Backend cont.</a:t>
            </a:r>
            <a:endParaRPr lang="en-US" dirty="0"/>
          </a:p>
        </p:txBody>
      </p:sp>
      <p:pic>
        <p:nvPicPr>
          <p:cNvPr id="3074" name="Picture 2" descr="Json Web Token (JWT) in NodeJS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701" y="2804021"/>
            <a:ext cx="2817784" cy="301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bcrypt-library · GitHub Topics · GitHub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5651" y="3105547"/>
            <a:ext cx="3227474" cy="2412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Postman Logo png image | Postman, Postman app, Vector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128" y="3105547"/>
            <a:ext cx="2360880" cy="2121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8228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</a:t>
            </a:r>
            <a:endParaRPr lang="en-US" dirty="0"/>
          </a:p>
        </p:txBody>
      </p:sp>
      <p:pic>
        <p:nvPicPr>
          <p:cNvPr id="4098" name="Picture 2" descr="ملف:MongoDB Logo.svg - ويكيبيديا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700" y="3122355"/>
            <a:ext cx="8824913" cy="2378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2587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Future work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42801903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 Enrichment and Original </a:t>
            </a:r>
            <a:r>
              <a:rPr lang="en-US" dirty="0" smtClean="0"/>
              <a:t>Productions.</a:t>
            </a:r>
          </a:p>
          <a:p>
            <a:r>
              <a:rPr lang="en-US" dirty="0"/>
              <a:t>Custom Video </a:t>
            </a:r>
            <a:r>
              <a:rPr lang="en-US" dirty="0" smtClean="0"/>
              <a:t>Player.</a:t>
            </a:r>
          </a:p>
          <a:p>
            <a:r>
              <a:rPr lang="en-US" dirty="0"/>
              <a:t>AI-Powered Content </a:t>
            </a:r>
            <a:r>
              <a:rPr lang="en-US" dirty="0" smtClean="0"/>
              <a:t>Recommendations.</a:t>
            </a:r>
          </a:p>
          <a:p>
            <a:r>
              <a:rPr lang="en-US" dirty="0"/>
              <a:t>Enhanced Statistical </a:t>
            </a:r>
            <a:r>
              <a:rPr lang="en-US" dirty="0" smtClean="0"/>
              <a:t>Analytics.</a:t>
            </a:r>
          </a:p>
          <a:p>
            <a:r>
              <a:rPr lang="en-US" dirty="0"/>
              <a:t>Evolved Chatting </a:t>
            </a:r>
            <a:r>
              <a:rPr lang="en-US" dirty="0" smtClean="0"/>
              <a:t>System and introducing support chatting bots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3930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Thank You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9012130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Any Questions?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055214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Introduction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856415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Cinematic?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Cinematic is a revolutionary streaming platform </a:t>
            </a:r>
            <a:r>
              <a:rPr lang="en-US" dirty="0" smtClean="0"/>
              <a:t>directed for </a:t>
            </a:r>
            <a:r>
              <a:rPr lang="en-US" dirty="0"/>
              <a:t>the Middle </a:t>
            </a:r>
            <a:r>
              <a:rPr lang="en-US" dirty="0" smtClean="0"/>
              <a:t>East. </a:t>
            </a:r>
          </a:p>
          <a:p>
            <a:r>
              <a:rPr lang="en-US" dirty="0" smtClean="0"/>
              <a:t>Further evolve the entertainment industry in the area.</a:t>
            </a:r>
          </a:p>
          <a:p>
            <a:r>
              <a:rPr lang="en-US" dirty="0" smtClean="0"/>
              <a:t>Transitioning from the classic TV channels to the trending online streaming platforms.</a:t>
            </a:r>
          </a:p>
          <a:p>
            <a:r>
              <a:rPr lang="en-US" dirty="0" smtClean="0"/>
              <a:t>Provide cultural appropriate content to the </a:t>
            </a:r>
            <a:r>
              <a:rPr lang="en-US" dirty="0"/>
              <a:t>Middle Eastern </a:t>
            </a:r>
            <a:r>
              <a:rPr lang="en-US" dirty="0" smtClean="0"/>
              <a:t>audience.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509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Cinematic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5" y="2603500"/>
            <a:ext cx="4655642" cy="3416300"/>
          </a:xfrm>
        </p:spPr>
        <p:txBody>
          <a:bodyPr/>
          <a:lstStyle/>
          <a:p>
            <a:r>
              <a:rPr lang="en-US" dirty="0" smtClean="0"/>
              <a:t>Addresses the content limitations in the </a:t>
            </a:r>
            <a:r>
              <a:rPr lang="en-US" dirty="0"/>
              <a:t>Middle </a:t>
            </a:r>
            <a:r>
              <a:rPr lang="en-US" dirty="0" smtClean="0"/>
              <a:t>East.</a:t>
            </a:r>
          </a:p>
          <a:p>
            <a:r>
              <a:rPr lang="en-US" dirty="0" smtClean="0"/>
              <a:t>Faces </a:t>
            </a:r>
            <a:r>
              <a:rPr lang="en-US" dirty="0"/>
              <a:t>the neglect the region faces from global </a:t>
            </a:r>
            <a:r>
              <a:rPr lang="en-US" dirty="0" smtClean="0"/>
              <a:t>platforms.</a:t>
            </a:r>
          </a:p>
          <a:p>
            <a:r>
              <a:rPr lang="en-US" dirty="0"/>
              <a:t>empowering local content creators</a:t>
            </a:r>
            <a:r>
              <a:rPr lang="en-US" dirty="0" smtClean="0"/>
              <a:t>.</a:t>
            </a:r>
          </a:p>
          <a:p>
            <a:r>
              <a:rPr lang="en-US" dirty="0"/>
              <a:t>connect the Middle East to the outer world. By showcasing the diverse cultural </a:t>
            </a:r>
            <a:r>
              <a:rPr lang="en-US" dirty="0" smtClean="0"/>
              <a:t>tapestry.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991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6000" dirty="0" smtClean="0"/>
              <a:t>Features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823632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Landing page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865" y="2327564"/>
            <a:ext cx="7905403" cy="40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204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 in page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178" y="2360815"/>
            <a:ext cx="7431578" cy="3823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048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 up page</a:t>
            </a:r>
            <a:endParaRPr lang="en-US" dirty="0"/>
          </a:p>
        </p:txBody>
      </p:sp>
      <p:pic>
        <p:nvPicPr>
          <p:cNvPr id="13" name="Content Placeholder 12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458" y="3255882"/>
            <a:ext cx="4430897" cy="2111535"/>
          </a:xfrm>
          <a:prstGeom prst="rect">
            <a:avLst/>
          </a:prstGeom>
        </p:spPr>
      </p:pic>
      <p:pic>
        <p:nvPicPr>
          <p:cNvPr id="15" name="Content Placeholder 14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357" y="3233021"/>
            <a:ext cx="4543124" cy="215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7747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58</TotalTime>
  <Words>163</Words>
  <Application>Microsoft Office PowerPoint</Application>
  <PresentationFormat>Widescreen</PresentationFormat>
  <Paragraphs>44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Century Gothic</vt:lpstr>
      <vt:lpstr>Wingdings 3</vt:lpstr>
      <vt:lpstr>Ion Boardroom</vt:lpstr>
      <vt:lpstr>Cinematic</vt:lpstr>
      <vt:lpstr>content</vt:lpstr>
      <vt:lpstr>PowerPoint Presentation</vt:lpstr>
      <vt:lpstr>What is Cinematic?</vt:lpstr>
      <vt:lpstr>Why is Cinematic important?</vt:lpstr>
      <vt:lpstr>PowerPoint Presentation</vt:lpstr>
      <vt:lpstr>Landing page</vt:lpstr>
      <vt:lpstr>Sign in page</vt:lpstr>
      <vt:lpstr>Sign up page</vt:lpstr>
      <vt:lpstr>Payment</vt:lpstr>
      <vt:lpstr>Home page</vt:lpstr>
      <vt:lpstr>Search</vt:lpstr>
      <vt:lpstr>Info panel</vt:lpstr>
      <vt:lpstr>Customer support</vt:lpstr>
      <vt:lpstr>Help Center</vt:lpstr>
      <vt:lpstr>Statistics</vt:lpstr>
      <vt:lpstr>PowerPoint Presentation</vt:lpstr>
      <vt:lpstr>Frontend </vt:lpstr>
      <vt:lpstr>Backend </vt:lpstr>
      <vt:lpstr>Backend cont.</vt:lpstr>
      <vt:lpstr>Database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Cinematic</dc:title>
  <dc:creator>i7</dc:creator>
  <cp:lastModifiedBy>i7</cp:lastModifiedBy>
  <cp:revision>6</cp:revision>
  <dcterms:created xsi:type="dcterms:W3CDTF">2024-03-06T12:07:54Z</dcterms:created>
  <dcterms:modified xsi:type="dcterms:W3CDTF">2024-03-06T13:06:30Z</dcterms:modified>
</cp:coreProperties>
</file>