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64" r:id="rId2"/>
    <p:sldId id="265" r:id="rId3"/>
    <p:sldId id="266" r:id="rId4"/>
    <p:sldId id="267" r:id="rId5"/>
    <p:sldId id="268" r:id="rId6"/>
    <p:sldId id="269" r:id="rId7"/>
    <p:sldId id="257" r:id="rId8"/>
    <p:sldId id="270" r:id="rId9"/>
    <p:sldId id="258" r:id="rId10"/>
    <p:sldId id="271" r:id="rId11"/>
    <p:sldId id="272" r:id="rId12"/>
    <p:sldId id="273" r:id="rId13"/>
    <p:sldId id="274" r:id="rId14"/>
    <p:sldId id="275" r:id="rId15"/>
    <p:sldId id="276" r:id="rId16"/>
    <p:sldId id="261" r:id="rId17"/>
    <p:sldId id="26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عبدالله عدس" initials="عبدالله" lastIdx="1" clrIdx="0">
    <p:extLst>
      <p:ext uri="{19B8F6BF-5375-455C-9EA6-DF929625EA0E}">
        <p15:presenceInfo xmlns:p15="http://schemas.microsoft.com/office/powerpoint/2012/main" userId="e535b521ee6870f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7" d="100"/>
          <a:sy n="107" d="100"/>
        </p:scale>
        <p:origin x="71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90E90D-477F-4569-AF82-A086346EF2FA}" type="datetimeFigureOut">
              <a:rPr lang="en-US" smtClean="0"/>
              <a:t>2023-06-05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6784E5-8E90-498D-BE2D-747AE96C7923}" type="slidenum">
              <a:rPr lang="en-US" smtClean="0"/>
              <a:t>‹#›</a:t>
            </a:fld>
            <a:endParaRPr lang="en-US"/>
          </a:p>
        </p:txBody>
      </p:sp>
    </p:spTree>
    <p:extLst>
      <p:ext uri="{BB962C8B-B14F-4D97-AF65-F5344CB8AC3E}">
        <p14:creationId xmlns:p14="http://schemas.microsoft.com/office/powerpoint/2010/main" val="25883714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9B5D4-373A-D700-714C-CC082E60547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B7DC923-5BAD-FC20-2208-A5B8C83B64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EB3B0FE-929A-7D54-F1BA-79E05AB85882}"/>
              </a:ext>
            </a:extLst>
          </p:cNvPr>
          <p:cNvSpPr>
            <a:spLocks noGrp="1"/>
          </p:cNvSpPr>
          <p:nvPr>
            <p:ph type="dt" sz="half" idx="10"/>
          </p:nvPr>
        </p:nvSpPr>
        <p:spPr/>
        <p:txBody>
          <a:bodyPr/>
          <a:lstStyle/>
          <a:p>
            <a:fld id="{150BDA04-6553-4336-A6CF-B9BF739D5ECA}" type="datetime1">
              <a:rPr lang="en-US" smtClean="0"/>
              <a:t>2023-06-05</a:t>
            </a:fld>
            <a:endParaRPr lang="en-US"/>
          </a:p>
        </p:txBody>
      </p:sp>
      <p:sp>
        <p:nvSpPr>
          <p:cNvPr id="5" name="Footer Placeholder 4">
            <a:extLst>
              <a:ext uri="{FF2B5EF4-FFF2-40B4-BE49-F238E27FC236}">
                <a16:creationId xmlns:a16="http://schemas.microsoft.com/office/drawing/2014/main" id="{23C6F7C0-99D6-42E0-5E4C-4AB0772FA99E}"/>
              </a:ext>
            </a:extLst>
          </p:cNvPr>
          <p:cNvSpPr>
            <a:spLocks noGrp="1"/>
          </p:cNvSpPr>
          <p:nvPr>
            <p:ph type="ftr" sz="quarter" idx="11"/>
          </p:nvPr>
        </p:nvSpPr>
        <p:spPr/>
        <p:txBody>
          <a:bodyPr/>
          <a:lstStyle/>
          <a:p>
            <a:r>
              <a:rPr lang="en-US"/>
              <a:t>Abdallah Adas, Mohammad Zaied</a:t>
            </a:r>
          </a:p>
        </p:txBody>
      </p:sp>
      <p:sp>
        <p:nvSpPr>
          <p:cNvPr id="6" name="Slide Number Placeholder 5">
            <a:extLst>
              <a:ext uri="{FF2B5EF4-FFF2-40B4-BE49-F238E27FC236}">
                <a16:creationId xmlns:a16="http://schemas.microsoft.com/office/drawing/2014/main" id="{6E1114AF-E524-3510-7809-A2CA8E14FBC2}"/>
              </a:ext>
            </a:extLst>
          </p:cNvPr>
          <p:cNvSpPr>
            <a:spLocks noGrp="1"/>
          </p:cNvSpPr>
          <p:nvPr>
            <p:ph type="sldNum" sz="quarter" idx="12"/>
          </p:nvPr>
        </p:nvSpPr>
        <p:spPr/>
        <p:txBody>
          <a:bodyPr/>
          <a:lstStyle/>
          <a:p>
            <a:fld id="{3A3D2D6B-C51C-46BA-8452-D1893334B00B}" type="slidenum">
              <a:rPr lang="en-US" smtClean="0"/>
              <a:t>‹#›</a:t>
            </a:fld>
            <a:endParaRPr lang="en-US"/>
          </a:p>
        </p:txBody>
      </p:sp>
    </p:spTree>
    <p:extLst>
      <p:ext uri="{BB962C8B-B14F-4D97-AF65-F5344CB8AC3E}">
        <p14:creationId xmlns:p14="http://schemas.microsoft.com/office/powerpoint/2010/main" val="3269555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3A488-93C9-A201-2C6F-01D946B14B4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1951EA6-55F1-2EBF-ECC2-9A04A27BA99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57A1EE-A60B-E1A9-2AA0-4F8EFA329956}"/>
              </a:ext>
            </a:extLst>
          </p:cNvPr>
          <p:cNvSpPr>
            <a:spLocks noGrp="1"/>
          </p:cNvSpPr>
          <p:nvPr>
            <p:ph type="dt" sz="half" idx="10"/>
          </p:nvPr>
        </p:nvSpPr>
        <p:spPr/>
        <p:txBody>
          <a:bodyPr/>
          <a:lstStyle/>
          <a:p>
            <a:fld id="{B66D256E-82EC-4B8D-98AE-826EFCCEABF6}" type="datetime1">
              <a:rPr lang="en-US" smtClean="0"/>
              <a:t>2023-06-05</a:t>
            </a:fld>
            <a:endParaRPr lang="en-US"/>
          </a:p>
        </p:txBody>
      </p:sp>
      <p:sp>
        <p:nvSpPr>
          <p:cNvPr id="5" name="Footer Placeholder 4">
            <a:extLst>
              <a:ext uri="{FF2B5EF4-FFF2-40B4-BE49-F238E27FC236}">
                <a16:creationId xmlns:a16="http://schemas.microsoft.com/office/drawing/2014/main" id="{328987E3-D2C5-73B5-72AC-CDB7C34396E0}"/>
              </a:ext>
            </a:extLst>
          </p:cNvPr>
          <p:cNvSpPr>
            <a:spLocks noGrp="1"/>
          </p:cNvSpPr>
          <p:nvPr>
            <p:ph type="ftr" sz="quarter" idx="11"/>
          </p:nvPr>
        </p:nvSpPr>
        <p:spPr/>
        <p:txBody>
          <a:bodyPr/>
          <a:lstStyle/>
          <a:p>
            <a:r>
              <a:rPr lang="en-US"/>
              <a:t>Abdallah Adas, Mohammad Zaied</a:t>
            </a:r>
          </a:p>
        </p:txBody>
      </p:sp>
      <p:sp>
        <p:nvSpPr>
          <p:cNvPr id="6" name="Slide Number Placeholder 5">
            <a:extLst>
              <a:ext uri="{FF2B5EF4-FFF2-40B4-BE49-F238E27FC236}">
                <a16:creationId xmlns:a16="http://schemas.microsoft.com/office/drawing/2014/main" id="{8E027E80-5098-4524-7038-006E25D4C2EF}"/>
              </a:ext>
            </a:extLst>
          </p:cNvPr>
          <p:cNvSpPr>
            <a:spLocks noGrp="1"/>
          </p:cNvSpPr>
          <p:nvPr>
            <p:ph type="sldNum" sz="quarter" idx="12"/>
          </p:nvPr>
        </p:nvSpPr>
        <p:spPr/>
        <p:txBody>
          <a:bodyPr/>
          <a:lstStyle/>
          <a:p>
            <a:fld id="{3A3D2D6B-C51C-46BA-8452-D1893334B00B}" type="slidenum">
              <a:rPr lang="en-US" smtClean="0"/>
              <a:t>‹#›</a:t>
            </a:fld>
            <a:endParaRPr lang="en-US"/>
          </a:p>
        </p:txBody>
      </p:sp>
    </p:spTree>
    <p:extLst>
      <p:ext uri="{BB962C8B-B14F-4D97-AF65-F5344CB8AC3E}">
        <p14:creationId xmlns:p14="http://schemas.microsoft.com/office/powerpoint/2010/main" val="40503806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BAB2B21-58F3-2EAE-B895-B17E7A3657F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5247DBD-F36F-7744-706F-C90DBF38978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7C84A7-F6A5-5F1E-A650-FFDAAE04CF1D}"/>
              </a:ext>
            </a:extLst>
          </p:cNvPr>
          <p:cNvSpPr>
            <a:spLocks noGrp="1"/>
          </p:cNvSpPr>
          <p:nvPr>
            <p:ph type="dt" sz="half" idx="10"/>
          </p:nvPr>
        </p:nvSpPr>
        <p:spPr/>
        <p:txBody>
          <a:bodyPr/>
          <a:lstStyle/>
          <a:p>
            <a:fld id="{8CD5F15F-1159-4250-9337-E7FC5F9BE65C}" type="datetime1">
              <a:rPr lang="en-US" smtClean="0"/>
              <a:t>2023-06-05</a:t>
            </a:fld>
            <a:endParaRPr lang="en-US"/>
          </a:p>
        </p:txBody>
      </p:sp>
      <p:sp>
        <p:nvSpPr>
          <p:cNvPr id="5" name="Footer Placeholder 4">
            <a:extLst>
              <a:ext uri="{FF2B5EF4-FFF2-40B4-BE49-F238E27FC236}">
                <a16:creationId xmlns:a16="http://schemas.microsoft.com/office/drawing/2014/main" id="{3AB648EC-9238-CE2C-46E2-75FB3F6D010F}"/>
              </a:ext>
            </a:extLst>
          </p:cNvPr>
          <p:cNvSpPr>
            <a:spLocks noGrp="1"/>
          </p:cNvSpPr>
          <p:nvPr>
            <p:ph type="ftr" sz="quarter" idx="11"/>
          </p:nvPr>
        </p:nvSpPr>
        <p:spPr/>
        <p:txBody>
          <a:bodyPr/>
          <a:lstStyle/>
          <a:p>
            <a:r>
              <a:rPr lang="en-US"/>
              <a:t>Abdallah Adas, Mohammad Zaied</a:t>
            </a:r>
          </a:p>
        </p:txBody>
      </p:sp>
      <p:sp>
        <p:nvSpPr>
          <p:cNvPr id="6" name="Slide Number Placeholder 5">
            <a:extLst>
              <a:ext uri="{FF2B5EF4-FFF2-40B4-BE49-F238E27FC236}">
                <a16:creationId xmlns:a16="http://schemas.microsoft.com/office/drawing/2014/main" id="{8D3F108B-AC18-5D5E-35F5-BC87447723E4}"/>
              </a:ext>
            </a:extLst>
          </p:cNvPr>
          <p:cNvSpPr>
            <a:spLocks noGrp="1"/>
          </p:cNvSpPr>
          <p:nvPr>
            <p:ph type="sldNum" sz="quarter" idx="12"/>
          </p:nvPr>
        </p:nvSpPr>
        <p:spPr/>
        <p:txBody>
          <a:bodyPr/>
          <a:lstStyle/>
          <a:p>
            <a:fld id="{3A3D2D6B-C51C-46BA-8452-D1893334B00B}" type="slidenum">
              <a:rPr lang="en-US" smtClean="0"/>
              <a:t>‹#›</a:t>
            </a:fld>
            <a:endParaRPr lang="en-US"/>
          </a:p>
        </p:txBody>
      </p:sp>
    </p:spTree>
    <p:extLst>
      <p:ext uri="{BB962C8B-B14F-4D97-AF65-F5344CB8AC3E}">
        <p14:creationId xmlns:p14="http://schemas.microsoft.com/office/powerpoint/2010/main" val="407151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CD914-F39C-3321-4BEC-02300C7D58B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EDC6B0F-1390-E539-6511-E15D76B300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6D56C17-C992-7A43-106A-D843E6C94F20}"/>
              </a:ext>
            </a:extLst>
          </p:cNvPr>
          <p:cNvSpPr>
            <a:spLocks noGrp="1"/>
          </p:cNvSpPr>
          <p:nvPr>
            <p:ph type="dt" sz="half" idx="10"/>
          </p:nvPr>
        </p:nvSpPr>
        <p:spPr/>
        <p:txBody>
          <a:bodyPr/>
          <a:lstStyle/>
          <a:p>
            <a:fld id="{604E059D-3C18-4011-9BD4-3DD389406BF4}" type="datetime1">
              <a:rPr lang="en-US" smtClean="0"/>
              <a:t>2023-06-05</a:t>
            </a:fld>
            <a:endParaRPr lang="en-US"/>
          </a:p>
        </p:txBody>
      </p:sp>
      <p:sp>
        <p:nvSpPr>
          <p:cNvPr id="5" name="Footer Placeholder 4">
            <a:extLst>
              <a:ext uri="{FF2B5EF4-FFF2-40B4-BE49-F238E27FC236}">
                <a16:creationId xmlns:a16="http://schemas.microsoft.com/office/drawing/2014/main" id="{2FB93D2C-D178-FB17-37F4-DF0F1A036FE1}"/>
              </a:ext>
            </a:extLst>
          </p:cNvPr>
          <p:cNvSpPr>
            <a:spLocks noGrp="1"/>
          </p:cNvSpPr>
          <p:nvPr>
            <p:ph type="ftr" sz="quarter" idx="11"/>
          </p:nvPr>
        </p:nvSpPr>
        <p:spPr/>
        <p:txBody>
          <a:bodyPr/>
          <a:lstStyle/>
          <a:p>
            <a:r>
              <a:rPr lang="en-US"/>
              <a:t>Abdallah Adas, Mohammad Zaied</a:t>
            </a:r>
          </a:p>
        </p:txBody>
      </p:sp>
      <p:sp>
        <p:nvSpPr>
          <p:cNvPr id="6" name="Slide Number Placeholder 5">
            <a:extLst>
              <a:ext uri="{FF2B5EF4-FFF2-40B4-BE49-F238E27FC236}">
                <a16:creationId xmlns:a16="http://schemas.microsoft.com/office/drawing/2014/main" id="{CEECC610-3C84-50D9-1807-D94DA77E7DED}"/>
              </a:ext>
            </a:extLst>
          </p:cNvPr>
          <p:cNvSpPr>
            <a:spLocks noGrp="1"/>
          </p:cNvSpPr>
          <p:nvPr>
            <p:ph type="sldNum" sz="quarter" idx="12"/>
          </p:nvPr>
        </p:nvSpPr>
        <p:spPr/>
        <p:txBody>
          <a:bodyPr/>
          <a:lstStyle/>
          <a:p>
            <a:fld id="{3A3D2D6B-C51C-46BA-8452-D1893334B00B}" type="slidenum">
              <a:rPr lang="en-US" smtClean="0"/>
              <a:t>‹#›</a:t>
            </a:fld>
            <a:endParaRPr lang="en-US"/>
          </a:p>
        </p:txBody>
      </p:sp>
    </p:spTree>
    <p:extLst>
      <p:ext uri="{BB962C8B-B14F-4D97-AF65-F5344CB8AC3E}">
        <p14:creationId xmlns:p14="http://schemas.microsoft.com/office/powerpoint/2010/main" val="2602842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91631-781D-7A84-575D-18F77DE8FD6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BF2F383-B543-21EB-F1B0-57F2AEE3B28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D187F36-D95B-1A5E-3675-C927CEB12844}"/>
              </a:ext>
            </a:extLst>
          </p:cNvPr>
          <p:cNvSpPr>
            <a:spLocks noGrp="1"/>
          </p:cNvSpPr>
          <p:nvPr>
            <p:ph type="dt" sz="half" idx="10"/>
          </p:nvPr>
        </p:nvSpPr>
        <p:spPr/>
        <p:txBody>
          <a:bodyPr/>
          <a:lstStyle/>
          <a:p>
            <a:fld id="{978E01C0-5113-4E40-8171-D37500687793}" type="datetime1">
              <a:rPr lang="en-US" smtClean="0"/>
              <a:t>2023-06-05</a:t>
            </a:fld>
            <a:endParaRPr lang="en-US"/>
          </a:p>
        </p:txBody>
      </p:sp>
      <p:sp>
        <p:nvSpPr>
          <p:cNvPr id="5" name="Footer Placeholder 4">
            <a:extLst>
              <a:ext uri="{FF2B5EF4-FFF2-40B4-BE49-F238E27FC236}">
                <a16:creationId xmlns:a16="http://schemas.microsoft.com/office/drawing/2014/main" id="{12EAB7DE-F8CA-CBFE-41AB-BC32DC0AF212}"/>
              </a:ext>
            </a:extLst>
          </p:cNvPr>
          <p:cNvSpPr>
            <a:spLocks noGrp="1"/>
          </p:cNvSpPr>
          <p:nvPr>
            <p:ph type="ftr" sz="quarter" idx="11"/>
          </p:nvPr>
        </p:nvSpPr>
        <p:spPr/>
        <p:txBody>
          <a:bodyPr/>
          <a:lstStyle/>
          <a:p>
            <a:r>
              <a:rPr lang="en-US"/>
              <a:t>Abdallah Adas, Mohammad Zaied</a:t>
            </a:r>
          </a:p>
        </p:txBody>
      </p:sp>
      <p:sp>
        <p:nvSpPr>
          <p:cNvPr id="6" name="Slide Number Placeholder 5">
            <a:extLst>
              <a:ext uri="{FF2B5EF4-FFF2-40B4-BE49-F238E27FC236}">
                <a16:creationId xmlns:a16="http://schemas.microsoft.com/office/drawing/2014/main" id="{45F5AF83-4E22-968F-0D68-026C61CF64D9}"/>
              </a:ext>
            </a:extLst>
          </p:cNvPr>
          <p:cNvSpPr>
            <a:spLocks noGrp="1"/>
          </p:cNvSpPr>
          <p:nvPr>
            <p:ph type="sldNum" sz="quarter" idx="12"/>
          </p:nvPr>
        </p:nvSpPr>
        <p:spPr/>
        <p:txBody>
          <a:bodyPr/>
          <a:lstStyle/>
          <a:p>
            <a:fld id="{3A3D2D6B-C51C-46BA-8452-D1893334B00B}" type="slidenum">
              <a:rPr lang="en-US" smtClean="0"/>
              <a:t>‹#›</a:t>
            </a:fld>
            <a:endParaRPr lang="en-US"/>
          </a:p>
        </p:txBody>
      </p:sp>
    </p:spTree>
    <p:extLst>
      <p:ext uri="{BB962C8B-B14F-4D97-AF65-F5344CB8AC3E}">
        <p14:creationId xmlns:p14="http://schemas.microsoft.com/office/powerpoint/2010/main" val="3907643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1AE79-E76C-36CA-EA77-2B6B6D4E651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A006B2-F217-0B4C-EA66-78746F3DFD0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29FE44-80DF-8F0F-307F-6E623804BEF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2320722-6D84-1434-9824-9F3B7CAA810C}"/>
              </a:ext>
            </a:extLst>
          </p:cNvPr>
          <p:cNvSpPr>
            <a:spLocks noGrp="1"/>
          </p:cNvSpPr>
          <p:nvPr>
            <p:ph type="dt" sz="half" idx="10"/>
          </p:nvPr>
        </p:nvSpPr>
        <p:spPr/>
        <p:txBody>
          <a:bodyPr/>
          <a:lstStyle/>
          <a:p>
            <a:fld id="{C9FAA4EC-83D9-4713-97D4-784A0EAFBF73}" type="datetime1">
              <a:rPr lang="en-US" smtClean="0"/>
              <a:t>2023-06-05</a:t>
            </a:fld>
            <a:endParaRPr lang="en-US"/>
          </a:p>
        </p:txBody>
      </p:sp>
      <p:sp>
        <p:nvSpPr>
          <p:cNvPr id="6" name="Footer Placeholder 5">
            <a:extLst>
              <a:ext uri="{FF2B5EF4-FFF2-40B4-BE49-F238E27FC236}">
                <a16:creationId xmlns:a16="http://schemas.microsoft.com/office/drawing/2014/main" id="{89B58101-B9CA-0F4E-4AFA-885FCC44FFB9}"/>
              </a:ext>
            </a:extLst>
          </p:cNvPr>
          <p:cNvSpPr>
            <a:spLocks noGrp="1"/>
          </p:cNvSpPr>
          <p:nvPr>
            <p:ph type="ftr" sz="quarter" idx="11"/>
          </p:nvPr>
        </p:nvSpPr>
        <p:spPr/>
        <p:txBody>
          <a:bodyPr/>
          <a:lstStyle/>
          <a:p>
            <a:r>
              <a:rPr lang="en-US"/>
              <a:t>Abdallah Adas, Mohammad Zaied</a:t>
            </a:r>
          </a:p>
        </p:txBody>
      </p:sp>
      <p:sp>
        <p:nvSpPr>
          <p:cNvPr id="7" name="Slide Number Placeholder 6">
            <a:extLst>
              <a:ext uri="{FF2B5EF4-FFF2-40B4-BE49-F238E27FC236}">
                <a16:creationId xmlns:a16="http://schemas.microsoft.com/office/drawing/2014/main" id="{E9245FFF-EC39-C806-0E9C-A7DC4AF87861}"/>
              </a:ext>
            </a:extLst>
          </p:cNvPr>
          <p:cNvSpPr>
            <a:spLocks noGrp="1"/>
          </p:cNvSpPr>
          <p:nvPr>
            <p:ph type="sldNum" sz="quarter" idx="12"/>
          </p:nvPr>
        </p:nvSpPr>
        <p:spPr/>
        <p:txBody>
          <a:bodyPr/>
          <a:lstStyle/>
          <a:p>
            <a:fld id="{3A3D2D6B-C51C-46BA-8452-D1893334B00B}" type="slidenum">
              <a:rPr lang="en-US" smtClean="0"/>
              <a:t>‹#›</a:t>
            </a:fld>
            <a:endParaRPr lang="en-US"/>
          </a:p>
        </p:txBody>
      </p:sp>
    </p:spTree>
    <p:extLst>
      <p:ext uri="{BB962C8B-B14F-4D97-AF65-F5344CB8AC3E}">
        <p14:creationId xmlns:p14="http://schemas.microsoft.com/office/powerpoint/2010/main" val="3229994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D9F92-2712-B07C-6A19-6FBBBBA4AE2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6D1F34A-D371-5AE1-D5FE-144F5AC725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B511DE-4159-CB29-8A90-F0CE4867EBD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05FD3C0-E2DE-CF6B-105B-1C7F09F868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7D84C02-E644-99AA-9C0E-49A5DB1A191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63A5FD8-1220-C2FC-299C-68F8FC2F96AA}"/>
              </a:ext>
            </a:extLst>
          </p:cNvPr>
          <p:cNvSpPr>
            <a:spLocks noGrp="1"/>
          </p:cNvSpPr>
          <p:nvPr>
            <p:ph type="dt" sz="half" idx="10"/>
          </p:nvPr>
        </p:nvSpPr>
        <p:spPr/>
        <p:txBody>
          <a:bodyPr/>
          <a:lstStyle/>
          <a:p>
            <a:fld id="{1078E6EE-8DB2-49B3-BB37-EF5C0B739C70}" type="datetime1">
              <a:rPr lang="en-US" smtClean="0"/>
              <a:t>2023-06-05</a:t>
            </a:fld>
            <a:endParaRPr lang="en-US"/>
          </a:p>
        </p:txBody>
      </p:sp>
      <p:sp>
        <p:nvSpPr>
          <p:cNvPr id="8" name="Footer Placeholder 7">
            <a:extLst>
              <a:ext uri="{FF2B5EF4-FFF2-40B4-BE49-F238E27FC236}">
                <a16:creationId xmlns:a16="http://schemas.microsoft.com/office/drawing/2014/main" id="{35E24345-077D-28FF-C46E-D838AE7F5A8D}"/>
              </a:ext>
            </a:extLst>
          </p:cNvPr>
          <p:cNvSpPr>
            <a:spLocks noGrp="1"/>
          </p:cNvSpPr>
          <p:nvPr>
            <p:ph type="ftr" sz="quarter" idx="11"/>
          </p:nvPr>
        </p:nvSpPr>
        <p:spPr/>
        <p:txBody>
          <a:bodyPr/>
          <a:lstStyle/>
          <a:p>
            <a:r>
              <a:rPr lang="en-US"/>
              <a:t>Abdallah Adas, Mohammad Zaied</a:t>
            </a:r>
          </a:p>
        </p:txBody>
      </p:sp>
      <p:sp>
        <p:nvSpPr>
          <p:cNvPr id="9" name="Slide Number Placeholder 8">
            <a:extLst>
              <a:ext uri="{FF2B5EF4-FFF2-40B4-BE49-F238E27FC236}">
                <a16:creationId xmlns:a16="http://schemas.microsoft.com/office/drawing/2014/main" id="{4ACBAB73-732F-E4C6-2BDB-BF9AE0E43178}"/>
              </a:ext>
            </a:extLst>
          </p:cNvPr>
          <p:cNvSpPr>
            <a:spLocks noGrp="1"/>
          </p:cNvSpPr>
          <p:nvPr>
            <p:ph type="sldNum" sz="quarter" idx="12"/>
          </p:nvPr>
        </p:nvSpPr>
        <p:spPr/>
        <p:txBody>
          <a:bodyPr/>
          <a:lstStyle/>
          <a:p>
            <a:fld id="{3A3D2D6B-C51C-46BA-8452-D1893334B00B}" type="slidenum">
              <a:rPr lang="en-US" smtClean="0"/>
              <a:t>‹#›</a:t>
            </a:fld>
            <a:endParaRPr lang="en-US"/>
          </a:p>
        </p:txBody>
      </p:sp>
    </p:spTree>
    <p:extLst>
      <p:ext uri="{BB962C8B-B14F-4D97-AF65-F5344CB8AC3E}">
        <p14:creationId xmlns:p14="http://schemas.microsoft.com/office/powerpoint/2010/main" val="2248755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31CA49-446D-E1B9-BD78-810A7957515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383A6C3-E6A9-9A34-9E1A-A24B3C06F06E}"/>
              </a:ext>
            </a:extLst>
          </p:cNvPr>
          <p:cNvSpPr>
            <a:spLocks noGrp="1"/>
          </p:cNvSpPr>
          <p:nvPr>
            <p:ph type="dt" sz="half" idx="10"/>
          </p:nvPr>
        </p:nvSpPr>
        <p:spPr/>
        <p:txBody>
          <a:bodyPr/>
          <a:lstStyle/>
          <a:p>
            <a:fld id="{6CD96659-5210-4C91-856D-32759BEDF837}" type="datetime1">
              <a:rPr lang="en-US" smtClean="0"/>
              <a:t>2023-06-05</a:t>
            </a:fld>
            <a:endParaRPr lang="en-US"/>
          </a:p>
        </p:txBody>
      </p:sp>
      <p:sp>
        <p:nvSpPr>
          <p:cNvPr id="4" name="Footer Placeholder 3">
            <a:extLst>
              <a:ext uri="{FF2B5EF4-FFF2-40B4-BE49-F238E27FC236}">
                <a16:creationId xmlns:a16="http://schemas.microsoft.com/office/drawing/2014/main" id="{82F99F39-7753-5C1F-9D76-DE6256A174C3}"/>
              </a:ext>
            </a:extLst>
          </p:cNvPr>
          <p:cNvSpPr>
            <a:spLocks noGrp="1"/>
          </p:cNvSpPr>
          <p:nvPr>
            <p:ph type="ftr" sz="quarter" idx="11"/>
          </p:nvPr>
        </p:nvSpPr>
        <p:spPr/>
        <p:txBody>
          <a:bodyPr/>
          <a:lstStyle/>
          <a:p>
            <a:r>
              <a:rPr lang="en-US"/>
              <a:t>Abdallah Adas, Mohammad Zaied</a:t>
            </a:r>
          </a:p>
        </p:txBody>
      </p:sp>
      <p:sp>
        <p:nvSpPr>
          <p:cNvPr id="5" name="Slide Number Placeholder 4">
            <a:extLst>
              <a:ext uri="{FF2B5EF4-FFF2-40B4-BE49-F238E27FC236}">
                <a16:creationId xmlns:a16="http://schemas.microsoft.com/office/drawing/2014/main" id="{C4D96C4E-54F7-83B2-003F-D984CF4D68F4}"/>
              </a:ext>
            </a:extLst>
          </p:cNvPr>
          <p:cNvSpPr>
            <a:spLocks noGrp="1"/>
          </p:cNvSpPr>
          <p:nvPr>
            <p:ph type="sldNum" sz="quarter" idx="12"/>
          </p:nvPr>
        </p:nvSpPr>
        <p:spPr/>
        <p:txBody>
          <a:bodyPr/>
          <a:lstStyle/>
          <a:p>
            <a:fld id="{3A3D2D6B-C51C-46BA-8452-D1893334B00B}" type="slidenum">
              <a:rPr lang="en-US" smtClean="0"/>
              <a:t>‹#›</a:t>
            </a:fld>
            <a:endParaRPr lang="en-US"/>
          </a:p>
        </p:txBody>
      </p:sp>
    </p:spTree>
    <p:extLst>
      <p:ext uri="{BB962C8B-B14F-4D97-AF65-F5344CB8AC3E}">
        <p14:creationId xmlns:p14="http://schemas.microsoft.com/office/powerpoint/2010/main" val="1008649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9EC9E3-D558-8229-402B-8C69460A6DE8}"/>
              </a:ext>
            </a:extLst>
          </p:cNvPr>
          <p:cNvSpPr>
            <a:spLocks noGrp="1"/>
          </p:cNvSpPr>
          <p:nvPr>
            <p:ph type="dt" sz="half" idx="10"/>
          </p:nvPr>
        </p:nvSpPr>
        <p:spPr/>
        <p:txBody>
          <a:bodyPr/>
          <a:lstStyle/>
          <a:p>
            <a:fld id="{C9839B2F-3513-4ECC-9742-2C688C0F9481}" type="datetime1">
              <a:rPr lang="en-US" smtClean="0"/>
              <a:t>2023-06-05</a:t>
            </a:fld>
            <a:endParaRPr lang="en-US"/>
          </a:p>
        </p:txBody>
      </p:sp>
      <p:sp>
        <p:nvSpPr>
          <p:cNvPr id="3" name="Footer Placeholder 2">
            <a:extLst>
              <a:ext uri="{FF2B5EF4-FFF2-40B4-BE49-F238E27FC236}">
                <a16:creationId xmlns:a16="http://schemas.microsoft.com/office/drawing/2014/main" id="{7D271185-2D7B-704C-C49C-3E3A0CC824FC}"/>
              </a:ext>
            </a:extLst>
          </p:cNvPr>
          <p:cNvSpPr>
            <a:spLocks noGrp="1"/>
          </p:cNvSpPr>
          <p:nvPr>
            <p:ph type="ftr" sz="quarter" idx="11"/>
          </p:nvPr>
        </p:nvSpPr>
        <p:spPr/>
        <p:txBody>
          <a:bodyPr/>
          <a:lstStyle/>
          <a:p>
            <a:r>
              <a:rPr lang="en-US"/>
              <a:t>Abdallah Adas, Mohammad Zaied</a:t>
            </a:r>
          </a:p>
        </p:txBody>
      </p:sp>
      <p:sp>
        <p:nvSpPr>
          <p:cNvPr id="4" name="Slide Number Placeholder 3">
            <a:extLst>
              <a:ext uri="{FF2B5EF4-FFF2-40B4-BE49-F238E27FC236}">
                <a16:creationId xmlns:a16="http://schemas.microsoft.com/office/drawing/2014/main" id="{929060AA-B9DB-ED20-B9FD-2686EE637E40}"/>
              </a:ext>
            </a:extLst>
          </p:cNvPr>
          <p:cNvSpPr>
            <a:spLocks noGrp="1"/>
          </p:cNvSpPr>
          <p:nvPr>
            <p:ph type="sldNum" sz="quarter" idx="12"/>
          </p:nvPr>
        </p:nvSpPr>
        <p:spPr/>
        <p:txBody>
          <a:bodyPr/>
          <a:lstStyle/>
          <a:p>
            <a:fld id="{3A3D2D6B-C51C-46BA-8452-D1893334B00B}" type="slidenum">
              <a:rPr lang="en-US" smtClean="0"/>
              <a:t>‹#›</a:t>
            </a:fld>
            <a:endParaRPr lang="en-US"/>
          </a:p>
        </p:txBody>
      </p:sp>
    </p:spTree>
    <p:extLst>
      <p:ext uri="{BB962C8B-B14F-4D97-AF65-F5344CB8AC3E}">
        <p14:creationId xmlns:p14="http://schemas.microsoft.com/office/powerpoint/2010/main" val="3381291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2CDEE-9EB5-8297-56E3-6ADD8B53D10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736EE6E-A391-BF48-57B5-8D61283340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35F9A63-C975-CE23-25B3-DB8E23179A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71EAB5-CA28-EBB8-52F6-ACB43012DACB}"/>
              </a:ext>
            </a:extLst>
          </p:cNvPr>
          <p:cNvSpPr>
            <a:spLocks noGrp="1"/>
          </p:cNvSpPr>
          <p:nvPr>
            <p:ph type="dt" sz="half" idx="10"/>
          </p:nvPr>
        </p:nvSpPr>
        <p:spPr/>
        <p:txBody>
          <a:bodyPr/>
          <a:lstStyle/>
          <a:p>
            <a:fld id="{249A298B-C92F-49BC-B0A9-B9208055A81E}" type="datetime1">
              <a:rPr lang="en-US" smtClean="0"/>
              <a:t>2023-06-05</a:t>
            </a:fld>
            <a:endParaRPr lang="en-US"/>
          </a:p>
        </p:txBody>
      </p:sp>
      <p:sp>
        <p:nvSpPr>
          <p:cNvPr id="6" name="Footer Placeholder 5">
            <a:extLst>
              <a:ext uri="{FF2B5EF4-FFF2-40B4-BE49-F238E27FC236}">
                <a16:creationId xmlns:a16="http://schemas.microsoft.com/office/drawing/2014/main" id="{C2F398D8-8679-5E9D-A7E7-63753261BC2D}"/>
              </a:ext>
            </a:extLst>
          </p:cNvPr>
          <p:cNvSpPr>
            <a:spLocks noGrp="1"/>
          </p:cNvSpPr>
          <p:nvPr>
            <p:ph type="ftr" sz="quarter" idx="11"/>
          </p:nvPr>
        </p:nvSpPr>
        <p:spPr/>
        <p:txBody>
          <a:bodyPr/>
          <a:lstStyle/>
          <a:p>
            <a:r>
              <a:rPr lang="en-US"/>
              <a:t>Abdallah Adas, Mohammad Zaied</a:t>
            </a:r>
          </a:p>
        </p:txBody>
      </p:sp>
      <p:sp>
        <p:nvSpPr>
          <p:cNvPr id="7" name="Slide Number Placeholder 6">
            <a:extLst>
              <a:ext uri="{FF2B5EF4-FFF2-40B4-BE49-F238E27FC236}">
                <a16:creationId xmlns:a16="http://schemas.microsoft.com/office/drawing/2014/main" id="{4F19A765-FE67-007B-24B6-F1E5F20EF50C}"/>
              </a:ext>
            </a:extLst>
          </p:cNvPr>
          <p:cNvSpPr>
            <a:spLocks noGrp="1"/>
          </p:cNvSpPr>
          <p:nvPr>
            <p:ph type="sldNum" sz="quarter" idx="12"/>
          </p:nvPr>
        </p:nvSpPr>
        <p:spPr/>
        <p:txBody>
          <a:bodyPr/>
          <a:lstStyle/>
          <a:p>
            <a:fld id="{3A3D2D6B-C51C-46BA-8452-D1893334B00B}" type="slidenum">
              <a:rPr lang="en-US" smtClean="0"/>
              <a:t>‹#›</a:t>
            </a:fld>
            <a:endParaRPr lang="en-US"/>
          </a:p>
        </p:txBody>
      </p:sp>
    </p:spTree>
    <p:extLst>
      <p:ext uri="{BB962C8B-B14F-4D97-AF65-F5344CB8AC3E}">
        <p14:creationId xmlns:p14="http://schemas.microsoft.com/office/powerpoint/2010/main" val="2251483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11A16-9864-9929-1EF2-DC9468A1FCE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AB97760-4F44-7A20-7E4C-3EC3162EC2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268981C-65D7-436F-77D4-D719DBF687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2F8AA5C-2C86-78DF-184D-CC4922A50338}"/>
              </a:ext>
            </a:extLst>
          </p:cNvPr>
          <p:cNvSpPr>
            <a:spLocks noGrp="1"/>
          </p:cNvSpPr>
          <p:nvPr>
            <p:ph type="dt" sz="half" idx="10"/>
          </p:nvPr>
        </p:nvSpPr>
        <p:spPr/>
        <p:txBody>
          <a:bodyPr/>
          <a:lstStyle/>
          <a:p>
            <a:fld id="{35F56173-57CA-4F12-B9E4-F781A3891691}" type="datetime1">
              <a:rPr lang="en-US" smtClean="0"/>
              <a:t>2023-06-05</a:t>
            </a:fld>
            <a:endParaRPr lang="en-US"/>
          </a:p>
        </p:txBody>
      </p:sp>
      <p:sp>
        <p:nvSpPr>
          <p:cNvPr id="6" name="Footer Placeholder 5">
            <a:extLst>
              <a:ext uri="{FF2B5EF4-FFF2-40B4-BE49-F238E27FC236}">
                <a16:creationId xmlns:a16="http://schemas.microsoft.com/office/drawing/2014/main" id="{01321768-7AF0-B73E-5F75-864C77A0ABA2}"/>
              </a:ext>
            </a:extLst>
          </p:cNvPr>
          <p:cNvSpPr>
            <a:spLocks noGrp="1"/>
          </p:cNvSpPr>
          <p:nvPr>
            <p:ph type="ftr" sz="quarter" idx="11"/>
          </p:nvPr>
        </p:nvSpPr>
        <p:spPr/>
        <p:txBody>
          <a:bodyPr/>
          <a:lstStyle/>
          <a:p>
            <a:r>
              <a:rPr lang="en-US"/>
              <a:t>Abdallah Adas, Mohammad Zaied</a:t>
            </a:r>
          </a:p>
        </p:txBody>
      </p:sp>
      <p:sp>
        <p:nvSpPr>
          <p:cNvPr id="7" name="Slide Number Placeholder 6">
            <a:extLst>
              <a:ext uri="{FF2B5EF4-FFF2-40B4-BE49-F238E27FC236}">
                <a16:creationId xmlns:a16="http://schemas.microsoft.com/office/drawing/2014/main" id="{A3474765-708A-3F1E-7760-D84F4235D370}"/>
              </a:ext>
            </a:extLst>
          </p:cNvPr>
          <p:cNvSpPr>
            <a:spLocks noGrp="1"/>
          </p:cNvSpPr>
          <p:nvPr>
            <p:ph type="sldNum" sz="quarter" idx="12"/>
          </p:nvPr>
        </p:nvSpPr>
        <p:spPr/>
        <p:txBody>
          <a:bodyPr/>
          <a:lstStyle/>
          <a:p>
            <a:fld id="{3A3D2D6B-C51C-46BA-8452-D1893334B00B}" type="slidenum">
              <a:rPr lang="en-US" smtClean="0"/>
              <a:t>‹#›</a:t>
            </a:fld>
            <a:endParaRPr lang="en-US"/>
          </a:p>
        </p:txBody>
      </p:sp>
    </p:spTree>
    <p:extLst>
      <p:ext uri="{BB962C8B-B14F-4D97-AF65-F5344CB8AC3E}">
        <p14:creationId xmlns:p14="http://schemas.microsoft.com/office/powerpoint/2010/main" val="25567964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C6A44AB-CDF0-26FB-670C-C1F2ECB471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8EF5CD5-BD20-CF36-9271-145B98A717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06AB6E-AA8F-A3B0-9C3B-B774E7034B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93E0D7-AE3C-4716-95D4-8AE36E9D2092}" type="datetime1">
              <a:rPr lang="en-US" smtClean="0"/>
              <a:t>2023-06-05</a:t>
            </a:fld>
            <a:endParaRPr lang="en-US"/>
          </a:p>
        </p:txBody>
      </p:sp>
      <p:sp>
        <p:nvSpPr>
          <p:cNvPr id="5" name="Footer Placeholder 4">
            <a:extLst>
              <a:ext uri="{FF2B5EF4-FFF2-40B4-BE49-F238E27FC236}">
                <a16:creationId xmlns:a16="http://schemas.microsoft.com/office/drawing/2014/main" id="{EA909D4E-F785-82A6-E04C-7170A1A48DA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Abdallah Adas, Mohammad Zaied</a:t>
            </a:r>
          </a:p>
        </p:txBody>
      </p:sp>
      <p:sp>
        <p:nvSpPr>
          <p:cNvPr id="6" name="Slide Number Placeholder 5">
            <a:extLst>
              <a:ext uri="{FF2B5EF4-FFF2-40B4-BE49-F238E27FC236}">
                <a16:creationId xmlns:a16="http://schemas.microsoft.com/office/drawing/2014/main" id="{0D2AA604-4AE5-A30C-AE43-48F25E4D1A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3D2D6B-C51C-46BA-8452-D1893334B00B}" type="slidenum">
              <a:rPr lang="en-US" smtClean="0"/>
              <a:t>‹#›</a:t>
            </a:fld>
            <a:endParaRPr lang="en-US"/>
          </a:p>
        </p:txBody>
      </p:sp>
    </p:spTree>
    <p:extLst>
      <p:ext uri="{BB962C8B-B14F-4D97-AF65-F5344CB8AC3E}">
        <p14:creationId xmlns:p14="http://schemas.microsoft.com/office/powerpoint/2010/main" val="36409889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g"/><Relationship Id="rId7" Type="http://schemas.openxmlformats.org/officeDocument/2006/relationships/image" Target="../media/image12.jp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78E78-E344-EC44-5DAD-5BA19C340B9B}"/>
              </a:ext>
            </a:extLst>
          </p:cNvPr>
          <p:cNvSpPr>
            <a:spLocks noGrp="1"/>
          </p:cNvSpPr>
          <p:nvPr>
            <p:ph type="ctrTitle"/>
          </p:nvPr>
        </p:nvSpPr>
        <p:spPr>
          <a:xfrm>
            <a:off x="200025" y="371475"/>
            <a:ext cx="11830050" cy="3138488"/>
          </a:xfrm>
        </p:spPr>
        <p:txBody>
          <a:bodyPr>
            <a:normAutofit/>
          </a:bodyPr>
          <a:lstStyle/>
          <a:p>
            <a:r>
              <a:rPr lang="en-US" sz="7000" dirty="0"/>
              <a:t>Graduation Project 2</a:t>
            </a:r>
            <a:br>
              <a:rPr lang="en-US" sz="7000" dirty="0"/>
            </a:br>
            <a:r>
              <a:rPr lang="en-US" sz="7000" dirty="0"/>
              <a:t>Self-driving Car</a:t>
            </a:r>
          </a:p>
        </p:txBody>
      </p:sp>
      <p:sp>
        <p:nvSpPr>
          <p:cNvPr id="3" name="Subtitle 2">
            <a:extLst>
              <a:ext uri="{FF2B5EF4-FFF2-40B4-BE49-F238E27FC236}">
                <a16:creationId xmlns:a16="http://schemas.microsoft.com/office/drawing/2014/main" id="{BB3AB929-05C9-C2D2-062A-BE27419946EA}"/>
              </a:ext>
            </a:extLst>
          </p:cNvPr>
          <p:cNvSpPr>
            <a:spLocks noGrp="1"/>
          </p:cNvSpPr>
          <p:nvPr>
            <p:ph type="subTitle" idx="1"/>
          </p:nvPr>
        </p:nvSpPr>
        <p:spPr>
          <a:xfrm>
            <a:off x="1524000" y="5045076"/>
            <a:ext cx="9144000" cy="1655762"/>
          </a:xfrm>
        </p:spPr>
        <p:txBody>
          <a:bodyPr>
            <a:normAutofit/>
          </a:bodyPr>
          <a:lstStyle/>
          <a:p>
            <a:pPr algn="l"/>
            <a:r>
              <a:rPr lang="en-US" dirty="0"/>
              <a:t>Students Names:				Supervisor Name:</a:t>
            </a:r>
            <a:endParaRPr lang="ar-SA" dirty="0"/>
          </a:p>
          <a:p>
            <a:pPr algn="l"/>
            <a:r>
              <a:rPr lang="en-US" dirty="0"/>
              <a:t>1-Abdallah </a:t>
            </a:r>
            <a:r>
              <a:rPr lang="en-US" dirty="0" err="1"/>
              <a:t>Adas</a:t>
            </a:r>
            <a:r>
              <a:rPr lang="en-US" dirty="0"/>
              <a:t>				Dr. Suleiman Abu </a:t>
            </a:r>
            <a:r>
              <a:rPr lang="en-US" dirty="0" err="1"/>
              <a:t>Kharmeh</a:t>
            </a:r>
            <a:endParaRPr lang="en-US" dirty="0"/>
          </a:p>
          <a:p>
            <a:pPr algn="l"/>
            <a:r>
              <a:rPr lang="en-US" dirty="0"/>
              <a:t>2-Mohammad </a:t>
            </a:r>
            <a:r>
              <a:rPr lang="en-US" dirty="0" err="1"/>
              <a:t>Zaied</a:t>
            </a:r>
            <a:endParaRPr lang="en-US" dirty="0"/>
          </a:p>
        </p:txBody>
      </p:sp>
    </p:spTree>
    <p:extLst>
      <p:ext uri="{BB962C8B-B14F-4D97-AF65-F5344CB8AC3E}">
        <p14:creationId xmlns:p14="http://schemas.microsoft.com/office/powerpoint/2010/main" val="20747404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20A38-63A2-8F79-CF86-95B1D996FC1F}"/>
              </a:ext>
            </a:extLst>
          </p:cNvPr>
          <p:cNvSpPr>
            <a:spLocks noGrp="1"/>
          </p:cNvSpPr>
          <p:nvPr>
            <p:ph type="title"/>
          </p:nvPr>
        </p:nvSpPr>
        <p:spPr/>
        <p:txBody>
          <a:bodyPr/>
          <a:lstStyle/>
          <a:p>
            <a:r>
              <a:rPr lang="en-US" dirty="0"/>
              <a:t>Capabilities of our car</a:t>
            </a:r>
          </a:p>
        </p:txBody>
      </p:sp>
      <p:sp>
        <p:nvSpPr>
          <p:cNvPr id="3" name="Content Placeholder 2">
            <a:extLst>
              <a:ext uri="{FF2B5EF4-FFF2-40B4-BE49-F238E27FC236}">
                <a16:creationId xmlns:a16="http://schemas.microsoft.com/office/drawing/2014/main" id="{C5819905-1B2E-0C06-75C2-E7F55F83F4B7}"/>
              </a:ext>
            </a:extLst>
          </p:cNvPr>
          <p:cNvSpPr>
            <a:spLocks noGrp="1"/>
          </p:cNvSpPr>
          <p:nvPr>
            <p:ph idx="1"/>
          </p:nvPr>
        </p:nvSpPr>
        <p:spPr/>
        <p:txBody>
          <a:bodyPr/>
          <a:lstStyle/>
          <a:p>
            <a:r>
              <a:rPr lang="en-US" dirty="0"/>
              <a:t>Able to recognize some traffic signs and apply their own traffic laws.</a:t>
            </a:r>
          </a:p>
          <a:p>
            <a:pPr marL="0" indent="0">
              <a:buNone/>
            </a:pPr>
            <a:r>
              <a:rPr lang="en-US" dirty="0"/>
              <a:t>	Turn left 	Stop sign	Red Traffic light	 Green Traffic light</a:t>
            </a:r>
          </a:p>
        </p:txBody>
      </p:sp>
      <p:pic>
        <p:nvPicPr>
          <p:cNvPr id="6" name="Picture 5">
            <a:extLst>
              <a:ext uri="{FF2B5EF4-FFF2-40B4-BE49-F238E27FC236}">
                <a16:creationId xmlns:a16="http://schemas.microsoft.com/office/drawing/2014/main" id="{BD3684AC-BAE4-4C19-B94E-8F3501531706}"/>
              </a:ext>
            </a:extLst>
          </p:cNvPr>
          <p:cNvPicPr>
            <a:picLocks noChangeAspect="1"/>
          </p:cNvPicPr>
          <p:nvPr/>
        </p:nvPicPr>
        <p:blipFill rotWithShape="1">
          <a:blip r:embed="rId2">
            <a:extLst>
              <a:ext uri="{28A0092B-C50C-407E-A947-70E740481C1C}">
                <a14:useLocalDpi xmlns:a14="http://schemas.microsoft.com/office/drawing/2010/main" val="0"/>
              </a:ext>
            </a:extLst>
          </a:blip>
          <a:srcRect t="12682" b="22418"/>
          <a:stretch/>
        </p:blipFill>
        <p:spPr>
          <a:xfrm>
            <a:off x="3042811" y="2996640"/>
            <a:ext cx="6106377" cy="3406588"/>
          </a:xfrm>
          <a:prstGeom prst="rect">
            <a:avLst/>
          </a:prstGeom>
        </p:spPr>
      </p:pic>
      <p:sp>
        <p:nvSpPr>
          <p:cNvPr id="7" name="Date Placeholder 6">
            <a:extLst>
              <a:ext uri="{FF2B5EF4-FFF2-40B4-BE49-F238E27FC236}">
                <a16:creationId xmlns:a16="http://schemas.microsoft.com/office/drawing/2014/main" id="{00A512D4-B2C8-5341-E424-E7F784C37878}"/>
              </a:ext>
            </a:extLst>
          </p:cNvPr>
          <p:cNvSpPr>
            <a:spLocks noGrp="1"/>
          </p:cNvSpPr>
          <p:nvPr>
            <p:ph type="dt" sz="half" idx="10"/>
          </p:nvPr>
        </p:nvSpPr>
        <p:spPr/>
        <p:txBody>
          <a:bodyPr/>
          <a:lstStyle/>
          <a:p>
            <a:fld id="{9979D18E-6BCC-4225-B7BC-3DDB58C8C2E0}" type="datetime1">
              <a:rPr lang="en-US" smtClean="0"/>
              <a:t>2023-06-05</a:t>
            </a:fld>
            <a:endParaRPr lang="en-US"/>
          </a:p>
        </p:txBody>
      </p:sp>
      <p:sp>
        <p:nvSpPr>
          <p:cNvPr id="8" name="Footer Placeholder 7">
            <a:extLst>
              <a:ext uri="{FF2B5EF4-FFF2-40B4-BE49-F238E27FC236}">
                <a16:creationId xmlns:a16="http://schemas.microsoft.com/office/drawing/2014/main" id="{3D33E88D-40E6-0434-4332-3EE6754A1696}"/>
              </a:ext>
            </a:extLst>
          </p:cNvPr>
          <p:cNvSpPr>
            <a:spLocks noGrp="1"/>
          </p:cNvSpPr>
          <p:nvPr>
            <p:ph type="ftr" sz="quarter" idx="11"/>
          </p:nvPr>
        </p:nvSpPr>
        <p:spPr/>
        <p:txBody>
          <a:bodyPr/>
          <a:lstStyle/>
          <a:p>
            <a:r>
              <a:rPr lang="en-US"/>
              <a:t>Abdallah Adas, Mohammad Zaied</a:t>
            </a:r>
          </a:p>
        </p:txBody>
      </p:sp>
      <p:sp>
        <p:nvSpPr>
          <p:cNvPr id="9" name="Slide Number Placeholder 8">
            <a:extLst>
              <a:ext uri="{FF2B5EF4-FFF2-40B4-BE49-F238E27FC236}">
                <a16:creationId xmlns:a16="http://schemas.microsoft.com/office/drawing/2014/main" id="{19FA8946-FD63-6FB4-A49C-04A0CBD8ED6D}"/>
              </a:ext>
            </a:extLst>
          </p:cNvPr>
          <p:cNvSpPr>
            <a:spLocks noGrp="1"/>
          </p:cNvSpPr>
          <p:nvPr>
            <p:ph type="sldNum" sz="quarter" idx="12"/>
          </p:nvPr>
        </p:nvSpPr>
        <p:spPr/>
        <p:txBody>
          <a:bodyPr/>
          <a:lstStyle/>
          <a:p>
            <a:fld id="{3A3D2D6B-C51C-46BA-8452-D1893334B00B}" type="slidenum">
              <a:rPr lang="en-US" smtClean="0"/>
              <a:t>10</a:t>
            </a:fld>
            <a:endParaRPr lang="en-US"/>
          </a:p>
        </p:txBody>
      </p:sp>
    </p:spTree>
    <p:extLst>
      <p:ext uri="{BB962C8B-B14F-4D97-AF65-F5344CB8AC3E}">
        <p14:creationId xmlns:p14="http://schemas.microsoft.com/office/powerpoint/2010/main" val="2454102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20A38-63A2-8F79-CF86-95B1D996FC1F}"/>
              </a:ext>
            </a:extLst>
          </p:cNvPr>
          <p:cNvSpPr>
            <a:spLocks noGrp="1"/>
          </p:cNvSpPr>
          <p:nvPr>
            <p:ph type="title"/>
          </p:nvPr>
        </p:nvSpPr>
        <p:spPr/>
        <p:txBody>
          <a:bodyPr/>
          <a:lstStyle/>
          <a:p>
            <a:r>
              <a:rPr lang="en-US" dirty="0"/>
              <a:t>Capabilities of our car</a:t>
            </a:r>
          </a:p>
        </p:txBody>
      </p:sp>
      <p:sp>
        <p:nvSpPr>
          <p:cNvPr id="3" name="Content Placeholder 2">
            <a:extLst>
              <a:ext uri="{FF2B5EF4-FFF2-40B4-BE49-F238E27FC236}">
                <a16:creationId xmlns:a16="http://schemas.microsoft.com/office/drawing/2014/main" id="{C5819905-1B2E-0C06-75C2-E7F55F83F4B7}"/>
              </a:ext>
            </a:extLst>
          </p:cNvPr>
          <p:cNvSpPr>
            <a:spLocks noGrp="1"/>
          </p:cNvSpPr>
          <p:nvPr>
            <p:ph idx="1"/>
          </p:nvPr>
        </p:nvSpPr>
        <p:spPr/>
        <p:txBody>
          <a:bodyPr/>
          <a:lstStyle/>
          <a:p>
            <a:r>
              <a:rPr lang="en-US" dirty="0"/>
              <a:t>Able to avoid obstacles and avoid collisions</a:t>
            </a:r>
          </a:p>
        </p:txBody>
      </p:sp>
      <p:pic>
        <p:nvPicPr>
          <p:cNvPr id="6" name="Picture 5">
            <a:extLst>
              <a:ext uri="{FF2B5EF4-FFF2-40B4-BE49-F238E27FC236}">
                <a16:creationId xmlns:a16="http://schemas.microsoft.com/office/drawing/2014/main" id="{4823D3FA-10C3-215F-AF95-372D64D625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8833" y="2427024"/>
            <a:ext cx="6214334" cy="3976203"/>
          </a:xfrm>
          <a:prstGeom prst="rect">
            <a:avLst/>
          </a:prstGeom>
        </p:spPr>
      </p:pic>
      <p:sp>
        <p:nvSpPr>
          <p:cNvPr id="7" name="Date Placeholder 6">
            <a:extLst>
              <a:ext uri="{FF2B5EF4-FFF2-40B4-BE49-F238E27FC236}">
                <a16:creationId xmlns:a16="http://schemas.microsoft.com/office/drawing/2014/main" id="{FE5C4930-379A-DC33-E6D6-FDDE56FF8DEE}"/>
              </a:ext>
            </a:extLst>
          </p:cNvPr>
          <p:cNvSpPr>
            <a:spLocks noGrp="1"/>
          </p:cNvSpPr>
          <p:nvPr>
            <p:ph type="dt" sz="half" idx="10"/>
          </p:nvPr>
        </p:nvSpPr>
        <p:spPr/>
        <p:txBody>
          <a:bodyPr/>
          <a:lstStyle/>
          <a:p>
            <a:fld id="{CA399EAD-3791-4927-B3D3-159EB9CB9086}" type="datetime1">
              <a:rPr lang="en-US" smtClean="0"/>
              <a:t>2023-06-05</a:t>
            </a:fld>
            <a:endParaRPr lang="en-US"/>
          </a:p>
        </p:txBody>
      </p:sp>
      <p:sp>
        <p:nvSpPr>
          <p:cNvPr id="8" name="Footer Placeholder 7">
            <a:extLst>
              <a:ext uri="{FF2B5EF4-FFF2-40B4-BE49-F238E27FC236}">
                <a16:creationId xmlns:a16="http://schemas.microsoft.com/office/drawing/2014/main" id="{E7B6C838-F93E-6DFE-DA23-9E86FA35BB5B}"/>
              </a:ext>
            </a:extLst>
          </p:cNvPr>
          <p:cNvSpPr>
            <a:spLocks noGrp="1"/>
          </p:cNvSpPr>
          <p:nvPr>
            <p:ph type="ftr" sz="quarter" idx="11"/>
          </p:nvPr>
        </p:nvSpPr>
        <p:spPr/>
        <p:txBody>
          <a:bodyPr/>
          <a:lstStyle/>
          <a:p>
            <a:r>
              <a:rPr lang="en-US"/>
              <a:t>Abdallah Adas, Mohammad Zaied</a:t>
            </a:r>
          </a:p>
        </p:txBody>
      </p:sp>
      <p:sp>
        <p:nvSpPr>
          <p:cNvPr id="9" name="Slide Number Placeholder 8">
            <a:extLst>
              <a:ext uri="{FF2B5EF4-FFF2-40B4-BE49-F238E27FC236}">
                <a16:creationId xmlns:a16="http://schemas.microsoft.com/office/drawing/2014/main" id="{2C62FE8E-3FA1-3589-F5E0-FACD14112735}"/>
              </a:ext>
            </a:extLst>
          </p:cNvPr>
          <p:cNvSpPr>
            <a:spLocks noGrp="1"/>
          </p:cNvSpPr>
          <p:nvPr>
            <p:ph type="sldNum" sz="quarter" idx="12"/>
          </p:nvPr>
        </p:nvSpPr>
        <p:spPr/>
        <p:txBody>
          <a:bodyPr/>
          <a:lstStyle/>
          <a:p>
            <a:fld id="{3A3D2D6B-C51C-46BA-8452-D1893334B00B}" type="slidenum">
              <a:rPr lang="en-US" smtClean="0"/>
              <a:t>11</a:t>
            </a:fld>
            <a:endParaRPr lang="en-US"/>
          </a:p>
        </p:txBody>
      </p:sp>
    </p:spTree>
    <p:extLst>
      <p:ext uri="{BB962C8B-B14F-4D97-AF65-F5344CB8AC3E}">
        <p14:creationId xmlns:p14="http://schemas.microsoft.com/office/powerpoint/2010/main" val="89586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6175083-400C-DBB7-B5A8-89718CA5159B}"/>
              </a:ext>
            </a:extLst>
          </p:cNvPr>
          <p:cNvSpPr>
            <a:spLocks noGrp="1"/>
          </p:cNvSpPr>
          <p:nvPr>
            <p:ph type="title"/>
          </p:nvPr>
        </p:nvSpPr>
        <p:spPr/>
        <p:txBody>
          <a:bodyPr/>
          <a:lstStyle/>
          <a:p>
            <a:r>
              <a:rPr lang="en-US" sz="6000" dirty="0"/>
              <a:t>Self-driving Car</a:t>
            </a:r>
            <a:endParaRPr lang="en-US" dirty="0"/>
          </a:p>
        </p:txBody>
      </p:sp>
      <p:sp>
        <p:nvSpPr>
          <p:cNvPr id="10" name="Text Placeholder 9">
            <a:extLst>
              <a:ext uri="{FF2B5EF4-FFF2-40B4-BE49-F238E27FC236}">
                <a16:creationId xmlns:a16="http://schemas.microsoft.com/office/drawing/2014/main" id="{06027C33-7542-B301-85CB-DDAC59620500}"/>
              </a:ext>
            </a:extLst>
          </p:cNvPr>
          <p:cNvSpPr>
            <a:spLocks noGrp="1"/>
          </p:cNvSpPr>
          <p:nvPr>
            <p:ph type="body" idx="1"/>
          </p:nvPr>
        </p:nvSpPr>
        <p:spPr/>
        <p:txBody>
          <a:bodyPr/>
          <a:lstStyle/>
          <a:p>
            <a:r>
              <a:rPr lang="en-US" dirty="0"/>
              <a:t>Hardware and software tools</a:t>
            </a:r>
          </a:p>
        </p:txBody>
      </p:sp>
      <p:sp>
        <p:nvSpPr>
          <p:cNvPr id="4" name="Date Placeholder 3">
            <a:extLst>
              <a:ext uri="{FF2B5EF4-FFF2-40B4-BE49-F238E27FC236}">
                <a16:creationId xmlns:a16="http://schemas.microsoft.com/office/drawing/2014/main" id="{94C81D74-DCF2-C1E6-D566-A2FC9C54D419}"/>
              </a:ext>
            </a:extLst>
          </p:cNvPr>
          <p:cNvSpPr>
            <a:spLocks noGrp="1"/>
          </p:cNvSpPr>
          <p:nvPr>
            <p:ph type="dt" sz="half" idx="10"/>
          </p:nvPr>
        </p:nvSpPr>
        <p:spPr/>
        <p:txBody>
          <a:bodyPr/>
          <a:lstStyle/>
          <a:p>
            <a:fld id="{5726489A-746C-491F-B2E7-B3D7887D33E0}" type="datetime1">
              <a:rPr lang="en-US" smtClean="0"/>
              <a:t>2023-06-05</a:t>
            </a:fld>
            <a:endParaRPr lang="en-US" dirty="0"/>
          </a:p>
        </p:txBody>
      </p:sp>
      <p:sp>
        <p:nvSpPr>
          <p:cNvPr id="5" name="Footer Placeholder 4">
            <a:extLst>
              <a:ext uri="{FF2B5EF4-FFF2-40B4-BE49-F238E27FC236}">
                <a16:creationId xmlns:a16="http://schemas.microsoft.com/office/drawing/2014/main" id="{CBDAA003-4A94-0513-C33A-6ACA4F48FA5B}"/>
              </a:ext>
            </a:extLst>
          </p:cNvPr>
          <p:cNvSpPr>
            <a:spLocks noGrp="1"/>
          </p:cNvSpPr>
          <p:nvPr>
            <p:ph type="ftr" sz="quarter" idx="11"/>
          </p:nvPr>
        </p:nvSpPr>
        <p:spPr/>
        <p:txBody>
          <a:bodyPr/>
          <a:lstStyle/>
          <a:p>
            <a:r>
              <a:rPr lang="en-US" dirty="0"/>
              <a:t>Abdallah </a:t>
            </a:r>
            <a:r>
              <a:rPr lang="en-US" dirty="0" err="1"/>
              <a:t>Adas</a:t>
            </a:r>
            <a:r>
              <a:rPr lang="en-US" dirty="0"/>
              <a:t>, Mohammad </a:t>
            </a:r>
            <a:r>
              <a:rPr lang="en-US" dirty="0" err="1"/>
              <a:t>Zaied</a:t>
            </a:r>
            <a:endParaRPr lang="en-US" dirty="0"/>
          </a:p>
        </p:txBody>
      </p:sp>
      <p:sp>
        <p:nvSpPr>
          <p:cNvPr id="6" name="Slide Number Placeholder 5">
            <a:extLst>
              <a:ext uri="{FF2B5EF4-FFF2-40B4-BE49-F238E27FC236}">
                <a16:creationId xmlns:a16="http://schemas.microsoft.com/office/drawing/2014/main" id="{0BE4F8B6-B282-ECB0-95FF-F415CE4E3C8C}"/>
              </a:ext>
            </a:extLst>
          </p:cNvPr>
          <p:cNvSpPr>
            <a:spLocks noGrp="1"/>
          </p:cNvSpPr>
          <p:nvPr>
            <p:ph type="sldNum" sz="quarter" idx="12"/>
          </p:nvPr>
        </p:nvSpPr>
        <p:spPr/>
        <p:txBody>
          <a:bodyPr/>
          <a:lstStyle/>
          <a:p>
            <a:fld id="{3C315AEC-AA24-4318-8899-E123E9B00A77}" type="slidenum">
              <a:rPr lang="en-US" smtClean="0"/>
              <a:t>12</a:t>
            </a:fld>
            <a:endParaRPr lang="en-US" dirty="0"/>
          </a:p>
        </p:txBody>
      </p:sp>
    </p:spTree>
    <p:extLst>
      <p:ext uri="{BB962C8B-B14F-4D97-AF65-F5344CB8AC3E}">
        <p14:creationId xmlns:p14="http://schemas.microsoft.com/office/powerpoint/2010/main" val="15918946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20A38-63A2-8F79-CF86-95B1D996FC1F}"/>
              </a:ext>
            </a:extLst>
          </p:cNvPr>
          <p:cNvSpPr>
            <a:spLocks noGrp="1"/>
          </p:cNvSpPr>
          <p:nvPr>
            <p:ph type="title"/>
          </p:nvPr>
        </p:nvSpPr>
        <p:spPr/>
        <p:txBody>
          <a:bodyPr/>
          <a:lstStyle/>
          <a:p>
            <a:r>
              <a:rPr lang="en-US" dirty="0"/>
              <a:t>Hardware components</a:t>
            </a:r>
          </a:p>
        </p:txBody>
      </p:sp>
      <p:pic>
        <p:nvPicPr>
          <p:cNvPr id="5" name="Picture 4">
            <a:extLst>
              <a:ext uri="{FF2B5EF4-FFF2-40B4-BE49-F238E27FC236}">
                <a16:creationId xmlns:a16="http://schemas.microsoft.com/office/drawing/2014/main" id="{0434CC02-ECFF-6C75-3EDC-1283BAFE08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75245" y="1690688"/>
            <a:ext cx="2066682" cy="2111028"/>
          </a:xfrm>
          <a:prstGeom prst="rect">
            <a:avLst/>
          </a:prstGeom>
        </p:spPr>
      </p:pic>
      <p:pic>
        <p:nvPicPr>
          <p:cNvPr id="8" name="Picture 7">
            <a:extLst>
              <a:ext uri="{FF2B5EF4-FFF2-40B4-BE49-F238E27FC236}">
                <a16:creationId xmlns:a16="http://schemas.microsoft.com/office/drawing/2014/main" id="{8A3508EE-E708-B5B5-EFB0-9CE7A73F9B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0761" y="4001294"/>
            <a:ext cx="1789012" cy="1789012"/>
          </a:xfrm>
          <a:prstGeom prst="rect">
            <a:avLst/>
          </a:prstGeom>
        </p:spPr>
      </p:pic>
      <p:pic>
        <p:nvPicPr>
          <p:cNvPr id="10" name="Picture 9">
            <a:extLst>
              <a:ext uri="{FF2B5EF4-FFF2-40B4-BE49-F238E27FC236}">
                <a16:creationId xmlns:a16="http://schemas.microsoft.com/office/drawing/2014/main" id="{AF530056-834D-12C9-F979-BDE6747552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82766" y="4001294"/>
            <a:ext cx="2135202" cy="1366530"/>
          </a:xfrm>
          <a:prstGeom prst="rect">
            <a:avLst/>
          </a:prstGeom>
        </p:spPr>
      </p:pic>
      <p:pic>
        <p:nvPicPr>
          <p:cNvPr id="12" name="Picture 11">
            <a:extLst>
              <a:ext uri="{FF2B5EF4-FFF2-40B4-BE49-F238E27FC236}">
                <a16:creationId xmlns:a16="http://schemas.microsoft.com/office/drawing/2014/main" id="{091CBBAC-DB13-D2E4-488F-006EB2833F2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68141" y="1776705"/>
            <a:ext cx="1581632" cy="1366530"/>
          </a:xfrm>
          <a:prstGeom prst="rect">
            <a:avLst/>
          </a:prstGeom>
        </p:spPr>
      </p:pic>
      <p:pic>
        <p:nvPicPr>
          <p:cNvPr id="14" name="Picture 13">
            <a:extLst>
              <a:ext uri="{FF2B5EF4-FFF2-40B4-BE49-F238E27FC236}">
                <a16:creationId xmlns:a16="http://schemas.microsoft.com/office/drawing/2014/main" id="{7AB6A23F-F6F5-FCD3-5AF6-83AA914A592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82766" y="1818972"/>
            <a:ext cx="2497248" cy="1476498"/>
          </a:xfrm>
          <a:prstGeom prst="rect">
            <a:avLst/>
          </a:prstGeom>
        </p:spPr>
      </p:pic>
      <p:pic>
        <p:nvPicPr>
          <p:cNvPr id="16" name="Picture 15">
            <a:extLst>
              <a:ext uri="{FF2B5EF4-FFF2-40B4-BE49-F238E27FC236}">
                <a16:creationId xmlns:a16="http://schemas.microsoft.com/office/drawing/2014/main" id="{3249BE7B-B27F-D806-2C75-47005FEF40C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3606" y="1601509"/>
            <a:ext cx="3819147" cy="2247523"/>
          </a:xfrm>
          <a:prstGeom prst="rect">
            <a:avLst/>
          </a:prstGeom>
        </p:spPr>
      </p:pic>
      <p:pic>
        <p:nvPicPr>
          <p:cNvPr id="18" name="Picture 17">
            <a:extLst>
              <a:ext uri="{FF2B5EF4-FFF2-40B4-BE49-F238E27FC236}">
                <a16:creationId xmlns:a16="http://schemas.microsoft.com/office/drawing/2014/main" id="{CBA3F348-8325-0A98-A96B-22392C1B6D9E}"/>
              </a:ext>
            </a:extLst>
          </p:cNvPr>
          <p:cNvPicPr>
            <a:picLocks noChangeAspect="1"/>
          </p:cNvPicPr>
          <p:nvPr/>
        </p:nvPicPr>
        <p:blipFill>
          <a:blip r:embed="rId8"/>
          <a:stretch>
            <a:fillRect/>
          </a:stretch>
        </p:blipFill>
        <p:spPr>
          <a:xfrm>
            <a:off x="1050973" y="4001294"/>
            <a:ext cx="3819148" cy="2641140"/>
          </a:xfrm>
          <a:prstGeom prst="rect">
            <a:avLst/>
          </a:prstGeom>
        </p:spPr>
      </p:pic>
      <p:sp>
        <p:nvSpPr>
          <p:cNvPr id="19" name="TextBox 18">
            <a:extLst>
              <a:ext uri="{FF2B5EF4-FFF2-40B4-BE49-F238E27FC236}">
                <a16:creationId xmlns:a16="http://schemas.microsoft.com/office/drawing/2014/main" id="{5736D20A-5A6D-7FF7-1024-9FF9846556C0}"/>
              </a:ext>
            </a:extLst>
          </p:cNvPr>
          <p:cNvSpPr txBox="1"/>
          <p:nvPr/>
        </p:nvSpPr>
        <p:spPr>
          <a:xfrm>
            <a:off x="0" y="3343205"/>
            <a:ext cx="1533946" cy="369332"/>
          </a:xfrm>
          <a:prstGeom prst="rect">
            <a:avLst/>
          </a:prstGeom>
          <a:noFill/>
        </p:spPr>
        <p:txBody>
          <a:bodyPr wrap="none" rtlCol="0">
            <a:spAutoFit/>
          </a:bodyPr>
          <a:lstStyle/>
          <a:p>
            <a:r>
              <a:rPr lang="en-US" dirty="0"/>
              <a:t>Raspberry PI 4</a:t>
            </a:r>
          </a:p>
        </p:txBody>
      </p:sp>
      <p:sp>
        <p:nvSpPr>
          <p:cNvPr id="20" name="TextBox 19">
            <a:extLst>
              <a:ext uri="{FF2B5EF4-FFF2-40B4-BE49-F238E27FC236}">
                <a16:creationId xmlns:a16="http://schemas.microsoft.com/office/drawing/2014/main" id="{A494C7B8-941E-FF66-3733-82EA8714C862}"/>
              </a:ext>
            </a:extLst>
          </p:cNvPr>
          <p:cNvSpPr txBox="1"/>
          <p:nvPr/>
        </p:nvSpPr>
        <p:spPr>
          <a:xfrm>
            <a:off x="48635" y="5501549"/>
            <a:ext cx="1436675" cy="369332"/>
          </a:xfrm>
          <a:prstGeom prst="rect">
            <a:avLst/>
          </a:prstGeom>
          <a:noFill/>
        </p:spPr>
        <p:txBody>
          <a:bodyPr wrap="none" rtlCol="0">
            <a:spAutoFit/>
          </a:bodyPr>
          <a:lstStyle/>
          <a:p>
            <a:r>
              <a:rPr lang="en-US" dirty="0"/>
              <a:t>Arduino UNO</a:t>
            </a:r>
          </a:p>
        </p:txBody>
      </p:sp>
      <p:sp>
        <p:nvSpPr>
          <p:cNvPr id="23" name="TextBox 22">
            <a:extLst>
              <a:ext uri="{FF2B5EF4-FFF2-40B4-BE49-F238E27FC236}">
                <a16:creationId xmlns:a16="http://schemas.microsoft.com/office/drawing/2014/main" id="{5B52ED3D-35F4-1847-8290-0BF48193B67D}"/>
              </a:ext>
            </a:extLst>
          </p:cNvPr>
          <p:cNvSpPr txBox="1"/>
          <p:nvPr/>
        </p:nvSpPr>
        <p:spPr>
          <a:xfrm>
            <a:off x="3727840" y="1776705"/>
            <a:ext cx="1364028" cy="646331"/>
          </a:xfrm>
          <a:prstGeom prst="rect">
            <a:avLst/>
          </a:prstGeom>
          <a:noFill/>
        </p:spPr>
        <p:txBody>
          <a:bodyPr wrap="none" rtlCol="0">
            <a:spAutoFit/>
          </a:bodyPr>
          <a:lstStyle/>
          <a:p>
            <a:r>
              <a:rPr lang="en-US" dirty="0"/>
              <a:t>Raspberry PI</a:t>
            </a:r>
          </a:p>
          <a:p>
            <a:r>
              <a:rPr lang="en-US" dirty="0"/>
              <a:t>Camera</a:t>
            </a:r>
          </a:p>
        </p:txBody>
      </p:sp>
      <p:sp>
        <p:nvSpPr>
          <p:cNvPr id="24" name="TextBox 23">
            <a:extLst>
              <a:ext uri="{FF2B5EF4-FFF2-40B4-BE49-F238E27FC236}">
                <a16:creationId xmlns:a16="http://schemas.microsoft.com/office/drawing/2014/main" id="{290A4261-6518-F854-DF36-1EE00DE21394}"/>
              </a:ext>
            </a:extLst>
          </p:cNvPr>
          <p:cNvSpPr txBox="1"/>
          <p:nvPr/>
        </p:nvSpPr>
        <p:spPr>
          <a:xfrm>
            <a:off x="6886816" y="5671018"/>
            <a:ext cx="1001877" cy="369332"/>
          </a:xfrm>
          <a:prstGeom prst="rect">
            <a:avLst/>
          </a:prstGeom>
          <a:noFill/>
        </p:spPr>
        <p:txBody>
          <a:bodyPr wrap="none" rtlCol="0">
            <a:spAutoFit/>
          </a:bodyPr>
          <a:lstStyle/>
          <a:p>
            <a:r>
              <a:rPr lang="en-US" dirty="0"/>
              <a:t>H-Bridge</a:t>
            </a:r>
          </a:p>
        </p:txBody>
      </p:sp>
      <p:sp>
        <p:nvSpPr>
          <p:cNvPr id="25" name="TextBox 24">
            <a:extLst>
              <a:ext uri="{FF2B5EF4-FFF2-40B4-BE49-F238E27FC236}">
                <a16:creationId xmlns:a16="http://schemas.microsoft.com/office/drawing/2014/main" id="{D922A039-42A8-7C20-ECC6-68A7A36B7021}"/>
              </a:ext>
            </a:extLst>
          </p:cNvPr>
          <p:cNvSpPr txBox="1"/>
          <p:nvPr/>
        </p:nvSpPr>
        <p:spPr>
          <a:xfrm>
            <a:off x="6787843" y="3229252"/>
            <a:ext cx="1342227" cy="369332"/>
          </a:xfrm>
          <a:prstGeom prst="rect">
            <a:avLst/>
          </a:prstGeom>
          <a:noFill/>
        </p:spPr>
        <p:txBody>
          <a:bodyPr wrap="none" rtlCol="0">
            <a:spAutoFit/>
          </a:bodyPr>
          <a:lstStyle/>
          <a:p>
            <a:r>
              <a:rPr lang="en-US" dirty="0"/>
              <a:t>4 DC motors</a:t>
            </a:r>
          </a:p>
        </p:txBody>
      </p:sp>
      <p:sp>
        <p:nvSpPr>
          <p:cNvPr id="26" name="TextBox 25">
            <a:extLst>
              <a:ext uri="{FF2B5EF4-FFF2-40B4-BE49-F238E27FC236}">
                <a16:creationId xmlns:a16="http://schemas.microsoft.com/office/drawing/2014/main" id="{9F3AAA77-7F73-95F8-64CB-A98CD6AB07A8}"/>
              </a:ext>
            </a:extLst>
          </p:cNvPr>
          <p:cNvSpPr txBox="1"/>
          <p:nvPr/>
        </p:nvSpPr>
        <p:spPr>
          <a:xfrm>
            <a:off x="9676464" y="5501549"/>
            <a:ext cx="1347805" cy="369332"/>
          </a:xfrm>
          <a:prstGeom prst="rect">
            <a:avLst/>
          </a:prstGeom>
          <a:noFill/>
        </p:spPr>
        <p:txBody>
          <a:bodyPr wrap="none" rtlCol="0">
            <a:spAutoFit/>
          </a:bodyPr>
          <a:lstStyle/>
          <a:p>
            <a:r>
              <a:rPr lang="en-US" dirty="0"/>
              <a:t>Servo motor</a:t>
            </a:r>
          </a:p>
        </p:txBody>
      </p:sp>
      <p:sp>
        <p:nvSpPr>
          <p:cNvPr id="27" name="TextBox 26">
            <a:extLst>
              <a:ext uri="{FF2B5EF4-FFF2-40B4-BE49-F238E27FC236}">
                <a16:creationId xmlns:a16="http://schemas.microsoft.com/office/drawing/2014/main" id="{28A8CC85-2AD3-1F97-2FB9-472ADBDD09D7}"/>
              </a:ext>
            </a:extLst>
          </p:cNvPr>
          <p:cNvSpPr txBox="1"/>
          <p:nvPr/>
        </p:nvSpPr>
        <p:spPr>
          <a:xfrm>
            <a:off x="9957322" y="3219584"/>
            <a:ext cx="1148135" cy="369332"/>
          </a:xfrm>
          <a:prstGeom prst="rect">
            <a:avLst/>
          </a:prstGeom>
          <a:noFill/>
        </p:spPr>
        <p:txBody>
          <a:bodyPr wrap="none" rtlCol="0">
            <a:spAutoFit/>
          </a:bodyPr>
          <a:lstStyle/>
          <a:p>
            <a:r>
              <a:rPr lang="en-US" dirty="0"/>
              <a:t>Ultrasonic</a:t>
            </a:r>
          </a:p>
        </p:txBody>
      </p:sp>
      <p:sp>
        <p:nvSpPr>
          <p:cNvPr id="29" name="Footer Placeholder 28">
            <a:extLst>
              <a:ext uri="{FF2B5EF4-FFF2-40B4-BE49-F238E27FC236}">
                <a16:creationId xmlns:a16="http://schemas.microsoft.com/office/drawing/2014/main" id="{62BA0B8E-44EB-6F13-6ED4-0F6733335955}"/>
              </a:ext>
            </a:extLst>
          </p:cNvPr>
          <p:cNvSpPr>
            <a:spLocks noGrp="1"/>
          </p:cNvSpPr>
          <p:nvPr>
            <p:ph type="ftr" sz="quarter" idx="11"/>
          </p:nvPr>
        </p:nvSpPr>
        <p:spPr/>
        <p:txBody>
          <a:bodyPr/>
          <a:lstStyle/>
          <a:p>
            <a:r>
              <a:rPr lang="en-US"/>
              <a:t>Abdallah Adas, Mohammad Zaied</a:t>
            </a:r>
          </a:p>
        </p:txBody>
      </p:sp>
      <p:sp>
        <p:nvSpPr>
          <p:cNvPr id="30" name="Slide Number Placeholder 29">
            <a:extLst>
              <a:ext uri="{FF2B5EF4-FFF2-40B4-BE49-F238E27FC236}">
                <a16:creationId xmlns:a16="http://schemas.microsoft.com/office/drawing/2014/main" id="{D09B366E-5E7D-4CF0-A005-FC83868DB01D}"/>
              </a:ext>
            </a:extLst>
          </p:cNvPr>
          <p:cNvSpPr>
            <a:spLocks noGrp="1"/>
          </p:cNvSpPr>
          <p:nvPr>
            <p:ph type="sldNum" sz="quarter" idx="12"/>
          </p:nvPr>
        </p:nvSpPr>
        <p:spPr/>
        <p:txBody>
          <a:bodyPr/>
          <a:lstStyle/>
          <a:p>
            <a:fld id="{3A3D2D6B-C51C-46BA-8452-D1893334B00B}" type="slidenum">
              <a:rPr lang="en-US" smtClean="0"/>
              <a:t>13</a:t>
            </a:fld>
            <a:endParaRPr lang="en-US"/>
          </a:p>
        </p:txBody>
      </p:sp>
    </p:spTree>
    <p:extLst>
      <p:ext uri="{BB962C8B-B14F-4D97-AF65-F5344CB8AC3E}">
        <p14:creationId xmlns:p14="http://schemas.microsoft.com/office/powerpoint/2010/main" val="4059055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20A38-63A2-8F79-CF86-95B1D996FC1F}"/>
              </a:ext>
            </a:extLst>
          </p:cNvPr>
          <p:cNvSpPr>
            <a:spLocks noGrp="1"/>
          </p:cNvSpPr>
          <p:nvPr>
            <p:ph type="title"/>
          </p:nvPr>
        </p:nvSpPr>
        <p:spPr/>
        <p:txBody>
          <a:bodyPr/>
          <a:lstStyle/>
          <a:p>
            <a:r>
              <a:rPr lang="en-US" dirty="0"/>
              <a:t>Software Tools</a:t>
            </a:r>
          </a:p>
        </p:txBody>
      </p:sp>
      <p:pic>
        <p:nvPicPr>
          <p:cNvPr id="5" name="Picture 4">
            <a:extLst>
              <a:ext uri="{FF2B5EF4-FFF2-40B4-BE49-F238E27FC236}">
                <a16:creationId xmlns:a16="http://schemas.microsoft.com/office/drawing/2014/main" id="{8D1FB8AA-AAF4-A108-1EF7-C23B2FB050D1}"/>
              </a:ext>
            </a:extLst>
          </p:cNvPr>
          <p:cNvPicPr>
            <a:picLocks noChangeAspect="1"/>
          </p:cNvPicPr>
          <p:nvPr/>
        </p:nvPicPr>
        <p:blipFill>
          <a:blip r:embed="rId2"/>
          <a:stretch>
            <a:fillRect/>
          </a:stretch>
        </p:blipFill>
        <p:spPr>
          <a:xfrm>
            <a:off x="2568389" y="1647134"/>
            <a:ext cx="4215401" cy="1624239"/>
          </a:xfrm>
          <a:prstGeom prst="rect">
            <a:avLst/>
          </a:prstGeom>
        </p:spPr>
      </p:pic>
      <p:pic>
        <p:nvPicPr>
          <p:cNvPr id="8" name="Picture 7">
            <a:extLst>
              <a:ext uri="{FF2B5EF4-FFF2-40B4-BE49-F238E27FC236}">
                <a16:creationId xmlns:a16="http://schemas.microsoft.com/office/drawing/2014/main" id="{DF0703AE-207F-D98F-44CF-0215CF8AC105}"/>
              </a:ext>
            </a:extLst>
          </p:cNvPr>
          <p:cNvPicPr>
            <a:picLocks noChangeAspect="1"/>
          </p:cNvPicPr>
          <p:nvPr/>
        </p:nvPicPr>
        <p:blipFill>
          <a:blip r:embed="rId3"/>
          <a:stretch>
            <a:fillRect/>
          </a:stretch>
        </p:blipFill>
        <p:spPr>
          <a:xfrm>
            <a:off x="857683" y="4104566"/>
            <a:ext cx="3000069" cy="1640137"/>
          </a:xfrm>
          <a:prstGeom prst="rect">
            <a:avLst/>
          </a:prstGeom>
        </p:spPr>
      </p:pic>
      <p:pic>
        <p:nvPicPr>
          <p:cNvPr id="10" name="Picture 9">
            <a:extLst>
              <a:ext uri="{FF2B5EF4-FFF2-40B4-BE49-F238E27FC236}">
                <a16:creationId xmlns:a16="http://schemas.microsoft.com/office/drawing/2014/main" id="{37ED162A-D7F1-1202-BC16-71A8ECBB8270}"/>
              </a:ext>
            </a:extLst>
          </p:cNvPr>
          <p:cNvPicPr>
            <a:picLocks noChangeAspect="1"/>
          </p:cNvPicPr>
          <p:nvPr/>
        </p:nvPicPr>
        <p:blipFill>
          <a:blip r:embed="rId4"/>
          <a:stretch>
            <a:fillRect/>
          </a:stretch>
        </p:blipFill>
        <p:spPr>
          <a:xfrm>
            <a:off x="4116592" y="3609197"/>
            <a:ext cx="3334215" cy="990738"/>
          </a:xfrm>
          <a:prstGeom prst="rect">
            <a:avLst/>
          </a:prstGeom>
        </p:spPr>
      </p:pic>
      <p:pic>
        <p:nvPicPr>
          <p:cNvPr id="12" name="Picture 11">
            <a:extLst>
              <a:ext uri="{FF2B5EF4-FFF2-40B4-BE49-F238E27FC236}">
                <a16:creationId xmlns:a16="http://schemas.microsoft.com/office/drawing/2014/main" id="{D8718417-B1F8-78D3-F730-1C64E4DBE889}"/>
              </a:ext>
            </a:extLst>
          </p:cNvPr>
          <p:cNvPicPr>
            <a:picLocks noChangeAspect="1"/>
          </p:cNvPicPr>
          <p:nvPr/>
        </p:nvPicPr>
        <p:blipFill rotWithShape="1">
          <a:blip r:embed="rId5"/>
          <a:srcRect l="1557"/>
          <a:stretch/>
        </p:blipFill>
        <p:spPr>
          <a:xfrm>
            <a:off x="5180945" y="4924634"/>
            <a:ext cx="4249270" cy="1157366"/>
          </a:xfrm>
          <a:prstGeom prst="rect">
            <a:avLst/>
          </a:prstGeom>
        </p:spPr>
      </p:pic>
      <p:pic>
        <p:nvPicPr>
          <p:cNvPr id="14" name="Picture 13">
            <a:extLst>
              <a:ext uri="{FF2B5EF4-FFF2-40B4-BE49-F238E27FC236}">
                <a16:creationId xmlns:a16="http://schemas.microsoft.com/office/drawing/2014/main" id="{AD8FCF3E-A157-61D4-05D3-A1971D0330E7}"/>
              </a:ext>
            </a:extLst>
          </p:cNvPr>
          <p:cNvPicPr>
            <a:picLocks noChangeAspect="1"/>
          </p:cNvPicPr>
          <p:nvPr/>
        </p:nvPicPr>
        <p:blipFill>
          <a:blip r:embed="rId6"/>
          <a:stretch>
            <a:fillRect/>
          </a:stretch>
        </p:blipFill>
        <p:spPr>
          <a:xfrm>
            <a:off x="8953165" y="2015387"/>
            <a:ext cx="2400635" cy="2357767"/>
          </a:xfrm>
          <a:prstGeom prst="rect">
            <a:avLst/>
          </a:prstGeom>
        </p:spPr>
      </p:pic>
      <p:sp>
        <p:nvSpPr>
          <p:cNvPr id="15" name="Date Placeholder 14">
            <a:extLst>
              <a:ext uri="{FF2B5EF4-FFF2-40B4-BE49-F238E27FC236}">
                <a16:creationId xmlns:a16="http://schemas.microsoft.com/office/drawing/2014/main" id="{6AD49299-0DE5-9A51-C8B6-003EDEC4EC5C}"/>
              </a:ext>
            </a:extLst>
          </p:cNvPr>
          <p:cNvSpPr>
            <a:spLocks noGrp="1"/>
          </p:cNvSpPr>
          <p:nvPr>
            <p:ph type="dt" sz="half" idx="10"/>
          </p:nvPr>
        </p:nvSpPr>
        <p:spPr/>
        <p:txBody>
          <a:bodyPr/>
          <a:lstStyle/>
          <a:p>
            <a:fld id="{376CFEDB-6730-46AB-AC7E-A6353810B5EA}" type="datetime1">
              <a:rPr lang="en-US" smtClean="0"/>
              <a:t>2023-06-05</a:t>
            </a:fld>
            <a:endParaRPr lang="en-US"/>
          </a:p>
        </p:txBody>
      </p:sp>
      <p:sp>
        <p:nvSpPr>
          <p:cNvPr id="16" name="Footer Placeholder 15">
            <a:extLst>
              <a:ext uri="{FF2B5EF4-FFF2-40B4-BE49-F238E27FC236}">
                <a16:creationId xmlns:a16="http://schemas.microsoft.com/office/drawing/2014/main" id="{79494DDE-3B0E-A24E-33A8-3D035A8F174C}"/>
              </a:ext>
            </a:extLst>
          </p:cNvPr>
          <p:cNvSpPr>
            <a:spLocks noGrp="1"/>
          </p:cNvSpPr>
          <p:nvPr>
            <p:ph type="ftr" sz="quarter" idx="11"/>
          </p:nvPr>
        </p:nvSpPr>
        <p:spPr/>
        <p:txBody>
          <a:bodyPr/>
          <a:lstStyle/>
          <a:p>
            <a:r>
              <a:rPr lang="en-US"/>
              <a:t>Abdallah Adas, Mohammad Zaied</a:t>
            </a:r>
          </a:p>
        </p:txBody>
      </p:sp>
      <p:sp>
        <p:nvSpPr>
          <p:cNvPr id="17" name="Slide Number Placeholder 16">
            <a:extLst>
              <a:ext uri="{FF2B5EF4-FFF2-40B4-BE49-F238E27FC236}">
                <a16:creationId xmlns:a16="http://schemas.microsoft.com/office/drawing/2014/main" id="{5CD8AF50-B60E-573C-E942-8C1B3F26586E}"/>
              </a:ext>
            </a:extLst>
          </p:cNvPr>
          <p:cNvSpPr>
            <a:spLocks noGrp="1"/>
          </p:cNvSpPr>
          <p:nvPr>
            <p:ph type="sldNum" sz="quarter" idx="12"/>
          </p:nvPr>
        </p:nvSpPr>
        <p:spPr/>
        <p:txBody>
          <a:bodyPr/>
          <a:lstStyle/>
          <a:p>
            <a:fld id="{3A3D2D6B-C51C-46BA-8452-D1893334B00B}" type="slidenum">
              <a:rPr lang="en-US" smtClean="0"/>
              <a:t>14</a:t>
            </a:fld>
            <a:endParaRPr lang="en-US"/>
          </a:p>
        </p:txBody>
      </p:sp>
    </p:spTree>
    <p:extLst>
      <p:ext uri="{BB962C8B-B14F-4D97-AF65-F5344CB8AC3E}">
        <p14:creationId xmlns:p14="http://schemas.microsoft.com/office/powerpoint/2010/main" val="22081845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6175083-400C-DBB7-B5A8-89718CA5159B}"/>
              </a:ext>
            </a:extLst>
          </p:cNvPr>
          <p:cNvSpPr>
            <a:spLocks noGrp="1"/>
          </p:cNvSpPr>
          <p:nvPr>
            <p:ph type="title"/>
          </p:nvPr>
        </p:nvSpPr>
        <p:spPr/>
        <p:txBody>
          <a:bodyPr/>
          <a:lstStyle/>
          <a:p>
            <a:r>
              <a:rPr lang="en-US" sz="6000" dirty="0"/>
              <a:t>Self-driving Car</a:t>
            </a:r>
            <a:endParaRPr lang="en-US" dirty="0"/>
          </a:p>
        </p:txBody>
      </p:sp>
      <p:sp>
        <p:nvSpPr>
          <p:cNvPr id="10" name="Text Placeholder 9">
            <a:extLst>
              <a:ext uri="{FF2B5EF4-FFF2-40B4-BE49-F238E27FC236}">
                <a16:creationId xmlns:a16="http://schemas.microsoft.com/office/drawing/2014/main" id="{06027C33-7542-B301-85CB-DDAC59620500}"/>
              </a:ext>
            </a:extLst>
          </p:cNvPr>
          <p:cNvSpPr>
            <a:spLocks noGrp="1"/>
          </p:cNvSpPr>
          <p:nvPr>
            <p:ph type="body" idx="1"/>
          </p:nvPr>
        </p:nvSpPr>
        <p:spPr/>
        <p:txBody>
          <a:bodyPr/>
          <a:lstStyle/>
          <a:p>
            <a:r>
              <a:rPr lang="en-US" dirty="0"/>
              <a:t>Future Work</a:t>
            </a:r>
          </a:p>
        </p:txBody>
      </p:sp>
      <p:sp>
        <p:nvSpPr>
          <p:cNvPr id="4" name="Date Placeholder 3">
            <a:extLst>
              <a:ext uri="{FF2B5EF4-FFF2-40B4-BE49-F238E27FC236}">
                <a16:creationId xmlns:a16="http://schemas.microsoft.com/office/drawing/2014/main" id="{94C81D74-DCF2-C1E6-D566-A2FC9C54D419}"/>
              </a:ext>
            </a:extLst>
          </p:cNvPr>
          <p:cNvSpPr>
            <a:spLocks noGrp="1"/>
          </p:cNvSpPr>
          <p:nvPr>
            <p:ph type="dt" sz="half" idx="10"/>
          </p:nvPr>
        </p:nvSpPr>
        <p:spPr/>
        <p:txBody>
          <a:bodyPr/>
          <a:lstStyle/>
          <a:p>
            <a:fld id="{8CF87ECE-2803-406C-8C4F-24CB4BBE18DE}" type="datetime1">
              <a:rPr lang="en-US" smtClean="0"/>
              <a:t>2023-06-05</a:t>
            </a:fld>
            <a:endParaRPr lang="en-US" dirty="0"/>
          </a:p>
        </p:txBody>
      </p:sp>
      <p:sp>
        <p:nvSpPr>
          <p:cNvPr id="5" name="Footer Placeholder 4">
            <a:extLst>
              <a:ext uri="{FF2B5EF4-FFF2-40B4-BE49-F238E27FC236}">
                <a16:creationId xmlns:a16="http://schemas.microsoft.com/office/drawing/2014/main" id="{CBDAA003-4A94-0513-C33A-6ACA4F48FA5B}"/>
              </a:ext>
            </a:extLst>
          </p:cNvPr>
          <p:cNvSpPr>
            <a:spLocks noGrp="1"/>
          </p:cNvSpPr>
          <p:nvPr>
            <p:ph type="ftr" sz="quarter" idx="11"/>
          </p:nvPr>
        </p:nvSpPr>
        <p:spPr/>
        <p:txBody>
          <a:bodyPr/>
          <a:lstStyle/>
          <a:p>
            <a:r>
              <a:rPr lang="en-US" dirty="0"/>
              <a:t>Abdallah </a:t>
            </a:r>
            <a:r>
              <a:rPr lang="en-US" dirty="0" err="1"/>
              <a:t>Adas</a:t>
            </a:r>
            <a:r>
              <a:rPr lang="en-US" dirty="0"/>
              <a:t>, Mohammad </a:t>
            </a:r>
            <a:r>
              <a:rPr lang="en-US" dirty="0" err="1"/>
              <a:t>Zaied</a:t>
            </a:r>
            <a:endParaRPr lang="en-US" dirty="0"/>
          </a:p>
        </p:txBody>
      </p:sp>
      <p:sp>
        <p:nvSpPr>
          <p:cNvPr id="6" name="Slide Number Placeholder 5">
            <a:extLst>
              <a:ext uri="{FF2B5EF4-FFF2-40B4-BE49-F238E27FC236}">
                <a16:creationId xmlns:a16="http://schemas.microsoft.com/office/drawing/2014/main" id="{0BE4F8B6-B282-ECB0-95FF-F415CE4E3C8C}"/>
              </a:ext>
            </a:extLst>
          </p:cNvPr>
          <p:cNvSpPr>
            <a:spLocks noGrp="1"/>
          </p:cNvSpPr>
          <p:nvPr>
            <p:ph type="sldNum" sz="quarter" idx="12"/>
          </p:nvPr>
        </p:nvSpPr>
        <p:spPr/>
        <p:txBody>
          <a:bodyPr/>
          <a:lstStyle/>
          <a:p>
            <a:fld id="{3C315AEC-AA24-4318-8899-E123E9B00A77}" type="slidenum">
              <a:rPr lang="en-US" smtClean="0"/>
              <a:t>15</a:t>
            </a:fld>
            <a:endParaRPr lang="en-US" dirty="0"/>
          </a:p>
        </p:txBody>
      </p:sp>
    </p:spTree>
    <p:extLst>
      <p:ext uri="{BB962C8B-B14F-4D97-AF65-F5344CB8AC3E}">
        <p14:creationId xmlns:p14="http://schemas.microsoft.com/office/powerpoint/2010/main" val="18204522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20A38-63A2-8F79-CF86-95B1D996FC1F}"/>
              </a:ext>
            </a:extLst>
          </p:cNvPr>
          <p:cNvSpPr>
            <a:spLocks noGrp="1"/>
          </p:cNvSpPr>
          <p:nvPr>
            <p:ph type="title"/>
          </p:nvPr>
        </p:nvSpPr>
        <p:spPr/>
        <p:txBody>
          <a:bodyPr/>
          <a:lstStyle/>
          <a:p>
            <a:r>
              <a:rPr lang="en-US" dirty="0"/>
              <a:t>Future Work</a:t>
            </a:r>
          </a:p>
        </p:txBody>
      </p:sp>
      <p:sp>
        <p:nvSpPr>
          <p:cNvPr id="3" name="Content Placeholder 2">
            <a:extLst>
              <a:ext uri="{FF2B5EF4-FFF2-40B4-BE49-F238E27FC236}">
                <a16:creationId xmlns:a16="http://schemas.microsoft.com/office/drawing/2014/main" id="{C5819905-1B2E-0C06-75C2-E7F55F83F4B7}"/>
              </a:ext>
            </a:extLst>
          </p:cNvPr>
          <p:cNvSpPr>
            <a:spLocks noGrp="1"/>
          </p:cNvSpPr>
          <p:nvPr>
            <p:ph idx="1"/>
          </p:nvPr>
        </p:nvSpPr>
        <p:spPr/>
        <p:txBody>
          <a:bodyPr/>
          <a:lstStyle/>
          <a:p>
            <a:pPr marL="571500" indent="-571500">
              <a:buFont typeface="+mj-lt"/>
              <a:buAutoNum type="romanUcPeriod"/>
            </a:pPr>
            <a:r>
              <a:rPr lang="en-US" dirty="0"/>
              <a:t>Train our model to be able to detect more traffic signs.</a:t>
            </a:r>
          </a:p>
          <a:p>
            <a:pPr marL="571500" indent="-571500">
              <a:buFont typeface="+mj-lt"/>
              <a:buAutoNum type="romanUcPeriod"/>
            </a:pPr>
            <a:r>
              <a:rPr lang="en-US" dirty="0"/>
              <a:t>Improve car movement by using a car with front wheels directional control.</a:t>
            </a:r>
          </a:p>
          <a:p>
            <a:pPr marL="571500" indent="-571500">
              <a:buFont typeface="+mj-lt"/>
              <a:buAutoNum type="romanUcPeriod"/>
            </a:pPr>
            <a:r>
              <a:rPr lang="en-US" dirty="0"/>
              <a:t>Add LiDAR and GPS.</a:t>
            </a:r>
          </a:p>
          <a:p>
            <a:pPr marL="571500" indent="-571500">
              <a:buFont typeface="+mj-lt"/>
              <a:buAutoNum type="romanUcPeriod"/>
            </a:pPr>
            <a:r>
              <a:rPr lang="en-US" dirty="0"/>
              <a:t>Use a wide-angle camera and a good light source.</a:t>
            </a:r>
          </a:p>
        </p:txBody>
      </p:sp>
      <p:sp>
        <p:nvSpPr>
          <p:cNvPr id="4" name="Date Placeholder 3">
            <a:extLst>
              <a:ext uri="{FF2B5EF4-FFF2-40B4-BE49-F238E27FC236}">
                <a16:creationId xmlns:a16="http://schemas.microsoft.com/office/drawing/2014/main" id="{482C1131-7510-E5D5-6A10-7FBAC7D6B4F6}"/>
              </a:ext>
            </a:extLst>
          </p:cNvPr>
          <p:cNvSpPr>
            <a:spLocks noGrp="1"/>
          </p:cNvSpPr>
          <p:nvPr>
            <p:ph type="dt" sz="half" idx="10"/>
          </p:nvPr>
        </p:nvSpPr>
        <p:spPr/>
        <p:txBody>
          <a:bodyPr/>
          <a:lstStyle/>
          <a:p>
            <a:fld id="{1C62143E-A6DA-411A-8E83-39184EA3651E}" type="datetime1">
              <a:rPr lang="en-US" smtClean="0"/>
              <a:t>2023-06-05</a:t>
            </a:fld>
            <a:endParaRPr lang="en-US"/>
          </a:p>
        </p:txBody>
      </p:sp>
      <p:sp>
        <p:nvSpPr>
          <p:cNvPr id="5" name="Footer Placeholder 4">
            <a:extLst>
              <a:ext uri="{FF2B5EF4-FFF2-40B4-BE49-F238E27FC236}">
                <a16:creationId xmlns:a16="http://schemas.microsoft.com/office/drawing/2014/main" id="{A804AB8B-5460-7AF0-14AA-EA15686FE301}"/>
              </a:ext>
            </a:extLst>
          </p:cNvPr>
          <p:cNvSpPr>
            <a:spLocks noGrp="1"/>
          </p:cNvSpPr>
          <p:nvPr>
            <p:ph type="ftr" sz="quarter" idx="11"/>
          </p:nvPr>
        </p:nvSpPr>
        <p:spPr/>
        <p:txBody>
          <a:bodyPr/>
          <a:lstStyle/>
          <a:p>
            <a:r>
              <a:rPr lang="en-US"/>
              <a:t>Abdallah Adas, Mohammad Zaied</a:t>
            </a:r>
          </a:p>
        </p:txBody>
      </p:sp>
      <p:sp>
        <p:nvSpPr>
          <p:cNvPr id="6" name="Slide Number Placeholder 5">
            <a:extLst>
              <a:ext uri="{FF2B5EF4-FFF2-40B4-BE49-F238E27FC236}">
                <a16:creationId xmlns:a16="http://schemas.microsoft.com/office/drawing/2014/main" id="{10507D6A-F197-8DC9-CCE4-5FA84FB18CCB}"/>
              </a:ext>
            </a:extLst>
          </p:cNvPr>
          <p:cNvSpPr>
            <a:spLocks noGrp="1"/>
          </p:cNvSpPr>
          <p:nvPr>
            <p:ph type="sldNum" sz="quarter" idx="12"/>
          </p:nvPr>
        </p:nvSpPr>
        <p:spPr/>
        <p:txBody>
          <a:bodyPr/>
          <a:lstStyle/>
          <a:p>
            <a:fld id="{3A3D2D6B-C51C-46BA-8452-D1893334B00B}" type="slidenum">
              <a:rPr lang="en-US" smtClean="0"/>
              <a:t>16</a:t>
            </a:fld>
            <a:endParaRPr lang="en-US"/>
          </a:p>
        </p:txBody>
      </p:sp>
    </p:spTree>
    <p:extLst>
      <p:ext uri="{BB962C8B-B14F-4D97-AF65-F5344CB8AC3E}">
        <p14:creationId xmlns:p14="http://schemas.microsoft.com/office/powerpoint/2010/main" val="35512630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67AF6F6-31CE-D52F-1655-EBD47E4DEB5C}"/>
              </a:ext>
            </a:extLst>
          </p:cNvPr>
          <p:cNvPicPr>
            <a:picLocks noChangeAspect="1"/>
          </p:cNvPicPr>
          <p:nvPr/>
        </p:nvPicPr>
        <p:blipFill>
          <a:blip r:embed="rId2"/>
          <a:stretch>
            <a:fillRect/>
          </a:stretch>
        </p:blipFill>
        <p:spPr>
          <a:xfrm>
            <a:off x="1537651" y="561575"/>
            <a:ext cx="9116697" cy="5734850"/>
          </a:xfrm>
          <a:prstGeom prst="rect">
            <a:avLst/>
          </a:prstGeom>
        </p:spPr>
      </p:pic>
      <p:sp>
        <p:nvSpPr>
          <p:cNvPr id="6" name="Date Placeholder 5">
            <a:extLst>
              <a:ext uri="{FF2B5EF4-FFF2-40B4-BE49-F238E27FC236}">
                <a16:creationId xmlns:a16="http://schemas.microsoft.com/office/drawing/2014/main" id="{0F863272-D6DE-F9CF-B12D-E14616FB134C}"/>
              </a:ext>
            </a:extLst>
          </p:cNvPr>
          <p:cNvSpPr>
            <a:spLocks noGrp="1"/>
          </p:cNvSpPr>
          <p:nvPr>
            <p:ph type="dt" sz="half" idx="10"/>
          </p:nvPr>
        </p:nvSpPr>
        <p:spPr/>
        <p:txBody>
          <a:bodyPr/>
          <a:lstStyle/>
          <a:p>
            <a:fld id="{3CA10F75-BA36-457C-86F7-51813F79F910}" type="datetime1">
              <a:rPr lang="en-US" smtClean="0"/>
              <a:t>2023-06-05</a:t>
            </a:fld>
            <a:endParaRPr lang="en-US"/>
          </a:p>
        </p:txBody>
      </p:sp>
      <p:sp>
        <p:nvSpPr>
          <p:cNvPr id="7" name="Footer Placeholder 6">
            <a:extLst>
              <a:ext uri="{FF2B5EF4-FFF2-40B4-BE49-F238E27FC236}">
                <a16:creationId xmlns:a16="http://schemas.microsoft.com/office/drawing/2014/main" id="{FC8391FF-85A7-D241-5F5F-71BCB9284DCD}"/>
              </a:ext>
            </a:extLst>
          </p:cNvPr>
          <p:cNvSpPr>
            <a:spLocks noGrp="1"/>
          </p:cNvSpPr>
          <p:nvPr>
            <p:ph type="ftr" sz="quarter" idx="11"/>
          </p:nvPr>
        </p:nvSpPr>
        <p:spPr/>
        <p:txBody>
          <a:bodyPr/>
          <a:lstStyle/>
          <a:p>
            <a:r>
              <a:rPr lang="en-US"/>
              <a:t>Abdallah Adas, Mohammad Zaied</a:t>
            </a:r>
          </a:p>
        </p:txBody>
      </p:sp>
      <p:sp>
        <p:nvSpPr>
          <p:cNvPr id="8" name="Slide Number Placeholder 7">
            <a:extLst>
              <a:ext uri="{FF2B5EF4-FFF2-40B4-BE49-F238E27FC236}">
                <a16:creationId xmlns:a16="http://schemas.microsoft.com/office/drawing/2014/main" id="{203D2357-5235-5A33-11CE-673D1211AA77}"/>
              </a:ext>
            </a:extLst>
          </p:cNvPr>
          <p:cNvSpPr>
            <a:spLocks noGrp="1"/>
          </p:cNvSpPr>
          <p:nvPr>
            <p:ph type="sldNum" sz="quarter" idx="12"/>
          </p:nvPr>
        </p:nvSpPr>
        <p:spPr/>
        <p:txBody>
          <a:bodyPr/>
          <a:lstStyle/>
          <a:p>
            <a:fld id="{3A3D2D6B-C51C-46BA-8452-D1893334B00B}" type="slidenum">
              <a:rPr lang="en-US" smtClean="0"/>
              <a:t>17</a:t>
            </a:fld>
            <a:endParaRPr lang="en-US"/>
          </a:p>
        </p:txBody>
      </p:sp>
    </p:spTree>
    <p:extLst>
      <p:ext uri="{BB962C8B-B14F-4D97-AF65-F5344CB8AC3E}">
        <p14:creationId xmlns:p14="http://schemas.microsoft.com/office/powerpoint/2010/main" val="2677370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F6FA1B-95F6-8806-CDA1-0F39D7C5B503}"/>
              </a:ext>
            </a:extLst>
          </p:cNvPr>
          <p:cNvSpPr>
            <a:spLocks noGrp="1"/>
          </p:cNvSpPr>
          <p:nvPr>
            <p:ph type="title"/>
          </p:nvPr>
        </p:nvSpPr>
        <p:spPr/>
        <p:txBody>
          <a:bodyPr/>
          <a:lstStyle/>
          <a:p>
            <a:r>
              <a:rPr lang="en-US" sz="3600" dirty="0"/>
              <a:t>Self-driving Car</a:t>
            </a:r>
            <a:endParaRPr lang="en-US" dirty="0"/>
          </a:p>
        </p:txBody>
      </p:sp>
      <p:sp>
        <p:nvSpPr>
          <p:cNvPr id="5" name="Content Placeholder 4">
            <a:extLst>
              <a:ext uri="{FF2B5EF4-FFF2-40B4-BE49-F238E27FC236}">
                <a16:creationId xmlns:a16="http://schemas.microsoft.com/office/drawing/2014/main" id="{98A7E842-8AF6-C06D-DB89-53D9FC4192AF}"/>
              </a:ext>
            </a:extLst>
          </p:cNvPr>
          <p:cNvSpPr>
            <a:spLocks noGrp="1"/>
          </p:cNvSpPr>
          <p:nvPr>
            <p:ph idx="1"/>
          </p:nvPr>
        </p:nvSpPr>
        <p:spPr/>
        <p:txBody>
          <a:bodyPr/>
          <a:lstStyle/>
          <a:p>
            <a:r>
              <a:rPr lang="en-US" sz="2400" dirty="0"/>
              <a:t>Presentation content:</a:t>
            </a:r>
            <a:endParaRPr lang="ar-SA" sz="2400" dirty="0"/>
          </a:p>
          <a:p>
            <a:pPr marL="800100" lvl="1" indent="-400050">
              <a:buFont typeface="+mj-lt"/>
              <a:buAutoNum type="romanUcPeriod"/>
            </a:pPr>
            <a:r>
              <a:rPr lang="en-US" sz="1800" dirty="0"/>
              <a:t>What are self-driving cars?</a:t>
            </a:r>
          </a:p>
          <a:p>
            <a:pPr marL="800100" lvl="1" indent="-400050">
              <a:buFont typeface="+mj-lt"/>
              <a:buAutoNum type="romanUcPeriod"/>
            </a:pPr>
            <a:r>
              <a:rPr lang="en-US" sz="1800" dirty="0"/>
              <a:t>Motivation and Importance</a:t>
            </a:r>
          </a:p>
          <a:p>
            <a:pPr marL="800100" lvl="1" indent="-400050">
              <a:buFont typeface="+mj-lt"/>
              <a:buAutoNum type="romanUcPeriod"/>
            </a:pPr>
            <a:r>
              <a:rPr lang="en-US" sz="1800" dirty="0"/>
              <a:t>Capabilities of our car</a:t>
            </a:r>
          </a:p>
          <a:p>
            <a:pPr marL="800100" lvl="1" indent="-400050">
              <a:buFont typeface="+mj-lt"/>
              <a:buAutoNum type="romanUcPeriod"/>
            </a:pPr>
            <a:r>
              <a:rPr lang="en-US" sz="1800" dirty="0"/>
              <a:t>Hardware and software tools:</a:t>
            </a:r>
          </a:p>
          <a:p>
            <a:pPr lvl="2" indent="-342900">
              <a:buFont typeface="+mj-lt"/>
              <a:buAutoNum type="arabicPeriod"/>
            </a:pPr>
            <a:r>
              <a:rPr lang="en-US" sz="1600" dirty="0"/>
              <a:t>Hardware components.</a:t>
            </a:r>
          </a:p>
          <a:p>
            <a:pPr lvl="2" indent="-342900">
              <a:buFont typeface="+mj-lt"/>
              <a:buAutoNum type="arabicPeriod"/>
            </a:pPr>
            <a:r>
              <a:rPr lang="en-US" sz="1600" dirty="0"/>
              <a:t>Software tools.</a:t>
            </a:r>
          </a:p>
          <a:p>
            <a:pPr lvl="1" indent="-342900">
              <a:buFont typeface="+mj-lt"/>
              <a:buAutoNum type="romanUcPeriod"/>
            </a:pPr>
            <a:r>
              <a:rPr lang="en-US" sz="2000" dirty="0"/>
              <a:t> Future Work</a:t>
            </a:r>
          </a:p>
        </p:txBody>
      </p:sp>
      <p:sp>
        <p:nvSpPr>
          <p:cNvPr id="3" name="Slide Number Placeholder 2">
            <a:extLst>
              <a:ext uri="{FF2B5EF4-FFF2-40B4-BE49-F238E27FC236}">
                <a16:creationId xmlns:a16="http://schemas.microsoft.com/office/drawing/2014/main" id="{92752AB4-8798-E35C-A515-9D95ADBCFD2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C315AEC-AA24-4318-8899-E123E9B00A77}" type="slidenum">
              <a:rPr kumimoji="0" lang="en-US" sz="2000" b="0" i="0" u="none" strike="noStrike" kern="1200" cap="none" spc="0" normalizeH="0" baseline="0" noProof="0" smtClean="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
        <p:nvSpPr>
          <p:cNvPr id="7" name="Date Placeholder 3">
            <a:extLst>
              <a:ext uri="{FF2B5EF4-FFF2-40B4-BE49-F238E27FC236}">
                <a16:creationId xmlns:a16="http://schemas.microsoft.com/office/drawing/2014/main" id="{5E913C94-9115-BB9A-4502-0CDC2747CD4A}"/>
              </a:ext>
            </a:extLst>
          </p:cNvPr>
          <p:cNvSpPr>
            <a:spLocks noGrp="1"/>
          </p:cNvSpPr>
          <p:nvPr>
            <p:ph type="dt" sz="half" idx="10"/>
          </p:nvPr>
        </p:nvSpPr>
        <p:spPr>
          <a:xfrm>
            <a:off x="990600" y="6320491"/>
            <a:ext cx="2743200" cy="365125"/>
          </a:xfrm>
        </p:spPr>
        <p:txBody>
          <a:bodyPr/>
          <a:lstStyle/>
          <a:p>
            <a:fld id="{94A8020A-074E-499E-9DEF-9D1A4F949D69}" type="datetime1">
              <a:rPr lang="en-US" smtClean="0"/>
              <a:t>2023-06-05</a:t>
            </a:fld>
            <a:endParaRPr lang="en-US" dirty="0"/>
          </a:p>
        </p:txBody>
      </p:sp>
      <p:sp>
        <p:nvSpPr>
          <p:cNvPr id="8" name="Footer Placeholder 4">
            <a:extLst>
              <a:ext uri="{FF2B5EF4-FFF2-40B4-BE49-F238E27FC236}">
                <a16:creationId xmlns:a16="http://schemas.microsoft.com/office/drawing/2014/main" id="{D15EBE9D-95EA-4E50-4D8A-4F4104758B04}"/>
              </a:ext>
            </a:extLst>
          </p:cNvPr>
          <p:cNvSpPr>
            <a:spLocks noGrp="1"/>
          </p:cNvSpPr>
          <p:nvPr>
            <p:ph type="ftr" sz="quarter" idx="11"/>
          </p:nvPr>
        </p:nvSpPr>
        <p:spPr>
          <a:xfrm>
            <a:off x="4191000" y="6320491"/>
            <a:ext cx="4114800" cy="365125"/>
          </a:xfrm>
        </p:spPr>
        <p:txBody>
          <a:bodyPr/>
          <a:lstStyle/>
          <a:p>
            <a:r>
              <a:rPr lang="en-US" dirty="0"/>
              <a:t>Abdallah </a:t>
            </a:r>
            <a:r>
              <a:rPr lang="en-US" dirty="0" err="1"/>
              <a:t>Adas</a:t>
            </a:r>
            <a:r>
              <a:rPr lang="en-US" dirty="0"/>
              <a:t>, Mohammad </a:t>
            </a:r>
            <a:r>
              <a:rPr lang="en-US" dirty="0" err="1"/>
              <a:t>Zaied</a:t>
            </a:r>
            <a:endParaRPr lang="en-US" dirty="0"/>
          </a:p>
        </p:txBody>
      </p:sp>
      <p:sp>
        <p:nvSpPr>
          <p:cNvPr id="9" name="Slide Number Placeholder 5">
            <a:extLst>
              <a:ext uri="{FF2B5EF4-FFF2-40B4-BE49-F238E27FC236}">
                <a16:creationId xmlns:a16="http://schemas.microsoft.com/office/drawing/2014/main" id="{280BD31D-7B58-512E-1599-35D8A1C60E30}"/>
              </a:ext>
            </a:extLst>
          </p:cNvPr>
          <p:cNvSpPr txBox="1">
            <a:spLocks/>
          </p:cNvSpPr>
          <p:nvPr/>
        </p:nvSpPr>
        <p:spPr>
          <a:xfrm>
            <a:off x="8763000" y="6320491"/>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C315AEC-AA24-4318-8899-E123E9B00A77}" type="slidenum">
              <a:rPr lang="en-US" smtClean="0"/>
              <a:pPr/>
              <a:t>3</a:t>
            </a:fld>
            <a:endParaRPr lang="en-US" dirty="0"/>
          </a:p>
        </p:txBody>
      </p:sp>
    </p:spTree>
    <p:extLst>
      <p:ext uri="{BB962C8B-B14F-4D97-AF65-F5344CB8AC3E}">
        <p14:creationId xmlns:p14="http://schemas.microsoft.com/office/powerpoint/2010/main" val="1420619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6175083-400C-DBB7-B5A8-89718CA5159B}"/>
              </a:ext>
            </a:extLst>
          </p:cNvPr>
          <p:cNvSpPr>
            <a:spLocks noGrp="1"/>
          </p:cNvSpPr>
          <p:nvPr>
            <p:ph type="title"/>
          </p:nvPr>
        </p:nvSpPr>
        <p:spPr/>
        <p:txBody>
          <a:bodyPr/>
          <a:lstStyle/>
          <a:p>
            <a:r>
              <a:rPr lang="en-US" sz="6000" dirty="0"/>
              <a:t>Self-driving Car</a:t>
            </a:r>
            <a:endParaRPr lang="en-US" dirty="0"/>
          </a:p>
        </p:txBody>
      </p:sp>
      <p:sp>
        <p:nvSpPr>
          <p:cNvPr id="10" name="Text Placeholder 9">
            <a:extLst>
              <a:ext uri="{FF2B5EF4-FFF2-40B4-BE49-F238E27FC236}">
                <a16:creationId xmlns:a16="http://schemas.microsoft.com/office/drawing/2014/main" id="{06027C33-7542-B301-85CB-DDAC59620500}"/>
              </a:ext>
            </a:extLst>
          </p:cNvPr>
          <p:cNvSpPr>
            <a:spLocks noGrp="1"/>
          </p:cNvSpPr>
          <p:nvPr>
            <p:ph type="body" idx="1"/>
          </p:nvPr>
        </p:nvSpPr>
        <p:spPr/>
        <p:txBody>
          <a:bodyPr/>
          <a:lstStyle/>
          <a:p>
            <a:r>
              <a:rPr lang="en-US" sz="2400" dirty="0"/>
              <a:t>What are self-driving cars?</a:t>
            </a:r>
            <a:endParaRPr lang="en-US" dirty="0"/>
          </a:p>
        </p:txBody>
      </p:sp>
      <p:sp>
        <p:nvSpPr>
          <p:cNvPr id="4" name="Date Placeholder 3">
            <a:extLst>
              <a:ext uri="{FF2B5EF4-FFF2-40B4-BE49-F238E27FC236}">
                <a16:creationId xmlns:a16="http://schemas.microsoft.com/office/drawing/2014/main" id="{94C81D74-DCF2-C1E6-D566-A2FC9C54D419}"/>
              </a:ext>
            </a:extLst>
          </p:cNvPr>
          <p:cNvSpPr>
            <a:spLocks noGrp="1"/>
          </p:cNvSpPr>
          <p:nvPr>
            <p:ph type="dt" sz="half" idx="10"/>
          </p:nvPr>
        </p:nvSpPr>
        <p:spPr/>
        <p:txBody>
          <a:bodyPr/>
          <a:lstStyle/>
          <a:p>
            <a:fld id="{94A8020A-074E-499E-9DEF-9D1A4F949D69}" type="datetime1">
              <a:rPr lang="en-US" smtClean="0"/>
              <a:t>2023-06-05</a:t>
            </a:fld>
            <a:endParaRPr lang="en-US" dirty="0"/>
          </a:p>
        </p:txBody>
      </p:sp>
      <p:sp>
        <p:nvSpPr>
          <p:cNvPr id="5" name="Footer Placeholder 4">
            <a:extLst>
              <a:ext uri="{FF2B5EF4-FFF2-40B4-BE49-F238E27FC236}">
                <a16:creationId xmlns:a16="http://schemas.microsoft.com/office/drawing/2014/main" id="{CBDAA003-4A94-0513-C33A-6ACA4F48FA5B}"/>
              </a:ext>
            </a:extLst>
          </p:cNvPr>
          <p:cNvSpPr>
            <a:spLocks noGrp="1"/>
          </p:cNvSpPr>
          <p:nvPr>
            <p:ph type="ftr" sz="quarter" idx="11"/>
          </p:nvPr>
        </p:nvSpPr>
        <p:spPr/>
        <p:txBody>
          <a:bodyPr/>
          <a:lstStyle/>
          <a:p>
            <a:r>
              <a:rPr lang="en-US" dirty="0"/>
              <a:t>Abdallah </a:t>
            </a:r>
            <a:r>
              <a:rPr lang="en-US" dirty="0" err="1"/>
              <a:t>Adas</a:t>
            </a:r>
            <a:r>
              <a:rPr lang="en-US" dirty="0"/>
              <a:t>, Mohammad </a:t>
            </a:r>
            <a:r>
              <a:rPr lang="en-US" dirty="0" err="1"/>
              <a:t>Zaied</a:t>
            </a:r>
            <a:endParaRPr lang="en-US" dirty="0"/>
          </a:p>
        </p:txBody>
      </p:sp>
      <p:sp>
        <p:nvSpPr>
          <p:cNvPr id="6" name="Slide Number Placeholder 5">
            <a:extLst>
              <a:ext uri="{FF2B5EF4-FFF2-40B4-BE49-F238E27FC236}">
                <a16:creationId xmlns:a16="http://schemas.microsoft.com/office/drawing/2014/main" id="{0BE4F8B6-B282-ECB0-95FF-F415CE4E3C8C}"/>
              </a:ext>
            </a:extLst>
          </p:cNvPr>
          <p:cNvSpPr>
            <a:spLocks noGrp="1"/>
          </p:cNvSpPr>
          <p:nvPr>
            <p:ph type="sldNum" sz="quarter" idx="12"/>
          </p:nvPr>
        </p:nvSpPr>
        <p:spPr/>
        <p:txBody>
          <a:bodyPr/>
          <a:lstStyle/>
          <a:p>
            <a:fld id="{3C315AEC-AA24-4318-8899-E123E9B00A77}" type="slidenum">
              <a:rPr lang="en-US" smtClean="0"/>
              <a:t>3</a:t>
            </a:fld>
            <a:endParaRPr lang="en-US" dirty="0"/>
          </a:p>
        </p:txBody>
      </p:sp>
    </p:spTree>
    <p:extLst>
      <p:ext uri="{BB962C8B-B14F-4D97-AF65-F5344CB8AC3E}">
        <p14:creationId xmlns:p14="http://schemas.microsoft.com/office/powerpoint/2010/main" val="317640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20A38-63A2-8F79-CF86-95B1D996FC1F}"/>
              </a:ext>
            </a:extLst>
          </p:cNvPr>
          <p:cNvSpPr>
            <a:spLocks noGrp="1"/>
          </p:cNvSpPr>
          <p:nvPr>
            <p:ph type="title"/>
          </p:nvPr>
        </p:nvSpPr>
        <p:spPr/>
        <p:txBody>
          <a:bodyPr/>
          <a:lstStyle/>
          <a:p>
            <a:pPr algn="ctr"/>
            <a:r>
              <a:rPr lang="en-US" sz="4400" dirty="0"/>
              <a:t>What are self-driving cars?</a:t>
            </a:r>
            <a:endParaRPr lang="en-US" dirty="0"/>
          </a:p>
        </p:txBody>
      </p:sp>
      <p:sp>
        <p:nvSpPr>
          <p:cNvPr id="3" name="Content Placeholder 2">
            <a:extLst>
              <a:ext uri="{FF2B5EF4-FFF2-40B4-BE49-F238E27FC236}">
                <a16:creationId xmlns:a16="http://schemas.microsoft.com/office/drawing/2014/main" id="{C5819905-1B2E-0C06-75C2-E7F55F83F4B7}"/>
              </a:ext>
            </a:extLst>
          </p:cNvPr>
          <p:cNvSpPr>
            <a:spLocks noGrp="1"/>
          </p:cNvSpPr>
          <p:nvPr>
            <p:ph idx="1"/>
          </p:nvPr>
        </p:nvSpPr>
        <p:spPr/>
        <p:txBody>
          <a:bodyPr/>
          <a:lstStyle/>
          <a:p>
            <a:r>
              <a:rPr lang="en-US" dirty="0"/>
              <a:t>They are cars capable of moving without the need for human intervention.</a:t>
            </a:r>
          </a:p>
        </p:txBody>
      </p:sp>
      <p:pic>
        <p:nvPicPr>
          <p:cNvPr id="8" name="Picture 7">
            <a:extLst>
              <a:ext uri="{FF2B5EF4-FFF2-40B4-BE49-F238E27FC236}">
                <a16:creationId xmlns:a16="http://schemas.microsoft.com/office/drawing/2014/main" id="{78A6C8A3-FE91-A4AE-24DF-99928A789219}"/>
              </a:ext>
            </a:extLst>
          </p:cNvPr>
          <p:cNvPicPr>
            <a:picLocks noChangeAspect="1"/>
          </p:cNvPicPr>
          <p:nvPr/>
        </p:nvPicPr>
        <p:blipFill>
          <a:blip r:embed="rId2"/>
          <a:stretch>
            <a:fillRect/>
          </a:stretch>
        </p:blipFill>
        <p:spPr>
          <a:xfrm>
            <a:off x="3096663" y="2757660"/>
            <a:ext cx="5998674" cy="3735215"/>
          </a:xfrm>
          <a:prstGeom prst="rect">
            <a:avLst/>
          </a:prstGeom>
        </p:spPr>
      </p:pic>
      <p:sp>
        <p:nvSpPr>
          <p:cNvPr id="9" name="Date Placeholder 8">
            <a:extLst>
              <a:ext uri="{FF2B5EF4-FFF2-40B4-BE49-F238E27FC236}">
                <a16:creationId xmlns:a16="http://schemas.microsoft.com/office/drawing/2014/main" id="{3F0C3319-8F84-F10C-EAF0-43E6333F7A9F}"/>
              </a:ext>
            </a:extLst>
          </p:cNvPr>
          <p:cNvSpPr>
            <a:spLocks noGrp="1"/>
          </p:cNvSpPr>
          <p:nvPr>
            <p:ph type="dt" sz="half" idx="10"/>
          </p:nvPr>
        </p:nvSpPr>
        <p:spPr>
          <a:xfrm>
            <a:off x="838200" y="6472895"/>
            <a:ext cx="2743200" cy="365125"/>
          </a:xfrm>
        </p:spPr>
        <p:txBody>
          <a:bodyPr/>
          <a:lstStyle/>
          <a:p>
            <a:fld id="{08CE9C19-BD1E-423E-98BC-923A48F63F3E}" type="datetime1">
              <a:rPr lang="en-US" smtClean="0"/>
              <a:t>2023-06-05</a:t>
            </a:fld>
            <a:endParaRPr lang="en-US" dirty="0"/>
          </a:p>
        </p:txBody>
      </p:sp>
      <p:sp>
        <p:nvSpPr>
          <p:cNvPr id="10" name="Footer Placeholder 9">
            <a:extLst>
              <a:ext uri="{FF2B5EF4-FFF2-40B4-BE49-F238E27FC236}">
                <a16:creationId xmlns:a16="http://schemas.microsoft.com/office/drawing/2014/main" id="{74CC9EE4-03BC-091B-03B8-C53130830B3A}"/>
              </a:ext>
            </a:extLst>
          </p:cNvPr>
          <p:cNvSpPr>
            <a:spLocks noGrp="1"/>
          </p:cNvSpPr>
          <p:nvPr>
            <p:ph type="ftr" sz="quarter" idx="11"/>
          </p:nvPr>
        </p:nvSpPr>
        <p:spPr>
          <a:xfrm>
            <a:off x="4038600" y="6472895"/>
            <a:ext cx="4114800" cy="365125"/>
          </a:xfrm>
        </p:spPr>
        <p:txBody>
          <a:bodyPr/>
          <a:lstStyle/>
          <a:p>
            <a:r>
              <a:rPr lang="en-US" dirty="0"/>
              <a:t>Abdallah </a:t>
            </a:r>
            <a:r>
              <a:rPr lang="en-US" dirty="0" err="1"/>
              <a:t>Adas</a:t>
            </a:r>
            <a:r>
              <a:rPr lang="en-US" dirty="0"/>
              <a:t>, Mohammad </a:t>
            </a:r>
            <a:r>
              <a:rPr lang="en-US" dirty="0" err="1"/>
              <a:t>Zaied</a:t>
            </a:r>
            <a:endParaRPr lang="en-US" dirty="0"/>
          </a:p>
        </p:txBody>
      </p:sp>
      <p:sp>
        <p:nvSpPr>
          <p:cNvPr id="11" name="Slide Number Placeholder 10">
            <a:extLst>
              <a:ext uri="{FF2B5EF4-FFF2-40B4-BE49-F238E27FC236}">
                <a16:creationId xmlns:a16="http://schemas.microsoft.com/office/drawing/2014/main" id="{D9505877-2C1C-5C4D-C87E-29132EDBF16B}"/>
              </a:ext>
            </a:extLst>
          </p:cNvPr>
          <p:cNvSpPr>
            <a:spLocks noGrp="1"/>
          </p:cNvSpPr>
          <p:nvPr>
            <p:ph type="sldNum" sz="quarter" idx="12"/>
          </p:nvPr>
        </p:nvSpPr>
        <p:spPr>
          <a:xfrm>
            <a:off x="8610600" y="6472895"/>
            <a:ext cx="2743200" cy="365125"/>
          </a:xfrm>
        </p:spPr>
        <p:txBody>
          <a:bodyPr/>
          <a:lstStyle/>
          <a:p>
            <a:fld id="{3A3D2D6B-C51C-46BA-8452-D1893334B00B}" type="slidenum">
              <a:rPr lang="en-US" smtClean="0"/>
              <a:t>4</a:t>
            </a:fld>
            <a:endParaRPr lang="en-US" dirty="0"/>
          </a:p>
        </p:txBody>
      </p:sp>
    </p:spTree>
    <p:extLst>
      <p:ext uri="{BB962C8B-B14F-4D97-AF65-F5344CB8AC3E}">
        <p14:creationId xmlns:p14="http://schemas.microsoft.com/office/powerpoint/2010/main" val="1421776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20A38-63A2-8F79-CF86-95B1D996FC1F}"/>
              </a:ext>
            </a:extLst>
          </p:cNvPr>
          <p:cNvSpPr>
            <a:spLocks noGrp="1"/>
          </p:cNvSpPr>
          <p:nvPr>
            <p:ph type="title"/>
          </p:nvPr>
        </p:nvSpPr>
        <p:spPr/>
        <p:txBody>
          <a:bodyPr/>
          <a:lstStyle/>
          <a:p>
            <a:pPr algn="ctr"/>
            <a:r>
              <a:rPr lang="en-US" sz="4400" dirty="0"/>
              <a:t>What are self-driving cars?</a:t>
            </a:r>
            <a:endParaRPr lang="en-US" dirty="0"/>
          </a:p>
        </p:txBody>
      </p:sp>
      <p:sp>
        <p:nvSpPr>
          <p:cNvPr id="3" name="Content Placeholder 2">
            <a:extLst>
              <a:ext uri="{FF2B5EF4-FFF2-40B4-BE49-F238E27FC236}">
                <a16:creationId xmlns:a16="http://schemas.microsoft.com/office/drawing/2014/main" id="{C5819905-1B2E-0C06-75C2-E7F55F83F4B7}"/>
              </a:ext>
            </a:extLst>
          </p:cNvPr>
          <p:cNvSpPr>
            <a:spLocks noGrp="1"/>
          </p:cNvSpPr>
          <p:nvPr>
            <p:ph idx="1"/>
          </p:nvPr>
        </p:nvSpPr>
        <p:spPr>
          <a:xfrm>
            <a:off x="838200" y="1825625"/>
            <a:ext cx="5015753" cy="4351338"/>
          </a:xfrm>
        </p:spPr>
        <p:txBody>
          <a:bodyPr>
            <a:normAutofit lnSpcReduction="10000"/>
          </a:bodyPr>
          <a:lstStyle/>
          <a:p>
            <a:pPr algn="just"/>
            <a:r>
              <a:rPr lang="en-US" dirty="0"/>
              <a:t>Self-driving cars rely heavily on image processing to perceive and understand the driving environment. Image processing involves collecting data from cameras and other sensors installed on the car, and then analyzing that data to extract information about the surroundings. This information is then used by the car to make driving decisions.</a:t>
            </a:r>
          </a:p>
        </p:txBody>
      </p:sp>
      <p:pic>
        <p:nvPicPr>
          <p:cNvPr id="5" name="Picture 4">
            <a:extLst>
              <a:ext uri="{FF2B5EF4-FFF2-40B4-BE49-F238E27FC236}">
                <a16:creationId xmlns:a16="http://schemas.microsoft.com/office/drawing/2014/main" id="{63945A35-7309-5E59-6F85-5EC8C366E7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3299" y="1825625"/>
            <a:ext cx="5983304" cy="4667249"/>
          </a:xfrm>
          <a:prstGeom prst="rect">
            <a:avLst/>
          </a:prstGeom>
        </p:spPr>
      </p:pic>
      <p:sp>
        <p:nvSpPr>
          <p:cNvPr id="6" name="Date Placeholder 5">
            <a:extLst>
              <a:ext uri="{FF2B5EF4-FFF2-40B4-BE49-F238E27FC236}">
                <a16:creationId xmlns:a16="http://schemas.microsoft.com/office/drawing/2014/main" id="{BA94EE2C-1AFA-A2A6-C02C-A0697F9B603B}"/>
              </a:ext>
            </a:extLst>
          </p:cNvPr>
          <p:cNvSpPr>
            <a:spLocks noGrp="1"/>
          </p:cNvSpPr>
          <p:nvPr>
            <p:ph type="dt" sz="half" idx="10"/>
          </p:nvPr>
        </p:nvSpPr>
        <p:spPr/>
        <p:txBody>
          <a:bodyPr/>
          <a:lstStyle/>
          <a:p>
            <a:fld id="{97EAE5AF-9246-40D9-B2C3-AAD460C94FAF}" type="datetime1">
              <a:rPr lang="en-US" smtClean="0"/>
              <a:t>2023-06-05</a:t>
            </a:fld>
            <a:endParaRPr lang="en-US"/>
          </a:p>
        </p:txBody>
      </p:sp>
      <p:sp>
        <p:nvSpPr>
          <p:cNvPr id="7" name="Footer Placeholder 6">
            <a:extLst>
              <a:ext uri="{FF2B5EF4-FFF2-40B4-BE49-F238E27FC236}">
                <a16:creationId xmlns:a16="http://schemas.microsoft.com/office/drawing/2014/main" id="{EBFD1AE0-58CC-7F7A-923D-94AE8E75CF96}"/>
              </a:ext>
            </a:extLst>
          </p:cNvPr>
          <p:cNvSpPr>
            <a:spLocks noGrp="1"/>
          </p:cNvSpPr>
          <p:nvPr>
            <p:ph type="ftr" sz="quarter" idx="11"/>
          </p:nvPr>
        </p:nvSpPr>
        <p:spPr/>
        <p:txBody>
          <a:bodyPr/>
          <a:lstStyle/>
          <a:p>
            <a:r>
              <a:rPr lang="en-US"/>
              <a:t>Abdallah Adas, Mohammad Zaied</a:t>
            </a:r>
          </a:p>
        </p:txBody>
      </p:sp>
      <p:sp>
        <p:nvSpPr>
          <p:cNvPr id="9" name="Slide Number Placeholder 8">
            <a:extLst>
              <a:ext uri="{FF2B5EF4-FFF2-40B4-BE49-F238E27FC236}">
                <a16:creationId xmlns:a16="http://schemas.microsoft.com/office/drawing/2014/main" id="{6A6F3DDE-16F4-DCA1-7EAC-0CDED60D91AD}"/>
              </a:ext>
            </a:extLst>
          </p:cNvPr>
          <p:cNvSpPr>
            <a:spLocks noGrp="1"/>
          </p:cNvSpPr>
          <p:nvPr>
            <p:ph type="sldNum" sz="quarter" idx="12"/>
          </p:nvPr>
        </p:nvSpPr>
        <p:spPr/>
        <p:txBody>
          <a:bodyPr/>
          <a:lstStyle/>
          <a:p>
            <a:fld id="{3A3D2D6B-C51C-46BA-8452-D1893334B00B}" type="slidenum">
              <a:rPr lang="en-US" smtClean="0"/>
              <a:t>5</a:t>
            </a:fld>
            <a:endParaRPr lang="en-US"/>
          </a:p>
        </p:txBody>
      </p:sp>
    </p:spTree>
    <p:extLst>
      <p:ext uri="{BB962C8B-B14F-4D97-AF65-F5344CB8AC3E}">
        <p14:creationId xmlns:p14="http://schemas.microsoft.com/office/powerpoint/2010/main" val="11631937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6175083-400C-DBB7-B5A8-89718CA5159B}"/>
              </a:ext>
            </a:extLst>
          </p:cNvPr>
          <p:cNvSpPr>
            <a:spLocks noGrp="1"/>
          </p:cNvSpPr>
          <p:nvPr>
            <p:ph type="title"/>
          </p:nvPr>
        </p:nvSpPr>
        <p:spPr/>
        <p:txBody>
          <a:bodyPr/>
          <a:lstStyle/>
          <a:p>
            <a:r>
              <a:rPr lang="en-US" sz="6000" dirty="0"/>
              <a:t>Self-driving Car</a:t>
            </a:r>
            <a:endParaRPr lang="en-US" dirty="0"/>
          </a:p>
        </p:txBody>
      </p:sp>
      <p:sp>
        <p:nvSpPr>
          <p:cNvPr id="10" name="Text Placeholder 9">
            <a:extLst>
              <a:ext uri="{FF2B5EF4-FFF2-40B4-BE49-F238E27FC236}">
                <a16:creationId xmlns:a16="http://schemas.microsoft.com/office/drawing/2014/main" id="{06027C33-7542-B301-85CB-DDAC59620500}"/>
              </a:ext>
            </a:extLst>
          </p:cNvPr>
          <p:cNvSpPr>
            <a:spLocks noGrp="1"/>
          </p:cNvSpPr>
          <p:nvPr>
            <p:ph type="body" idx="1"/>
          </p:nvPr>
        </p:nvSpPr>
        <p:spPr/>
        <p:txBody>
          <a:bodyPr/>
          <a:lstStyle/>
          <a:p>
            <a:r>
              <a:rPr lang="en-US" sz="2400" dirty="0"/>
              <a:t>Motivation and Importance</a:t>
            </a:r>
            <a:endParaRPr lang="en-US" dirty="0"/>
          </a:p>
        </p:txBody>
      </p:sp>
      <p:sp>
        <p:nvSpPr>
          <p:cNvPr id="4" name="Date Placeholder 3">
            <a:extLst>
              <a:ext uri="{FF2B5EF4-FFF2-40B4-BE49-F238E27FC236}">
                <a16:creationId xmlns:a16="http://schemas.microsoft.com/office/drawing/2014/main" id="{94C81D74-DCF2-C1E6-D566-A2FC9C54D419}"/>
              </a:ext>
            </a:extLst>
          </p:cNvPr>
          <p:cNvSpPr>
            <a:spLocks noGrp="1"/>
          </p:cNvSpPr>
          <p:nvPr>
            <p:ph type="dt" sz="half" idx="10"/>
          </p:nvPr>
        </p:nvSpPr>
        <p:spPr/>
        <p:txBody>
          <a:bodyPr/>
          <a:lstStyle/>
          <a:p>
            <a:fld id="{DDFFC18E-4FB8-4F57-B20F-A88E3FF946F1}" type="datetime1">
              <a:rPr lang="en-US" smtClean="0"/>
              <a:t>2023-06-05</a:t>
            </a:fld>
            <a:endParaRPr lang="en-US" dirty="0"/>
          </a:p>
        </p:txBody>
      </p:sp>
      <p:sp>
        <p:nvSpPr>
          <p:cNvPr id="5" name="Footer Placeholder 4">
            <a:extLst>
              <a:ext uri="{FF2B5EF4-FFF2-40B4-BE49-F238E27FC236}">
                <a16:creationId xmlns:a16="http://schemas.microsoft.com/office/drawing/2014/main" id="{CBDAA003-4A94-0513-C33A-6ACA4F48FA5B}"/>
              </a:ext>
            </a:extLst>
          </p:cNvPr>
          <p:cNvSpPr>
            <a:spLocks noGrp="1"/>
          </p:cNvSpPr>
          <p:nvPr>
            <p:ph type="ftr" sz="quarter" idx="11"/>
          </p:nvPr>
        </p:nvSpPr>
        <p:spPr/>
        <p:txBody>
          <a:bodyPr/>
          <a:lstStyle/>
          <a:p>
            <a:r>
              <a:rPr lang="en-US" dirty="0"/>
              <a:t>Abdallah </a:t>
            </a:r>
            <a:r>
              <a:rPr lang="en-US" dirty="0" err="1"/>
              <a:t>Adas</a:t>
            </a:r>
            <a:r>
              <a:rPr lang="en-US" dirty="0"/>
              <a:t>, Mohammad </a:t>
            </a:r>
            <a:r>
              <a:rPr lang="en-US" dirty="0" err="1"/>
              <a:t>Zaied</a:t>
            </a:r>
            <a:endParaRPr lang="en-US" dirty="0"/>
          </a:p>
        </p:txBody>
      </p:sp>
      <p:sp>
        <p:nvSpPr>
          <p:cNvPr id="6" name="Slide Number Placeholder 5">
            <a:extLst>
              <a:ext uri="{FF2B5EF4-FFF2-40B4-BE49-F238E27FC236}">
                <a16:creationId xmlns:a16="http://schemas.microsoft.com/office/drawing/2014/main" id="{0BE4F8B6-B282-ECB0-95FF-F415CE4E3C8C}"/>
              </a:ext>
            </a:extLst>
          </p:cNvPr>
          <p:cNvSpPr>
            <a:spLocks noGrp="1"/>
          </p:cNvSpPr>
          <p:nvPr>
            <p:ph type="sldNum" sz="quarter" idx="12"/>
          </p:nvPr>
        </p:nvSpPr>
        <p:spPr/>
        <p:txBody>
          <a:bodyPr/>
          <a:lstStyle/>
          <a:p>
            <a:fld id="{3C315AEC-AA24-4318-8899-E123E9B00A77}" type="slidenum">
              <a:rPr lang="en-US" smtClean="0"/>
              <a:t>6</a:t>
            </a:fld>
            <a:endParaRPr lang="en-US" dirty="0"/>
          </a:p>
        </p:txBody>
      </p:sp>
    </p:spTree>
    <p:extLst>
      <p:ext uri="{BB962C8B-B14F-4D97-AF65-F5344CB8AC3E}">
        <p14:creationId xmlns:p14="http://schemas.microsoft.com/office/powerpoint/2010/main" val="1735608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20A38-63A2-8F79-CF86-95B1D996FC1F}"/>
              </a:ext>
            </a:extLst>
          </p:cNvPr>
          <p:cNvSpPr>
            <a:spLocks noGrp="1"/>
          </p:cNvSpPr>
          <p:nvPr>
            <p:ph type="title"/>
          </p:nvPr>
        </p:nvSpPr>
        <p:spPr/>
        <p:txBody>
          <a:bodyPr/>
          <a:lstStyle/>
          <a:p>
            <a:pPr algn="ctr"/>
            <a:r>
              <a:rPr lang="en-US" sz="4400" dirty="0"/>
              <a:t>Motivation and Importance</a:t>
            </a:r>
            <a:endParaRPr lang="en-US" dirty="0"/>
          </a:p>
        </p:txBody>
      </p:sp>
      <p:sp>
        <p:nvSpPr>
          <p:cNvPr id="3" name="Content Placeholder 2">
            <a:extLst>
              <a:ext uri="{FF2B5EF4-FFF2-40B4-BE49-F238E27FC236}">
                <a16:creationId xmlns:a16="http://schemas.microsoft.com/office/drawing/2014/main" id="{C5819905-1B2E-0C06-75C2-E7F55F83F4B7}"/>
              </a:ext>
            </a:extLst>
          </p:cNvPr>
          <p:cNvSpPr>
            <a:spLocks noGrp="1"/>
          </p:cNvSpPr>
          <p:nvPr>
            <p:ph idx="1"/>
          </p:nvPr>
        </p:nvSpPr>
        <p:spPr/>
        <p:txBody>
          <a:bodyPr/>
          <a:lstStyle/>
          <a:p>
            <a:r>
              <a:rPr lang="en-US" dirty="0"/>
              <a:t>The major goal of developing self-driving cars has been driven by the desire to improve road safety, reduce traffic congestion, and provide mobility to those who are unable to drive.</a:t>
            </a:r>
          </a:p>
        </p:txBody>
      </p:sp>
      <p:pic>
        <p:nvPicPr>
          <p:cNvPr id="6" name="Picture 5">
            <a:extLst>
              <a:ext uri="{FF2B5EF4-FFF2-40B4-BE49-F238E27FC236}">
                <a16:creationId xmlns:a16="http://schemas.microsoft.com/office/drawing/2014/main" id="{57744063-B76E-29F9-BF9B-D53035514E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31409" y="3052481"/>
            <a:ext cx="7129182" cy="3564591"/>
          </a:xfrm>
          <a:prstGeom prst="rect">
            <a:avLst/>
          </a:prstGeom>
        </p:spPr>
      </p:pic>
      <p:sp>
        <p:nvSpPr>
          <p:cNvPr id="7" name="Date Placeholder 6">
            <a:extLst>
              <a:ext uri="{FF2B5EF4-FFF2-40B4-BE49-F238E27FC236}">
                <a16:creationId xmlns:a16="http://schemas.microsoft.com/office/drawing/2014/main" id="{BE858807-8949-0D79-3CEF-7A1EE99E0F12}"/>
              </a:ext>
            </a:extLst>
          </p:cNvPr>
          <p:cNvSpPr>
            <a:spLocks noGrp="1"/>
          </p:cNvSpPr>
          <p:nvPr>
            <p:ph type="dt" sz="half" idx="10"/>
          </p:nvPr>
        </p:nvSpPr>
        <p:spPr/>
        <p:txBody>
          <a:bodyPr/>
          <a:lstStyle/>
          <a:p>
            <a:fld id="{6E971517-8F5E-4CC9-90E5-E73B366F0D83}" type="datetime1">
              <a:rPr lang="en-US" smtClean="0"/>
              <a:t>2023-06-05</a:t>
            </a:fld>
            <a:endParaRPr lang="en-US"/>
          </a:p>
        </p:txBody>
      </p:sp>
      <p:sp>
        <p:nvSpPr>
          <p:cNvPr id="8" name="Footer Placeholder 7">
            <a:extLst>
              <a:ext uri="{FF2B5EF4-FFF2-40B4-BE49-F238E27FC236}">
                <a16:creationId xmlns:a16="http://schemas.microsoft.com/office/drawing/2014/main" id="{CDD5295C-D83C-05B9-0DF8-86E479B740C2}"/>
              </a:ext>
            </a:extLst>
          </p:cNvPr>
          <p:cNvSpPr>
            <a:spLocks noGrp="1"/>
          </p:cNvSpPr>
          <p:nvPr>
            <p:ph type="ftr" sz="quarter" idx="11"/>
          </p:nvPr>
        </p:nvSpPr>
        <p:spPr/>
        <p:txBody>
          <a:bodyPr/>
          <a:lstStyle/>
          <a:p>
            <a:r>
              <a:rPr lang="en-US"/>
              <a:t>Abdallah Adas, Mohammad Zaied</a:t>
            </a:r>
          </a:p>
        </p:txBody>
      </p:sp>
      <p:sp>
        <p:nvSpPr>
          <p:cNvPr id="9" name="Slide Number Placeholder 8">
            <a:extLst>
              <a:ext uri="{FF2B5EF4-FFF2-40B4-BE49-F238E27FC236}">
                <a16:creationId xmlns:a16="http://schemas.microsoft.com/office/drawing/2014/main" id="{44867C5B-154A-097D-EC55-F713208F5F43}"/>
              </a:ext>
            </a:extLst>
          </p:cNvPr>
          <p:cNvSpPr>
            <a:spLocks noGrp="1"/>
          </p:cNvSpPr>
          <p:nvPr>
            <p:ph type="sldNum" sz="quarter" idx="12"/>
          </p:nvPr>
        </p:nvSpPr>
        <p:spPr/>
        <p:txBody>
          <a:bodyPr/>
          <a:lstStyle/>
          <a:p>
            <a:fld id="{3A3D2D6B-C51C-46BA-8452-D1893334B00B}" type="slidenum">
              <a:rPr lang="en-US" smtClean="0"/>
              <a:t>7</a:t>
            </a:fld>
            <a:endParaRPr lang="en-US"/>
          </a:p>
        </p:txBody>
      </p:sp>
    </p:spTree>
    <p:extLst>
      <p:ext uri="{BB962C8B-B14F-4D97-AF65-F5344CB8AC3E}">
        <p14:creationId xmlns:p14="http://schemas.microsoft.com/office/powerpoint/2010/main" val="18897442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6175083-400C-DBB7-B5A8-89718CA5159B}"/>
              </a:ext>
            </a:extLst>
          </p:cNvPr>
          <p:cNvSpPr>
            <a:spLocks noGrp="1"/>
          </p:cNvSpPr>
          <p:nvPr>
            <p:ph type="title"/>
          </p:nvPr>
        </p:nvSpPr>
        <p:spPr/>
        <p:txBody>
          <a:bodyPr/>
          <a:lstStyle/>
          <a:p>
            <a:r>
              <a:rPr lang="en-US" sz="6000" dirty="0"/>
              <a:t>Self-driving Car</a:t>
            </a:r>
            <a:endParaRPr lang="en-US" dirty="0"/>
          </a:p>
        </p:txBody>
      </p:sp>
      <p:sp>
        <p:nvSpPr>
          <p:cNvPr id="10" name="Text Placeholder 9">
            <a:extLst>
              <a:ext uri="{FF2B5EF4-FFF2-40B4-BE49-F238E27FC236}">
                <a16:creationId xmlns:a16="http://schemas.microsoft.com/office/drawing/2014/main" id="{06027C33-7542-B301-85CB-DDAC59620500}"/>
              </a:ext>
            </a:extLst>
          </p:cNvPr>
          <p:cNvSpPr>
            <a:spLocks noGrp="1"/>
          </p:cNvSpPr>
          <p:nvPr>
            <p:ph type="body" idx="1"/>
          </p:nvPr>
        </p:nvSpPr>
        <p:spPr/>
        <p:txBody>
          <a:bodyPr/>
          <a:lstStyle/>
          <a:p>
            <a:r>
              <a:rPr lang="en-US" dirty="0"/>
              <a:t>Capabilities of our car</a:t>
            </a:r>
          </a:p>
        </p:txBody>
      </p:sp>
      <p:sp>
        <p:nvSpPr>
          <p:cNvPr id="4" name="Date Placeholder 3">
            <a:extLst>
              <a:ext uri="{FF2B5EF4-FFF2-40B4-BE49-F238E27FC236}">
                <a16:creationId xmlns:a16="http://schemas.microsoft.com/office/drawing/2014/main" id="{94C81D74-DCF2-C1E6-D566-A2FC9C54D419}"/>
              </a:ext>
            </a:extLst>
          </p:cNvPr>
          <p:cNvSpPr>
            <a:spLocks noGrp="1"/>
          </p:cNvSpPr>
          <p:nvPr>
            <p:ph type="dt" sz="half" idx="10"/>
          </p:nvPr>
        </p:nvSpPr>
        <p:spPr/>
        <p:txBody>
          <a:bodyPr/>
          <a:lstStyle/>
          <a:p>
            <a:fld id="{A8954809-24B3-4A1B-B184-3DEEB789F0AA}" type="datetime1">
              <a:rPr lang="en-US" smtClean="0"/>
              <a:t>2023-06-05</a:t>
            </a:fld>
            <a:endParaRPr lang="en-US" dirty="0"/>
          </a:p>
        </p:txBody>
      </p:sp>
      <p:sp>
        <p:nvSpPr>
          <p:cNvPr id="5" name="Footer Placeholder 4">
            <a:extLst>
              <a:ext uri="{FF2B5EF4-FFF2-40B4-BE49-F238E27FC236}">
                <a16:creationId xmlns:a16="http://schemas.microsoft.com/office/drawing/2014/main" id="{CBDAA003-4A94-0513-C33A-6ACA4F48FA5B}"/>
              </a:ext>
            </a:extLst>
          </p:cNvPr>
          <p:cNvSpPr>
            <a:spLocks noGrp="1"/>
          </p:cNvSpPr>
          <p:nvPr>
            <p:ph type="ftr" sz="quarter" idx="11"/>
          </p:nvPr>
        </p:nvSpPr>
        <p:spPr/>
        <p:txBody>
          <a:bodyPr/>
          <a:lstStyle/>
          <a:p>
            <a:r>
              <a:rPr lang="en-US" dirty="0"/>
              <a:t>Abdallah </a:t>
            </a:r>
            <a:r>
              <a:rPr lang="en-US" dirty="0" err="1"/>
              <a:t>Adas</a:t>
            </a:r>
            <a:r>
              <a:rPr lang="en-US" dirty="0"/>
              <a:t>, Mohammad </a:t>
            </a:r>
            <a:r>
              <a:rPr lang="en-US" dirty="0" err="1"/>
              <a:t>Zaied</a:t>
            </a:r>
            <a:endParaRPr lang="en-US" dirty="0"/>
          </a:p>
        </p:txBody>
      </p:sp>
      <p:sp>
        <p:nvSpPr>
          <p:cNvPr id="6" name="Slide Number Placeholder 5">
            <a:extLst>
              <a:ext uri="{FF2B5EF4-FFF2-40B4-BE49-F238E27FC236}">
                <a16:creationId xmlns:a16="http://schemas.microsoft.com/office/drawing/2014/main" id="{0BE4F8B6-B282-ECB0-95FF-F415CE4E3C8C}"/>
              </a:ext>
            </a:extLst>
          </p:cNvPr>
          <p:cNvSpPr>
            <a:spLocks noGrp="1"/>
          </p:cNvSpPr>
          <p:nvPr>
            <p:ph type="sldNum" sz="quarter" idx="12"/>
          </p:nvPr>
        </p:nvSpPr>
        <p:spPr/>
        <p:txBody>
          <a:bodyPr/>
          <a:lstStyle/>
          <a:p>
            <a:fld id="{3C315AEC-AA24-4318-8899-E123E9B00A77}" type="slidenum">
              <a:rPr lang="en-US" smtClean="0"/>
              <a:t>8</a:t>
            </a:fld>
            <a:endParaRPr lang="en-US" dirty="0"/>
          </a:p>
        </p:txBody>
      </p:sp>
    </p:spTree>
    <p:extLst>
      <p:ext uri="{BB962C8B-B14F-4D97-AF65-F5344CB8AC3E}">
        <p14:creationId xmlns:p14="http://schemas.microsoft.com/office/powerpoint/2010/main" val="17325601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20A38-63A2-8F79-CF86-95B1D996FC1F}"/>
              </a:ext>
            </a:extLst>
          </p:cNvPr>
          <p:cNvSpPr>
            <a:spLocks noGrp="1"/>
          </p:cNvSpPr>
          <p:nvPr>
            <p:ph type="title"/>
          </p:nvPr>
        </p:nvSpPr>
        <p:spPr/>
        <p:txBody>
          <a:bodyPr/>
          <a:lstStyle/>
          <a:p>
            <a:r>
              <a:rPr lang="en-US" dirty="0"/>
              <a:t>Capabilities of our car</a:t>
            </a:r>
          </a:p>
        </p:txBody>
      </p:sp>
      <p:sp>
        <p:nvSpPr>
          <p:cNvPr id="3" name="Content Placeholder 2">
            <a:extLst>
              <a:ext uri="{FF2B5EF4-FFF2-40B4-BE49-F238E27FC236}">
                <a16:creationId xmlns:a16="http://schemas.microsoft.com/office/drawing/2014/main" id="{C5819905-1B2E-0C06-75C2-E7F55F83F4B7}"/>
              </a:ext>
            </a:extLst>
          </p:cNvPr>
          <p:cNvSpPr>
            <a:spLocks noGrp="1"/>
          </p:cNvSpPr>
          <p:nvPr>
            <p:ph idx="1"/>
          </p:nvPr>
        </p:nvSpPr>
        <p:spPr/>
        <p:txBody>
          <a:bodyPr/>
          <a:lstStyle/>
          <a:p>
            <a:r>
              <a:rPr lang="en-US" dirty="0"/>
              <a:t>Our car is able to recognize road lines and drive between them, and it is also able to recognize road curves and handle them.</a:t>
            </a:r>
          </a:p>
        </p:txBody>
      </p:sp>
      <p:pic>
        <p:nvPicPr>
          <p:cNvPr id="5" name="Picture 4">
            <a:extLst>
              <a:ext uri="{FF2B5EF4-FFF2-40B4-BE49-F238E27FC236}">
                <a16:creationId xmlns:a16="http://schemas.microsoft.com/office/drawing/2014/main" id="{B51459F1-4724-5FE6-4AFC-7A3573AAAC00}"/>
              </a:ext>
            </a:extLst>
          </p:cNvPr>
          <p:cNvPicPr>
            <a:picLocks noChangeAspect="1"/>
          </p:cNvPicPr>
          <p:nvPr/>
        </p:nvPicPr>
        <p:blipFill rotWithShape="1">
          <a:blip r:embed="rId2">
            <a:extLst>
              <a:ext uri="{28A0092B-C50C-407E-A947-70E740481C1C}">
                <a14:useLocalDpi xmlns:a14="http://schemas.microsoft.com/office/drawing/2010/main" val="0"/>
              </a:ext>
            </a:extLst>
          </a:blip>
          <a:srcRect l="1287" t="35163" r="-1"/>
          <a:stretch/>
        </p:blipFill>
        <p:spPr>
          <a:xfrm>
            <a:off x="3101788" y="2933519"/>
            <a:ext cx="5988424" cy="3378381"/>
          </a:xfrm>
          <a:prstGeom prst="rect">
            <a:avLst/>
          </a:prstGeom>
        </p:spPr>
      </p:pic>
      <p:sp>
        <p:nvSpPr>
          <p:cNvPr id="6" name="Date Placeholder 5">
            <a:extLst>
              <a:ext uri="{FF2B5EF4-FFF2-40B4-BE49-F238E27FC236}">
                <a16:creationId xmlns:a16="http://schemas.microsoft.com/office/drawing/2014/main" id="{CDCF61B5-3399-6C2E-C73C-B5357A65AF1B}"/>
              </a:ext>
            </a:extLst>
          </p:cNvPr>
          <p:cNvSpPr>
            <a:spLocks noGrp="1"/>
          </p:cNvSpPr>
          <p:nvPr>
            <p:ph type="dt" sz="half" idx="10"/>
          </p:nvPr>
        </p:nvSpPr>
        <p:spPr/>
        <p:txBody>
          <a:bodyPr/>
          <a:lstStyle/>
          <a:p>
            <a:fld id="{2DEAF6DD-1FAD-4B1F-A9E0-75AD23F8F139}" type="datetime1">
              <a:rPr lang="en-US" smtClean="0"/>
              <a:t>2023-06-05</a:t>
            </a:fld>
            <a:endParaRPr lang="en-US"/>
          </a:p>
        </p:txBody>
      </p:sp>
      <p:sp>
        <p:nvSpPr>
          <p:cNvPr id="7" name="Footer Placeholder 6">
            <a:extLst>
              <a:ext uri="{FF2B5EF4-FFF2-40B4-BE49-F238E27FC236}">
                <a16:creationId xmlns:a16="http://schemas.microsoft.com/office/drawing/2014/main" id="{E044DAE9-449A-B798-DC11-FBDFD4755AB1}"/>
              </a:ext>
            </a:extLst>
          </p:cNvPr>
          <p:cNvSpPr>
            <a:spLocks noGrp="1"/>
          </p:cNvSpPr>
          <p:nvPr>
            <p:ph type="ftr" sz="quarter" idx="11"/>
          </p:nvPr>
        </p:nvSpPr>
        <p:spPr/>
        <p:txBody>
          <a:bodyPr/>
          <a:lstStyle/>
          <a:p>
            <a:r>
              <a:rPr lang="en-US"/>
              <a:t>Abdallah Adas, Mohammad Zaied</a:t>
            </a:r>
          </a:p>
        </p:txBody>
      </p:sp>
      <p:sp>
        <p:nvSpPr>
          <p:cNvPr id="8" name="Slide Number Placeholder 7">
            <a:extLst>
              <a:ext uri="{FF2B5EF4-FFF2-40B4-BE49-F238E27FC236}">
                <a16:creationId xmlns:a16="http://schemas.microsoft.com/office/drawing/2014/main" id="{85B76AA2-71F8-C507-0B2D-0D182785E1FC}"/>
              </a:ext>
            </a:extLst>
          </p:cNvPr>
          <p:cNvSpPr>
            <a:spLocks noGrp="1"/>
          </p:cNvSpPr>
          <p:nvPr>
            <p:ph type="sldNum" sz="quarter" idx="12"/>
          </p:nvPr>
        </p:nvSpPr>
        <p:spPr/>
        <p:txBody>
          <a:bodyPr/>
          <a:lstStyle/>
          <a:p>
            <a:fld id="{3A3D2D6B-C51C-46BA-8452-D1893334B00B}" type="slidenum">
              <a:rPr lang="en-US" smtClean="0"/>
              <a:t>9</a:t>
            </a:fld>
            <a:endParaRPr lang="en-US"/>
          </a:p>
        </p:txBody>
      </p:sp>
    </p:spTree>
    <p:extLst>
      <p:ext uri="{BB962C8B-B14F-4D97-AF65-F5344CB8AC3E}">
        <p14:creationId xmlns:p14="http://schemas.microsoft.com/office/powerpoint/2010/main" val="11739282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TotalTime>
  <Words>448</Words>
  <Application>Microsoft Office PowerPoint</Application>
  <PresentationFormat>Widescreen</PresentationFormat>
  <Paragraphs>99</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Century Gothic</vt:lpstr>
      <vt:lpstr>Office Theme</vt:lpstr>
      <vt:lpstr>Graduation Project 2 Self-driving Car</vt:lpstr>
      <vt:lpstr>Self-driving Car</vt:lpstr>
      <vt:lpstr>Self-driving Car</vt:lpstr>
      <vt:lpstr>What are self-driving cars?</vt:lpstr>
      <vt:lpstr>What are self-driving cars?</vt:lpstr>
      <vt:lpstr>Self-driving Car</vt:lpstr>
      <vt:lpstr>Motivation and Importance</vt:lpstr>
      <vt:lpstr>Self-driving Car</vt:lpstr>
      <vt:lpstr>Capabilities of our car</vt:lpstr>
      <vt:lpstr>Capabilities of our car</vt:lpstr>
      <vt:lpstr>Capabilities of our car</vt:lpstr>
      <vt:lpstr>Self-driving Car</vt:lpstr>
      <vt:lpstr>Hardware components</vt:lpstr>
      <vt:lpstr>Software Tools</vt:lpstr>
      <vt:lpstr>Self-driving Car</vt:lpstr>
      <vt:lpstr>Future Work</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عبدالله عدس</dc:creator>
  <cp:lastModifiedBy>عبدالله عدس</cp:lastModifiedBy>
  <cp:revision>5</cp:revision>
  <dcterms:created xsi:type="dcterms:W3CDTF">2023-06-03T04:58:20Z</dcterms:created>
  <dcterms:modified xsi:type="dcterms:W3CDTF">2023-06-05T10:02:16Z</dcterms:modified>
</cp:coreProperties>
</file>