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8" r:id="rId4"/>
  </p:sldMasterIdLst>
  <p:notesMasterIdLst>
    <p:notesMasterId r:id="rId14"/>
  </p:notesMasterIdLst>
  <p:sldIdLst>
    <p:sldId id="256" r:id="rId5"/>
    <p:sldId id="267" r:id="rId6"/>
    <p:sldId id="260" r:id="rId7"/>
    <p:sldId id="269" r:id="rId8"/>
    <p:sldId id="270" r:id="rId9"/>
    <p:sldId id="266" r:id="rId10"/>
    <p:sldId id="271" r:id="rId11"/>
    <p:sldId id="272" r:id="rId12"/>
    <p:sldId id="25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E84"/>
    <a:srgbClr val="F08030"/>
    <a:srgbClr val="FFCC57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6357" autoAdjust="0"/>
  </p:normalViewPr>
  <p:slideViewPr>
    <p:cSldViewPr snapToGrid="0">
      <p:cViewPr varScale="1">
        <p:scale>
          <a:sx n="84" d="100"/>
          <a:sy n="84" d="100"/>
        </p:scale>
        <p:origin x="413" y="34"/>
      </p:cViewPr>
      <p:guideLst/>
    </p:cSldViewPr>
  </p:slideViewPr>
  <p:outlineViewPr>
    <p:cViewPr>
      <p:scale>
        <a:sx n="33" d="100"/>
        <a:sy n="33" d="100"/>
      </p:scale>
      <p:origin x="0" y="-47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07771-3FAA-4D43-A059-9A7D838C2880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8C18-1BF1-F447-95ED-60EAAE354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5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-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670487" cy="42689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6000" cap="none"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666" y="4151085"/>
            <a:ext cx="4633806" cy="1591181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3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 title="Verticle Rule Line"/>
          <p:cNvCxnSpPr>
            <a:cxnSpLocks/>
          </p:cNvCxnSpPr>
          <p:nvPr/>
        </p:nvCxnSpPr>
        <p:spPr>
          <a:xfrm>
            <a:off x="5524563" y="1115733"/>
            <a:ext cx="0" cy="4626534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A75DA-C6FF-4420-94B9-E3338D1F9A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43615" y="1367500"/>
            <a:ext cx="2397795" cy="2397795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Portrait Photo</a:t>
            </a:r>
          </a:p>
        </p:txBody>
      </p:sp>
    </p:spTree>
    <p:extLst>
      <p:ext uri="{BB962C8B-B14F-4D97-AF65-F5344CB8AC3E}">
        <p14:creationId xmlns:p14="http://schemas.microsoft.com/office/powerpoint/2010/main" val="182742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C751F3-ABD6-4995-8494-4932D12ACE1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5326063" y="559678"/>
            <a:ext cx="6103937" cy="519183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545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466EC8C-C8BE-4149-A684-18CFF4574C1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297488" y="559678"/>
            <a:ext cx="6132512" cy="519183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8749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7"/>
            <a:ext cx="3833906" cy="5274923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889D34E-DF9E-41B7-A5EC-B9D63999B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559678"/>
            <a:ext cx="6172200" cy="561728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2617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E73E-FB98-2A42-974A-9CD83D46C100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4302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15EF-7A83-9842-815E-554E5DEB63CD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770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7A0-4000-B744-87D8-18F42A934248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43447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4EA9-4639-9B48-9E98-70455404EF00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23902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E2565D1-06D8-4141-9B5F-95C29313C16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04FBD4F5-432F-4C2D-A734-6CC48615FF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DDD7-72ED-FC4E-8075-0107060235C5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837580B-9009-4524-B820-7ACB27BC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cxnSp>
        <p:nvCxnSpPr>
          <p:cNvPr id="12" name="Straight Connector 11" title="Horizontal Rule Line">
            <a:extLst>
              <a:ext uri="{FF2B5EF4-FFF2-40B4-BE49-F238E27FC236}">
                <a16:creationId xmlns:a16="http://schemas.microsoft.com/office/drawing/2014/main" id="{54F1A406-73A8-450C-B21C-AA9616F476C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95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 / Icon Bullets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3D9D9-8B30-6A45-929D-0A0366E2E953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F91DE7-F23F-444D-B56E-B059EC98D9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D8B7AFB-040F-4222-BF21-649EEB9B76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36C44B50-DCD8-4661-AE20-1744F5052F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C0107EA4-5D36-4C90-97D0-F9F14116BDE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332000" rIns="0" bIns="0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CB22D40E-097C-4007-9190-A3749806532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D385A57E-D5E6-4E0A-BE4C-C1B40196AB2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id="{3D1BBD84-BA1A-4F7F-BD78-6D42162E33D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648550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7" name="Picture Placeholder 24">
            <a:extLst>
              <a:ext uri="{FF2B5EF4-FFF2-40B4-BE49-F238E27FC236}">
                <a16:creationId xmlns:a16="http://schemas.microsoft.com/office/drawing/2014/main" id="{75DDD589-ADD5-491E-B180-F1FCDF9ED6A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781581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8" name="Picture Placeholder 26">
            <a:extLst>
              <a:ext uri="{FF2B5EF4-FFF2-40B4-BE49-F238E27FC236}">
                <a16:creationId xmlns:a16="http://schemas.microsoft.com/office/drawing/2014/main" id="{BFFFDD99-5C1A-4C7C-8FA2-BEA3DB4BA88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914613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9" name="Picture Placeholder 30">
            <a:extLst>
              <a:ext uri="{FF2B5EF4-FFF2-40B4-BE49-F238E27FC236}">
                <a16:creationId xmlns:a16="http://schemas.microsoft.com/office/drawing/2014/main" id="{23C5456C-A352-4CF6-8671-B2572BAD518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48550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0" name="Picture Placeholder 32">
            <a:extLst>
              <a:ext uri="{FF2B5EF4-FFF2-40B4-BE49-F238E27FC236}">
                <a16:creationId xmlns:a16="http://schemas.microsoft.com/office/drawing/2014/main" id="{C7C33AAD-B12F-4AA1-80BD-D7D3D1304B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81581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1" name="Picture Placeholder 34">
            <a:extLst>
              <a:ext uri="{FF2B5EF4-FFF2-40B4-BE49-F238E27FC236}">
                <a16:creationId xmlns:a16="http://schemas.microsoft.com/office/drawing/2014/main" id="{E2951AF1-2CE3-48B5-9CF3-7488DCDF329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914613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</p:spTree>
    <p:extLst>
      <p:ext uri="{BB962C8B-B14F-4D97-AF65-F5344CB8AC3E}">
        <p14:creationId xmlns:p14="http://schemas.microsoft.com/office/powerpoint/2010/main" val="418798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Bullets in a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62550" y="2019300"/>
            <a:ext cx="1944000" cy="2700000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900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1332000" rIns="0" bIns="0">
            <a:no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Event Description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9B67-2563-3544-8019-B2D766585AE6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7748B7-E5B4-4481-8BBD-FA336F544D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806" y="2019300"/>
            <a:ext cx="1943100" cy="2700000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99000">
                <a:schemeClr val="accent3">
                  <a:lumMod val="20000"/>
                  <a:lumOff val="80000"/>
                </a:schemeClr>
              </a:gs>
              <a:gs pos="100000">
                <a:schemeClr val="accent3"/>
              </a:gs>
            </a:gsLst>
            <a:lin ang="5400000" scaled="1"/>
          </a:gradFill>
        </p:spPr>
        <p:txBody>
          <a:bodyPr lIns="0" tIns="1332000" rIns="0" bIns="0">
            <a:no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Event Description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7DBBB1B-8761-455D-AD09-0A48C1ED27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163" y="2019300"/>
            <a:ext cx="1943100" cy="2700000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99000">
                <a:schemeClr val="accent5">
                  <a:lumMod val="20000"/>
                  <a:lumOff val="80000"/>
                </a:schemeClr>
              </a:gs>
              <a:gs pos="100000">
                <a:schemeClr val="accent5"/>
              </a:gs>
            </a:gsLst>
            <a:lin ang="5400000" scaled="1"/>
          </a:gradFill>
        </p:spPr>
        <p:txBody>
          <a:bodyPr lIns="0" tIns="1332000" rIns="0" bIns="0">
            <a:no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Event Description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01A7388-8628-470F-82E9-729C86AAFD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20550" y="2324100"/>
            <a:ext cx="828000" cy="828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i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AE5D4FA-2556-4640-8793-063247AA2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53356" y="2324100"/>
            <a:ext cx="828000" cy="828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lIns="0" tIns="0" rIns="0" bIns="0" anchor="ctr"/>
          <a:lstStyle>
            <a:lvl1pPr marL="0" indent="0" algn="ctr">
              <a:buNone/>
              <a:defRPr i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379251E-EDF2-4AC5-AB5B-C1FD66A9D6F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985713" y="2324100"/>
            <a:ext cx="828000" cy="828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lIns="0" tIns="0" rIns="0" bIns="0" anchor="ctr"/>
          <a:lstStyle>
            <a:lvl1pPr marL="0" indent="0" algn="ctr">
              <a:buNone/>
              <a:defRPr i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31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91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 / Icon Bulle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 title="Page Number Shape">
            <a:extLst>
              <a:ext uri="{FF2B5EF4-FFF2-40B4-BE49-F238E27FC236}">
                <a16:creationId xmlns:a16="http://schemas.microsoft.com/office/drawing/2014/main" id="{4C028BF1-8F7F-4E8E-9D47-05D46323E336}"/>
              </a:ext>
            </a:extLst>
          </p:cNvPr>
          <p:cNvSpPr/>
          <p:nvPr userDrawn="1"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F1C92E-34EF-7443-98EE-55EB64C2F5FD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7203A2-76F7-4D98-BFEB-C48DDC3E5C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33FF03C-99D8-472E-A74F-87D3B5A569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82C482D-2EED-4942-A5D4-D8A794C248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D4C5CB-E26D-42D3-B242-792D37C5074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332000" rIns="0" bIns="0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F1F9D8C-5E2A-414E-9E1D-AB7DF4824DB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71AC612-4E8C-42E2-88EB-DB98E2791D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AA95DF8-549D-4CA3-8E1A-D2DEB8CF460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648550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A78BAAC-8764-4AFE-9AC1-DF47930B46E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781581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8491EA9-E431-4D48-BD30-3BA8FACC97F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914613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30F713C-752D-4C1A-89AB-638A7DAF60A8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48550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DF00299-5001-4927-B344-D4AE0D5F039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81581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CBE51A8-3BCA-490E-93CB-B70BBCCD967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914613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</p:spTree>
    <p:extLst>
      <p:ext uri="{BB962C8B-B14F-4D97-AF65-F5344CB8AC3E}">
        <p14:creationId xmlns:p14="http://schemas.microsoft.com/office/powerpoint/2010/main" val="123252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Medium Photos with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831932"/>
            <a:ext cx="3833906" cy="1562638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noProof="0"/>
              <a:t>Click to edit your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6DA4A-63D4-BC43-9B38-53D06F7CC9C4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4573117"/>
            <a:ext cx="3842550" cy="1178396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4EDDE9BC-8D20-403B-A5FE-C277A3515DE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424736" y="482857"/>
            <a:ext cx="2179814" cy="217981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Portrait Photo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BF5E186-AFA1-42AA-AE51-CF3AC059F0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C860CCD0-F268-4994-9434-F0E0132A4E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28D5E220-4F6C-4A47-9F47-4CA88EA230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1DFEF73A-C0FC-4A4C-8342-991CEFF532E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944000" rIns="0" bIns="72000" anchor="ctr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E60572FB-0574-4BE3-9637-7CA7B5ACA8D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155E2FBC-2458-49C4-B75C-CAEAC6D9F1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7" name="Picture Placeholder 22">
            <a:extLst>
              <a:ext uri="{FF2B5EF4-FFF2-40B4-BE49-F238E27FC236}">
                <a16:creationId xmlns:a16="http://schemas.microsoft.com/office/drawing/2014/main" id="{844B1DAB-161E-44A0-9E15-DA816B46A48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234550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8" name="Picture Placeholder 24">
            <a:extLst>
              <a:ext uri="{FF2B5EF4-FFF2-40B4-BE49-F238E27FC236}">
                <a16:creationId xmlns:a16="http://schemas.microsoft.com/office/drawing/2014/main" id="{8811849A-335B-47C0-980E-357EE8C4BCC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367581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9" name="Picture Placeholder 26">
            <a:extLst>
              <a:ext uri="{FF2B5EF4-FFF2-40B4-BE49-F238E27FC236}">
                <a16:creationId xmlns:a16="http://schemas.microsoft.com/office/drawing/2014/main" id="{E1254A81-6A51-429E-91AC-6B4CADA71DC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500613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0" name="Picture Placeholder 30">
            <a:extLst>
              <a:ext uri="{FF2B5EF4-FFF2-40B4-BE49-F238E27FC236}">
                <a16:creationId xmlns:a16="http://schemas.microsoft.com/office/drawing/2014/main" id="{64053090-461C-448F-9705-7FEE78A4133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34550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1" name="Picture Placeholder 32">
            <a:extLst>
              <a:ext uri="{FF2B5EF4-FFF2-40B4-BE49-F238E27FC236}">
                <a16:creationId xmlns:a16="http://schemas.microsoft.com/office/drawing/2014/main" id="{7AD2F7CB-CFE4-4C72-864A-D00C1CEAA23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367581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2" name="Picture Placeholder 34">
            <a:extLst>
              <a:ext uri="{FF2B5EF4-FFF2-40B4-BE49-F238E27FC236}">
                <a16:creationId xmlns:a16="http://schemas.microsoft.com/office/drawing/2014/main" id="{CCA07CA3-C8D4-41EA-A0FB-74E1A477039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500163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</p:spTree>
    <p:extLst>
      <p:ext uri="{BB962C8B-B14F-4D97-AF65-F5344CB8AC3E}">
        <p14:creationId xmlns:p14="http://schemas.microsoft.com/office/powerpoint/2010/main" val="110807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-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670487" cy="42689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6000" cap="none"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666" y="4151085"/>
            <a:ext cx="4633806" cy="1591181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3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 title="Verticle Rule Line"/>
          <p:cNvCxnSpPr>
            <a:cxnSpLocks/>
          </p:cNvCxnSpPr>
          <p:nvPr/>
        </p:nvCxnSpPr>
        <p:spPr>
          <a:xfrm>
            <a:off x="5524563" y="1115733"/>
            <a:ext cx="0" cy="4626534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0531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29964A5-3468-3F49-AD7A-0CF5EB762F89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453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90851AE-F437-A04B-ADE2-D5E346F2089C}" type="datetime1">
              <a:rPr lang="en-US" noProof="0" smtClean="0"/>
              <a:t>5/30/2021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09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95" r:id="rId3"/>
    <p:sldLayoutId id="2147484490" r:id="rId4"/>
    <p:sldLayoutId id="2147484491" r:id="rId5"/>
    <p:sldLayoutId id="2147484492" r:id="rId6"/>
    <p:sldLayoutId id="2147484493" r:id="rId7"/>
    <p:sldLayoutId id="2147484496" r:id="rId8"/>
    <p:sldLayoutId id="2147484481" r:id="rId9"/>
    <p:sldLayoutId id="2147484498" r:id="rId10"/>
    <p:sldLayoutId id="2147484499" r:id="rId11"/>
    <p:sldLayoutId id="2147484500" r:id="rId12"/>
    <p:sldLayoutId id="2147484482" r:id="rId13"/>
    <p:sldLayoutId id="2147484483" r:id="rId14"/>
    <p:sldLayoutId id="2147484484" r:id="rId15"/>
    <p:sldLayoutId id="2147484485" r:id="rId16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go.microsoft.com/fwlink/?linkid=2007348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9374-8EAE-4873-9BB6-F6C630302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898434" cy="426896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8000" dirty="0">
                <a:solidFill>
                  <a:srgbClr val="FFCC57"/>
                </a:solidFill>
              </a:rPr>
              <a:t>Beats</a:t>
            </a:r>
            <a:br>
              <a:rPr lang="en-US" dirty="0"/>
            </a:br>
            <a:r>
              <a:rPr lang="en-US" sz="3600" dirty="0"/>
              <a:t>Website and Application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2C4E3-AFAF-4630-AF6D-21FB3C29C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665" y="4062485"/>
            <a:ext cx="4750495" cy="167978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200" dirty="0"/>
              <a:t>Software Project</a:t>
            </a:r>
          </a:p>
          <a:p>
            <a:pPr algn="ctr">
              <a:lnSpc>
                <a:spcPct val="150000"/>
              </a:lnSpc>
            </a:pPr>
            <a:r>
              <a:rPr lang="en-US" sz="1800" dirty="0"/>
              <a:t>Supervised by : Dr Raed Al-Qadi</a:t>
            </a:r>
          </a:p>
          <a:p>
            <a:pPr algn="ctr">
              <a:lnSpc>
                <a:spcPct val="150000"/>
              </a:lnSpc>
            </a:pPr>
            <a:r>
              <a:rPr lang="en-US" sz="1800" dirty="0"/>
              <a:t>Students: Wala Janajreh - Taima Awwad</a:t>
            </a:r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3A9FE351-A4C6-4292-8E5E-15D6D36A50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/>
          <a:stretch/>
        </p:blipFill>
        <p:spPr>
          <a:xfrm>
            <a:off x="1696872" y="913306"/>
            <a:ext cx="2983876" cy="2833201"/>
          </a:xfrm>
        </p:spPr>
      </p:pic>
    </p:spTree>
    <p:extLst>
      <p:ext uri="{BB962C8B-B14F-4D97-AF65-F5344CB8AC3E}">
        <p14:creationId xmlns:p14="http://schemas.microsoft.com/office/powerpoint/2010/main" val="1193886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4DA9A-F01A-481E-A192-F11CA07CCE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Idea </a:t>
            </a:r>
          </a:p>
        </p:txBody>
      </p:sp>
      <p:pic>
        <p:nvPicPr>
          <p:cNvPr id="17" name="Picture Placeholder 16" descr="Podium">
            <a:extLst>
              <a:ext uri="{FF2B5EF4-FFF2-40B4-BE49-F238E27FC236}">
                <a16:creationId xmlns:a16="http://schemas.microsoft.com/office/drawing/2014/main" id="{CA59F1EA-7BF1-46B0-8D92-7F28002EA8F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24397" t="-24397" r="-24397" b="-24397"/>
          <a:stretch/>
        </p:blipFill>
        <p:spPr>
          <a:xfrm>
            <a:off x="10652518" y="2880361"/>
            <a:ext cx="971550" cy="971550"/>
          </a:xfrm>
        </p:spPr>
      </p:pic>
      <p:pic>
        <p:nvPicPr>
          <p:cNvPr id="21" name="Picture Placeholder 20" descr="Trophy">
            <a:extLst>
              <a:ext uri="{FF2B5EF4-FFF2-40B4-BE49-F238E27FC236}">
                <a16:creationId xmlns:a16="http://schemas.microsoft.com/office/drawing/2014/main" id="{7A368000-5E96-4DAA-B5E5-BDD2F634DBA4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34126" t="-34065" r="-34281" b="-34065"/>
          <a:stretch/>
        </p:blipFill>
        <p:spPr>
          <a:xfrm>
            <a:off x="9967965" y="2847818"/>
            <a:ext cx="1038329" cy="1036636"/>
          </a:xfr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7ECEE9-580B-8B4A-919F-4C04337CEC5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84013" y="5607050"/>
            <a:ext cx="407987" cy="365125"/>
          </a:xfrm>
        </p:spPr>
        <p:txBody>
          <a:bodyPr/>
          <a:lstStyle/>
          <a:p>
            <a:fld id="{13D2E340-0663-474B-992C-9192B5C45E57}" type="slidenum">
              <a:rPr lang="en-US" smtClean="0"/>
              <a:t>2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A52C452-C599-4A66-AB58-FD8CD2B80E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633" y="1517720"/>
            <a:ext cx="37909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796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2769D-B8C8-4982-AE15-C41C3D921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559678"/>
            <a:ext cx="4129181" cy="4952492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Deep Learning Generated Music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6F109C9-2416-4792-B2DA-6CE009942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638"/>
          <a:stretch/>
        </p:blipFill>
        <p:spPr>
          <a:xfrm>
            <a:off x="5081437" y="743579"/>
            <a:ext cx="6900071" cy="5532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Group 6" descr="Mouse Cursor Icon">
            <a:extLst>
              <a:ext uri="{FF2B5EF4-FFF2-40B4-BE49-F238E27FC236}">
                <a16:creationId xmlns:a16="http://schemas.microsoft.com/office/drawing/2014/main" id="{643E3450-B92D-4704-A017-74EA9B0F2E75}"/>
              </a:ext>
            </a:extLst>
          </p:cNvPr>
          <p:cNvGrpSpPr/>
          <p:nvPr/>
        </p:nvGrpSpPr>
        <p:grpSpPr>
          <a:xfrm>
            <a:off x="5540966" y="4526554"/>
            <a:ext cx="209957" cy="209957"/>
            <a:chOff x="5540351" y="4504508"/>
            <a:chExt cx="254048" cy="2540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59F3F1F-6FF1-4907-A469-28B65C79B6AC}"/>
                </a:ext>
              </a:extLst>
            </p:cNvPr>
            <p:cNvSpPr/>
            <p:nvPr/>
          </p:nvSpPr>
          <p:spPr>
            <a:xfrm>
              <a:off x="5540351" y="4504508"/>
              <a:ext cx="254048" cy="2540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Graphic 4" descr="Mouse cursor icon">
              <a:extLst>
                <a:ext uri="{FF2B5EF4-FFF2-40B4-BE49-F238E27FC236}">
                  <a16:creationId xmlns:a16="http://schemas.microsoft.com/office/drawing/2014/main" id="{36C1DCFE-C1BD-476B-84D7-4F971B2B6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93129" y="4557286"/>
              <a:ext cx="148493" cy="148493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282D6-6FE9-264F-8985-EBC964197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379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F34B-93F5-46C0-9BEC-B1A8D5500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srgbClr val="FFCC57"/>
                </a:solidFill>
              </a:rPr>
              <a:t>Beats</a:t>
            </a:r>
            <a:br>
              <a:rPr lang="en-US" dirty="0"/>
            </a:br>
            <a:r>
              <a:rPr lang="en-US" sz="2800" dirty="0"/>
              <a:t>Mobile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FDC16-3D69-48AD-B08B-ED28A10640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i="1" dirty="0"/>
              <a:t>Available Features 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DB0A1-C484-4D49-BAC3-ABEE82074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2550" y="1701405"/>
            <a:ext cx="1943999" cy="2292833"/>
          </a:xfrm>
          <a:solidFill>
            <a:schemeClr val="tx1"/>
          </a:solidFill>
        </p:spPr>
        <p:txBody>
          <a:bodyPr lIns="72000" rIns="72000"/>
          <a:lstStyle/>
          <a:p>
            <a:r>
              <a:rPr lang="en-US" dirty="0">
                <a:solidFill>
                  <a:schemeClr val="bg1"/>
                </a:solidFill>
              </a:rPr>
              <a:t> Recently Played</a:t>
            </a:r>
          </a:p>
          <a:p>
            <a:r>
              <a:rPr lang="en-US" dirty="0">
                <a:solidFill>
                  <a:schemeClr val="bg1"/>
                </a:solidFill>
              </a:rPr>
              <a:t>Clips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8F5FE2-B28A-4CCD-9910-126A9581F2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95581" y="1701405"/>
            <a:ext cx="1944000" cy="2292833"/>
          </a:xfrm>
          <a:solidFill>
            <a:schemeClr val="tx1"/>
          </a:solidFill>
        </p:spPr>
        <p:txBody>
          <a:bodyPr lIns="72000" rIns="72000"/>
          <a:lstStyle/>
          <a:p>
            <a:r>
              <a:rPr lang="en-US" dirty="0">
                <a:solidFill>
                  <a:schemeClr val="bg1"/>
                </a:solidFill>
              </a:rPr>
              <a:t>Recently Added </a:t>
            </a:r>
          </a:p>
          <a:p>
            <a:r>
              <a:rPr lang="en-US" dirty="0">
                <a:solidFill>
                  <a:schemeClr val="bg1"/>
                </a:solidFill>
              </a:rPr>
              <a:t>Clips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4A7A4E-C192-4A89-A661-72D76FF2F2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428613" y="1701405"/>
            <a:ext cx="1944000" cy="2292833"/>
          </a:xfrm>
          <a:solidFill>
            <a:schemeClr val="tx1"/>
          </a:solidFill>
        </p:spPr>
        <p:txBody>
          <a:bodyPr lIns="72000" rIns="72000"/>
          <a:lstStyle/>
          <a:p>
            <a:r>
              <a:rPr lang="en-US" dirty="0">
                <a:solidFill>
                  <a:schemeClr val="bg1"/>
                </a:solidFill>
              </a:rPr>
              <a:t>Liked Music </a:t>
            </a:r>
          </a:p>
          <a:p>
            <a:r>
              <a:rPr lang="en-US" dirty="0">
                <a:solidFill>
                  <a:schemeClr val="bg1"/>
                </a:solidFill>
              </a:rPr>
              <a:t>Clips</a:t>
            </a:r>
          </a:p>
          <a:p>
            <a:endParaRPr lang="en-US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B9CA223-D3A1-4970-848A-26CEBD622878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 l="19326" r="19326"/>
          <a:stretch/>
        </p:blipFill>
        <p:spPr>
          <a:xfrm>
            <a:off x="7295581" y="1771299"/>
            <a:ext cx="1943999" cy="1234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309EE82-F242-4D96-98E6-A564E5488BCF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3"/>
          <a:srcRect/>
          <a:stretch/>
        </p:blipFill>
        <p:spPr>
          <a:xfrm>
            <a:off x="9474464" y="1771299"/>
            <a:ext cx="1816784" cy="1280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C944DD-F200-6B48-8A79-099A08992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smtClean="0"/>
              <a:t>4</a:t>
            </a:fld>
            <a:endParaRPr lang="en-US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D72CD5F8-DACA-4D9C-9891-127C773EE2F0}"/>
              </a:ext>
            </a:extLst>
          </p:cNvPr>
          <p:cNvSpPr txBox="1">
            <a:spLocks/>
          </p:cNvSpPr>
          <p:nvPr/>
        </p:nvSpPr>
        <p:spPr>
          <a:xfrm>
            <a:off x="5162550" y="4187572"/>
            <a:ext cx="1944000" cy="2292833"/>
          </a:xfrm>
          <a:prstGeom prst="rect">
            <a:avLst/>
          </a:prstGeom>
          <a:solidFill>
            <a:schemeClr val="tx1"/>
          </a:solidFill>
        </p:spPr>
        <p:txBody>
          <a:bodyPr vert="horz" lIns="72000" tIns="1332000" rIns="72000" bIns="0" rtlCol="0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YouTube and Library </a:t>
            </a:r>
          </a:p>
          <a:p>
            <a:r>
              <a:rPr lang="en-US" dirty="0">
                <a:solidFill>
                  <a:schemeClr val="bg1"/>
                </a:solidFill>
              </a:rPr>
              <a:t>Search</a:t>
            </a:r>
          </a:p>
          <a:p>
            <a:endParaRPr lang="en-US" dirty="0"/>
          </a:p>
        </p:txBody>
      </p:sp>
      <p:pic>
        <p:nvPicPr>
          <p:cNvPr id="12" name="Picture Placeholder 20">
            <a:extLst>
              <a:ext uri="{FF2B5EF4-FFF2-40B4-BE49-F238E27FC236}">
                <a16:creationId xmlns:a16="http://schemas.microsoft.com/office/drawing/2014/main" id="{80A00B70-E5EF-453C-8EA3-9A60A85D4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4" t="2130" r="753" b="76898"/>
          <a:stretch/>
        </p:blipFill>
        <p:spPr>
          <a:xfrm>
            <a:off x="5213325" y="4257466"/>
            <a:ext cx="1838509" cy="78994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04CD45CD-0292-4441-9979-7945001AB679}"/>
              </a:ext>
            </a:extLst>
          </p:cNvPr>
          <p:cNvSpPr txBox="1">
            <a:spLocks/>
          </p:cNvSpPr>
          <p:nvPr/>
        </p:nvSpPr>
        <p:spPr>
          <a:xfrm>
            <a:off x="7295581" y="4187572"/>
            <a:ext cx="1944000" cy="2292833"/>
          </a:xfrm>
          <a:prstGeom prst="rect">
            <a:avLst/>
          </a:prstGeom>
          <a:solidFill>
            <a:schemeClr val="tx1"/>
          </a:solidFill>
        </p:spPr>
        <p:txBody>
          <a:bodyPr vert="horz" lIns="72000" tIns="1332000" rIns="72000" bIns="0" rtlCol="0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Personalized Player</a:t>
            </a:r>
          </a:p>
        </p:txBody>
      </p:sp>
      <p:pic>
        <p:nvPicPr>
          <p:cNvPr id="14" name="Picture Placeholder 20">
            <a:extLst>
              <a:ext uri="{FF2B5EF4-FFF2-40B4-BE49-F238E27FC236}">
                <a16:creationId xmlns:a16="http://schemas.microsoft.com/office/drawing/2014/main" id="{2F906F48-8D76-43B3-A12D-BDEE1DB063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40" t="26239" r="6418" b="13261"/>
          <a:stretch/>
        </p:blipFill>
        <p:spPr>
          <a:xfrm>
            <a:off x="7565409" y="4257466"/>
            <a:ext cx="1304419" cy="149278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9528AE63-4A80-4A2B-BD24-52312C617295}"/>
              </a:ext>
            </a:extLst>
          </p:cNvPr>
          <p:cNvSpPr txBox="1">
            <a:spLocks/>
          </p:cNvSpPr>
          <p:nvPr/>
        </p:nvSpPr>
        <p:spPr>
          <a:xfrm>
            <a:off x="9428613" y="4187572"/>
            <a:ext cx="1944000" cy="2292833"/>
          </a:xfrm>
          <a:prstGeom prst="rect">
            <a:avLst/>
          </a:prstGeom>
          <a:solidFill>
            <a:schemeClr val="tx1"/>
          </a:solidFill>
        </p:spPr>
        <p:txBody>
          <a:bodyPr vert="horz" lIns="72000" tIns="1332000" rIns="72000" bIns="0" rtlCol="0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Users Profile </a:t>
            </a:r>
          </a:p>
          <a:p>
            <a:endParaRPr lang="en-US" dirty="0"/>
          </a:p>
        </p:txBody>
      </p:sp>
      <p:pic>
        <p:nvPicPr>
          <p:cNvPr id="16" name="Picture Placeholder 20">
            <a:extLst>
              <a:ext uri="{FF2B5EF4-FFF2-40B4-BE49-F238E27FC236}">
                <a16:creationId xmlns:a16="http://schemas.microsoft.com/office/drawing/2014/main" id="{59DCA966-CBDB-43E0-B455-31DE9DD94F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906" b="33566"/>
          <a:stretch/>
        </p:blipFill>
        <p:spPr>
          <a:xfrm>
            <a:off x="9826388" y="4257465"/>
            <a:ext cx="1242698" cy="154283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E7453D0-D40E-4463-83A5-ADE525B32ADC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7"/>
          <a:srcRect/>
          <a:stretch/>
        </p:blipFill>
        <p:spPr>
          <a:xfrm>
            <a:off x="5468128" y="1834210"/>
            <a:ext cx="1328901" cy="1171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747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D7AB1BB-87E9-4B1E-9E1E-82D8F44ED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075" y="4662986"/>
            <a:ext cx="4232397" cy="1338588"/>
          </a:xfrm>
        </p:spPr>
        <p:txBody>
          <a:bodyPr/>
          <a:lstStyle/>
          <a:p>
            <a:pPr algn="l">
              <a:lnSpc>
                <a:spcPct val="200000"/>
              </a:lnSpc>
            </a:pPr>
            <a:r>
              <a:rPr lang="en-US" sz="3200" dirty="0">
                <a:solidFill>
                  <a:srgbClr val="F08030"/>
                </a:solidFill>
              </a:rPr>
              <a:t>Registering </a:t>
            </a:r>
            <a:r>
              <a:rPr lang="en-US" sz="3200" dirty="0">
                <a:solidFill>
                  <a:schemeClr val="tx1"/>
                </a:solidFill>
              </a:rPr>
              <a:t>&amp;</a:t>
            </a:r>
            <a:r>
              <a:rPr lang="en-US" sz="3200" dirty="0">
                <a:solidFill>
                  <a:srgbClr val="F08030"/>
                </a:solidFill>
              </a:rPr>
              <a:t> </a:t>
            </a:r>
            <a:r>
              <a:rPr lang="en-US" sz="3200" dirty="0">
                <a:solidFill>
                  <a:srgbClr val="FFCC57"/>
                </a:solidFill>
              </a:rPr>
              <a:t>Signing In</a:t>
            </a:r>
          </a:p>
          <a:p>
            <a:pPr marL="34290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clear &amp; easy to follow 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modern design 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unified database.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Verification 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C34295-6CF9-4F91-A2DA-07C5F869E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8884" y="953039"/>
            <a:ext cx="2210412" cy="47892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27D843-27A9-4AEF-B881-BC3151446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002" y="953040"/>
            <a:ext cx="2210412" cy="478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01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35BFF-A889-4B62-BCD4-168715A63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srgbClr val="F08030"/>
                </a:solidFill>
              </a:rPr>
              <a:t>Beats</a:t>
            </a:r>
            <a:r>
              <a:rPr lang="en-US" dirty="0">
                <a:solidFill>
                  <a:srgbClr val="FFCC57"/>
                </a:solidFill>
              </a:rPr>
              <a:t> </a:t>
            </a:r>
            <a:br>
              <a:rPr lang="en-US" dirty="0">
                <a:solidFill>
                  <a:srgbClr val="FFCC57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Website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8822230-E7F6-4AEC-86F1-6874B8C03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1616" y="2019301"/>
            <a:ext cx="1681225" cy="2347984"/>
          </a:xfrm>
        </p:spPr>
        <p:txBody>
          <a:bodyPr/>
          <a:lstStyle/>
          <a:p>
            <a:r>
              <a:rPr lang="en-US" dirty="0"/>
              <a:t>Sign-in/up then</a:t>
            </a:r>
          </a:p>
          <a:p>
            <a:r>
              <a:rPr lang="en-US" dirty="0"/>
              <a:t> </a:t>
            </a:r>
            <a:r>
              <a:rPr lang="en-US" sz="1400" dirty="0"/>
              <a:t>access both App and Website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2DB73E6-C510-4010-99CD-13C274B57E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78026" y="482299"/>
            <a:ext cx="1681225" cy="234798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Authentication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544916F-9E82-4943-9F03-05F7811ACC2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4436" y="2019301"/>
            <a:ext cx="1646830" cy="234798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/>
              <a:t>Get to know About Beats Community</a:t>
            </a:r>
          </a:p>
          <a:p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DB68C1C-48A6-4CB6-AEB1-1B5B9EB9AA3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79356" y="2324100"/>
            <a:ext cx="828000" cy="8280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C345EEF-8EE2-4AFF-A515-F49E6FA7CAD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67674" y="828291"/>
            <a:ext cx="828000" cy="8280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3C9C68B-77C0-41C6-AE3E-6C1B595CDE7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31931" y="2324100"/>
            <a:ext cx="828000" cy="8280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761FA4B-43B9-4C0B-BD10-1127709C97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800" i="1" dirty="0"/>
              <a:t>Available Features 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9047CD-1956-7146-971D-D05A280AC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smtClean="0"/>
              <a:t>6</a:t>
            </a:fld>
            <a:endParaRPr lang="en-US"/>
          </a:p>
        </p:txBody>
      </p:sp>
      <p:sp>
        <p:nvSpPr>
          <p:cNvPr id="11" name="Content Placeholder 18">
            <a:extLst>
              <a:ext uri="{FF2B5EF4-FFF2-40B4-BE49-F238E27FC236}">
                <a16:creationId xmlns:a16="http://schemas.microsoft.com/office/drawing/2014/main" id="{71D423D6-2EC3-4793-AD2E-154412A05F8F}"/>
              </a:ext>
            </a:extLst>
          </p:cNvPr>
          <p:cNvSpPr txBox="1">
            <a:spLocks/>
          </p:cNvSpPr>
          <p:nvPr/>
        </p:nvSpPr>
        <p:spPr>
          <a:xfrm>
            <a:off x="10276451" y="477971"/>
            <a:ext cx="1646830" cy="2356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0" tIns="133200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Responsive Modern Design</a:t>
            </a:r>
          </a:p>
        </p:txBody>
      </p:sp>
      <p:sp>
        <p:nvSpPr>
          <p:cNvPr id="12" name="Text Placeholder 21">
            <a:extLst>
              <a:ext uri="{FF2B5EF4-FFF2-40B4-BE49-F238E27FC236}">
                <a16:creationId xmlns:a16="http://schemas.microsoft.com/office/drawing/2014/main" id="{09B6EBAE-FE99-458B-AA09-CE614EA13B0A}"/>
              </a:ext>
            </a:extLst>
          </p:cNvPr>
          <p:cNvSpPr txBox="1">
            <a:spLocks/>
          </p:cNvSpPr>
          <p:nvPr/>
        </p:nvSpPr>
        <p:spPr>
          <a:xfrm>
            <a:off x="10771973" y="828291"/>
            <a:ext cx="828000" cy="828000"/>
          </a:xfrm>
          <a:prstGeom prst="ellipse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0" i="1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Content Placeholder 18">
            <a:extLst>
              <a:ext uri="{FF2B5EF4-FFF2-40B4-BE49-F238E27FC236}">
                <a16:creationId xmlns:a16="http://schemas.microsoft.com/office/drawing/2014/main" id="{224389A3-8491-423D-B811-21BC20EF72F4}"/>
              </a:ext>
            </a:extLst>
          </p:cNvPr>
          <p:cNvSpPr txBox="1">
            <a:spLocks/>
          </p:cNvSpPr>
          <p:nvPr/>
        </p:nvSpPr>
        <p:spPr>
          <a:xfrm>
            <a:off x="6812421" y="4155097"/>
            <a:ext cx="1646830" cy="22911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0" tIns="133200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Access to Beats Social </a:t>
            </a:r>
            <a:r>
              <a:rPr lang="en-US"/>
              <a:t>media Accounts</a:t>
            </a:r>
            <a:endParaRPr lang="en-US" dirty="0"/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B625CE99-1CEB-4960-A4C7-B8809EA850EF}"/>
              </a:ext>
            </a:extLst>
          </p:cNvPr>
          <p:cNvSpPr txBox="1">
            <a:spLocks/>
          </p:cNvSpPr>
          <p:nvPr/>
        </p:nvSpPr>
        <p:spPr>
          <a:xfrm>
            <a:off x="7222853" y="4453719"/>
            <a:ext cx="825966" cy="755175"/>
          </a:xfrm>
          <a:prstGeom prst="ellipse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0" i="1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91212959-62AB-41E0-971C-FEF8F0F0F200}"/>
              </a:ext>
            </a:extLst>
          </p:cNvPr>
          <p:cNvSpPr txBox="1">
            <a:spLocks/>
          </p:cNvSpPr>
          <p:nvPr/>
        </p:nvSpPr>
        <p:spPr>
          <a:xfrm>
            <a:off x="10306934" y="4155097"/>
            <a:ext cx="1646830" cy="22911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0" tIns="133200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View Beats Music </a:t>
            </a:r>
          </a:p>
          <a:p>
            <a:r>
              <a:rPr lang="en-US" dirty="0"/>
              <a:t>Categories </a:t>
            </a:r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C0FFEA37-9141-43F6-8C76-4C4C9CB5D4DC}"/>
              </a:ext>
            </a:extLst>
          </p:cNvPr>
          <p:cNvSpPr txBox="1">
            <a:spLocks/>
          </p:cNvSpPr>
          <p:nvPr/>
        </p:nvSpPr>
        <p:spPr>
          <a:xfrm>
            <a:off x="10717366" y="4453719"/>
            <a:ext cx="825966" cy="755175"/>
          </a:xfrm>
          <a:prstGeom prst="ellipse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0" i="1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8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12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83464" algn="l" defTabSz="914400" rtl="0" eaLnBrk="1" latinLnBrk="0" hangingPunct="1">
              <a:lnSpc>
                <a:spcPct val="112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140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49118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D7AB1BB-87E9-4B1E-9E1E-82D8F44ED4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3200" dirty="0"/>
              <a:t>Home ,</a:t>
            </a:r>
            <a:r>
              <a:rPr lang="en-US" sz="3200" dirty="0">
                <a:solidFill>
                  <a:srgbClr val="FFCC57"/>
                </a:solidFill>
              </a:rPr>
              <a:t>Log in </a:t>
            </a:r>
            <a:r>
              <a:rPr lang="en-US" sz="3200" dirty="0"/>
              <a:t>&amp; </a:t>
            </a:r>
            <a:r>
              <a:rPr lang="en-US" sz="3200" dirty="0">
                <a:solidFill>
                  <a:srgbClr val="F08030"/>
                </a:solidFill>
              </a:rPr>
              <a:t>Sign up</a:t>
            </a:r>
          </a:p>
          <a:p>
            <a:pPr algn="l"/>
            <a:endParaRPr lang="en-US" sz="3200" dirty="0">
              <a:solidFill>
                <a:srgbClr val="F0803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User friendly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Responsive Design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Authentication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Unified Database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More About Beats Community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2C49BD-8DF3-47CE-8BB9-198142AA4F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65" t="1668" r="11810" b="6926"/>
          <a:stretch/>
        </p:blipFill>
        <p:spPr>
          <a:xfrm>
            <a:off x="8219720" y="172622"/>
            <a:ext cx="3914636" cy="22612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88D03E-4EAB-45A4-AE86-24EF9B3A60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11" t="5098" r="8420" b="4927"/>
          <a:stretch/>
        </p:blipFill>
        <p:spPr>
          <a:xfrm>
            <a:off x="5619111" y="2124555"/>
            <a:ext cx="4280009" cy="2608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DF2305-FA06-4BBB-B2E6-FA93E788FD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05" t="3794" r="12373" b="3914"/>
          <a:stretch/>
        </p:blipFill>
        <p:spPr>
          <a:xfrm>
            <a:off x="8219720" y="4321790"/>
            <a:ext cx="3914636" cy="242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11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94D3E-5CE0-4F8C-81A6-CB839C3E7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9459" y="1523504"/>
            <a:ext cx="5670487" cy="4268965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solidFill>
                  <a:srgbClr val="EABE84"/>
                </a:solidFill>
              </a:rPr>
            </a:br>
            <a:br>
              <a:rPr lang="en-US" sz="4000" dirty="0">
                <a:solidFill>
                  <a:srgbClr val="EABE84"/>
                </a:solidFill>
              </a:rPr>
            </a:br>
            <a:br>
              <a:rPr lang="en-US" sz="4000" dirty="0">
                <a:solidFill>
                  <a:srgbClr val="EABE84"/>
                </a:solidFill>
              </a:rPr>
            </a:br>
            <a:r>
              <a:rPr lang="en-US" sz="4000" dirty="0">
                <a:solidFill>
                  <a:srgbClr val="EABE84"/>
                </a:solidFill>
              </a:rPr>
              <a:t>what we learned.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>
                <a:solidFill>
                  <a:srgbClr val="EABE84"/>
                </a:solidFill>
              </a:rPr>
              <a:t>The final result.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>
                <a:solidFill>
                  <a:srgbClr val="EABE84"/>
                </a:solidFill>
              </a:rPr>
              <a:t>Enhancements .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7AB1BB-87E9-4B1E-9E1E-82D8F44ED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54" y="3841736"/>
            <a:ext cx="4633806" cy="1591181"/>
          </a:xfrm>
        </p:spPr>
        <p:txBody>
          <a:bodyPr/>
          <a:lstStyle/>
          <a:p>
            <a:endParaRPr lang="en-US" sz="5400" dirty="0"/>
          </a:p>
          <a:p>
            <a:endParaRPr lang="en-US" sz="5400" dirty="0"/>
          </a:p>
          <a:p>
            <a:endParaRPr lang="en-US" sz="5400" dirty="0"/>
          </a:p>
          <a:p>
            <a:pPr algn="l"/>
            <a:r>
              <a:rPr lang="en-US" sz="5400" dirty="0"/>
              <a:t>   </a:t>
            </a:r>
            <a:r>
              <a:rPr lang="en-US" sz="4800" i="0" dirty="0"/>
              <a:t>Conclusion</a:t>
            </a:r>
            <a:r>
              <a:rPr lang="en-US" sz="4800" dirty="0"/>
              <a:t>: </a:t>
            </a:r>
            <a:r>
              <a:rPr lang="en-US" sz="1800" dirty="0"/>
              <a:t> 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B41D7A-8EBB-41D2-B597-ACC8B41E0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96" y="887104"/>
            <a:ext cx="3127509" cy="295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65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559677"/>
            <a:ext cx="4191837" cy="5288463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br>
              <a:rPr lang="en-US" b="1" i="0" dirty="0"/>
            </a:br>
            <a:r>
              <a:rPr lang="en-US" b="1" i="0" dirty="0">
                <a:solidFill>
                  <a:schemeClr val="bg1"/>
                </a:solidFill>
              </a:rPr>
              <a:t>Thank You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Enjoy  your Beats Experience </a:t>
            </a:r>
            <a:r>
              <a:rPr lang="en-US" sz="4000" i="0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US" i="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hlinkClick r:id="rId2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5181599" y="685800"/>
            <a:ext cx="6248401" cy="49524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6000" u="sng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30775-E195-4C4C-93B0-0261753A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348EDD-4296-4FF2-BCAA-322C5136A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504" y="1381648"/>
            <a:ext cx="6623189" cy="390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45175639_Biography_presentation_cr - v2" id="{A01E65BC-612A-475B-B592-779A440066C3}" vid="{453437E2-1A5B-4416-AE85-AE3C10623C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7EC923-6023-4411-8330-A0042153EE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B4AFBF-E012-4607-B95C-D9E661912A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B60E032F-2E55-4A86-BB2D-1A317C6429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{7BE10926-744C-4DF7-98B8-2DDD21C88959}tf45175639_win32</Template>
  <TotalTime>221</TotalTime>
  <Words>168</Words>
  <Application>Microsoft Office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Schoolbook</vt:lpstr>
      <vt:lpstr>Corbel</vt:lpstr>
      <vt:lpstr>Headlines</vt:lpstr>
      <vt:lpstr>Beats Website and Application</vt:lpstr>
      <vt:lpstr>Project Idea </vt:lpstr>
      <vt:lpstr>Deep Learning Generated Music</vt:lpstr>
      <vt:lpstr>Beats Mobile Application</vt:lpstr>
      <vt:lpstr>PowerPoint Presentation</vt:lpstr>
      <vt:lpstr>Beats  Website</vt:lpstr>
      <vt:lpstr>PowerPoint Presentation</vt:lpstr>
      <vt:lpstr>   what we learned.  The final result.  Enhancements . </vt:lpstr>
      <vt:lpstr> Thank You     Enjoy  your Beats Experience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Beats Website and Application</dc:title>
  <dc:creator>Home</dc:creator>
  <cp:lastModifiedBy>Home</cp:lastModifiedBy>
  <cp:revision>3</cp:revision>
  <dcterms:created xsi:type="dcterms:W3CDTF">2021-05-29T21:28:48Z</dcterms:created>
  <dcterms:modified xsi:type="dcterms:W3CDTF">2021-05-30T17:27:15Z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