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6" r:id="rId9"/>
    <p:sldId id="264" r:id="rId10"/>
    <p:sldId id="263" r:id="rId11"/>
    <p:sldId id="262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B5D2B6-9054-4249-8E9B-4C5CB9EE806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004985-4886-4364-BFE9-2E05FE0BC50E}">
      <dgm:prSet phldrT="[Text]"/>
      <dgm:spPr/>
      <dgm:t>
        <a:bodyPr/>
        <a:lstStyle/>
        <a:p>
          <a:r>
            <a:rPr lang="en-US" dirty="0" smtClean="0"/>
            <a:t>Types of safety of side impact</a:t>
          </a:r>
          <a:endParaRPr lang="en-US" dirty="0"/>
        </a:p>
      </dgm:t>
    </dgm:pt>
    <dgm:pt modelId="{3B33C80E-AFFC-4F73-BA8F-A746702633B0}" type="parTrans" cxnId="{324D579F-FA3D-4A72-BCC5-DF0998A6748B}">
      <dgm:prSet/>
      <dgm:spPr/>
      <dgm:t>
        <a:bodyPr/>
        <a:lstStyle/>
        <a:p>
          <a:endParaRPr lang="en-US"/>
        </a:p>
      </dgm:t>
    </dgm:pt>
    <dgm:pt modelId="{828F55E5-2A6D-4207-B533-C48169843A0E}" type="sibTrans" cxnId="{324D579F-FA3D-4A72-BCC5-DF0998A6748B}">
      <dgm:prSet/>
      <dgm:spPr/>
      <dgm:t>
        <a:bodyPr/>
        <a:lstStyle/>
        <a:p>
          <a:endParaRPr lang="en-US"/>
        </a:p>
      </dgm:t>
    </dgm:pt>
    <dgm:pt modelId="{74866C13-FC66-4134-9D28-382B7FEC50D9}">
      <dgm:prSet phldrT="[Text]"/>
      <dgm:spPr/>
      <dgm:t>
        <a:bodyPr/>
        <a:lstStyle/>
        <a:p>
          <a:r>
            <a:rPr lang="en-US" dirty="0" smtClean="0"/>
            <a:t>Beams </a:t>
          </a:r>
          <a:endParaRPr lang="en-US" dirty="0"/>
        </a:p>
      </dgm:t>
    </dgm:pt>
    <dgm:pt modelId="{729C073D-071C-4B76-8508-D7010DE57A85}" type="parTrans" cxnId="{D8D47323-4F08-4E94-BEAD-549A9845FD77}">
      <dgm:prSet/>
      <dgm:spPr/>
      <dgm:t>
        <a:bodyPr/>
        <a:lstStyle/>
        <a:p>
          <a:endParaRPr lang="en-US"/>
        </a:p>
      </dgm:t>
    </dgm:pt>
    <dgm:pt modelId="{E32CB3F5-BA0A-47DE-AFB0-E1AE8D7C185F}" type="sibTrans" cxnId="{D8D47323-4F08-4E94-BEAD-549A9845FD77}">
      <dgm:prSet/>
      <dgm:spPr/>
      <dgm:t>
        <a:bodyPr/>
        <a:lstStyle/>
        <a:p>
          <a:endParaRPr lang="en-US"/>
        </a:p>
      </dgm:t>
    </dgm:pt>
    <dgm:pt modelId="{6929A552-2E12-43C1-B16E-5991273C5A20}">
      <dgm:prSet phldrT="[Text]"/>
      <dgm:spPr/>
      <dgm:t>
        <a:bodyPr/>
        <a:lstStyle/>
        <a:p>
          <a:r>
            <a:rPr lang="en-US" dirty="0" smtClean="0"/>
            <a:t>Steel or aluminum side impact beam </a:t>
          </a:r>
          <a:endParaRPr lang="en-US" dirty="0"/>
        </a:p>
      </dgm:t>
    </dgm:pt>
    <dgm:pt modelId="{41F24B62-5E30-48C8-901D-D6BA9FE7ABDF}" type="parTrans" cxnId="{AF4DB50F-4183-4CE5-88E5-3BE5C3D62538}">
      <dgm:prSet/>
      <dgm:spPr/>
      <dgm:t>
        <a:bodyPr/>
        <a:lstStyle/>
        <a:p>
          <a:endParaRPr lang="en-US"/>
        </a:p>
      </dgm:t>
    </dgm:pt>
    <dgm:pt modelId="{F2325FA2-C259-4C84-9530-65DB9E69EBCD}" type="sibTrans" cxnId="{AF4DB50F-4183-4CE5-88E5-3BE5C3D62538}">
      <dgm:prSet/>
      <dgm:spPr/>
      <dgm:t>
        <a:bodyPr/>
        <a:lstStyle/>
        <a:p>
          <a:endParaRPr lang="en-US"/>
        </a:p>
      </dgm:t>
    </dgm:pt>
    <dgm:pt modelId="{3C84D64D-C6A9-4E88-96A1-3D217F20CC41}">
      <dgm:prSet phldrT="[Text]"/>
      <dgm:spPr/>
      <dgm:t>
        <a:bodyPr/>
        <a:lstStyle/>
        <a:p>
          <a:r>
            <a:rPr lang="en-US" dirty="0" smtClean="0"/>
            <a:t>Fiber glass side impact beams</a:t>
          </a:r>
          <a:endParaRPr lang="en-US" dirty="0"/>
        </a:p>
      </dgm:t>
    </dgm:pt>
    <dgm:pt modelId="{C5C3E054-32FF-4408-8E32-6A50683478D6}" type="parTrans" cxnId="{3509136F-8D73-4466-869B-E1CDCFE5CC44}">
      <dgm:prSet/>
      <dgm:spPr/>
      <dgm:t>
        <a:bodyPr/>
        <a:lstStyle/>
        <a:p>
          <a:endParaRPr lang="en-US"/>
        </a:p>
      </dgm:t>
    </dgm:pt>
    <dgm:pt modelId="{5388EEB8-1121-43F6-9D3C-9242F0C635E8}" type="sibTrans" cxnId="{3509136F-8D73-4466-869B-E1CDCFE5CC44}">
      <dgm:prSet/>
      <dgm:spPr/>
      <dgm:t>
        <a:bodyPr/>
        <a:lstStyle/>
        <a:p>
          <a:endParaRPr lang="en-US"/>
        </a:p>
      </dgm:t>
    </dgm:pt>
    <dgm:pt modelId="{78FE2A68-B775-4FC3-9C99-F3463BA675D3}">
      <dgm:prSet phldrT="[Text]"/>
      <dgm:spPr/>
      <dgm:t>
        <a:bodyPr/>
        <a:lstStyle/>
        <a:p>
          <a:r>
            <a:rPr lang="en-US" dirty="0" smtClean="0"/>
            <a:t>Air bag</a:t>
          </a:r>
          <a:endParaRPr lang="en-US" dirty="0"/>
        </a:p>
      </dgm:t>
    </dgm:pt>
    <dgm:pt modelId="{76F5B112-E045-4290-B67D-E6B31A08E4E2}" type="parTrans" cxnId="{7B56403E-6969-4F5D-BD0D-59F0F594F7A8}">
      <dgm:prSet/>
      <dgm:spPr/>
      <dgm:t>
        <a:bodyPr/>
        <a:lstStyle/>
        <a:p>
          <a:pPr algn="ctr"/>
          <a:endParaRPr lang="en-US"/>
        </a:p>
      </dgm:t>
    </dgm:pt>
    <dgm:pt modelId="{10E15DF0-B2C1-4E0D-AE4E-C553746C4254}" type="sibTrans" cxnId="{7B56403E-6969-4F5D-BD0D-59F0F594F7A8}">
      <dgm:prSet/>
      <dgm:spPr/>
      <dgm:t>
        <a:bodyPr/>
        <a:lstStyle/>
        <a:p>
          <a:endParaRPr lang="en-US"/>
        </a:p>
      </dgm:t>
    </dgm:pt>
    <dgm:pt modelId="{56C93417-B569-4B12-98B3-3B321113D7D4}" type="pres">
      <dgm:prSet presAssocID="{16B5D2B6-9054-4249-8E9B-4C5CB9EE80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1404749-CEC9-46B6-91E5-DAFD9909B816}" type="pres">
      <dgm:prSet presAssocID="{DE004985-4886-4364-BFE9-2E05FE0BC50E}" presName="hierRoot1" presStyleCnt="0"/>
      <dgm:spPr/>
    </dgm:pt>
    <dgm:pt modelId="{4D90B4B1-B703-4FDF-AAEE-063E15E848BC}" type="pres">
      <dgm:prSet presAssocID="{DE004985-4886-4364-BFE9-2E05FE0BC50E}" presName="composite" presStyleCnt="0"/>
      <dgm:spPr/>
    </dgm:pt>
    <dgm:pt modelId="{56ABA056-C5D0-41E9-AE38-238766E4F78C}" type="pres">
      <dgm:prSet presAssocID="{DE004985-4886-4364-BFE9-2E05FE0BC50E}" presName="background" presStyleLbl="node0" presStyleIdx="0" presStyleCnt="1"/>
      <dgm:spPr/>
    </dgm:pt>
    <dgm:pt modelId="{D1FDE38C-F0A8-4F52-8265-4900672D2ADD}" type="pres">
      <dgm:prSet presAssocID="{DE004985-4886-4364-BFE9-2E05FE0BC50E}" presName="text" presStyleLbl="fgAcc0" presStyleIdx="0" presStyleCnt="1" custScaleX="5920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E74BE4-7646-4E40-A3D8-5A6C392AEA7E}" type="pres">
      <dgm:prSet presAssocID="{DE004985-4886-4364-BFE9-2E05FE0BC50E}" presName="hierChild2" presStyleCnt="0"/>
      <dgm:spPr/>
    </dgm:pt>
    <dgm:pt modelId="{1216189C-46EF-4BBA-80DC-6303A849DF68}" type="pres">
      <dgm:prSet presAssocID="{729C073D-071C-4B76-8508-D7010DE57A85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519AC9F-F582-4DC8-93E7-4A3336B6F196}" type="pres">
      <dgm:prSet presAssocID="{74866C13-FC66-4134-9D28-382B7FEC50D9}" presName="hierRoot2" presStyleCnt="0"/>
      <dgm:spPr/>
    </dgm:pt>
    <dgm:pt modelId="{6B36D24C-0984-4BC1-A1EB-8971FDE9475B}" type="pres">
      <dgm:prSet presAssocID="{74866C13-FC66-4134-9D28-382B7FEC50D9}" presName="composite2" presStyleCnt="0"/>
      <dgm:spPr/>
    </dgm:pt>
    <dgm:pt modelId="{F988D35F-5DBA-4CAD-8C6B-19AEA10CC273}" type="pres">
      <dgm:prSet presAssocID="{74866C13-FC66-4134-9D28-382B7FEC50D9}" presName="background2" presStyleLbl="node2" presStyleIdx="0" presStyleCnt="2"/>
      <dgm:spPr/>
    </dgm:pt>
    <dgm:pt modelId="{4EC2C2BE-A4F6-4399-A8AF-6CDCAE5599A1}" type="pres">
      <dgm:prSet presAssocID="{74866C13-FC66-4134-9D28-382B7FEC50D9}" presName="text2" presStyleLbl="fgAcc2" presStyleIdx="0" presStyleCnt="2" custScaleX="2958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1E07D9-CACB-4AED-B7EA-23AE1B716435}" type="pres">
      <dgm:prSet presAssocID="{74866C13-FC66-4134-9D28-382B7FEC50D9}" presName="hierChild3" presStyleCnt="0"/>
      <dgm:spPr/>
    </dgm:pt>
    <dgm:pt modelId="{8938C881-A07D-4B08-8A03-4A7BCD0CEB35}" type="pres">
      <dgm:prSet presAssocID="{41F24B62-5E30-48C8-901D-D6BA9FE7ABDF}" presName="Name17" presStyleLbl="parChTrans1D3" presStyleIdx="0" presStyleCnt="2"/>
      <dgm:spPr/>
      <dgm:t>
        <a:bodyPr/>
        <a:lstStyle/>
        <a:p>
          <a:endParaRPr lang="en-US"/>
        </a:p>
      </dgm:t>
    </dgm:pt>
    <dgm:pt modelId="{ACC1DA9E-6375-434F-9A3B-8DB8F50DCCE0}" type="pres">
      <dgm:prSet presAssocID="{6929A552-2E12-43C1-B16E-5991273C5A20}" presName="hierRoot3" presStyleCnt="0"/>
      <dgm:spPr/>
    </dgm:pt>
    <dgm:pt modelId="{D2A05AFE-DB3C-4EF2-B169-9336422B7F4C}" type="pres">
      <dgm:prSet presAssocID="{6929A552-2E12-43C1-B16E-5991273C5A20}" presName="composite3" presStyleCnt="0"/>
      <dgm:spPr/>
    </dgm:pt>
    <dgm:pt modelId="{D9DC4B09-DC80-45F9-B508-5CC51A15F0AD}" type="pres">
      <dgm:prSet presAssocID="{6929A552-2E12-43C1-B16E-5991273C5A20}" presName="background3" presStyleLbl="node3" presStyleIdx="0" presStyleCnt="2"/>
      <dgm:spPr/>
    </dgm:pt>
    <dgm:pt modelId="{53B8BAF2-F073-4DAA-8E15-86BBE9A6C1E7}" type="pres">
      <dgm:prSet presAssocID="{6929A552-2E12-43C1-B16E-5991273C5A20}" presName="text3" presStyleLbl="fgAcc3" presStyleIdx="0" presStyleCnt="2" custScaleX="1631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82C21E-0FA2-482D-9DE3-D71615934E26}" type="pres">
      <dgm:prSet presAssocID="{6929A552-2E12-43C1-B16E-5991273C5A20}" presName="hierChild4" presStyleCnt="0"/>
      <dgm:spPr/>
    </dgm:pt>
    <dgm:pt modelId="{9B884BAB-E7F2-479B-98BA-57EC47911E1D}" type="pres">
      <dgm:prSet presAssocID="{C5C3E054-32FF-4408-8E32-6A50683478D6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F7B96BC-F5A0-4B19-AD13-5BE9402C45BC}" type="pres">
      <dgm:prSet presAssocID="{3C84D64D-C6A9-4E88-96A1-3D217F20CC41}" presName="hierRoot3" presStyleCnt="0"/>
      <dgm:spPr/>
    </dgm:pt>
    <dgm:pt modelId="{D3185C05-A6FE-44F6-B34F-908C0B7F9F5A}" type="pres">
      <dgm:prSet presAssocID="{3C84D64D-C6A9-4E88-96A1-3D217F20CC41}" presName="composite3" presStyleCnt="0"/>
      <dgm:spPr/>
    </dgm:pt>
    <dgm:pt modelId="{8E45316A-4036-44B1-8E8A-F6DC16DBB7A7}" type="pres">
      <dgm:prSet presAssocID="{3C84D64D-C6A9-4E88-96A1-3D217F20CC41}" presName="background3" presStyleLbl="node3" presStyleIdx="1" presStyleCnt="2"/>
      <dgm:spPr/>
    </dgm:pt>
    <dgm:pt modelId="{6297060C-9349-4F2E-9727-13FD358DB7AC}" type="pres">
      <dgm:prSet presAssocID="{3C84D64D-C6A9-4E88-96A1-3D217F20CC41}" presName="text3" presStyleLbl="fgAcc3" presStyleIdx="1" presStyleCnt="2" custScaleX="1676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CC3588-3B7F-45EF-BC2F-242A6901CEA4}" type="pres">
      <dgm:prSet presAssocID="{3C84D64D-C6A9-4E88-96A1-3D217F20CC41}" presName="hierChild4" presStyleCnt="0"/>
      <dgm:spPr/>
    </dgm:pt>
    <dgm:pt modelId="{E1BBA2CA-E2F1-4BDB-8F33-EB036FCCDBE2}" type="pres">
      <dgm:prSet presAssocID="{76F5B112-E045-4290-B67D-E6B31A08E4E2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C3F5137-0550-4420-8A9A-8EB04E049150}" type="pres">
      <dgm:prSet presAssocID="{78FE2A68-B775-4FC3-9C99-F3463BA675D3}" presName="hierRoot2" presStyleCnt="0"/>
      <dgm:spPr/>
    </dgm:pt>
    <dgm:pt modelId="{526ED02A-248B-4F37-A94E-77B8068D771A}" type="pres">
      <dgm:prSet presAssocID="{78FE2A68-B775-4FC3-9C99-F3463BA675D3}" presName="composite2" presStyleCnt="0"/>
      <dgm:spPr/>
    </dgm:pt>
    <dgm:pt modelId="{481C91AE-BDE4-4BC6-B3C4-44658EA109B6}" type="pres">
      <dgm:prSet presAssocID="{78FE2A68-B775-4FC3-9C99-F3463BA675D3}" presName="background2" presStyleLbl="node2" presStyleIdx="1" presStyleCnt="2"/>
      <dgm:spPr/>
    </dgm:pt>
    <dgm:pt modelId="{FD45258F-A319-465E-AA64-4423DD6295B6}" type="pres">
      <dgm:prSet presAssocID="{78FE2A68-B775-4FC3-9C99-F3463BA675D3}" presName="text2" presStyleLbl="fgAcc2" presStyleIdx="1" presStyleCnt="2" custScaleX="304796" custLinFactNeighborX="8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844C17-0B19-4EAB-B0D1-A181ED330665}" type="pres">
      <dgm:prSet presAssocID="{78FE2A68-B775-4FC3-9C99-F3463BA675D3}" presName="hierChild3" presStyleCnt="0"/>
      <dgm:spPr/>
    </dgm:pt>
  </dgm:ptLst>
  <dgm:cxnLst>
    <dgm:cxn modelId="{9CEE00B3-E072-45D6-BBD7-94D893E5F758}" type="presOf" srcId="{41F24B62-5E30-48C8-901D-D6BA9FE7ABDF}" destId="{8938C881-A07D-4B08-8A03-4A7BCD0CEB35}" srcOrd="0" destOrd="0" presId="urn:microsoft.com/office/officeart/2005/8/layout/hierarchy1"/>
    <dgm:cxn modelId="{324D579F-FA3D-4A72-BCC5-DF0998A6748B}" srcId="{16B5D2B6-9054-4249-8E9B-4C5CB9EE8065}" destId="{DE004985-4886-4364-BFE9-2E05FE0BC50E}" srcOrd="0" destOrd="0" parTransId="{3B33C80E-AFFC-4F73-BA8F-A746702633B0}" sibTransId="{828F55E5-2A6D-4207-B533-C48169843A0E}"/>
    <dgm:cxn modelId="{AF4DB50F-4183-4CE5-88E5-3BE5C3D62538}" srcId="{74866C13-FC66-4134-9D28-382B7FEC50D9}" destId="{6929A552-2E12-43C1-B16E-5991273C5A20}" srcOrd="0" destOrd="0" parTransId="{41F24B62-5E30-48C8-901D-D6BA9FE7ABDF}" sibTransId="{F2325FA2-C259-4C84-9530-65DB9E69EBCD}"/>
    <dgm:cxn modelId="{8D039A6C-30EC-45F4-8CF0-3464D9DA71B9}" type="presOf" srcId="{78FE2A68-B775-4FC3-9C99-F3463BA675D3}" destId="{FD45258F-A319-465E-AA64-4423DD6295B6}" srcOrd="0" destOrd="0" presId="urn:microsoft.com/office/officeart/2005/8/layout/hierarchy1"/>
    <dgm:cxn modelId="{2FF958DC-D063-4BAB-B495-2DB27C13B170}" type="presOf" srcId="{DE004985-4886-4364-BFE9-2E05FE0BC50E}" destId="{D1FDE38C-F0A8-4F52-8265-4900672D2ADD}" srcOrd="0" destOrd="0" presId="urn:microsoft.com/office/officeart/2005/8/layout/hierarchy1"/>
    <dgm:cxn modelId="{1ED6B4C6-BA0F-4207-A23E-8340F9919438}" type="presOf" srcId="{729C073D-071C-4B76-8508-D7010DE57A85}" destId="{1216189C-46EF-4BBA-80DC-6303A849DF68}" srcOrd="0" destOrd="0" presId="urn:microsoft.com/office/officeart/2005/8/layout/hierarchy1"/>
    <dgm:cxn modelId="{6369373A-F918-465C-B6FE-B52589CC815D}" type="presOf" srcId="{6929A552-2E12-43C1-B16E-5991273C5A20}" destId="{53B8BAF2-F073-4DAA-8E15-86BBE9A6C1E7}" srcOrd="0" destOrd="0" presId="urn:microsoft.com/office/officeart/2005/8/layout/hierarchy1"/>
    <dgm:cxn modelId="{D8D47323-4F08-4E94-BEAD-549A9845FD77}" srcId="{DE004985-4886-4364-BFE9-2E05FE0BC50E}" destId="{74866C13-FC66-4134-9D28-382B7FEC50D9}" srcOrd="0" destOrd="0" parTransId="{729C073D-071C-4B76-8508-D7010DE57A85}" sibTransId="{E32CB3F5-BA0A-47DE-AFB0-E1AE8D7C185F}"/>
    <dgm:cxn modelId="{521B348C-5EC1-4505-B25E-306B8E772159}" type="presOf" srcId="{76F5B112-E045-4290-B67D-E6B31A08E4E2}" destId="{E1BBA2CA-E2F1-4BDB-8F33-EB036FCCDBE2}" srcOrd="0" destOrd="0" presId="urn:microsoft.com/office/officeart/2005/8/layout/hierarchy1"/>
    <dgm:cxn modelId="{54D65FAA-1468-4569-9873-EB1C41AC5906}" type="presOf" srcId="{74866C13-FC66-4134-9D28-382B7FEC50D9}" destId="{4EC2C2BE-A4F6-4399-A8AF-6CDCAE5599A1}" srcOrd="0" destOrd="0" presId="urn:microsoft.com/office/officeart/2005/8/layout/hierarchy1"/>
    <dgm:cxn modelId="{7B56403E-6969-4F5D-BD0D-59F0F594F7A8}" srcId="{DE004985-4886-4364-BFE9-2E05FE0BC50E}" destId="{78FE2A68-B775-4FC3-9C99-F3463BA675D3}" srcOrd="1" destOrd="0" parTransId="{76F5B112-E045-4290-B67D-E6B31A08E4E2}" sibTransId="{10E15DF0-B2C1-4E0D-AE4E-C553746C4254}"/>
    <dgm:cxn modelId="{3509136F-8D73-4466-869B-E1CDCFE5CC44}" srcId="{74866C13-FC66-4134-9D28-382B7FEC50D9}" destId="{3C84D64D-C6A9-4E88-96A1-3D217F20CC41}" srcOrd="1" destOrd="0" parTransId="{C5C3E054-32FF-4408-8E32-6A50683478D6}" sibTransId="{5388EEB8-1121-43F6-9D3C-9242F0C635E8}"/>
    <dgm:cxn modelId="{16A1BBC1-4DE4-4556-94DD-D5CC9F11E36F}" type="presOf" srcId="{3C84D64D-C6A9-4E88-96A1-3D217F20CC41}" destId="{6297060C-9349-4F2E-9727-13FD358DB7AC}" srcOrd="0" destOrd="0" presId="urn:microsoft.com/office/officeart/2005/8/layout/hierarchy1"/>
    <dgm:cxn modelId="{9A667846-D791-4A11-9E22-89DDBB7B482E}" type="presOf" srcId="{C5C3E054-32FF-4408-8E32-6A50683478D6}" destId="{9B884BAB-E7F2-479B-98BA-57EC47911E1D}" srcOrd="0" destOrd="0" presId="urn:microsoft.com/office/officeart/2005/8/layout/hierarchy1"/>
    <dgm:cxn modelId="{7D1B43DE-7611-40A2-9E3B-FC01FF99564F}" type="presOf" srcId="{16B5D2B6-9054-4249-8E9B-4C5CB9EE8065}" destId="{56C93417-B569-4B12-98B3-3B321113D7D4}" srcOrd="0" destOrd="0" presId="urn:microsoft.com/office/officeart/2005/8/layout/hierarchy1"/>
    <dgm:cxn modelId="{0BD478CC-E058-4B36-9B90-E18AD64753C5}" type="presParOf" srcId="{56C93417-B569-4B12-98B3-3B321113D7D4}" destId="{51404749-CEC9-46B6-91E5-DAFD9909B816}" srcOrd="0" destOrd="0" presId="urn:microsoft.com/office/officeart/2005/8/layout/hierarchy1"/>
    <dgm:cxn modelId="{345C1838-F8BA-44A8-A8BB-894AC3642223}" type="presParOf" srcId="{51404749-CEC9-46B6-91E5-DAFD9909B816}" destId="{4D90B4B1-B703-4FDF-AAEE-063E15E848BC}" srcOrd="0" destOrd="0" presId="urn:microsoft.com/office/officeart/2005/8/layout/hierarchy1"/>
    <dgm:cxn modelId="{D6D82A17-0E44-4349-867D-1A578DDA39D7}" type="presParOf" srcId="{4D90B4B1-B703-4FDF-AAEE-063E15E848BC}" destId="{56ABA056-C5D0-41E9-AE38-238766E4F78C}" srcOrd="0" destOrd="0" presId="urn:microsoft.com/office/officeart/2005/8/layout/hierarchy1"/>
    <dgm:cxn modelId="{3175175C-75E2-48BF-97DF-9EFCBD043DF7}" type="presParOf" srcId="{4D90B4B1-B703-4FDF-AAEE-063E15E848BC}" destId="{D1FDE38C-F0A8-4F52-8265-4900672D2ADD}" srcOrd="1" destOrd="0" presId="urn:microsoft.com/office/officeart/2005/8/layout/hierarchy1"/>
    <dgm:cxn modelId="{573BD309-9E05-4720-9B30-40924E010123}" type="presParOf" srcId="{51404749-CEC9-46B6-91E5-DAFD9909B816}" destId="{9DE74BE4-7646-4E40-A3D8-5A6C392AEA7E}" srcOrd="1" destOrd="0" presId="urn:microsoft.com/office/officeart/2005/8/layout/hierarchy1"/>
    <dgm:cxn modelId="{A9BBEB31-470C-434D-9EFA-0E1F6FA2A2B3}" type="presParOf" srcId="{9DE74BE4-7646-4E40-A3D8-5A6C392AEA7E}" destId="{1216189C-46EF-4BBA-80DC-6303A849DF68}" srcOrd="0" destOrd="0" presId="urn:microsoft.com/office/officeart/2005/8/layout/hierarchy1"/>
    <dgm:cxn modelId="{202784E3-1641-4772-AC29-8FE312C4FD2B}" type="presParOf" srcId="{9DE74BE4-7646-4E40-A3D8-5A6C392AEA7E}" destId="{5519AC9F-F582-4DC8-93E7-4A3336B6F196}" srcOrd="1" destOrd="0" presId="urn:microsoft.com/office/officeart/2005/8/layout/hierarchy1"/>
    <dgm:cxn modelId="{D51DD1D6-49B5-4F04-92FE-C71D43809002}" type="presParOf" srcId="{5519AC9F-F582-4DC8-93E7-4A3336B6F196}" destId="{6B36D24C-0984-4BC1-A1EB-8971FDE9475B}" srcOrd="0" destOrd="0" presId="urn:microsoft.com/office/officeart/2005/8/layout/hierarchy1"/>
    <dgm:cxn modelId="{E7711CD4-3AFF-4898-BB63-AE81D02468AB}" type="presParOf" srcId="{6B36D24C-0984-4BC1-A1EB-8971FDE9475B}" destId="{F988D35F-5DBA-4CAD-8C6B-19AEA10CC273}" srcOrd="0" destOrd="0" presId="urn:microsoft.com/office/officeart/2005/8/layout/hierarchy1"/>
    <dgm:cxn modelId="{066BB467-B321-4966-BB30-C4110D71BC68}" type="presParOf" srcId="{6B36D24C-0984-4BC1-A1EB-8971FDE9475B}" destId="{4EC2C2BE-A4F6-4399-A8AF-6CDCAE5599A1}" srcOrd="1" destOrd="0" presId="urn:microsoft.com/office/officeart/2005/8/layout/hierarchy1"/>
    <dgm:cxn modelId="{F551D50F-5F86-4545-99B1-0E54B49F4E45}" type="presParOf" srcId="{5519AC9F-F582-4DC8-93E7-4A3336B6F196}" destId="{191E07D9-CACB-4AED-B7EA-23AE1B716435}" srcOrd="1" destOrd="0" presId="urn:microsoft.com/office/officeart/2005/8/layout/hierarchy1"/>
    <dgm:cxn modelId="{3B6B0F98-966F-4962-9AF6-090998A07C23}" type="presParOf" srcId="{191E07D9-CACB-4AED-B7EA-23AE1B716435}" destId="{8938C881-A07D-4B08-8A03-4A7BCD0CEB35}" srcOrd="0" destOrd="0" presId="urn:microsoft.com/office/officeart/2005/8/layout/hierarchy1"/>
    <dgm:cxn modelId="{E6DC878B-E473-4650-9ADB-4F51FB676D32}" type="presParOf" srcId="{191E07D9-CACB-4AED-B7EA-23AE1B716435}" destId="{ACC1DA9E-6375-434F-9A3B-8DB8F50DCCE0}" srcOrd="1" destOrd="0" presId="urn:microsoft.com/office/officeart/2005/8/layout/hierarchy1"/>
    <dgm:cxn modelId="{786C8F31-BE74-4FA7-8C8E-213FE0C36BF7}" type="presParOf" srcId="{ACC1DA9E-6375-434F-9A3B-8DB8F50DCCE0}" destId="{D2A05AFE-DB3C-4EF2-B169-9336422B7F4C}" srcOrd="0" destOrd="0" presId="urn:microsoft.com/office/officeart/2005/8/layout/hierarchy1"/>
    <dgm:cxn modelId="{8533F4F5-F92B-4B5F-BA71-B5FAE4DC2695}" type="presParOf" srcId="{D2A05AFE-DB3C-4EF2-B169-9336422B7F4C}" destId="{D9DC4B09-DC80-45F9-B508-5CC51A15F0AD}" srcOrd="0" destOrd="0" presId="urn:microsoft.com/office/officeart/2005/8/layout/hierarchy1"/>
    <dgm:cxn modelId="{D8F89E80-D8CC-4433-A477-0DCA664E9C5E}" type="presParOf" srcId="{D2A05AFE-DB3C-4EF2-B169-9336422B7F4C}" destId="{53B8BAF2-F073-4DAA-8E15-86BBE9A6C1E7}" srcOrd="1" destOrd="0" presId="urn:microsoft.com/office/officeart/2005/8/layout/hierarchy1"/>
    <dgm:cxn modelId="{1AC39CDC-A710-480A-88AD-8FEA6A2CDD7A}" type="presParOf" srcId="{ACC1DA9E-6375-434F-9A3B-8DB8F50DCCE0}" destId="{0482C21E-0FA2-482D-9DE3-D71615934E26}" srcOrd="1" destOrd="0" presId="urn:microsoft.com/office/officeart/2005/8/layout/hierarchy1"/>
    <dgm:cxn modelId="{18F13687-908B-47A8-9931-498018986DD9}" type="presParOf" srcId="{191E07D9-CACB-4AED-B7EA-23AE1B716435}" destId="{9B884BAB-E7F2-479B-98BA-57EC47911E1D}" srcOrd="2" destOrd="0" presId="urn:microsoft.com/office/officeart/2005/8/layout/hierarchy1"/>
    <dgm:cxn modelId="{2B295EE4-B0CD-40F4-8456-C18B5602C3A7}" type="presParOf" srcId="{191E07D9-CACB-4AED-B7EA-23AE1B716435}" destId="{BF7B96BC-F5A0-4B19-AD13-5BE9402C45BC}" srcOrd="3" destOrd="0" presId="urn:microsoft.com/office/officeart/2005/8/layout/hierarchy1"/>
    <dgm:cxn modelId="{9E4AC528-30D4-438B-BC08-6444BC941CCC}" type="presParOf" srcId="{BF7B96BC-F5A0-4B19-AD13-5BE9402C45BC}" destId="{D3185C05-A6FE-44F6-B34F-908C0B7F9F5A}" srcOrd="0" destOrd="0" presId="urn:microsoft.com/office/officeart/2005/8/layout/hierarchy1"/>
    <dgm:cxn modelId="{0899D91A-C62A-4CC4-A34D-BE6F34F5FE95}" type="presParOf" srcId="{D3185C05-A6FE-44F6-B34F-908C0B7F9F5A}" destId="{8E45316A-4036-44B1-8E8A-F6DC16DBB7A7}" srcOrd="0" destOrd="0" presId="urn:microsoft.com/office/officeart/2005/8/layout/hierarchy1"/>
    <dgm:cxn modelId="{77CD6FC5-8FB2-4F9E-BDA4-44DF8ACA8B0A}" type="presParOf" srcId="{D3185C05-A6FE-44F6-B34F-908C0B7F9F5A}" destId="{6297060C-9349-4F2E-9727-13FD358DB7AC}" srcOrd="1" destOrd="0" presId="urn:microsoft.com/office/officeart/2005/8/layout/hierarchy1"/>
    <dgm:cxn modelId="{F3911E6B-3E9F-4903-A9C5-BA9D24D25D03}" type="presParOf" srcId="{BF7B96BC-F5A0-4B19-AD13-5BE9402C45BC}" destId="{D4CC3588-3B7F-45EF-BC2F-242A6901CEA4}" srcOrd="1" destOrd="0" presId="urn:microsoft.com/office/officeart/2005/8/layout/hierarchy1"/>
    <dgm:cxn modelId="{41E3022C-4A05-4901-A697-70FD2601271F}" type="presParOf" srcId="{9DE74BE4-7646-4E40-A3D8-5A6C392AEA7E}" destId="{E1BBA2CA-E2F1-4BDB-8F33-EB036FCCDBE2}" srcOrd="2" destOrd="0" presId="urn:microsoft.com/office/officeart/2005/8/layout/hierarchy1"/>
    <dgm:cxn modelId="{A8AEDA16-1749-4B6C-B7A6-C4DAD214F3C6}" type="presParOf" srcId="{9DE74BE4-7646-4E40-A3D8-5A6C392AEA7E}" destId="{4C3F5137-0550-4420-8A9A-8EB04E049150}" srcOrd="3" destOrd="0" presId="urn:microsoft.com/office/officeart/2005/8/layout/hierarchy1"/>
    <dgm:cxn modelId="{48D019C1-E2C5-4377-AE3F-E90810755A56}" type="presParOf" srcId="{4C3F5137-0550-4420-8A9A-8EB04E049150}" destId="{526ED02A-248B-4F37-A94E-77B8068D771A}" srcOrd="0" destOrd="0" presId="urn:microsoft.com/office/officeart/2005/8/layout/hierarchy1"/>
    <dgm:cxn modelId="{1FE0B34E-E5F5-4F0D-84EB-D0ED6580A7F2}" type="presParOf" srcId="{526ED02A-248B-4F37-A94E-77B8068D771A}" destId="{481C91AE-BDE4-4BC6-B3C4-44658EA109B6}" srcOrd="0" destOrd="0" presId="urn:microsoft.com/office/officeart/2005/8/layout/hierarchy1"/>
    <dgm:cxn modelId="{E14A5FE1-683C-4EC4-B78E-75846B2A0187}" type="presParOf" srcId="{526ED02A-248B-4F37-A94E-77B8068D771A}" destId="{FD45258F-A319-465E-AA64-4423DD6295B6}" srcOrd="1" destOrd="0" presId="urn:microsoft.com/office/officeart/2005/8/layout/hierarchy1"/>
    <dgm:cxn modelId="{0C745A82-D258-4722-A04C-A1E5786213D9}" type="presParOf" srcId="{4C3F5137-0550-4420-8A9A-8EB04E049150}" destId="{C4844C17-0B19-4EAB-B0D1-A181ED33066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6F0DC7-0395-41D1-A33B-0E71FC99EF21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847784-BA65-403C-BBBE-B2C600EBF75C}">
      <dgm:prSet phldrT="[Text]"/>
      <dgm:spPr/>
      <dgm:t>
        <a:bodyPr/>
        <a:lstStyle/>
        <a:p>
          <a:r>
            <a:rPr lang="en-US" dirty="0" smtClean="0"/>
            <a:t>I-beam cross section </a:t>
          </a:r>
          <a:endParaRPr lang="en-US" dirty="0"/>
        </a:p>
      </dgm:t>
    </dgm:pt>
    <dgm:pt modelId="{7AAA1AA3-51F0-4366-843B-C5536542ECBE}" type="parTrans" cxnId="{A33FA782-E97A-4771-8B39-3CE69F0468CF}">
      <dgm:prSet/>
      <dgm:spPr/>
      <dgm:t>
        <a:bodyPr/>
        <a:lstStyle/>
        <a:p>
          <a:endParaRPr lang="en-US"/>
        </a:p>
      </dgm:t>
    </dgm:pt>
    <dgm:pt modelId="{10897EBA-0AF9-4815-BD36-735102FBAB5F}" type="sibTrans" cxnId="{A33FA782-E97A-4771-8B39-3CE69F0468CF}">
      <dgm:prSet/>
      <dgm:spPr/>
      <dgm:t>
        <a:bodyPr/>
        <a:lstStyle/>
        <a:p>
          <a:endParaRPr lang="en-US"/>
        </a:p>
      </dgm:t>
    </dgm:pt>
    <dgm:pt modelId="{F565BBAB-1CDB-4BAC-A424-CCA97DD12817}">
      <dgm:prSet phldrT="[Text]"/>
      <dgm:spPr/>
      <dgm:t>
        <a:bodyPr/>
        <a:lstStyle/>
        <a:p>
          <a:r>
            <a:rPr lang="en-US" dirty="0" smtClean="0"/>
            <a:t>Square cross section</a:t>
          </a:r>
          <a:endParaRPr lang="en-US" dirty="0"/>
        </a:p>
      </dgm:t>
    </dgm:pt>
    <dgm:pt modelId="{B0C9366F-A05C-4A60-8836-1F9FF9FDC60A}" type="parTrans" cxnId="{1E9A167A-5003-4548-8C84-6FC00D86D96E}">
      <dgm:prSet/>
      <dgm:spPr/>
      <dgm:t>
        <a:bodyPr/>
        <a:lstStyle/>
        <a:p>
          <a:endParaRPr lang="en-US"/>
        </a:p>
      </dgm:t>
    </dgm:pt>
    <dgm:pt modelId="{DC11EEF4-9602-48A7-BF54-4B87C689368D}" type="sibTrans" cxnId="{1E9A167A-5003-4548-8C84-6FC00D86D96E}">
      <dgm:prSet/>
      <dgm:spPr/>
      <dgm:t>
        <a:bodyPr/>
        <a:lstStyle/>
        <a:p>
          <a:endParaRPr lang="en-US"/>
        </a:p>
      </dgm:t>
    </dgm:pt>
    <dgm:pt modelId="{9B93D8D7-2AAF-4F14-BDD8-EAAC1EC7236F}">
      <dgm:prSet phldrT="[Text]"/>
      <dgm:spPr/>
      <dgm:t>
        <a:bodyPr/>
        <a:lstStyle/>
        <a:p>
          <a:r>
            <a:rPr lang="en-US" dirty="0" smtClean="0"/>
            <a:t>Hollow square cross section</a:t>
          </a:r>
          <a:endParaRPr lang="en-US" dirty="0"/>
        </a:p>
      </dgm:t>
    </dgm:pt>
    <dgm:pt modelId="{13A49E58-9FB2-486A-9FD5-0320E3191C69}" type="parTrans" cxnId="{013C2951-9819-4F97-9D71-66712D469ED0}">
      <dgm:prSet/>
      <dgm:spPr/>
      <dgm:t>
        <a:bodyPr/>
        <a:lstStyle/>
        <a:p>
          <a:endParaRPr lang="en-US"/>
        </a:p>
      </dgm:t>
    </dgm:pt>
    <dgm:pt modelId="{F96B35BE-6F5F-4625-B45D-22A0AD2520F7}" type="sibTrans" cxnId="{013C2951-9819-4F97-9D71-66712D469ED0}">
      <dgm:prSet/>
      <dgm:spPr/>
      <dgm:t>
        <a:bodyPr/>
        <a:lstStyle/>
        <a:p>
          <a:endParaRPr lang="en-US"/>
        </a:p>
      </dgm:t>
    </dgm:pt>
    <dgm:pt modelId="{E45BFC9B-A4C4-4493-9FF6-1B408D746B86}">
      <dgm:prSet/>
      <dgm:spPr/>
      <dgm:t>
        <a:bodyPr/>
        <a:lstStyle/>
        <a:p>
          <a:r>
            <a:rPr lang="en-US" dirty="0" smtClean="0"/>
            <a:t>Circular cross section</a:t>
          </a:r>
          <a:endParaRPr lang="en-US" dirty="0"/>
        </a:p>
      </dgm:t>
    </dgm:pt>
    <dgm:pt modelId="{DC251E28-4979-48B7-936D-5F30C89D2C51}" type="parTrans" cxnId="{FE40749F-3DFE-4AE1-8060-6BA7C184CC47}">
      <dgm:prSet/>
      <dgm:spPr/>
      <dgm:t>
        <a:bodyPr/>
        <a:lstStyle/>
        <a:p>
          <a:endParaRPr lang="en-US"/>
        </a:p>
      </dgm:t>
    </dgm:pt>
    <dgm:pt modelId="{74B2DCDE-B8F5-414E-8892-837D82371518}" type="sibTrans" cxnId="{FE40749F-3DFE-4AE1-8060-6BA7C184CC47}">
      <dgm:prSet/>
      <dgm:spPr/>
      <dgm:t>
        <a:bodyPr/>
        <a:lstStyle/>
        <a:p>
          <a:endParaRPr lang="en-US"/>
        </a:p>
      </dgm:t>
    </dgm:pt>
    <dgm:pt modelId="{C4515582-A050-4202-B02C-782FDC0BF37D}">
      <dgm:prSet/>
      <dgm:spPr/>
      <dgm:t>
        <a:bodyPr/>
        <a:lstStyle/>
        <a:p>
          <a:r>
            <a:rPr lang="en-US" dirty="0" smtClean="0"/>
            <a:t>Hollow circular cross section</a:t>
          </a:r>
          <a:endParaRPr lang="en-US" dirty="0"/>
        </a:p>
      </dgm:t>
    </dgm:pt>
    <dgm:pt modelId="{BC63B23E-AE20-4DE4-AA9A-D7EBBE1F2C19}" type="parTrans" cxnId="{DC674076-858F-4B47-88FD-BDAE7EC3E3A1}">
      <dgm:prSet/>
      <dgm:spPr/>
      <dgm:t>
        <a:bodyPr/>
        <a:lstStyle/>
        <a:p>
          <a:endParaRPr lang="en-US"/>
        </a:p>
      </dgm:t>
    </dgm:pt>
    <dgm:pt modelId="{E69F3AB2-C8FF-48CB-8126-D1921A2D6C18}" type="sibTrans" cxnId="{DC674076-858F-4B47-88FD-BDAE7EC3E3A1}">
      <dgm:prSet/>
      <dgm:spPr/>
      <dgm:t>
        <a:bodyPr/>
        <a:lstStyle/>
        <a:p>
          <a:endParaRPr lang="en-US"/>
        </a:p>
      </dgm:t>
    </dgm:pt>
    <dgm:pt modelId="{F4C8BF28-13D3-49CC-8C60-CD7D1308AAC9}" type="pres">
      <dgm:prSet presAssocID="{316F0DC7-0395-41D1-A33B-0E71FC99EF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3E3F73-3992-49AD-B9A3-4ADAF1EA08A2}" type="pres">
      <dgm:prSet presAssocID="{06847784-BA65-403C-BBBE-B2C600EBF75C}" presName="composite" presStyleCnt="0"/>
      <dgm:spPr/>
    </dgm:pt>
    <dgm:pt modelId="{9A4F7922-A2DB-495A-9350-3596DD846426}" type="pres">
      <dgm:prSet presAssocID="{06847784-BA65-403C-BBBE-B2C600EBF75C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CA251-BAF6-42E3-B147-6E52C1293150}" type="pres">
      <dgm:prSet presAssocID="{06847784-BA65-403C-BBBE-B2C600EBF75C}" presName="rect2" presStyleLbl="fgImgPlace1" presStyleIdx="0" presStyleCnt="5"/>
      <dgm:spPr/>
    </dgm:pt>
    <dgm:pt modelId="{06CDC6E5-5F00-4D7C-A339-9FA91B695F4E}" type="pres">
      <dgm:prSet presAssocID="{10897EBA-0AF9-4815-BD36-735102FBAB5F}" presName="sibTrans" presStyleCnt="0"/>
      <dgm:spPr/>
    </dgm:pt>
    <dgm:pt modelId="{135CA79F-D802-49A5-AEC3-F965486DDC70}" type="pres">
      <dgm:prSet presAssocID="{E45BFC9B-A4C4-4493-9FF6-1B408D746B86}" presName="composite" presStyleCnt="0"/>
      <dgm:spPr/>
    </dgm:pt>
    <dgm:pt modelId="{EF5AFC49-2524-4E1B-83D1-7B827991DDB7}" type="pres">
      <dgm:prSet presAssocID="{E45BFC9B-A4C4-4493-9FF6-1B408D746B86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22D04-453A-4559-AF5D-7272AF06C838}" type="pres">
      <dgm:prSet presAssocID="{E45BFC9B-A4C4-4493-9FF6-1B408D746B86}" presName="rect2" presStyleLbl="fgImgPlace1" presStyleIdx="1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963448E-BA45-4AE6-A2B8-8E96602F1443}" type="pres">
      <dgm:prSet presAssocID="{74B2DCDE-B8F5-414E-8892-837D82371518}" presName="sibTrans" presStyleCnt="0"/>
      <dgm:spPr/>
    </dgm:pt>
    <dgm:pt modelId="{5A1AC089-8FBC-4362-BEDB-279FD6C6CEAF}" type="pres">
      <dgm:prSet presAssocID="{C4515582-A050-4202-B02C-782FDC0BF37D}" presName="composite" presStyleCnt="0"/>
      <dgm:spPr/>
    </dgm:pt>
    <dgm:pt modelId="{F66EDDC4-A6AC-453B-94E5-837C6E513B33}" type="pres">
      <dgm:prSet presAssocID="{C4515582-A050-4202-B02C-782FDC0BF37D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6B0817-B6D1-42BF-90FC-7CD3A93C6084}" type="pres">
      <dgm:prSet presAssocID="{C4515582-A050-4202-B02C-782FDC0BF37D}" presName="rect2" presStyleLbl="fgImgPlace1" presStyleIdx="2" presStyleCnt="5"/>
      <dgm:spPr/>
    </dgm:pt>
    <dgm:pt modelId="{A140B12D-60F2-4B68-A136-A401CF837C43}" type="pres">
      <dgm:prSet presAssocID="{E69F3AB2-C8FF-48CB-8126-D1921A2D6C18}" presName="sibTrans" presStyleCnt="0"/>
      <dgm:spPr/>
    </dgm:pt>
    <dgm:pt modelId="{F8CE9561-5AFD-44AF-ABD3-389FD6688FBE}" type="pres">
      <dgm:prSet presAssocID="{F565BBAB-1CDB-4BAC-A424-CCA97DD12817}" presName="composite" presStyleCnt="0"/>
      <dgm:spPr/>
    </dgm:pt>
    <dgm:pt modelId="{5799DE36-85DC-441B-B053-E81F36C10CE1}" type="pres">
      <dgm:prSet presAssocID="{F565BBAB-1CDB-4BAC-A424-CCA97DD12817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F65DE-8875-4381-841D-FDF1D8A6BCD9}" type="pres">
      <dgm:prSet presAssocID="{F565BBAB-1CDB-4BAC-A424-CCA97DD12817}" presName="rect2" presStyleLbl="fgImgPlace1" presStyleIdx="3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4615251-FCF9-4D90-8B55-B0D183A27A9F}" type="pres">
      <dgm:prSet presAssocID="{DC11EEF4-9602-48A7-BF54-4B87C689368D}" presName="sibTrans" presStyleCnt="0"/>
      <dgm:spPr/>
    </dgm:pt>
    <dgm:pt modelId="{50AA729E-AC61-491F-910C-C37D0496CC6A}" type="pres">
      <dgm:prSet presAssocID="{9B93D8D7-2AAF-4F14-BDD8-EAAC1EC7236F}" presName="composite" presStyleCnt="0"/>
      <dgm:spPr/>
    </dgm:pt>
    <dgm:pt modelId="{6C92EB7F-F57C-4620-907C-2EBF82A802BD}" type="pres">
      <dgm:prSet presAssocID="{9B93D8D7-2AAF-4F14-BDD8-EAAC1EC7236F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ADF5A-75D7-44AC-B998-13B539DED050}" type="pres">
      <dgm:prSet presAssocID="{9B93D8D7-2AAF-4F14-BDD8-EAAC1EC7236F}" presName="rect2" presStyleLbl="fgImgPlace1" presStyleIdx="4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FE40749F-3DFE-4AE1-8060-6BA7C184CC47}" srcId="{316F0DC7-0395-41D1-A33B-0E71FC99EF21}" destId="{E45BFC9B-A4C4-4493-9FF6-1B408D746B86}" srcOrd="1" destOrd="0" parTransId="{DC251E28-4979-48B7-936D-5F30C89D2C51}" sibTransId="{74B2DCDE-B8F5-414E-8892-837D82371518}"/>
    <dgm:cxn modelId="{B377F929-8E6F-474C-918E-6DB7C71B3CD2}" type="presOf" srcId="{316F0DC7-0395-41D1-A33B-0E71FC99EF21}" destId="{F4C8BF28-13D3-49CC-8C60-CD7D1308AAC9}" srcOrd="0" destOrd="0" presId="urn:microsoft.com/office/officeart/2008/layout/PictureStrips"/>
    <dgm:cxn modelId="{013C2951-9819-4F97-9D71-66712D469ED0}" srcId="{316F0DC7-0395-41D1-A33B-0E71FC99EF21}" destId="{9B93D8D7-2AAF-4F14-BDD8-EAAC1EC7236F}" srcOrd="4" destOrd="0" parTransId="{13A49E58-9FB2-486A-9FD5-0320E3191C69}" sibTransId="{F96B35BE-6F5F-4625-B45D-22A0AD2520F7}"/>
    <dgm:cxn modelId="{DC674076-858F-4B47-88FD-BDAE7EC3E3A1}" srcId="{316F0DC7-0395-41D1-A33B-0E71FC99EF21}" destId="{C4515582-A050-4202-B02C-782FDC0BF37D}" srcOrd="2" destOrd="0" parTransId="{BC63B23E-AE20-4DE4-AA9A-D7EBBE1F2C19}" sibTransId="{E69F3AB2-C8FF-48CB-8126-D1921A2D6C18}"/>
    <dgm:cxn modelId="{AC7955B2-C771-4CDC-8ED8-87AA75F1AEAA}" type="presOf" srcId="{F565BBAB-1CDB-4BAC-A424-CCA97DD12817}" destId="{5799DE36-85DC-441B-B053-E81F36C10CE1}" srcOrd="0" destOrd="0" presId="urn:microsoft.com/office/officeart/2008/layout/PictureStrips"/>
    <dgm:cxn modelId="{2608047F-E4B4-46F2-BF1C-4CB0CF166A01}" type="presOf" srcId="{9B93D8D7-2AAF-4F14-BDD8-EAAC1EC7236F}" destId="{6C92EB7F-F57C-4620-907C-2EBF82A802BD}" srcOrd="0" destOrd="0" presId="urn:microsoft.com/office/officeart/2008/layout/PictureStrips"/>
    <dgm:cxn modelId="{0E10F37B-4C7F-416A-9FE7-1DA0016E9D87}" type="presOf" srcId="{06847784-BA65-403C-BBBE-B2C600EBF75C}" destId="{9A4F7922-A2DB-495A-9350-3596DD846426}" srcOrd="0" destOrd="0" presId="urn:microsoft.com/office/officeart/2008/layout/PictureStrips"/>
    <dgm:cxn modelId="{1E9A167A-5003-4548-8C84-6FC00D86D96E}" srcId="{316F0DC7-0395-41D1-A33B-0E71FC99EF21}" destId="{F565BBAB-1CDB-4BAC-A424-CCA97DD12817}" srcOrd="3" destOrd="0" parTransId="{B0C9366F-A05C-4A60-8836-1F9FF9FDC60A}" sibTransId="{DC11EEF4-9602-48A7-BF54-4B87C689368D}"/>
    <dgm:cxn modelId="{D0F75239-F391-48B2-88BF-7E15C017EF44}" type="presOf" srcId="{C4515582-A050-4202-B02C-782FDC0BF37D}" destId="{F66EDDC4-A6AC-453B-94E5-837C6E513B33}" srcOrd="0" destOrd="0" presId="urn:microsoft.com/office/officeart/2008/layout/PictureStrips"/>
    <dgm:cxn modelId="{A33FA782-E97A-4771-8B39-3CE69F0468CF}" srcId="{316F0DC7-0395-41D1-A33B-0E71FC99EF21}" destId="{06847784-BA65-403C-BBBE-B2C600EBF75C}" srcOrd="0" destOrd="0" parTransId="{7AAA1AA3-51F0-4366-843B-C5536542ECBE}" sibTransId="{10897EBA-0AF9-4815-BD36-735102FBAB5F}"/>
    <dgm:cxn modelId="{DE90A845-FFC0-42F0-93E8-F19AFF8580DF}" type="presOf" srcId="{E45BFC9B-A4C4-4493-9FF6-1B408D746B86}" destId="{EF5AFC49-2524-4E1B-83D1-7B827991DDB7}" srcOrd="0" destOrd="0" presId="urn:microsoft.com/office/officeart/2008/layout/PictureStrips"/>
    <dgm:cxn modelId="{2D9B06A8-749F-4062-ACFE-6973EB12CD37}" type="presParOf" srcId="{F4C8BF28-13D3-49CC-8C60-CD7D1308AAC9}" destId="{AF3E3F73-3992-49AD-B9A3-4ADAF1EA08A2}" srcOrd="0" destOrd="0" presId="urn:microsoft.com/office/officeart/2008/layout/PictureStrips"/>
    <dgm:cxn modelId="{BFAD41A6-6244-4E37-BFAB-5E5AC371CA3D}" type="presParOf" srcId="{AF3E3F73-3992-49AD-B9A3-4ADAF1EA08A2}" destId="{9A4F7922-A2DB-495A-9350-3596DD846426}" srcOrd="0" destOrd="0" presId="urn:microsoft.com/office/officeart/2008/layout/PictureStrips"/>
    <dgm:cxn modelId="{EA49C8EE-AC1E-4113-91A6-110B1E19F5DC}" type="presParOf" srcId="{AF3E3F73-3992-49AD-B9A3-4ADAF1EA08A2}" destId="{D27CA251-BAF6-42E3-B147-6E52C1293150}" srcOrd="1" destOrd="0" presId="urn:microsoft.com/office/officeart/2008/layout/PictureStrips"/>
    <dgm:cxn modelId="{764C6494-0B66-4935-9B40-9F5820F957E4}" type="presParOf" srcId="{F4C8BF28-13D3-49CC-8C60-CD7D1308AAC9}" destId="{06CDC6E5-5F00-4D7C-A339-9FA91B695F4E}" srcOrd="1" destOrd="0" presId="urn:microsoft.com/office/officeart/2008/layout/PictureStrips"/>
    <dgm:cxn modelId="{BCBCE112-F2B9-419E-919E-7163E610FD69}" type="presParOf" srcId="{F4C8BF28-13D3-49CC-8C60-CD7D1308AAC9}" destId="{135CA79F-D802-49A5-AEC3-F965486DDC70}" srcOrd="2" destOrd="0" presId="urn:microsoft.com/office/officeart/2008/layout/PictureStrips"/>
    <dgm:cxn modelId="{B056986E-0D88-4E1E-990E-2951C88E157D}" type="presParOf" srcId="{135CA79F-D802-49A5-AEC3-F965486DDC70}" destId="{EF5AFC49-2524-4E1B-83D1-7B827991DDB7}" srcOrd="0" destOrd="0" presId="urn:microsoft.com/office/officeart/2008/layout/PictureStrips"/>
    <dgm:cxn modelId="{372224D4-DDF7-4224-9ED0-72E46B71CAF2}" type="presParOf" srcId="{135CA79F-D802-49A5-AEC3-F965486DDC70}" destId="{06222D04-453A-4559-AF5D-7272AF06C838}" srcOrd="1" destOrd="0" presId="urn:microsoft.com/office/officeart/2008/layout/PictureStrips"/>
    <dgm:cxn modelId="{5F316657-2F1F-459F-90A1-028ED189DFE4}" type="presParOf" srcId="{F4C8BF28-13D3-49CC-8C60-CD7D1308AAC9}" destId="{F963448E-BA45-4AE6-A2B8-8E96602F1443}" srcOrd="3" destOrd="0" presId="urn:microsoft.com/office/officeart/2008/layout/PictureStrips"/>
    <dgm:cxn modelId="{A4731C54-83DA-4157-A62D-07B1A6F7E359}" type="presParOf" srcId="{F4C8BF28-13D3-49CC-8C60-CD7D1308AAC9}" destId="{5A1AC089-8FBC-4362-BEDB-279FD6C6CEAF}" srcOrd="4" destOrd="0" presId="urn:microsoft.com/office/officeart/2008/layout/PictureStrips"/>
    <dgm:cxn modelId="{9DC7F74E-BDA8-411D-BAF6-C3993545DEFF}" type="presParOf" srcId="{5A1AC089-8FBC-4362-BEDB-279FD6C6CEAF}" destId="{F66EDDC4-A6AC-453B-94E5-837C6E513B33}" srcOrd="0" destOrd="0" presId="urn:microsoft.com/office/officeart/2008/layout/PictureStrips"/>
    <dgm:cxn modelId="{47521202-0910-46F2-93F1-6BCB48E96676}" type="presParOf" srcId="{5A1AC089-8FBC-4362-BEDB-279FD6C6CEAF}" destId="{7C6B0817-B6D1-42BF-90FC-7CD3A93C6084}" srcOrd="1" destOrd="0" presId="urn:microsoft.com/office/officeart/2008/layout/PictureStrips"/>
    <dgm:cxn modelId="{0584F582-37E4-4E11-83FD-66D3D30D83CE}" type="presParOf" srcId="{F4C8BF28-13D3-49CC-8C60-CD7D1308AAC9}" destId="{A140B12D-60F2-4B68-A136-A401CF837C43}" srcOrd="5" destOrd="0" presId="urn:microsoft.com/office/officeart/2008/layout/PictureStrips"/>
    <dgm:cxn modelId="{D9DDC8C5-569F-432B-A2AB-3698706B61B3}" type="presParOf" srcId="{F4C8BF28-13D3-49CC-8C60-CD7D1308AAC9}" destId="{F8CE9561-5AFD-44AF-ABD3-389FD6688FBE}" srcOrd="6" destOrd="0" presId="urn:microsoft.com/office/officeart/2008/layout/PictureStrips"/>
    <dgm:cxn modelId="{252F810E-36AB-4EFC-ABEE-51D007FA02FF}" type="presParOf" srcId="{F8CE9561-5AFD-44AF-ABD3-389FD6688FBE}" destId="{5799DE36-85DC-441B-B053-E81F36C10CE1}" srcOrd="0" destOrd="0" presId="urn:microsoft.com/office/officeart/2008/layout/PictureStrips"/>
    <dgm:cxn modelId="{E6FC41D8-C5B6-42CA-B2CC-B65FB5F4BC7D}" type="presParOf" srcId="{F8CE9561-5AFD-44AF-ABD3-389FD6688FBE}" destId="{93FF65DE-8875-4381-841D-FDF1D8A6BCD9}" srcOrd="1" destOrd="0" presId="urn:microsoft.com/office/officeart/2008/layout/PictureStrips"/>
    <dgm:cxn modelId="{5B489817-64B8-46A0-8463-363D02F88EBA}" type="presParOf" srcId="{F4C8BF28-13D3-49CC-8C60-CD7D1308AAC9}" destId="{B4615251-FCF9-4D90-8B55-B0D183A27A9F}" srcOrd="7" destOrd="0" presId="urn:microsoft.com/office/officeart/2008/layout/PictureStrips"/>
    <dgm:cxn modelId="{1F85684F-B1F9-469B-A870-F8CDDA8BE2C2}" type="presParOf" srcId="{F4C8BF28-13D3-49CC-8C60-CD7D1308AAC9}" destId="{50AA729E-AC61-491F-910C-C37D0496CC6A}" srcOrd="8" destOrd="0" presId="urn:microsoft.com/office/officeart/2008/layout/PictureStrips"/>
    <dgm:cxn modelId="{17A90C6B-1CF4-434A-AD59-FE7784C366FE}" type="presParOf" srcId="{50AA729E-AC61-491F-910C-C37D0496CC6A}" destId="{6C92EB7F-F57C-4620-907C-2EBF82A802BD}" srcOrd="0" destOrd="0" presId="urn:microsoft.com/office/officeart/2008/layout/PictureStrips"/>
    <dgm:cxn modelId="{3EE3E35B-E1E6-4369-8109-0E4D1941155B}" type="presParOf" srcId="{50AA729E-AC61-491F-910C-C37D0496CC6A}" destId="{C53ADF5A-75D7-44AC-B998-13B539DED05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BA2CA-E2F1-4BDB-8F33-EB036FCCDBE2}">
      <dsp:nvSpPr>
        <dsp:cNvPr id="0" name=""/>
        <dsp:cNvSpPr/>
      </dsp:nvSpPr>
      <dsp:spPr>
        <a:xfrm>
          <a:off x="5084106" y="1007323"/>
          <a:ext cx="2381511" cy="434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977"/>
              </a:lnTo>
              <a:lnTo>
                <a:pt x="2381511" y="295977"/>
              </a:lnTo>
              <a:lnTo>
                <a:pt x="2381511" y="43432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84BAB-E7F2-479B-98BA-57EC47911E1D}">
      <dsp:nvSpPr>
        <dsp:cNvPr id="0" name=""/>
        <dsp:cNvSpPr/>
      </dsp:nvSpPr>
      <dsp:spPr>
        <a:xfrm>
          <a:off x="2642313" y="2389933"/>
          <a:ext cx="1383875" cy="434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977"/>
              </a:lnTo>
              <a:lnTo>
                <a:pt x="1383875" y="295977"/>
              </a:lnTo>
              <a:lnTo>
                <a:pt x="1383875" y="43432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8C881-A07D-4B08-8A03-4A7BCD0CEB35}">
      <dsp:nvSpPr>
        <dsp:cNvPr id="0" name=""/>
        <dsp:cNvSpPr/>
      </dsp:nvSpPr>
      <dsp:spPr>
        <a:xfrm>
          <a:off x="1224575" y="2389933"/>
          <a:ext cx="1417738" cy="434321"/>
        </a:xfrm>
        <a:custGeom>
          <a:avLst/>
          <a:gdLst/>
          <a:ahLst/>
          <a:cxnLst/>
          <a:rect l="0" t="0" r="0" b="0"/>
          <a:pathLst>
            <a:path>
              <a:moveTo>
                <a:pt x="1417738" y="0"/>
              </a:moveTo>
              <a:lnTo>
                <a:pt x="1417738" y="295977"/>
              </a:lnTo>
              <a:lnTo>
                <a:pt x="0" y="295977"/>
              </a:lnTo>
              <a:lnTo>
                <a:pt x="0" y="43432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6189C-46EF-4BBA-80DC-6303A849DF68}">
      <dsp:nvSpPr>
        <dsp:cNvPr id="0" name=""/>
        <dsp:cNvSpPr/>
      </dsp:nvSpPr>
      <dsp:spPr>
        <a:xfrm>
          <a:off x="2642313" y="1007323"/>
          <a:ext cx="2441792" cy="434321"/>
        </a:xfrm>
        <a:custGeom>
          <a:avLst/>
          <a:gdLst/>
          <a:ahLst/>
          <a:cxnLst/>
          <a:rect l="0" t="0" r="0" b="0"/>
          <a:pathLst>
            <a:path>
              <a:moveTo>
                <a:pt x="2441792" y="0"/>
              </a:moveTo>
              <a:lnTo>
                <a:pt x="2441792" y="295977"/>
              </a:lnTo>
              <a:lnTo>
                <a:pt x="0" y="295977"/>
              </a:lnTo>
              <a:lnTo>
                <a:pt x="0" y="43432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ABA056-C5D0-41E9-AE38-238766E4F78C}">
      <dsp:nvSpPr>
        <dsp:cNvPr id="0" name=""/>
        <dsp:cNvSpPr/>
      </dsp:nvSpPr>
      <dsp:spPr>
        <a:xfrm>
          <a:off x="663468" y="59034"/>
          <a:ext cx="8841276" cy="948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DE38C-F0A8-4F52-8265-4900672D2ADD}">
      <dsp:nvSpPr>
        <dsp:cNvPr id="0" name=""/>
        <dsp:cNvSpPr/>
      </dsp:nvSpPr>
      <dsp:spPr>
        <a:xfrm>
          <a:off x="829397" y="216667"/>
          <a:ext cx="8841276" cy="948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Types of safety of side impact</a:t>
          </a:r>
          <a:endParaRPr lang="en-US" sz="1900" kern="1200" dirty="0"/>
        </a:p>
      </dsp:txBody>
      <dsp:txXfrm>
        <a:off x="857171" y="244441"/>
        <a:ext cx="8785728" cy="892740"/>
      </dsp:txXfrm>
    </dsp:sp>
    <dsp:sp modelId="{F988D35F-5DBA-4CAD-8C6B-19AEA10CC273}">
      <dsp:nvSpPr>
        <dsp:cNvPr id="0" name=""/>
        <dsp:cNvSpPr/>
      </dsp:nvSpPr>
      <dsp:spPr>
        <a:xfrm>
          <a:off x="433360" y="1441644"/>
          <a:ext cx="4417905" cy="948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2C2BE-A4F6-4399-A8AF-6CDCAE5599A1}">
      <dsp:nvSpPr>
        <dsp:cNvPr id="0" name=""/>
        <dsp:cNvSpPr/>
      </dsp:nvSpPr>
      <dsp:spPr>
        <a:xfrm>
          <a:off x="599290" y="1599277"/>
          <a:ext cx="4417905" cy="948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Beams </a:t>
          </a:r>
          <a:endParaRPr lang="en-US" sz="1900" kern="1200" dirty="0"/>
        </a:p>
      </dsp:txBody>
      <dsp:txXfrm>
        <a:off x="627064" y="1627051"/>
        <a:ext cx="4362357" cy="892740"/>
      </dsp:txXfrm>
    </dsp:sp>
    <dsp:sp modelId="{D9DC4B09-DC80-45F9-B508-5CC51A15F0AD}">
      <dsp:nvSpPr>
        <dsp:cNvPr id="0" name=""/>
        <dsp:cNvSpPr/>
      </dsp:nvSpPr>
      <dsp:spPr>
        <a:xfrm>
          <a:off x="6629" y="2824254"/>
          <a:ext cx="2435892" cy="948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8BAF2-F073-4DAA-8E15-86BBE9A6C1E7}">
      <dsp:nvSpPr>
        <dsp:cNvPr id="0" name=""/>
        <dsp:cNvSpPr/>
      </dsp:nvSpPr>
      <dsp:spPr>
        <a:xfrm>
          <a:off x="172559" y="2981887"/>
          <a:ext cx="2435892" cy="948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Steel or aluminum side impact beam </a:t>
          </a:r>
          <a:endParaRPr lang="en-US" sz="1900" kern="1200" dirty="0"/>
        </a:p>
      </dsp:txBody>
      <dsp:txXfrm>
        <a:off x="200333" y="3009661"/>
        <a:ext cx="2380344" cy="892740"/>
      </dsp:txXfrm>
    </dsp:sp>
    <dsp:sp modelId="{8E45316A-4036-44B1-8E8A-F6DC16DBB7A7}">
      <dsp:nvSpPr>
        <dsp:cNvPr id="0" name=""/>
        <dsp:cNvSpPr/>
      </dsp:nvSpPr>
      <dsp:spPr>
        <a:xfrm>
          <a:off x="2774381" y="2824254"/>
          <a:ext cx="2503616" cy="948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7060C-9349-4F2E-9727-13FD358DB7AC}">
      <dsp:nvSpPr>
        <dsp:cNvPr id="0" name=""/>
        <dsp:cNvSpPr/>
      </dsp:nvSpPr>
      <dsp:spPr>
        <a:xfrm>
          <a:off x="2940311" y="2981887"/>
          <a:ext cx="2503616" cy="948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Fiber glass side impact beams</a:t>
          </a:r>
          <a:endParaRPr lang="en-US" sz="1900" kern="1200" dirty="0"/>
        </a:p>
      </dsp:txBody>
      <dsp:txXfrm>
        <a:off x="2968085" y="3009661"/>
        <a:ext cx="2448068" cy="892740"/>
      </dsp:txXfrm>
    </dsp:sp>
    <dsp:sp modelId="{481C91AE-BDE4-4BC6-B3C4-44658EA109B6}">
      <dsp:nvSpPr>
        <dsp:cNvPr id="0" name=""/>
        <dsp:cNvSpPr/>
      </dsp:nvSpPr>
      <dsp:spPr>
        <a:xfrm>
          <a:off x="5189755" y="1441644"/>
          <a:ext cx="4551726" cy="948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5258F-A319-465E-AA64-4423DD6295B6}">
      <dsp:nvSpPr>
        <dsp:cNvPr id="0" name=""/>
        <dsp:cNvSpPr/>
      </dsp:nvSpPr>
      <dsp:spPr>
        <a:xfrm>
          <a:off x="5355684" y="1599277"/>
          <a:ext cx="4551726" cy="948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Air bag</a:t>
          </a:r>
          <a:endParaRPr lang="en-US" sz="1900" kern="1200" dirty="0"/>
        </a:p>
      </dsp:txBody>
      <dsp:txXfrm>
        <a:off x="5383458" y="1627051"/>
        <a:ext cx="4496178" cy="8927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4F7922-A2DB-495A-9350-3596DD846426}">
      <dsp:nvSpPr>
        <dsp:cNvPr id="0" name=""/>
        <dsp:cNvSpPr/>
      </dsp:nvSpPr>
      <dsp:spPr>
        <a:xfrm>
          <a:off x="970025" y="206766"/>
          <a:ext cx="3643605" cy="11386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3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I-beam cross section </a:t>
          </a:r>
          <a:endParaRPr lang="en-US" sz="3000" kern="1200" dirty="0"/>
        </a:p>
      </dsp:txBody>
      <dsp:txXfrm>
        <a:off x="970025" y="206766"/>
        <a:ext cx="3643605" cy="1138626"/>
      </dsp:txXfrm>
    </dsp:sp>
    <dsp:sp modelId="{D27CA251-BAF6-42E3-B147-6E52C1293150}">
      <dsp:nvSpPr>
        <dsp:cNvPr id="0" name=""/>
        <dsp:cNvSpPr/>
      </dsp:nvSpPr>
      <dsp:spPr>
        <a:xfrm>
          <a:off x="818208" y="42297"/>
          <a:ext cx="797038" cy="11955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AFC49-2524-4E1B-83D1-7B827991DDB7}">
      <dsp:nvSpPr>
        <dsp:cNvPr id="0" name=""/>
        <dsp:cNvSpPr/>
      </dsp:nvSpPr>
      <dsp:spPr>
        <a:xfrm>
          <a:off x="4937248" y="206766"/>
          <a:ext cx="3643605" cy="11386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3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Circular cross section</a:t>
          </a:r>
          <a:endParaRPr lang="en-US" sz="3000" kern="1200" dirty="0"/>
        </a:p>
      </dsp:txBody>
      <dsp:txXfrm>
        <a:off x="4937248" y="206766"/>
        <a:ext cx="3643605" cy="1138626"/>
      </dsp:txXfrm>
    </dsp:sp>
    <dsp:sp modelId="{06222D04-453A-4559-AF5D-7272AF06C838}">
      <dsp:nvSpPr>
        <dsp:cNvPr id="0" name=""/>
        <dsp:cNvSpPr/>
      </dsp:nvSpPr>
      <dsp:spPr>
        <a:xfrm>
          <a:off x="4785431" y="42297"/>
          <a:ext cx="797038" cy="119555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6EDDC4-A6AC-453B-94E5-837C6E513B33}">
      <dsp:nvSpPr>
        <dsp:cNvPr id="0" name=""/>
        <dsp:cNvSpPr/>
      </dsp:nvSpPr>
      <dsp:spPr>
        <a:xfrm>
          <a:off x="970025" y="1640170"/>
          <a:ext cx="3643605" cy="11386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3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Hollow circular cross section</a:t>
          </a:r>
          <a:endParaRPr lang="en-US" sz="3000" kern="1200" dirty="0"/>
        </a:p>
      </dsp:txBody>
      <dsp:txXfrm>
        <a:off x="970025" y="1640170"/>
        <a:ext cx="3643605" cy="1138626"/>
      </dsp:txXfrm>
    </dsp:sp>
    <dsp:sp modelId="{7C6B0817-B6D1-42BF-90FC-7CD3A93C6084}">
      <dsp:nvSpPr>
        <dsp:cNvPr id="0" name=""/>
        <dsp:cNvSpPr/>
      </dsp:nvSpPr>
      <dsp:spPr>
        <a:xfrm>
          <a:off x="818208" y="1475702"/>
          <a:ext cx="797038" cy="11955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9DE36-85DC-441B-B053-E81F36C10CE1}">
      <dsp:nvSpPr>
        <dsp:cNvPr id="0" name=""/>
        <dsp:cNvSpPr/>
      </dsp:nvSpPr>
      <dsp:spPr>
        <a:xfrm>
          <a:off x="4937248" y="1640170"/>
          <a:ext cx="3643605" cy="11386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3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Square cross section</a:t>
          </a:r>
          <a:endParaRPr lang="en-US" sz="3000" kern="1200" dirty="0"/>
        </a:p>
      </dsp:txBody>
      <dsp:txXfrm>
        <a:off x="4937248" y="1640170"/>
        <a:ext cx="3643605" cy="1138626"/>
      </dsp:txXfrm>
    </dsp:sp>
    <dsp:sp modelId="{93FF65DE-8875-4381-841D-FDF1D8A6BCD9}">
      <dsp:nvSpPr>
        <dsp:cNvPr id="0" name=""/>
        <dsp:cNvSpPr/>
      </dsp:nvSpPr>
      <dsp:spPr>
        <a:xfrm>
          <a:off x="4785431" y="1475702"/>
          <a:ext cx="797038" cy="119555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92EB7F-F57C-4620-907C-2EBF82A802BD}">
      <dsp:nvSpPr>
        <dsp:cNvPr id="0" name=""/>
        <dsp:cNvSpPr/>
      </dsp:nvSpPr>
      <dsp:spPr>
        <a:xfrm>
          <a:off x="2953637" y="3073575"/>
          <a:ext cx="3643605" cy="11386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123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Hollow square cross section</a:t>
          </a:r>
          <a:endParaRPr lang="en-US" sz="3000" kern="1200" dirty="0"/>
        </a:p>
      </dsp:txBody>
      <dsp:txXfrm>
        <a:off x="2953637" y="3073575"/>
        <a:ext cx="3643605" cy="1138626"/>
      </dsp:txXfrm>
    </dsp:sp>
    <dsp:sp modelId="{C53ADF5A-75D7-44AC-B998-13B539DED050}">
      <dsp:nvSpPr>
        <dsp:cNvPr id="0" name=""/>
        <dsp:cNvSpPr/>
      </dsp:nvSpPr>
      <dsp:spPr>
        <a:xfrm>
          <a:off x="2801820" y="2909107"/>
          <a:ext cx="797038" cy="1195558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63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88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3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3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522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326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03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819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4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8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82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7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0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5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2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087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02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sz="1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54954" y="1185333"/>
            <a:ext cx="9896867" cy="4453467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 impact beam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b="1" dirty="0"/>
              <a:t>Supervisor</a:t>
            </a:r>
            <a:r>
              <a:rPr lang="en-US" sz="3200" b="1" dirty="0" smtClean="0"/>
              <a:t>:                          Prepared </a:t>
            </a:r>
            <a:r>
              <a:rPr lang="en-US" sz="3200" b="1" dirty="0"/>
              <a:t>by:</a:t>
            </a:r>
            <a:endParaRPr lang="en-US" sz="3200" b="1" dirty="0" smtClean="0"/>
          </a:p>
          <a:p>
            <a:r>
              <a:rPr lang="en-US" sz="3200" b="1" dirty="0" smtClean="0"/>
              <a:t>Dr. </a:t>
            </a:r>
            <a:r>
              <a:rPr lang="en-US" sz="3200" b="1" dirty="0"/>
              <a:t>Iyad </a:t>
            </a:r>
            <a:r>
              <a:rPr lang="en-US" sz="3200" b="1" dirty="0" smtClean="0"/>
              <a:t>Assaf                     Maram Mohammad</a:t>
            </a:r>
          </a:p>
          <a:p>
            <a:r>
              <a:rPr lang="en-US" sz="3200" b="1" dirty="0" smtClean="0"/>
              <a:t>                                               Tami </a:t>
            </a:r>
            <a:r>
              <a:rPr lang="en-US" sz="3200" b="1" dirty="0"/>
              <a:t>Qabaha</a:t>
            </a:r>
            <a:endParaRPr lang="en-US" sz="3200" b="1" dirty="0" smtClean="0"/>
          </a:p>
          <a:p>
            <a:endParaRPr lang="en-US" sz="3200" dirty="0" smtClean="0"/>
          </a:p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52106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absorption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2000" y="2607733"/>
            <a:ext cx="7111999" cy="366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60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absorption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954" y="2698043"/>
            <a:ext cx="8440602" cy="37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36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72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Out line:</a:t>
            </a:r>
            <a:endParaRPr lang="en-US" sz="6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54954" y="2603499"/>
            <a:ext cx="8825659" cy="3594101"/>
          </a:xfrm>
        </p:spPr>
        <p:txBody>
          <a:bodyPr>
            <a:normAutofit lnSpcReduction="1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What </a:t>
            </a:r>
            <a:r>
              <a:rPr lang="en-US" sz="3200" dirty="0"/>
              <a:t>is </a:t>
            </a:r>
            <a:r>
              <a:rPr lang="en-US" sz="3200" dirty="0" smtClean="0"/>
              <a:t>side impact beam.</a:t>
            </a:r>
            <a:endParaRPr lang="en-US" sz="3200" dirty="0"/>
          </a:p>
          <a:p>
            <a:r>
              <a:rPr lang="en-US" sz="3200" dirty="0"/>
              <a:t>Types of safety of side impact.</a:t>
            </a:r>
          </a:p>
          <a:p>
            <a:r>
              <a:rPr lang="en-US" sz="3200" dirty="0"/>
              <a:t>Material properties of side impact </a:t>
            </a:r>
            <a:r>
              <a:rPr lang="en-US" sz="3200" dirty="0" smtClean="0"/>
              <a:t>beam.</a:t>
            </a:r>
          </a:p>
          <a:p>
            <a:r>
              <a:rPr lang="en-US" sz="3200" dirty="0"/>
              <a:t>Finite element </a:t>
            </a:r>
            <a:r>
              <a:rPr lang="en-US" sz="3200" dirty="0" smtClean="0"/>
              <a:t>analysis.</a:t>
            </a:r>
          </a:p>
          <a:p>
            <a:r>
              <a:rPr lang="en-US" sz="3200" dirty="0"/>
              <a:t>Energy </a:t>
            </a:r>
            <a:r>
              <a:rPr lang="en-US" sz="3200" dirty="0" smtClean="0"/>
              <a:t>absorption.</a:t>
            </a:r>
          </a:p>
        </p:txBody>
      </p:sp>
    </p:spTree>
    <p:extLst>
      <p:ext uri="{BB962C8B-B14F-4D97-AF65-F5344CB8AC3E}">
        <p14:creationId xmlns:p14="http://schemas.microsoft.com/office/powerpoint/2010/main" val="36253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side impact beam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5" y="2968978"/>
            <a:ext cx="4241536" cy="33076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514" y="2968978"/>
            <a:ext cx="4369329" cy="330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1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733778"/>
            <a:ext cx="8761413" cy="946854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Side impact configuration &amp;deformable barrier face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954" y="2603500"/>
            <a:ext cx="7910024" cy="414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599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safety of side impact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723421"/>
              </p:ext>
            </p:extLst>
          </p:nvPr>
        </p:nvGraphicFramePr>
        <p:xfrm>
          <a:off x="1155700" y="2603499"/>
          <a:ext cx="9907411" cy="398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152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Difference </a:t>
            </a:r>
            <a:r>
              <a:rPr lang="en-US" sz="3200" b="1" dirty="0"/>
              <a:t>between aluminum and steel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91545"/>
              </p:ext>
            </p:extLst>
          </p:nvPr>
        </p:nvGraphicFramePr>
        <p:xfrm>
          <a:off x="1155700" y="2385741"/>
          <a:ext cx="8824914" cy="445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/>
                <a:gridCol w="2941638"/>
                <a:gridCol w="2941638"/>
              </a:tblGrid>
              <a:tr h="293355">
                <a:tc>
                  <a:txBody>
                    <a:bodyPr/>
                    <a:lstStyle/>
                    <a:p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Steel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Aluminum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84980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Steel is durability, flexibility and strong.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Aluminum is a soft, durable, lightweight, ductile and malleable metal.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  <a:tr h="1084980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Strength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Stronger compared to aluminum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Weaker in general, though some aluminum alloys are stronger than steel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  <a:tr h="481415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Heavier compared to aluminum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Lighter compared to steel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  <a:tr h="783198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Stiffness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Less stiffer compared to aluminum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Aluminums are stiffer compared to steel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  <a:tr h="481415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Corrosion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highly corrosive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35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less corrosive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06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Toughness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9749" y="2603500"/>
            <a:ext cx="5971822" cy="414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876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297" y="927511"/>
            <a:ext cx="8761413" cy="706964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581550" y="2143337"/>
            <a:ext cx="116104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113389"/>
              </p:ext>
            </p:extLst>
          </p:nvPr>
        </p:nvGraphicFramePr>
        <p:xfrm>
          <a:off x="581550" y="2603500"/>
          <a:ext cx="9399063" cy="4254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7297" y="2603500"/>
            <a:ext cx="814036" cy="1257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7297" y="4064413"/>
            <a:ext cx="814036" cy="121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2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analysis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00" y="2479323"/>
            <a:ext cx="5542843" cy="425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043" y="2442260"/>
            <a:ext cx="5158490" cy="21643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702" y="4884656"/>
            <a:ext cx="4977172" cy="19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91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753</TotalTime>
  <Words>188</Words>
  <Application>Microsoft Office PowerPoint</Application>
  <PresentationFormat>Widescreen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 Boardroom</vt:lpstr>
      <vt:lpstr>  </vt:lpstr>
      <vt:lpstr>Out line:</vt:lpstr>
      <vt:lpstr>What is side impact beam</vt:lpstr>
      <vt:lpstr>Side impact configuration &amp;deformable barrier face</vt:lpstr>
      <vt:lpstr>Types of safety of side impact</vt:lpstr>
      <vt:lpstr>Difference between aluminum and steel </vt:lpstr>
      <vt:lpstr>Toughness</vt:lpstr>
      <vt:lpstr>Different cross section </vt:lpstr>
      <vt:lpstr>Finite element analysis</vt:lpstr>
      <vt:lpstr>Energy absorption</vt:lpstr>
      <vt:lpstr>Energy absorption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yazan</dc:creator>
  <cp:lastModifiedBy>yazan</cp:lastModifiedBy>
  <cp:revision>54</cp:revision>
  <dcterms:created xsi:type="dcterms:W3CDTF">2017-12-20T04:14:30Z</dcterms:created>
  <dcterms:modified xsi:type="dcterms:W3CDTF">2017-12-20T23:34:12Z</dcterms:modified>
</cp:coreProperties>
</file>