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16"/>
  </p:notesMasterIdLst>
  <p:sldIdLst>
    <p:sldId id="256" r:id="rId2"/>
    <p:sldId id="267" r:id="rId3"/>
    <p:sldId id="268" r:id="rId4"/>
    <p:sldId id="269" r:id="rId5"/>
    <p:sldId id="270" r:id="rId6"/>
    <p:sldId id="286" r:id="rId7"/>
    <p:sldId id="287" r:id="rId8"/>
    <p:sldId id="288" r:id="rId9"/>
    <p:sldId id="318" r:id="rId10"/>
    <p:sldId id="319" r:id="rId11"/>
    <p:sldId id="320" r:id="rId12"/>
    <p:sldId id="293" r:id="rId13"/>
    <p:sldId id="315" r:id="rId14"/>
    <p:sldId id="31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119" autoAdjust="0"/>
  </p:normalViewPr>
  <p:slideViewPr>
    <p:cSldViewPr>
      <p:cViewPr>
        <p:scale>
          <a:sx n="70" d="100"/>
          <a:sy n="70" d="100"/>
        </p:scale>
        <p:origin x="-13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09EE3-4482-4700-96B7-4D75100D16D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48F51-C57F-44BD-9D56-1CEC1C3EE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306E0-B2DB-47AC-AB4A-31DBE85EE9C0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1663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dirty="0"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12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8217BB-3E0A-4BF9-A79C-AEC3E6D184FC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EF8D00-3140-47E4-9CF8-FFB6CE4410A0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59751-1360-4F96-9A39-E47CD6DA6415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D792DC-06C2-4155-ACA2-44097850C7C4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46BA-114E-4BB9-9F0B-6F7FC685918C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C511A-33E0-4EA2-90C5-9AB6C71D11DE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49708-D31E-4B13-AE39-0CE4B44B967A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06110-A98D-4CDA-9F44-8D592A1BB2D5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1BBDCA-3AC4-4E29-B32F-0194C83D50E4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11A88-9C37-4B61-90A7-9B1F2A3A6534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58887-83B2-4CFB-BFF9-3A0F659B0CCA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47D65-D24A-4731-AC81-C738B0C2FA0A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2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02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2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02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4EA43A-46BD-4507-8287-4E6E0492D311}" type="datetime1">
              <a:rPr lang="en-US" smtClean="0"/>
              <a:pPr/>
              <a:t>10/14/2012</a:t>
            </a:fld>
            <a:endParaRPr lang="en-US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ransition>
    <p:wipe/>
  </p:transition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Super visor: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Eng. Husain Abu Zant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-762000" y="990600"/>
            <a:ext cx="8229600" cy="1905000"/>
          </a:xfrm>
        </p:spPr>
        <p:txBody>
          <a:bodyPr/>
          <a:lstStyle/>
          <a:p>
            <a:r>
              <a:rPr lang="en-US" dirty="0" smtClean="0"/>
              <a:t>Engineering Projects     management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54102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Mohammad Khader            Sultan Radwan</a:t>
            </a:r>
          </a:p>
          <a:p>
            <a:r>
              <a:rPr lang="en-US" dirty="0" smtClean="0"/>
              <a:t>Yassar Abu Baker              Ramzi Ashour</a:t>
            </a:r>
          </a:p>
          <a:p>
            <a:pPr algn="ctr"/>
            <a:r>
              <a:rPr lang="en-US" dirty="0" smtClean="0"/>
              <a:t>Tamer suliman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Finishing works items to be discussed: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Carpentry work.</a:t>
            </a:r>
          </a:p>
          <a:p>
            <a:pPr lvl="0"/>
            <a:r>
              <a:rPr lang="en-US" dirty="0" smtClean="0"/>
              <a:t>Paint work.</a:t>
            </a:r>
          </a:p>
          <a:p>
            <a:pPr lvl="0"/>
            <a:r>
              <a:rPr lang="en-US" dirty="0" smtClean="0"/>
              <a:t>Aluminum works.</a:t>
            </a:r>
          </a:p>
          <a:p>
            <a:pPr lvl="0"/>
            <a:r>
              <a:rPr lang="en-US" dirty="0" smtClean="0"/>
              <a:t>Steel works.</a:t>
            </a:r>
          </a:p>
          <a:p>
            <a:pPr lvl="0"/>
            <a:r>
              <a:rPr lang="en-US" dirty="0" smtClean="0"/>
              <a:t>Tiles works.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295400"/>
          </a:xfrm>
        </p:spPr>
        <p:txBody>
          <a:bodyPr/>
          <a:lstStyle/>
          <a:p>
            <a:pPr algn="r"/>
            <a:r>
              <a:rPr lang="en-US" dirty="0" smtClean="0"/>
              <a:t>Summarizing Table</a:t>
            </a:r>
            <a:endParaRPr lang="en-US" dirty="0"/>
          </a:p>
        </p:txBody>
      </p:sp>
      <p:pic>
        <p:nvPicPr>
          <p:cNvPr id="5" name="Content Placeholder 4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144000" cy="5562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990600" y="990600"/>
            <a:ext cx="4876800" cy="1905000"/>
          </a:xfrm>
        </p:spPr>
        <p:txBody>
          <a:bodyPr/>
          <a:lstStyle/>
          <a:p>
            <a:r>
              <a:rPr lang="en-US" sz="2800" i="1" dirty="0" smtClean="0"/>
              <a:t>Conclusion &amp;</a:t>
            </a:r>
            <a:r>
              <a:rPr lang="en-US" sz="2800" dirty="0" smtClean="0"/>
              <a:t>Recommendations 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3FEFFA-5CF9-499A-A2C4-DBFDDA12532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i="1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305800" cy="4495800"/>
          </a:xfrm>
        </p:spPr>
        <p:txBody>
          <a:bodyPr/>
          <a:lstStyle/>
          <a:p>
            <a:r>
              <a:rPr lang="en-US" sz="2400" dirty="0" smtClean="0"/>
              <a:t>Based on Implementation of value engineering methods and price analysis on the original specifications and plans of the contract, the cost was reduced by $7835.</a:t>
            </a:r>
          </a:p>
          <a:p>
            <a:endParaRPr lang="en-US" sz="2400" dirty="0" smtClean="0"/>
          </a:p>
          <a:p>
            <a:r>
              <a:rPr lang="en-US" sz="2400" dirty="0" smtClean="0"/>
              <a:t> Despite all value engineering methods and price analysis calculations the project was still over budgeted. </a:t>
            </a:r>
          </a:p>
          <a:p>
            <a:endParaRPr lang="en-US" sz="2400" dirty="0" smtClean="0"/>
          </a:p>
          <a:p>
            <a:r>
              <a:rPr lang="en-US" sz="2400" dirty="0" smtClean="0"/>
              <a:t>This conclusion may be justified by inaccurate pricing by the consultant. </a:t>
            </a: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754062" cy="48895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00000"/>
              </a:lnSpc>
            </a:pPr>
            <a:r>
              <a:rPr lang="en-US" dirty="0" smtClean="0"/>
              <a:t>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305800" cy="3724275"/>
          </a:xfrm>
        </p:spPr>
        <p:txBody>
          <a:bodyPr/>
          <a:lstStyle/>
          <a:p>
            <a:pPr lvl="0"/>
            <a:r>
              <a:rPr lang="en-US" sz="2400" dirty="0" smtClean="0"/>
              <a:t>Reduce the area of the project and get rid of the unnecessary works.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Search for new donor to cover the deficit in the budget.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Structurally redesign for main elements of the project.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754062" cy="48895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Case study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7890080" cy="4419600"/>
          </a:xfrm>
        </p:spPr>
        <p:txBody>
          <a:bodyPr>
            <a:normAutofit/>
          </a:bodyPr>
          <a:lstStyle/>
          <a:p>
            <a:pPr algn="l" rtl="0"/>
            <a:endParaRPr lang="en-US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Azoun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Primary School in </a:t>
            </a:r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Azoun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near </a:t>
            </a:r>
            <a:r>
              <a:rPr lang="en-US" sz="2000" i="1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Qalqilia</a:t>
            </a:r>
            <a:r>
              <a:rPr lang="en-US" sz="2000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city.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Three floor the Basement floor with an area equal to 109.25m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,and the other two floor have an area of 537.32m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and the total area nearly to 1206m</a:t>
            </a:r>
            <a:r>
              <a:rPr lang="en-US" sz="20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000" dirty="0" smtClean="0"/>
              <a:t>The estimated price of the project which made by the consultant is about (400,000 $), while the available budget is (426,000 $). </a:t>
            </a:r>
            <a:endParaRPr lang="en-US" sz="20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None/>
            </a:pPr>
            <a:endParaRPr lang="en-US" sz="2800" dirty="0" smtClean="0"/>
          </a:p>
          <a:p>
            <a:pPr algn="just" rtl="0">
              <a:lnSpc>
                <a:spcPct val="150000"/>
              </a:lnSpc>
              <a:spcAft>
                <a:spcPts val="0"/>
              </a:spcAft>
            </a:pPr>
            <a:endParaRPr lang="en-US" sz="2600" dirty="0">
              <a:latin typeface="+mj-lt"/>
              <a:ea typeface="Calibri"/>
              <a:cs typeface="Times New Roman"/>
            </a:endParaRPr>
          </a:p>
          <a:p>
            <a:pPr algn="l" rtl="0"/>
            <a:endParaRPr lang="en-US" sz="2600" i="1" dirty="0" smtClean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931696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Assumptions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818072" cy="3886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Value Engineering using price analysis will reduce the cost of the project.</a:t>
            </a:r>
            <a:endParaRPr lang="en-US" sz="20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528611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Objectives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This research is aimed to minimize the price of the project to match the available budget. </a:t>
            </a:r>
          </a:p>
          <a:p>
            <a:pPr>
              <a:lnSpc>
                <a:spcPct val="150000"/>
              </a:lnSpc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0131880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/>
              <a:t>Methodology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Study all the nine issues in order to get management skills to be used to achieve the main objective.</a:t>
            </a:r>
          </a:p>
          <a:p>
            <a:pPr lvl="0"/>
            <a:endParaRPr lang="en-US" sz="2000" dirty="0" smtClean="0"/>
          </a:p>
          <a:p>
            <a:r>
              <a:rPr lang="en-US" sz="2000" dirty="0" smtClean="0"/>
              <a:t>To minimize the project price in the research VE could be used. </a:t>
            </a:r>
          </a:p>
          <a:p>
            <a:pPr algn="l" rtl="0"/>
            <a:endParaRPr lang="en-US" sz="2000" dirty="0" smtClean="0"/>
          </a:p>
          <a:p>
            <a:pPr lvl="0"/>
            <a:r>
              <a:rPr lang="en-US" sz="2000" dirty="0" smtClean="0"/>
              <a:t>Interviews for several contractors should be made to achieve the objective.</a:t>
            </a:r>
          </a:p>
          <a:p>
            <a:pPr algn="l" rtl="0">
              <a:buNone/>
            </a:pPr>
            <a:endParaRPr lang="en-US" sz="2000" dirty="0"/>
          </a:p>
          <a:p>
            <a:pPr lvl="0"/>
            <a:r>
              <a:rPr lang="en-US" sz="2000" dirty="0" smtClean="0"/>
              <a:t>Interview the carpenter, steel fixer, painter, tier, aluminum fixer), to study the type of material and price of all type to comparative and chose the best alternative.</a:t>
            </a:r>
          </a:p>
          <a:p>
            <a:pPr algn="l" rtl="0"/>
            <a:endParaRPr lang="en-US" sz="2000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07078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990600"/>
            <a:ext cx="5791200" cy="1905000"/>
          </a:xfrm>
        </p:spPr>
        <p:txBody>
          <a:bodyPr/>
          <a:lstStyle/>
          <a:p>
            <a:r>
              <a:rPr lang="en-US" dirty="0" smtClean="0"/>
              <a:t>Value Engineering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Value Engineering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 Engineering is a function oriented, systematic team approach and study to provide value in a product, system or service.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z="3200" dirty="0" smtClean="0"/>
              <a:t>Value Engineering Methodology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Improvement of VE is focused on:</a:t>
            </a:r>
          </a:p>
          <a:p>
            <a:pPr>
              <a:buNone/>
            </a:pPr>
            <a:r>
              <a:rPr lang="en-US" sz="2400" dirty="0" smtClean="0"/>
              <a:t>1-  cost reduction.</a:t>
            </a:r>
          </a:p>
          <a:p>
            <a:pPr>
              <a:buNone/>
            </a:pPr>
            <a:r>
              <a:rPr lang="en-US" sz="2400" dirty="0" smtClean="0"/>
              <a:t>2-  customer perceived quality.</a:t>
            </a:r>
          </a:p>
          <a:p>
            <a:pPr lvl="0">
              <a:lnSpc>
                <a:spcPct val="150000"/>
              </a:lnSpc>
              <a:buNone/>
            </a:pPr>
            <a:endParaRPr lang="en-US" sz="2400" dirty="0" smtClean="0"/>
          </a:p>
          <a:p>
            <a:pPr lvl="0"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val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362200"/>
            <a:ext cx="6218555" cy="1905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sz="3200" dirty="0" smtClean="0"/>
              <a:t>Applications of</a:t>
            </a:r>
            <a:br>
              <a:rPr lang="en-US" sz="3200" dirty="0" smtClean="0"/>
            </a:br>
            <a:r>
              <a:rPr lang="en-US" sz="3200" dirty="0" smtClean="0"/>
              <a:t> Value Engineering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Theme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3179</TotalTime>
  <Words>375</Words>
  <Application>Microsoft Office PowerPoint</Application>
  <PresentationFormat>On-screen Show (4:3)</PresentationFormat>
  <Paragraphs>73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Theme2</vt:lpstr>
      <vt:lpstr>Engineering Projects     management</vt:lpstr>
      <vt:lpstr>Case study</vt:lpstr>
      <vt:lpstr>Assumptions</vt:lpstr>
      <vt:lpstr>Objectives</vt:lpstr>
      <vt:lpstr>Methodology</vt:lpstr>
      <vt:lpstr>Value Engineering</vt:lpstr>
      <vt:lpstr>Value Engineering definition</vt:lpstr>
      <vt:lpstr>Value Engineering Methodology</vt:lpstr>
      <vt:lpstr>Applications of  Value Engineering</vt:lpstr>
      <vt:lpstr>      Finishing works items to be discussed:</vt:lpstr>
      <vt:lpstr>Summarizing Table</vt:lpstr>
      <vt:lpstr>Conclusion &amp;Recommendations  </vt:lpstr>
      <vt:lpstr>Conclusion</vt:lpstr>
      <vt:lpstr>Recommendations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Mohamad</dc:creator>
  <cp:lastModifiedBy>dreams</cp:lastModifiedBy>
  <cp:revision>119</cp:revision>
  <dcterms:created xsi:type="dcterms:W3CDTF">2006-08-16T00:00:00Z</dcterms:created>
  <dcterms:modified xsi:type="dcterms:W3CDTF">2012-10-14T06:44:44Z</dcterms:modified>
</cp:coreProperties>
</file>