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1"/>
  </p:notesMasterIdLst>
  <p:handoutMasterIdLst>
    <p:handoutMasterId r:id="rId42"/>
  </p:handoutMasterIdLst>
  <p:sldIdLst>
    <p:sldId id="328" r:id="rId2"/>
    <p:sldId id="259" r:id="rId3"/>
    <p:sldId id="294" r:id="rId4"/>
    <p:sldId id="321" r:id="rId5"/>
    <p:sldId id="332" r:id="rId6"/>
    <p:sldId id="296" r:id="rId7"/>
    <p:sldId id="329" r:id="rId8"/>
    <p:sldId id="330" r:id="rId9"/>
    <p:sldId id="331" r:id="rId10"/>
    <p:sldId id="334" r:id="rId11"/>
    <p:sldId id="394" r:id="rId12"/>
    <p:sldId id="335" r:id="rId13"/>
    <p:sldId id="344" r:id="rId14"/>
    <p:sldId id="395" r:id="rId15"/>
    <p:sldId id="384" r:id="rId16"/>
    <p:sldId id="386" r:id="rId17"/>
    <p:sldId id="345" r:id="rId18"/>
    <p:sldId id="385" r:id="rId19"/>
    <p:sldId id="346" r:id="rId20"/>
    <p:sldId id="388" r:id="rId21"/>
    <p:sldId id="387" r:id="rId22"/>
    <p:sldId id="389" r:id="rId23"/>
    <p:sldId id="390" r:id="rId24"/>
    <p:sldId id="391" r:id="rId25"/>
    <p:sldId id="349" r:id="rId26"/>
    <p:sldId id="392" r:id="rId27"/>
    <p:sldId id="393" r:id="rId28"/>
    <p:sldId id="396" r:id="rId29"/>
    <p:sldId id="397" r:id="rId30"/>
    <p:sldId id="398" r:id="rId31"/>
    <p:sldId id="400" r:id="rId32"/>
    <p:sldId id="399" r:id="rId33"/>
    <p:sldId id="401" r:id="rId34"/>
    <p:sldId id="402" r:id="rId35"/>
    <p:sldId id="403" r:id="rId36"/>
    <p:sldId id="404" r:id="rId37"/>
    <p:sldId id="405" r:id="rId38"/>
    <p:sldId id="406" r:id="rId39"/>
    <p:sldId id="297" r:id="rId40"/>
  </p:sldIdLst>
  <p:sldSz cx="11880850" cy="6840538"/>
  <p:notesSz cx="6858000" cy="9144000"/>
  <p:embeddedFontLst>
    <p:embeddedFont>
      <p:font typeface="Calibri" pitchFamily="34" charset="0"/>
      <p:regular r:id="rId43"/>
      <p:bold r:id="rId44"/>
    </p:embeddedFont>
    <p:embeddedFont>
      <p:font typeface="Comic Sans MS" pitchFamily="66" charset="0"/>
      <p:regular r:id="rId45"/>
      <p:bold r:id="rId46"/>
      <p:italic r:id="rId47"/>
      <p:boldItalic r:id="rId48"/>
    </p:embeddedFont>
    <p:embeddedFont>
      <p:font typeface="Cooper Black" pitchFamily="18" charset="0"/>
      <p:regular r:id="rId49"/>
    </p:embeddedFont>
    <p:embeddedFont>
      <p:font typeface="Malgun Gothic" pitchFamily="34" charset="-127"/>
      <p:regular r:id="rId50"/>
      <p:bold r:id="rId51"/>
    </p:embeddedFont>
    <p:embeddedFont>
      <p:font typeface="Arial Rounded MT Bold" pitchFamily="34" charset="0"/>
      <p:regular r:id="rId52"/>
    </p:embeddedFont>
    <p:embeddedFont>
      <p:font typeface="Gabriola" pitchFamily="82" charset="0"/>
      <p:regular r:id="rId53"/>
    </p:embeddedFont>
    <p:embeddedFont>
      <p:font typeface="Cambria" pitchFamily="18" charset="0"/>
      <p:regular r:id="rId54"/>
      <p:bold r:id="rId55"/>
      <p:italic r:id="rId56"/>
      <p:boldItalic r:id="rId57"/>
    </p:embeddedFont>
    <p:embeddedFont>
      <p:font typeface="Calibri Light" pitchFamily="34" charset="0"/>
      <p:regular r:id="rId58"/>
    </p:embeddedFont>
  </p:embeddedFontLst>
  <p:defaultTextStyle>
    <a:defPPr>
      <a:defRPr lang="ko-KR"/>
    </a:defPPr>
    <a:lvl1pPr marL="0" algn="l" defTabSz="1197791" rtl="0" eaLnBrk="1" latinLnBrk="1" hangingPunct="1">
      <a:defRPr sz="2400" kern="1200">
        <a:solidFill>
          <a:schemeClr val="tx1"/>
        </a:solidFill>
        <a:latin typeface="+mn-lt"/>
        <a:ea typeface="+mn-ea"/>
        <a:cs typeface="+mn-cs"/>
      </a:defRPr>
    </a:lvl1pPr>
    <a:lvl2pPr marL="598895" algn="l" defTabSz="1197791" rtl="0" eaLnBrk="1" latinLnBrk="1" hangingPunct="1">
      <a:defRPr sz="2400" kern="1200">
        <a:solidFill>
          <a:schemeClr val="tx1"/>
        </a:solidFill>
        <a:latin typeface="+mn-lt"/>
        <a:ea typeface="+mn-ea"/>
        <a:cs typeface="+mn-cs"/>
      </a:defRPr>
    </a:lvl2pPr>
    <a:lvl3pPr marL="1197791" algn="l" defTabSz="1197791" rtl="0" eaLnBrk="1" latinLnBrk="1" hangingPunct="1">
      <a:defRPr sz="2400" kern="1200">
        <a:solidFill>
          <a:schemeClr val="tx1"/>
        </a:solidFill>
        <a:latin typeface="+mn-lt"/>
        <a:ea typeface="+mn-ea"/>
        <a:cs typeface="+mn-cs"/>
      </a:defRPr>
    </a:lvl3pPr>
    <a:lvl4pPr marL="1796686" algn="l" defTabSz="1197791" rtl="0" eaLnBrk="1" latinLnBrk="1" hangingPunct="1">
      <a:defRPr sz="2400" kern="1200">
        <a:solidFill>
          <a:schemeClr val="tx1"/>
        </a:solidFill>
        <a:latin typeface="+mn-lt"/>
        <a:ea typeface="+mn-ea"/>
        <a:cs typeface="+mn-cs"/>
      </a:defRPr>
    </a:lvl4pPr>
    <a:lvl5pPr marL="2395581" algn="l" defTabSz="1197791" rtl="0" eaLnBrk="1" latinLnBrk="1" hangingPunct="1">
      <a:defRPr sz="2400" kern="1200">
        <a:solidFill>
          <a:schemeClr val="tx1"/>
        </a:solidFill>
        <a:latin typeface="+mn-lt"/>
        <a:ea typeface="+mn-ea"/>
        <a:cs typeface="+mn-cs"/>
      </a:defRPr>
    </a:lvl5pPr>
    <a:lvl6pPr marL="2994477" algn="l" defTabSz="1197791" rtl="0" eaLnBrk="1" latinLnBrk="1" hangingPunct="1">
      <a:defRPr sz="2400" kern="1200">
        <a:solidFill>
          <a:schemeClr val="tx1"/>
        </a:solidFill>
        <a:latin typeface="+mn-lt"/>
        <a:ea typeface="+mn-ea"/>
        <a:cs typeface="+mn-cs"/>
      </a:defRPr>
    </a:lvl6pPr>
    <a:lvl7pPr marL="3593372" algn="l" defTabSz="1197791" rtl="0" eaLnBrk="1" latinLnBrk="1" hangingPunct="1">
      <a:defRPr sz="2400" kern="1200">
        <a:solidFill>
          <a:schemeClr val="tx1"/>
        </a:solidFill>
        <a:latin typeface="+mn-lt"/>
        <a:ea typeface="+mn-ea"/>
        <a:cs typeface="+mn-cs"/>
      </a:defRPr>
    </a:lvl7pPr>
    <a:lvl8pPr marL="4192268" algn="l" defTabSz="1197791" rtl="0" eaLnBrk="1" latinLnBrk="1" hangingPunct="1">
      <a:defRPr sz="2400" kern="1200">
        <a:solidFill>
          <a:schemeClr val="tx1"/>
        </a:solidFill>
        <a:latin typeface="+mn-lt"/>
        <a:ea typeface="+mn-ea"/>
        <a:cs typeface="+mn-cs"/>
      </a:defRPr>
    </a:lvl8pPr>
    <a:lvl9pPr marL="4791163" algn="l" defTabSz="1197791" rtl="0" eaLnBrk="1" latinLnBrk="1"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F1F6"/>
    <a:srgbClr val="88E5EE"/>
    <a:srgbClr val="90BFF8"/>
    <a:srgbClr val="5FA4F5"/>
    <a:srgbClr val="005454"/>
    <a:srgbClr val="075957"/>
    <a:srgbClr val="025A58"/>
    <a:srgbClr val="04D0CB"/>
    <a:srgbClr val="11D0CC"/>
    <a:srgbClr val="FABD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F5AB1C69-6EDB-4FF4-983F-18BD219EF322}" styleName="보통 스타일 2 - 강조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27" autoAdjust="0"/>
    <p:restoredTop sz="94807" autoAdjust="0"/>
  </p:normalViewPr>
  <p:slideViewPr>
    <p:cSldViewPr>
      <p:cViewPr>
        <p:scale>
          <a:sx n="80" d="100"/>
          <a:sy n="80" d="100"/>
        </p:scale>
        <p:origin x="-1099" y="-158"/>
      </p:cViewPr>
      <p:guideLst>
        <p:guide orient="horz" pos="2155"/>
        <p:guide pos="3742"/>
      </p:guideLst>
    </p:cSldViewPr>
  </p:slideViewPr>
  <p:notesTextViewPr>
    <p:cViewPr>
      <p:scale>
        <a:sx n="100" d="100"/>
        <a:sy n="100" d="100"/>
      </p:scale>
      <p:origin x="0" y="0"/>
    </p:cViewPr>
  </p:notesTextViewPr>
  <p:sorterViewPr>
    <p:cViewPr>
      <p:scale>
        <a:sx n="100" d="100"/>
        <a:sy n="100" d="100"/>
      </p:scale>
      <p:origin x="0" y="792"/>
    </p:cViewPr>
  </p:sorterViewPr>
  <p:notesViewPr>
    <p:cSldViewPr>
      <p:cViewPr varScale="1">
        <p:scale>
          <a:sx n="82" d="100"/>
          <a:sy n="82" d="100"/>
        </p:scale>
        <p:origin x="20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font" Target="fonts/font13.fntdata"/><Relationship Id="rId84"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54" Type="http://schemas.openxmlformats.org/officeDocument/2006/relationships/font" Target="fonts/font12.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font" Target="fonts/font1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openxmlformats.org/officeDocument/2006/relationships/font" Target="fonts/font15.fntdata"/><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291677687575876"/>
          <c:y val="6.1111111111111109E-2"/>
          <c:w val="0.74809958832665302"/>
          <c:h val="0.81356517935258088"/>
        </c:manualLayout>
      </c:layout>
      <c:scatterChart>
        <c:scatterStyle val="lineMarker"/>
        <c:varyColors val="0"/>
        <c:ser>
          <c:idx val="0"/>
          <c:order val="0"/>
          <c:spPr>
            <a:ln w="95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cap="rnd">
                <a:solidFill>
                  <a:schemeClr val="accent1"/>
                </a:solidFill>
                <a:round/>
              </a:ln>
              <a:effectLst>
                <a:outerShdw blurRad="57150" dist="19050" dir="5400000" algn="ctr" rotWithShape="0">
                  <a:srgbClr val="000000">
                    <a:alpha val="63000"/>
                  </a:srgbClr>
                </a:outerShdw>
              </a:effectLst>
            </c:spPr>
          </c:marker>
          <c:xVal>
            <c:numRef>
              <c:f>Sheet1!$N$7:$N$10</c:f>
              <c:numCache>
                <c:formatCode>General</c:formatCode>
                <c:ptCount val="4"/>
                <c:pt idx="0">
                  <c:v>2027</c:v>
                </c:pt>
                <c:pt idx="1">
                  <c:v>2034</c:v>
                </c:pt>
                <c:pt idx="2">
                  <c:v>2042</c:v>
                </c:pt>
                <c:pt idx="3">
                  <c:v>2050</c:v>
                </c:pt>
              </c:numCache>
            </c:numRef>
          </c:xVal>
          <c:yVal>
            <c:numRef>
              <c:f>Sheet1!$O$7:$O$10</c:f>
              <c:numCache>
                <c:formatCode>#,##0</c:formatCode>
                <c:ptCount val="4"/>
                <c:pt idx="0">
                  <c:v>469519</c:v>
                </c:pt>
                <c:pt idx="1">
                  <c:v>968055</c:v>
                </c:pt>
                <c:pt idx="2">
                  <c:v>1599154</c:v>
                </c:pt>
                <c:pt idx="3">
                  <c:v>2335982</c:v>
                </c:pt>
              </c:numCache>
            </c:numRef>
          </c:yVal>
          <c:smooth val="0"/>
        </c:ser>
        <c:dLbls>
          <c:showLegendKey val="0"/>
          <c:showVal val="0"/>
          <c:showCatName val="0"/>
          <c:showSerName val="0"/>
          <c:showPercent val="0"/>
          <c:showBubbleSize val="0"/>
        </c:dLbls>
        <c:axId val="458950144"/>
        <c:axId val="459994624"/>
      </c:scatterChart>
      <c:valAx>
        <c:axId val="458950144"/>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ar-SA"/>
          </a:p>
        </c:txPr>
        <c:crossAx val="459994624"/>
        <c:crosses val="autoZero"/>
        <c:crossBetween val="midCat"/>
      </c:valAx>
      <c:valAx>
        <c:axId val="459994624"/>
        <c:scaling>
          <c:orientation val="minMax"/>
        </c:scaling>
        <c:delete val="0"/>
        <c:axPos val="l"/>
        <c:majorGridlines>
          <c:spPr>
            <a:ln w="9525" cap="flat" cmpd="sng" algn="ctr">
              <a:solidFill>
                <a:schemeClr val="lt1">
                  <a:lumMod val="95000"/>
                  <a:alpha val="10000"/>
                </a:schemeClr>
              </a:solidFill>
              <a:round/>
            </a:ln>
            <a:effectLst/>
          </c:spPr>
        </c:majorGridlines>
        <c:numFmt formatCode="#,##0"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ar-SA"/>
          </a:p>
        </c:txPr>
        <c:crossAx val="458950144"/>
        <c:crosses val="autoZero"/>
        <c:crossBetween val="midCat"/>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ar-SA"/>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47A45B-B071-4E9B-AC36-9A06BA5FFB72}" type="doc">
      <dgm:prSet loTypeId="urn:microsoft.com/office/officeart/2005/8/layout/orgChart1" loCatId="hierarchy" qsTypeId="urn:microsoft.com/office/officeart/2005/8/quickstyle/3d1" qsCatId="3D" csTypeId="urn:microsoft.com/office/officeart/2005/8/colors/accent1_2" csCatId="accent1" phldr="1"/>
      <dgm:spPr/>
      <dgm:t>
        <a:bodyPr/>
        <a:lstStyle/>
        <a:p>
          <a:endParaRPr lang="en-US"/>
        </a:p>
      </dgm:t>
    </dgm:pt>
    <dgm:pt modelId="{E86A9150-5C06-4F50-92D2-FBA191B3F449}">
      <dgm:prSet phldrT="[Text]"/>
      <dgm:spPr/>
      <dgm:t>
        <a:bodyPr/>
        <a:lstStyle/>
        <a:p>
          <a:r>
            <a:rPr lang="en-US" dirty="0" smtClean="0"/>
            <a:t>Runway Design</a:t>
          </a:r>
          <a:endParaRPr lang="en-US" dirty="0"/>
        </a:p>
      </dgm:t>
    </dgm:pt>
    <dgm:pt modelId="{5BDA19D0-CE7A-42E3-A45C-8F2636F79DAB}" type="parTrans" cxnId="{8B81FF65-9DCF-4754-8503-EF540ABB586C}">
      <dgm:prSet/>
      <dgm:spPr/>
      <dgm:t>
        <a:bodyPr/>
        <a:lstStyle/>
        <a:p>
          <a:endParaRPr lang="en-US"/>
        </a:p>
      </dgm:t>
    </dgm:pt>
    <dgm:pt modelId="{5DAB4114-7ACE-4AC4-985D-DBC5508874F7}" type="sibTrans" cxnId="{8B81FF65-9DCF-4754-8503-EF540ABB586C}">
      <dgm:prSet/>
      <dgm:spPr/>
      <dgm:t>
        <a:bodyPr/>
        <a:lstStyle/>
        <a:p>
          <a:endParaRPr lang="en-US"/>
        </a:p>
      </dgm:t>
    </dgm:pt>
    <dgm:pt modelId="{C1E47CE6-01DA-441A-90F0-C068EDEFE6D9}">
      <dgm:prSet phldrT="[Text]"/>
      <dgm:spPr/>
      <dgm:t>
        <a:bodyPr/>
        <a:lstStyle/>
        <a:p>
          <a:r>
            <a:rPr lang="en-US" dirty="0" smtClean="0"/>
            <a:t>Separation Requirements</a:t>
          </a:r>
          <a:endParaRPr lang="en-US" dirty="0"/>
        </a:p>
      </dgm:t>
    </dgm:pt>
    <dgm:pt modelId="{D319915A-8186-489A-B2E7-C9FC1D17D735}" type="parTrans" cxnId="{9FB3B811-6F0B-4930-BDAB-ACD0BF01F0F5}">
      <dgm:prSet/>
      <dgm:spPr/>
      <dgm:t>
        <a:bodyPr/>
        <a:lstStyle/>
        <a:p>
          <a:endParaRPr lang="en-US"/>
        </a:p>
      </dgm:t>
    </dgm:pt>
    <dgm:pt modelId="{E2749843-67ED-40CC-95B5-9A5429B72D90}" type="sibTrans" cxnId="{9FB3B811-6F0B-4930-BDAB-ACD0BF01F0F5}">
      <dgm:prSet/>
      <dgm:spPr/>
      <dgm:t>
        <a:bodyPr/>
        <a:lstStyle/>
        <a:p>
          <a:endParaRPr lang="en-US"/>
        </a:p>
      </dgm:t>
    </dgm:pt>
    <dgm:pt modelId="{3EBD9324-8CF9-4BAC-8736-0D349BE2F22A}">
      <dgm:prSet/>
      <dgm:spPr/>
      <dgm:t>
        <a:bodyPr/>
        <a:lstStyle/>
        <a:p>
          <a:r>
            <a:rPr lang="en-US" dirty="0" smtClean="0"/>
            <a:t>Vertical Alignment</a:t>
          </a:r>
          <a:endParaRPr lang="en-US" dirty="0"/>
        </a:p>
      </dgm:t>
    </dgm:pt>
    <dgm:pt modelId="{1C1E4C9E-539F-41B8-9BA7-66C69805E3AC}" type="parTrans" cxnId="{4C2E7C39-8E8E-4DCC-A971-07AD5D5C7C5A}">
      <dgm:prSet/>
      <dgm:spPr/>
      <dgm:t>
        <a:bodyPr/>
        <a:lstStyle/>
        <a:p>
          <a:endParaRPr lang="en-US"/>
        </a:p>
      </dgm:t>
    </dgm:pt>
    <dgm:pt modelId="{33DBC229-FED2-4C2D-B91B-7804AC5BEFE5}" type="sibTrans" cxnId="{4C2E7C39-8E8E-4DCC-A971-07AD5D5C7C5A}">
      <dgm:prSet/>
      <dgm:spPr/>
      <dgm:t>
        <a:bodyPr/>
        <a:lstStyle/>
        <a:p>
          <a:endParaRPr lang="en-US"/>
        </a:p>
      </dgm:t>
    </dgm:pt>
    <dgm:pt modelId="{7B3D8802-45CE-414F-A0F4-1C035338692A}">
      <dgm:prSet/>
      <dgm:spPr/>
      <dgm:t>
        <a:bodyPr/>
        <a:lstStyle/>
        <a:p>
          <a:r>
            <a:rPr lang="en-US" dirty="0" smtClean="0"/>
            <a:t>Runway Length</a:t>
          </a:r>
          <a:endParaRPr lang="en-US" dirty="0"/>
        </a:p>
      </dgm:t>
    </dgm:pt>
    <dgm:pt modelId="{004AB80E-519B-4961-9D7F-3365E67F8BDF}" type="parTrans" cxnId="{84210AF1-5251-458B-BF9C-8B329C7FB49B}">
      <dgm:prSet/>
      <dgm:spPr/>
      <dgm:t>
        <a:bodyPr/>
        <a:lstStyle/>
        <a:p>
          <a:endParaRPr lang="en-US"/>
        </a:p>
      </dgm:t>
    </dgm:pt>
    <dgm:pt modelId="{3551136C-B417-44DA-8567-A24CDA0F0518}" type="sibTrans" cxnId="{84210AF1-5251-458B-BF9C-8B329C7FB49B}">
      <dgm:prSet/>
      <dgm:spPr/>
      <dgm:t>
        <a:bodyPr/>
        <a:lstStyle/>
        <a:p>
          <a:endParaRPr lang="en-US"/>
        </a:p>
      </dgm:t>
    </dgm:pt>
    <dgm:pt modelId="{1C71300D-6770-46D8-8260-9D5CA1778129}">
      <dgm:prSet/>
      <dgm:spPr/>
      <dgm:t>
        <a:bodyPr/>
        <a:lstStyle/>
        <a:p>
          <a:r>
            <a:rPr lang="en-US" dirty="0" smtClean="0"/>
            <a:t>Runway dimension</a:t>
          </a:r>
          <a:endParaRPr lang="en-US" dirty="0"/>
        </a:p>
      </dgm:t>
    </dgm:pt>
    <dgm:pt modelId="{11ACA79F-1025-4DAF-A493-AC72D1D7E2EC}" type="parTrans" cxnId="{9FDC057A-7231-42D9-B016-C6A6EF16C8B7}">
      <dgm:prSet/>
      <dgm:spPr/>
      <dgm:t>
        <a:bodyPr/>
        <a:lstStyle/>
        <a:p>
          <a:endParaRPr lang="en-US"/>
        </a:p>
      </dgm:t>
    </dgm:pt>
    <dgm:pt modelId="{AD062CFA-8EE4-4CED-B722-5E8DDBD1133C}" type="sibTrans" cxnId="{9FDC057A-7231-42D9-B016-C6A6EF16C8B7}">
      <dgm:prSet/>
      <dgm:spPr/>
      <dgm:t>
        <a:bodyPr/>
        <a:lstStyle/>
        <a:p>
          <a:endParaRPr lang="en-US"/>
        </a:p>
      </dgm:t>
    </dgm:pt>
    <dgm:pt modelId="{0542DB8F-2E7F-419D-8D2A-3732E195EC61}">
      <dgm:prSet/>
      <dgm:spPr/>
      <dgm:t>
        <a:bodyPr/>
        <a:lstStyle/>
        <a:p>
          <a:pPr rtl="1"/>
          <a:r>
            <a:rPr lang="en-US" dirty="0" smtClean="0"/>
            <a:t>Runway Transverse Slope </a:t>
          </a:r>
          <a:endParaRPr lang="ar-SA" dirty="0"/>
        </a:p>
      </dgm:t>
    </dgm:pt>
    <dgm:pt modelId="{4EE49E71-1787-4976-9F01-B361D3AC51B4}" type="parTrans" cxnId="{10641D70-604D-48A2-86FA-E2DEF19F0E27}">
      <dgm:prSet/>
      <dgm:spPr/>
      <dgm:t>
        <a:bodyPr/>
        <a:lstStyle/>
        <a:p>
          <a:pPr rtl="1"/>
          <a:endParaRPr lang="ar-SA"/>
        </a:p>
      </dgm:t>
    </dgm:pt>
    <dgm:pt modelId="{C33A1767-27FB-436D-B2E1-D683AA6A8F6A}" type="sibTrans" cxnId="{10641D70-604D-48A2-86FA-E2DEF19F0E27}">
      <dgm:prSet/>
      <dgm:spPr/>
      <dgm:t>
        <a:bodyPr/>
        <a:lstStyle/>
        <a:p>
          <a:pPr rtl="1"/>
          <a:endParaRPr lang="ar-SA"/>
        </a:p>
      </dgm:t>
    </dgm:pt>
    <dgm:pt modelId="{B60CBF3D-FC02-4E19-A010-F700609A8265}">
      <dgm:prSet/>
      <dgm:spPr/>
      <dgm:t>
        <a:bodyPr/>
        <a:lstStyle/>
        <a:p>
          <a:pPr rtl="1"/>
          <a:endParaRPr lang="ar-SA"/>
        </a:p>
      </dgm:t>
    </dgm:pt>
    <dgm:pt modelId="{8794E6C1-E9E2-4A8F-A805-EDD95011FDAD}" type="parTrans" cxnId="{1F81D8BE-6BEA-4653-9A93-A5F028C50A06}">
      <dgm:prSet/>
      <dgm:spPr/>
    </dgm:pt>
    <dgm:pt modelId="{D1E416DD-EA91-4265-8F59-701C9EB81FA3}" type="sibTrans" cxnId="{1F81D8BE-6BEA-4653-9A93-A5F028C50A06}">
      <dgm:prSet/>
      <dgm:spPr/>
    </dgm:pt>
    <dgm:pt modelId="{BCAE1186-DBCD-436E-8925-84ABE99A6217}" type="pres">
      <dgm:prSet presAssocID="{EE47A45B-B071-4E9B-AC36-9A06BA5FFB72}" presName="hierChild1" presStyleCnt="0">
        <dgm:presLayoutVars>
          <dgm:orgChart val="1"/>
          <dgm:chPref val="1"/>
          <dgm:dir/>
          <dgm:animOne val="branch"/>
          <dgm:animLvl val="lvl"/>
          <dgm:resizeHandles/>
        </dgm:presLayoutVars>
      </dgm:prSet>
      <dgm:spPr/>
      <dgm:t>
        <a:bodyPr/>
        <a:lstStyle/>
        <a:p>
          <a:endParaRPr lang="en-US"/>
        </a:p>
      </dgm:t>
    </dgm:pt>
    <dgm:pt modelId="{4907D5A6-C1E6-4E1D-99EA-421919307907}" type="pres">
      <dgm:prSet presAssocID="{E86A9150-5C06-4F50-92D2-FBA191B3F449}" presName="hierRoot1" presStyleCnt="0">
        <dgm:presLayoutVars>
          <dgm:hierBranch val="init"/>
        </dgm:presLayoutVars>
      </dgm:prSet>
      <dgm:spPr/>
      <dgm:t>
        <a:bodyPr/>
        <a:lstStyle/>
        <a:p>
          <a:pPr rtl="1"/>
          <a:endParaRPr lang="ar-SA"/>
        </a:p>
      </dgm:t>
    </dgm:pt>
    <dgm:pt modelId="{51255AA9-A82F-488E-B786-E186ECBF2E5A}" type="pres">
      <dgm:prSet presAssocID="{E86A9150-5C06-4F50-92D2-FBA191B3F449}" presName="rootComposite1" presStyleCnt="0"/>
      <dgm:spPr/>
      <dgm:t>
        <a:bodyPr/>
        <a:lstStyle/>
        <a:p>
          <a:pPr rtl="1"/>
          <a:endParaRPr lang="ar-SA"/>
        </a:p>
      </dgm:t>
    </dgm:pt>
    <dgm:pt modelId="{356BAD06-1C72-4F94-91F8-1D972905A2D7}" type="pres">
      <dgm:prSet presAssocID="{E86A9150-5C06-4F50-92D2-FBA191B3F449}" presName="rootText1" presStyleLbl="node0" presStyleIdx="0" presStyleCnt="1">
        <dgm:presLayoutVars>
          <dgm:chPref val="3"/>
        </dgm:presLayoutVars>
      </dgm:prSet>
      <dgm:spPr/>
      <dgm:t>
        <a:bodyPr/>
        <a:lstStyle/>
        <a:p>
          <a:endParaRPr lang="en-US"/>
        </a:p>
      </dgm:t>
    </dgm:pt>
    <dgm:pt modelId="{40EE30E7-DE66-47B9-B0FE-BBB908FC1B4F}" type="pres">
      <dgm:prSet presAssocID="{E86A9150-5C06-4F50-92D2-FBA191B3F449}" presName="rootConnector1" presStyleLbl="node1" presStyleIdx="0" presStyleCnt="0"/>
      <dgm:spPr/>
      <dgm:t>
        <a:bodyPr/>
        <a:lstStyle/>
        <a:p>
          <a:endParaRPr lang="en-US"/>
        </a:p>
      </dgm:t>
    </dgm:pt>
    <dgm:pt modelId="{C3B4C591-A713-476F-855F-33ED02052A12}" type="pres">
      <dgm:prSet presAssocID="{E86A9150-5C06-4F50-92D2-FBA191B3F449}" presName="hierChild2" presStyleCnt="0"/>
      <dgm:spPr/>
      <dgm:t>
        <a:bodyPr/>
        <a:lstStyle/>
        <a:p>
          <a:pPr rtl="1"/>
          <a:endParaRPr lang="ar-SA"/>
        </a:p>
      </dgm:t>
    </dgm:pt>
    <dgm:pt modelId="{5C30B0C4-975A-4D59-A2EE-78BEAE923FEF}" type="pres">
      <dgm:prSet presAssocID="{004AB80E-519B-4961-9D7F-3365E67F8BDF}" presName="Name37" presStyleLbl="parChTrans1D2" presStyleIdx="0" presStyleCnt="6"/>
      <dgm:spPr/>
      <dgm:t>
        <a:bodyPr/>
        <a:lstStyle/>
        <a:p>
          <a:endParaRPr lang="en-US"/>
        </a:p>
      </dgm:t>
    </dgm:pt>
    <dgm:pt modelId="{F436402D-587D-4916-A930-246B6464B20F}" type="pres">
      <dgm:prSet presAssocID="{7B3D8802-45CE-414F-A0F4-1C035338692A}" presName="hierRoot2" presStyleCnt="0">
        <dgm:presLayoutVars>
          <dgm:hierBranch val="init"/>
        </dgm:presLayoutVars>
      </dgm:prSet>
      <dgm:spPr/>
      <dgm:t>
        <a:bodyPr/>
        <a:lstStyle/>
        <a:p>
          <a:pPr rtl="1"/>
          <a:endParaRPr lang="ar-SA"/>
        </a:p>
      </dgm:t>
    </dgm:pt>
    <dgm:pt modelId="{9FFA4C03-33D0-467E-A026-ED8A9DAD14E3}" type="pres">
      <dgm:prSet presAssocID="{7B3D8802-45CE-414F-A0F4-1C035338692A}" presName="rootComposite" presStyleCnt="0"/>
      <dgm:spPr/>
      <dgm:t>
        <a:bodyPr/>
        <a:lstStyle/>
        <a:p>
          <a:pPr rtl="1"/>
          <a:endParaRPr lang="ar-SA"/>
        </a:p>
      </dgm:t>
    </dgm:pt>
    <dgm:pt modelId="{922635B8-D2ED-481B-B437-FF9E69B8FD6E}" type="pres">
      <dgm:prSet presAssocID="{7B3D8802-45CE-414F-A0F4-1C035338692A}" presName="rootText" presStyleLbl="node2" presStyleIdx="0" presStyleCnt="6">
        <dgm:presLayoutVars>
          <dgm:chPref val="3"/>
        </dgm:presLayoutVars>
      </dgm:prSet>
      <dgm:spPr/>
      <dgm:t>
        <a:bodyPr/>
        <a:lstStyle/>
        <a:p>
          <a:endParaRPr lang="en-US"/>
        </a:p>
      </dgm:t>
    </dgm:pt>
    <dgm:pt modelId="{61A484F0-8F68-476A-BE6B-9D72AE2E6025}" type="pres">
      <dgm:prSet presAssocID="{7B3D8802-45CE-414F-A0F4-1C035338692A}" presName="rootConnector" presStyleLbl="node2" presStyleIdx="0" presStyleCnt="6"/>
      <dgm:spPr/>
      <dgm:t>
        <a:bodyPr/>
        <a:lstStyle/>
        <a:p>
          <a:endParaRPr lang="en-US"/>
        </a:p>
      </dgm:t>
    </dgm:pt>
    <dgm:pt modelId="{4D1CC674-F05B-4483-A6F6-83A8914E1A95}" type="pres">
      <dgm:prSet presAssocID="{7B3D8802-45CE-414F-A0F4-1C035338692A}" presName="hierChild4" presStyleCnt="0"/>
      <dgm:spPr/>
      <dgm:t>
        <a:bodyPr/>
        <a:lstStyle/>
        <a:p>
          <a:pPr rtl="1"/>
          <a:endParaRPr lang="ar-SA"/>
        </a:p>
      </dgm:t>
    </dgm:pt>
    <dgm:pt modelId="{17660FBF-EB54-4981-B1CA-5EE3B377D242}" type="pres">
      <dgm:prSet presAssocID="{7B3D8802-45CE-414F-A0F4-1C035338692A}" presName="hierChild5" presStyleCnt="0"/>
      <dgm:spPr/>
      <dgm:t>
        <a:bodyPr/>
        <a:lstStyle/>
        <a:p>
          <a:pPr rtl="1"/>
          <a:endParaRPr lang="ar-SA"/>
        </a:p>
      </dgm:t>
    </dgm:pt>
    <dgm:pt modelId="{902400A4-3094-442F-B0A4-15E4CFE6C425}" type="pres">
      <dgm:prSet presAssocID="{11ACA79F-1025-4DAF-A493-AC72D1D7E2EC}" presName="Name37" presStyleLbl="parChTrans1D2" presStyleIdx="1" presStyleCnt="6"/>
      <dgm:spPr/>
      <dgm:t>
        <a:bodyPr/>
        <a:lstStyle/>
        <a:p>
          <a:endParaRPr lang="en-US"/>
        </a:p>
      </dgm:t>
    </dgm:pt>
    <dgm:pt modelId="{0F60384E-1718-4998-9B0A-B01B3AA85FA6}" type="pres">
      <dgm:prSet presAssocID="{1C71300D-6770-46D8-8260-9D5CA1778129}" presName="hierRoot2" presStyleCnt="0">
        <dgm:presLayoutVars>
          <dgm:hierBranch val="init"/>
        </dgm:presLayoutVars>
      </dgm:prSet>
      <dgm:spPr/>
      <dgm:t>
        <a:bodyPr/>
        <a:lstStyle/>
        <a:p>
          <a:pPr rtl="1"/>
          <a:endParaRPr lang="ar-SA"/>
        </a:p>
      </dgm:t>
    </dgm:pt>
    <dgm:pt modelId="{F48ECD5E-74BC-4C70-AB98-C0365099DA9A}" type="pres">
      <dgm:prSet presAssocID="{1C71300D-6770-46D8-8260-9D5CA1778129}" presName="rootComposite" presStyleCnt="0"/>
      <dgm:spPr/>
      <dgm:t>
        <a:bodyPr/>
        <a:lstStyle/>
        <a:p>
          <a:pPr rtl="1"/>
          <a:endParaRPr lang="ar-SA"/>
        </a:p>
      </dgm:t>
    </dgm:pt>
    <dgm:pt modelId="{6FBE0287-E8A9-41D0-9A0E-9E70E1044C92}" type="pres">
      <dgm:prSet presAssocID="{1C71300D-6770-46D8-8260-9D5CA1778129}" presName="rootText" presStyleLbl="node2" presStyleIdx="1" presStyleCnt="6">
        <dgm:presLayoutVars>
          <dgm:chPref val="3"/>
        </dgm:presLayoutVars>
      </dgm:prSet>
      <dgm:spPr/>
      <dgm:t>
        <a:bodyPr/>
        <a:lstStyle/>
        <a:p>
          <a:endParaRPr lang="en-US"/>
        </a:p>
      </dgm:t>
    </dgm:pt>
    <dgm:pt modelId="{3EC984AF-8B33-4875-9C6A-146BB36218F1}" type="pres">
      <dgm:prSet presAssocID="{1C71300D-6770-46D8-8260-9D5CA1778129}" presName="rootConnector" presStyleLbl="node2" presStyleIdx="1" presStyleCnt="6"/>
      <dgm:spPr/>
      <dgm:t>
        <a:bodyPr/>
        <a:lstStyle/>
        <a:p>
          <a:endParaRPr lang="en-US"/>
        </a:p>
      </dgm:t>
    </dgm:pt>
    <dgm:pt modelId="{FB2A37FC-9FE6-46E3-B8BC-5B28D8C1FE52}" type="pres">
      <dgm:prSet presAssocID="{1C71300D-6770-46D8-8260-9D5CA1778129}" presName="hierChild4" presStyleCnt="0"/>
      <dgm:spPr/>
      <dgm:t>
        <a:bodyPr/>
        <a:lstStyle/>
        <a:p>
          <a:pPr rtl="1"/>
          <a:endParaRPr lang="ar-SA"/>
        </a:p>
      </dgm:t>
    </dgm:pt>
    <dgm:pt modelId="{C96D1730-28AD-4AB2-9B3B-B1FA92F66529}" type="pres">
      <dgm:prSet presAssocID="{1C71300D-6770-46D8-8260-9D5CA1778129}" presName="hierChild5" presStyleCnt="0"/>
      <dgm:spPr/>
      <dgm:t>
        <a:bodyPr/>
        <a:lstStyle/>
        <a:p>
          <a:pPr rtl="1"/>
          <a:endParaRPr lang="ar-SA"/>
        </a:p>
      </dgm:t>
    </dgm:pt>
    <dgm:pt modelId="{44A7553C-C536-4519-A2BC-C309D44EBFB5}" type="pres">
      <dgm:prSet presAssocID="{D319915A-8186-489A-B2E7-C9FC1D17D735}" presName="Name37" presStyleLbl="parChTrans1D2" presStyleIdx="2" presStyleCnt="6"/>
      <dgm:spPr/>
      <dgm:t>
        <a:bodyPr/>
        <a:lstStyle/>
        <a:p>
          <a:endParaRPr lang="en-US"/>
        </a:p>
      </dgm:t>
    </dgm:pt>
    <dgm:pt modelId="{1FE729DB-BDA1-444D-8FA9-9548FAC94163}" type="pres">
      <dgm:prSet presAssocID="{C1E47CE6-01DA-441A-90F0-C068EDEFE6D9}" presName="hierRoot2" presStyleCnt="0">
        <dgm:presLayoutVars>
          <dgm:hierBranch val="init"/>
        </dgm:presLayoutVars>
      </dgm:prSet>
      <dgm:spPr/>
      <dgm:t>
        <a:bodyPr/>
        <a:lstStyle/>
        <a:p>
          <a:pPr rtl="1"/>
          <a:endParaRPr lang="ar-SA"/>
        </a:p>
      </dgm:t>
    </dgm:pt>
    <dgm:pt modelId="{A05BE36B-D376-4D8B-A3C2-DF1C669C4A77}" type="pres">
      <dgm:prSet presAssocID="{C1E47CE6-01DA-441A-90F0-C068EDEFE6D9}" presName="rootComposite" presStyleCnt="0"/>
      <dgm:spPr/>
      <dgm:t>
        <a:bodyPr/>
        <a:lstStyle/>
        <a:p>
          <a:pPr rtl="1"/>
          <a:endParaRPr lang="ar-SA"/>
        </a:p>
      </dgm:t>
    </dgm:pt>
    <dgm:pt modelId="{53C61462-CA79-45B1-8FCD-1C5794425AA3}" type="pres">
      <dgm:prSet presAssocID="{C1E47CE6-01DA-441A-90F0-C068EDEFE6D9}" presName="rootText" presStyleLbl="node2" presStyleIdx="2" presStyleCnt="6" custScaleX="111301">
        <dgm:presLayoutVars>
          <dgm:chPref val="3"/>
        </dgm:presLayoutVars>
      </dgm:prSet>
      <dgm:spPr/>
      <dgm:t>
        <a:bodyPr/>
        <a:lstStyle/>
        <a:p>
          <a:endParaRPr lang="en-US"/>
        </a:p>
      </dgm:t>
    </dgm:pt>
    <dgm:pt modelId="{FA4A01A8-B398-4FDB-BDED-50145C71F743}" type="pres">
      <dgm:prSet presAssocID="{C1E47CE6-01DA-441A-90F0-C068EDEFE6D9}" presName="rootConnector" presStyleLbl="node2" presStyleIdx="2" presStyleCnt="6"/>
      <dgm:spPr/>
      <dgm:t>
        <a:bodyPr/>
        <a:lstStyle/>
        <a:p>
          <a:endParaRPr lang="en-US"/>
        </a:p>
      </dgm:t>
    </dgm:pt>
    <dgm:pt modelId="{937979A4-E836-42F9-9024-D7B790184CF4}" type="pres">
      <dgm:prSet presAssocID="{C1E47CE6-01DA-441A-90F0-C068EDEFE6D9}" presName="hierChild4" presStyleCnt="0"/>
      <dgm:spPr/>
      <dgm:t>
        <a:bodyPr/>
        <a:lstStyle/>
        <a:p>
          <a:pPr rtl="1"/>
          <a:endParaRPr lang="ar-SA"/>
        </a:p>
      </dgm:t>
    </dgm:pt>
    <dgm:pt modelId="{12ADC9C4-665E-4049-B962-A9879F802108}" type="pres">
      <dgm:prSet presAssocID="{C1E47CE6-01DA-441A-90F0-C068EDEFE6D9}" presName="hierChild5" presStyleCnt="0"/>
      <dgm:spPr/>
      <dgm:t>
        <a:bodyPr/>
        <a:lstStyle/>
        <a:p>
          <a:pPr rtl="1"/>
          <a:endParaRPr lang="ar-SA"/>
        </a:p>
      </dgm:t>
    </dgm:pt>
    <dgm:pt modelId="{C834E9FA-ECEF-4272-A185-7D4302E3A6F5}" type="pres">
      <dgm:prSet presAssocID="{1C1E4C9E-539F-41B8-9BA7-66C69805E3AC}" presName="Name37" presStyleLbl="parChTrans1D2" presStyleIdx="3" presStyleCnt="6"/>
      <dgm:spPr/>
      <dgm:t>
        <a:bodyPr/>
        <a:lstStyle/>
        <a:p>
          <a:endParaRPr lang="en-US"/>
        </a:p>
      </dgm:t>
    </dgm:pt>
    <dgm:pt modelId="{7397B2BB-C369-4540-81BE-60220CAC3E0D}" type="pres">
      <dgm:prSet presAssocID="{3EBD9324-8CF9-4BAC-8736-0D349BE2F22A}" presName="hierRoot2" presStyleCnt="0">
        <dgm:presLayoutVars>
          <dgm:hierBranch val="init"/>
        </dgm:presLayoutVars>
      </dgm:prSet>
      <dgm:spPr/>
      <dgm:t>
        <a:bodyPr/>
        <a:lstStyle/>
        <a:p>
          <a:pPr rtl="1"/>
          <a:endParaRPr lang="ar-SA"/>
        </a:p>
      </dgm:t>
    </dgm:pt>
    <dgm:pt modelId="{C5AF3FDD-2E2E-48D9-A429-27C6D7DDA1DA}" type="pres">
      <dgm:prSet presAssocID="{3EBD9324-8CF9-4BAC-8736-0D349BE2F22A}" presName="rootComposite" presStyleCnt="0"/>
      <dgm:spPr/>
      <dgm:t>
        <a:bodyPr/>
        <a:lstStyle/>
        <a:p>
          <a:pPr rtl="1"/>
          <a:endParaRPr lang="ar-SA"/>
        </a:p>
      </dgm:t>
    </dgm:pt>
    <dgm:pt modelId="{4DF3B852-11E2-491A-93BD-F4795ABDD017}" type="pres">
      <dgm:prSet presAssocID="{3EBD9324-8CF9-4BAC-8736-0D349BE2F22A}" presName="rootText" presStyleLbl="node2" presStyleIdx="3" presStyleCnt="6" custScaleX="119629">
        <dgm:presLayoutVars>
          <dgm:chPref val="3"/>
        </dgm:presLayoutVars>
      </dgm:prSet>
      <dgm:spPr/>
      <dgm:t>
        <a:bodyPr/>
        <a:lstStyle/>
        <a:p>
          <a:endParaRPr lang="en-US"/>
        </a:p>
      </dgm:t>
    </dgm:pt>
    <dgm:pt modelId="{4A53AEB0-06B4-4C75-8D70-868269BE092C}" type="pres">
      <dgm:prSet presAssocID="{3EBD9324-8CF9-4BAC-8736-0D349BE2F22A}" presName="rootConnector" presStyleLbl="node2" presStyleIdx="3" presStyleCnt="6"/>
      <dgm:spPr/>
      <dgm:t>
        <a:bodyPr/>
        <a:lstStyle/>
        <a:p>
          <a:endParaRPr lang="en-US"/>
        </a:p>
      </dgm:t>
    </dgm:pt>
    <dgm:pt modelId="{63EBA179-1028-4DEF-9DD9-39F317E95BD0}" type="pres">
      <dgm:prSet presAssocID="{3EBD9324-8CF9-4BAC-8736-0D349BE2F22A}" presName="hierChild4" presStyleCnt="0"/>
      <dgm:spPr/>
      <dgm:t>
        <a:bodyPr/>
        <a:lstStyle/>
        <a:p>
          <a:pPr rtl="1"/>
          <a:endParaRPr lang="ar-SA"/>
        </a:p>
      </dgm:t>
    </dgm:pt>
    <dgm:pt modelId="{EA09F8BD-0BC9-460C-AA04-738E5A732B9E}" type="pres">
      <dgm:prSet presAssocID="{3EBD9324-8CF9-4BAC-8736-0D349BE2F22A}" presName="hierChild5" presStyleCnt="0"/>
      <dgm:spPr/>
      <dgm:t>
        <a:bodyPr/>
        <a:lstStyle/>
        <a:p>
          <a:pPr rtl="1"/>
          <a:endParaRPr lang="ar-SA"/>
        </a:p>
      </dgm:t>
    </dgm:pt>
    <dgm:pt modelId="{59E04404-DD9E-4F3B-B9E0-F9C4CB3D5A4E}" type="pres">
      <dgm:prSet presAssocID="{4EE49E71-1787-4976-9F01-B361D3AC51B4}" presName="Name37" presStyleLbl="parChTrans1D2" presStyleIdx="4" presStyleCnt="6"/>
      <dgm:spPr/>
    </dgm:pt>
    <dgm:pt modelId="{F630F6C9-46D6-470F-9879-41711412B749}" type="pres">
      <dgm:prSet presAssocID="{0542DB8F-2E7F-419D-8D2A-3732E195EC61}" presName="hierRoot2" presStyleCnt="0">
        <dgm:presLayoutVars>
          <dgm:hierBranch val="init"/>
        </dgm:presLayoutVars>
      </dgm:prSet>
      <dgm:spPr/>
    </dgm:pt>
    <dgm:pt modelId="{B424D0F2-4603-4C2D-ACF1-83F3043D3A2E}" type="pres">
      <dgm:prSet presAssocID="{0542DB8F-2E7F-419D-8D2A-3732E195EC61}" presName="rootComposite" presStyleCnt="0"/>
      <dgm:spPr/>
    </dgm:pt>
    <dgm:pt modelId="{00ED5F64-FC2A-426C-B746-D33A9A91D0DB}" type="pres">
      <dgm:prSet presAssocID="{0542DB8F-2E7F-419D-8D2A-3732E195EC61}" presName="rootText" presStyleLbl="node2" presStyleIdx="4" presStyleCnt="6">
        <dgm:presLayoutVars>
          <dgm:chPref val="3"/>
        </dgm:presLayoutVars>
      </dgm:prSet>
      <dgm:spPr/>
    </dgm:pt>
    <dgm:pt modelId="{5513E5B1-B310-44D6-AEA5-3B87DA89AF54}" type="pres">
      <dgm:prSet presAssocID="{0542DB8F-2E7F-419D-8D2A-3732E195EC61}" presName="rootConnector" presStyleLbl="node2" presStyleIdx="4" presStyleCnt="6"/>
      <dgm:spPr/>
    </dgm:pt>
    <dgm:pt modelId="{BB413049-7225-4ED4-95B7-3AEC53C4644F}" type="pres">
      <dgm:prSet presAssocID="{0542DB8F-2E7F-419D-8D2A-3732E195EC61}" presName="hierChild4" presStyleCnt="0"/>
      <dgm:spPr/>
    </dgm:pt>
    <dgm:pt modelId="{63055967-F820-4CF5-98FB-06E7CABC086E}" type="pres">
      <dgm:prSet presAssocID="{0542DB8F-2E7F-419D-8D2A-3732E195EC61}" presName="hierChild5" presStyleCnt="0"/>
      <dgm:spPr/>
    </dgm:pt>
    <dgm:pt modelId="{E1A07F5B-58FB-453F-BDF3-1837E8AA5E73}" type="pres">
      <dgm:prSet presAssocID="{8794E6C1-E9E2-4A8F-A805-EDD95011FDAD}" presName="Name37" presStyleLbl="parChTrans1D2" presStyleIdx="5" presStyleCnt="6"/>
      <dgm:spPr/>
    </dgm:pt>
    <dgm:pt modelId="{2E7113AC-EF3F-4E8E-90F3-E8C5C2C25F09}" type="pres">
      <dgm:prSet presAssocID="{B60CBF3D-FC02-4E19-A010-F700609A8265}" presName="hierRoot2" presStyleCnt="0">
        <dgm:presLayoutVars>
          <dgm:hierBranch val="init"/>
        </dgm:presLayoutVars>
      </dgm:prSet>
      <dgm:spPr/>
    </dgm:pt>
    <dgm:pt modelId="{A2CC63AB-EDC3-48FD-B64A-975FCEB65CCF}" type="pres">
      <dgm:prSet presAssocID="{B60CBF3D-FC02-4E19-A010-F700609A8265}" presName="rootComposite" presStyleCnt="0"/>
      <dgm:spPr/>
    </dgm:pt>
    <dgm:pt modelId="{8F043CEB-7FFC-4F71-B36A-0E4955381B46}" type="pres">
      <dgm:prSet presAssocID="{B60CBF3D-FC02-4E19-A010-F700609A8265}" presName="rootText" presStyleLbl="node2" presStyleIdx="5" presStyleCnt="6">
        <dgm:presLayoutVars>
          <dgm:chPref val="3"/>
        </dgm:presLayoutVars>
      </dgm:prSet>
      <dgm:spPr/>
    </dgm:pt>
    <dgm:pt modelId="{F1C450F4-7845-444A-967B-96027A50C50E}" type="pres">
      <dgm:prSet presAssocID="{B60CBF3D-FC02-4E19-A010-F700609A8265}" presName="rootConnector" presStyleLbl="node2" presStyleIdx="5" presStyleCnt="6"/>
      <dgm:spPr/>
    </dgm:pt>
    <dgm:pt modelId="{7DFECFE9-2265-4582-A8FF-06DA1D194939}" type="pres">
      <dgm:prSet presAssocID="{B60CBF3D-FC02-4E19-A010-F700609A8265}" presName="hierChild4" presStyleCnt="0"/>
      <dgm:spPr/>
    </dgm:pt>
    <dgm:pt modelId="{8D294061-81AB-418E-A1CA-867DEFF62CF1}" type="pres">
      <dgm:prSet presAssocID="{B60CBF3D-FC02-4E19-A010-F700609A8265}" presName="hierChild5" presStyleCnt="0"/>
      <dgm:spPr/>
    </dgm:pt>
    <dgm:pt modelId="{2E3B3DBF-141B-4D04-96B5-809CC9D9F233}" type="pres">
      <dgm:prSet presAssocID="{E86A9150-5C06-4F50-92D2-FBA191B3F449}" presName="hierChild3" presStyleCnt="0"/>
      <dgm:spPr/>
      <dgm:t>
        <a:bodyPr/>
        <a:lstStyle/>
        <a:p>
          <a:pPr rtl="1"/>
          <a:endParaRPr lang="ar-SA"/>
        </a:p>
      </dgm:t>
    </dgm:pt>
  </dgm:ptLst>
  <dgm:cxnLst>
    <dgm:cxn modelId="{1F81D8BE-6BEA-4653-9A93-A5F028C50A06}" srcId="{E86A9150-5C06-4F50-92D2-FBA191B3F449}" destId="{B60CBF3D-FC02-4E19-A010-F700609A8265}" srcOrd="5" destOrd="0" parTransId="{8794E6C1-E9E2-4A8F-A805-EDD95011FDAD}" sibTransId="{D1E416DD-EA91-4265-8F59-701C9EB81FA3}"/>
    <dgm:cxn modelId="{155E23D7-0FBB-4D3B-A56C-C166373D019B}" type="presOf" srcId="{1C71300D-6770-46D8-8260-9D5CA1778129}" destId="{6FBE0287-E8A9-41D0-9A0E-9E70E1044C92}" srcOrd="0" destOrd="0" presId="urn:microsoft.com/office/officeart/2005/8/layout/orgChart1"/>
    <dgm:cxn modelId="{0A68D198-F21F-446D-8DFE-78351FB9986E}" type="presOf" srcId="{B60CBF3D-FC02-4E19-A010-F700609A8265}" destId="{F1C450F4-7845-444A-967B-96027A50C50E}" srcOrd="1" destOrd="0" presId="urn:microsoft.com/office/officeart/2005/8/layout/orgChart1"/>
    <dgm:cxn modelId="{F6BAA19C-C1A1-42D4-A10E-C59471418F54}" type="presOf" srcId="{E86A9150-5C06-4F50-92D2-FBA191B3F449}" destId="{356BAD06-1C72-4F94-91F8-1D972905A2D7}" srcOrd="0" destOrd="0" presId="urn:microsoft.com/office/officeart/2005/8/layout/orgChart1"/>
    <dgm:cxn modelId="{CBBEC0E9-73D5-4FE6-A78D-EB7374695E43}" type="presOf" srcId="{7B3D8802-45CE-414F-A0F4-1C035338692A}" destId="{922635B8-D2ED-481B-B437-FF9E69B8FD6E}" srcOrd="0" destOrd="0" presId="urn:microsoft.com/office/officeart/2005/8/layout/orgChart1"/>
    <dgm:cxn modelId="{6C09CC36-9313-42CF-934A-ACFACE612DA9}" type="presOf" srcId="{11ACA79F-1025-4DAF-A493-AC72D1D7E2EC}" destId="{902400A4-3094-442F-B0A4-15E4CFE6C425}" srcOrd="0" destOrd="0" presId="urn:microsoft.com/office/officeart/2005/8/layout/orgChart1"/>
    <dgm:cxn modelId="{9FDC057A-7231-42D9-B016-C6A6EF16C8B7}" srcId="{E86A9150-5C06-4F50-92D2-FBA191B3F449}" destId="{1C71300D-6770-46D8-8260-9D5CA1778129}" srcOrd="1" destOrd="0" parTransId="{11ACA79F-1025-4DAF-A493-AC72D1D7E2EC}" sibTransId="{AD062CFA-8EE4-4CED-B722-5E8DDBD1133C}"/>
    <dgm:cxn modelId="{F2D16CD5-4AD9-4131-B0A8-35D315B06FFC}" type="presOf" srcId="{1C1E4C9E-539F-41B8-9BA7-66C69805E3AC}" destId="{C834E9FA-ECEF-4272-A185-7D4302E3A6F5}" srcOrd="0" destOrd="0" presId="urn:microsoft.com/office/officeart/2005/8/layout/orgChart1"/>
    <dgm:cxn modelId="{5EF77F64-031D-4664-AE02-9015628CA6A8}" type="presOf" srcId="{3EBD9324-8CF9-4BAC-8736-0D349BE2F22A}" destId="{4DF3B852-11E2-491A-93BD-F4795ABDD017}" srcOrd="0" destOrd="0" presId="urn:microsoft.com/office/officeart/2005/8/layout/orgChart1"/>
    <dgm:cxn modelId="{84210AF1-5251-458B-BF9C-8B329C7FB49B}" srcId="{E86A9150-5C06-4F50-92D2-FBA191B3F449}" destId="{7B3D8802-45CE-414F-A0F4-1C035338692A}" srcOrd="0" destOrd="0" parTransId="{004AB80E-519B-4961-9D7F-3365E67F8BDF}" sibTransId="{3551136C-B417-44DA-8567-A24CDA0F0518}"/>
    <dgm:cxn modelId="{650A6D24-22C4-4881-9EA6-49CF3B4E0D1C}" type="presOf" srcId="{B60CBF3D-FC02-4E19-A010-F700609A8265}" destId="{8F043CEB-7FFC-4F71-B36A-0E4955381B46}" srcOrd="0" destOrd="0" presId="urn:microsoft.com/office/officeart/2005/8/layout/orgChart1"/>
    <dgm:cxn modelId="{21293806-4462-49B9-A3C9-FEE34CA53752}" type="presOf" srcId="{7B3D8802-45CE-414F-A0F4-1C035338692A}" destId="{61A484F0-8F68-476A-BE6B-9D72AE2E6025}" srcOrd="1" destOrd="0" presId="urn:microsoft.com/office/officeart/2005/8/layout/orgChart1"/>
    <dgm:cxn modelId="{6148AB3A-FC96-4C73-A407-8A5109D3DE26}" type="presOf" srcId="{8794E6C1-E9E2-4A8F-A805-EDD95011FDAD}" destId="{E1A07F5B-58FB-453F-BDF3-1837E8AA5E73}" srcOrd="0" destOrd="0" presId="urn:microsoft.com/office/officeart/2005/8/layout/orgChart1"/>
    <dgm:cxn modelId="{2F100CBB-085F-4286-84A6-27366EC82C6A}" type="presOf" srcId="{3EBD9324-8CF9-4BAC-8736-0D349BE2F22A}" destId="{4A53AEB0-06B4-4C75-8D70-868269BE092C}" srcOrd="1" destOrd="0" presId="urn:microsoft.com/office/officeart/2005/8/layout/orgChart1"/>
    <dgm:cxn modelId="{332FEBA3-8FF9-44E1-BD38-B813AB468A9A}" type="presOf" srcId="{0542DB8F-2E7F-419D-8D2A-3732E195EC61}" destId="{5513E5B1-B310-44D6-AEA5-3B87DA89AF54}" srcOrd="1" destOrd="0" presId="urn:microsoft.com/office/officeart/2005/8/layout/orgChart1"/>
    <dgm:cxn modelId="{80B4956B-620C-40D6-AB78-E78828E2AA4C}" type="presOf" srcId="{D319915A-8186-489A-B2E7-C9FC1D17D735}" destId="{44A7553C-C536-4519-A2BC-C309D44EBFB5}" srcOrd="0" destOrd="0" presId="urn:microsoft.com/office/officeart/2005/8/layout/orgChart1"/>
    <dgm:cxn modelId="{10641D70-604D-48A2-86FA-E2DEF19F0E27}" srcId="{E86A9150-5C06-4F50-92D2-FBA191B3F449}" destId="{0542DB8F-2E7F-419D-8D2A-3732E195EC61}" srcOrd="4" destOrd="0" parTransId="{4EE49E71-1787-4976-9F01-B361D3AC51B4}" sibTransId="{C33A1767-27FB-436D-B2E1-D683AA6A8F6A}"/>
    <dgm:cxn modelId="{579691D9-4FD8-40EF-98D7-E6244D7A8387}" type="presOf" srcId="{4EE49E71-1787-4976-9F01-B361D3AC51B4}" destId="{59E04404-DD9E-4F3B-B9E0-F9C4CB3D5A4E}" srcOrd="0" destOrd="0" presId="urn:microsoft.com/office/officeart/2005/8/layout/orgChart1"/>
    <dgm:cxn modelId="{902BCC3A-A7CF-4439-BE85-BBD95915C873}" type="presOf" srcId="{E86A9150-5C06-4F50-92D2-FBA191B3F449}" destId="{40EE30E7-DE66-47B9-B0FE-BBB908FC1B4F}" srcOrd="1" destOrd="0" presId="urn:microsoft.com/office/officeart/2005/8/layout/orgChart1"/>
    <dgm:cxn modelId="{84AED51F-6245-4068-8042-8D1023BBB008}" type="presOf" srcId="{C1E47CE6-01DA-441A-90F0-C068EDEFE6D9}" destId="{FA4A01A8-B398-4FDB-BDED-50145C71F743}" srcOrd="1" destOrd="0" presId="urn:microsoft.com/office/officeart/2005/8/layout/orgChart1"/>
    <dgm:cxn modelId="{9FB3B811-6F0B-4930-BDAB-ACD0BF01F0F5}" srcId="{E86A9150-5C06-4F50-92D2-FBA191B3F449}" destId="{C1E47CE6-01DA-441A-90F0-C068EDEFE6D9}" srcOrd="2" destOrd="0" parTransId="{D319915A-8186-489A-B2E7-C9FC1D17D735}" sibTransId="{E2749843-67ED-40CC-95B5-9A5429B72D90}"/>
    <dgm:cxn modelId="{FA19F975-DAA3-4493-8953-5A1CAFA1AA52}" type="presOf" srcId="{C1E47CE6-01DA-441A-90F0-C068EDEFE6D9}" destId="{53C61462-CA79-45B1-8FCD-1C5794425AA3}" srcOrd="0" destOrd="0" presId="urn:microsoft.com/office/officeart/2005/8/layout/orgChart1"/>
    <dgm:cxn modelId="{4C2E7C39-8E8E-4DCC-A971-07AD5D5C7C5A}" srcId="{E86A9150-5C06-4F50-92D2-FBA191B3F449}" destId="{3EBD9324-8CF9-4BAC-8736-0D349BE2F22A}" srcOrd="3" destOrd="0" parTransId="{1C1E4C9E-539F-41B8-9BA7-66C69805E3AC}" sibTransId="{33DBC229-FED2-4C2D-B91B-7804AC5BEFE5}"/>
    <dgm:cxn modelId="{AC3C2102-4C2C-48E9-B64C-7A151791BACA}" type="presOf" srcId="{0542DB8F-2E7F-419D-8D2A-3732E195EC61}" destId="{00ED5F64-FC2A-426C-B746-D33A9A91D0DB}" srcOrd="0" destOrd="0" presId="urn:microsoft.com/office/officeart/2005/8/layout/orgChart1"/>
    <dgm:cxn modelId="{F7B0552D-A503-43FA-A102-00B384440DBA}" type="presOf" srcId="{EE47A45B-B071-4E9B-AC36-9A06BA5FFB72}" destId="{BCAE1186-DBCD-436E-8925-84ABE99A6217}" srcOrd="0" destOrd="0" presId="urn:microsoft.com/office/officeart/2005/8/layout/orgChart1"/>
    <dgm:cxn modelId="{8B81FF65-9DCF-4754-8503-EF540ABB586C}" srcId="{EE47A45B-B071-4E9B-AC36-9A06BA5FFB72}" destId="{E86A9150-5C06-4F50-92D2-FBA191B3F449}" srcOrd="0" destOrd="0" parTransId="{5BDA19D0-CE7A-42E3-A45C-8F2636F79DAB}" sibTransId="{5DAB4114-7ACE-4AC4-985D-DBC5508874F7}"/>
    <dgm:cxn modelId="{392918E7-39DC-4263-B0F4-400CF7C31339}" type="presOf" srcId="{1C71300D-6770-46D8-8260-9D5CA1778129}" destId="{3EC984AF-8B33-4875-9C6A-146BB36218F1}" srcOrd="1" destOrd="0" presId="urn:microsoft.com/office/officeart/2005/8/layout/orgChart1"/>
    <dgm:cxn modelId="{BCAD12A3-B4A4-4005-82EF-EBA194805F67}" type="presOf" srcId="{004AB80E-519B-4961-9D7F-3365E67F8BDF}" destId="{5C30B0C4-975A-4D59-A2EE-78BEAE923FEF}" srcOrd="0" destOrd="0" presId="urn:microsoft.com/office/officeart/2005/8/layout/orgChart1"/>
    <dgm:cxn modelId="{3C3D3B82-6EF1-4405-9D22-F4D031BB76C2}" type="presParOf" srcId="{BCAE1186-DBCD-436E-8925-84ABE99A6217}" destId="{4907D5A6-C1E6-4E1D-99EA-421919307907}" srcOrd="0" destOrd="0" presId="urn:microsoft.com/office/officeart/2005/8/layout/orgChart1"/>
    <dgm:cxn modelId="{4B674E56-6D71-4F7D-85DD-6C3E6F9F9D8F}" type="presParOf" srcId="{4907D5A6-C1E6-4E1D-99EA-421919307907}" destId="{51255AA9-A82F-488E-B786-E186ECBF2E5A}" srcOrd="0" destOrd="0" presId="urn:microsoft.com/office/officeart/2005/8/layout/orgChart1"/>
    <dgm:cxn modelId="{27A04143-82F5-4562-85F3-6D899CD8C756}" type="presParOf" srcId="{51255AA9-A82F-488E-B786-E186ECBF2E5A}" destId="{356BAD06-1C72-4F94-91F8-1D972905A2D7}" srcOrd="0" destOrd="0" presId="urn:microsoft.com/office/officeart/2005/8/layout/orgChart1"/>
    <dgm:cxn modelId="{00E338D5-5D26-4F83-8D57-8465B5DC3015}" type="presParOf" srcId="{51255AA9-A82F-488E-B786-E186ECBF2E5A}" destId="{40EE30E7-DE66-47B9-B0FE-BBB908FC1B4F}" srcOrd="1" destOrd="0" presId="urn:microsoft.com/office/officeart/2005/8/layout/orgChart1"/>
    <dgm:cxn modelId="{D393B600-8FAC-48C8-85D4-1F8CA8F76483}" type="presParOf" srcId="{4907D5A6-C1E6-4E1D-99EA-421919307907}" destId="{C3B4C591-A713-476F-855F-33ED02052A12}" srcOrd="1" destOrd="0" presId="urn:microsoft.com/office/officeart/2005/8/layout/orgChart1"/>
    <dgm:cxn modelId="{E33BF05F-3C61-47D3-B645-D2632DF202E4}" type="presParOf" srcId="{C3B4C591-A713-476F-855F-33ED02052A12}" destId="{5C30B0C4-975A-4D59-A2EE-78BEAE923FEF}" srcOrd="0" destOrd="0" presId="urn:microsoft.com/office/officeart/2005/8/layout/orgChart1"/>
    <dgm:cxn modelId="{784877BF-BD2B-42FE-A580-B31CEA83F304}" type="presParOf" srcId="{C3B4C591-A713-476F-855F-33ED02052A12}" destId="{F436402D-587D-4916-A930-246B6464B20F}" srcOrd="1" destOrd="0" presId="urn:microsoft.com/office/officeart/2005/8/layout/orgChart1"/>
    <dgm:cxn modelId="{91CD9491-7A3D-492B-8A6B-D3C3353AC0F5}" type="presParOf" srcId="{F436402D-587D-4916-A930-246B6464B20F}" destId="{9FFA4C03-33D0-467E-A026-ED8A9DAD14E3}" srcOrd="0" destOrd="0" presId="urn:microsoft.com/office/officeart/2005/8/layout/orgChart1"/>
    <dgm:cxn modelId="{397D6ABB-8A57-423F-B93D-6C86FA8370E5}" type="presParOf" srcId="{9FFA4C03-33D0-467E-A026-ED8A9DAD14E3}" destId="{922635B8-D2ED-481B-B437-FF9E69B8FD6E}" srcOrd="0" destOrd="0" presId="urn:microsoft.com/office/officeart/2005/8/layout/orgChart1"/>
    <dgm:cxn modelId="{6C0D43EB-A206-4BE6-9615-834A8966DDD0}" type="presParOf" srcId="{9FFA4C03-33D0-467E-A026-ED8A9DAD14E3}" destId="{61A484F0-8F68-476A-BE6B-9D72AE2E6025}" srcOrd="1" destOrd="0" presId="urn:microsoft.com/office/officeart/2005/8/layout/orgChart1"/>
    <dgm:cxn modelId="{A23A89F2-A3CB-47F8-A97F-7A7AF3126986}" type="presParOf" srcId="{F436402D-587D-4916-A930-246B6464B20F}" destId="{4D1CC674-F05B-4483-A6F6-83A8914E1A95}" srcOrd="1" destOrd="0" presId="urn:microsoft.com/office/officeart/2005/8/layout/orgChart1"/>
    <dgm:cxn modelId="{2D973F89-9553-46CD-998F-554AA9B27ED7}" type="presParOf" srcId="{F436402D-587D-4916-A930-246B6464B20F}" destId="{17660FBF-EB54-4981-B1CA-5EE3B377D242}" srcOrd="2" destOrd="0" presId="urn:microsoft.com/office/officeart/2005/8/layout/orgChart1"/>
    <dgm:cxn modelId="{1D843C6E-DC79-4FF6-8A4C-454E4D0B29B8}" type="presParOf" srcId="{C3B4C591-A713-476F-855F-33ED02052A12}" destId="{902400A4-3094-442F-B0A4-15E4CFE6C425}" srcOrd="2" destOrd="0" presId="urn:microsoft.com/office/officeart/2005/8/layout/orgChart1"/>
    <dgm:cxn modelId="{2B7F0418-0770-4E08-BE16-21786ECB27E3}" type="presParOf" srcId="{C3B4C591-A713-476F-855F-33ED02052A12}" destId="{0F60384E-1718-4998-9B0A-B01B3AA85FA6}" srcOrd="3" destOrd="0" presId="urn:microsoft.com/office/officeart/2005/8/layout/orgChart1"/>
    <dgm:cxn modelId="{71DA8097-573C-4341-8D71-8481DA5D2A36}" type="presParOf" srcId="{0F60384E-1718-4998-9B0A-B01B3AA85FA6}" destId="{F48ECD5E-74BC-4C70-AB98-C0365099DA9A}" srcOrd="0" destOrd="0" presId="urn:microsoft.com/office/officeart/2005/8/layout/orgChart1"/>
    <dgm:cxn modelId="{2672FA5F-A510-49DC-B06D-84CBE8632BCE}" type="presParOf" srcId="{F48ECD5E-74BC-4C70-AB98-C0365099DA9A}" destId="{6FBE0287-E8A9-41D0-9A0E-9E70E1044C92}" srcOrd="0" destOrd="0" presId="urn:microsoft.com/office/officeart/2005/8/layout/orgChart1"/>
    <dgm:cxn modelId="{F4A4488C-541C-47E2-9519-AA9F00CA4925}" type="presParOf" srcId="{F48ECD5E-74BC-4C70-AB98-C0365099DA9A}" destId="{3EC984AF-8B33-4875-9C6A-146BB36218F1}" srcOrd="1" destOrd="0" presId="urn:microsoft.com/office/officeart/2005/8/layout/orgChart1"/>
    <dgm:cxn modelId="{4559BCE6-43CB-4DC6-9C51-16C01FD1D98C}" type="presParOf" srcId="{0F60384E-1718-4998-9B0A-B01B3AA85FA6}" destId="{FB2A37FC-9FE6-46E3-B8BC-5B28D8C1FE52}" srcOrd="1" destOrd="0" presId="urn:microsoft.com/office/officeart/2005/8/layout/orgChart1"/>
    <dgm:cxn modelId="{8C73B306-2D25-44DF-9D93-62CBA69AC7E7}" type="presParOf" srcId="{0F60384E-1718-4998-9B0A-B01B3AA85FA6}" destId="{C96D1730-28AD-4AB2-9B3B-B1FA92F66529}" srcOrd="2" destOrd="0" presId="urn:microsoft.com/office/officeart/2005/8/layout/orgChart1"/>
    <dgm:cxn modelId="{78DDD321-E471-4E85-A441-3DA3BCD9BA3A}" type="presParOf" srcId="{C3B4C591-A713-476F-855F-33ED02052A12}" destId="{44A7553C-C536-4519-A2BC-C309D44EBFB5}" srcOrd="4" destOrd="0" presId="urn:microsoft.com/office/officeart/2005/8/layout/orgChart1"/>
    <dgm:cxn modelId="{DECF6351-DC3E-402A-85C4-BBD46E3FFEBB}" type="presParOf" srcId="{C3B4C591-A713-476F-855F-33ED02052A12}" destId="{1FE729DB-BDA1-444D-8FA9-9548FAC94163}" srcOrd="5" destOrd="0" presId="urn:microsoft.com/office/officeart/2005/8/layout/orgChart1"/>
    <dgm:cxn modelId="{666B65CB-F554-4FE0-958C-407325CE82BB}" type="presParOf" srcId="{1FE729DB-BDA1-444D-8FA9-9548FAC94163}" destId="{A05BE36B-D376-4D8B-A3C2-DF1C669C4A77}" srcOrd="0" destOrd="0" presId="urn:microsoft.com/office/officeart/2005/8/layout/orgChart1"/>
    <dgm:cxn modelId="{3F04EE00-AD69-4D44-A52B-46E9C7A9C063}" type="presParOf" srcId="{A05BE36B-D376-4D8B-A3C2-DF1C669C4A77}" destId="{53C61462-CA79-45B1-8FCD-1C5794425AA3}" srcOrd="0" destOrd="0" presId="urn:microsoft.com/office/officeart/2005/8/layout/orgChart1"/>
    <dgm:cxn modelId="{A5F3B592-BADC-482F-BEC8-C9D80ECD76ED}" type="presParOf" srcId="{A05BE36B-D376-4D8B-A3C2-DF1C669C4A77}" destId="{FA4A01A8-B398-4FDB-BDED-50145C71F743}" srcOrd="1" destOrd="0" presId="urn:microsoft.com/office/officeart/2005/8/layout/orgChart1"/>
    <dgm:cxn modelId="{90A94235-DDA4-4C0E-89A0-E050ACF18760}" type="presParOf" srcId="{1FE729DB-BDA1-444D-8FA9-9548FAC94163}" destId="{937979A4-E836-42F9-9024-D7B790184CF4}" srcOrd="1" destOrd="0" presId="urn:microsoft.com/office/officeart/2005/8/layout/orgChart1"/>
    <dgm:cxn modelId="{F7292063-F36C-43A0-B234-146C37AB54E1}" type="presParOf" srcId="{1FE729DB-BDA1-444D-8FA9-9548FAC94163}" destId="{12ADC9C4-665E-4049-B962-A9879F802108}" srcOrd="2" destOrd="0" presId="urn:microsoft.com/office/officeart/2005/8/layout/orgChart1"/>
    <dgm:cxn modelId="{16869DEC-0527-4123-822A-8958292BFED6}" type="presParOf" srcId="{C3B4C591-A713-476F-855F-33ED02052A12}" destId="{C834E9FA-ECEF-4272-A185-7D4302E3A6F5}" srcOrd="6" destOrd="0" presId="urn:microsoft.com/office/officeart/2005/8/layout/orgChart1"/>
    <dgm:cxn modelId="{41D98A36-8EAF-42A3-B301-806657889994}" type="presParOf" srcId="{C3B4C591-A713-476F-855F-33ED02052A12}" destId="{7397B2BB-C369-4540-81BE-60220CAC3E0D}" srcOrd="7" destOrd="0" presId="urn:microsoft.com/office/officeart/2005/8/layout/orgChart1"/>
    <dgm:cxn modelId="{811235CE-C6DD-4CF4-BC57-9BB0A2D60C19}" type="presParOf" srcId="{7397B2BB-C369-4540-81BE-60220CAC3E0D}" destId="{C5AF3FDD-2E2E-48D9-A429-27C6D7DDA1DA}" srcOrd="0" destOrd="0" presId="urn:microsoft.com/office/officeart/2005/8/layout/orgChart1"/>
    <dgm:cxn modelId="{CAE87CEA-F618-4353-A09B-36D7A19CBA8A}" type="presParOf" srcId="{C5AF3FDD-2E2E-48D9-A429-27C6D7DDA1DA}" destId="{4DF3B852-11E2-491A-93BD-F4795ABDD017}" srcOrd="0" destOrd="0" presId="urn:microsoft.com/office/officeart/2005/8/layout/orgChart1"/>
    <dgm:cxn modelId="{F627B3DF-3FD8-4984-9099-514FCC6E4BB8}" type="presParOf" srcId="{C5AF3FDD-2E2E-48D9-A429-27C6D7DDA1DA}" destId="{4A53AEB0-06B4-4C75-8D70-868269BE092C}" srcOrd="1" destOrd="0" presId="urn:microsoft.com/office/officeart/2005/8/layout/orgChart1"/>
    <dgm:cxn modelId="{256512DF-ECA6-458C-83B2-1C7B87FE8CB4}" type="presParOf" srcId="{7397B2BB-C369-4540-81BE-60220CAC3E0D}" destId="{63EBA179-1028-4DEF-9DD9-39F317E95BD0}" srcOrd="1" destOrd="0" presId="urn:microsoft.com/office/officeart/2005/8/layout/orgChart1"/>
    <dgm:cxn modelId="{1AB0C167-F7B6-4C2D-B361-5A63588543B3}" type="presParOf" srcId="{7397B2BB-C369-4540-81BE-60220CAC3E0D}" destId="{EA09F8BD-0BC9-460C-AA04-738E5A732B9E}" srcOrd="2" destOrd="0" presId="urn:microsoft.com/office/officeart/2005/8/layout/orgChart1"/>
    <dgm:cxn modelId="{C4B4973F-022E-44A0-BB88-9534C0BFF09D}" type="presParOf" srcId="{C3B4C591-A713-476F-855F-33ED02052A12}" destId="{59E04404-DD9E-4F3B-B9E0-F9C4CB3D5A4E}" srcOrd="8" destOrd="0" presId="urn:microsoft.com/office/officeart/2005/8/layout/orgChart1"/>
    <dgm:cxn modelId="{FB081DDB-CF75-43E9-B056-8AA54D46DF2C}" type="presParOf" srcId="{C3B4C591-A713-476F-855F-33ED02052A12}" destId="{F630F6C9-46D6-470F-9879-41711412B749}" srcOrd="9" destOrd="0" presId="urn:microsoft.com/office/officeart/2005/8/layout/orgChart1"/>
    <dgm:cxn modelId="{0ED189E9-4382-4E91-BAA1-3883DACF4493}" type="presParOf" srcId="{F630F6C9-46D6-470F-9879-41711412B749}" destId="{B424D0F2-4603-4C2D-ACF1-83F3043D3A2E}" srcOrd="0" destOrd="0" presId="urn:microsoft.com/office/officeart/2005/8/layout/orgChart1"/>
    <dgm:cxn modelId="{20A1EFAD-5A80-48F3-AB2C-EA216ABB4596}" type="presParOf" srcId="{B424D0F2-4603-4C2D-ACF1-83F3043D3A2E}" destId="{00ED5F64-FC2A-426C-B746-D33A9A91D0DB}" srcOrd="0" destOrd="0" presId="urn:microsoft.com/office/officeart/2005/8/layout/orgChart1"/>
    <dgm:cxn modelId="{9D306056-8C23-4779-89BB-FC2DB5D91B4B}" type="presParOf" srcId="{B424D0F2-4603-4C2D-ACF1-83F3043D3A2E}" destId="{5513E5B1-B310-44D6-AEA5-3B87DA89AF54}" srcOrd="1" destOrd="0" presId="urn:microsoft.com/office/officeart/2005/8/layout/orgChart1"/>
    <dgm:cxn modelId="{32489EE1-82F5-4391-BBEE-C68541F8C23B}" type="presParOf" srcId="{F630F6C9-46D6-470F-9879-41711412B749}" destId="{BB413049-7225-4ED4-95B7-3AEC53C4644F}" srcOrd="1" destOrd="0" presId="urn:microsoft.com/office/officeart/2005/8/layout/orgChart1"/>
    <dgm:cxn modelId="{A59D86F2-6A5F-4B22-8309-47EE567EDB90}" type="presParOf" srcId="{F630F6C9-46D6-470F-9879-41711412B749}" destId="{63055967-F820-4CF5-98FB-06E7CABC086E}" srcOrd="2" destOrd="0" presId="urn:microsoft.com/office/officeart/2005/8/layout/orgChart1"/>
    <dgm:cxn modelId="{DB32EBBD-2C0A-49F3-86E6-295B4422E8A7}" type="presParOf" srcId="{C3B4C591-A713-476F-855F-33ED02052A12}" destId="{E1A07F5B-58FB-453F-BDF3-1837E8AA5E73}" srcOrd="10" destOrd="0" presId="urn:microsoft.com/office/officeart/2005/8/layout/orgChart1"/>
    <dgm:cxn modelId="{4DFF4CC2-1B17-4AA1-A42E-B4D8CD522C35}" type="presParOf" srcId="{C3B4C591-A713-476F-855F-33ED02052A12}" destId="{2E7113AC-EF3F-4E8E-90F3-E8C5C2C25F09}" srcOrd="11" destOrd="0" presId="urn:microsoft.com/office/officeart/2005/8/layout/orgChart1"/>
    <dgm:cxn modelId="{91EBD3F4-3021-4348-87AD-A1E892D08418}" type="presParOf" srcId="{2E7113AC-EF3F-4E8E-90F3-E8C5C2C25F09}" destId="{A2CC63AB-EDC3-48FD-B64A-975FCEB65CCF}" srcOrd="0" destOrd="0" presId="urn:microsoft.com/office/officeart/2005/8/layout/orgChart1"/>
    <dgm:cxn modelId="{C6E178B0-A5F9-4368-BF54-A829028AB6C9}" type="presParOf" srcId="{A2CC63AB-EDC3-48FD-B64A-975FCEB65CCF}" destId="{8F043CEB-7FFC-4F71-B36A-0E4955381B46}" srcOrd="0" destOrd="0" presId="urn:microsoft.com/office/officeart/2005/8/layout/orgChart1"/>
    <dgm:cxn modelId="{6AE0AC17-B4CD-4051-9A2B-484214A1AE46}" type="presParOf" srcId="{A2CC63AB-EDC3-48FD-B64A-975FCEB65CCF}" destId="{F1C450F4-7845-444A-967B-96027A50C50E}" srcOrd="1" destOrd="0" presId="urn:microsoft.com/office/officeart/2005/8/layout/orgChart1"/>
    <dgm:cxn modelId="{DD241A47-B748-42E0-9248-0E2BEDBD4C2E}" type="presParOf" srcId="{2E7113AC-EF3F-4E8E-90F3-E8C5C2C25F09}" destId="{7DFECFE9-2265-4582-A8FF-06DA1D194939}" srcOrd="1" destOrd="0" presId="urn:microsoft.com/office/officeart/2005/8/layout/orgChart1"/>
    <dgm:cxn modelId="{CFAF78EB-EA7F-4870-9DDF-33CD482E1FA6}" type="presParOf" srcId="{2E7113AC-EF3F-4E8E-90F3-E8C5C2C25F09}" destId="{8D294061-81AB-418E-A1CA-867DEFF62CF1}" srcOrd="2" destOrd="0" presId="urn:microsoft.com/office/officeart/2005/8/layout/orgChart1"/>
    <dgm:cxn modelId="{D660B658-2759-401B-B7CD-68A4D1BC51AB}" type="presParOf" srcId="{4907D5A6-C1E6-4E1D-99EA-421919307907}" destId="{2E3B3DBF-141B-4D04-96B5-809CC9D9F23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07F5B-58FB-453F-BDF3-1837E8AA5E73}">
      <dsp:nvSpPr>
        <dsp:cNvPr id="0" name=""/>
        <dsp:cNvSpPr/>
      </dsp:nvSpPr>
      <dsp:spPr>
        <a:xfrm>
          <a:off x="5326493" y="1567318"/>
          <a:ext cx="4600030" cy="303809"/>
        </a:xfrm>
        <a:custGeom>
          <a:avLst/>
          <a:gdLst/>
          <a:ahLst/>
          <a:cxnLst/>
          <a:rect l="0" t="0" r="0" b="0"/>
          <a:pathLst>
            <a:path>
              <a:moveTo>
                <a:pt x="0" y="0"/>
              </a:moveTo>
              <a:lnTo>
                <a:pt x="0" y="151904"/>
              </a:lnTo>
              <a:lnTo>
                <a:pt x="4600030" y="151904"/>
              </a:lnTo>
              <a:lnTo>
                <a:pt x="4600030" y="303809"/>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9E04404-DD9E-4F3B-B9E0-F9C4CB3D5A4E}">
      <dsp:nvSpPr>
        <dsp:cNvPr id="0" name=""/>
        <dsp:cNvSpPr/>
      </dsp:nvSpPr>
      <dsp:spPr>
        <a:xfrm>
          <a:off x="5326493" y="1567318"/>
          <a:ext cx="2849512" cy="303809"/>
        </a:xfrm>
        <a:custGeom>
          <a:avLst/>
          <a:gdLst/>
          <a:ahLst/>
          <a:cxnLst/>
          <a:rect l="0" t="0" r="0" b="0"/>
          <a:pathLst>
            <a:path>
              <a:moveTo>
                <a:pt x="0" y="0"/>
              </a:moveTo>
              <a:lnTo>
                <a:pt x="0" y="151904"/>
              </a:lnTo>
              <a:lnTo>
                <a:pt x="2849512" y="151904"/>
              </a:lnTo>
              <a:lnTo>
                <a:pt x="2849512" y="303809"/>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834E9FA-ECEF-4272-A185-7D4302E3A6F5}">
      <dsp:nvSpPr>
        <dsp:cNvPr id="0" name=""/>
        <dsp:cNvSpPr/>
      </dsp:nvSpPr>
      <dsp:spPr>
        <a:xfrm>
          <a:off x="5326493" y="1567318"/>
          <a:ext cx="957005" cy="303809"/>
        </a:xfrm>
        <a:custGeom>
          <a:avLst/>
          <a:gdLst/>
          <a:ahLst/>
          <a:cxnLst/>
          <a:rect l="0" t="0" r="0" b="0"/>
          <a:pathLst>
            <a:path>
              <a:moveTo>
                <a:pt x="0" y="0"/>
              </a:moveTo>
              <a:lnTo>
                <a:pt x="0" y="151904"/>
              </a:lnTo>
              <a:lnTo>
                <a:pt x="957005" y="151904"/>
              </a:lnTo>
              <a:lnTo>
                <a:pt x="957005" y="303809"/>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4A7553C-C536-4519-A2BC-C309D44EBFB5}">
      <dsp:nvSpPr>
        <dsp:cNvPr id="0" name=""/>
        <dsp:cNvSpPr/>
      </dsp:nvSpPr>
      <dsp:spPr>
        <a:xfrm>
          <a:off x="4309246" y="1567318"/>
          <a:ext cx="1017246" cy="303809"/>
        </a:xfrm>
        <a:custGeom>
          <a:avLst/>
          <a:gdLst/>
          <a:ahLst/>
          <a:cxnLst/>
          <a:rect l="0" t="0" r="0" b="0"/>
          <a:pathLst>
            <a:path>
              <a:moveTo>
                <a:pt x="1017246" y="0"/>
              </a:moveTo>
              <a:lnTo>
                <a:pt x="1017246" y="151904"/>
              </a:lnTo>
              <a:lnTo>
                <a:pt x="0" y="151904"/>
              </a:lnTo>
              <a:lnTo>
                <a:pt x="0" y="303809"/>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902400A4-3094-442F-B0A4-15E4CFE6C425}">
      <dsp:nvSpPr>
        <dsp:cNvPr id="0" name=""/>
        <dsp:cNvSpPr/>
      </dsp:nvSpPr>
      <dsp:spPr>
        <a:xfrm>
          <a:off x="2476980" y="1567318"/>
          <a:ext cx="2849512" cy="303809"/>
        </a:xfrm>
        <a:custGeom>
          <a:avLst/>
          <a:gdLst/>
          <a:ahLst/>
          <a:cxnLst/>
          <a:rect l="0" t="0" r="0" b="0"/>
          <a:pathLst>
            <a:path>
              <a:moveTo>
                <a:pt x="2849512" y="0"/>
              </a:moveTo>
              <a:lnTo>
                <a:pt x="2849512" y="151904"/>
              </a:lnTo>
              <a:lnTo>
                <a:pt x="0" y="151904"/>
              </a:lnTo>
              <a:lnTo>
                <a:pt x="0" y="303809"/>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C30B0C4-975A-4D59-A2EE-78BEAE923FEF}">
      <dsp:nvSpPr>
        <dsp:cNvPr id="0" name=""/>
        <dsp:cNvSpPr/>
      </dsp:nvSpPr>
      <dsp:spPr>
        <a:xfrm>
          <a:off x="726462" y="1567318"/>
          <a:ext cx="4600030" cy="303809"/>
        </a:xfrm>
        <a:custGeom>
          <a:avLst/>
          <a:gdLst/>
          <a:ahLst/>
          <a:cxnLst/>
          <a:rect l="0" t="0" r="0" b="0"/>
          <a:pathLst>
            <a:path>
              <a:moveTo>
                <a:pt x="4600030" y="0"/>
              </a:moveTo>
              <a:lnTo>
                <a:pt x="4600030" y="151904"/>
              </a:lnTo>
              <a:lnTo>
                <a:pt x="0" y="151904"/>
              </a:lnTo>
              <a:lnTo>
                <a:pt x="0" y="303809"/>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56BAD06-1C72-4F94-91F8-1D972905A2D7}">
      <dsp:nvSpPr>
        <dsp:cNvPr id="0" name=""/>
        <dsp:cNvSpPr/>
      </dsp:nvSpPr>
      <dsp:spPr>
        <a:xfrm>
          <a:off x="4603138" y="843964"/>
          <a:ext cx="1446709" cy="72335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Runway Design</a:t>
          </a:r>
          <a:endParaRPr lang="en-US" sz="1600" kern="1200" dirty="0"/>
        </a:p>
      </dsp:txBody>
      <dsp:txXfrm>
        <a:off x="4603138" y="843964"/>
        <a:ext cx="1446709" cy="723354"/>
      </dsp:txXfrm>
    </dsp:sp>
    <dsp:sp modelId="{922635B8-D2ED-481B-B437-FF9E69B8FD6E}">
      <dsp:nvSpPr>
        <dsp:cNvPr id="0" name=""/>
        <dsp:cNvSpPr/>
      </dsp:nvSpPr>
      <dsp:spPr>
        <a:xfrm>
          <a:off x="3107" y="1871128"/>
          <a:ext cx="1446709" cy="72335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Runway Length</a:t>
          </a:r>
          <a:endParaRPr lang="en-US" sz="1600" kern="1200" dirty="0"/>
        </a:p>
      </dsp:txBody>
      <dsp:txXfrm>
        <a:off x="3107" y="1871128"/>
        <a:ext cx="1446709" cy="723354"/>
      </dsp:txXfrm>
    </dsp:sp>
    <dsp:sp modelId="{6FBE0287-E8A9-41D0-9A0E-9E70E1044C92}">
      <dsp:nvSpPr>
        <dsp:cNvPr id="0" name=""/>
        <dsp:cNvSpPr/>
      </dsp:nvSpPr>
      <dsp:spPr>
        <a:xfrm>
          <a:off x="1753626" y="1871128"/>
          <a:ext cx="1446709" cy="72335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Runway dimension</a:t>
          </a:r>
          <a:endParaRPr lang="en-US" sz="1600" kern="1200" dirty="0"/>
        </a:p>
      </dsp:txBody>
      <dsp:txXfrm>
        <a:off x="1753626" y="1871128"/>
        <a:ext cx="1446709" cy="723354"/>
      </dsp:txXfrm>
    </dsp:sp>
    <dsp:sp modelId="{53C61462-CA79-45B1-8FCD-1C5794425AA3}">
      <dsp:nvSpPr>
        <dsp:cNvPr id="0" name=""/>
        <dsp:cNvSpPr/>
      </dsp:nvSpPr>
      <dsp:spPr>
        <a:xfrm>
          <a:off x="3504144" y="1871128"/>
          <a:ext cx="1610202" cy="72335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Separation Requirements</a:t>
          </a:r>
          <a:endParaRPr lang="en-US" sz="1600" kern="1200" dirty="0"/>
        </a:p>
      </dsp:txBody>
      <dsp:txXfrm>
        <a:off x="3504144" y="1871128"/>
        <a:ext cx="1610202" cy="723354"/>
      </dsp:txXfrm>
    </dsp:sp>
    <dsp:sp modelId="{4DF3B852-11E2-491A-93BD-F4795ABDD017}">
      <dsp:nvSpPr>
        <dsp:cNvPr id="0" name=""/>
        <dsp:cNvSpPr/>
      </dsp:nvSpPr>
      <dsp:spPr>
        <a:xfrm>
          <a:off x="5418156" y="1871128"/>
          <a:ext cx="1730684" cy="72335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Vertical Alignment</a:t>
          </a:r>
          <a:endParaRPr lang="en-US" sz="1600" kern="1200" dirty="0"/>
        </a:p>
      </dsp:txBody>
      <dsp:txXfrm>
        <a:off x="5418156" y="1871128"/>
        <a:ext cx="1730684" cy="723354"/>
      </dsp:txXfrm>
    </dsp:sp>
    <dsp:sp modelId="{00ED5F64-FC2A-426C-B746-D33A9A91D0DB}">
      <dsp:nvSpPr>
        <dsp:cNvPr id="0" name=""/>
        <dsp:cNvSpPr/>
      </dsp:nvSpPr>
      <dsp:spPr>
        <a:xfrm>
          <a:off x="7452650" y="1871128"/>
          <a:ext cx="1446709" cy="72335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en-US" sz="1600" kern="1200" dirty="0" smtClean="0"/>
            <a:t>Runway Transverse Slope </a:t>
          </a:r>
          <a:endParaRPr lang="ar-SA" sz="1600" kern="1200" dirty="0"/>
        </a:p>
      </dsp:txBody>
      <dsp:txXfrm>
        <a:off x="7452650" y="1871128"/>
        <a:ext cx="1446709" cy="723354"/>
      </dsp:txXfrm>
    </dsp:sp>
    <dsp:sp modelId="{8F043CEB-7FFC-4F71-B36A-0E4955381B46}">
      <dsp:nvSpPr>
        <dsp:cNvPr id="0" name=""/>
        <dsp:cNvSpPr/>
      </dsp:nvSpPr>
      <dsp:spPr>
        <a:xfrm>
          <a:off x="9203168" y="1871128"/>
          <a:ext cx="1446709" cy="72335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endParaRPr lang="ar-SA" sz="1600" kern="1200"/>
        </a:p>
      </dsp:txBody>
      <dsp:txXfrm>
        <a:off x="9203168" y="1871128"/>
        <a:ext cx="1446709" cy="72335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CCFBE2-2B8D-499C-81C9-2CD5B3EB8E93}" type="datetimeFigureOut">
              <a:rPr lang="ko-KR" altLang="en-US" smtClean="0"/>
              <a:pPr/>
              <a:t>2022-06-07</a:t>
            </a:fld>
            <a:endParaRPr lang="ko-KR" altLang="en-US"/>
          </a:p>
        </p:txBody>
      </p:sp>
      <p:sp>
        <p:nvSpPr>
          <p:cNvPr id="4" name="바닥글 개체 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54DD7E-3179-445A-81DB-781C4554AFF2}" type="slidenum">
              <a:rPr lang="ko-KR" altLang="en-US" smtClean="0"/>
              <a:pPr/>
              <a:t>‹#›</a:t>
            </a:fld>
            <a:endParaRPr lang="ko-KR" altLang="en-US"/>
          </a:p>
        </p:txBody>
      </p:sp>
    </p:spTree>
    <p:extLst>
      <p:ext uri="{BB962C8B-B14F-4D97-AF65-F5344CB8AC3E}">
        <p14:creationId xmlns:p14="http://schemas.microsoft.com/office/powerpoint/2010/main" val="2469536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545AC5-813F-4ED1-B011-8EA17CB93331}" type="datetimeFigureOut">
              <a:rPr lang="ko-KR" altLang="en-US" smtClean="0"/>
              <a:pPr/>
              <a:t>2022-06-07</a:t>
            </a:fld>
            <a:endParaRPr lang="ko-KR" altLang="en-US"/>
          </a:p>
        </p:txBody>
      </p:sp>
      <p:sp>
        <p:nvSpPr>
          <p:cNvPr id="4" name="슬라이드 이미지 개체 틀 3"/>
          <p:cNvSpPr>
            <a:spLocks noGrp="1" noRot="1" noChangeAspect="1"/>
          </p:cNvSpPr>
          <p:nvPr>
            <p:ph type="sldImg" idx="2"/>
          </p:nvPr>
        </p:nvSpPr>
        <p:spPr>
          <a:xfrm>
            <a:off x="452438" y="685800"/>
            <a:ext cx="5953125"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04B90-27FD-422C-8CC6-2AADAD122D08}" type="slidenum">
              <a:rPr lang="ko-KR" altLang="en-US" smtClean="0"/>
              <a:pPr/>
              <a:t>‹#›</a:t>
            </a:fld>
            <a:endParaRPr lang="ko-KR" altLang="en-US"/>
          </a:p>
        </p:txBody>
      </p:sp>
    </p:spTree>
    <p:extLst>
      <p:ext uri="{BB962C8B-B14F-4D97-AF65-F5344CB8AC3E}">
        <p14:creationId xmlns:p14="http://schemas.microsoft.com/office/powerpoint/2010/main" val="268707270"/>
      </p:ext>
    </p:extLst>
  </p:cSld>
  <p:clrMap bg1="lt1" tx1="dk1" bg2="lt2" tx2="dk2" accent1="accent1" accent2="accent2" accent3="accent3" accent4="accent4" accent5="accent5" accent6="accent6" hlink="hlink" folHlink="folHlink"/>
  <p:notesStyle>
    <a:lvl1pPr marL="0" algn="l" defTabSz="1197791" rtl="0" eaLnBrk="1" latinLnBrk="1" hangingPunct="1">
      <a:defRPr sz="1500" kern="1200">
        <a:solidFill>
          <a:schemeClr val="tx1"/>
        </a:solidFill>
        <a:latin typeface="+mn-lt"/>
        <a:ea typeface="+mn-ea"/>
        <a:cs typeface="+mn-cs"/>
      </a:defRPr>
    </a:lvl1pPr>
    <a:lvl2pPr marL="598895" algn="l" defTabSz="1197791" rtl="0" eaLnBrk="1" latinLnBrk="1" hangingPunct="1">
      <a:defRPr sz="1500" kern="1200">
        <a:solidFill>
          <a:schemeClr val="tx1"/>
        </a:solidFill>
        <a:latin typeface="+mn-lt"/>
        <a:ea typeface="+mn-ea"/>
        <a:cs typeface="+mn-cs"/>
      </a:defRPr>
    </a:lvl2pPr>
    <a:lvl3pPr marL="1197791" algn="l" defTabSz="1197791" rtl="0" eaLnBrk="1" latinLnBrk="1" hangingPunct="1">
      <a:defRPr sz="1500" kern="1200">
        <a:solidFill>
          <a:schemeClr val="tx1"/>
        </a:solidFill>
        <a:latin typeface="+mn-lt"/>
        <a:ea typeface="+mn-ea"/>
        <a:cs typeface="+mn-cs"/>
      </a:defRPr>
    </a:lvl3pPr>
    <a:lvl4pPr marL="1796686" algn="l" defTabSz="1197791" rtl="0" eaLnBrk="1" latinLnBrk="1" hangingPunct="1">
      <a:defRPr sz="1500" kern="1200">
        <a:solidFill>
          <a:schemeClr val="tx1"/>
        </a:solidFill>
        <a:latin typeface="+mn-lt"/>
        <a:ea typeface="+mn-ea"/>
        <a:cs typeface="+mn-cs"/>
      </a:defRPr>
    </a:lvl4pPr>
    <a:lvl5pPr marL="2395581" algn="l" defTabSz="1197791" rtl="0" eaLnBrk="1" latinLnBrk="1" hangingPunct="1">
      <a:defRPr sz="1500" kern="1200">
        <a:solidFill>
          <a:schemeClr val="tx1"/>
        </a:solidFill>
        <a:latin typeface="+mn-lt"/>
        <a:ea typeface="+mn-ea"/>
        <a:cs typeface="+mn-cs"/>
      </a:defRPr>
    </a:lvl5pPr>
    <a:lvl6pPr marL="2994477" algn="l" defTabSz="1197791" rtl="0" eaLnBrk="1" latinLnBrk="1" hangingPunct="1">
      <a:defRPr sz="1500" kern="1200">
        <a:solidFill>
          <a:schemeClr val="tx1"/>
        </a:solidFill>
        <a:latin typeface="+mn-lt"/>
        <a:ea typeface="+mn-ea"/>
        <a:cs typeface="+mn-cs"/>
      </a:defRPr>
    </a:lvl6pPr>
    <a:lvl7pPr marL="3593372" algn="l" defTabSz="1197791" rtl="0" eaLnBrk="1" latinLnBrk="1" hangingPunct="1">
      <a:defRPr sz="1500" kern="1200">
        <a:solidFill>
          <a:schemeClr val="tx1"/>
        </a:solidFill>
        <a:latin typeface="+mn-lt"/>
        <a:ea typeface="+mn-ea"/>
        <a:cs typeface="+mn-cs"/>
      </a:defRPr>
    </a:lvl7pPr>
    <a:lvl8pPr marL="4192268" algn="l" defTabSz="1197791" rtl="0" eaLnBrk="1" latinLnBrk="1" hangingPunct="1">
      <a:defRPr sz="1500" kern="1200">
        <a:solidFill>
          <a:schemeClr val="tx1"/>
        </a:solidFill>
        <a:latin typeface="+mn-lt"/>
        <a:ea typeface="+mn-ea"/>
        <a:cs typeface="+mn-cs"/>
      </a:defRPr>
    </a:lvl8pPr>
    <a:lvl9pPr marL="4791163" algn="l" defTabSz="1197791" rtl="0" eaLnBrk="1" latinLnBrk="1"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452438" y="685800"/>
            <a:ext cx="5953125" cy="3429000"/>
          </a:xfrm>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A5504B90-27FD-422C-8CC6-2AADAD122D08}" type="slidenum">
              <a:rPr lang="ko-KR" altLang="en-US" smtClean="0"/>
              <a:pPr/>
              <a:t>1</a:t>
            </a:fld>
            <a:endParaRPr lang="ko-KR" altLang="en-US" dirty="0"/>
          </a:p>
        </p:txBody>
      </p:sp>
    </p:spTree>
    <p:extLst>
      <p:ext uri="{BB962C8B-B14F-4D97-AF65-F5344CB8AC3E}">
        <p14:creationId xmlns:p14="http://schemas.microsoft.com/office/powerpoint/2010/main" val="3959325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452438" y="685800"/>
            <a:ext cx="5953125" cy="3429000"/>
          </a:xfrm>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10"/>
          </p:nvPr>
        </p:nvSpPr>
        <p:spPr/>
        <p:txBody>
          <a:bodyPr/>
          <a:lstStyle/>
          <a:p>
            <a:fld id="{A5504B90-27FD-422C-8CC6-2AADAD122D08}" type="slidenum">
              <a:rPr lang="ko-KR" altLang="en-US" smtClean="0"/>
              <a:pPr/>
              <a:t>39</a:t>
            </a:fld>
            <a:endParaRPr lang="ko-KR" altLang="en-US"/>
          </a:p>
        </p:txBody>
      </p:sp>
    </p:spTree>
    <p:extLst>
      <p:ext uri="{BB962C8B-B14F-4D97-AF65-F5344CB8AC3E}">
        <p14:creationId xmlns:p14="http://schemas.microsoft.com/office/powerpoint/2010/main" val="18703081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pic>
        <p:nvPicPr>
          <p:cNvPr id="2" name="그림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 y="286"/>
            <a:ext cx="11879868" cy="6839972"/>
          </a:xfrm>
          <a:prstGeom prst="rect">
            <a:avLst/>
          </a:prstGeom>
        </p:spPr>
      </p:pic>
      <p:sp>
        <p:nvSpPr>
          <p:cNvPr id="4" name="날짜 개체 틀 3"/>
          <p:cNvSpPr>
            <a:spLocks noGrp="1"/>
          </p:cNvSpPr>
          <p:nvPr>
            <p:ph type="dt" sz="half" idx="10"/>
          </p:nvPr>
        </p:nvSpPr>
        <p:spPr/>
        <p:txBody>
          <a:bodyPr/>
          <a:lstStyle/>
          <a:p>
            <a:fld id="{ED3D6733-6F27-4404-AB51-585418F146E5}" type="datetimeFigureOut">
              <a:rPr lang="ko-KR" altLang="en-US" smtClean="0"/>
              <a:pPr/>
              <a:t>2022-06-07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E6BC638-39B7-4287-91A7-2A3DDA573295}" type="slidenum">
              <a:rPr lang="ko-KR" altLang="en-US" smtClean="0"/>
              <a:pPr/>
              <a:t>‹#›</a:t>
            </a:fld>
            <a:endParaRPr lang="ko-KR" altLang="en-US"/>
          </a:p>
        </p:txBody>
      </p:sp>
      <p:sp>
        <p:nvSpPr>
          <p:cNvPr id="9" name="제목 1"/>
          <p:cNvSpPr>
            <a:spLocks noGrp="1"/>
          </p:cNvSpPr>
          <p:nvPr>
            <p:ph type="ctrTitle" hasCustomPrompt="1"/>
          </p:nvPr>
        </p:nvSpPr>
        <p:spPr>
          <a:xfrm>
            <a:off x="420365" y="331811"/>
            <a:ext cx="5695537" cy="1528072"/>
          </a:xfrm>
          <a:noFill/>
          <a:ln w="9525">
            <a:noFill/>
            <a:miter lim="800000"/>
            <a:headEnd/>
            <a:tailEnd/>
          </a:ln>
          <a:effectLst/>
        </p:spPr>
        <p:txBody>
          <a:bodyPr vert="horz" wrap="square" lIns="119779" tIns="59889" rIns="119779" bIns="59889" numCol="1" rtlCol="0" anchor="t" anchorCtr="0" compatLnSpc="1">
            <a:prstTxWarp prst="textNoShape">
              <a:avLst/>
            </a:prstTxWarp>
            <a:noAutofit/>
          </a:bodyPr>
          <a:lstStyle>
            <a:lvl1pPr marL="0" indent="0" algn="l" defTabSz="1197791" rtl="0" eaLnBrk="1" fontAlgn="base" latinLnBrk="1" hangingPunct="1">
              <a:lnSpc>
                <a:spcPct val="100000"/>
              </a:lnSpc>
              <a:spcBef>
                <a:spcPct val="0"/>
              </a:spcBef>
              <a:spcAft>
                <a:spcPct val="0"/>
              </a:spcAft>
              <a:buClr>
                <a:schemeClr val="hlink"/>
              </a:buClr>
              <a:buFont typeface="굴림체" pitchFamily="49" charset="-127"/>
              <a:buNone/>
              <a:defRPr lang="ko-KR" altLang="en-US" sz="7000" kern="1200" baseline="0" dirty="0">
                <a:solidFill>
                  <a:schemeClr val="bg1"/>
                </a:solidFill>
                <a:effectLst/>
                <a:latin typeface="+mj-lt"/>
                <a:ea typeface="맑은 고딕" panose="020B0503020000020004" pitchFamily="50" charset="-127"/>
                <a:cs typeface="+mj-cs"/>
              </a:defRPr>
            </a:lvl1pPr>
          </a:lstStyle>
          <a:p>
            <a:r>
              <a:rPr lang="ko-KR" altLang="en-US" dirty="0"/>
              <a:t>제목을</a:t>
            </a:r>
            <a:r>
              <a:rPr lang="en-US" altLang="ko-KR" dirty="0"/>
              <a:t> </a:t>
            </a:r>
            <a:r>
              <a:rPr lang="ko-KR" altLang="en-US" dirty="0"/>
              <a:t>입력하시오</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빈 화면">
    <p:bg>
      <p:bgPr>
        <a:solidFill>
          <a:schemeClr val="bg1"/>
        </a:solidFill>
        <a:effectLst/>
      </p:bgPr>
    </p:bg>
    <p:spTree>
      <p:nvGrpSpPr>
        <p:cNvPr id="1" name=""/>
        <p:cNvGrpSpPr/>
        <p:nvPr/>
      </p:nvGrpSpPr>
      <p:grpSpPr>
        <a:xfrm>
          <a:off x="0" y="0"/>
          <a:ext cx="0" cy="0"/>
          <a:chOff x="0" y="0"/>
          <a:chExt cx="0" cy="0"/>
        </a:xfrm>
      </p:grpSpPr>
      <p:pic>
        <p:nvPicPr>
          <p:cNvPr id="5" name="그림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 y="286"/>
            <a:ext cx="11879868" cy="6839972"/>
          </a:xfrm>
          <a:prstGeom prst="rect">
            <a:avLst/>
          </a:prstGeom>
        </p:spPr>
      </p:pic>
      <p:sp>
        <p:nvSpPr>
          <p:cNvPr id="2" name="날짜 개체 틀 1"/>
          <p:cNvSpPr>
            <a:spLocks noGrp="1"/>
          </p:cNvSpPr>
          <p:nvPr>
            <p:ph type="dt" sz="half" idx="10"/>
          </p:nvPr>
        </p:nvSpPr>
        <p:spPr/>
        <p:txBody>
          <a:bodyPr/>
          <a:lstStyle/>
          <a:p>
            <a:fld id="{ED3D6733-6F27-4404-AB51-585418F146E5}" type="datetimeFigureOut">
              <a:rPr lang="ko-KR" altLang="en-US" smtClean="0"/>
              <a:pPr/>
              <a:t>2022-06-07</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EE6BC638-39B7-4287-91A7-2A3DDA573295}"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구역 머리글">
    <p:bg>
      <p:bgPr>
        <a:solidFill>
          <a:schemeClr val="bg1"/>
        </a:solidFill>
        <a:effectLst/>
      </p:bgPr>
    </p:bg>
    <p:spTree>
      <p:nvGrpSpPr>
        <p:cNvPr id="1" name=""/>
        <p:cNvGrpSpPr/>
        <p:nvPr/>
      </p:nvGrpSpPr>
      <p:grpSpPr>
        <a:xfrm>
          <a:off x="0" y="0"/>
          <a:ext cx="0" cy="0"/>
          <a:chOff x="0" y="0"/>
          <a:chExt cx="0" cy="0"/>
        </a:xfrm>
      </p:grpSpPr>
      <p:pic>
        <p:nvPicPr>
          <p:cNvPr id="2" name="그림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 y="286"/>
            <a:ext cx="11879868" cy="6839972"/>
          </a:xfrm>
          <a:prstGeom prst="rect">
            <a:avLst/>
          </a:prstGeom>
        </p:spPr>
      </p:pic>
      <p:sp>
        <p:nvSpPr>
          <p:cNvPr id="4" name="날짜 개체 틀 3"/>
          <p:cNvSpPr>
            <a:spLocks noGrp="1"/>
          </p:cNvSpPr>
          <p:nvPr>
            <p:ph type="dt" sz="half" idx="10"/>
          </p:nvPr>
        </p:nvSpPr>
        <p:spPr/>
        <p:txBody>
          <a:bodyPr/>
          <a:lstStyle/>
          <a:p>
            <a:fld id="{ED3D6733-6F27-4404-AB51-585418F146E5}" type="datetimeFigureOut">
              <a:rPr lang="ko-KR" altLang="en-US" smtClean="0"/>
              <a:pPr/>
              <a:t>2022-06-07</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EE6BC638-39B7-4287-91A7-2A3DDA573295}"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사용자 지정 레이아웃">
    <p:bg>
      <p:bgPr>
        <a:solidFill>
          <a:schemeClr val="bg1"/>
        </a:solidFill>
        <a:effectLst/>
      </p:bgPr>
    </p:bg>
    <p:spTree>
      <p:nvGrpSpPr>
        <p:cNvPr id="1" name=""/>
        <p:cNvGrpSpPr/>
        <p:nvPr/>
      </p:nvGrpSpPr>
      <p:grpSpPr>
        <a:xfrm>
          <a:off x="0" y="0"/>
          <a:ext cx="0" cy="0"/>
          <a:chOff x="0" y="0"/>
          <a:chExt cx="0" cy="0"/>
        </a:xfrm>
      </p:grpSpPr>
      <p:pic>
        <p:nvPicPr>
          <p:cNvPr id="7" name="그림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 y="286"/>
            <a:ext cx="11879868" cy="6839972"/>
          </a:xfrm>
          <a:prstGeom prst="rect">
            <a:avLst/>
          </a:prstGeom>
        </p:spPr>
      </p:pic>
      <p:sp>
        <p:nvSpPr>
          <p:cNvPr id="2" name="제목 1"/>
          <p:cNvSpPr>
            <a:spLocks noGrp="1"/>
          </p:cNvSpPr>
          <p:nvPr>
            <p:ph type="title"/>
          </p:nvPr>
        </p:nvSpPr>
        <p:spPr>
          <a:xfrm>
            <a:off x="981724" y="86735"/>
            <a:ext cx="9917402" cy="794879"/>
          </a:xfrm>
        </p:spPr>
        <p:txBody>
          <a:bodyPr vert="horz" lIns="119779" tIns="59889" rIns="119779" bIns="59889" rtlCol="0" anchor="ctr">
            <a:normAutofit/>
          </a:bodyPr>
          <a:lstStyle>
            <a:lvl1pPr algn="l" defTabSz="1197791" rtl="0" eaLnBrk="1" latinLnBrk="1" hangingPunct="1">
              <a:spcBef>
                <a:spcPct val="0"/>
              </a:spcBef>
              <a:buNone/>
              <a:defRPr lang="ko-KR" altLang="en-US" sz="3400" b="1" kern="1200" baseline="0" dirty="0">
                <a:solidFill>
                  <a:schemeClr val="bg1"/>
                </a:solidFill>
                <a:effectLst/>
                <a:latin typeface="+mj-lt"/>
                <a:ea typeface="맑은 고딕" panose="020B0503020000020004" pitchFamily="50" charset="-127"/>
                <a:cs typeface="+mj-cs"/>
              </a:defRPr>
            </a:lvl1pPr>
          </a:lstStyle>
          <a:p>
            <a:r>
              <a:rPr lang="ko-KR" altLang="en-US" dirty="0"/>
              <a:t>마스터 제목 스타일 편집</a:t>
            </a:r>
          </a:p>
        </p:txBody>
      </p:sp>
      <p:sp>
        <p:nvSpPr>
          <p:cNvPr id="3" name="날짜 개체 틀 2"/>
          <p:cNvSpPr>
            <a:spLocks noGrp="1"/>
          </p:cNvSpPr>
          <p:nvPr>
            <p:ph type="dt" sz="half" idx="10"/>
          </p:nvPr>
        </p:nvSpPr>
        <p:spPr/>
        <p:txBody>
          <a:bodyPr/>
          <a:lstStyle>
            <a:lvl1pPr>
              <a:defRPr>
                <a:latin typeface="+mj-lt"/>
              </a:defRPr>
            </a:lvl1pPr>
          </a:lstStyle>
          <a:p>
            <a:fld id="{ED3D6733-6F27-4404-AB51-585418F146E5}" type="datetimeFigureOut">
              <a:rPr lang="ko-KR" altLang="en-US" smtClean="0"/>
              <a:pPr/>
              <a:t>2022-06-07</a:t>
            </a:fld>
            <a:endParaRPr lang="ko-KR" altLang="en-US"/>
          </a:p>
        </p:txBody>
      </p:sp>
      <p:sp>
        <p:nvSpPr>
          <p:cNvPr id="4" name="바닥글 개체 틀 3"/>
          <p:cNvSpPr>
            <a:spLocks noGrp="1"/>
          </p:cNvSpPr>
          <p:nvPr>
            <p:ph type="ftr" sz="quarter" idx="11"/>
          </p:nvPr>
        </p:nvSpPr>
        <p:spPr/>
        <p:txBody>
          <a:bodyPr/>
          <a:lstStyle>
            <a:lvl1pPr>
              <a:defRPr>
                <a:latin typeface="+mj-lt"/>
              </a:defRPr>
            </a:lvl1pPr>
          </a:lstStyle>
          <a:p>
            <a:endParaRPr lang="ko-KR" altLang="en-US"/>
          </a:p>
        </p:txBody>
      </p:sp>
      <p:sp>
        <p:nvSpPr>
          <p:cNvPr id="5" name="슬라이드 번호 개체 틀 4"/>
          <p:cNvSpPr>
            <a:spLocks noGrp="1"/>
          </p:cNvSpPr>
          <p:nvPr>
            <p:ph type="sldNum" sz="quarter" idx="12"/>
          </p:nvPr>
        </p:nvSpPr>
        <p:spPr/>
        <p:txBody>
          <a:bodyPr/>
          <a:lstStyle>
            <a:lvl1pPr>
              <a:defRPr>
                <a:latin typeface="+mj-lt"/>
              </a:defRPr>
            </a:lvl1pPr>
          </a:lstStyle>
          <a:p>
            <a:fld id="{EE6BC638-39B7-4287-91A7-2A3DDA573295}" type="slidenum">
              <a:rPr lang="ko-KR" altLang="en-US" smtClean="0"/>
              <a:pPr/>
              <a:t>‹#›</a:t>
            </a:fld>
            <a:endParaRPr lang="ko-KR" altLang="en-US"/>
          </a:p>
        </p:txBody>
      </p:sp>
      <p:sp>
        <p:nvSpPr>
          <p:cNvPr id="6" name="내용 개체 틀 2"/>
          <p:cNvSpPr>
            <a:spLocks noGrp="1"/>
          </p:cNvSpPr>
          <p:nvPr>
            <p:ph idx="1"/>
          </p:nvPr>
        </p:nvSpPr>
        <p:spPr>
          <a:xfrm>
            <a:off x="971322" y="1265530"/>
            <a:ext cx="9938213" cy="5099550"/>
          </a:xfrm>
        </p:spPr>
        <p:txBody>
          <a:bodyPr>
            <a:normAutofit/>
          </a:bodyPr>
          <a:lstStyle>
            <a:lvl1pPr algn="l">
              <a:buNone/>
              <a:defRPr sz="2200" i="1" baseline="0">
                <a:solidFill>
                  <a:schemeClr val="tx1">
                    <a:lumMod val="75000"/>
                    <a:lumOff val="25000"/>
                  </a:schemeClr>
                </a:solidFill>
                <a:latin typeface="+mj-lt"/>
                <a:ea typeface="맑은 고딕" panose="020B0503020000020004" pitchFamily="50" charset="-127"/>
              </a:defRPr>
            </a:lvl1pPr>
            <a:lvl2pPr algn="l">
              <a:buNone/>
              <a:defRPr sz="2200" i="1" baseline="0">
                <a:solidFill>
                  <a:schemeClr val="tx1">
                    <a:lumMod val="75000"/>
                    <a:lumOff val="25000"/>
                  </a:schemeClr>
                </a:solidFill>
                <a:latin typeface="+mj-lt"/>
                <a:ea typeface="맑은 고딕" panose="020B0503020000020004" pitchFamily="50" charset="-127"/>
              </a:defRPr>
            </a:lvl2pPr>
            <a:lvl3pPr algn="l">
              <a:buNone/>
              <a:defRPr sz="2200" i="1" baseline="0">
                <a:solidFill>
                  <a:schemeClr val="tx1">
                    <a:lumMod val="75000"/>
                    <a:lumOff val="25000"/>
                  </a:schemeClr>
                </a:solidFill>
                <a:latin typeface="+mj-lt"/>
                <a:ea typeface="맑은 고딕" panose="020B0503020000020004" pitchFamily="50" charset="-127"/>
              </a:defRPr>
            </a:lvl3pPr>
            <a:lvl4pPr algn="l">
              <a:buNone/>
              <a:defRPr sz="2200" i="1" baseline="0">
                <a:solidFill>
                  <a:schemeClr val="tx1">
                    <a:lumMod val="75000"/>
                    <a:lumOff val="25000"/>
                  </a:schemeClr>
                </a:solidFill>
                <a:latin typeface="+mj-lt"/>
                <a:ea typeface="맑은 고딕" panose="020B0503020000020004" pitchFamily="50" charset="-127"/>
              </a:defRPr>
            </a:lvl4pPr>
            <a:lvl5pPr algn="l">
              <a:buNone/>
              <a:defRPr sz="2200" i="1" baseline="0">
                <a:solidFill>
                  <a:schemeClr val="tx1">
                    <a:lumMod val="75000"/>
                    <a:lumOff val="25000"/>
                  </a:schemeClr>
                </a:solidFill>
                <a:latin typeface="+mj-lt"/>
                <a:ea typeface="맑은 고딕" panose="020B0503020000020004"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제목 및 내용">
    <p:bg>
      <p:bgPr>
        <a:solidFill>
          <a:schemeClr val="bg1"/>
        </a:solidFill>
        <a:effectLst/>
      </p:bgPr>
    </p:bg>
    <p:spTree>
      <p:nvGrpSpPr>
        <p:cNvPr id="1" name=""/>
        <p:cNvGrpSpPr/>
        <p:nvPr/>
      </p:nvGrpSpPr>
      <p:grpSpPr>
        <a:xfrm>
          <a:off x="0" y="0"/>
          <a:ext cx="0" cy="0"/>
          <a:chOff x="0" y="0"/>
          <a:chExt cx="0" cy="0"/>
        </a:xfrm>
      </p:grpSpPr>
      <p:pic>
        <p:nvPicPr>
          <p:cNvPr id="2" name="그림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 y="286"/>
            <a:ext cx="11879868" cy="6839972"/>
          </a:xfrm>
          <a:prstGeom prst="rect">
            <a:avLst/>
          </a:prstGeom>
        </p:spPr>
      </p:pic>
      <p:sp>
        <p:nvSpPr>
          <p:cNvPr id="4" name="날짜 개체 틀 3"/>
          <p:cNvSpPr>
            <a:spLocks noGrp="1"/>
          </p:cNvSpPr>
          <p:nvPr>
            <p:ph type="dt" sz="half" idx="10"/>
          </p:nvPr>
        </p:nvSpPr>
        <p:spPr>
          <a:xfrm>
            <a:off x="594043" y="6484283"/>
            <a:ext cx="2772198" cy="220080"/>
          </a:xfrm>
        </p:spPr>
        <p:txBody>
          <a:bodyPr/>
          <a:lstStyle>
            <a:lvl1pPr>
              <a:defRPr>
                <a:latin typeface="+mj-lt"/>
              </a:defRPr>
            </a:lvl1pPr>
          </a:lstStyle>
          <a:p>
            <a:fld id="{ED3D6733-6F27-4404-AB51-585418F146E5}" type="datetimeFigureOut">
              <a:rPr lang="ko-KR" altLang="en-US" smtClean="0"/>
              <a:pPr/>
              <a:t>2022-06-07</a:t>
            </a:fld>
            <a:endParaRPr lang="ko-KR" altLang="en-US"/>
          </a:p>
        </p:txBody>
      </p:sp>
      <p:sp>
        <p:nvSpPr>
          <p:cNvPr id="5" name="바닥글 개체 틀 4"/>
          <p:cNvSpPr>
            <a:spLocks noGrp="1"/>
          </p:cNvSpPr>
          <p:nvPr>
            <p:ph type="ftr" sz="quarter" idx="11"/>
          </p:nvPr>
        </p:nvSpPr>
        <p:spPr>
          <a:xfrm>
            <a:off x="4059290" y="6484283"/>
            <a:ext cx="3762270" cy="220080"/>
          </a:xfrm>
        </p:spPr>
        <p:txBody>
          <a:bodyPr/>
          <a:lstStyle>
            <a:lvl1pPr>
              <a:defRPr>
                <a:latin typeface="+mj-lt"/>
              </a:defRPr>
            </a:lvl1pPr>
          </a:lstStyle>
          <a:p>
            <a:endParaRPr lang="ko-KR" altLang="en-US"/>
          </a:p>
        </p:txBody>
      </p:sp>
      <p:sp>
        <p:nvSpPr>
          <p:cNvPr id="6" name="슬라이드 번호 개체 틀 5"/>
          <p:cNvSpPr>
            <a:spLocks noGrp="1"/>
          </p:cNvSpPr>
          <p:nvPr>
            <p:ph type="sldNum" sz="quarter" idx="12"/>
          </p:nvPr>
        </p:nvSpPr>
        <p:spPr>
          <a:xfrm>
            <a:off x="8514612" y="6484283"/>
            <a:ext cx="2772198" cy="220080"/>
          </a:xfrm>
        </p:spPr>
        <p:txBody>
          <a:bodyPr/>
          <a:lstStyle>
            <a:lvl1pPr>
              <a:defRPr>
                <a:latin typeface="+mj-lt"/>
              </a:defRPr>
            </a:lvl1pPr>
          </a:lstStyle>
          <a:p>
            <a:fld id="{EE6BC638-39B7-4287-91A7-2A3DDA573295}" type="slidenum">
              <a:rPr lang="ko-KR" altLang="en-US" smtClean="0"/>
              <a:pPr/>
              <a:t>‹#›</a:t>
            </a:fld>
            <a:endParaRPr lang="ko-KR" altLang="en-US"/>
          </a:p>
        </p:txBody>
      </p:sp>
      <p:sp>
        <p:nvSpPr>
          <p:cNvPr id="14" name="제목 1"/>
          <p:cNvSpPr>
            <a:spLocks noGrp="1"/>
          </p:cNvSpPr>
          <p:nvPr>
            <p:ph type="title"/>
          </p:nvPr>
        </p:nvSpPr>
        <p:spPr>
          <a:xfrm>
            <a:off x="981724" y="86735"/>
            <a:ext cx="9917402" cy="794879"/>
          </a:xfrm>
        </p:spPr>
        <p:txBody>
          <a:bodyPr vert="horz" lIns="119779" tIns="59889" rIns="119779" bIns="59889" rtlCol="0" anchor="ctr">
            <a:normAutofit/>
          </a:bodyPr>
          <a:lstStyle>
            <a:lvl1pPr algn="l" defTabSz="1197791" rtl="0" eaLnBrk="1" latinLnBrk="1" hangingPunct="1">
              <a:spcBef>
                <a:spcPct val="0"/>
              </a:spcBef>
              <a:buNone/>
              <a:defRPr lang="ko-KR" altLang="en-US" sz="3400" b="1" kern="1200" baseline="0" dirty="0">
                <a:solidFill>
                  <a:schemeClr val="bg1"/>
                </a:solidFill>
                <a:effectLst/>
                <a:latin typeface="+mj-lt"/>
                <a:ea typeface="맑은 고딕" panose="020B0503020000020004" pitchFamily="50" charset="-127"/>
                <a:cs typeface="+mj-cs"/>
              </a:defRPr>
            </a:lvl1pPr>
          </a:lstStyle>
          <a:p>
            <a:r>
              <a:rPr lang="ko-KR" altLang="en-US" dirty="0"/>
              <a:t>마스터 제목 스타일 편집</a:t>
            </a:r>
          </a:p>
        </p:txBody>
      </p:sp>
      <p:sp>
        <p:nvSpPr>
          <p:cNvPr id="15" name="내용 개체 틀 2"/>
          <p:cNvSpPr>
            <a:spLocks noGrp="1"/>
          </p:cNvSpPr>
          <p:nvPr>
            <p:ph idx="1"/>
          </p:nvPr>
        </p:nvSpPr>
        <p:spPr>
          <a:xfrm>
            <a:off x="971322" y="1265530"/>
            <a:ext cx="9938213" cy="5099550"/>
          </a:xfrm>
        </p:spPr>
        <p:txBody>
          <a:bodyPr>
            <a:normAutofit/>
          </a:bodyPr>
          <a:lstStyle>
            <a:lvl1pPr algn="l">
              <a:buNone/>
              <a:defRPr sz="2200" i="1" baseline="0">
                <a:solidFill>
                  <a:schemeClr val="tx1">
                    <a:lumMod val="75000"/>
                    <a:lumOff val="25000"/>
                  </a:schemeClr>
                </a:solidFill>
                <a:latin typeface="+mj-lt"/>
                <a:ea typeface="맑은 고딕" panose="020B0503020000020004" pitchFamily="50" charset="-127"/>
              </a:defRPr>
            </a:lvl1pPr>
            <a:lvl2pPr algn="l">
              <a:buNone/>
              <a:defRPr sz="2200" i="1" baseline="0">
                <a:solidFill>
                  <a:schemeClr val="tx1">
                    <a:lumMod val="75000"/>
                    <a:lumOff val="25000"/>
                  </a:schemeClr>
                </a:solidFill>
                <a:latin typeface="+mj-lt"/>
                <a:ea typeface="맑은 고딕" panose="020B0503020000020004" pitchFamily="50" charset="-127"/>
              </a:defRPr>
            </a:lvl2pPr>
            <a:lvl3pPr algn="l">
              <a:buNone/>
              <a:defRPr sz="2200" i="1" baseline="0">
                <a:solidFill>
                  <a:schemeClr val="tx1">
                    <a:lumMod val="75000"/>
                    <a:lumOff val="25000"/>
                  </a:schemeClr>
                </a:solidFill>
                <a:latin typeface="+mj-lt"/>
                <a:ea typeface="맑은 고딕" panose="020B0503020000020004" pitchFamily="50" charset="-127"/>
              </a:defRPr>
            </a:lvl3pPr>
            <a:lvl4pPr algn="l">
              <a:buNone/>
              <a:defRPr sz="2200" i="1" baseline="0">
                <a:solidFill>
                  <a:schemeClr val="tx1">
                    <a:lumMod val="75000"/>
                    <a:lumOff val="25000"/>
                  </a:schemeClr>
                </a:solidFill>
                <a:latin typeface="+mj-lt"/>
                <a:ea typeface="맑은 고딕" panose="020B0503020000020004" pitchFamily="50" charset="-127"/>
              </a:defRPr>
            </a:lvl4pPr>
            <a:lvl5pPr algn="l">
              <a:buNone/>
              <a:defRPr sz="2200" i="1" baseline="0">
                <a:solidFill>
                  <a:schemeClr val="tx1">
                    <a:lumMod val="75000"/>
                    <a:lumOff val="25000"/>
                  </a:schemeClr>
                </a:solidFill>
                <a:latin typeface="+mj-lt"/>
                <a:ea typeface="맑은 고딕" panose="020B0503020000020004" pitchFamily="50" charset="-127"/>
              </a:defRPr>
            </a:lvl5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사용자 지정 레이아웃">
    <p:bg>
      <p:bgPr>
        <a:solidFill>
          <a:schemeClr val="bg1"/>
        </a:solidFill>
        <a:effectLst/>
      </p:bgPr>
    </p:bg>
    <p:spTree>
      <p:nvGrpSpPr>
        <p:cNvPr id="1" name=""/>
        <p:cNvGrpSpPr/>
        <p:nvPr/>
      </p:nvGrpSpPr>
      <p:grpSpPr>
        <a:xfrm>
          <a:off x="0" y="0"/>
          <a:ext cx="0" cy="0"/>
          <a:chOff x="0" y="0"/>
          <a:chExt cx="0" cy="0"/>
        </a:xfrm>
      </p:grpSpPr>
      <p:pic>
        <p:nvPicPr>
          <p:cNvPr id="2" name="그림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 y="286"/>
            <a:ext cx="11879868" cy="6839972"/>
          </a:xfrm>
          <a:prstGeom prst="rect">
            <a:avLst/>
          </a:prstGeom>
        </p:spPr>
      </p:pic>
      <p:sp>
        <p:nvSpPr>
          <p:cNvPr id="3" name="날짜 개체 틀 2"/>
          <p:cNvSpPr>
            <a:spLocks noGrp="1"/>
          </p:cNvSpPr>
          <p:nvPr>
            <p:ph type="dt" sz="half" idx="10"/>
          </p:nvPr>
        </p:nvSpPr>
        <p:spPr>
          <a:xfrm>
            <a:off x="594043" y="6413029"/>
            <a:ext cx="2772198" cy="291335"/>
          </a:xfrm>
        </p:spPr>
        <p:txBody>
          <a:bodyPr/>
          <a:lstStyle>
            <a:lvl1pPr>
              <a:defRPr>
                <a:latin typeface="+mj-lt"/>
              </a:defRPr>
            </a:lvl1pPr>
          </a:lstStyle>
          <a:p>
            <a:fld id="{ED3D6733-6F27-4404-AB51-585418F146E5}" type="datetimeFigureOut">
              <a:rPr lang="ko-KR" altLang="en-US" smtClean="0"/>
              <a:pPr/>
              <a:t>2022-06-07</a:t>
            </a:fld>
            <a:endParaRPr lang="ko-KR" altLang="en-US"/>
          </a:p>
        </p:txBody>
      </p:sp>
      <p:sp>
        <p:nvSpPr>
          <p:cNvPr id="4" name="바닥글 개체 틀 3"/>
          <p:cNvSpPr>
            <a:spLocks noGrp="1"/>
          </p:cNvSpPr>
          <p:nvPr>
            <p:ph type="ftr" sz="quarter" idx="11"/>
          </p:nvPr>
        </p:nvSpPr>
        <p:spPr>
          <a:xfrm>
            <a:off x="4059290" y="6413029"/>
            <a:ext cx="3762270" cy="291335"/>
          </a:xfrm>
        </p:spPr>
        <p:txBody>
          <a:bodyPr/>
          <a:lstStyle>
            <a:lvl1pPr>
              <a:defRPr>
                <a:latin typeface="+mj-lt"/>
              </a:defRPr>
            </a:lvl1pPr>
          </a:lstStyle>
          <a:p>
            <a:endParaRPr lang="ko-KR" altLang="en-US"/>
          </a:p>
        </p:txBody>
      </p:sp>
      <p:sp>
        <p:nvSpPr>
          <p:cNvPr id="5" name="슬라이드 번호 개체 틀 4"/>
          <p:cNvSpPr>
            <a:spLocks noGrp="1"/>
          </p:cNvSpPr>
          <p:nvPr>
            <p:ph type="sldNum" sz="quarter" idx="12"/>
          </p:nvPr>
        </p:nvSpPr>
        <p:spPr>
          <a:xfrm>
            <a:off x="8514612" y="6413029"/>
            <a:ext cx="2772198" cy="291335"/>
          </a:xfrm>
        </p:spPr>
        <p:txBody>
          <a:bodyPr/>
          <a:lstStyle>
            <a:lvl1pPr>
              <a:defRPr>
                <a:latin typeface="+mj-lt"/>
              </a:defRPr>
            </a:lvl1pPr>
          </a:lstStyle>
          <a:p>
            <a:fld id="{EE6BC638-39B7-4287-91A7-2A3DDA573295}" type="slidenum">
              <a:rPr lang="ko-KR" altLang="en-US" smtClean="0"/>
              <a:pPr/>
              <a:t>‹#›</a:t>
            </a:fld>
            <a:endParaRPr lang="ko-KR" altLang="en-US"/>
          </a:p>
        </p:txBody>
      </p:sp>
      <p:sp>
        <p:nvSpPr>
          <p:cNvPr id="6" name="제목 1"/>
          <p:cNvSpPr>
            <a:spLocks noGrp="1"/>
          </p:cNvSpPr>
          <p:nvPr>
            <p:ph type="ctrTitle"/>
          </p:nvPr>
        </p:nvSpPr>
        <p:spPr>
          <a:xfrm>
            <a:off x="233240" y="331811"/>
            <a:ext cx="11337070" cy="1221019"/>
          </a:xfrm>
          <a:noFill/>
          <a:ln w="9525">
            <a:noFill/>
            <a:miter lim="800000"/>
            <a:headEnd/>
            <a:tailEnd/>
          </a:ln>
          <a:effectLst/>
        </p:spPr>
        <p:txBody>
          <a:bodyPr vert="horz" wrap="square" lIns="119779" tIns="59889" rIns="119779" bIns="59889" numCol="1" rtlCol="0" anchor="t" anchorCtr="0" compatLnSpc="1">
            <a:prstTxWarp prst="textNoShape">
              <a:avLst/>
            </a:prstTxWarp>
            <a:noAutofit/>
          </a:bodyPr>
          <a:lstStyle>
            <a:lvl1pPr marL="0" indent="0" algn="ctr" defTabSz="1197791" rtl="0" eaLnBrk="1" fontAlgn="base" latinLnBrk="1" hangingPunct="1">
              <a:lnSpc>
                <a:spcPct val="100000"/>
              </a:lnSpc>
              <a:spcBef>
                <a:spcPct val="0"/>
              </a:spcBef>
              <a:spcAft>
                <a:spcPct val="0"/>
              </a:spcAft>
              <a:buClr>
                <a:schemeClr val="hlink"/>
              </a:buClr>
              <a:buFont typeface="굴림체" pitchFamily="49" charset="-127"/>
              <a:buNone/>
              <a:defRPr lang="ko-KR" altLang="en-US" sz="9200" kern="1200" baseline="0" dirty="0">
                <a:solidFill>
                  <a:schemeClr val="bg1"/>
                </a:solidFill>
                <a:effectLst/>
                <a:latin typeface="+mj-lt"/>
                <a:ea typeface="맑은 고딕" panose="020B0503020000020004" pitchFamily="50" charset="-127"/>
                <a:cs typeface="+mj-cs"/>
              </a:defRPr>
            </a:lvl1pPr>
          </a:lstStyle>
          <a:p>
            <a:endParaRPr lang="ko-KR"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594046" y="18979"/>
            <a:ext cx="10692765" cy="794879"/>
          </a:xfrm>
          <a:prstGeom prst="rect">
            <a:avLst/>
          </a:prstGeom>
        </p:spPr>
        <p:txBody>
          <a:bodyPr vert="horz" lIns="119779" tIns="59889" rIns="119779" bIns="59889" rtlCol="0" anchor="ctr">
            <a:normAutofit/>
          </a:bodyPr>
          <a:lstStyle/>
          <a:p>
            <a:r>
              <a:rPr lang="ko-KR" altLang="en-US"/>
              <a:t>마스터 제목 스타일 편집</a:t>
            </a:r>
          </a:p>
        </p:txBody>
      </p:sp>
      <p:sp>
        <p:nvSpPr>
          <p:cNvPr id="3" name="텍스트 개체 틀 2"/>
          <p:cNvSpPr>
            <a:spLocks noGrp="1"/>
          </p:cNvSpPr>
          <p:nvPr>
            <p:ph type="body" idx="1"/>
          </p:nvPr>
        </p:nvSpPr>
        <p:spPr>
          <a:xfrm>
            <a:off x="594046" y="1059317"/>
            <a:ext cx="10692765" cy="5272952"/>
          </a:xfrm>
          <a:prstGeom prst="rect">
            <a:avLst/>
          </a:prstGeom>
        </p:spPr>
        <p:txBody>
          <a:bodyPr vert="horz" lIns="119779" tIns="59889" rIns="119779" bIns="59889" rtlCol="0">
            <a:normAutofit/>
          </a:body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4" name="날짜 개체 틀 3"/>
          <p:cNvSpPr>
            <a:spLocks noGrp="1"/>
          </p:cNvSpPr>
          <p:nvPr>
            <p:ph type="dt" sz="half" idx="2"/>
          </p:nvPr>
        </p:nvSpPr>
        <p:spPr>
          <a:xfrm>
            <a:off x="594043" y="6413029"/>
            <a:ext cx="2772198" cy="291335"/>
          </a:xfrm>
          <a:prstGeom prst="rect">
            <a:avLst/>
          </a:prstGeom>
        </p:spPr>
        <p:txBody>
          <a:bodyPr vert="horz" lIns="119779" tIns="59889" rIns="119779" bIns="59889" rtlCol="0" anchor="ctr"/>
          <a:lstStyle>
            <a:lvl1pPr algn="l">
              <a:defRPr sz="1500">
                <a:solidFill>
                  <a:schemeClr val="tx1">
                    <a:tint val="75000"/>
                  </a:schemeClr>
                </a:solidFill>
              </a:defRPr>
            </a:lvl1pPr>
          </a:lstStyle>
          <a:p>
            <a:fld id="{ED3D6733-6F27-4404-AB51-585418F146E5}" type="datetimeFigureOut">
              <a:rPr lang="ko-KR" altLang="en-US" smtClean="0"/>
              <a:pPr/>
              <a:t>2022-06-07</a:t>
            </a:fld>
            <a:endParaRPr lang="ko-KR" altLang="en-US"/>
          </a:p>
        </p:txBody>
      </p:sp>
      <p:sp>
        <p:nvSpPr>
          <p:cNvPr id="5" name="바닥글 개체 틀 4"/>
          <p:cNvSpPr>
            <a:spLocks noGrp="1"/>
          </p:cNvSpPr>
          <p:nvPr>
            <p:ph type="ftr" sz="quarter" idx="3"/>
          </p:nvPr>
        </p:nvSpPr>
        <p:spPr>
          <a:xfrm>
            <a:off x="4059290" y="6413029"/>
            <a:ext cx="3762270" cy="291335"/>
          </a:xfrm>
          <a:prstGeom prst="rect">
            <a:avLst/>
          </a:prstGeom>
        </p:spPr>
        <p:txBody>
          <a:bodyPr vert="horz" lIns="119779" tIns="59889" rIns="119779" bIns="59889" rtlCol="0" anchor="ctr"/>
          <a:lstStyle>
            <a:lvl1pPr algn="ctr">
              <a:defRPr sz="15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514612" y="6413029"/>
            <a:ext cx="2772198" cy="291335"/>
          </a:xfrm>
          <a:prstGeom prst="rect">
            <a:avLst/>
          </a:prstGeom>
        </p:spPr>
        <p:txBody>
          <a:bodyPr vert="horz" lIns="119779" tIns="59889" rIns="119779" bIns="59889" rtlCol="0" anchor="ctr"/>
          <a:lstStyle>
            <a:lvl1pPr algn="r">
              <a:defRPr sz="1500">
                <a:solidFill>
                  <a:schemeClr val="tx1">
                    <a:tint val="75000"/>
                  </a:schemeClr>
                </a:solidFill>
              </a:defRPr>
            </a:lvl1pPr>
          </a:lstStyle>
          <a:p>
            <a:fld id="{EE6BC638-39B7-4287-91A7-2A3DDA573295}"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 id="2147483651" r:id="rId3"/>
    <p:sldLayoutId id="2147483656" r:id="rId4"/>
    <p:sldLayoutId id="2147483650" r:id="rId5"/>
    <p:sldLayoutId id="2147483657" r:id="rId6"/>
  </p:sldLayoutIdLst>
  <p:txStyles>
    <p:titleStyle>
      <a:lvl1pPr algn="l" defTabSz="1197791" rtl="0" eaLnBrk="1" latinLnBrk="1" hangingPunct="1">
        <a:spcBef>
          <a:spcPct val="0"/>
        </a:spcBef>
        <a:buNone/>
        <a:defRPr lang="ko-KR" altLang="en-US" sz="4700" kern="1200">
          <a:solidFill>
            <a:sysClr val="windowText" lastClr="000000"/>
          </a:solidFill>
          <a:latin typeface="맑은 고딕" panose="020B0503020000020004" pitchFamily="50" charset="-127"/>
          <a:ea typeface="맑은 고딕" panose="020B0503020000020004" pitchFamily="50" charset="-127"/>
          <a:cs typeface="+mj-cs"/>
        </a:defRPr>
      </a:lvl1pPr>
    </p:titleStyle>
    <p:bodyStyle>
      <a:lvl1pPr marL="449172" indent="-449172" algn="l" defTabSz="1197791" rtl="0" eaLnBrk="1" latinLnBrk="1" hangingPunct="1">
        <a:spcBef>
          <a:spcPct val="20000"/>
        </a:spcBef>
        <a:buFont typeface="Arial" pitchFamily="34" charset="0"/>
        <a:buChar char="•"/>
        <a:defRPr lang="ko-KR" altLang="en-US" sz="3400" kern="1200" smtClean="0">
          <a:solidFill>
            <a:schemeClr val="tx1"/>
          </a:solidFill>
          <a:latin typeface="맑은 고딕" panose="020B0503020000020004" pitchFamily="50" charset="-127"/>
          <a:ea typeface="맑은 고딕" panose="020B0503020000020004" pitchFamily="50" charset="-127"/>
          <a:cs typeface="+mn-cs"/>
        </a:defRPr>
      </a:lvl1pPr>
      <a:lvl2pPr marL="973204" indent="-374310" algn="l" defTabSz="1197791" rtl="0" eaLnBrk="1" latinLnBrk="1" hangingPunct="1">
        <a:spcBef>
          <a:spcPct val="20000"/>
        </a:spcBef>
        <a:buFont typeface="Arial" pitchFamily="34" charset="0"/>
        <a:buChar char="–"/>
        <a:defRPr lang="ko-KR" altLang="en-US" sz="2400" kern="1200" smtClean="0">
          <a:solidFill>
            <a:schemeClr val="tx1"/>
          </a:solidFill>
          <a:latin typeface="맑은 고딕" panose="020B0503020000020004" pitchFamily="50" charset="-127"/>
          <a:ea typeface="맑은 고딕" panose="020B0503020000020004" pitchFamily="50" charset="-127"/>
          <a:cs typeface="+mn-cs"/>
        </a:defRPr>
      </a:lvl2pPr>
      <a:lvl3pPr marL="1497238" indent="-299449" algn="l" defTabSz="1197791" rtl="0" eaLnBrk="1" latinLnBrk="1" hangingPunct="1">
        <a:spcBef>
          <a:spcPct val="20000"/>
        </a:spcBef>
        <a:buFont typeface="Arial" pitchFamily="34" charset="0"/>
        <a:buChar char="•"/>
        <a:defRPr lang="ko-KR" altLang="en-US" sz="2400" kern="1200" smtClean="0">
          <a:solidFill>
            <a:schemeClr val="tx1"/>
          </a:solidFill>
          <a:latin typeface="맑은 고딕" panose="020B0503020000020004" pitchFamily="50" charset="-127"/>
          <a:ea typeface="맑은 고딕" panose="020B0503020000020004" pitchFamily="50" charset="-127"/>
          <a:cs typeface="+mn-cs"/>
        </a:defRPr>
      </a:lvl3pPr>
      <a:lvl4pPr marL="2096135" indent="-299449" algn="l" defTabSz="1197791" rtl="0" eaLnBrk="1" latinLnBrk="1" hangingPunct="1">
        <a:spcBef>
          <a:spcPct val="20000"/>
        </a:spcBef>
        <a:buFont typeface="Arial" pitchFamily="34" charset="0"/>
        <a:buChar char="–"/>
        <a:defRPr lang="ko-KR" altLang="en-US" sz="2400" kern="1200" smtClean="0">
          <a:solidFill>
            <a:schemeClr val="tx1"/>
          </a:solidFill>
          <a:latin typeface="맑은 고딕" panose="020B0503020000020004" pitchFamily="50" charset="-127"/>
          <a:ea typeface="맑은 고딕" panose="020B0503020000020004" pitchFamily="50" charset="-127"/>
          <a:cs typeface="+mn-cs"/>
        </a:defRPr>
      </a:lvl4pPr>
      <a:lvl5pPr marL="2695029" indent="-299449" algn="l" defTabSz="1197791" rtl="0" eaLnBrk="1" latinLnBrk="1" hangingPunct="1">
        <a:spcBef>
          <a:spcPct val="20000"/>
        </a:spcBef>
        <a:buFont typeface="Arial" pitchFamily="34" charset="0"/>
        <a:buChar char="»"/>
        <a:defRPr lang="ko-KR" altLang="en-US" sz="2400" kern="1200">
          <a:solidFill>
            <a:schemeClr val="tx1"/>
          </a:solidFill>
          <a:latin typeface="맑은 고딕" panose="020B0503020000020004" pitchFamily="50" charset="-127"/>
          <a:ea typeface="맑은 고딕" panose="020B0503020000020004" pitchFamily="50" charset="-127"/>
          <a:cs typeface="+mn-cs"/>
        </a:defRPr>
      </a:lvl5pPr>
      <a:lvl6pPr marL="3293923" indent="-299449" algn="l" defTabSz="1197791" rtl="0" eaLnBrk="1" latinLnBrk="1" hangingPunct="1">
        <a:spcBef>
          <a:spcPct val="20000"/>
        </a:spcBef>
        <a:buFont typeface="Arial" pitchFamily="34" charset="0"/>
        <a:buChar char="•"/>
        <a:defRPr sz="2600" kern="1200">
          <a:solidFill>
            <a:schemeClr val="tx1"/>
          </a:solidFill>
          <a:latin typeface="+mn-lt"/>
          <a:ea typeface="+mn-ea"/>
          <a:cs typeface="+mn-cs"/>
        </a:defRPr>
      </a:lvl6pPr>
      <a:lvl7pPr marL="3892820" indent="-299449" algn="l" defTabSz="1197791" rtl="0" eaLnBrk="1" latinLnBrk="1" hangingPunct="1">
        <a:spcBef>
          <a:spcPct val="20000"/>
        </a:spcBef>
        <a:buFont typeface="Arial" pitchFamily="34" charset="0"/>
        <a:buChar char="•"/>
        <a:defRPr sz="2600" kern="1200">
          <a:solidFill>
            <a:schemeClr val="tx1"/>
          </a:solidFill>
          <a:latin typeface="+mn-lt"/>
          <a:ea typeface="+mn-ea"/>
          <a:cs typeface="+mn-cs"/>
        </a:defRPr>
      </a:lvl7pPr>
      <a:lvl8pPr marL="4491716" indent="-299449" algn="l" defTabSz="1197791" rtl="0" eaLnBrk="1" latinLnBrk="1" hangingPunct="1">
        <a:spcBef>
          <a:spcPct val="20000"/>
        </a:spcBef>
        <a:buFont typeface="Arial" pitchFamily="34" charset="0"/>
        <a:buChar char="•"/>
        <a:defRPr sz="2600" kern="1200">
          <a:solidFill>
            <a:schemeClr val="tx1"/>
          </a:solidFill>
          <a:latin typeface="+mn-lt"/>
          <a:ea typeface="+mn-ea"/>
          <a:cs typeface="+mn-cs"/>
        </a:defRPr>
      </a:lvl8pPr>
      <a:lvl9pPr marL="5090611" indent="-299449" algn="l" defTabSz="1197791" rtl="0" eaLnBrk="1" latinLnBrk="1"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ko-KR"/>
      </a:defPPr>
      <a:lvl1pPr marL="0" algn="l" defTabSz="1197791" rtl="0" eaLnBrk="1" latinLnBrk="1" hangingPunct="1">
        <a:defRPr sz="2400" kern="1200">
          <a:solidFill>
            <a:schemeClr val="tx1"/>
          </a:solidFill>
          <a:latin typeface="+mn-lt"/>
          <a:ea typeface="+mn-ea"/>
          <a:cs typeface="+mn-cs"/>
        </a:defRPr>
      </a:lvl1pPr>
      <a:lvl2pPr marL="598895" algn="l" defTabSz="1197791" rtl="0" eaLnBrk="1" latinLnBrk="1" hangingPunct="1">
        <a:defRPr sz="2400" kern="1200">
          <a:solidFill>
            <a:schemeClr val="tx1"/>
          </a:solidFill>
          <a:latin typeface="+mn-lt"/>
          <a:ea typeface="+mn-ea"/>
          <a:cs typeface="+mn-cs"/>
        </a:defRPr>
      </a:lvl2pPr>
      <a:lvl3pPr marL="1197791" algn="l" defTabSz="1197791" rtl="0" eaLnBrk="1" latinLnBrk="1" hangingPunct="1">
        <a:defRPr sz="2400" kern="1200">
          <a:solidFill>
            <a:schemeClr val="tx1"/>
          </a:solidFill>
          <a:latin typeface="+mn-lt"/>
          <a:ea typeface="+mn-ea"/>
          <a:cs typeface="+mn-cs"/>
        </a:defRPr>
      </a:lvl3pPr>
      <a:lvl4pPr marL="1796686" algn="l" defTabSz="1197791" rtl="0" eaLnBrk="1" latinLnBrk="1" hangingPunct="1">
        <a:defRPr sz="2400" kern="1200">
          <a:solidFill>
            <a:schemeClr val="tx1"/>
          </a:solidFill>
          <a:latin typeface="+mn-lt"/>
          <a:ea typeface="+mn-ea"/>
          <a:cs typeface="+mn-cs"/>
        </a:defRPr>
      </a:lvl4pPr>
      <a:lvl5pPr marL="2395581" algn="l" defTabSz="1197791" rtl="0" eaLnBrk="1" latinLnBrk="1" hangingPunct="1">
        <a:defRPr sz="2400" kern="1200">
          <a:solidFill>
            <a:schemeClr val="tx1"/>
          </a:solidFill>
          <a:latin typeface="+mn-lt"/>
          <a:ea typeface="+mn-ea"/>
          <a:cs typeface="+mn-cs"/>
        </a:defRPr>
      </a:lvl5pPr>
      <a:lvl6pPr marL="2994477" algn="l" defTabSz="1197791" rtl="0" eaLnBrk="1" latinLnBrk="1" hangingPunct="1">
        <a:defRPr sz="2400" kern="1200">
          <a:solidFill>
            <a:schemeClr val="tx1"/>
          </a:solidFill>
          <a:latin typeface="+mn-lt"/>
          <a:ea typeface="+mn-ea"/>
          <a:cs typeface="+mn-cs"/>
        </a:defRPr>
      </a:lvl6pPr>
      <a:lvl7pPr marL="3593372" algn="l" defTabSz="1197791" rtl="0" eaLnBrk="1" latinLnBrk="1" hangingPunct="1">
        <a:defRPr sz="2400" kern="1200">
          <a:solidFill>
            <a:schemeClr val="tx1"/>
          </a:solidFill>
          <a:latin typeface="+mn-lt"/>
          <a:ea typeface="+mn-ea"/>
          <a:cs typeface="+mn-cs"/>
        </a:defRPr>
      </a:lvl7pPr>
      <a:lvl8pPr marL="4192268" algn="l" defTabSz="1197791" rtl="0" eaLnBrk="1" latinLnBrk="1" hangingPunct="1">
        <a:defRPr sz="2400" kern="1200">
          <a:solidFill>
            <a:schemeClr val="tx1"/>
          </a:solidFill>
          <a:latin typeface="+mn-lt"/>
          <a:ea typeface="+mn-ea"/>
          <a:cs typeface="+mn-cs"/>
        </a:defRPr>
      </a:lvl8pPr>
      <a:lvl9pPr marL="4791163" algn="l" defTabSz="1197791" rtl="0" eaLnBrk="1" latinLnBrk="1"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9.png"/><Relationship Id="rId5" Type="http://schemas.microsoft.com/office/2007/relationships/hdphoto" Target="../media/hdphoto2.wdp"/><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제목 6"/>
          <p:cNvSpPr>
            <a:spLocks noGrp="1"/>
          </p:cNvSpPr>
          <p:nvPr>
            <p:ph type="ctrTitle"/>
          </p:nvPr>
        </p:nvSpPr>
        <p:spPr>
          <a:xfrm>
            <a:off x="233243" y="259986"/>
            <a:ext cx="8083446" cy="1528072"/>
          </a:xfrm>
        </p:spPr>
        <p:txBody>
          <a:bodyPr/>
          <a:lstStyle/>
          <a:p>
            <a:r>
              <a:rPr lang="en-US" altLang="en-US" sz="4800" b="1" dirty="0"/>
              <a:t>Redesign of Gaza International Airport – Airside</a:t>
            </a:r>
            <a:endParaRPr lang="ko-KR" altLang="en-US" sz="4800" b="1" dirty="0"/>
          </a:p>
        </p:txBody>
      </p:sp>
      <p:sp>
        <p:nvSpPr>
          <p:cNvPr id="2" name="مربع نص 1"/>
          <p:cNvSpPr txBox="1"/>
          <p:nvPr/>
        </p:nvSpPr>
        <p:spPr>
          <a:xfrm>
            <a:off x="1067048" y="1620069"/>
            <a:ext cx="3555295" cy="5414705"/>
          </a:xfrm>
          <a:prstGeom prst="rect">
            <a:avLst/>
          </a:prstGeom>
          <a:noFill/>
        </p:spPr>
        <p:txBody>
          <a:bodyPr wrap="square" lIns="119779" tIns="59889" rIns="119779" bIns="59889" rtlCol="1">
            <a:spAutoFit/>
          </a:bodyPr>
          <a:lstStyle/>
          <a:p>
            <a:pPr lvl="0" algn="ctr" latinLnBrk="0">
              <a:spcBef>
                <a:spcPct val="0"/>
              </a:spcBef>
              <a:defRPr/>
            </a:pPr>
            <a:r>
              <a:rPr lang="en-US" sz="4100" b="1" dirty="0">
                <a:solidFill>
                  <a:prstClr val="black"/>
                </a:solidFill>
                <a:latin typeface="Gabriola" panose="04040605051002020D02" pitchFamily="82" charset="0"/>
              </a:rPr>
              <a:t>Proposed by :</a:t>
            </a:r>
            <a:br>
              <a:rPr lang="en-US" sz="4100" b="1" dirty="0">
                <a:solidFill>
                  <a:prstClr val="black"/>
                </a:solidFill>
                <a:latin typeface="Gabriola" panose="04040605051002020D02" pitchFamily="82" charset="0"/>
              </a:rPr>
            </a:br>
            <a:r>
              <a:rPr lang="en-US" sz="4100" b="1" dirty="0">
                <a:solidFill>
                  <a:prstClr val="black"/>
                </a:solidFill>
                <a:latin typeface="Gabriola" panose="04040605051002020D02" pitchFamily="82" charset="0"/>
              </a:rPr>
              <a:t>  </a:t>
            </a:r>
            <a:r>
              <a:rPr kumimoji="1" lang="en-US" altLang="ko-KR" sz="4100" b="1" dirty="0">
                <a:solidFill>
                  <a:prstClr val="black"/>
                </a:solidFill>
                <a:latin typeface="Gabriola" panose="04040605051002020D02" pitchFamily="82" charset="0"/>
                <a:ea typeface="맑은 고딕" panose="020B0503020000020004" pitchFamily="34" charset="-127"/>
                <a:cs typeface="굴림" pitchFamily="50" charset="-127"/>
              </a:rPr>
              <a:t>Osama </a:t>
            </a:r>
            <a:r>
              <a:rPr kumimoji="1" lang="en-US" altLang="ko-KR" sz="4100" b="1" dirty="0" err="1" smtClean="0">
                <a:solidFill>
                  <a:prstClr val="black"/>
                </a:solidFill>
                <a:latin typeface="Gabriola" panose="04040605051002020D02" pitchFamily="82" charset="0"/>
                <a:ea typeface="맑은 고딕" panose="020B0503020000020004" pitchFamily="34" charset="-127"/>
                <a:cs typeface="굴림" pitchFamily="50" charset="-127"/>
              </a:rPr>
              <a:t>Demaidi</a:t>
            </a:r>
            <a:endParaRPr kumimoji="1" lang="en-US" altLang="ko-KR" sz="4100" b="1" dirty="0" smtClean="0">
              <a:solidFill>
                <a:prstClr val="black"/>
              </a:solidFill>
              <a:latin typeface="Gabriola" panose="04040605051002020D02" pitchFamily="82" charset="0"/>
              <a:ea typeface="맑은 고딕" panose="020B0503020000020004" pitchFamily="34" charset="-127"/>
              <a:cs typeface="굴림" pitchFamily="50" charset="-127"/>
            </a:endParaRPr>
          </a:p>
          <a:p>
            <a:pPr lvl="0" algn="ctr" latinLnBrk="0">
              <a:spcBef>
                <a:spcPct val="0"/>
              </a:spcBef>
              <a:defRPr/>
            </a:pPr>
            <a:r>
              <a:rPr kumimoji="1" lang="en-US" sz="4100" b="1" dirty="0" err="1">
                <a:solidFill>
                  <a:prstClr val="black"/>
                </a:solidFill>
                <a:latin typeface="Gabriola" panose="04040605051002020D02" pitchFamily="82" charset="0"/>
                <a:cs typeface="굴림" pitchFamily="50" charset="-127"/>
              </a:rPr>
              <a:t>Waleed</a:t>
            </a:r>
            <a:r>
              <a:rPr kumimoji="1" lang="en-US" sz="4100" b="1" dirty="0">
                <a:solidFill>
                  <a:prstClr val="black"/>
                </a:solidFill>
                <a:latin typeface="Gabriola" panose="04040605051002020D02" pitchFamily="82" charset="0"/>
                <a:cs typeface="굴림" pitchFamily="50" charset="-127"/>
              </a:rPr>
              <a:t> </a:t>
            </a:r>
            <a:r>
              <a:rPr kumimoji="1" lang="en-US" sz="4100" b="1" dirty="0" err="1" smtClean="0">
                <a:solidFill>
                  <a:prstClr val="black"/>
                </a:solidFill>
                <a:latin typeface="Gabriola" panose="04040605051002020D02" pitchFamily="82" charset="0"/>
                <a:cs typeface="굴림" pitchFamily="50" charset="-127"/>
              </a:rPr>
              <a:t>Shawahne</a:t>
            </a:r>
            <a:r>
              <a:rPr kumimoji="1" lang="en-US" altLang="ko-KR" sz="4100" b="1" dirty="0">
                <a:solidFill>
                  <a:prstClr val="black"/>
                </a:solidFill>
                <a:latin typeface="Gabriola" panose="04040605051002020D02" pitchFamily="82" charset="0"/>
                <a:ea typeface="맑은 고딕" panose="020B0503020000020004" pitchFamily="34" charset="-127"/>
                <a:cs typeface="굴림" pitchFamily="50" charset="-127"/>
              </a:rPr>
              <a:t/>
            </a:r>
            <a:br>
              <a:rPr kumimoji="1" lang="en-US" altLang="ko-KR" sz="4100" b="1" dirty="0">
                <a:solidFill>
                  <a:prstClr val="black"/>
                </a:solidFill>
                <a:latin typeface="Gabriola" panose="04040605051002020D02" pitchFamily="82" charset="0"/>
                <a:ea typeface="맑은 고딕" panose="020B0503020000020004" pitchFamily="34" charset="-127"/>
                <a:cs typeface="굴림" pitchFamily="50" charset="-127"/>
              </a:rPr>
            </a:br>
            <a:r>
              <a:rPr kumimoji="1" lang="en-US" sz="4100" b="1" dirty="0" err="1">
                <a:solidFill>
                  <a:prstClr val="black"/>
                </a:solidFill>
                <a:latin typeface="Gabriola" panose="04040605051002020D02" pitchFamily="82" charset="0"/>
                <a:cs typeface="굴림" pitchFamily="50" charset="-127"/>
              </a:rPr>
              <a:t>Leena</a:t>
            </a:r>
            <a:r>
              <a:rPr kumimoji="1" lang="en-US" sz="4100" b="1" dirty="0">
                <a:solidFill>
                  <a:prstClr val="black"/>
                </a:solidFill>
                <a:latin typeface="Gabriola" panose="04040605051002020D02" pitchFamily="82" charset="0"/>
                <a:cs typeface="굴림" pitchFamily="50" charset="-127"/>
              </a:rPr>
              <a:t> </a:t>
            </a:r>
            <a:r>
              <a:rPr kumimoji="1" lang="en-US" sz="4100" b="1" dirty="0" err="1">
                <a:solidFill>
                  <a:prstClr val="black"/>
                </a:solidFill>
                <a:latin typeface="Gabriola" panose="04040605051002020D02" pitchFamily="82" charset="0"/>
                <a:cs typeface="굴림" pitchFamily="50" charset="-127"/>
              </a:rPr>
              <a:t>Jarrar</a:t>
            </a:r>
            <a:endParaRPr kumimoji="1" lang="en-US" sz="4100" b="1" dirty="0">
              <a:solidFill>
                <a:prstClr val="black"/>
              </a:solidFill>
              <a:latin typeface="Gabriola" panose="04040605051002020D02" pitchFamily="82" charset="0"/>
              <a:ea typeface="맑은 고딕" panose="020B0503020000020004" pitchFamily="34" charset="-127"/>
              <a:cs typeface="굴림" pitchFamily="50" charset="-127"/>
            </a:endParaRPr>
          </a:p>
          <a:p>
            <a:pPr lvl="0" algn="ctr" latinLnBrk="0">
              <a:spcBef>
                <a:spcPct val="0"/>
              </a:spcBef>
              <a:defRPr/>
            </a:pPr>
            <a:r>
              <a:rPr kumimoji="1" lang="en-US" sz="4100" b="1" dirty="0">
                <a:solidFill>
                  <a:prstClr val="black"/>
                </a:solidFill>
                <a:latin typeface="Gabriola" panose="04040605051002020D02" pitchFamily="82" charset="0"/>
                <a:cs typeface="굴림" pitchFamily="50" charset="-127"/>
              </a:rPr>
              <a:t>   </a:t>
            </a:r>
            <a:r>
              <a:rPr kumimoji="1" lang="en-US" sz="4100" b="1" dirty="0" err="1">
                <a:solidFill>
                  <a:prstClr val="black"/>
                </a:solidFill>
                <a:latin typeface="Gabriola" panose="04040605051002020D02" pitchFamily="82" charset="0"/>
                <a:cs typeface="굴림" pitchFamily="50" charset="-127"/>
              </a:rPr>
              <a:t>Tasneem</a:t>
            </a:r>
            <a:r>
              <a:rPr kumimoji="1" lang="en-US" sz="4100" b="1" dirty="0">
                <a:solidFill>
                  <a:prstClr val="black"/>
                </a:solidFill>
                <a:latin typeface="Gabriola" panose="04040605051002020D02" pitchFamily="82" charset="0"/>
                <a:cs typeface="굴림" pitchFamily="50" charset="-127"/>
              </a:rPr>
              <a:t> Ali</a:t>
            </a:r>
          </a:p>
          <a:p>
            <a:pPr lvl="0" algn="ctr" latinLnBrk="0">
              <a:spcBef>
                <a:spcPct val="0"/>
              </a:spcBef>
              <a:defRPr/>
            </a:pPr>
            <a:r>
              <a:rPr kumimoji="1" lang="en-US" sz="4100" b="1" dirty="0">
                <a:solidFill>
                  <a:prstClr val="black"/>
                </a:solidFill>
                <a:latin typeface="Gabriola" panose="04040605051002020D02" pitchFamily="82" charset="0"/>
                <a:cs typeface="굴림" pitchFamily="50" charset="-127"/>
              </a:rPr>
              <a:t/>
            </a:r>
            <a:br>
              <a:rPr kumimoji="1" lang="en-US" sz="4100" b="1" dirty="0">
                <a:solidFill>
                  <a:prstClr val="black"/>
                </a:solidFill>
                <a:latin typeface="Gabriola" panose="04040605051002020D02" pitchFamily="82" charset="0"/>
                <a:cs typeface="굴림" pitchFamily="50" charset="-127"/>
              </a:rPr>
            </a:br>
            <a:r>
              <a:rPr kumimoji="1" lang="en-US" sz="3700" b="1" dirty="0">
                <a:solidFill>
                  <a:prstClr val="black"/>
                </a:solidFill>
                <a:latin typeface="Gabriola" panose="04040605051002020D02" pitchFamily="82" charset="0"/>
                <a:cs typeface="굴림" pitchFamily="50" charset="-127"/>
              </a:rPr>
              <a:t> </a:t>
            </a:r>
            <a:r>
              <a:rPr kumimoji="1" lang="en-US" sz="3700" b="1" i="1" dirty="0">
                <a:solidFill>
                  <a:prstClr val="black"/>
                </a:solidFill>
                <a:latin typeface="Gabriola" panose="04040605051002020D02" pitchFamily="82" charset="0"/>
                <a:cs typeface="굴림" pitchFamily="50" charset="-127"/>
              </a:rPr>
              <a:t/>
            </a:r>
            <a:br>
              <a:rPr kumimoji="1" lang="en-US" sz="3700" b="1" i="1" dirty="0">
                <a:solidFill>
                  <a:prstClr val="black"/>
                </a:solidFill>
                <a:latin typeface="Gabriola" panose="04040605051002020D02" pitchFamily="82" charset="0"/>
                <a:cs typeface="굴림" pitchFamily="50" charset="-127"/>
              </a:rPr>
            </a:br>
            <a:endParaRPr lang="en-US" sz="3700" b="1" dirty="0">
              <a:solidFill>
                <a:prstClr val="black"/>
              </a:solidFill>
              <a:latin typeface="Gabriola" panose="04040605051002020D02" pitchFamily="82" charset="0"/>
            </a:endParaRPr>
          </a:p>
          <a:p>
            <a:endParaRPr lang="ar-SA" dirty="0"/>
          </a:p>
        </p:txBody>
      </p:sp>
      <p:sp>
        <p:nvSpPr>
          <p:cNvPr id="3" name="مربع نص 2"/>
          <p:cNvSpPr txBox="1"/>
          <p:nvPr/>
        </p:nvSpPr>
        <p:spPr>
          <a:xfrm rot="20554507">
            <a:off x="7760772" y="1002319"/>
            <a:ext cx="3619166" cy="859611"/>
          </a:xfrm>
          <a:prstGeom prst="rect">
            <a:avLst/>
          </a:prstGeom>
          <a:noFill/>
        </p:spPr>
        <p:txBody>
          <a:bodyPr wrap="square" lIns="119779" tIns="59889" rIns="119779" bIns="59889" rtlCol="1">
            <a:spAutoFit/>
          </a:bodyPr>
          <a:lstStyle/>
          <a:p>
            <a:pPr lvl="0" algn="ctr" latinLnBrk="0">
              <a:spcBef>
                <a:spcPct val="0"/>
              </a:spcBef>
              <a:defRPr/>
            </a:pPr>
            <a:r>
              <a:rPr kumimoji="1" lang="en-US" b="1" dirty="0">
                <a:latin typeface="Gabriola" pitchFamily="82" charset="0"/>
                <a:cs typeface="굴림" pitchFamily="50" charset="-127"/>
              </a:rPr>
              <a:t>Under  the  Supervision of  Prof. </a:t>
            </a:r>
          </a:p>
          <a:p>
            <a:pPr lvl="0" algn="ctr" latinLnBrk="0">
              <a:spcBef>
                <a:spcPct val="0"/>
              </a:spcBef>
              <a:defRPr/>
            </a:pPr>
            <a:r>
              <a:rPr kumimoji="1" lang="en-US" b="1" dirty="0">
                <a:latin typeface="Gabriola" pitchFamily="82" charset="0"/>
                <a:cs typeface="굴림" pitchFamily="50" charset="-127"/>
              </a:rPr>
              <a:t> Sameer Abu - Eisheh</a:t>
            </a:r>
            <a:endParaRPr lang="ar-SA" dirty="0">
              <a:latin typeface="Gabriola" pitchFamily="82" charset="0"/>
            </a:endParaRPr>
          </a:p>
        </p:txBody>
      </p:sp>
    </p:spTree>
    <p:extLst>
      <p:ext uri="{BB962C8B-B14F-4D97-AF65-F5344CB8AC3E}">
        <p14:creationId xmlns:p14="http://schemas.microsoft.com/office/powerpoint/2010/main" val="5163792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altLang="en-US" dirty="0"/>
              <a:t>Objectives</a:t>
            </a:r>
            <a:endParaRPr lang="ar-SA" dirty="0"/>
          </a:p>
        </p:txBody>
      </p:sp>
      <p:sp>
        <p:nvSpPr>
          <p:cNvPr id="4" name="مستطيل 3"/>
          <p:cNvSpPr/>
          <p:nvPr/>
        </p:nvSpPr>
        <p:spPr>
          <a:xfrm>
            <a:off x="513924" y="1121881"/>
            <a:ext cx="10478765" cy="5291594"/>
          </a:xfrm>
          <a:prstGeom prst="rect">
            <a:avLst/>
          </a:prstGeom>
        </p:spPr>
        <p:txBody>
          <a:bodyPr wrap="square" lIns="119779" tIns="59889" rIns="119779" bIns="59889">
            <a:spAutoFit/>
          </a:bodyPr>
          <a:lstStyle/>
          <a:p>
            <a:r>
              <a:rPr lang="en-US" dirty="0"/>
              <a:t> </a:t>
            </a:r>
            <a:r>
              <a:rPr lang="en-US" b="1" dirty="0"/>
              <a:t>The main objective of the project is to provide the recommended design of all airside </a:t>
            </a:r>
            <a:r>
              <a:rPr lang="en-US" b="1" dirty="0" smtClean="0"/>
              <a:t>   infrastructure </a:t>
            </a:r>
            <a:r>
              <a:rPr lang="en-US" b="1" dirty="0"/>
              <a:t>of Gaza International Airport. This includes</a:t>
            </a:r>
            <a:r>
              <a:rPr lang="en-US" b="1" dirty="0" smtClean="0"/>
              <a:t>:</a:t>
            </a:r>
          </a:p>
          <a:p>
            <a:endParaRPr lang="en-US" b="1" dirty="0"/>
          </a:p>
          <a:p>
            <a:r>
              <a:rPr lang="en-US" dirty="0"/>
              <a:t> </a:t>
            </a:r>
            <a:r>
              <a:rPr lang="en-US" dirty="0" smtClean="0"/>
              <a:t>       </a:t>
            </a:r>
            <a:r>
              <a:rPr lang="en-US" b="1" dirty="0" smtClean="0"/>
              <a:t>The </a:t>
            </a:r>
            <a:r>
              <a:rPr lang="en-US" b="1" dirty="0"/>
              <a:t>preparation of the airport master </a:t>
            </a:r>
            <a:r>
              <a:rPr lang="en-US" b="1" dirty="0" smtClean="0"/>
              <a:t>plan.</a:t>
            </a:r>
          </a:p>
          <a:p>
            <a:endParaRPr lang="en-US" b="1" dirty="0"/>
          </a:p>
          <a:p>
            <a:r>
              <a:rPr lang="en-US" b="1" dirty="0"/>
              <a:t> </a:t>
            </a:r>
            <a:r>
              <a:rPr lang="en-US" b="1" dirty="0" smtClean="0"/>
              <a:t>      The </a:t>
            </a:r>
            <a:r>
              <a:rPr lang="en-US" b="1" dirty="0"/>
              <a:t>design of the </a:t>
            </a:r>
            <a:r>
              <a:rPr lang="en-US" b="1" dirty="0" smtClean="0"/>
              <a:t>runways.</a:t>
            </a:r>
          </a:p>
          <a:p>
            <a:r>
              <a:rPr lang="en-US" b="1" dirty="0" smtClean="0"/>
              <a:t> </a:t>
            </a:r>
            <a:endParaRPr lang="en-US" b="1" dirty="0"/>
          </a:p>
          <a:p>
            <a:r>
              <a:rPr lang="en-US" b="1" dirty="0"/>
              <a:t> </a:t>
            </a:r>
            <a:r>
              <a:rPr lang="en-US" b="1" dirty="0" smtClean="0"/>
              <a:t>      The </a:t>
            </a:r>
            <a:r>
              <a:rPr lang="en-US" b="1" dirty="0"/>
              <a:t>design of the </a:t>
            </a:r>
            <a:r>
              <a:rPr lang="en-US" b="1" dirty="0" smtClean="0"/>
              <a:t>taxiways.</a:t>
            </a:r>
          </a:p>
          <a:p>
            <a:r>
              <a:rPr lang="en-US" b="1" dirty="0" smtClean="0"/>
              <a:t> </a:t>
            </a:r>
            <a:endParaRPr lang="en-US" b="1" dirty="0"/>
          </a:p>
          <a:p>
            <a:r>
              <a:rPr lang="en-US" b="1" dirty="0"/>
              <a:t> </a:t>
            </a:r>
            <a:r>
              <a:rPr lang="en-US" b="1" dirty="0" smtClean="0"/>
              <a:t>      The </a:t>
            </a:r>
            <a:r>
              <a:rPr lang="en-US" b="1" dirty="0"/>
              <a:t>design of the terminal aprons (aircraft gates</a:t>
            </a:r>
            <a:r>
              <a:rPr lang="en-US" b="1" dirty="0" smtClean="0"/>
              <a:t>).</a:t>
            </a:r>
          </a:p>
          <a:p>
            <a:endParaRPr lang="en-US" b="1" dirty="0"/>
          </a:p>
          <a:p>
            <a:r>
              <a:rPr lang="en-US" b="1" dirty="0" smtClean="0"/>
              <a:t>        The </a:t>
            </a:r>
            <a:r>
              <a:rPr lang="en-US" b="1" dirty="0"/>
              <a:t>design of the terminal </a:t>
            </a:r>
            <a:r>
              <a:rPr lang="en-US" b="1" dirty="0" smtClean="0"/>
              <a:t>building.</a:t>
            </a:r>
          </a:p>
          <a:p>
            <a:endParaRPr lang="en-US" b="1" dirty="0"/>
          </a:p>
          <a:p>
            <a:r>
              <a:rPr lang="en-US" b="1" dirty="0"/>
              <a:t> </a:t>
            </a:r>
            <a:r>
              <a:rPr lang="en-US" b="1" dirty="0" smtClean="0"/>
              <a:t>        </a:t>
            </a:r>
            <a:r>
              <a:rPr lang="en-US" b="1" dirty="0"/>
              <a:t>The design of airfield ground lighting, marking, signage and navigational aids. </a:t>
            </a:r>
          </a:p>
        </p:txBody>
      </p:sp>
      <p:pic>
        <p:nvPicPr>
          <p:cNvPr id="5" name="Picture 40">
            <a:extLst>
              <a:ext uri="{FF2B5EF4-FFF2-40B4-BE49-F238E27FC236}">
                <a16:creationId xmlns:a16="http://schemas.microsoft.com/office/drawing/2014/main" xmlns="" id="{041043BE-7875-485F-A256-556A0AE17BC0}"/>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foregroundMark x1="34646" y1="40220" x2="34646" y2="40220"/>
                        <a14:foregroundMark x1="24934" y1="25895" x2="24934" y2="25895"/>
                        <a14:foregroundMark x1="27559" y1="34711" x2="27559" y2="34711"/>
                        <a14:backgroundMark x1="17585" y1="34711" x2="17585" y2="34711"/>
                      </a14:backgroundRemoval>
                    </a14:imgEffect>
                  </a14:imgLayer>
                </a14:imgProps>
              </a:ext>
            </a:extLst>
          </a:blip>
          <a:stretch>
            <a:fillRect/>
          </a:stretch>
        </p:blipFill>
        <p:spPr>
          <a:xfrm>
            <a:off x="509969" y="4066692"/>
            <a:ext cx="714118" cy="522317"/>
          </a:xfrm>
          <a:prstGeom prst="rect">
            <a:avLst/>
          </a:prstGeom>
        </p:spPr>
      </p:pic>
      <p:pic>
        <p:nvPicPr>
          <p:cNvPr id="6" name="Picture 41">
            <a:extLst>
              <a:ext uri="{FF2B5EF4-FFF2-40B4-BE49-F238E27FC236}">
                <a16:creationId xmlns:a16="http://schemas.microsoft.com/office/drawing/2014/main" xmlns="" id="{8E66D393-3226-48B7-9582-C95291E203C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554" b="100000" l="0" r="98364">
                        <a14:foregroundMark x1="40182" y1="45756" x2="40182" y2="45756"/>
                        <a14:foregroundMark x1="41636" y1="40775" x2="41636" y2="40775"/>
                        <a14:foregroundMark x1="39636" y1="38561" x2="39636" y2="38561"/>
                        <a14:foregroundMark x1="36727" y1="57011" x2="36727" y2="57011"/>
                        <a14:foregroundMark x1="87818" y1="59779" x2="87818" y2="59779"/>
                        <a14:foregroundMark x1="91636" y1="56273" x2="91636" y2="56273"/>
                        <a14:foregroundMark x1="80182" y1="50369" x2="80182" y2="50369"/>
                        <a14:foregroundMark x1="63091" y1="49815" x2="63091" y2="49815"/>
                        <a14:foregroundMark x1="63091" y1="47417" x2="63091" y2="47417"/>
                        <a14:foregroundMark x1="54000" y1="49077" x2="54000" y2="49077"/>
                        <a14:foregroundMark x1="51636" y1="16974" x2="51636" y2="16974"/>
                        <a14:foregroundMark x1="79818" y1="21402" x2="79818" y2="21402"/>
                        <a14:foregroundMark x1="28727" y1="19926" x2="28727" y2="19926"/>
                        <a14:foregroundMark x1="14000" y1="49077" x2="14000" y2="49077"/>
                        <a14:foregroundMark x1="24545" y1="49815" x2="24545" y2="49815"/>
                        <a14:foregroundMark x1="40000" y1="44280" x2="40000" y2="44280"/>
                        <a14:foregroundMark x1="27273" y1="81550" x2="27273" y2="81550"/>
                        <a14:foregroundMark x1="54000" y1="82288" x2="54000" y2="82288"/>
                        <a14:foregroundMark x1="80727" y1="84502" x2="80727" y2="84502"/>
                        <a14:foregroundMark x1="88182" y1="66974" x2="88182" y2="66974"/>
                        <a14:foregroundMark x1="88182" y1="57749" x2="88182" y2="57749"/>
                        <a14:foregroundMark x1="92545" y1="41882" x2="92545" y2="41882"/>
                        <a14:foregroundMark x1="92727" y1="39852" x2="92727" y2="39852"/>
                        <a14:foregroundMark x1="93636" y1="38376" x2="93636" y2="38376"/>
                        <a14:foregroundMark x1="93091" y1="61808" x2="93091" y2="61808"/>
                      </a14:backgroundRemoval>
                    </a14:imgEffect>
                  </a14:imgLayer>
                </a14:imgProps>
              </a:ext>
            </a:extLst>
          </a:blip>
          <a:stretch>
            <a:fillRect/>
          </a:stretch>
        </p:blipFill>
        <p:spPr>
          <a:xfrm>
            <a:off x="546706" y="1929905"/>
            <a:ext cx="574412" cy="434553"/>
          </a:xfrm>
          <a:prstGeom prst="rect">
            <a:avLst/>
          </a:prstGeom>
        </p:spPr>
      </p:pic>
      <p:pic>
        <p:nvPicPr>
          <p:cNvPr id="7" name="Picture 41">
            <a:extLst>
              <a:ext uri="{FF2B5EF4-FFF2-40B4-BE49-F238E27FC236}">
                <a16:creationId xmlns:a16="http://schemas.microsoft.com/office/drawing/2014/main" xmlns="" id="{8E66D393-3226-48B7-9582-C95291E203C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554" b="100000" l="0" r="98364">
                        <a14:foregroundMark x1="40182" y1="45756" x2="40182" y2="45756"/>
                        <a14:foregroundMark x1="41636" y1="40775" x2="41636" y2="40775"/>
                        <a14:foregroundMark x1="39636" y1="38561" x2="39636" y2="38561"/>
                        <a14:foregroundMark x1="36727" y1="57011" x2="36727" y2="57011"/>
                        <a14:foregroundMark x1="87818" y1="59779" x2="87818" y2="59779"/>
                        <a14:foregroundMark x1="91636" y1="56273" x2="91636" y2="56273"/>
                        <a14:foregroundMark x1="80182" y1="50369" x2="80182" y2="50369"/>
                        <a14:foregroundMark x1="63091" y1="49815" x2="63091" y2="49815"/>
                        <a14:foregroundMark x1="63091" y1="47417" x2="63091" y2="47417"/>
                        <a14:foregroundMark x1="54000" y1="49077" x2="54000" y2="49077"/>
                        <a14:foregroundMark x1="51636" y1="16974" x2="51636" y2="16974"/>
                        <a14:foregroundMark x1="79818" y1="21402" x2="79818" y2="21402"/>
                        <a14:foregroundMark x1="28727" y1="19926" x2="28727" y2="19926"/>
                        <a14:foregroundMark x1="14000" y1="49077" x2="14000" y2="49077"/>
                        <a14:foregroundMark x1="24545" y1="49815" x2="24545" y2="49815"/>
                        <a14:foregroundMark x1="40000" y1="44280" x2="40000" y2="44280"/>
                        <a14:foregroundMark x1="27273" y1="81550" x2="27273" y2="81550"/>
                        <a14:foregroundMark x1="54000" y1="82288" x2="54000" y2="82288"/>
                        <a14:foregroundMark x1="80727" y1="84502" x2="80727" y2="84502"/>
                        <a14:foregroundMark x1="88182" y1="66974" x2="88182" y2="66974"/>
                        <a14:foregroundMark x1="88182" y1="57749" x2="88182" y2="57749"/>
                        <a14:foregroundMark x1="92545" y1="41882" x2="92545" y2="41882"/>
                        <a14:foregroundMark x1="92727" y1="39852" x2="92727" y2="39852"/>
                        <a14:foregroundMark x1="93636" y1="38376" x2="93636" y2="38376"/>
                        <a14:foregroundMark x1="93091" y1="61808" x2="93091" y2="61808"/>
                      </a14:backgroundRemoval>
                    </a14:imgEffect>
                  </a14:imgLayer>
                </a14:imgProps>
              </a:ext>
            </a:extLst>
          </a:blip>
          <a:stretch>
            <a:fillRect/>
          </a:stretch>
        </p:blipFill>
        <p:spPr>
          <a:xfrm>
            <a:off x="509966" y="2989324"/>
            <a:ext cx="574412" cy="434553"/>
          </a:xfrm>
          <a:prstGeom prst="rect">
            <a:avLst/>
          </a:prstGeom>
        </p:spPr>
      </p:pic>
      <p:pic>
        <p:nvPicPr>
          <p:cNvPr id="8" name="Picture 41">
            <a:extLst>
              <a:ext uri="{FF2B5EF4-FFF2-40B4-BE49-F238E27FC236}">
                <a16:creationId xmlns:a16="http://schemas.microsoft.com/office/drawing/2014/main" xmlns="" id="{8E66D393-3226-48B7-9582-C95291E203C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554" b="100000" l="0" r="98364">
                        <a14:foregroundMark x1="40182" y1="45756" x2="40182" y2="45756"/>
                        <a14:foregroundMark x1="41636" y1="40775" x2="41636" y2="40775"/>
                        <a14:foregroundMark x1="39636" y1="38561" x2="39636" y2="38561"/>
                        <a14:foregroundMark x1="36727" y1="57011" x2="36727" y2="57011"/>
                        <a14:foregroundMark x1="87818" y1="59779" x2="87818" y2="59779"/>
                        <a14:foregroundMark x1="91636" y1="56273" x2="91636" y2="56273"/>
                        <a14:foregroundMark x1="80182" y1="50369" x2="80182" y2="50369"/>
                        <a14:foregroundMark x1="63091" y1="49815" x2="63091" y2="49815"/>
                        <a14:foregroundMark x1="63091" y1="47417" x2="63091" y2="47417"/>
                        <a14:foregroundMark x1="54000" y1="49077" x2="54000" y2="49077"/>
                        <a14:foregroundMark x1="51636" y1="16974" x2="51636" y2="16974"/>
                        <a14:foregroundMark x1="79818" y1="21402" x2="79818" y2="21402"/>
                        <a14:foregroundMark x1="28727" y1="19926" x2="28727" y2="19926"/>
                        <a14:foregroundMark x1="14000" y1="49077" x2="14000" y2="49077"/>
                        <a14:foregroundMark x1="24545" y1="49815" x2="24545" y2="49815"/>
                        <a14:foregroundMark x1="40000" y1="44280" x2="40000" y2="44280"/>
                        <a14:foregroundMark x1="27273" y1="81550" x2="27273" y2="81550"/>
                        <a14:foregroundMark x1="54000" y1="82288" x2="54000" y2="82288"/>
                        <a14:foregroundMark x1="80727" y1="84502" x2="80727" y2="84502"/>
                        <a14:foregroundMark x1="88182" y1="66974" x2="88182" y2="66974"/>
                        <a14:foregroundMark x1="88182" y1="57749" x2="88182" y2="57749"/>
                        <a14:foregroundMark x1="92545" y1="41882" x2="92545" y2="41882"/>
                        <a14:foregroundMark x1="92727" y1="39852" x2="92727" y2="39852"/>
                        <a14:foregroundMark x1="93636" y1="38376" x2="93636" y2="38376"/>
                        <a14:foregroundMark x1="93091" y1="61808" x2="93091" y2="61808"/>
                      </a14:backgroundRemoval>
                    </a14:imgEffect>
                  </a14:imgLayer>
                </a14:imgProps>
              </a:ext>
            </a:extLst>
          </a:blip>
          <a:stretch>
            <a:fillRect/>
          </a:stretch>
        </p:blipFill>
        <p:spPr>
          <a:xfrm>
            <a:off x="513923" y="2486552"/>
            <a:ext cx="574412" cy="434553"/>
          </a:xfrm>
          <a:prstGeom prst="rect">
            <a:avLst/>
          </a:prstGeom>
        </p:spPr>
      </p:pic>
      <p:pic>
        <p:nvPicPr>
          <p:cNvPr id="9" name="Picture 1"/>
          <p:cNvPicPr>
            <a:picLocks noChangeAspect="1"/>
          </p:cNvPicPr>
          <p:nvPr/>
        </p:nvPicPr>
        <p:blipFill>
          <a:blip r:embed="rId6">
            <a:extLst>
              <a:ext uri="{BEBA8EAE-BF5A-486C-A8C5-ECC9F3942E4B}">
                <a14:imgProps xmlns:a14="http://schemas.microsoft.com/office/drawing/2010/main">
                  <a14:imgLayer r:embed="rId7">
                    <a14:imgEffect>
                      <a14:backgroundRemoval t="9938" b="95342" l="984" r="95410">
                        <a14:foregroundMark x1="56066" y1="44720" x2="56066" y2="44720"/>
                        <a14:foregroundMark x1="73443" y1="60870" x2="73443" y2="60870"/>
                        <a14:foregroundMark x1="80000" y1="85714" x2="80000" y2="85714"/>
                        <a14:foregroundMark x1="81639" y1="75776" x2="81639" y2="75776"/>
                        <a14:foregroundMark x1="69836" y1="75155" x2="69836" y2="75155"/>
                        <a14:foregroundMark x1="60000" y1="79193" x2="60000" y2="79193"/>
                        <a14:foregroundMark x1="54754" y1="76087" x2="54754" y2="76087"/>
                        <a14:foregroundMark x1="43934" y1="82298" x2="43934" y2="82298"/>
                        <a14:foregroundMark x1="37705" y1="79503" x2="37705" y2="79503"/>
                        <a14:foregroundMark x1="35082" y1="75466" x2="35082" y2="75466"/>
                        <a14:foregroundMark x1="14426" y1="84472" x2="14426" y2="84472"/>
                        <a14:foregroundMark x1="10492" y1="75155" x2="10492" y2="75155"/>
                        <a14:foregroundMark x1="20000" y1="72981" x2="20000" y2="72981"/>
                      </a14:backgroundRemoval>
                    </a14:imgEffect>
                  </a14:imgLayer>
                </a14:imgProps>
              </a:ext>
            </a:extLst>
          </a:blip>
          <a:stretch>
            <a:fillRect/>
          </a:stretch>
        </p:blipFill>
        <p:spPr>
          <a:xfrm>
            <a:off x="443747" y="3513595"/>
            <a:ext cx="780341" cy="478711"/>
          </a:xfrm>
          <a:prstGeom prst="rect">
            <a:avLst/>
          </a:prstGeom>
        </p:spPr>
      </p:pic>
      <p:pic>
        <p:nvPicPr>
          <p:cNvPr id="11" name="Picture 1"/>
          <p:cNvPicPr>
            <a:picLocks noChangeAspect="1"/>
          </p:cNvPicPr>
          <p:nvPr/>
        </p:nvPicPr>
        <p:blipFill>
          <a:blip r:embed="rId6">
            <a:extLst>
              <a:ext uri="{BEBA8EAE-BF5A-486C-A8C5-ECC9F3942E4B}">
                <a14:imgProps xmlns:a14="http://schemas.microsoft.com/office/drawing/2010/main">
                  <a14:imgLayer r:embed="rId7">
                    <a14:imgEffect>
                      <a14:backgroundRemoval t="9938" b="95342" l="984" r="95410">
                        <a14:foregroundMark x1="56066" y1="44720" x2="56066" y2="44720"/>
                        <a14:foregroundMark x1="73443" y1="60870" x2="73443" y2="60870"/>
                        <a14:foregroundMark x1="80000" y1="85714" x2="80000" y2="85714"/>
                        <a14:foregroundMark x1="81639" y1="75776" x2="81639" y2="75776"/>
                        <a14:foregroundMark x1="69836" y1="75155" x2="69836" y2="75155"/>
                        <a14:foregroundMark x1="60000" y1="79193" x2="60000" y2="79193"/>
                        <a14:foregroundMark x1="54754" y1="76087" x2="54754" y2="76087"/>
                        <a14:foregroundMark x1="43934" y1="82298" x2="43934" y2="82298"/>
                        <a14:foregroundMark x1="37705" y1="79503" x2="37705" y2="79503"/>
                        <a14:foregroundMark x1="35082" y1="75466" x2="35082" y2="75466"/>
                        <a14:foregroundMark x1="14426" y1="84472" x2="14426" y2="84472"/>
                        <a14:foregroundMark x1="10492" y1="75155" x2="10492" y2="75155"/>
                        <a14:foregroundMark x1="20000" y1="72981" x2="20000" y2="72981"/>
                      </a14:backgroundRemoval>
                    </a14:imgEffect>
                  </a14:imgLayer>
                </a14:imgProps>
              </a:ext>
            </a:extLst>
          </a:blip>
          <a:stretch>
            <a:fillRect/>
          </a:stretch>
        </p:blipFill>
        <p:spPr>
          <a:xfrm>
            <a:off x="476856" y="4603381"/>
            <a:ext cx="780341" cy="478711"/>
          </a:xfrm>
          <a:prstGeom prst="rect">
            <a:avLst/>
          </a:prstGeom>
        </p:spPr>
      </p:pic>
    </p:spTree>
    <p:extLst>
      <p:ext uri="{BB962C8B-B14F-4D97-AF65-F5344CB8AC3E}">
        <p14:creationId xmlns:p14="http://schemas.microsoft.com/office/powerpoint/2010/main" val="2262706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par>
                                <p:cTn id="14" presetID="16" presetClass="entr" presetSubtype="2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9084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Methodology </a:t>
            </a:r>
            <a:endParaRPr lang="ar-SA"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881" y="2052117"/>
            <a:ext cx="4876800" cy="3451860"/>
          </a:xfrm>
          <a:prstGeom prst="rect">
            <a:avLst/>
          </a:prstGeom>
        </p:spPr>
      </p:pic>
      <p:sp>
        <p:nvSpPr>
          <p:cNvPr id="10" name="وسيلة شرح مع سهم إلى الأسفل 9"/>
          <p:cNvSpPr/>
          <p:nvPr/>
        </p:nvSpPr>
        <p:spPr>
          <a:xfrm>
            <a:off x="1970113" y="1116013"/>
            <a:ext cx="3024336" cy="936104"/>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latin typeface="Comic Sans MS" pitchFamily="66" charset="0"/>
              </a:rPr>
              <a:t>Boeing 767-300ER</a:t>
            </a:r>
            <a:endParaRPr lang="ar-SA" b="1" dirty="0">
              <a:latin typeface="Comic Sans MS" pitchFamily="66" charset="0"/>
            </a:endParaRPr>
          </a:p>
        </p:txBody>
      </p:sp>
      <p:sp>
        <p:nvSpPr>
          <p:cNvPr id="11" name="مستطيل مستدير الزوايا 10"/>
          <p:cNvSpPr/>
          <p:nvPr/>
        </p:nvSpPr>
        <p:spPr>
          <a:xfrm>
            <a:off x="7236569" y="3418007"/>
            <a:ext cx="180020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800" b="1" dirty="0" smtClean="0">
                <a:latin typeface="Comic Sans MS" pitchFamily="66" charset="0"/>
              </a:rPr>
              <a:t>D-IV</a:t>
            </a:r>
            <a:endParaRPr lang="ar-SA" sz="2800" b="1" dirty="0">
              <a:latin typeface="Comic Sans MS" pitchFamily="66" charset="0"/>
            </a:endParaRPr>
          </a:p>
        </p:txBody>
      </p:sp>
    </p:spTree>
    <p:extLst>
      <p:ext uri="{BB962C8B-B14F-4D97-AF65-F5344CB8AC3E}">
        <p14:creationId xmlns:p14="http://schemas.microsoft.com/office/powerpoint/2010/main" val="4134733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3" name="جدول 2"/>
          <p:cNvGraphicFramePr>
            <a:graphicFrameLocks noGrp="1"/>
          </p:cNvGraphicFramePr>
          <p:nvPr>
            <p:extLst>
              <p:ext uri="{D42A27DB-BD31-4B8C-83A1-F6EECF244321}">
                <p14:modId xmlns:p14="http://schemas.microsoft.com/office/powerpoint/2010/main" val="3012630903"/>
              </p:ext>
            </p:extLst>
          </p:nvPr>
        </p:nvGraphicFramePr>
        <p:xfrm>
          <a:off x="107777" y="1188021"/>
          <a:ext cx="7704856" cy="2160240"/>
        </p:xfrm>
        <a:graphic>
          <a:graphicData uri="http://schemas.openxmlformats.org/drawingml/2006/table">
            <a:tbl>
              <a:tblPr firstRow="1" firstCol="1" bandRow="1">
                <a:tableStyleId>{5C22544A-7EE6-4342-B048-85BDC9FD1C3A}</a:tableStyleId>
              </a:tblPr>
              <a:tblGrid>
                <a:gridCol w="685638"/>
                <a:gridCol w="970546"/>
                <a:gridCol w="1388476"/>
                <a:gridCol w="1336566"/>
                <a:gridCol w="1579110"/>
                <a:gridCol w="1744520"/>
              </a:tblGrid>
              <a:tr h="322994">
                <a:tc gridSpan="6">
                  <a:txBody>
                    <a:bodyPr/>
                    <a:lstStyle/>
                    <a:p>
                      <a:pPr algn="ctr" rtl="1">
                        <a:lnSpc>
                          <a:spcPct val="115000"/>
                        </a:lnSpc>
                        <a:spcAft>
                          <a:spcPts val="1000"/>
                        </a:spcAft>
                      </a:pPr>
                      <a:r>
                        <a:rPr lang="en-US" sz="1300" dirty="0">
                          <a:effectLst/>
                        </a:rPr>
                        <a:t>West Bank Citizens</a:t>
                      </a:r>
                      <a:endParaRPr lang="en-US" sz="1000" dirty="0">
                        <a:effectLst/>
                        <a:latin typeface="Calibri"/>
                        <a:ea typeface="Calibri"/>
                        <a:cs typeface="Arial"/>
                      </a:endParaRPr>
                    </a:p>
                  </a:txBody>
                  <a:tcPr marL="83263" marR="83263" marT="8921"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62782">
                <a:tc>
                  <a:txBody>
                    <a:bodyPr/>
                    <a:lstStyle/>
                    <a:p>
                      <a:pPr algn="ctr" rtl="1">
                        <a:lnSpc>
                          <a:spcPct val="115000"/>
                        </a:lnSpc>
                        <a:spcAft>
                          <a:spcPts val="1000"/>
                        </a:spcAft>
                      </a:pPr>
                      <a:r>
                        <a:rPr lang="en-US" sz="1300">
                          <a:effectLst/>
                        </a:rPr>
                        <a:t>Year</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Population</a:t>
                      </a:r>
                      <a:endParaRPr lang="en-US" sz="1000" dirty="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%Total passengers of population</a:t>
                      </a:r>
                      <a:endParaRPr lang="en-US" sz="1000" dirty="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Total Passengers</a:t>
                      </a:r>
                      <a:endParaRPr lang="en-US" sz="1000" dirty="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%Air Passengers </a:t>
                      </a:r>
                      <a:r>
                        <a:rPr lang="en-US" sz="1300" dirty="0" smtClean="0">
                          <a:effectLst/>
                        </a:rPr>
                        <a:t>of</a:t>
                      </a:r>
                      <a:endParaRPr lang="ar-SA" sz="1300" dirty="0" smtClean="0">
                        <a:effectLst/>
                      </a:endParaRPr>
                    </a:p>
                    <a:p>
                      <a:pPr algn="ctr" rtl="1">
                        <a:lnSpc>
                          <a:spcPct val="115000"/>
                        </a:lnSpc>
                        <a:spcAft>
                          <a:spcPts val="1000"/>
                        </a:spcAft>
                      </a:pPr>
                      <a:r>
                        <a:rPr lang="en-US" sz="1300" dirty="0" smtClean="0">
                          <a:effectLst/>
                        </a:rPr>
                        <a:t> </a:t>
                      </a:r>
                      <a:r>
                        <a:rPr lang="en-US" sz="1300" dirty="0">
                          <a:effectLst/>
                        </a:rPr>
                        <a:t>total passengers</a:t>
                      </a:r>
                      <a:endParaRPr lang="en-US" sz="1000" dirty="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Air Passengers</a:t>
                      </a:r>
                      <a:endParaRPr lang="en-US" sz="1000" dirty="0">
                        <a:effectLst/>
                        <a:latin typeface="Calibri"/>
                        <a:ea typeface="Calibri"/>
                        <a:cs typeface="Arial"/>
                      </a:endParaRPr>
                    </a:p>
                  </a:txBody>
                  <a:tcPr marL="83263" marR="83263" marT="8921" marB="0" anchor="ctr"/>
                </a:tc>
              </a:tr>
              <a:tr h="268616">
                <a:tc>
                  <a:txBody>
                    <a:bodyPr/>
                    <a:lstStyle/>
                    <a:p>
                      <a:pPr algn="ctr" rtl="1">
                        <a:lnSpc>
                          <a:spcPct val="115000"/>
                        </a:lnSpc>
                        <a:spcAft>
                          <a:spcPts val="1000"/>
                        </a:spcAft>
                      </a:pPr>
                      <a:r>
                        <a:rPr lang="en-US" sz="1300">
                          <a:effectLst/>
                        </a:rPr>
                        <a:t>2027</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3,528,896</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74%</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2,611,383</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25.48</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665,481</a:t>
                      </a:r>
                      <a:endParaRPr lang="en-US" sz="1000" dirty="0">
                        <a:effectLst/>
                        <a:latin typeface="Calibri"/>
                        <a:ea typeface="Calibri"/>
                        <a:cs typeface="Arial"/>
                      </a:endParaRPr>
                    </a:p>
                  </a:txBody>
                  <a:tcPr marL="83263" marR="83263" marT="8921" marB="0" anchor="ctr"/>
                </a:tc>
              </a:tr>
              <a:tr h="268616">
                <a:tc>
                  <a:txBody>
                    <a:bodyPr/>
                    <a:lstStyle/>
                    <a:p>
                      <a:pPr algn="ctr" rtl="1">
                        <a:lnSpc>
                          <a:spcPct val="115000"/>
                        </a:lnSpc>
                        <a:spcAft>
                          <a:spcPts val="1000"/>
                        </a:spcAft>
                      </a:pPr>
                      <a:r>
                        <a:rPr lang="en-US" sz="1300">
                          <a:effectLst/>
                        </a:rPr>
                        <a:t>2034</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4,078,696</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81%</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3,303,743</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39.48</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1,304,446</a:t>
                      </a:r>
                      <a:endParaRPr lang="en-US" sz="1000" dirty="0">
                        <a:effectLst/>
                        <a:latin typeface="Calibri"/>
                        <a:ea typeface="Calibri"/>
                        <a:cs typeface="Arial"/>
                      </a:endParaRPr>
                    </a:p>
                  </a:txBody>
                  <a:tcPr marL="83263" marR="83263" marT="8921" marB="0" anchor="ctr"/>
                </a:tc>
              </a:tr>
              <a:tr h="268616">
                <a:tc>
                  <a:txBody>
                    <a:bodyPr/>
                    <a:lstStyle/>
                    <a:p>
                      <a:pPr algn="ctr" rtl="1">
                        <a:lnSpc>
                          <a:spcPct val="115000"/>
                        </a:lnSpc>
                        <a:spcAft>
                          <a:spcPts val="1000"/>
                        </a:spcAft>
                      </a:pPr>
                      <a:r>
                        <a:rPr lang="en-US" sz="1300">
                          <a:effectLst/>
                        </a:rPr>
                        <a:t>2042</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4,812,679</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89%</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4,283,285</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47.48</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2,033,869</a:t>
                      </a:r>
                      <a:endParaRPr lang="en-US" sz="1000" dirty="0">
                        <a:effectLst/>
                        <a:latin typeface="Calibri"/>
                        <a:ea typeface="Calibri"/>
                        <a:cs typeface="Arial"/>
                      </a:endParaRPr>
                    </a:p>
                  </a:txBody>
                  <a:tcPr marL="83263" marR="83263" marT="8921" marB="0" anchor="ctr"/>
                </a:tc>
              </a:tr>
              <a:tr h="268616">
                <a:tc>
                  <a:txBody>
                    <a:bodyPr/>
                    <a:lstStyle/>
                    <a:p>
                      <a:pPr algn="ctr" rtl="1">
                        <a:lnSpc>
                          <a:spcPct val="115000"/>
                        </a:lnSpc>
                        <a:spcAft>
                          <a:spcPts val="1000"/>
                        </a:spcAft>
                      </a:pPr>
                      <a:r>
                        <a:rPr lang="en-US" sz="1300">
                          <a:effectLst/>
                        </a:rPr>
                        <a:t>2050</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5,678,748</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89%</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a:effectLst/>
                        </a:rPr>
                        <a:t>5,054,085</a:t>
                      </a:r>
                      <a:endParaRPr lang="en-US" sz="1000">
                        <a:effectLst/>
                        <a:latin typeface="Calibri"/>
                        <a:ea typeface="Calibri"/>
                        <a:cs typeface="Arial"/>
                      </a:endParaRPr>
                    </a:p>
                  </a:txBody>
                  <a:tcPr marL="83263" marR="83263" marT="8921" marB="0" anchor="ctr"/>
                </a:tc>
                <a:tc>
                  <a:txBody>
                    <a:bodyPr/>
                    <a:lstStyle/>
                    <a:p>
                      <a:pPr algn="ctr" rtl="0">
                        <a:lnSpc>
                          <a:spcPct val="115000"/>
                        </a:lnSpc>
                        <a:spcAft>
                          <a:spcPts val="1000"/>
                        </a:spcAft>
                      </a:pPr>
                      <a:r>
                        <a:rPr lang="en-US" sz="1300">
                          <a:effectLst/>
                        </a:rPr>
                        <a:t>55.48</a:t>
                      </a:r>
                      <a:endParaRPr lang="en-US" sz="1000">
                        <a:effectLst/>
                        <a:latin typeface="Calibri"/>
                        <a:ea typeface="Calibri"/>
                        <a:cs typeface="Arial"/>
                      </a:endParaRPr>
                    </a:p>
                  </a:txBody>
                  <a:tcPr marL="83263" marR="83263" marT="8921" marB="0" anchor="ctr"/>
                </a:tc>
                <a:tc>
                  <a:txBody>
                    <a:bodyPr/>
                    <a:lstStyle/>
                    <a:p>
                      <a:pPr algn="ctr" rtl="1">
                        <a:lnSpc>
                          <a:spcPct val="115000"/>
                        </a:lnSpc>
                        <a:spcAft>
                          <a:spcPts val="1000"/>
                        </a:spcAft>
                      </a:pPr>
                      <a:r>
                        <a:rPr lang="en-US" sz="1300" dirty="0">
                          <a:effectLst/>
                        </a:rPr>
                        <a:t>2,804,202</a:t>
                      </a:r>
                      <a:endParaRPr lang="en-US" sz="1000" dirty="0">
                        <a:effectLst/>
                        <a:latin typeface="Calibri"/>
                        <a:ea typeface="Calibri"/>
                        <a:cs typeface="Arial"/>
                      </a:endParaRPr>
                    </a:p>
                  </a:txBody>
                  <a:tcPr marL="83263" marR="83263" marT="8921" marB="0" anchor="ctr"/>
                </a:tc>
              </a:tr>
            </a:tbl>
          </a:graphicData>
        </a:graphic>
      </p:graphicFrame>
      <p:graphicFrame>
        <p:nvGraphicFramePr>
          <p:cNvPr id="8" name="جدول 7"/>
          <p:cNvGraphicFramePr>
            <a:graphicFrameLocks noGrp="1"/>
          </p:cNvGraphicFramePr>
          <p:nvPr>
            <p:extLst>
              <p:ext uri="{D42A27DB-BD31-4B8C-83A1-F6EECF244321}">
                <p14:modId xmlns:p14="http://schemas.microsoft.com/office/powerpoint/2010/main" val="1001567980"/>
              </p:ext>
            </p:extLst>
          </p:nvPr>
        </p:nvGraphicFramePr>
        <p:xfrm>
          <a:off x="107777" y="3708301"/>
          <a:ext cx="7776865" cy="1724791"/>
        </p:xfrm>
        <a:graphic>
          <a:graphicData uri="http://schemas.openxmlformats.org/drawingml/2006/table">
            <a:tbl>
              <a:tblPr firstRow="1" firstCol="1" bandRow="1">
                <a:tableStyleId>{5C22544A-7EE6-4342-B048-85BDC9FD1C3A}</a:tableStyleId>
              </a:tblPr>
              <a:tblGrid>
                <a:gridCol w="826018"/>
                <a:gridCol w="1116002"/>
                <a:gridCol w="1441137"/>
                <a:gridCol w="1414774"/>
                <a:gridCol w="1775058"/>
                <a:gridCol w="1203876"/>
              </a:tblGrid>
              <a:tr h="231545">
                <a:tc gridSpan="6">
                  <a:txBody>
                    <a:bodyPr/>
                    <a:lstStyle/>
                    <a:p>
                      <a:pPr algn="ctr" rtl="1">
                        <a:lnSpc>
                          <a:spcPct val="115000"/>
                        </a:lnSpc>
                        <a:spcAft>
                          <a:spcPts val="1000"/>
                        </a:spcAft>
                        <a:tabLst>
                          <a:tab pos="3719830" algn="l"/>
                        </a:tabLst>
                      </a:pPr>
                      <a:r>
                        <a:rPr lang="en-US" sz="1300" dirty="0">
                          <a:effectLst/>
                        </a:rPr>
                        <a:t>Gaza Strip Citizens </a:t>
                      </a:r>
                      <a:endParaRPr lang="en-US" sz="1000" dirty="0">
                        <a:effectLst/>
                        <a:latin typeface="Calibri"/>
                        <a:ea typeface="Calibri"/>
                        <a:cs typeface="Arial"/>
                      </a:endParaRPr>
                    </a:p>
                  </a:txBody>
                  <a:tcPr marL="84676" marR="84676" marT="9072" marB="0" anchor="ct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495961">
                <a:tc>
                  <a:txBody>
                    <a:bodyPr/>
                    <a:lstStyle/>
                    <a:p>
                      <a:pPr algn="ctr" rtl="1">
                        <a:lnSpc>
                          <a:spcPct val="115000"/>
                        </a:lnSpc>
                        <a:spcAft>
                          <a:spcPts val="1000"/>
                        </a:spcAft>
                        <a:tabLst>
                          <a:tab pos="3719830" algn="l"/>
                        </a:tabLst>
                      </a:pPr>
                      <a:r>
                        <a:rPr lang="en-US" sz="1300" dirty="0">
                          <a:effectLst/>
                        </a:rPr>
                        <a:t>Year</a:t>
                      </a:r>
                      <a:endParaRPr lang="en-US" sz="1000" dirty="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Population</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%Total passengers of population</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Total Passengers</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%Air Passengers of total passengers</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dirty="0">
                          <a:effectLst/>
                        </a:rPr>
                        <a:t>Air Passengers</a:t>
                      </a:r>
                      <a:endParaRPr lang="en-US" sz="1000" dirty="0">
                        <a:effectLst/>
                        <a:latin typeface="Calibri"/>
                        <a:ea typeface="Calibri"/>
                        <a:cs typeface="Arial"/>
                      </a:endParaRPr>
                    </a:p>
                  </a:txBody>
                  <a:tcPr marL="84676" marR="84676" marT="9072" marB="0" anchor="ctr"/>
                </a:tc>
              </a:tr>
              <a:tr h="247980">
                <a:tc>
                  <a:txBody>
                    <a:bodyPr/>
                    <a:lstStyle/>
                    <a:p>
                      <a:pPr algn="ctr" rtl="1">
                        <a:lnSpc>
                          <a:spcPct val="115000"/>
                        </a:lnSpc>
                        <a:spcAft>
                          <a:spcPts val="1000"/>
                        </a:spcAft>
                        <a:tabLst>
                          <a:tab pos="3719830" algn="l"/>
                        </a:tabLst>
                      </a:pPr>
                      <a:r>
                        <a:rPr lang="en-US" sz="1300">
                          <a:effectLst/>
                        </a:rPr>
                        <a:t>2027</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2,489,755</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74%</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1,842,418</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25.48</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dirty="0">
                          <a:effectLst/>
                        </a:rPr>
                        <a:t>469,519</a:t>
                      </a:r>
                      <a:endParaRPr lang="en-US" sz="1000" dirty="0">
                        <a:effectLst/>
                        <a:latin typeface="Calibri"/>
                        <a:ea typeface="Calibri"/>
                        <a:cs typeface="Arial"/>
                      </a:endParaRPr>
                    </a:p>
                  </a:txBody>
                  <a:tcPr marL="84676" marR="84676" marT="9072" marB="0" anchor="ctr"/>
                </a:tc>
              </a:tr>
              <a:tr h="247980">
                <a:tc>
                  <a:txBody>
                    <a:bodyPr/>
                    <a:lstStyle/>
                    <a:p>
                      <a:pPr algn="ctr" rtl="1">
                        <a:lnSpc>
                          <a:spcPct val="115000"/>
                        </a:lnSpc>
                        <a:spcAft>
                          <a:spcPts val="1000"/>
                        </a:spcAft>
                        <a:tabLst>
                          <a:tab pos="3719830" algn="l"/>
                        </a:tabLst>
                      </a:pPr>
                      <a:r>
                        <a:rPr lang="en-US" sz="1300">
                          <a:effectLst/>
                        </a:rPr>
                        <a:t>2034</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3,026,881</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81%</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2,451,774</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39.48</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dirty="0">
                          <a:effectLst/>
                        </a:rPr>
                        <a:t>968,055</a:t>
                      </a:r>
                      <a:endParaRPr lang="en-US" sz="1000" dirty="0">
                        <a:effectLst/>
                        <a:latin typeface="Calibri"/>
                        <a:ea typeface="Calibri"/>
                        <a:cs typeface="Arial"/>
                      </a:endParaRPr>
                    </a:p>
                  </a:txBody>
                  <a:tcPr marL="84676" marR="84676" marT="9072" marB="0" anchor="ctr"/>
                </a:tc>
              </a:tr>
              <a:tr h="247980">
                <a:tc>
                  <a:txBody>
                    <a:bodyPr/>
                    <a:lstStyle/>
                    <a:p>
                      <a:pPr algn="ctr" rtl="1">
                        <a:lnSpc>
                          <a:spcPct val="115000"/>
                        </a:lnSpc>
                        <a:spcAft>
                          <a:spcPts val="1000"/>
                        </a:spcAft>
                        <a:tabLst>
                          <a:tab pos="3719830" algn="l"/>
                        </a:tabLst>
                      </a:pPr>
                      <a:r>
                        <a:rPr lang="en-US" sz="1300">
                          <a:effectLst/>
                        </a:rPr>
                        <a:t>2042</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3,784,026</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89%</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3,367,783</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47.48</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dirty="0">
                          <a:effectLst/>
                        </a:rPr>
                        <a:t>1,599,154</a:t>
                      </a:r>
                      <a:endParaRPr lang="en-US" sz="1000" dirty="0">
                        <a:effectLst/>
                        <a:latin typeface="Calibri"/>
                        <a:ea typeface="Calibri"/>
                        <a:cs typeface="Arial"/>
                      </a:endParaRPr>
                    </a:p>
                  </a:txBody>
                  <a:tcPr marL="84676" marR="84676" marT="9072" marB="0" anchor="ctr"/>
                </a:tc>
              </a:tr>
              <a:tr h="247980">
                <a:tc>
                  <a:txBody>
                    <a:bodyPr/>
                    <a:lstStyle/>
                    <a:p>
                      <a:pPr algn="ctr" rtl="1">
                        <a:lnSpc>
                          <a:spcPct val="115000"/>
                        </a:lnSpc>
                        <a:spcAft>
                          <a:spcPts val="1000"/>
                        </a:spcAft>
                        <a:tabLst>
                          <a:tab pos="3719830" algn="l"/>
                        </a:tabLst>
                      </a:pPr>
                      <a:r>
                        <a:rPr lang="en-US" sz="1300">
                          <a:effectLst/>
                        </a:rPr>
                        <a:t>2050</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4,730,562</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89%</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dirty="0">
                          <a:effectLst/>
                        </a:rPr>
                        <a:t>4,210,201</a:t>
                      </a:r>
                      <a:endParaRPr lang="en-US" sz="1000" dirty="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a:effectLst/>
                        </a:rPr>
                        <a:t>55.48</a:t>
                      </a:r>
                      <a:endParaRPr lang="en-US" sz="1000">
                        <a:effectLst/>
                        <a:latin typeface="Calibri"/>
                        <a:ea typeface="Calibri"/>
                        <a:cs typeface="Arial"/>
                      </a:endParaRPr>
                    </a:p>
                  </a:txBody>
                  <a:tcPr marL="84676" marR="84676" marT="9072" marB="0" anchor="ctr"/>
                </a:tc>
                <a:tc>
                  <a:txBody>
                    <a:bodyPr/>
                    <a:lstStyle/>
                    <a:p>
                      <a:pPr algn="ctr" rtl="1">
                        <a:lnSpc>
                          <a:spcPct val="115000"/>
                        </a:lnSpc>
                        <a:spcAft>
                          <a:spcPts val="1000"/>
                        </a:spcAft>
                        <a:tabLst>
                          <a:tab pos="3719830" algn="l"/>
                        </a:tabLst>
                      </a:pPr>
                      <a:r>
                        <a:rPr lang="en-US" sz="1300" dirty="0">
                          <a:effectLst/>
                        </a:rPr>
                        <a:t>2,335,982</a:t>
                      </a:r>
                      <a:endParaRPr lang="en-US" sz="1000" dirty="0">
                        <a:effectLst/>
                        <a:latin typeface="Calibri"/>
                        <a:ea typeface="Calibri"/>
                        <a:cs typeface="Arial"/>
                      </a:endParaRPr>
                    </a:p>
                  </a:txBody>
                  <a:tcPr marL="84676" marR="84676" marT="9072" marB="0" anchor="ctr"/>
                </a:tc>
              </a:tr>
            </a:tbl>
          </a:graphicData>
        </a:graphic>
      </p:graphicFrame>
      <p:pic>
        <p:nvPicPr>
          <p:cNvPr id="11"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7884641" y="1188019"/>
            <a:ext cx="3888432" cy="2232250"/>
          </a:xfrm>
          <a:prstGeom prst="rect">
            <a:avLst/>
          </a:prstGeom>
          <a:noFill/>
        </p:spPr>
      </p:pic>
      <p:graphicFrame>
        <p:nvGraphicFramePr>
          <p:cNvPr id="12" name="مخطط 11"/>
          <p:cNvGraphicFramePr/>
          <p:nvPr>
            <p:extLst>
              <p:ext uri="{D42A27DB-BD31-4B8C-83A1-F6EECF244321}">
                <p14:modId xmlns:p14="http://schemas.microsoft.com/office/powerpoint/2010/main" val="3746169470"/>
              </p:ext>
            </p:extLst>
          </p:nvPr>
        </p:nvGraphicFramePr>
        <p:xfrm>
          <a:off x="7884642" y="3708301"/>
          <a:ext cx="3888432" cy="22796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94375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جدول 3"/>
          <p:cNvGraphicFramePr>
            <a:graphicFrameLocks noGrp="1"/>
          </p:cNvGraphicFramePr>
          <p:nvPr>
            <p:extLst>
              <p:ext uri="{D42A27DB-BD31-4B8C-83A1-F6EECF244321}">
                <p14:modId xmlns:p14="http://schemas.microsoft.com/office/powerpoint/2010/main" val="988088352"/>
              </p:ext>
            </p:extLst>
          </p:nvPr>
        </p:nvGraphicFramePr>
        <p:xfrm>
          <a:off x="5220345" y="1265530"/>
          <a:ext cx="4889500" cy="1301750"/>
        </p:xfrm>
        <a:graphic>
          <a:graphicData uri="http://schemas.openxmlformats.org/drawingml/2006/table">
            <a:tbl>
              <a:tblPr firstRow="1" firstCol="1" bandRow="1">
                <a:tableStyleId>{5C22544A-7EE6-4342-B048-85BDC9FD1C3A}</a:tableStyleId>
              </a:tblPr>
              <a:tblGrid>
                <a:gridCol w="889000"/>
                <a:gridCol w="2082800"/>
                <a:gridCol w="1917700"/>
              </a:tblGrid>
              <a:tr h="260350">
                <a:tc>
                  <a:txBody>
                    <a:bodyPr/>
                    <a:lstStyle/>
                    <a:p>
                      <a:pPr algn="ctr" rtl="0" latinLnBrk="1">
                        <a:lnSpc>
                          <a:spcPct val="106000"/>
                        </a:lnSpc>
                        <a:spcAft>
                          <a:spcPts val="0"/>
                        </a:spcAft>
                      </a:pPr>
                      <a:r>
                        <a:rPr lang="en-US" sz="1600" kern="1200" dirty="0">
                          <a:effectLst/>
                        </a:rPr>
                        <a:t>Year</a:t>
                      </a:r>
                      <a:endParaRPr lang="en-US" sz="1100" dirty="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dirty="0">
                          <a:effectLst/>
                        </a:rPr>
                        <a:t>Total Tourists </a:t>
                      </a:r>
                      <a:endParaRPr lang="en-US" sz="1100" dirty="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By Air (87.5%)</a:t>
                      </a:r>
                      <a:endParaRPr lang="en-US" sz="1100">
                        <a:effectLst/>
                        <a:latin typeface="Calibri"/>
                        <a:ea typeface="Calibri"/>
                        <a:cs typeface="Arial"/>
                      </a:endParaRPr>
                    </a:p>
                  </a:txBody>
                  <a:tcPr marL="88900" marR="88900" marT="9525" marB="0" anchor="ctr"/>
                </a:tc>
              </a:tr>
              <a:tr h="260350">
                <a:tc>
                  <a:txBody>
                    <a:bodyPr/>
                    <a:lstStyle/>
                    <a:p>
                      <a:pPr algn="ctr" rtl="0" latinLnBrk="1">
                        <a:lnSpc>
                          <a:spcPct val="106000"/>
                        </a:lnSpc>
                        <a:spcAft>
                          <a:spcPts val="0"/>
                        </a:spcAft>
                      </a:pPr>
                      <a:r>
                        <a:rPr lang="en-US" sz="1600" kern="1200">
                          <a:effectLst/>
                        </a:rPr>
                        <a:t>2027</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2,967,020</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2,596,143</a:t>
                      </a:r>
                      <a:endParaRPr lang="en-US" sz="1100">
                        <a:effectLst/>
                        <a:latin typeface="Calibri"/>
                        <a:ea typeface="Calibri"/>
                        <a:cs typeface="Arial"/>
                      </a:endParaRPr>
                    </a:p>
                  </a:txBody>
                  <a:tcPr marL="88900" marR="88900" marT="9525" marB="0" anchor="ctr"/>
                </a:tc>
              </a:tr>
              <a:tr h="260350">
                <a:tc>
                  <a:txBody>
                    <a:bodyPr/>
                    <a:lstStyle/>
                    <a:p>
                      <a:pPr algn="ctr" rtl="0" latinLnBrk="1">
                        <a:lnSpc>
                          <a:spcPct val="106000"/>
                        </a:lnSpc>
                        <a:spcAft>
                          <a:spcPts val="0"/>
                        </a:spcAft>
                      </a:pPr>
                      <a:r>
                        <a:rPr lang="en-US" sz="1600" kern="1200">
                          <a:effectLst/>
                        </a:rPr>
                        <a:t>2034</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3,994,628</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3,495,300</a:t>
                      </a:r>
                      <a:endParaRPr lang="en-US" sz="1100">
                        <a:effectLst/>
                        <a:latin typeface="Calibri"/>
                        <a:ea typeface="Calibri"/>
                        <a:cs typeface="Arial"/>
                      </a:endParaRPr>
                    </a:p>
                  </a:txBody>
                  <a:tcPr marL="88900" marR="88900" marT="9525" marB="0" anchor="ctr"/>
                </a:tc>
              </a:tr>
              <a:tr h="260350">
                <a:tc>
                  <a:txBody>
                    <a:bodyPr/>
                    <a:lstStyle/>
                    <a:p>
                      <a:pPr algn="ctr" rtl="0" latinLnBrk="1">
                        <a:lnSpc>
                          <a:spcPct val="106000"/>
                        </a:lnSpc>
                        <a:spcAft>
                          <a:spcPts val="0"/>
                        </a:spcAft>
                      </a:pPr>
                      <a:r>
                        <a:rPr lang="en-US" sz="1600" kern="1200">
                          <a:effectLst/>
                        </a:rPr>
                        <a:t>2042</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5,611,552</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4,910,108</a:t>
                      </a:r>
                      <a:endParaRPr lang="en-US" sz="1100">
                        <a:effectLst/>
                        <a:latin typeface="Calibri"/>
                        <a:ea typeface="Calibri"/>
                        <a:cs typeface="Arial"/>
                      </a:endParaRPr>
                    </a:p>
                  </a:txBody>
                  <a:tcPr marL="88900" marR="88900" marT="9525" marB="0" anchor="ctr"/>
                </a:tc>
              </a:tr>
              <a:tr h="260350">
                <a:tc>
                  <a:txBody>
                    <a:bodyPr/>
                    <a:lstStyle/>
                    <a:p>
                      <a:pPr algn="ctr" rtl="0" latinLnBrk="1">
                        <a:lnSpc>
                          <a:spcPct val="106000"/>
                        </a:lnSpc>
                        <a:spcAft>
                          <a:spcPts val="0"/>
                        </a:spcAft>
                      </a:pPr>
                      <a:r>
                        <a:rPr lang="en-US" sz="1600" kern="1200">
                          <a:effectLst/>
                        </a:rPr>
                        <a:t>2050</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a:effectLst/>
                        </a:rPr>
                        <a:t>7,882,966</a:t>
                      </a:r>
                      <a:endParaRPr lang="en-US" sz="1100">
                        <a:effectLst/>
                        <a:latin typeface="Calibri"/>
                        <a:ea typeface="Calibri"/>
                        <a:cs typeface="Arial"/>
                      </a:endParaRPr>
                    </a:p>
                  </a:txBody>
                  <a:tcPr marL="88900" marR="88900" marT="9525" marB="0" anchor="ctr"/>
                </a:tc>
                <a:tc>
                  <a:txBody>
                    <a:bodyPr/>
                    <a:lstStyle/>
                    <a:p>
                      <a:pPr algn="ctr" rtl="0" latinLnBrk="1">
                        <a:lnSpc>
                          <a:spcPct val="106000"/>
                        </a:lnSpc>
                        <a:spcAft>
                          <a:spcPts val="0"/>
                        </a:spcAft>
                      </a:pPr>
                      <a:r>
                        <a:rPr lang="en-US" sz="1600" kern="1200" dirty="0">
                          <a:effectLst/>
                        </a:rPr>
                        <a:t>6,897,595</a:t>
                      </a:r>
                      <a:endParaRPr lang="en-US" sz="1100" dirty="0">
                        <a:effectLst/>
                        <a:latin typeface="Calibri"/>
                        <a:ea typeface="Calibri"/>
                        <a:cs typeface="Arial"/>
                      </a:endParaRPr>
                    </a:p>
                  </a:txBody>
                  <a:tcPr marL="88900" marR="88900" marT="9525" marB="0" anchor="ctr"/>
                </a:tc>
              </a:tr>
            </a:tbl>
          </a:graphicData>
        </a:graphic>
      </p:graphicFrame>
      <p:graphicFrame>
        <p:nvGraphicFramePr>
          <p:cNvPr id="5" name="جدول 4"/>
          <p:cNvGraphicFramePr>
            <a:graphicFrameLocks noGrp="1"/>
          </p:cNvGraphicFramePr>
          <p:nvPr>
            <p:extLst>
              <p:ext uri="{D42A27DB-BD31-4B8C-83A1-F6EECF244321}">
                <p14:modId xmlns:p14="http://schemas.microsoft.com/office/powerpoint/2010/main" val="440001628"/>
              </p:ext>
            </p:extLst>
          </p:nvPr>
        </p:nvGraphicFramePr>
        <p:xfrm>
          <a:off x="395809" y="3348261"/>
          <a:ext cx="10693400" cy="2287499"/>
        </p:xfrm>
        <a:graphic>
          <a:graphicData uri="http://schemas.openxmlformats.org/drawingml/2006/table">
            <a:tbl>
              <a:tblPr firstRow="1" firstCol="1" bandRow="1">
                <a:tableStyleId>{5C22544A-7EE6-4342-B048-85BDC9FD1C3A}</a:tableStyleId>
              </a:tblPr>
              <a:tblGrid>
                <a:gridCol w="1008132"/>
                <a:gridCol w="1224160"/>
                <a:gridCol w="1380181"/>
                <a:gridCol w="1248163"/>
                <a:gridCol w="1440189"/>
                <a:gridCol w="1560204"/>
                <a:gridCol w="1560204"/>
                <a:gridCol w="1272167"/>
              </a:tblGrid>
              <a:tr h="1274567">
                <a:tc>
                  <a:txBody>
                    <a:bodyPr/>
                    <a:lstStyle/>
                    <a:p>
                      <a:pPr algn="ctr" rtl="0" latinLnBrk="1">
                        <a:lnSpc>
                          <a:spcPct val="106000"/>
                        </a:lnSpc>
                        <a:spcAft>
                          <a:spcPts val="0"/>
                        </a:spcAft>
                      </a:pPr>
                      <a:r>
                        <a:rPr lang="en-US" sz="1500" kern="1200" dirty="0">
                          <a:effectLst/>
                        </a:rPr>
                        <a:t>Year</a:t>
                      </a:r>
                      <a:endParaRPr lang="en-US" sz="1000" dirty="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West Bank Passenger By Air</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Gaza </a:t>
                      </a:r>
                      <a:endParaRPr lang="en-US" sz="1000">
                        <a:effectLst/>
                      </a:endParaRPr>
                    </a:p>
                    <a:p>
                      <a:pPr algn="ctr" rtl="0" latinLnBrk="1">
                        <a:lnSpc>
                          <a:spcPct val="106000"/>
                        </a:lnSpc>
                        <a:spcAft>
                          <a:spcPts val="0"/>
                        </a:spcAft>
                      </a:pPr>
                      <a:r>
                        <a:rPr lang="en-US" sz="1500" kern="1200">
                          <a:effectLst/>
                        </a:rPr>
                        <a:t> Passenger By Air</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Tourists </a:t>
                      </a:r>
                      <a:endParaRPr lang="en-US" sz="1000">
                        <a:effectLst/>
                      </a:endParaRPr>
                    </a:p>
                    <a:p>
                      <a:pPr algn="ctr" rtl="0" latinLnBrk="1">
                        <a:lnSpc>
                          <a:spcPct val="106000"/>
                        </a:lnSpc>
                        <a:spcAft>
                          <a:spcPts val="0"/>
                        </a:spcAft>
                      </a:pPr>
                      <a:r>
                        <a:rPr lang="en-US" sz="1500" kern="1200">
                          <a:effectLst/>
                        </a:rPr>
                        <a:t> Passenger By Air</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West </a:t>
                      </a:r>
                      <a:endParaRPr lang="en-US" sz="1000">
                        <a:effectLst/>
                      </a:endParaRPr>
                    </a:p>
                    <a:p>
                      <a:pPr algn="ctr" rtl="0" latinLnBrk="1">
                        <a:lnSpc>
                          <a:spcPct val="106000"/>
                        </a:lnSpc>
                        <a:spcAft>
                          <a:spcPts val="0"/>
                        </a:spcAft>
                      </a:pPr>
                      <a:r>
                        <a:rPr lang="en-US" sz="1500" kern="1200">
                          <a:effectLst/>
                        </a:rPr>
                        <a:t>Passenger</a:t>
                      </a:r>
                      <a:endParaRPr lang="en-US" sz="1000">
                        <a:effectLst/>
                      </a:endParaRPr>
                    </a:p>
                    <a:p>
                      <a:pPr algn="ctr" rtl="0" latinLnBrk="1">
                        <a:lnSpc>
                          <a:spcPct val="106000"/>
                        </a:lnSpc>
                        <a:spcAft>
                          <a:spcPts val="0"/>
                        </a:spcAft>
                      </a:pPr>
                      <a:r>
                        <a:rPr lang="en-US" sz="1500" kern="1200">
                          <a:effectLst/>
                        </a:rPr>
                        <a:t> through </a:t>
                      </a:r>
                      <a:endParaRPr lang="en-US" sz="1000">
                        <a:effectLst/>
                      </a:endParaRPr>
                    </a:p>
                    <a:p>
                      <a:pPr algn="ctr" rtl="0" latinLnBrk="1">
                        <a:lnSpc>
                          <a:spcPct val="106000"/>
                        </a:lnSpc>
                        <a:spcAft>
                          <a:spcPts val="0"/>
                        </a:spcAft>
                      </a:pPr>
                      <a:r>
                        <a:rPr lang="en-US" sz="1500" kern="1200">
                          <a:effectLst/>
                        </a:rPr>
                        <a:t>Gaza Airport </a:t>
                      </a:r>
                      <a:endParaRPr lang="en-US" sz="1000">
                        <a:effectLst/>
                      </a:endParaRPr>
                    </a:p>
                    <a:p>
                      <a:pPr algn="ctr" rtl="0" latinLnBrk="1">
                        <a:lnSpc>
                          <a:spcPct val="106000"/>
                        </a:lnSpc>
                        <a:spcAft>
                          <a:spcPts val="0"/>
                        </a:spcAft>
                      </a:pPr>
                      <a:r>
                        <a:rPr lang="en-US" sz="1500" kern="1200">
                          <a:effectLst/>
                        </a:rPr>
                        <a:t>(5%)</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Gaza </a:t>
                      </a:r>
                      <a:endParaRPr lang="en-US" sz="1000">
                        <a:effectLst/>
                      </a:endParaRPr>
                    </a:p>
                    <a:p>
                      <a:pPr algn="ctr" rtl="0" latinLnBrk="1">
                        <a:lnSpc>
                          <a:spcPct val="106000"/>
                        </a:lnSpc>
                        <a:spcAft>
                          <a:spcPts val="0"/>
                        </a:spcAft>
                      </a:pPr>
                      <a:r>
                        <a:rPr lang="en-US" sz="1500" kern="1200">
                          <a:effectLst/>
                        </a:rPr>
                        <a:t>Passenger</a:t>
                      </a:r>
                      <a:endParaRPr lang="en-US" sz="1000">
                        <a:effectLst/>
                      </a:endParaRPr>
                    </a:p>
                    <a:p>
                      <a:pPr algn="ctr" rtl="0" latinLnBrk="1">
                        <a:lnSpc>
                          <a:spcPct val="106000"/>
                        </a:lnSpc>
                        <a:spcAft>
                          <a:spcPts val="0"/>
                        </a:spcAft>
                      </a:pPr>
                      <a:r>
                        <a:rPr lang="en-US" sz="1500" kern="1200">
                          <a:effectLst/>
                        </a:rPr>
                        <a:t> through Gaza Airport </a:t>
                      </a:r>
                      <a:endParaRPr lang="en-US" sz="1000">
                        <a:effectLst/>
                      </a:endParaRPr>
                    </a:p>
                    <a:p>
                      <a:pPr algn="ctr" rtl="0" latinLnBrk="1">
                        <a:lnSpc>
                          <a:spcPct val="106000"/>
                        </a:lnSpc>
                        <a:spcAft>
                          <a:spcPts val="0"/>
                        </a:spcAft>
                      </a:pPr>
                      <a:r>
                        <a:rPr lang="en-US" sz="1500" kern="1200">
                          <a:effectLst/>
                        </a:rPr>
                        <a:t>(90%)</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Tourists</a:t>
                      </a:r>
                      <a:endParaRPr lang="en-US" sz="1000">
                        <a:effectLst/>
                      </a:endParaRPr>
                    </a:p>
                    <a:p>
                      <a:pPr algn="ctr" rtl="0" latinLnBrk="1">
                        <a:lnSpc>
                          <a:spcPct val="106000"/>
                        </a:lnSpc>
                        <a:spcAft>
                          <a:spcPts val="0"/>
                        </a:spcAft>
                      </a:pPr>
                      <a:r>
                        <a:rPr lang="en-US" sz="1500" kern="1200">
                          <a:effectLst/>
                        </a:rPr>
                        <a:t> through Gaza Airport </a:t>
                      </a:r>
                      <a:endParaRPr lang="en-US" sz="1000">
                        <a:effectLst/>
                      </a:endParaRPr>
                    </a:p>
                    <a:p>
                      <a:pPr algn="ctr" rtl="0" latinLnBrk="1">
                        <a:lnSpc>
                          <a:spcPct val="106000"/>
                        </a:lnSpc>
                        <a:spcAft>
                          <a:spcPts val="0"/>
                        </a:spcAft>
                      </a:pPr>
                      <a:r>
                        <a:rPr lang="en-US" sz="1500" kern="1200">
                          <a:effectLst/>
                        </a:rPr>
                        <a:t>(50%)</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Total</a:t>
                      </a:r>
                      <a:endParaRPr lang="en-US" sz="1000">
                        <a:effectLst/>
                        <a:latin typeface="Calibri"/>
                        <a:ea typeface="Calibri"/>
                        <a:cs typeface="Arial"/>
                      </a:endParaRPr>
                    </a:p>
                  </a:txBody>
                  <a:tcPr marL="84011" marR="84011" marT="9001" marB="0" anchor="ctr"/>
                </a:tc>
              </a:tr>
              <a:tr h="253233">
                <a:tc>
                  <a:txBody>
                    <a:bodyPr/>
                    <a:lstStyle/>
                    <a:p>
                      <a:pPr algn="ctr" rtl="0" latinLnBrk="1">
                        <a:lnSpc>
                          <a:spcPct val="106000"/>
                        </a:lnSpc>
                        <a:spcAft>
                          <a:spcPts val="0"/>
                        </a:spcAft>
                      </a:pPr>
                      <a:r>
                        <a:rPr lang="en-US" sz="1500" kern="1200">
                          <a:effectLst/>
                        </a:rPr>
                        <a:t>2027</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665,481</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469,519</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2,596,143</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33,274</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422,567</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1,298,072</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dirty="0">
                          <a:effectLst/>
                        </a:rPr>
                        <a:t>1,753,913</a:t>
                      </a:r>
                      <a:endParaRPr lang="en-US" sz="1000" dirty="0">
                        <a:effectLst/>
                        <a:latin typeface="Calibri"/>
                        <a:ea typeface="Calibri"/>
                        <a:cs typeface="Arial"/>
                      </a:endParaRPr>
                    </a:p>
                  </a:txBody>
                  <a:tcPr marL="84011" marR="84011" marT="9001" marB="0" anchor="ctr"/>
                </a:tc>
              </a:tr>
              <a:tr h="253233">
                <a:tc>
                  <a:txBody>
                    <a:bodyPr/>
                    <a:lstStyle/>
                    <a:p>
                      <a:pPr algn="ctr" rtl="0" latinLnBrk="1">
                        <a:lnSpc>
                          <a:spcPct val="106000"/>
                        </a:lnSpc>
                        <a:spcAft>
                          <a:spcPts val="0"/>
                        </a:spcAft>
                      </a:pPr>
                      <a:r>
                        <a:rPr lang="en-US" sz="1500" kern="1200">
                          <a:effectLst/>
                        </a:rPr>
                        <a:t>2034</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1,304,446</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968,055</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3,495,300</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65,222</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871,250</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1,747,650</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2,684,122</a:t>
                      </a:r>
                      <a:endParaRPr lang="en-US" sz="1000">
                        <a:effectLst/>
                        <a:latin typeface="Calibri"/>
                        <a:ea typeface="Calibri"/>
                        <a:cs typeface="Arial"/>
                      </a:endParaRPr>
                    </a:p>
                  </a:txBody>
                  <a:tcPr marL="84011" marR="84011" marT="9001" marB="0" anchor="ctr"/>
                </a:tc>
              </a:tr>
              <a:tr h="253233">
                <a:tc>
                  <a:txBody>
                    <a:bodyPr/>
                    <a:lstStyle/>
                    <a:p>
                      <a:pPr algn="ctr" rtl="0" latinLnBrk="1">
                        <a:lnSpc>
                          <a:spcPct val="106000"/>
                        </a:lnSpc>
                        <a:spcAft>
                          <a:spcPts val="0"/>
                        </a:spcAft>
                      </a:pPr>
                      <a:r>
                        <a:rPr lang="en-US" sz="1500" kern="1200">
                          <a:effectLst/>
                        </a:rPr>
                        <a:t>2042</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2,033,869</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1,599,154</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4,910,108</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101,693</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1,439,239</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2,455,054</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3,995,986</a:t>
                      </a:r>
                      <a:endParaRPr lang="en-US" sz="1000">
                        <a:effectLst/>
                        <a:latin typeface="Calibri"/>
                        <a:ea typeface="Calibri"/>
                        <a:cs typeface="Arial"/>
                      </a:endParaRPr>
                    </a:p>
                  </a:txBody>
                  <a:tcPr marL="84011" marR="84011" marT="9001" marB="0" anchor="ctr"/>
                </a:tc>
              </a:tr>
              <a:tr h="253233">
                <a:tc>
                  <a:txBody>
                    <a:bodyPr/>
                    <a:lstStyle/>
                    <a:p>
                      <a:pPr algn="ctr" rtl="0" latinLnBrk="1">
                        <a:lnSpc>
                          <a:spcPct val="106000"/>
                        </a:lnSpc>
                        <a:spcAft>
                          <a:spcPts val="0"/>
                        </a:spcAft>
                      </a:pPr>
                      <a:r>
                        <a:rPr lang="en-US" sz="1500" kern="1200">
                          <a:effectLst/>
                        </a:rPr>
                        <a:t>2050</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2,804,202</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2,335,982</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6,897,595</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140,210</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2,102,384</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a:effectLst/>
                        </a:rPr>
                        <a:t>3,448,798</a:t>
                      </a:r>
                      <a:endParaRPr lang="en-US" sz="1000">
                        <a:effectLst/>
                        <a:latin typeface="Calibri"/>
                        <a:ea typeface="Calibri"/>
                        <a:cs typeface="Arial"/>
                      </a:endParaRPr>
                    </a:p>
                  </a:txBody>
                  <a:tcPr marL="84011" marR="84011" marT="9001" marB="0" anchor="ctr"/>
                </a:tc>
                <a:tc>
                  <a:txBody>
                    <a:bodyPr/>
                    <a:lstStyle/>
                    <a:p>
                      <a:pPr algn="ctr" rtl="0" latinLnBrk="1">
                        <a:lnSpc>
                          <a:spcPct val="106000"/>
                        </a:lnSpc>
                        <a:spcAft>
                          <a:spcPts val="0"/>
                        </a:spcAft>
                      </a:pPr>
                      <a:r>
                        <a:rPr lang="en-US" sz="1500" kern="1200" dirty="0">
                          <a:effectLst/>
                        </a:rPr>
                        <a:t>5,691,391</a:t>
                      </a:r>
                      <a:endParaRPr lang="en-US" sz="1000" dirty="0">
                        <a:effectLst/>
                        <a:latin typeface="Calibri"/>
                        <a:ea typeface="Calibri"/>
                        <a:cs typeface="Arial"/>
                      </a:endParaRPr>
                    </a:p>
                  </a:txBody>
                  <a:tcPr marL="84011" marR="84011" marT="9001" marB="0" anchor="ctr"/>
                </a:tc>
              </a:tr>
            </a:tbl>
          </a:graphicData>
        </a:graphic>
      </p:graphicFrame>
      <p:sp>
        <p:nvSpPr>
          <p:cNvPr id="6" name="مستطيل 5"/>
          <p:cNvSpPr/>
          <p:nvPr/>
        </p:nvSpPr>
        <p:spPr>
          <a:xfrm>
            <a:off x="899865" y="1265530"/>
            <a:ext cx="3531576" cy="1228943"/>
          </a:xfrm>
          <a:prstGeom prst="rect">
            <a:avLst/>
          </a:prstGeom>
        </p:spPr>
        <p:style>
          <a:lnRef idx="2">
            <a:schemeClr val="accent5"/>
          </a:lnRef>
          <a:fillRef idx="1">
            <a:schemeClr val="lt1"/>
          </a:fillRef>
          <a:effectRef idx="0">
            <a:schemeClr val="accent5"/>
          </a:effectRef>
          <a:fontRef idx="minor">
            <a:schemeClr val="dk1"/>
          </a:fontRef>
        </p:style>
        <p:txBody>
          <a:bodyPr wrap="square" lIns="119779" tIns="59889" rIns="119779" bIns="59889">
            <a:spAutoFit/>
          </a:bodyPr>
          <a:lstStyle/>
          <a:p>
            <a:r>
              <a:rPr lang="en-US" b="1" dirty="0"/>
              <a:t>5% of the West Bank</a:t>
            </a:r>
          </a:p>
          <a:p>
            <a:r>
              <a:rPr lang="en-US" b="1" dirty="0"/>
              <a:t>90% of the Gaza Strip</a:t>
            </a:r>
          </a:p>
          <a:p>
            <a:r>
              <a:rPr lang="en-US" b="1" dirty="0"/>
              <a:t>50% of foreign tourists</a:t>
            </a:r>
          </a:p>
        </p:txBody>
      </p:sp>
    </p:spTree>
    <p:extLst>
      <p:ext uri="{BB962C8B-B14F-4D97-AF65-F5344CB8AC3E}">
        <p14:creationId xmlns:p14="http://schemas.microsoft.com/office/powerpoint/2010/main" val="852070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4911265" y="939271"/>
            <a:ext cx="2015071" cy="751890"/>
          </a:xfrm>
          <a:prstGeom prst="rect">
            <a:avLst/>
          </a:prstGeom>
          <a:noFill/>
          <a:ln w="9525">
            <a:noFill/>
            <a:miter lim="800000"/>
            <a:headEnd/>
            <a:tailEnd/>
          </a:ln>
          <a:effectLst/>
        </p:spPr>
        <p:txBody>
          <a:bodyPr vert="horz" wrap="square" lIns="119779" tIns="59889" rIns="119779" bIns="59889" numCol="1" anchor="t" anchorCtr="0" compatLnSpc="1">
            <a:prstTxWarp prst="textNoShape">
              <a:avLst/>
            </a:prstTxWarp>
            <a:spAutoFit/>
          </a:bodyPr>
          <a:lstStyle/>
          <a:p>
            <a:pPr algn="ctr" fontAlgn="base">
              <a:spcBef>
                <a:spcPct val="0"/>
              </a:spcBef>
              <a:spcAft>
                <a:spcPct val="0"/>
              </a:spcAft>
            </a:pPr>
            <a:r>
              <a:rPr kumimoji="1" lang="en-US" altLang="ko-KR" sz="4100" b="1" dirty="0">
                <a:solidFill>
                  <a:srgbClr val="90BFF8"/>
                </a:solidFill>
                <a:latin typeface="+mj-lt"/>
                <a:ea typeface="맑은 고딕" panose="020B0503020000020004" pitchFamily="50" charset="-127"/>
                <a:cs typeface="굴림" pitchFamily="50" charset="-127"/>
              </a:rPr>
              <a:t>02</a:t>
            </a:r>
            <a:endParaRPr kumimoji="1" lang="ko-KR" altLang="ko-KR" sz="4100" b="1" dirty="0">
              <a:solidFill>
                <a:srgbClr val="90BFF8"/>
              </a:solidFill>
              <a:latin typeface="+mj-lt"/>
              <a:ea typeface="맑은 고딕" panose="020B0503020000020004" pitchFamily="50" charset="-127"/>
              <a:cs typeface="굴림" pitchFamily="50" charset="-127"/>
            </a:endParaRPr>
          </a:p>
        </p:txBody>
      </p:sp>
      <p:sp>
        <p:nvSpPr>
          <p:cNvPr id="4" name="مستطيل 3"/>
          <p:cNvSpPr/>
          <p:nvPr/>
        </p:nvSpPr>
        <p:spPr>
          <a:xfrm>
            <a:off x="2498774" y="1551182"/>
            <a:ext cx="8064552" cy="598001"/>
          </a:xfrm>
          <a:prstGeom prst="rect">
            <a:avLst/>
          </a:prstGeom>
        </p:spPr>
        <p:txBody>
          <a:bodyPr wrap="none" lIns="119779" tIns="59889" rIns="119779" bIns="59889">
            <a:spAutoFit/>
          </a:bodyPr>
          <a:lstStyle/>
          <a:p>
            <a:r>
              <a:rPr lang="en-US" sz="3100" dirty="0">
                <a:latin typeface="Cooper Black" pitchFamily="18" charset="0"/>
              </a:rPr>
              <a:t>GEOMETRIC DESIGN OF THE AIRFIEL</a:t>
            </a:r>
            <a:endParaRPr lang="ar-SA" sz="3100" b="1" dirty="0">
              <a:latin typeface="Cooper Black" pitchFamily="18" charset="0"/>
            </a:endParaRPr>
          </a:p>
        </p:txBody>
      </p:sp>
    </p:spTree>
    <p:extLst>
      <p:ext uri="{BB962C8B-B14F-4D97-AF65-F5344CB8AC3E}">
        <p14:creationId xmlns:p14="http://schemas.microsoft.com/office/powerpoint/2010/main" val="3637379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21"/>
          <p:cNvGraphicFramePr/>
          <p:nvPr>
            <p:extLst>
              <p:ext uri="{D42A27DB-BD31-4B8C-83A1-F6EECF244321}">
                <p14:modId xmlns:p14="http://schemas.microsoft.com/office/powerpoint/2010/main" val="2534214461"/>
              </p:ext>
            </p:extLst>
          </p:nvPr>
        </p:nvGraphicFramePr>
        <p:xfrm>
          <a:off x="594043" y="1197096"/>
          <a:ext cx="10652986" cy="3438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7628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607484" y="1624655"/>
            <a:ext cx="10198083" cy="490280"/>
          </a:xfrm>
          <a:prstGeom prst="rect">
            <a:avLst/>
          </a:prstGeom>
          <a:noFill/>
        </p:spPr>
        <p:txBody>
          <a:bodyPr wrap="square" lIns="119779" tIns="59889" rIns="119779" bIns="59889" rtlCol="1">
            <a:spAutoFit/>
          </a:bodyPr>
          <a:lstStyle/>
          <a:p>
            <a:endParaRPr lang="ar-SA" dirty="0"/>
          </a:p>
        </p:txBody>
      </p:sp>
      <p:sp>
        <p:nvSpPr>
          <p:cNvPr id="11" name="عنوان 1"/>
          <p:cNvSpPr txBox="1">
            <a:spLocks/>
          </p:cNvSpPr>
          <p:nvPr/>
        </p:nvSpPr>
        <p:spPr>
          <a:xfrm>
            <a:off x="981724" y="86735"/>
            <a:ext cx="9917402" cy="794879"/>
          </a:xfrm>
          <a:prstGeom prst="rect">
            <a:avLst/>
          </a:prstGeom>
        </p:spPr>
        <p:txBody>
          <a:bodyPr vert="horz" lIns="119779" tIns="59889" rIns="119779" bIns="59889" rtlCol="0" anchor="ctr">
            <a:normAutofit/>
          </a:bodyPr>
          <a:lstStyle>
            <a:lvl1pPr algn="l" defTabSz="914400" rtl="0" eaLnBrk="1" latinLnBrk="1" hangingPunct="1">
              <a:spcBef>
                <a:spcPct val="0"/>
              </a:spcBef>
              <a:buNone/>
              <a:defRPr lang="ko-KR" altLang="en-US" sz="2500" b="1" kern="1200" baseline="0" dirty="0">
                <a:solidFill>
                  <a:schemeClr val="bg1"/>
                </a:solidFill>
                <a:effectLst/>
                <a:latin typeface="+mj-lt"/>
                <a:ea typeface="맑은 고딕" panose="020B0503020000020004" pitchFamily="50" charset="-127"/>
                <a:cs typeface="+mj-cs"/>
              </a:defRPr>
            </a:lvl1pPr>
          </a:lstStyle>
          <a:p>
            <a:r>
              <a:rPr lang="en-US" dirty="0" smtClean="0"/>
              <a:t>Runway Length </a:t>
            </a:r>
            <a:endParaRPr lang="ar-SA" dirty="0"/>
          </a:p>
        </p:txBody>
      </p:sp>
      <p:sp>
        <p:nvSpPr>
          <p:cNvPr id="14" name="مستطيل 13"/>
          <p:cNvSpPr/>
          <p:nvPr/>
        </p:nvSpPr>
        <p:spPr>
          <a:xfrm>
            <a:off x="1691953" y="5868541"/>
            <a:ext cx="3087493" cy="521057"/>
          </a:xfrm>
          <a:prstGeom prst="rect">
            <a:avLst/>
          </a:prstGeom>
        </p:spPr>
        <p:style>
          <a:lnRef idx="1">
            <a:schemeClr val="accent3"/>
          </a:lnRef>
          <a:fillRef idx="2">
            <a:schemeClr val="accent3"/>
          </a:fillRef>
          <a:effectRef idx="1">
            <a:schemeClr val="accent3"/>
          </a:effectRef>
          <a:fontRef idx="minor">
            <a:schemeClr val="dk1"/>
          </a:fontRef>
        </p:style>
        <p:txBody>
          <a:bodyPr wrap="square" lIns="119779" tIns="59889" rIns="119779" bIns="59889">
            <a:spAutoFit/>
          </a:bodyPr>
          <a:lstStyle/>
          <a:p>
            <a:r>
              <a:rPr lang="en-US" sz="2600" b="1" dirty="0">
                <a:latin typeface="+mj-lt"/>
              </a:rPr>
              <a:t>10080 </a:t>
            </a:r>
            <a:r>
              <a:rPr lang="en-US" sz="2600" b="1" dirty="0">
                <a:latin typeface="+mj-lt"/>
              </a:rPr>
              <a:t>feet (</a:t>
            </a:r>
            <a:r>
              <a:rPr lang="en-US" sz="2600" b="1" dirty="0">
                <a:latin typeface="+mj-lt"/>
              </a:rPr>
              <a:t>3072 </a:t>
            </a:r>
            <a:r>
              <a:rPr lang="en-US" sz="2600" b="1" dirty="0">
                <a:latin typeface="+mj-lt"/>
              </a:rPr>
              <a:t>m) </a:t>
            </a:r>
            <a:endParaRPr lang="ar-SA" sz="2600" b="1" dirty="0">
              <a:latin typeface="+mj-lt"/>
            </a:endParaRPr>
          </a:p>
        </p:txBody>
      </p:sp>
      <p:pic>
        <p:nvPicPr>
          <p:cNvPr id="15" name="صورة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793" y="978234"/>
            <a:ext cx="5688632" cy="4668602"/>
          </a:xfrm>
          <a:prstGeom prst="rect">
            <a:avLst/>
          </a:prstGeom>
        </p:spPr>
      </p:pic>
      <p:pic>
        <p:nvPicPr>
          <p:cNvPr id="16" name="صورة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457" y="881614"/>
            <a:ext cx="5328593" cy="4765222"/>
          </a:xfrm>
          <a:prstGeom prst="rect">
            <a:avLst/>
          </a:prstGeom>
        </p:spPr>
      </p:pic>
    </p:spTree>
    <p:extLst>
      <p:ext uri="{BB962C8B-B14F-4D97-AF65-F5344CB8AC3E}">
        <p14:creationId xmlns:p14="http://schemas.microsoft.com/office/powerpoint/2010/main" val="3332161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7122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54241" y="331810"/>
            <a:ext cx="3524823" cy="490280"/>
          </a:xfrm>
          <a:prstGeom prst="rect">
            <a:avLst/>
          </a:prstGeom>
        </p:spPr>
        <p:txBody>
          <a:bodyPr wrap="square" lIns="119779" tIns="59889" rIns="119779" bIns="59889">
            <a:spAutoFit/>
          </a:bodyPr>
          <a:lstStyle/>
          <a:p>
            <a:r>
              <a:rPr lang="en-US" altLang="en-US" dirty="0"/>
              <a:t>Runway Dimensions </a:t>
            </a:r>
            <a:endParaRPr lang="ar-SA" dirty="0"/>
          </a:p>
        </p:txBody>
      </p:sp>
      <p:pic>
        <p:nvPicPr>
          <p:cNvPr id="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725" y="978232"/>
            <a:ext cx="5354634" cy="5472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جدول 2"/>
          <p:cNvGraphicFramePr>
            <a:graphicFrameLocks noGrp="1"/>
          </p:cNvGraphicFramePr>
          <p:nvPr>
            <p:extLst>
              <p:ext uri="{D42A27DB-BD31-4B8C-83A1-F6EECF244321}">
                <p14:modId xmlns:p14="http://schemas.microsoft.com/office/powerpoint/2010/main" val="1161128085"/>
              </p:ext>
            </p:extLst>
          </p:nvPr>
        </p:nvGraphicFramePr>
        <p:xfrm>
          <a:off x="6969592" y="1337355"/>
          <a:ext cx="3937183" cy="4596779"/>
        </p:xfrm>
        <a:graphic>
          <a:graphicData uri="http://schemas.openxmlformats.org/drawingml/2006/table">
            <a:tbl>
              <a:tblPr firstRow="1" firstCol="1" bandRow="1">
                <a:tableStyleId>{5C22544A-7EE6-4342-B048-85BDC9FD1C3A}</a:tableStyleId>
              </a:tblPr>
              <a:tblGrid>
                <a:gridCol w="2237560"/>
                <a:gridCol w="1699623"/>
              </a:tblGrid>
              <a:tr h="383065">
                <a:tc>
                  <a:txBody>
                    <a:bodyPr/>
                    <a:lstStyle/>
                    <a:p>
                      <a:pPr algn="ctr">
                        <a:lnSpc>
                          <a:spcPct val="107000"/>
                        </a:lnSpc>
                        <a:spcAft>
                          <a:spcPts val="0"/>
                        </a:spcAft>
                      </a:pPr>
                      <a:r>
                        <a:rPr lang="en-US" sz="1300" dirty="0">
                          <a:effectLst/>
                        </a:rPr>
                        <a:t>Length,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a:effectLst/>
                        </a:rPr>
                        <a:t>3080 (10073)</a:t>
                      </a:r>
                      <a:endParaRPr lang="en-US" sz="1300">
                        <a:solidFill>
                          <a:srgbClr val="000000"/>
                        </a:solidFill>
                        <a:effectLst/>
                        <a:latin typeface="Calibri"/>
                        <a:ea typeface="Calibri"/>
                        <a:cs typeface="Arial"/>
                      </a:endParaRPr>
                    </a:p>
                  </a:txBody>
                  <a:tcPr marL="89106" marR="89106" marT="0" marB="0" anchor="ctr"/>
                </a:tc>
              </a:tr>
              <a:tr h="295507">
                <a:tc>
                  <a:txBody>
                    <a:bodyPr/>
                    <a:lstStyle/>
                    <a:p>
                      <a:pPr algn="ctr">
                        <a:lnSpc>
                          <a:spcPct val="107000"/>
                        </a:lnSpc>
                        <a:spcAft>
                          <a:spcPts val="0"/>
                        </a:spcAft>
                      </a:pPr>
                      <a:r>
                        <a:rPr lang="en-US" sz="1300">
                          <a:effectLst/>
                        </a:rPr>
                        <a:t>Direction </a:t>
                      </a:r>
                      <a:endParaRPr lang="en-US" sz="130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dirty="0">
                          <a:effectLst/>
                        </a:rPr>
                        <a:t> 1/19</a:t>
                      </a:r>
                      <a:endParaRPr lang="en-US" sz="1300" dirty="0">
                        <a:solidFill>
                          <a:srgbClr val="000000"/>
                        </a:solidFill>
                        <a:effectLst/>
                        <a:latin typeface="Calibri"/>
                        <a:ea typeface="Calibri"/>
                        <a:cs typeface="Arial"/>
                      </a:endParaRPr>
                    </a:p>
                  </a:txBody>
                  <a:tcPr marL="89106" marR="89106" marT="0" marB="0" anchor="ctr"/>
                </a:tc>
              </a:tr>
              <a:tr h="459677">
                <a:tc>
                  <a:txBody>
                    <a:bodyPr/>
                    <a:lstStyle/>
                    <a:p>
                      <a:pPr algn="ctr">
                        <a:lnSpc>
                          <a:spcPct val="107000"/>
                        </a:lnSpc>
                        <a:spcAft>
                          <a:spcPts val="0"/>
                        </a:spcAft>
                      </a:pPr>
                      <a:r>
                        <a:rPr lang="en-US" sz="1300" dirty="0">
                          <a:effectLst/>
                        </a:rPr>
                        <a:t>Runway width,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dirty="0">
                          <a:effectLst/>
                        </a:rPr>
                        <a:t>45.72 (150)</a:t>
                      </a:r>
                      <a:endParaRPr lang="en-US" sz="1300" dirty="0">
                        <a:solidFill>
                          <a:srgbClr val="000000"/>
                        </a:solidFill>
                        <a:effectLst/>
                        <a:latin typeface="Calibri"/>
                        <a:ea typeface="Calibri"/>
                        <a:cs typeface="Arial"/>
                      </a:endParaRPr>
                    </a:p>
                  </a:txBody>
                  <a:tcPr marL="89106" marR="89106" marT="0" marB="0" anchor="ctr"/>
                </a:tc>
              </a:tr>
              <a:tr h="492512">
                <a:tc>
                  <a:txBody>
                    <a:bodyPr/>
                    <a:lstStyle/>
                    <a:p>
                      <a:pPr algn="ctr">
                        <a:lnSpc>
                          <a:spcPct val="107000"/>
                        </a:lnSpc>
                        <a:spcAft>
                          <a:spcPts val="0"/>
                        </a:spcAft>
                      </a:pPr>
                      <a:r>
                        <a:rPr lang="en-US" sz="1300" dirty="0">
                          <a:effectLst/>
                        </a:rPr>
                        <a:t>Shoulder Width,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a:effectLst/>
                        </a:rPr>
                        <a:t>25 (7.62)</a:t>
                      </a:r>
                      <a:endParaRPr lang="en-US" sz="1300">
                        <a:solidFill>
                          <a:srgbClr val="000000"/>
                        </a:solidFill>
                        <a:effectLst/>
                        <a:latin typeface="Calibri"/>
                        <a:ea typeface="Calibri"/>
                        <a:cs typeface="Arial"/>
                      </a:endParaRPr>
                    </a:p>
                  </a:txBody>
                  <a:tcPr marL="89106" marR="89106" marT="0" marB="0" anchor="ctr"/>
                </a:tc>
              </a:tr>
              <a:tr h="503458">
                <a:tc>
                  <a:txBody>
                    <a:bodyPr/>
                    <a:lstStyle/>
                    <a:p>
                      <a:pPr algn="ctr">
                        <a:lnSpc>
                          <a:spcPct val="107000"/>
                        </a:lnSpc>
                        <a:spcAft>
                          <a:spcPts val="0"/>
                        </a:spcAft>
                      </a:pPr>
                      <a:r>
                        <a:rPr lang="en-US" sz="1300" dirty="0">
                          <a:effectLst/>
                        </a:rPr>
                        <a:t>Blast Pad Length,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a:effectLst/>
                        </a:rPr>
                        <a:t>60.96 (200)</a:t>
                      </a:r>
                      <a:endParaRPr lang="en-US" sz="1300">
                        <a:solidFill>
                          <a:srgbClr val="000000"/>
                        </a:solidFill>
                        <a:effectLst/>
                        <a:latin typeface="Calibri"/>
                        <a:ea typeface="Calibri"/>
                        <a:cs typeface="Arial"/>
                      </a:endParaRPr>
                    </a:p>
                  </a:txBody>
                  <a:tcPr marL="89106" marR="89106" marT="0" marB="0" anchor="ctr"/>
                </a:tc>
              </a:tr>
              <a:tr h="437789">
                <a:tc>
                  <a:txBody>
                    <a:bodyPr/>
                    <a:lstStyle/>
                    <a:p>
                      <a:pPr algn="ctr">
                        <a:lnSpc>
                          <a:spcPct val="107000"/>
                        </a:lnSpc>
                        <a:spcAft>
                          <a:spcPts val="0"/>
                        </a:spcAft>
                      </a:pPr>
                      <a:r>
                        <a:rPr lang="en-US" sz="1300" dirty="0">
                          <a:effectLst/>
                        </a:rPr>
                        <a:t>Blast Pad Width,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dirty="0">
                          <a:effectLst/>
                        </a:rPr>
                        <a:t>60.96 (200)</a:t>
                      </a:r>
                      <a:endParaRPr lang="en-US" sz="1300" dirty="0">
                        <a:solidFill>
                          <a:srgbClr val="000000"/>
                        </a:solidFill>
                        <a:effectLst/>
                        <a:latin typeface="Calibri"/>
                        <a:ea typeface="Calibri"/>
                        <a:cs typeface="Arial"/>
                      </a:endParaRPr>
                    </a:p>
                  </a:txBody>
                  <a:tcPr marL="89106" marR="89106" marT="0" marB="0" anchor="ctr"/>
                </a:tc>
              </a:tr>
              <a:tr h="372120">
                <a:tc>
                  <a:txBody>
                    <a:bodyPr/>
                    <a:lstStyle/>
                    <a:p>
                      <a:pPr algn="ctr">
                        <a:lnSpc>
                          <a:spcPct val="107000"/>
                        </a:lnSpc>
                        <a:spcAft>
                          <a:spcPts val="0"/>
                        </a:spcAft>
                      </a:pPr>
                      <a:r>
                        <a:rPr lang="en-US" sz="1300" dirty="0">
                          <a:effectLst/>
                        </a:rPr>
                        <a:t>RSA Length,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a:effectLst/>
                        </a:rPr>
                        <a:t>304.8 (1000)</a:t>
                      </a:r>
                      <a:endParaRPr lang="en-US" sz="1300">
                        <a:solidFill>
                          <a:srgbClr val="000000"/>
                        </a:solidFill>
                        <a:effectLst/>
                        <a:latin typeface="Calibri"/>
                        <a:ea typeface="Calibri"/>
                        <a:cs typeface="Arial"/>
                      </a:endParaRPr>
                    </a:p>
                  </a:txBody>
                  <a:tcPr marL="89106" marR="89106" marT="0" marB="0" anchor="ctr"/>
                </a:tc>
              </a:tr>
              <a:tr h="404954">
                <a:tc>
                  <a:txBody>
                    <a:bodyPr/>
                    <a:lstStyle/>
                    <a:p>
                      <a:pPr algn="ctr">
                        <a:lnSpc>
                          <a:spcPct val="107000"/>
                        </a:lnSpc>
                        <a:spcAft>
                          <a:spcPts val="0"/>
                        </a:spcAft>
                      </a:pPr>
                      <a:r>
                        <a:rPr lang="en-US" sz="1300" dirty="0">
                          <a:effectLst/>
                        </a:rPr>
                        <a:t>RSA Width,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a:effectLst/>
                        </a:rPr>
                        <a:t>152.4 (500)</a:t>
                      </a:r>
                      <a:endParaRPr lang="en-US" sz="1300">
                        <a:solidFill>
                          <a:srgbClr val="000000"/>
                        </a:solidFill>
                        <a:effectLst/>
                        <a:latin typeface="Calibri"/>
                        <a:ea typeface="Calibri"/>
                        <a:cs typeface="Arial"/>
                      </a:endParaRPr>
                    </a:p>
                  </a:txBody>
                  <a:tcPr marL="89106" marR="89106" marT="0" marB="0" anchor="ctr"/>
                </a:tc>
              </a:tr>
              <a:tr h="404954">
                <a:tc>
                  <a:txBody>
                    <a:bodyPr/>
                    <a:lstStyle/>
                    <a:p>
                      <a:pPr algn="ctr">
                        <a:lnSpc>
                          <a:spcPct val="107000"/>
                        </a:lnSpc>
                        <a:spcAft>
                          <a:spcPts val="0"/>
                        </a:spcAft>
                      </a:pPr>
                      <a:r>
                        <a:rPr lang="en-US" sz="1300" dirty="0">
                          <a:effectLst/>
                        </a:rPr>
                        <a:t>OFA Length,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a:effectLst/>
                        </a:rPr>
                        <a:t>304.8 (1000)</a:t>
                      </a:r>
                      <a:endParaRPr lang="en-US" sz="1300">
                        <a:solidFill>
                          <a:srgbClr val="000000"/>
                        </a:solidFill>
                        <a:effectLst/>
                        <a:latin typeface="Calibri"/>
                        <a:ea typeface="Calibri"/>
                        <a:cs typeface="Arial"/>
                      </a:endParaRPr>
                    </a:p>
                  </a:txBody>
                  <a:tcPr marL="89106" marR="89106" marT="0" marB="0" anchor="ctr"/>
                </a:tc>
              </a:tr>
              <a:tr h="404954">
                <a:tc>
                  <a:txBody>
                    <a:bodyPr/>
                    <a:lstStyle/>
                    <a:p>
                      <a:pPr algn="ctr">
                        <a:lnSpc>
                          <a:spcPct val="107000"/>
                        </a:lnSpc>
                        <a:spcAft>
                          <a:spcPts val="0"/>
                        </a:spcAft>
                      </a:pPr>
                      <a:r>
                        <a:rPr lang="en-US" sz="1300" dirty="0">
                          <a:effectLst/>
                        </a:rPr>
                        <a:t>OFA Width, m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a:effectLst/>
                        </a:rPr>
                        <a:t>243.84 (800)</a:t>
                      </a:r>
                      <a:endParaRPr lang="en-US" sz="1300">
                        <a:solidFill>
                          <a:srgbClr val="000000"/>
                        </a:solidFill>
                        <a:effectLst/>
                        <a:latin typeface="Calibri"/>
                        <a:ea typeface="Calibri"/>
                        <a:cs typeface="Arial"/>
                      </a:endParaRPr>
                    </a:p>
                  </a:txBody>
                  <a:tcPr marL="89106" marR="89106" marT="0" marB="0" anchor="ctr"/>
                </a:tc>
              </a:tr>
              <a:tr h="437789">
                <a:tc>
                  <a:txBody>
                    <a:bodyPr/>
                    <a:lstStyle/>
                    <a:p>
                      <a:pPr algn="ctr">
                        <a:lnSpc>
                          <a:spcPct val="107000"/>
                        </a:lnSpc>
                        <a:spcAft>
                          <a:spcPts val="0"/>
                        </a:spcAft>
                      </a:pPr>
                      <a:r>
                        <a:rPr lang="en-US" sz="1300" dirty="0">
                          <a:effectLst/>
                        </a:rPr>
                        <a:t>Runway Surface (ft)</a:t>
                      </a:r>
                      <a:endParaRPr lang="en-US" sz="1300" dirty="0">
                        <a:solidFill>
                          <a:srgbClr val="000000"/>
                        </a:solidFill>
                        <a:effectLst/>
                        <a:latin typeface="Calibri"/>
                        <a:ea typeface="Calibri"/>
                        <a:cs typeface="Arial"/>
                      </a:endParaRPr>
                    </a:p>
                  </a:txBody>
                  <a:tcPr marL="89106" marR="89106" marT="0" marB="0" anchor="ctr"/>
                </a:tc>
                <a:tc>
                  <a:txBody>
                    <a:bodyPr/>
                    <a:lstStyle/>
                    <a:p>
                      <a:pPr algn="ctr">
                        <a:lnSpc>
                          <a:spcPct val="107000"/>
                        </a:lnSpc>
                        <a:spcAft>
                          <a:spcPts val="0"/>
                        </a:spcAft>
                      </a:pPr>
                      <a:r>
                        <a:rPr lang="en-US" sz="1300" dirty="0">
                          <a:effectLst/>
                        </a:rPr>
                        <a:t>Flexible Asphalt</a:t>
                      </a:r>
                      <a:endParaRPr lang="en-US" sz="1300" dirty="0">
                        <a:solidFill>
                          <a:srgbClr val="000000"/>
                        </a:solidFill>
                        <a:effectLst/>
                        <a:latin typeface="Calibri"/>
                        <a:ea typeface="Calibri"/>
                        <a:cs typeface="Arial"/>
                      </a:endParaRPr>
                    </a:p>
                  </a:txBody>
                  <a:tcPr marL="89106" marR="89106" marT="0" marB="0" anchor="ctr"/>
                </a:tc>
              </a:tr>
            </a:tbl>
          </a:graphicData>
        </a:graphic>
      </p:graphicFrame>
    </p:spTree>
    <p:extLst>
      <p:ext uri="{BB962C8B-B14F-4D97-AF65-F5344CB8AC3E}">
        <p14:creationId xmlns:p14="http://schemas.microsoft.com/office/powerpoint/2010/main" val="3203920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7156712" y="331809"/>
            <a:ext cx="4372733" cy="721112"/>
          </a:xfrm>
          <a:prstGeom prst="rect">
            <a:avLst/>
          </a:prstGeom>
          <a:noFill/>
        </p:spPr>
        <p:txBody>
          <a:bodyPr wrap="square" lIns="119779" tIns="59889" rIns="119779" bIns="59889" rtlCol="0">
            <a:spAutoFit/>
          </a:bodyPr>
          <a:lstStyle/>
          <a:p>
            <a:pPr algn="ctr"/>
            <a:r>
              <a:rPr lang="en-US" altLang="ko-KR" sz="3900" b="1" dirty="0">
                <a:solidFill>
                  <a:schemeClr val="bg1"/>
                </a:solidFill>
                <a:latin typeface="+mj-lt"/>
                <a:ea typeface="맑은 고딕" panose="020B0503020000020004" pitchFamily="50" charset="-127"/>
              </a:rPr>
              <a:t>CONTENTS</a:t>
            </a:r>
            <a:endParaRPr lang="ko-KR" altLang="en-US" sz="3900" b="1" dirty="0">
              <a:solidFill>
                <a:schemeClr val="bg1"/>
              </a:solidFill>
              <a:latin typeface="+mj-lt"/>
              <a:ea typeface="맑은 고딕" panose="020B0503020000020004" pitchFamily="50" charset="-127"/>
            </a:endParaRPr>
          </a:p>
        </p:txBody>
      </p:sp>
      <p:grpSp>
        <p:nvGrpSpPr>
          <p:cNvPr id="2" name="그룹 1">
            <a:extLst>
              <a:ext uri="{FF2B5EF4-FFF2-40B4-BE49-F238E27FC236}">
                <a16:creationId xmlns="" xmlns:a16="http://schemas.microsoft.com/office/drawing/2014/main" id="{4A4C3B4D-8875-4F41-916C-966ABEBDE131}"/>
              </a:ext>
            </a:extLst>
          </p:cNvPr>
          <p:cNvGrpSpPr/>
          <p:nvPr/>
        </p:nvGrpSpPr>
        <p:grpSpPr>
          <a:xfrm>
            <a:off x="954034" y="547286"/>
            <a:ext cx="4623381" cy="615553"/>
            <a:chOff x="745713" y="1510063"/>
            <a:chExt cx="3558347" cy="617125"/>
          </a:xfrm>
        </p:grpSpPr>
        <p:sp>
          <p:nvSpPr>
            <p:cNvPr id="34" name="Text Box 5"/>
            <p:cNvSpPr txBox="1">
              <a:spLocks noChangeArrowheads="1"/>
            </p:cNvSpPr>
            <p:nvPr/>
          </p:nvSpPr>
          <p:spPr bwMode="auto">
            <a:xfrm>
              <a:off x="1351310" y="1521483"/>
              <a:ext cx="2952750" cy="401132"/>
            </a:xfrm>
            <a:prstGeom prst="rect">
              <a:avLst/>
            </a:prstGeom>
            <a:noFill/>
            <a:ln w="9525">
              <a:noFill/>
              <a:miter lim="800000"/>
              <a:headEnd/>
              <a:tailEnd/>
            </a:ln>
          </p:spPr>
          <p:txBody>
            <a:bodyPr>
              <a:spAutoFit/>
            </a:bodyPr>
            <a:lstStyle/>
            <a:p>
              <a:pPr lvl="0"/>
              <a:r>
                <a:rPr lang="en-US" sz="2000" dirty="0">
                  <a:latin typeface="Cooper Black" pitchFamily="18" charset="0"/>
                </a:rPr>
                <a:t>Reviewing project 1 </a:t>
              </a:r>
              <a:endParaRPr lang="en-US" sz="2000" dirty="0">
                <a:latin typeface="Cooper Black" pitchFamily="18" charset="0"/>
              </a:endParaRPr>
            </a:p>
          </p:txBody>
        </p:sp>
        <p:sp>
          <p:nvSpPr>
            <p:cNvPr id="51" name="TextBox 13"/>
            <p:cNvSpPr txBox="1">
              <a:spLocks noChangeArrowheads="1"/>
            </p:cNvSpPr>
            <p:nvPr/>
          </p:nvSpPr>
          <p:spPr bwMode="auto">
            <a:xfrm>
              <a:off x="745713" y="1510063"/>
              <a:ext cx="312382" cy="617125"/>
            </a:xfrm>
            <a:prstGeom prst="rect">
              <a:avLst/>
            </a:prstGeom>
            <a:noFill/>
            <a:ln w="9525">
              <a:noFill/>
              <a:miter lim="800000"/>
              <a:headEnd/>
              <a:tailEnd/>
            </a:ln>
          </p:spPr>
          <p:txBody>
            <a:bodyPr wrap="none">
              <a:spAutoFit/>
            </a:bodyPr>
            <a:lstStyle/>
            <a:p>
              <a:r>
                <a:rPr lang="en-US" altLang="ko-KR" sz="3400" b="1" dirty="0">
                  <a:solidFill>
                    <a:srgbClr val="90BFF8"/>
                  </a:solidFill>
                  <a:latin typeface="+mj-lt"/>
                  <a:ea typeface="맑은 고딕" panose="020B0503020000020004" pitchFamily="50" charset="-127"/>
                </a:rPr>
                <a:t>1</a:t>
              </a:r>
              <a:endParaRPr lang="ko-KR" altLang="en-US" sz="3400" b="1" dirty="0">
                <a:solidFill>
                  <a:srgbClr val="90BFF8"/>
                </a:solidFill>
                <a:latin typeface="+mj-lt"/>
                <a:ea typeface="맑은 고딕" panose="020B0503020000020004" pitchFamily="50" charset="-127"/>
              </a:endParaRPr>
            </a:p>
          </p:txBody>
        </p:sp>
        <p:cxnSp>
          <p:nvCxnSpPr>
            <p:cNvPr id="30" name="직선 연결선 2"/>
            <p:cNvCxnSpPr/>
            <p:nvPr/>
          </p:nvCxnSpPr>
          <p:spPr>
            <a:xfrm>
              <a:off x="1295202" y="1510063"/>
              <a:ext cx="0" cy="501859"/>
            </a:xfrm>
            <a:prstGeom prst="line">
              <a:avLst/>
            </a:prstGeom>
            <a:ln w="19050">
              <a:solidFill>
                <a:srgbClr val="88E5EE"/>
              </a:solidFill>
              <a:prstDash val="solid"/>
            </a:ln>
          </p:spPr>
          <p:style>
            <a:lnRef idx="1">
              <a:schemeClr val="accent1"/>
            </a:lnRef>
            <a:fillRef idx="0">
              <a:schemeClr val="accent1"/>
            </a:fillRef>
            <a:effectRef idx="0">
              <a:schemeClr val="accent1"/>
            </a:effectRef>
            <a:fontRef idx="minor">
              <a:schemeClr val="tx1"/>
            </a:fontRef>
          </p:style>
        </p:cxnSp>
      </p:grpSp>
      <p:grpSp>
        <p:nvGrpSpPr>
          <p:cNvPr id="3" name="그룹 2">
            <a:extLst>
              <a:ext uri="{FF2B5EF4-FFF2-40B4-BE49-F238E27FC236}">
                <a16:creationId xmlns="" xmlns:a16="http://schemas.microsoft.com/office/drawing/2014/main" id="{D8A95A04-D3FE-484E-BA44-0D7D42A775AF}"/>
              </a:ext>
            </a:extLst>
          </p:cNvPr>
          <p:cNvGrpSpPr/>
          <p:nvPr/>
        </p:nvGrpSpPr>
        <p:grpSpPr>
          <a:xfrm>
            <a:off x="2132671" y="1552830"/>
            <a:ext cx="4552111" cy="637668"/>
            <a:chOff x="1375710" y="2456132"/>
            <a:chExt cx="3503496" cy="639294"/>
          </a:xfrm>
        </p:grpSpPr>
        <p:sp>
          <p:nvSpPr>
            <p:cNvPr id="55" name="Text Box 5"/>
            <p:cNvSpPr txBox="1">
              <a:spLocks noChangeArrowheads="1"/>
            </p:cNvSpPr>
            <p:nvPr/>
          </p:nvSpPr>
          <p:spPr bwMode="auto">
            <a:xfrm>
              <a:off x="1926456" y="2456132"/>
              <a:ext cx="2952750" cy="379292"/>
            </a:xfrm>
            <a:prstGeom prst="rect">
              <a:avLst/>
            </a:prstGeom>
            <a:noFill/>
            <a:ln w="9525">
              <a:noFill/>
              <a:miter lim="800000"/>
              <a:headEnd/>
              <a:tailEnd/>
            </a:ln>
          </p:spPr>
          <p:txBody>
            <a:bodyPr>
              <a:spAutoFit/>
            </a:bodyPr>
            <a:lstStyle/>
            <a:p>
              <a:pPr>
                <a:defRPr/>
              </a:pPr>
              <a:endParaRPr lang="en-US" altLang="ko-KR" sz="1800" b="1" dirty="0">
                <a:solidFill>
                  <a:schemeClr val="bg1">
                    <a:lumMod val="65000"/>
                  </a:schemeClr>
                </a:solidFill>
                <a:latin typeface="+mj-lt"/>
                <a:ea typeface="맑은 고딕" panose="020B0503020000020004" pitchFamily="50" charset="-127"/>
              </a:endParaRPr>
            </a:p>
          </p:txBody>
        </p:sp>
        <p:sp>
          <p:nvSpPr>
            <p:cNvPr id="57" name="TextBox 13"/>
            <p:cNvSpPr txBox="1">
              <a:spLocks noChangeArrowheads="1"/>
            </p:cNvSpPr>
            <p:nvPr/>
          </p:nvSpPr>
          <p:spPr bwMode="auto">
            <a:xfrm>
              <a:off x="1375710" y="2478303"/>
              <a:ext cx="312382" cy="617123"/>
            </a:xfrm>
            <a:prstGeom prst="rect">
              <a:avLst/>
            </a:prstGeom>
            <a:noFill/>
            <a:ln w="9525">
              <a:noFill/>
              <a:miter lim="800000"/>
              <a:headEnd/>
              <a:tailEnd/>
            </a:ln>
          </p:spPr>
          <p:txBody>
            <a:bodyPr wrap="none">
              <a:spAutoFit/>
            </a:bodyPr>
            <a:lstStyle/>
            <a:p>
              <a:r>
                <a:rPr lang="en-US" altLang="ko-KR" sz="3400" b="1" dirty="0">
                  <a:solidFill>
                    <a:srgbClr val="90BFF8"/>
                  </a:solidFill>
                  <a:latin typeface="+mj-lt"/>
                  <a:ea typeface="맑은 고딕" panose="020B0503020000020004" pitchFamily="50" charset="-127"/>
                </a:rPr>
                <a:t>2</a:t>
              </a:r>
              <a:endParaRPr lang="ko-KR" altLang="en-US" sz="3400" b="1" dirty="0">
                <a:solidFill>
                  <a:srgbClr val="90BFF8"/>
                </a:solidFill>
                <a:latin typeface="+mj-lt"/>
                <a:ea typeface="맑은 고딕" panose="020B0503020000020004" pitchFamily="50" charset="-127"/>
              </a:endParaRPr>
            </a:p>
          </p:txBody>
        </p:sp>
        <p:cxnSp>
          <p:nvCxnSpPr>
            <p:cNvPr id="54" name="직선 연결선 53"/>
            <p:cNvCxnSpPr/>
            <p:nvPr/>
          </p:nvCxnSpPr>
          <p:spPr>
            <a:xfrm>
              <a:off x="1889268" y="2530786"/>
              <a:ext cx="0" cy="501859"/>
            </a:xfrm>
            <a:prstGeom prst="line">
              <a:avLst/>
            </a:prstGeom>
            <a:ln w="19050">
              <a:solidFill>
                <a:srgbClr val="88E5EE"/>
              </a:solidFill>
              <a:prstDash val="solid"/>
            </a:ln>
          </p:spPr>
          <p:style>
            <a:lnRef idx="1">
              <a:schemeClr val="accent1"/>
            </a:lnRef>
            <a:fillRef idx="0">
              <a:schemeClr val="accent1"/>
            </a:fillRef>
            <a:effectRef idx="0">
              <a:schemeClr val="accent1"/>
            </a:effectRef>
            <a:fontRef idx="minor">
              <a:schemeClr val="tx1"/>
            </a:fontRef>
          </p:style>
        </p:cxnSp>
      </p:grpSp>
      <p:grpSp>
        <p:nvGrpSpPr>
          <p:cNvPr id="4" name="그룹 3">
            <a:extLst>
              <a:ext uri="{FF2B5EF4-FFF2-40B4-BE49-F238E27FC236}">
                <a16:creationId xmlns="" xmlns:a16="http://schemas.microsoft.com/office/drawing/2014/main" id="{9848E25F-798D-40E9-9DFB-4B813EFE7554}"/>
              </a:ext>
            </a:extLst>
          </p:cNvPr>
          <p:cNvGrpSpPr/>
          <p:nvPr/>
        </p:nvGrpSpPr>
        <p:grpSpPr>
          <a:xfrm>
            <a:off x="2081312" y="3566136"/>
            <a:ext cx="4582650" cy="623469"/>
            <a:chOff x="1981229" y="3494353"/>
            <a:chExt cx="3526999" cy="625061"/>
          </a:xfrm>
        </p:grpSpPr>
        <p:sp>
          <p:nvSpPr>
            <p:cNvPr id="61" name="Text Box 5"/>
            <p:cNvSpPr txBox="1">
              <a:spLocks noChangeArrowheads="1"/>
            </p:cNvSpPr>
            <p:nvPr/>
          </p:nvSpPr>
          <p:spPr bwMode="auto">
            <a:xfrm>
              <a:off x="2555478" y="3494353"/>
              <a:ext cx="2952750" cy="379293"/>
            </a:xfrm>
            <a:prstGeom prst="rect">
              <a:avLst/>
            </a:prstGeom>
            <a:noFill/>
            <a:ln w="9525">
              <a:noFill/>
              <a:miter lim="800000"/>
              <a:headEnd/>
              <a:tailEnd/>
            </a:ln>
          </p:spPr>
          <p:txBody>
            <a:bodyPr>
              <a:spAutoFit/>
            </a:bodyPr>
            <a:lstStyle/>
            <a:p>
              <a:pPr>
                <a:defRPr/>
              </a:pPr>
              <a:endParaRPr lang="en-US" altLang="ko-KR" sz="1800" b="1" dirty="0">
                <a:solidFill>
                  <a:schemeClr val="bg1">
                    <a:lumMod val="65000"/>
                  </a:schemeClr>
                </a:solidFill>
                <a:latin typeface="+mj-lt"/>
                <a:ea typeface="맑은 고딕" panose="020B0503020000020004" pitchFamily="50" charset="-127"/>
              </a:endParaRPr>
            </a:p>
          </p:txBody>
        </p:sp>
        <p:sp>
          <p:nvSpPr>
            <p:cNvPr id="63" name="TextBox 13"/>
            <p:cNvSpPr txBox="1">
              <a:spLocks noChangeArrowheads="1"/>
            </p:cNvSpPr>
            <p:nvPr/>
          </p:nvSpPr>
          <p:spPr bwMode="auto">
            <a:xfrm>
              <a:off x="1981229" y="3502289"/>
              <a:ext cx="312382" cy="617125"/>
            </a:xfrm>
            <a:prstGeom prst="rect">
              <a:avLst/>
            </a:prstGeom>
            <a:noFill/>
            <a:ln w="9525">
              <a:noFill/>
              <a:miter lim="800000"/>
              <a:headEnd/>
              <a:tailEnd/>
            </a:ln>
          </p:spPr>
          <p:txBody>
            <a:bodyPr wrap="none">
              <a:spAutoFit/>
            </a:bodyPr>
            <a:lstStyle/>
            <a:p>
              <a:r>
                <a:rPr lang="en-US" altLang="ko-KR" sz="3400" b="1" dirty="0">
                  <a:solidFill>
                    <a:srgbClr val="90BFF8"/>
                  </a:solidFill>
                  <a:latin typeface="+mj-lt"/>
                  <a:ea typeface="맑은 고딕" panose="020B0503020000020004" pitchFamily="50" charset="-127"/>
                </a:rPr>
                <a:t>4</a:t>
              </a:r>
              <a:endParaRPr lang="ko-KR" altLang="en-US" sz="3400" b="1" dirty="0">
                <a:solidFill>
                  <a:srgbClr val="90BFF8"/>
                </a:solidFill>
                <a:latin typeface="+mj-lt"/>
                <a:ea typeface="맑은 고딕" panose="020B0503020000020004" pitchFamily="50" charset="-127"/>
              </a:endParaRPr>
            </a:p>
          </p:txBody>
        </p:sp>
        <p:cxnSp>
          <p:nvCxnSpPr>
            <p:cNvPr id="60" name="직선 연결선 59"/>
            <p:cNvCxnSpPr/>
            <p:nvPr/>
          </p:nvCxnSpPr>
          <p:spPr>
            <a:xfrm>
              <a:off x="2483334" y="3567693"/>
              <a:ext cx="0" cy="501859"/>
            </a:xfrm>
            <a:prstGeom prst="line">
              <a:avLst/>
            </a:prstGeom>
            <a:ln w="19050">
              <a:solidFill>
                <a:srgbClr val="88E5EE"/>
              </a:solidFill>
              <a:prstDash val="solid"/>
            </a:ln>
          </p:spPr>
          <p:style>
            <a:lnRef idx="1">
              <a:schemeClr val="accent1"/>
            </a:lnRef>
            <a:fillRef idx="0">
              <a:schemeClr val="accent1"/>
            </a:fillRef>
            <a:effectRef idx="0">
              <a:schemeClr val="accent1"/>
            </a:effectRef>
            <a:fontRef idx="minor">
              <a:schemeClr val="tx1"/>
            </a:fontRef>
          </p:style>
        </p:cxnSp>
      </p:grpSp>
      <p:grpSp>
        <p:nvGrpSpPr>
          <p:cNvPr id="6" name="그룹 5">
            <a:extLst>
              <a:ext uri="{FF2B5EF4-FFF2-40B4-BE49-F238E27FC236}">
                <a16:creationId xmlns="" xmlns:a16="http://schemas.microsoft.com/office/drawing/2014/main" id="{1E3A2DDF-96D8-4616-B119-22A58A547EEC}"/>
              </a:ext>
            </a:extLst>
          </p:cNvPr>
          <p:cNvGrpSpPr/>
          <p:nvPr/>
        </p:nvGrpSpPr>
        <p:grpSpPr>
          <a:xfrm>
            <a:off x="1045645" y="4569457"/>
            <a:ext cx="663111" cy="615553"/>
            <a:chOff x="3161109" y="5583095"/>
            <a:chExt cx="510357" cy="617125"/>
          </a:xfrm>
        </p:grpSpPr>
        <p:sp>
          <p:nvSpPr>
            <p:cNvPr id="77" name="TextBox 13"/>
            <p:cNvSpPr txBox="1">
              <a:spLocks noChangeArrowheads="1"/>
            </p:cNvSpPr>
            <p:nvPr/>
          </p:nvSpPr>
          <p:spPr bwMode="auto">
            <a:xfrm>
              <a:off x="3161109" y="5583095"/>
              <a:ext cx="312382" cy="617125"/>
            </a:xfrm>
            <a:prstGeom prst="rect">
              <a:avLst/>
            </a:prstGeom>
            <a:noFill/>
            <a:ln w="9525">
              <a:noFill/>
              <a:miter lim="800000"/>
              <a:headEnd/>
              <a:tailEnd/>
            </a:ln>
          </p:spPr>
          <p:txBody>
            <a:bodyPr wrap="none">
              <a:spAutoFit/>
            </a:bodyPr>
            <a:lstStyle/>
            <a:p>
              <a:r>
                <a:rPr lang="en-US" altLang="ko-KR" sz="3400" b="1" dirty="0">
                  <a:solidFill>
                    <a:srgbClr val="90BFF8"/>
                  </a:solidFill>
                  <a:latin typeface="+mj-lt"/>
                  <a:ea typeface="맑은 고딕" panose="020B0503020000020004" pitchFamily="50" charset="-127"/>
                </a:rPr>
                <a:t>5</a:t>
              </a:r>
              <a:endParaRPr lang="ko-KR" altLang="en-US" sz="3400" b="1" dirty="0">
                <a:solidFill>
                  <a:srgbClr val="90BFF8"/>
                </a:solidFill>
                <a:latin typeface="+mj-lt"/>
                <a:ea typeface="맑은 고딕" panose="020B0503020000020004" pitchFamily="50" charset="-127"/>
              </a:endParaRPr>
            </a:p>
          </p:txBody>
        </p:sp>
        <p:cxnSp>
          <p:nvCxnSpPr>
            <p:cNvPr id="74" name="직선 연결선 73"/>
            <p:cNvCxnSpPr/>
            <p:nvPr/>
          </p:nvCxnSpPr>
          <p:spPr>
            <a:xfrm>
              <a:off x="3671466" y="5649601"/>
              <a:ext cx="0" cy="501859"/>
            </a:xfrm>
            <a:prstGeom prst="line">
              <a:avLst/>
            </a:prstGeom>
            <a:ln w="19050">
              <a:solidFill>
                <a:srgbClr val="88E5EE"/>
              </a:solidFill>
              <a:prstDash val="solid"/>
            </a:ln>
          </p:spPr>
          <p:style>
            <a:lnRef idx="1">
              <a:schemeClr val="accent1"/>
            </a:lnRef>
            <a:fillRef idx="0">
              <a:schemeClr val="accent1"/>
            </a:fillRef>
            <a:effectRef idx="0">
              <a:schemeClr val="accent1"/>
            </a:effectRef>
            <a:fontRef idx="minor">
              <a:schemeClr val="tx1"/>
            </a:fontRef>
          </p:style>
        </p:cxnSp>
      </p:grpSp>
      <p:sp>
        <p:nvSpPr>
          <p:cNvPr id="8" name="مستطيل 7"/>
          <p:cNvSpPr/>
          <p:nvPr/>
        </p:nvSpPr>
        <p:spPr>
          <a:xfrm>
            <a:off x="2999872" y="1574941"/>
            <a:ext cx="5288151" cy="428724"/>
          </a:xfrm>
          <a:prstGeom prst="rect">
            <a:avLst/>
          </a:prstGeom>
        </p:spPr>
        <p:txBody>
          <a:bodyPr wrap="none" lIns="119779" tIns="59889" rIns="119779" bIns="59889">
            <a:spAutoFit/>
          </a:bodyPr>
          <a:lstStyle/>
          <a:p>
            <a:r>
              <a:rPr lang="en-US" sz="2000" dirty="0">
                <a:latin typeface="Cooper Black" pitchFamily="18" charset="0"/>
              </a:rPr>
              <a:t>GEOMETRIC DESIGN OF THE AIRFIEL</a:t>
            </a:r>
            <a:endParaRPr lang="ar-SA" sz="2000" dirty="0">
              <a:latin typeface="Cooper Black" pitchFamily="18" charset="0"/>
            </a:endParaRPr>
          </a:p>
        </p:txBody>
      </p:sp>
      <p:sp>
        <p:nvSpPr>
          <p:cNvPr id="10" name="مستطيل 9"/>
          <p:cNvSpPr/>
          <p:nvPr/>
        </p:nvSpPr>
        <p:spPr>
          <a:xfrm>
            <a:off x="1992095" y="2667754"/>
            <a:ext cx="8200423" cy="828834"/>
          </a:xfrm>
          <a:prstGeom prst="rect">
            <a:avLst/>
          </a:prstGeom>
        </p:spPr>
        <p:txBody>
          <a:bodyPr wrap="none" lIns="119779" tIns="59889" rIns="119779" bIns="59889">
            <a:spAutoFit/>
          </a:bodyPr>
          <a:lstStyle/>
          <a:p>
            <a:r>
              <a:rPr lang="en-US" sz="2000" dirty="0">
                <a:effectLst>
                  <a:outerShdw blurRad="38100" dist="38100" dir="2700000" algn="tl">
                    <a:srgbClr val="000000">
                      <a:alpha val="43137"/>
                    </a:srgbClr>
                  </a:outerShdw>
                </a:effectLst>
                <a:latin typeface="Cooper Black" pitchFamily="18" charset="0"/>
              </a:rPr>
              <a:t>DESIGN OF THE TERMINAL BUILDING AND APRONS AREA </a:t>
            </a:r>
            <a:endParaRPr lang="ar-SA" sz="2000" dirty="0">
              <a:effectLst>
                <a:outerShdw blurRad="38100" dist="38100" dir="2700000" algn="tl">
                  <a:srgbClr val="000000">
                    <a:alpha val="43137"/>
                  </a:srgbClr>
                </a:outerShdw>
              </a:effectLst>
              <a:latin typeface="Cooper Black" pitchFamily="18" charset="0"/>
            </a:endParaRPr>
          </a:p>
          <a:p>
            <a:pPr lvl="0"/>
            <a:endParaRPr lang="en-US" sz="2600" b="1" dirty="0">
              <a:latin typeface="Comic Sans MS" pitchFamily="66" charset="0"/>
            </a:endParaRPr>
          </a:p>
        </p:txBody>
      </p:sp>
      <p:sp>
        <p:nvSpPr>
          <p:cNvPr id="11" name="مستطيل 10"/>
          <p:cNvSpPr/>
          <p:nvPr/>
        </p:nvSpPr>
        <p:spPr>
          <a:xfrm>
            <a:off x="1804440" y="4635799"/>
            <a:ext cx="4823601" cy="828834"/>
          </a:xfrm>
          <a:prstGeom prst="rect">
            <a:avLst/>
          </a:prstGeom>
        </p:spPr>
        <p:txBody>
          <a:bodyPr wrap="none" lIns="119779" tIns="59889" rIns="119779" bIns="59889">
            <a:spAutoFit/>
          </a:bodyPr>
          <a:lstStyle/>
          <a:p>
            <a:r>
              <a:rPr lang="en-US" sz="2000" dirty="0">
                <a:latin typeface="Cooper Black" pitchFamily="18" charset="0"/>
              </a:rPr>
              <a:t>DESIGN OF AIRPORT PAVEMENTS</a:t>
            </a:r>
            <a:endParaRPr lang="ar-SA" sz="2000" dirty="0">
              <a:latin typeface="Cooper Black" pitchFamily="18" charset="0"/>
            </a:endParaRPr>
          </a:p>
          <a:p>
            <a:endParaRPr lang="ar-SA" sz="2600" b="1" dirty="0">
              <a:latin typeface="Comic Sans MS" pitchFamily="66" charset="0"/>
            </a:endParaRPr>
          </a:p>
        </p:txBody>
      </p:sp>
      <p:grpSp>
        <p:nvGrpSpPr>
          <p:cNvPr id="35" name="그룹 3">
            <a:extLst>
              <a:ext uri="{FF2B5EF4-FFF2-40B4-BE49-F238E27FC236}">
                <a16:creationId xmlns="" xmlns:a16="http://schemas.microsoft.com/office/drawing/2014/main" id="{9848E25F-798D-40E9-9DFB-4B813EFE7554}"/>
              </a:ext>
            </a:extLst>
          </p:cNvPr>
          <p:cNvGrpSpPr/>
          <p:nvPr/>
        </p:nvGrpSpPr>
        <p:grpSpPr>
          <a:xfrm>
            <a:off x="1152050" y="2551774"/>
            <a:ext cx="652387" cy="615553"/>
            <a:chOff x="1981229" y="3502291"/>
            <a:chExt cx="502105" cy="617124"/>
          </a:xfrm>
        </p:grpSpPr>
        <p:sp>
          <p:nvSpPr>
            <p:cNvPr id="37" name="TextBox 13"/>
            <p:cNvSpPr txBox="1">
              <a:spLocks noChangeArrowheads="1"/>
            </p:cNvSpPr>
            <p:nvPr/>
          </p:nvSpPr>
          <p:spPr bwMode="auto">
            <a:xfrm>
              <a:off x="1981229" y="3502291"/>
              <a:ext cx="312383" cy="617124"/>
            </a:xfrm>
            <a:prstGeom prst="rect">
              <a:avLst/>
            </a:prstGeom>
            <a:noFill/>
            <a:ln w="9525">
              <a:noFill/>
              <a:miter lim="800000"/>
              <a:headEnd/>
              <a:tailEnd/>
            </a:ln>
          </p:spPr>
          <p:txBody>
            <a:bodyPr wrap="none">
              <a:spAutoFit/>
            </a:bodyPr>
            <a:lstStyle/>
            <a:p>
              <a:r>
                <a:rPr lang="en-US" altLang="ko-KR" sz="3400" b="1" dirty="0">
                  <a:solidFill>
                    <a:srgbClr val="90BFF8"/>
                  </a:solidFill>
                  <a:latin typeface="+mj-lt"/>
                  <a:ea typeface="맑은 고딕" panose="020B0503020000020004" pitchFamily="50" charset="-127"/>
                </a:rPr>
                <a:t>3</a:t>
              </a:r>
              <a:endParaRPr lang="ko-KR" altLang="en-US" sz="3400" b="1" dirty="0">
                <a:solidFill>
                  <a:srgbClr val="90BFF8"/>
                </a:solidFill>
                <a:latin typeface="+mj-lt"/>
                <a:ea typeface="맑은 고딕" panose="020B0503020000020004" pitchFamily="50" charset="-127"/>
              </a:endParaRPr>
            </a:p>
          </p:txBody>
        </p:sp>
        <p:cxnSp>
          <p:nvCxnSpPr>
            <p:cNvPr id="38" name="직선 연결선 59"/>
            <p:cNvCxnSpPr/>
            <p:nvPr/>
          </p:nvCxnSpPr>
          <p:spPr>
            <a:xfrm>
              <a:off x="2483334" y="3567693"/>
              <a:ext cx="0" cy="501859"/>
            </a:xfrm>
            <a:prstGeom prst="line">
              <a:avLst/>
            </a:prstGeom>
            <a:ln w="19050">
              <a:solidFill>
                <a:srgbClr val="88E5EE"/>
              </a:solidFill>
              <a:prstDash val="solid"/>
            </a:ln>
          </p:spPr>
          <p:style>
            <a:lnRef idx="1">
              <a:schemeClr val="accent1"/>
            </a:lnRef>
            <a:fillRef idx="0">
              <a:schemeClr val="accent1"/>
            </a:fillRef>
            <a:effectRef idx="0">
              <a:schemeClr val="accent1"/>
            </a:effectRef>
            <a:fontRef idx="minor">
              <a:schemeClr val="tx1"/>
            </a:fontRef>
          </p:style>
        </p:cxnSp>
      </p:grpSp>
      <p:sp>
        <p:nvSpPr>
          <p:cNvPr id="12" name="مستطيل 11"/>
          <p:cNvSpPr/>
          <p:nvPr/>
        </p:nvSpPr>
        <p:spPr>
          <a:xfrm>
            <a:off x="2971565" y="3630138"/>
            <a:ext cx="6548880" cy="828834"/>
          </a:xfrm>
          <a:prstGeom prst="rect">
            <a:avLst/>
          </a:prstGeom>
        </p:spPr>
        <p:txBody>
          <a:bodyPr wrap="none" lIns="119779" tIns="59889" rIns="119779" bIns="59889">
            <a:spAutoFit/>
          </a:bodyPr>
          <a:lstStyle/>
          <a:p>
            <a:pPr latinLnBrk="0">
              <a:defRPr/>
            </a:pPr>
            <a:r>
              <a:rPr lang="en-US" sz="2000" dirty="0">
                <a:effectLst>
                  <a:outerShdw blurRad="38100" dist="38100" dir="2700000" algn="tl">
                    <a:srgbClr val="000000">
                      <a:alpha val="43137"/>
                    </a:srgbClr>
                  </a:outerShdw>
                </a:effectLst>
                <a:latin typeface="Cooper Black" pitchFamily="18" charset="0"/>
              </a:rPr>
              <a:t>AIRPORT MARKING, LIGHTING, AND SIGNAGE</a:t>
            </a:r>
            <a:endParaRPr lang="ar-SA" sz="2000" dirty="0">
              <a:effectLst>
                <a:outerShdw blurRad="38100" dist="38100" dir="2700000" algn="tl">
                  <a:srgbClr val="000000">
                    <a:alpha val="43137"/>
                  </a:srgbClr>
                </a:outerShdw>
              </a:effectLst>
              <a:latin typeface="Cooper Black" pitchFamily="18" charset="0"/>
            </a:endParaRPr>
          </a:p>
          <a:p>
            <a:pPr lvl="0" latinLnBrk="0">
              <a:defRPr/>
            </a:pPr>
            <a:endParaRPr lang="ar-SA" sz="2600" b="1" dirty="0">
              <a:latin typeface="Comic Sans MS" pitchFamily="66" charset="0"/>
              <a:cs typeface="Arial" panose="020B0604020202020204" pitchFamily="34" charset="0"/>
            </a:endParaRPr>
          </a:p>
        </p:txBody>
      </p:sp>
      <p:grpSp>
        <p:nvGrpSpPr>
          <p:cNvPr id="42" name="그룹 5">
            <a:extLst>
              <a:ext uri="{FF2B5EF4-FFF2-40B4-BE49-F238E27FC236}">
                <a16:creationId xmlns="" xmlns:a16="http://schemas.microsoft.com/office/drawing/2014/main" id="{1E3A2DDF-96D8-4616-B119-22A58A547EEC}"/>
              </a:ext>
            </a:extLst>
          </p:cNvPr>
          <p:cNvGrpSpPr/>
          <p:nvPr/>
        </p:nvGrpSpPr>
        <p:grpSpPr>
          <a:xfrm>
            <a:off x="1974907" y="5671368"/>
            <a:ext cx="663111" cy="615553"/>
            <a:chOff x="3161109" y="5583095"/>
            <a:chExt cx="510357" cy="617125"/>
          </a:xfrm>
        </p:grpSpPr>
        <p:sp>
          <p:nvSpPr>
            <p:cNvPr id="43" name="TextBox 13"/>
            <p:cNvSpPr txBox="1">
              <a:spLocks noChangeArrowheads="1"/>
            </p:cNvSpPr>
            <p:nvPr/>
          </p:nvSpPr>
          <p:spPr bwMode="auto">
            <a:xfrm>
              <a:off x="3161109" y="5583095"/>
              <a:ext cx="312382" cy="617125"/>
            </a:xfrm>
            <a:prstGeom prst="rect">
              <a:avLst/>
            </a:prstGeom>
            <a:noFill/>
            <a:ln w="9525">
              <a:noFill/>
              <a:miter lim="800000"/>
              <a:headEnd/>
              <a:tailEnd/>
            </a:ln>
          </p:spPr>
          <p:txBody>
            <a:bodyPr wrap="none">
              <a:spAutoFit/>
            </a:bodyPr>
            <a:lstStyle/>
            <a:p>
              <a:r>
                <a:rPr lang="en-US" altLang="ko-KR" sz="3400" b="1" dirty="0">
                  <a:solidFill>
                    <a:srgbClr val="90BFF8"/>
                  </a:solidFill>
                  <a:latin typeface="+mj-lt"/>
                  <a:ea typeface="맑은 고딕" panose="020B0503020000020004" pitchFamily="50" charset="-127"/>
                </a:rPr>
                <a:t>6</a:t>
              </a:r>
              <a:endParaRPr lang="ko-KR" altLang="en-US" sz="3400" b="1" dirty="0">
                <a:solidFill>
                  <a:srgbClr val="90BFF8"/>
                </a:solidFill>
                <a:latin typeface="+mj-lt"/>
                <a:ea typeface="맑은 고딕" panose="020B0503020000020004" pitchFamily="50" charset="-127"/>
              </a:endParaRPr>
            </a:p>
          </p:txBody>
        </p:sp>
        <p:cxnSp>
          <p:nvCxnSpPr>
            <p:cNvPr id="44" name="직선 연결선 73"/>
            <p:cNvCxnSpPr/>
            <p:nvPr/>
          </p:nvCxnSpPr>
          <p:spPr>
            <a:xfrm>
              <a:off x="3671466" y="5649601"/>
              <a:ext cx="0" cy="501859"/>
            </a:xfrm>
            <a:prstGeom prst="line">
              <a:avLst/>
            </a:prstGeom>
            <a:ln w="19050">
              <a:solidFill>
                <a:srgbClr val="88E5EE"/>
              </a:solidFill>
              <a:prstDash val="solid"/>
            </a:ln>
          </p:spPr>
          <p:style>
            <a:lnRef idx="1">
              <a:schemeClr val="accent1"/>
            </a:lnRef>
            <a:fillRef idx="0">
              <a:schemeClr val="accent1"/>
            </a:fillRef>
            <a:effectRef idx="0">
              <a:schemeClr val="accent1"/>
            </a:effectRef>
            <a:fontRef idx="minor">
              <a:schemeClr val="tx1"/>
            </a:fontRef>
          </p:style>
        </p:cxnSp>
      </p:grpSp>
      <p:sp>
        <p:nvSpPr>
          <p:cNvPr id="13" name="مستطيل 12"/>
          <p:cNvSpPr/>
          <p:nvPr/>
        </p:nvSpPr>
        <p:spPr>
          <a:xfrm>
            <a:off x="2733700" y="5788457"/>
            <a:ext cx="3966956" cy="428724"/>
          </a:xfrm>
          <a:prstGeom prst="rect">
            <a:avLst/>
          </a:prstGeom>
        </p:spPr>
        <p:txBody>
          <a:bodyPr wrap="none" lIns="119779" tIns="59889" rIns="119779" bIns="59889">
            <a:spAutoFit/>
          </a:bodyPr>
          <a:lstStyle/>
          <a:p>
            <a:r>
              <a:rPr lang="en-US" sz="2000" dirty="0">
                <a:latin typeface="Cooper Black" pitchFamily="18" charset="0"/>
              </a:rPr>
              <a:t>RESULTS AND DISCUSSION</a:t>
            </a:r>
            <a:endParaRPr lang="ar-SA" sz="2000" dirty="0">
              <a:latin typeface="Cooper Black"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p:nvPr/>
        </p:nvPicPr>
        <p:blipFill>
          <a:blip r:embed="rId2" cstate="print">
            <a:extLst>
              <a:ext uri="{28A0092B-C50C-407E-A947-70E740481C1C}">
                <a14:useLocalDpi xmlns:a14="http://schemas.microsoft.com/office/drawing/2010/main" val="0"/>
              </a:ext>
            </a:extLst>
          </a:blip>
          <a:stretch>
            <a:fillRect/>
          </a:stretch>
        </p:blipFill>
        <p:spPr>
          <a:xfrm>
            <a:off x="3132113" y="107901"/>
            <a:ext cx="5405574" cy="5040560"/>
          </a:xfrm>
          <a:prstGeom prst="rect">
            <a:avLst/>
          </a:prstGeom>
        </p:spPr>
      </p:pic>
      <p:pic>
        <p:nvPicPr>
          <p:cNvPr id="6" name="صورة 5"/>
          <p:cNvPicPr/>
          <p:nvPr/>
        </p:nvPicPr>
        <p:blipFill>
          <a:blip r:embed="rId3" cstate="print">
            <a:extLst>
              <a:ext uri="{28A0092B-C50C-407E-A947-70E740481C1C}">
                <a14:useLocalDpi xmlns:a14="http://schemas.microsoft.com/office/drawing/2010/main" val="0"/>
              </a:ext>
            </a:extLst>
          </a:blip>
          <a:stretch>
            <a:fillRect/>
          </a:stretch>
        </p:blipFill>
        <p:spPr>
          <a:xfrm>
            <a:off x="2051993" y="5175895"/>
            <a:ext cx="7952743" cy="1508297"/>
          </a:xfrm>
          <a:prstGeom prst="rect">
            <a:avLst/>
          </a:prstGeom>
        </p:spPr>
      </p:pic>
    </p:spTree>
    <p:extLst>
      <p:ext uri="{BB962C8B-B14F-4D97-AF65-F5344CB8AC3E}">
        <p14:creationId xmlns:p14="http://schemas.microsoft.com/office/powerpoint/2010/main" val="3629702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43087" y="259985"/>
            <a:ext cx="4201123" cy="490280"/>
          </a:xfrm>
          <a:prstGeom prst="rect">
            <a:avLst/>
          </a:prstGeom>
        </p:spPr>
        <p:txBody>
          <a:bodyPr wrap="none" lIns="119779" tIns="59889" rIns="119779" bIns="59889">
            <a:spAutoFit/>
          </a:bodyPr>
          <a:lstStyle/>
          <a:p>
            <a:r>
              <a:rPr lang="en-US" dirty="0"/>
              <a:t>Design of the Vertical Alignment</a:t>
            </a:r>
            <a:endParaRPr lang="ar-SA" dirty="0"/>
          </a:p>
        </p:txBody>
      </p:sp>
      <p:pic>
        <p:nvPicPr>
          <p:cNvPr id="5" name="صورة 4"/>
          <p:cNvPicPr/>
          <p:nvPr/>
        </p:nvPicPr>
        <p:blipFill rotWithShape="1">
          <a:blip r:embed="rId2" cstate="print">
            <a:extLst>
              <a:ext uri="{28A0092B-C50C-407E-A947-70E740481C1C}">
                <a14:useLocalDpi xmlns:a14="http://schemas.microsoft.com/office/drawing/2010/main" val="0"/>
              </a:ext>
            </a:extLst>
          </a:blip>
          <a:srcRect b="32089"/>
          <a:stretch/>
        </p:blipFill>
        <p:spPr>
          <a:xfrm>
            <a:off x="1" y="906407"/>
            <a:ext cx="5472622" cy="3806707"/>
          </a:xfrm>
          <a:prstGeom prst="rect">
            <a:avLst/>
          </a:prstGeom>
        </p:spPr>
      </p:pic>
      <p:sp>
        <p:nvSpPr>
          <p:cNvPr id="6" name="مستطيل 5"/>
          <p:cNvSpPr>
            <a:spLocks/>
          </p:cNvSpPr>
          <p:nvPr/>
        </p:nvSpPr>
        <p:spPr>
          <a:xfrm>
            <a:off x="4133749" y="1152552"/>
            <a:ext cx="618609" cy="3488737"/>
          </a:xfrm>
          <a:prstGeom prst="rect">
            <a:avLst/>
          </a:prstGeom>
          <a:noFill/>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119779" tIns="59889" rIns="119779" bIns="59889" numCol="1" spcCol="0" rtlCol="1" fromWordArt="0" anchor="ctr" anchorCtr="0" forceAA="0" compatLnSpc="1">
            <a:prstTxWarp prst="textNoShape">
              <a:avLst/>
            </a:prstTxWarp>
            <a:noAutofit/>
          </a:bodyPr>
          <a:lstStyle/>
          <a:p>
            <a:endParaRPr lang="ar-SA"/>
          </a:p>
        </p:txBody>
      </p:sp>
      <p:pic>
        <p:nvPicPr>
          <p:cNvPr id="7" name="صورة 6"/>
          <p:cNvPicPr/>
          <p:nvPr/>
        </p:nvPicPr>
        <p:blipFill>
          <a:blip r:embed="rId3">
            <a:extLst>
              <a:ext uri="{28A0092B-C50C-407E-A947-70E740481C1C}">
                <a14:useLocalDpi xmlns:a14="http://schemas.microsoft.com/office/drawing/2010/main" val="0"/>
              </a:ext>
            </a:extLst>
          </a:blip>
          <a:stretch>
            <a:fillRect/>
          </a:stretch>
        </p:blipFill>
        <p:spPr>
          <a:xfrm>
            <a:off x="5472624" y="993554"/>
            <a:ext cx="6408228" cy="3719560"/>
          </a:xfrm>
          <a:prstGeom prst="rect">
            <a:avLst/>
          </a:prstGeom>
        </p:spPr>
      </p:pic>
    </p:spTree>
    <p:extLst>
      <p:ext uri="{BB962C8B-B14F-4D97-AF65-F5344CB8AC3E}">
        <p14:creationId xmlns:p14="http://schemas.microsoft.com/office/powerpoint/2010/main" val="885715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262407" y="259985"/>
            <a:ext cx="3343965" cy="490280"/>
          </a:xfrm>
          <a:prstGeom prst="rect">
            <a:avLst/>
          </a:prstGeom>
        </p:spPr>
        <p:txBody>
          <a:bodyPr wrap="none" lIns="119779" tIns="59889" rIns="119779" bIns="59889">
            <a:spAutoFit/>
          </a:bodyPr>
          <a:lstStyle/>
          <a:p>
            <a:r>
              <a:rPr lang="en-US" b="1" dirty="0"/>
              <a:t>Runway Transverse Slope </a:t>
            </a:r>
          </a:p>
        </p:txBody>
      </p:sp>
      <p:pic>
        <p:nvPicPr>
          <p:cNvPr id="5" name="صورة 4"/>
          <p:cNvPicPr/>
          <p:nvPr/>
        </p:nvPicPr>
        <p:blipFill>
          <a:blip r:embed="rId2">
            <a:extLst>
              <a:ext uri="{28A0092B-C50C-407E-A947-70E740481C1C}">
                <a14:useLocalDpi xmlns:a14="http://schemas.microsoft.com/office/drawing/2010/main" val="0"/>
              </a:ext>
            </a:extLst>
          </a:blip>
          <a:stretch>
            <a:fillRect/>
          </a:stretch>
        </p:blipFill>
        <p:spPr>
          <a:xfrm>
            <a:off x="159867" y="1081940"/>
            <a:ext cx="5760640" cy="5348059"/>
          </a:xfrm>
          <a:prstGeom prst="rect">
            <a:avLst/>
          </a:prstGeom>
        </p:spPr>
      </p:pic>
      <p:pic>
        <p:nvPicPr>
          <p:cNvPr id="6" name="صورة 5"/>
          <p:cNvPicPr/>
          <p:nvPr/>
        </p:nvPicPr>
        <p:blipFill>
          <a:blip r:embed="rId3" cstate="print">
            <a:extLst>
              <a:ext uri="{28A0092B-C50C-407E-A947-70E740481C1C}">
                <a14:useLocalDpi xmlns:a14="http://schemas.microsoft.com/office/drawing/2010/main" val="0"/>
              </a:ext>
            </a:extLst>
          </a:blip>
          <a:stretch>
            <a:fillRect/>
          </a:stretch>
        </p:blipFill>
        <p:spPr>
          <a:xfrm>
            <a:off x="5940425" y="1044006"/>
            <a:ext cx="5904656" cy="2664296"/>
          </a:xfrm>
          <a:prstGeom prst="rect">
            <a:avLst/>
          </a:prstGeom>
        </p:spPr>
      </p:pic>
      <p:pic>
        <p:nvPicPr>
          <p:cNvPr id="7" name="صورة 6"/>
          <p:cNvPicPr/>
          <p:nvPr/>
        </p:nvPicPr>
        <p:blipFill>
          <a:blip r:embed="rId4" cstate="print">
            <a:extLst>
              <a:ext uri="{28A0092B-C50C-407E-A947-70E740481C1C}">
                <a14:useLocalDpi xmlns:a14="http://schemas.microsoft.com/office/drawing/2010/main" val="0"/>
              </a:ext>
            </a:extLst>
          </a:blip>
          <a:stretch>
            <a:fillRect/>
          </a:stretch>
        </p:blipFill>
        <p:spPr>
          <a:xfrm>
            <a:off x="5940425" y="3755970"/>
            <a:ext cx="5940425" cy="2611755"/>
          </a:xfrm>
          <a:prstGeom prst="rect">
            <a:avLst/>
          </a:prstGeom>
        </p:spPr>
      </p:pic>
    </p:spTree>
    <p:extLst>
      <p:ext uri="{BB962C8B-B14F-4D97-AF65-F5344CB8AC3E}">
        <p14:creationId xmlns:p14="http://schemas.microsoft.com/office/powerpoint/2010/main" val="13622496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rotWithShape="1">
          <a:blip r:embed="rId2">
            <a:extLst>
              <a:ext uri="{28A0092B-C50C-407E-A947-70E740481C1C}">
                <a14:useLocalDpi xmlns:a14="http://schemas.microsoft.com/office/drawing/2010/main" val="0"/>
              </a:ext>
            </a:extLst>
          </a:blip>
          <a:srcRect r="-1366" b="6313"/>
          <a:stretch/>
        </p:blipFill>
        <p:spPr>
          <a:xfrm>
            <a:off x="395809" y="1402084"/>
            <a:ext cx="5940425" cy="3527969"/>
          </a:xfrm>
          <a:prstGeom prst="rect">
            <a:avLst/>
          </a:prstGeom>
        </p:spPr>
      </p:pic>
      <p:pic>
        <p:nvPicPr>
          <p:cNvPr id="5" name="صورة 4"/>
          <p:cNvPicPr/>
          <p:nvPr/>
        </p:nvPicPr>
        <p:blipFill rotWithShape="1">
          <a:blip r:embed="rId3" cstate="print">
            <a:extLst>
              <a:ext uri="{28A0092B-C50C-407E-A947-70E740481C1C}">
                <a14:useLocalDpi xmlns:a14="http://schemas.microsoft.com/office/drawing/2010/main" val="0"/>
              </a:ext>
            </a:extLst>
          </a:blip>
          <a:srcRect l="2117" t="1386" r="2117" b="40395"/>
          <a:stretch/>
        </p:blipFill>
        <p:spPr>
          <a:xfrm>
            <a:off x="6588497" y="1332037"/>
            <a:ext cx="4524375" cy="3598016"/>
          </a:xfrm>
          <a:prstGeom prst="rect">
            <a:avLst/>
          </a:prstGeom>
        </p:spPr>
      </p:pic>
      <p:sp>
        <p:nvSpPr>
          <p:cNvPr id="6" name="مربع نص 5"/>
          <p:cNvSpPr txBox="1"/>
          <p:nvPr/>
        </p:nvSpPr>
        <p:spPr>
          <a:xfrm>
            <a:off x="1418680" y="5076453"/>
            <a:ext cx="2952328" cy="400110"/>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en-US" sz="2000" b="1" dirty="0"/>
              <a:t>TDG for design aircraft is 5 </a:t>
            </a:r>
            <a:endParaRPr lang="ar-SA" sz="2000" b="1" dirty="0"/>
          </a:p>
        </p:txBody>
      </p:sp>
      <p:sp>
        <p:nvSpPr>
          <p:cNvPr id="7" name="مربع نص 6"/>
          <p:cNvSpPr txBox="1"/>
          <p:nvPr/>
        </p:nvSpPr>
        <p:spPr>
          <a:xfrm>
            <a:off x="6444481" y="5076453"/>
            <a:ext cx="4991572" cy="707886"/>
          </a:xfrm>
          <a:prstGeom prst="rect">
            <a:avLst/>
          </a:prstGeom>
        </p:spPr>
        <p:style>
          <a:lnRef idx="1">
            <a:schemeClr val="dk1"/>
          </a:lnRef>
          <a:fillRef idx="2">
            <a:schemeClr val="dk1"/>
          </a:fillRef>
          <a:effectRef idx="1">
            <a:schemeClr val="dk1"/>
          </a:effectRef>
          <a:fontRef idx="minor">
            <a:schemeClr val="dk1"/>
          </a:fontRef>
        </p:style>
        <p:txBody>
          <a:bodyPr wrap="square" rtlCol="1">
            <a:spAutoFit/>
          </a:bodyPr>
          <a:lstStyle/>
          <a:p>
            <a:r>
              <a:rPr lang="en-US" sz="2000" b="1" dirty="0" smtClean="0"/>
              <a:t>For </a:t>
            </a:r>
            <a:r>
              <a:rPr lang="en-US" sz="2000" b="1" dirty="0"/>
              <a:t>Gaza Airport, the width of the taxiway  is 75 ft (22.86 m). and the shoulder is 20 ft (6.1 m). </a:t>
            </a:r>
            <a:endParaRPr lang="ar-SA" sz="2000" b="1" dirty="0"/>
          </a:p>
        </p:txBody>
      </p:sp>
    </p:spTree>
    <p:extLst>
      <p:ext uri="{BB962C8B-B14F-4D97-AF65-F5344CB8AC3E}">
        <p14:creationId xmlns:p14="http://schemas.microsoft.com/office/powerpoint/2010/main" val="147023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1115889" y="251917"/>
            <a:ext cx="3638753" cy="461665"/>
          </a:xfrm>
          <a:prstGeom prst="rect">
            <a:avLst/>
          </a:prstGeom>
        </p:spPr>
        <p:txBody>
          <a:bodyPr wrap="none">
            <a:spAutoFit/>
          </a:bodyPr>
          <a:lstStyle/>
          <a:p>
            <a:r>
              <a:rPr lang="en-US" dirty="0"/>
              <a:t>Taxiway Gradient Standards </a:t>
            </a:r>
            <a:endParaRPr lang="ar-SA" dirty="0"/>
          </a:p>
        </p:txBody>
      </p:sp>
    </p:spTree>
    <p:extLst>
      <p:ext uri="{BB962C8B-B14F-4D97-AF65-F5344CB8AC3E}">
        <p14:creationId xmlns:p14="http://schemas.microsoft.com/office/powerpoint/2010/main" val="20941923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14097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2484041" y="898923"/>
            <a:ext cx="6264696" cy="3601466"/>
          </a:xfrm>
          <a:prstGeom prst="rect">
            <a:avLst/>
          </a:prstGeom>
        </p:spPr>
      </p:pic>
      <p:sp>
        <p:nvSpPr>
          <p:cNvPr id="6" name="مستطيل 5"/>
          <p:cNvSpPr/>
          <p:nvPr/>
        </p:nvSpPr>
        <p:spPr>
          <a:xfrm>
            <a:off x="1619945" y="179909"/>
            <a:ext cx="7632848" cy="461665"/>
          </a:xfrm>
          <a:prstGeom prst="rect">
            <a:avLst/>
          </a:prstGeom>
        </p:spPr>
        <p:txBody>
          <a:bodyPr wrap="square">
            <a:spAutoFit/>
          </a:bodyPr>
          <a:lstStyle/>
          <a:p>
            <a:r>
              <a:rPr lang="en-US" b="1" dirty="0"/>
              <a:t>Design Standards Based on Airplane Design Group (ADG)</a:t>
            </a:r>
            <a:endParaRPr lang="ar-SA" b="1" dirty="0"/>
          </a:p>
        </p:txBody>
      </p:sp>
      <p:pic>
        <p:nvPicPr>
          <p:cNvPr id="7" name="صورة 6"/>
          <p:cNvPicPr/>
          <p:nvPr/>
        </p:nvPicPr>
        <p:blipFill>
          <a:blip r:embed="rId3" cstate="print">
            <a:extLst>
              <a:ext uri="{28A0092B-C50C-407E-A947-70E740481C1C}">
                <a14:useLocalDpi xmlns:a14="http://schemas.microsoft.com/office/drawing/2010/main" val="0"/>
              </a:ext>
            </a:extLst>
          </a:blip>
          <a:stretch>
            <a:fillRect/>
          </a:stretch>
        </p:blipFill>
        <p:spPr>
          <a:xfrm>
            <a:off x="2498006" y="4644405"/>
            <a:ext cx="6292328" cy="1872208"/>
          </a:xfrm>
          <a:prstGeom prst="rect">
            <a:avLst/>
          </a:prstGeom>
        </p:spPr>
      </p:pic>
    </p:spTree>
    <p:extLst>
      <p:ext uri="{BB962C8B-B14F-4D97-AF65-F5344CB8AC3E}">
        <p14:creationId xmlns:p14="http://schemas.microsoft.com/office/powerpoint/2010/main" val="10210078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p:nvPr/>
        </p:nvPicPr>
        <p:blipFill>
          <a:blip r:embed="rId2" cstate="print">
            <a:extLst>
              <a:ext uri="{28A0092B-C50C-407E-A947-70E740481C1C}">
                <a14:useLocalDpi xmlns:a14="http://schemas.microsoft.com/office/drawing/2010/main" val="0"/>
              </a:ext>
            </a:extLst>
          </a:blip>
          <a:stretch>
            <a:fillRect/>
          </a:stretch>
        </p:blipFill>
        <p:spPr>
          <a:xfrm>
            <a:off x="1403921" y="1044005"/>
            <a:ext cx="6120765" cy="5031740"/>
          </a:xfrm>
          <a:prstGeom prst="rect">
            <a:avLst/>
          </a:prstGeom>
        </p:spPr>
      </p:pic>
    </p:spTree>
    <p:extLst>
      <p:ext uri="{BB962C8B-B14F-4D97-AF65-F5344CB8AC3E}">
        <p14:creationId xmlns:p14="http://schemas.microsoft.com/office/powerpoint/2010/main" val="37156195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Tree>
    <p:extLst>
      <p:ext uri="{BB962C8B-B14F-4D97-AF65-F5344CB8AC3E}">
        <p14:creationId xmlns:p14="http://schemas.microsoft.com/office/powerpoint/2010/main" val="22291246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911265" y="939271"/>
            <a:ext cx="2015071" cy="751890"/>
          </a:xfrm>
          <a:prstGeom prst="rect">
            <a:avLst/>
          </a:prstGeom>
          <a:noFill/>
          <a:ln w="9525">
            <a:noFill/>
            <a:miter lim="800000"/>
            <a:headEnd/>
            <a:tailEnd/>
          </a:ln>
          <a:effectLst/>
        </p:spPr>
        <p:txBody>
          <a:bodyPr vert="horz" wrap="square" lIns="119779" tIns="59889" rIns="119779" bIns="59889" numCol="1" anchor="t" anchorCtr="0" compatLnSpc="1">
            <a:prstTxWarp prst="textNoShape">
              <a:avLst/>
            </a:prstTxWarp>
            <a:spAutoFit/>
          </a:bodyPr>
          <a:lstStyle/>
          <a:p>
            <a:pPr algn="ctr" fontAlgn="base">
              <a:spcBef>
                <a:spcPct val="0"/>
              </a:spcBef>
              <a:spcAft>
                <a:spcPct val="0"/>
              </a:spcAft>
            </a:pPr>
            <a:r>
              <a:rPr kumimoji="1" lang="en-US" altLang="ko-KR" sz="4100" b="1" dirty="0" smtClean="0">
                <a:solidFill>
                  <a:srgbClr val="90BFF8"/>
                </a:solidFill>
                <a:latin typeface="+mj-lt"/>
                <a:ea typeface="맑은 고딕" panose="020B0503020000020004" pitchFamily="50" charset="-127"/>
                <a:cs typeface="굴림" pitchFamily="50" charset="-127"/>
              </a:rPr>
              <a:t>03</a:t>
            </a:r>
            <a:endParaRPr kumimoji="1" lang="ko-KR" altLang="ko-KR" sz="4100" b="1" dirty="0">
              <a:solidFill>
                <a:srgbClr val="90BFF8"/>
              </a:solidFill>
              <a:latin typeface="+mj-lt"/>
              <a:ea typeface="맑은 고딕" panose="020B0503020000020004" pitchFamily="50" charset="-127"/>
              <a:cs typeface="굴림" pitchFamily="50" charset="-127"/>
            </a:endParaRPr>
          </a:p>
        </p:txBody>
      </p:sp>
      <p:sp>
        <p:nvSpPr>
          <p:cNvPr id="3" name="مستطيل 2"/>
          <p:cNvSpPr/>
          <p:nvPr/>
        </p:nvSpPr>
        <p:spPr>
          <a:xfrm>
            <a:off x="2051993" y="1551182"/>
            <a:ext cx="9289031" cy="1105833"/>
          </a:xfrm>
          <a:prstGeom prst="rect">
            <a:avLst/>
          </a:prstGeom>
        </p:spPr>
        <p:txBody>
          <a:bodyPr wrap="square" lIns="119779" tIns="59889" rIns="119779" bIns="59889">
            <a:spAutoFit/>
          </a:bodyPr>
          <a:lstStyle/>
          <a:p>
            <a:r>
              <a:rPr lang="en-US" sz="3200" dirty="0">
                <a:effectLst>
                  <a:outerShdw blurRad="38100" dist="38100" dir="2700000" algn="tl">
                    <a:srgbClr val="000000">
                      <a:alpha val="43137"/>
                    </a:srgbClr>
                  </a:outerShdw>
                </a:effectLst>
                <a:latin typeface="Cooper Black" pitchFamily="18" charset="0"/>
              </a:rPr>
              <a:t>DESIGN OF THE TERMINAL </a:t>
            </a:r>
            <a:r>
              <a:rPr lang="en-US" sz="3200" dirty="0" smtClean="0">
                <a:effectLst>
                  <a:outerShdw blurRad="38100" dist="38100" dir="2700000" algn="tl">
                    <a:srgbClr val="000000">
                      <a:alpha val="43137"/>
                    </a:srgbClr>
                  </a:outerShdw>
                </a:effectLst>
                <a:latin typeface="Cooper Black" pitchFamily="18" charset="0"/>
              </a:rPr>
              <a:t>BUILDING </a:t>
            </a:r>
          </a:p>
          <a:p>
            <a:r>
              <a:rPr lang="en-US" sz="3200" dirty="0" smtClean="0">
                <a:effectLst>
                  <a:outerShdw blurRad="38100" dist="38100" dir="2700000" algn="tl">
                    <a:srgbClr val="000000">
                      <a:alpha val="43137"/>
                    </a:srgbClr>
                  </a:outerShdw>
                </a:effectLst>
                <a:latin typeface="Cooper Black" pitchFamily="18" charset="0"/>
              </a:rPr>
              <a:t>AND </a:t>
            </a:r>
            <a:r>
              <a:rPr lang="en-US" sz="3200" dirty="0">
                <a:effectLst>
                  <a:outerShdw blurRad="38100" dist="38100" dir="2700000" algn="tl">
                    <a:srgbClr val="000000">
                      <a:alpha val="43137"/>
                    </a:srgbClr>
                  </a:outerShdw>
                </a:effectLst>
                <a:latin typeface="Cooper Black" pitchFamily="18" charset="0"/>
              </a:rPr>
              <a:t>APRONS AREA </a:t>
            </a:r>
            <a:endParaRPr lang="ar-SA" sz="3200" dirty="0">
              <a:effectLst>
                <a:outerShdw blurRad="38100" dist="38100" dir="2700000" algn="tl">
                  <a:srgbClr val="000000">
                    <a:alpha val="43137"/>
                  </a:srgbClr>
                </a:outerShdw>
              </a:effectLst>
              <a:latin typeface="Cooper Black" pitchFamily="18" charset="0"/>
            </a:endParaRPr>
          </a:p>
        </p:txBody>
      </p:sp>
    </p:spTree>
    <p:extLst>
      <p:ext uri="{BB962C8B-B14F-4D97-AF65-F5344CB8AC3E}">
        <p14:creationId xmlns:p14="http://schemas.microsoft.com/office/powerpoint/2010/main" val="3182815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p:cNvGrpSpPr/>
          <p:nvPr/>
        </p:nvGrpSpPr>
        <p:grpSpPr>
          <a:xfrm>
            <a:off x="2531870" y="1074830"/>
            <a:ext cx="3572172" cy="1201274"/>
            <a:chOff x="3178447" y="2365814"/>
            <a:chExt cx="2808312" cy="1204341"/>
          </a:xfrm>
        </p:grpSpPr>
        <p:sp>
          <p:nvSpPr>
            <p:cNvPr id="19" name="Text Box 4"/>
            <p:cNvSpPr txBox="1">
              <a:spLocks noChangeArrowheads="1"/>
            </p:cNvSpPr>
            <p:nvPr/>
          </p:nvSpPr>
          <p:spPr bwMode="auto">
            <a:xfrm>
              <a:off x="3779912" y="2365814"/>
              <a:ext cx="1584176" cy="7251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algn="ctr" fontAlgn="base">
                <a:spcBef>
                  <a:spcPct val="0"/>
                </a:spcBef>
                <a:spcAft>
                  <a:spcPct val="0"/>
                </a:spcAft>
              </a:pPr>
              <a:r>
                <a:rPr kumimoji="1" lang="en-US" altLang="ko-KR" sz="4100" b="1" dirty="0">
                  <a:solidFill>
                    <a:srgbClr val="90BFF8"/>
                  </a:solidFill>
                  <a:latin typeface="+mj-lt"/>
                  <a:ea typeface="맑은 고딕" panose="020B0503020000020004" pitchFamily="50" charset="-127"/>
                  <a:cs typeface="굴림" pitchFamily="50" charset="-127"/>
                </a:rPr>
                <a:t>01</a:t>
              </a:r>
              <a:endParaRPr kumimoji="1" lang="ko-KR" altLang="ko-KR" sz="4100" b="1" dirty="0">
                <a:solidFill>
                  <a:srgbClr val="90BFF8"/>
                </a:solidFill>
                <a:latin typeface="+mj-lt"/>
                <a:ea typeface="맑은 고딕" panose="020B0503020000020004" pitchFamily="50" charset="-127"/>
                <a:cs typeface="굴림" pitchFamily="50" charset="-127"/>
              </a:endParaRPr>
            </a:p>
          </p:txBody>
        </p:sp>
        <p:sp>
          <p:nvSpPr>
            <p:cNvPr id="20" name="Text Box 5"/>
            <p:cNvSpPr txBox="1">
              <a:spLocks noChangeArrowheads="1"/>
            </p:cNvSpPr>
            <p:nvPr/>
          </p:nvSpPr>
          <p:spPr bwMode="auto">
            <a:xfrm>
              <a:off x="3178447" y="2845034"/>
              <a:ext cx="2808312" cy="7251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pPr>
              <a:r>
                <a:rPr lang="en-US" sz="4100" b="1" dirty="0">
                  <a:latin typeface="Comic Sans MS" pitchFamily="66" charset="0"/>
                  <a:ea typeface="Cambria" pitchFamily="18" charset="0"/>
                </a:rPr>
                <a:t>Introduction</a:t>
              </a:r>
              <a:endParaRPr kumimoji="1" lang="en-US" altLang="ko-KR" sz="4100" b="1" dirty="0">
                <a:solidFill>
                  <a:schemeClr val="bg1">
                    <a:lumMod val="65000"/>
                  </a:schemeClr>
                </a:solidFill>
                <a:latin typeface="Comic Sans MS" pitchFamily="66" charset="0"/>
                <a:ea typeface="맑은 고딕" panose="020B0503020000020004" pitchFamily="50" charset="-127"/>
                <a:cs typeface="굴림" pitchFamily="50" charset="-127"/>
              </a:endParaRPr>
            </a:p>
          </p:txBody>
        </p:sp>
      </p:grpSp>
      <p:sp>
        <p:nvSpPr>
          <p:cNvPr id="12" name="Text Box 9"/>
          <p:cNvSpPr txBox="1">
            <a:spLocks noChangeArrowheads="1"/>
          </p:cNvSpPr>
          <p:nvPr/>
        </p:nvSpPr>
        <p:spPr bwMode="auto">
          <a:xfrm>
            <a:off x="6782470" y="619109"/>
            <a:ext cx="4303777" cy="2967881"/>
          </a:xfrm>
          <a:prstGeom prst="rect">
            <a:avLst/>
          </a:prstGeom>
          <a:noFill/>
          <a:ln w="9525">
            <a:noFill/>
            <a:miter lim="800000"/>
            <a:headEnd/>
            <a:tailEnd/>
          </a:ln>
          <a:effectLst/>
        </p:spPr>
        <p:txBody>
          <a:bodyPr vert="horz" wrap="square" lIns="119779" tIns="59889" rIns="119779" bIns="59889" numCol="1" anchor="t" anchorCtr="0" compatLnSpc="1">
            <a:prstTxWarp prst="textNoShape">
              <a:avLst/>
            </a:prstTxWarp>
            <a:spAutoFit/>
          </a:bodyPr>
          <a:lstStyle/>
          <a:p>
            <a:pPr indent="-299449" fontAlgn="base">
              <a:spcBef>
                <a:spcPct val="0"/>
              </a:spcBef>
              <a:spcAft>
                <a:spcPct val="0"/>
              </a:spcAft>
              <a:buClr>
                <a:srgbClr val="90BFF8"/>
              </a:buClr>
              <a:buFont typeface="+mj-lt"/>
              <a:buAutoNum type="arabicPeriod"/>
            </a:pPr>
            <a:r>
              <a:rPr lang="en-US" sz="3700" b="1" dirty="0">
                <a:latin typeface="Gabriola" pitchFamily="82" charset="0"/>
              </a:rPr>
              <a:t>Background of the project</a:t>
            </a:r>
            <a:endParaRPr kumimoji="1" lang="en-US" altLang="ko-KR" sz="3700" b="1" dirty="0">
              <a:solidFill>
                <a:schemeClr val="bg1">
                  <a:lumMod val="65000"/>
                </a:schemeClr>
              </a:solidFill>
              <a:latin typeface="Gabriola" pitchFamily="82" charset="0"/>
              <a:ea typeface="맑은 고딕" panose="020B0503020000020004" pitchFamily="50" charset="-127"/>
              <a:cs typeface="굴림" pitchFamily="50" charset="-127"/>
            </a:endParaRPr>
          </a:p>
          <a:p>
            <a:pPr indent="-299449" fontAlgn="base">
              <a:spcBef>
                <a:spcPct val="0"/>
              </a:spcBef>
              <a:spcAft>
                <a:spcPct val="0"/>
              </a:spcAft>
              <a:buClr>
                <a:srgbClr val="90BFF8"/>
              </a:buClr>
              <a:buFont typeface="+mj-lt"/>
              <a:buAutoNum type="arabicPeriod"/>
            </a:pPr>
            <a:r>
              <a:rPr lang="en-US" sz="3700" b="1" dirty="0">
                <a:latin typeface="Gabriola" pitchFamily="82" charset="0"/>
              </a:rPr>
              <a:t>Study Area</a:t>
            </a:r>
            <a:endParaRPr kumimoji="1" lang="en-US" altLang="ko-KR" sz="3700" b="1" dirty="0">
              <a:solidFill>
                <a:schemeClr val="bg1">
                  <a:lumMod val="65000"/>
                </a:schemeClr>
              </a:solidFill>
              <a:latin typeface="Gabriola" pitchFamily="82" charset="0"/>
              <a:ea typeface="맑은 고딕" panose="020B0503020000020004" pitchFamily="50" charset="-127"/>
              <a:cs typeface="굴림" pitchFamily="50" charset="-127"/>
            </a:endParaRPr>
          </a:p>
          <a:p>
            <a:pPr indent="-299449" fontAlgn="base">
              <a:spcBef>
                <a:spcPct val="0"/>
              </a:spcBef>
              <a:spcAft>
                <a:spcPct val="0"/>
              </a:spcAft>
              <a:buClr>
                <a:srgbClr val="90BFF8"/>
              </a:buClr>
              <a:buFont typeface="+mj-lt"/>
              <a:buAutoNum type="arabicPeriod"/>
            </a:pPr>
            <a:r>
              <a:rPr lang="en-US" sz="3700" b="1" dirty="0">
                <a:latin typeface="Gabriola" pitchFamily="82" charset="0"/>
              </a:rPr>
              <a:t>Significance of the project</a:t>
            </a:r>
            <a:endParaRPr kumimoji="1" lang="en-US" altLang="ko-KR" sz="3700" b="1" dirty="0">
              <a:solidFill>
                <a:schemeClr val="bg1">
                  <a:lumMod val="65000"/>
                </a:schemeClr>
              </a:solidFill>
              <a:latin typeface="Gabriola" pitchFamily="82" charset="0"/>
              <a:ea typeface="맑은 고딕" panose="020B0503020000020004" pitchFamily="50" charset="-127"/>
              <a:cs typeface="굴림" pitchFamily="50" charset="-127"/>
            </a:endParaRPr>
          </a:p>
          <a:p>
            <a:pPr indent="-299449" fontAlgn="base">
              <a:spcBef>
                <a:spcPct val="0"/>
              </a:spcBef>
              <a:spcAft>
                <a:spcPct val="0"/>
              </a:spcAft>
              <a:buClr>
                <a:srgbClr val="90BFF8"/>
              </a:buClr>
              <a:buFont typeface="+mj-lt"/>
              <a:buAutoNum type="arabicPeriod"/>
            </a:pPr>
            <a:r>
              <a:rPr lang="en-US" sz="3700" b="1" dirty="0">
                <a:latin typeface="Gabriola" pitchFamily="82" charset="0"/>
              </a:rPr>
              <a:t>Objectives</a:t>
            </a:r>
            <a:endParaRPr kumimoji="1" lang="en-US" altLang="ko-KR" sz="3700" b="1" dirty="0">
              <a:solidFill>
                <a:schemeClr val="bg1">
                  <a:lumMod val="65000"/>
                </a:schemeClr>
              </a:solidFill>
              <a:latin typeface="Gabriola" pitchFamily="82" charset="0"/>
              <a:ea typeface="맑은 고딕" panose="020B0503020000020004" pitchFamily="50" charset="-127"/>
              <a:cs typeface="굴림" pitchFamily="50" charset="-127"/>
            </a:endParaRPr>
          </a:p>
          <a:p>
            <a:pPr indent="-299449" fontAlgn="base">
              <a:spcBef>
                <a:spcPct val="0"/>
              </a:spcBef>
              <a:spcAft>
                <a:spcPct val="0"/>
              </a:spcAft>
              <a:buClr>
                <a:srgbClr val="90BFF8"/>
              </a:buClr>
              <a:buFont typeface="+mj-lt"/>
              <a:buAutoNum type="arabicPeriod"/>
            </a:pPr>
            <a:r>
              <a:rPr lang="en-US" sz="3700" b="1" dirty="0">
                <a:latin typeface="Gabriola" pitchFamily="82" charset="0"/>
              </a:rPr>
              <a:t>Project Constrains</a:t>
            </a:r>
            <a:endParaRPr kumimoji="1" lang="en-US" altLang="ko-KR" sz="3700" b="1" dirty="0">
              <a:solidFill>
                <a:schemeClr val="bg1">
                  <a:lumMod val="65000"/>
                </a:schemeClr>
              </a:solidFill>
              <a:latin typeface="Gabriola" pitchFamily="82" charset="0"/>
              <a:ea typeface="맑은 고딕" panose="020B0503020000020004" pitchFamily="50" charset="-127"/>
              <a:cs typeface="굴림" pitchFamily="50" charset="-127"/>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86" y="1260029"/>
            <a:ext cx="4727724" cy="4248472"/>
          </a:xfrm>
          <a:prstGeom prst="rect">
            <a:avLst/>
          </a:prstGeom>
        </p:spPr>
      </p:pic>
      <p:graphicFrame>
        <p:nvGraphicFramePr>
          <p:cNvPr id="6" name="جدول 5"/>
          <p:cNvGraphicFramePr>
            <a:graphicFrameLocks noGrp="1"/>
          </p:cNvGraphicFramePr>
          <p:nvPr>
            <p:extLst>
              <p:ext uri="{D42A27DB-BD31-4B8C-83A1-F6EECF244321}">
                <p14:modId xmlns:p14="http://schemas.microsoft.com/office/powerpoint/2010/main" val="2662825989"/>
              </p:ext>
            </p:extLst>
          </p:nvPr>
        </p:nvGraphicFramePr>
        <p:xfrm>
          <a:off x="5364361" y="2340149"/>
          <a:ext cx="6192687" cy="1800064"/>
        </p:xfrm>
        <a:graphic>
          <a:graphicData uri="http://schemas.openxmlformats.org/drawingml/2006/table">
            <a:tbl>
              <a:tblPr firstRow="1" firstCol="1" bandRow="1">
                <a:tableStyleId>{5C22544A-7EE6-4342-B048-85BDC9FD1C3A}</a:tableStyleId>
              </a:tblPr>
              <a:tblGrid>
                <a:gridCol w="1428313"/>
                <a:gridCol w="1102032"/>
                <a:gridCol w="1498231"/>
                <a:gridCol w="2164111"/>
              </a:tblGrid>
              <a:tr h="837196">
                <a:tc>
                  <a:txBody>
                    <a:bodyPr/>
                    <a:lstStyle/>
                    <a:p>
                      <a:pPr algn="ctr">
                        <a:lnSpc>
                          <a:spcPct val="107000"/>
                        </a:lnSpc>
                        <a:spcAft>
                          <a:spcPts val="0"/>
                        </a:spcAft>
                      </a:pPr>
                      <a:r>
                        <a:rPr lang="en-US" sz="1200" dirty="0">
                          <a:effectLst/>
                        </a:rPr>
                        <a:t>Phase</a:t>
                      </a:r>
                      <a:endParaRPr lang="en-US" sz="1200"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dirty="0">
                          <a:effectLst/>
                        </a:rPr>
                        <a:t>Year</a:t>
                      </a:r>
                      <a:endParaRPr lang="en-US" sz="1200"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dirty="0">
                          <a:effectLst/>
                        </a:rPr>
                        <a:t>Peak Hour passengers</a:t>
                      </a:r>
                      <a:endParaRPr lang="en-US" sz="1200"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Gross Terminal</a:t>
                      </a:r>
                    </a:p>
                    <a:p>
                      <a:pPr algn="ctr">
                        <a:lnSpc>
                          <a:spcPct val="107000"/>
                        </a:lnSpc>
                        <a:spcAft>
                          <a:spcPts val="0"/>
                        </a:spcAft>
                      </a:pPr>
                      <a:r>
                        <a:rPr lang="en-US" sz="1200">
                          <a:effectLst/>
                        </a:rPr>
                        <a:t>Building Area  (m</a:t>
                      </a:r>
                      <a:r>
                        <a:rPr lang="en-US" sz="1200" baseline="30000">
                          <a:effectLst/>
                        </a:rPr>
                        <a:t>2</a:t>
                      </a:r>
                      <a:r>
                        <a:rPr lang="en-US" sz="1200">
                          <a:effectLst/>
                        </a:rPr>
                        <a:t>)</a:t>
                      </a:r>
                      <a:endParaRPr lang="en-US" sz="1200">
                        <a:solidFill>
                          <a:srgbClr val="000000"/>
                        </a:solidFill>
                        <a:effectLst/>
                        <a:latin typeface="Calibri"/>
                        <a:ea typeface="Calibri"/>
                        <a:cs typeface="Arial"/>
                      </a:endParaRPr>
                    </a:p>
                  </a:txBody>
                  <a:tcPr marL="68580" marR="68580" marT="0" marB="0" anchor="ctr"/>
                </a:tc>
              </a:tr>
              <a:tr h="347245">
                <a:tc>
                  <a:txBody>
                    <a:bodyPr/>
                    <a:lstStyle/>
                    <a:p>
                      <a:pPr algn="ctr">
                        <a:lnSpc>
                          <a:spcPct val="107000"/>
                        </a:lnSpc>
                        <a:spcAft>
                          <a:spcPts val="0"/>
                        </a:spcAft>
                      </a:pPr>
                      <a:r>
                        <a:rPr lang="en-US" sz="1200">
                          <a:effectLst/>
                        </a:rPr>
                        <a:t>      2027-2034</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2034</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1,208</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16,912</a:t>
                      </a:r>
                      <a:endParaRPr lang="en-US" sz="1200">
                        <a:solidFill>
                          <a:srgbClr val="000000"/>
                        </a:solidFill>
                        <a:effectLst/>
                        <a:latin typeface="Calibri"/>
                        <a:ea typeface="Calibri"/>
                        <a:cs typeface="Arial"/>
                      </a:endParaRPr>
                    </a:p>
                  </a:txBody>
                  <a:tcPr marL="68580" marR="68580" marT="0" marB="0" anchor="ctr"/>
                </a:tc>
              </a:tr>
              <a:tr h="347245">
                <a:tc>
                  <a:txBody>
                    <a:bodyPr/>
                    <a:lstStyle/>
                    <a:p>
                      <a:pPr algn="ctr">
                        <a:lnSpc>
                          <a:spcPct val="107000"/>
                        </a:lnSpc>
                        <a:spcAft>
                          <a:spcPts val="0"/>
                        </a:spcAft>
                      </a:pPr>
                      <a:r>
                        <a:rPr lang="en-US" sz="1200">
                          <a:effectLst/>
                        </a:rPr>
                        <a:t>      2034-2042</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2042</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1,665</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16,310</a:t>
                      </a:r>
                      <a:endParaRPr lang="en-US" sz="1200">
                        <a:solidFill>
                          <a:srgbClr val="000000"/>
                        </a:solidFill>
                        <a:effectLst/>
                        <a:latin typeface="Calibri"/>
                        <a:ea typeface="Calibri"/>
                        <a:cs typeface="Arial"/>
                      </a:endParaRPr>
                    </a:p>
                  </a:txBody>
                  <a:tcPr marL="68580" marR="68580" marT="0" marB="0" anchor="ctr"/>
                </a:tc>
              </a:tr>
              <a:tr h="268378">
                <a:tc>
                  <a:txBody>
                    <a:bodyPr/>
                    <a:lstStyle/>
                    <a:p>
                      <a:pPr algn="ctr">
                        <a:lnSpc>
                          <a:spcPct val="107000"/>
                        </a:lnSpc>
                        <a:spcAft>
                          <a:spcPts val="0"/>
                        </a:spcAft>
                      </a:pPr>
                      <a:r>
                        <a:rPr lang="en-US" sz="1200">
                          <a:effectLst/>
                        </a:rPr>
                        <a:t>      2042-2050</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2050</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dirty="0">
                          <a:effectLst/>
                        </a:rPr>
                        <a:t>2,288</a:t>
                      </a:r>
                      <a:endParaRPr lang="en-US" sz="1200"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dirty="0">
                          <a:effectLst/>
                        </a:rPr>
                        <a:t>32,032</a:t>
                      </a:r>
                      <a:endParaRPr lang="en-US" sz="1200" dirty="0">
                        <a:solidFill>
                          <a:srgbClr val="000000"/>
                        </a:solidFill>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1556015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جدول 3"/>
          <p:cNvGraphicFramePr>
            <a:graphicFrameLocks noGrp="1"/>
          </p:cNvGraphicFramePr>
          <p:nvPr>
            <p:extLst>
              <p:ext uri="{D42A27DB-BD31-4B8C-83A1-F6EECF244321}">
                <p14:modId xmlns:p14="http://schemas.microsoft.com/office/powerpoint/2010/main" val="2300169547"/>
              </p:ext>
            </p:extLst>
          </p:nvPr>
        </p:nvGraphicFramePr>
        <p:xfrm>
          <a:off x="2563936" y="1188021"/>
          <a:ext cx="6618933" cy="1368151"/>
        </p:xfrm>
        <a:graphic>
          <a:graphicData uri="http://schemas.openxmlformats.org/drawingml/2006/table">
            <a:tbl>
              <a:tblPr firstRow="1" firstCol="1" bandRow="1">
                <a:tableStyleId>{5C22544A-7EE6-4342-B048-85BDC9FD1C3A}</a:tableStyleId>
              </a:tblPr>
              <a:tblGrid>
                <a:gridCol w="1320708"/>
                <a:gridCol w="911258"/>
                <a:gridCol w="1385358"/>
                <a:gridCol w="1092893"/>
                <a:gridCol w="1062108"/>
                <a:gridCol w="846608"/>
              </a:tblGrid>
              <a:tr h="544954">
                <a:tc>
                  <a:txBody>
                    <a:bodyPr/>
                    <a:lstStyle/>
                    <a:p>
                      <a:pPr algn="ctr">
                        <a:lnSpc>
                          <a:spcPct val="107000"/>
                        </a:lnSpc>
                        <a:spcAft>
                          <a:spcPts val="0"/>
                        </a:spcAft>
                      </a:pPr>
                      <a:r>
                        <a:rPr lang="en-US" sz="1200" dirty="0">
                          <a:effectLst/>
                        </a:rPr>
                        <a:t>phase</a:t>
                      </a:r>
                      <a:endParaRPr lang="en-US" sz="1200"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dirty="0">
                          <a:effectLst/>
                        </a:rPr>
                        <a:t>year</a:t>
                      </a:r>
                      <a:endParaRPr lang="en-US" sz="1200"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Number of Gates </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μ</a:t>
                      </a:r>
                      <a:r>
                        <a:rPr lang="en-US" sz="1200" baseline="-25000">
                          <a:effectLst/>
                        </a:rPr>
                        <a:t>k</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E (T</a:t>
                      </a:r>
                      <a:r>
                        <a:rPr lang="en-US" sz="1200" baseline="-25000">
                          <a:effectLst/>
                        </a:rPr>
                        <a:t>g</a:t>
                      </a:r>
                      <a:r>
                        <a:rPr lang="en-US" sz="1200">
                          <a:effectLst/>
                        </a:rPr>
                        <a:t>)</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C</a:t>
                      </a:r>
                      <a:r>
                        <a:rPr lang="en-US" sz="1200" baseline="-25000">
                          <a:effectLst/>
                        </a:rPr>
                        <a:t>g</a:t>
                      </a:r>
                      <a:endParaRPr lang="en-US" sz="1200">
                        <a:solidFill>
                          <a:srgbClr val="000000"/>
                        </a:solidFill>
                        <a:effectLst/>
                        <a:latin typeface="Calibri"/>
                        <a:ea typeface="Calibri"/>
                        <a:cs typeface="Arial"/>
                      </a:endParaRPr>
                    </a:p>
                  </a:txBody>
                  <a:tcPr marL="68580" marR="68580" marT="0" marB="0" anchor="ctr"/>
                </a:tc>
              </a:tr>
              <a:tr h="274399">
                <a:tc>
                  <a:txBody>
                    <a:bodyPr/>
                    <a:lstStyle/>
                    <a:p>
                      <a:pPr algn="ctr">
                        <a:lnSpc>
                          <a:spcPct val="107000"/>
                        </a:lnSpc>
                        <a:spcAft>
                          <a:spcPts val="0"/>
                        </a:spcAft>
                      </a:pPr>
                      <a:r>
                        <a:rPr lang="en-US" sz="1200">
                          <a:effectLst/>
                        </a:rPr>
                        <a:t>2027-2034</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2034</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10</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0.8</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56</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9</a:t>
                      </a:r>
                      <a:endParaRPr lang="en-US" sz="1200">
                        <a:solidFill>
                          <a:srgbClr val="000000"/>
                        </a:solidFill>
                        <a:effectLst/>
                        <a:latin typeface="Calibri"/>
                        <a:ea typeface="Calibri"/>
                        <a:cs typeface="Arial"/>
                      </a:endParaRPr>
                    </a:p>
                  </a:txBody>
                  <a:tcPr marL="68580" marR="68580" marT="0" marB="0" anchor="ctr"/>
                </a:tc>
              </a:tr>
              <a:tr h="274399">
                <a:tc>
                  <a:txBody>
                    <a:bodyPr/>
                    <a:lstStyle/>
                    <a:p>
                      <a:pPr algn="ctr">
                        <a:lnSpc>
                          <a:spcPct val="107000"/>
                        </a:lnSpc>
                        <a:spcAft>
                          <a:spcPts val="0"/>
                        </a:spcAft>
                      </a:pPr>
                      <a:r>
                        <a:rPr lang="en-US" sz="1200">
                          <a:effectLst/>
                        </a:rPr>
                        <a:t>2034-2042</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2042</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15</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0.8</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56</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13</a:t>
                      </a:r>
                      <a:endParaRPr lang="en-US" sz="1200">
                        <a:solidFill>
                          <a:srgbClr val="000000"/>
                        </a:solidFill>
                        <a:effectLst/>
                        <a:latin typeface="Calibri"/>
                        <a:ea typeface="Calibri"/>
                        <a:cs typeface="Arial"/>
                      </a:endParaRPr>
                    </a:p>
                  </a:txBody>
                  <a:tcPr marL="68580" marR="68580" marT="0" marB="0" anchor="ctr"/>
                </a:tc>
              </a:tr>
              <a:tr h="274399">
                <a:tc>
                  <a:txBody>
                    <a:bodyPr/>
                    <a:lstStyle/>
                    <a:p>
                      <a:pPr algn="ctr">
                        <a:lnSpc>
                          <a:spcPct val="107000"/>
                        </a:lnSpc>
                        <a:spcAft>
                          <a:spcPts val="0"/>
                        </a:spcAft>
                      </a:pPr>
                      <a:r>
                        <a:rPr lang="en-US" sz="1200">
                          <a:effectLst/>
                        </a:rPr>
                        <a:t>2042-2050</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2050</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20</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0.8</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a:effectLst/>
                        </a:rPr>
                        <a:t>56</a:t>
                      </a:r>
                      <a:endParaRPr lang="en-US" sz="120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200" dirty="0">
                          <a:effectLst/>
                        </a:rPr>
                        <a:t>17</a:t>
                      </a:r>
                      <a:endParaRPr lang="en-US" sz="1200" dirty="0">
                        <a:solidFill>
                          <a:srgbClr val="000000"/>
                        </a:solidFill>
                        <a:effectLst/>
                        <a:latin typeface="Calibri"/>
                        <a:ea typeface="Calibri"/>
                        <a:cs typeface="Arial"/>
                      </a:endParaRPr>
                    </a:p>
                  </a:txBody>
                  <a:tcPr marL="68580" marR="68580" marT="0" marB="0" anchor="ctr"/>
                </a:tc>
              </a:tr>
            </a:tbl>
          </a:graphicData>
        </a:graphic>
      </p:graphicFrame>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825" y="2916212"/>
            <a:ext cx="4906516" cy="3171825"/>
          </a:xfrm>
          <a:prstGeom prst="rect">
            <a:avLst/>
          </a:prstGeom>
        </p:spPr>
      </p:pic>
      <p:pic>
        <p:nvPicPr>
          <p:cNvPr id="6" name="صورة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1676" y="2947863"/>
            <a:ext cx="4968552" cy="3171824"/>
          </a:xfrm>
          <a:prstGeom prst="rect">
            <a:avLst/>
          </a:prstGeom>
        </p:spPr>
      </p:pic>
    </p:spTree>
    <p:extLst>
      <p:ext uri="{BB962C8B-B14F-4D97-AF65-F5344CB8AC3E}">
        <p14:creationId xmlns:p14="http://schemas.microsoft.com/office/powerpoint/2010/main" val="20591354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nip Diagonal Corner Rectangle 11"/>
          <p:cNvSpPr/>
          <p:nvPr/>
        </p:nvSpPr>
        <p:spPr>
          <a:xfrm>
            <a:off x="838199" y="1552574"/>
            <a:ext cx="3086001" cy="685800"/>
          </a:xfrm>
          <a:prstGeom prst="snip2Diag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Concept Development</a:t>
            </a:r>
          </a:p>
        </p:txBody>
      </p:sp>
      <p:sp>
        <p:nvSpPr>
          <p:cNvPr id="23" name="Rectangle 12"/>
          <p:cNvSpPr/>
          <p:nvPr/>
        </p:nvSpPr>
        <p:spPr>
          <a:xfrm>
            <a:off x="838199" y="2571749"/>
            <a:ext cx="3246472" cy="461665"/>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dirty="0"/>
              <a:t>Piers or Finger concept</a:t>
            </a:r>
          </a:p>
        </p:txBody>
      </p:sp>
      <p:cxnSp>
        <p:nvCxnSpPr>
          <p:cNvPr id="24" name="Straight Arrow Connector 14"/>
          <p:cNvCxnSpPr/>
          <p:nvPr/>
        </p:nvCxnSpPr>
        <p:spPr>
          <a:xfrm>
            <a:off x="2286000" y="2238374"/>
            <a:ext cx="0" cy="333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15"/>
          <p:cNvSpPr/>
          <p:nvPr/>
        </p:nvSpPr>
        <p:spPr>
          <a:xfrm>
            <a:off x="413322" y="3305174"/>
            <a:ext cx="1758378" cy="545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Advantages</a:t>
            </a:r>
            <a:endParaRPr lang="en-US" dirty="0"/>
          </a:p>
        </p:txBody>
      </p:sp>
      <p:sp>
        <p:nvSpPr>
          <p:cNvPr id="26" name="Rounded Rectangle 16"/>
          <p:cNvSpPr/>
          <p:nvPr/>
        </p:nvSpPr>
        <p:spPr>
          <a:xfrm>
            <a:off x="2400513" y="3305175"/>
            <a:ext cx="2318585" cy="545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Disadvantages</a:t>
            </a:r>
            <a:endParaRPr lang="en-US" dirty="0"/>
          </a:p>
        </p:txBody>
      </p:sp>
      <p:sp>
        <p:nvSpPr>
          <p:cNvPr id="27" name="Teardrop 25"/>
          <p:cNvSpPr/>
          <p:nvPr/>
        </p:nvSpPr>
        <p:spPr>
          <a:xfrm>
            <a:off x="205670" y="4229596"/>
            <a:ext cx="1966030" cy="822325"/>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Availability to </a:t>
            </a:r>
            <a:endParaRPr lang="en-US" sz="1200" dirty="0" smtClean="0"/>
          </a:p>
          <a:p>
            <a:pPr algn="ctr"/>
            <a:r>
              <a:rPr lang="en-US" sz="1200" dirty="0" smtClean="0"/>
              <a:t>expand ,</a:t>
            </a:r>
          </a:p>
          <a:p>
            <a:pPr algn="ctr"/>
            <a:r>
              <a:rPr lang="en-US" sz="1200" dirty="0" smtClean="0"/>
              <a:t> </a:t>
            </a:r>
            <a:r>
              <a:rPr lang="en-US" sz="1200" dirty="0"/>
              <a:t>Economical</a:t>
            </a:r>
          </a:p>
        </p:txBody>
      </p:sp>
      <p:sp>
        <p:nvSpPr>
          <p:cNvPr id="28" name="Teardrop 28"/>
          <p:cNvSpPr/>
          <p:nvPr/>
        </p:nvSpPr>
        <p:spPr>
          <a:xfrm>
            <a:off x="2400513" y="4229596"/>
            <a:ext cx="2099752" cy="822325"/>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long </a:t>
            </a:r>
            <a:r>
              <a:rPr lang="en-US" sz="1200" dirty="0" smtClean="0"/>
              <a:t>walking</a:t>
            </a:r>
          </a:p>
          <a:p>
            <a:pPr algn="ctr"/>
            <a:r>
              <a:rPr lang="en-US" sz="1200" dirty="0" smtClean="0"/>
              <a:t> </a:t>
            </a:r>
            <a:r>
              <a:rPr lang="en-US" sz="1200" dirty="0"/>
              <a:t>distance, lack of </a:t>
            </a:r>
            <a:endParaRPr lang="en-US" sz="1200" dirty="0" smtClean="0"/>
          </a:p>
          <a:p>
            <a:pPr algn="ctr"/>
            <a:r>
              <a:rPr lang="en-US" sz="1200" dirty="0" smtClean="0"/>
              <a:t>a </a:t>
            </a:r>
            <a:r>
              <a:rPr lang="en-US" sz="1200" dirty="0"/>
              <a:t>direct </a:t>
            </a:r>
            <a:endParaRPr lang="en-US" sz="1200" dirty="0" smtClean="0"/>
          </a:p>
          <a:p>
            <a:pPr algn="ctr"/>
            <a:r>
              <a:rPr lang="en-US" sz="1200" dirty="0" smtClean="0"/>
              <a:t>curb </a:t>
            </a:r>
            <a:r>
              <a:rPr lang="en-US" sz="1200" dirty="0"/>
              <a:t>front</a:t>
            </a:r>
          </a:p>
        </p:txBody>
      </p:sp>
      <p:sp>
        <p:nvSpPr>
          <p:cNvPr id="29" name="Snip Diagonal Corner Rectangle 10"/>
          <p:cNvSpPr/>
          <p:nvPr/>
        </p:nvSpPr>
        <p:spPr>
          <a:xfrm>
            <a:off x="6908174" y="1661017"/>
            <a:ext cx="3093395" cy="685800"/>
          </a:xfrm>
          <a:prstGeom prst="snip2Diag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Aircraft Parking Type</a:t>
            </a:r>
          </a:p>
        </p:txBody>
      </p:sp>
      <p:sp>
        <p:nvSpPr>
          <p:cNvPr id="30" name="Rounded Rectangle 17"/>
          <p:cNvSpPr/>
          <p:nvPr/>
        </p:nvSpPr>
        <p:spPr>
          <a:xfrm>
            <a:off x="6263446" y="3305175"/>
            <a:ext cx="1788539" cy="545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Advantages</a:t>
            </a:r>
          </a:p>
        </p:txBody>
      </p:sp>
      <p:sp>
        <p:nvSpPr>
          <p:cNvPr id="31" name="Rounded Rectangle 18"/>
          <p:cNvSpPr/>
          <p:nvPr/>
        </p:nvSpPr>
        <p:spPr>
          <a:xfrm>
            <a:off x="8454872" y="3305175"/>
            <a:ext cx="2389490" cy="545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Disadvantages</a:t>
            </a:r>
          </a:p>
        </p:txBody>
      </p:sp>
      <p:sp>
        <p:nvSpPr>
          <p:cNvPr id="32" name="Rectangle 24"/>
          <p:cNvSpPr/>
          <p:nvPr/>
        </p:nvSpPr>
        <p:spPr>
          <a:xfrm>
            <a:off x="7195512" y="2693387"/>
            <a:ext cx="2518720" cy="461665"/>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dirty="0"/>
              <a:t>Nose-In Parking</a:t>
            </a:r>
          </a:p>
        </p:txBody>
      </p:sp>
      <p:sp>
        <p:nvSpPr>
          <p:cNvPr id="33" name="Teardrop 29"/>
          <p:cNvSpPr/>
          <p:nvPr/>
        </p:nvSpPr>
        <p:spPr>
          <a:xfrm>
            <a:off x="5652393" y="4140349"/>
            <a:ext cx="2399592" cy="822325"/>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Requires </a:t>
            </a:r>
            <a:r>
              <a:rPr lang="en-US" sz="1200" dirty="0"/>
              <a:t>the smallest </a:t>
            </a:r>
            <a:endParaRPr lang="en-US" sz="1200" dirty="0" smtClean="0"/>
          </a:p>
          <a:p>
            <a:pPr algn="ctr"/>
            <a:r>
              <a:rPr lang="en-US" sz="1200" dirty="0" smtClean="0"/>
              <a:t>gate </a:t>
            </a:r>
            <a:r>
              <a:rPr lang="en-US" sz="1200" dirty="0"/>
              <a:t>area, lower noise </a:t>
            </a:r>
            <a:endParaRPr lang="en-US" sz="1200" dirty="0" smtClean="0"/>
          </a:p>
          <a:p>
            <a:pPr algn="ctr"/>
            <a:r>
              <a:rPr lang="en-US" sz="1200" dirty="0" smtClean="0"/>
              <a:t>levels</a:t>
            </a:r>
            <a:r>
              <a:rPr lang="en-US" sz="1200" dirty="0"/>
              <a:t>,</a:t>
            </a:r>
          </a:p>
        </p:txBody>
      </p:sp>
      <p:sp>
        <p:nvSpPr>
          <p:cNvPr id="34" name="Teardrop 30"/>
          <p:cNvSpPr/>
          <p:nvPr/>
        </p:nvSpPr>
        <p:spPr>
          <a:xfrm>
            <a:off x="8316689" y="4140349"/>
            <a:ext cx="2527673" cy="822325"/>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 </a:t>
            </a:r>
            <a:r>
              <a:rPr lang="en-US" sz="1200" dirty="0" smtClean="0"/>
              <a:t>Need </a:t>
            </a:r>
            <a:r>
              <a:rPr lang="en-US" sz="1200" dirty="0"/>
              <a:t>for towing </a:t>
            </a:r>
            <a:endParaRPr lang="en-US" sz="1200" dirty="0" smtClean="0"/>
          </a:p>
          <a:p>
            <a:pPr algn="ctr"/>
            <a:r>
              <a:rPr lang="en-US" sz="1200" dirty="0" smtClean="0"/>
              <a:t>equipment</a:t>
            </a:r>
            <a:r>
              <a:rPr lang="en-US" sz="1200" dirty="0"/>
              <a:t>, nose is </a:t>
            </a:r>
            <a:r>
              <a:rPr lang="en-US" sz="1200" dirty="0" smtClean="0"/>
              <a:t>too</a:t>
            </a:r>
          </a:p>
          <a:p>
            <a:pPr algn="ctr"/>
            <a:r>
              <a:rPr lang="en-US" sz="1200" dirty="0" smtClean="0"/>
              <a:t> </a:t>
            </a:r>
            <a:r>
              <a:rPr lang="en-US" sz="1200" dirty="0"/>
              <a:t>far from the building</a:t>
            </a:r>
          </a:p>
        </p:txBody>
      </p:sp>
    </p:spTree>
    <p:extLst>
      <p:ext uri="{BB962C8B-B14F-4D97-AF65-F5344CB8AC3E}">
        <p14:creationId xmlns:p14="http://schemas.microsoft.com/office/powerpoint/2010/main" val="28493025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817" y="1250529"/>
            <a:ext cx="7344816" cy="4834488"/>
          </a:xfrm>
          <a:prstGeom prst="rect">
            <a:avLst/>
          </a:prstGeom>
        </p:spPr>
      </p:pic>
    </p:spTree>
    <p:extLst>
      <p:ext uri="{BB962C8B-B14F-4D97-AF65-F5344CB8AC3E}">
        <p14:creationId xmlns:p14="http://schemas.microsoft.com/office/powerpoint/2010/main" val="23454729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جدول 3"/>
          <p:cNvGraphicFramePr>
            <a:graphicFrameLocks noGrp="1"/>
          </p:cNvGraphicFramePr>
          <p:nvPr>
            <p:extLst>
              <p:ext uri="{D42A27DB-BD31-4B8C-83A1-F6EECF244321}">
                <p14:modId xmlns:p14="http://schemas.microsoft.com/office/powerpoint/2010/main" val="3628055733"/>
              </p:ext>
            </p:extLst>
          </p:nvPr>
        </p:nvGraphicFramePr>
        <p:xfrm>
          <a:off x="755851" y="1692077"/>
          <a:ext cx="9937103" cy="3600399"/>
        </p:xfrm>
        <a:graphic>
          <a:graphicData uri="http://schemas.openxmlformats.org/drawingml/2006/table">
            <a:tbl>
              <a:tblPr firstRow="1" firstCol="1" bandRow="1">
                <a:tableStyleId>{5C22544A-7EE6-4342-B048-85BDC9FD1C3A}</a:tableStyleId>
              </a:tblPr>
              <a:tblGrid>
                <a:gridCol w="1080118"/>
                <a:gridCol w="2598930"/>
                <a:gridCol w="1110792"/>
                <a:gridCol w="931632"/>
                <a:gridCol w="1066001"/>
                <a:gridCol w="1125123"/>
                <a:gridCol w="1074959"/>
                <a:gridCol w="949548"/>
              </a:tblGrid>
              <a:tr h="474978">
                <a:tc>
                  <a:txBody>
                    <a:bodyPr/>
                    <a:lstStyle/>
                    <a:p>
                      <a:pPr algn="ctr">
                        <a:lnSpc>
                          <a:spcPct val="107000"/>
                        </a:lnSpc>
                        <a:spcAft>
                          <a:spcPts val="0"/>
                        </a:spcAft>
                      </a:pPr>
                      <a:r>
                        <a:rPr lang="en-US" sz="1400" b="1" dirty="0">
                          <a:effectLst/>
                        </a:rPr>
                        <a:t>Gate number</a:t>
                      </a:r>
                      <a:endParaRPr lang="en-US" sz="1400" b="1"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dirty="0">
                          <a:effectLst/>
                        </a:rPr>
                        <a:t>Aircraft type</a:t>
                      </a:r>
                      <a:endParaRPr lang="en-US" sz="1400" b="1"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dirty="0" smtClean="0">
                          <a:effectLst/>
                        </a:rPr>
                        <a:t>Category</a:t>
                      </a:r>
                    </a:p>
                    <a:p>
                      <a:pPr algn="ctr">
                        <a:lnSpc>
                          <a:spcPct val="107000"/>
                        </a:lnSpc>
                        <a:spcAft>
                          <a:spcPts val="0"/>
                        </a:spcAft>
                      </a:pPr>
                      <a:r>
                        <a:rPr lang="en-US" sz="1400" b="1" dirty="0" smtClean="0">
                          <a:effectLst/>
                        </a:rPr>
                        <a:t> (FAA</a:t>
                      </a:r>
                      <a:r>
                        <a:rPr lang="en-US" sz="1400" b="1" dirty="0">
                          <a:effectLst/>
                        </a:rPr>
                        <a:t>)</a:t>
                      </a:r>
                      <a:endParaRPr lang="en-US" sz="1400" b="1"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dirty="0">
                          <a:effectLst/>
                        </a:rPr>
                        <a:t>Length </a:t>
                      </a:r>
                      <a:endParaRPr lang="en-US" sz="1400" b="1" dirty="0" smtClean="0">
                        <a:effectLst/>
                      </a:endParaRPr>
                    </a:p>
                    <a:p>
                      <a:pPr algn="ctr">
                        <a:lnSpc>
                          <a:spcPct val="107000"/>
                        </a:lnSpc>
                        <a:spcAft>
                          <a:spcPts val="0"/>
                        </a:spcAft>
                      </a:pPr>
                      <a:r>
                        <a:rPr lang="en-US" sz="1400" b="1" dirty="0" smtClean="0">
                          <a:effectLst/>
                        </a:rPr>
                        <a:t>(</a:t>
                      </a:r>
                      <a:r>
                        <a:rPr lang="en-US" sz="1400" b="1" dirty="0">
                          <a:effectLst/>
                        </a:rPr>
                        <a:t>ft)</a:t>
                      </a:r>
                      <a:endParaRPr lang="en-US" sz="1400" b="1"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dirty="0" smtClean="0">
                          <a:effectLst/>
                        </a:rPr>
                        <a:t>Width</a:t>
                      </a:r>
                    </a:p>
                    <a:p>
                      <a:pPr algn="ctr">
                        <a:lnSpc>
                          <a:spcPct val="107000"/>
                        </a:lnSpc>
                        <a:spcAft>
                          <a:spcPts val="0"/>
                        </a:spcAft>
                      </a:pPr>
                      <a:r>
                        <a:rPr lang="en-US" sz="1400" b="1" dirty="0" smtClean="0">
                          <a:effectLst/>
                        </a:rPr>
                        <a:t>(</a:t>
                      </a:r>
                      <a:r>
                        <a:rPr lang="en-US" sz="1400" b="1" dirty="0">
                          <a:effectLst/>
                        </a:rPr>
                        <a:t>ft)</a:t>
                      </a:r>
                      <a:endParaRPr lang="en-US" sz="1400" b="1" dirty="0">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Clearance </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Length of the parking</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dirty="0">
                          <a:effectLst/>
                        </a:rPr>
                        <a:t>Width of </a:t>
                      </a:r>
                      <a:endParaRPr lang="en-US" sz="1400" b="1" dirty="0" smtClean="0">
                        <a:effectLst/>
                      </a:endParaRPr>
                    </a:p>
                    <a:p>
                      <a:pPr algn="ctr">
                        <a:lnSpc>
                          <a:spcPct val="107000"/>
                        </a:lnSpc>
                        <a:spcAft>
                          <a:spcPts val="0"/>
                        </a:spcAft>
                      </a:pPr>
                      <a:r>
                        <a:rPr lang="en-US" sz="1400" b="1" dirty="0" smtClean="0">
                          <a:effectLst/>
                        </a:rPr>
                        <a:t>the </a:t>
                      </a:r>
                      <a:r>
                        <a:rPr lang="en-US" sz="1400" b="1" dirty="0">
                          <a:effectLst/>
                        </a:rPr>
                        <a:t>parking</a:t>
                      </a:r>
                      <a:endParaRPr lang="en-US" sz="1400" b="1" dirty="0">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1</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Cessna, 675 (C208)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B-II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37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52</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10</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47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104.20</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2</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Cessna, CITATION (C550)</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B-II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47.57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52.23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10</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57.57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115.02</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ATR, ATR-72-200/210 (AT72)</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B-III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89</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88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114</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195.80</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4</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Fokker (F-28-2000)</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B-II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97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77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122</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191.70</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Fokker (F-28-3000)</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89</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77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114</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183.70</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6</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Boeing, 737- 100 (B731)</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93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93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dirty="0">
                          <a:effectLst/>
                        </a:rPr>
                        <a:t>205.30</a:t>
                      </a:r>
                      <a:endParaRPr lang="en-US" sz="1400" b="1" dirty="0">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7</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Airbus, A318-100 (A318)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103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111.9</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128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236.09</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Boeing, 737- 300 (B733)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109.58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94.75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134.58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223.81</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9</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Airbus, A319 (A319)</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111.54</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111.3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136.54</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243.97</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10</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Airbus, A320 (A320)</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123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111.3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148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255.43</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11</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Airbus, A321 (A321)</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C-III</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147.63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111.83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172.63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280.64</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12</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Airbus, A300-600 (A306)</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C-IV</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177.4</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147.08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202.4</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349.19</a:t>
                      </a:r>
                      <a:endParaRPr lang="en-US" sz="1400" b="1">
                        <a:solidFill>
                          <a:srgbClr val="000000"/>
                        </a:solidFill>
                        <a:effectLst/>
                        <a:latin typeface="Calibri"/>
                        <a:ea typeface="Calibri"/>
                        <a:cs typeface="Arial"/>
                      </a:endParaRPr>
                    </a:p>
                  </a:txBody>
                  <a:tcPr marL="68580" marR="68580" marT="0" marB="0" anchor="ctr"/>
                </a:tc>
              </a:tr>
              <a:tr h="240417">
                <a:tc>
                  <a:txBody>
                    <a:bodyPr/>
                    <a:lstStyle/>
                    <a:p>
                      <a:pPr algn="ctr">
                        <a:lnSpc>
                          <a:spcPct val="107000"/>
                        </a:lnSpc>
                        <a:spcAft>
                          <a:spcPts val="0"/>
                        </a:spcAft>
                      </a:pPr>
                      <a:r>
                        <a:rPr lang="en-US" sz="1400" b="1">
                          <a:effectLst/>
                        </a:rPr>
                        <a:t>13</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Boeing, 767-300ER</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D-IV</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156.08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180.25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25</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a:effectLst/>
                        </a:rPr>
                        <a:t>181.08</a:t>
                      </a:r>
                      <a:endParaRPr lang="en-US" sz="1400" b="1">
                        <a:solidFill>
                          <a:srgbClr val="000000"/>
                        </a:solidFill>
                        <a:effectLst/>
                        <a:latin typeface="Calibri"/>
                        <a:ea typeface="Calibri"/>
                        <a:cs typeface="Arial"/>
                      </a:endParaRPr>
                    </a:p>
                  </a:txBody>
                  <a:tcPr marL="68580" marR="68580" marT="0" marB="0" anchor="ctr"/>
                </a:tc>
                <a:tc>
                  <a:txBody>
                    <a:bodyPr/>
                    <a:lstStyle/>
                    <a:p>
                      <a:pPr algn="ctr">
                        <a:lnSpc>
                          <a:spcPct val="107000"/>
                        </a:lnSpc>
                        <a:spcAft>
                          <a:spcPts val="0"/>
                        </a:spcAft>
                      </a:pPr>
                      <a:r>
                        <a:rPr lang="en-US" sz="1400" b="1" dirty="0">
                          <a:effectLst/>
                        </a:rPr>
                        <a:t>364.36</a:t>
                      </a:r>
                      <a:endParaRPr lang="en-US" sz="1400" b="1" dirty="0">
                        <a:solidFill>
                          <a:srgbClr val="000000"/>
                        </a:solidFill>
                        <a:effectLst/>
                        <a:latin typeface="Calibri"/>
                        <a:ea typeface="Calibri"/>
                        <a:cs typeface="Arial"/>
                      </a:endParaRPr>
                    </a:p>
                  </a:txBody>
                  <a:tcPr marL="68580" marR="68580" marT="0" marB="0" anchor="ctr"/>
                </a:tc>
              </a:tr>
            </a:tbl>
          </a:graphicData>
        </a:graphic>
      </p:graphicFrame>
    </p:spTree>
    <p:extLst>
      <p:ext uri="{BB962C8B-B14F-4D97-AF65-F5344CB8AC3E}">
        <p14:creationId xmlns:p14="http://schemas.microsoft.com/office/powerpoint/2010/main" val="1443657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C:\Users\AL_Falak\Desktop\278677548_698724654652665_8795809999756516365_n.gif"/>
          <p:cNvPicPr/>
          <p:nvPr/>
        </p:nvPicPr>
        <p:blipFill>
          <a:blip r:embed="rId2" cstate="print"/>
          <a:srcRect/>
          <a:stretch>
            <a:fillRect/>
          </a:stretch>
        </p:blipFill>
        <p:spPr bwMode="auto">
          <a:xfrm>
            <a:off x="2988097" y="1764085"/>
            <a:ext cx="5156200" cy="2685415"/>
          </a:xfrm>
          <a:prstGeom prst="rect">
            <a:avLst/>
          </a:prstGeom>
          <a:noFill/>
          <a:ln w="9525">
            <a:noFill/>
            <a:miter lim="800000"/>
            <a:headEnd/>
            <a:tailEnd/>
          </a:ln>
        </p:spPr>
      </p:pic>
    </p:spTree>
    <p:extLst>
      <p:ext uri="{BB962C8B-B14F-4D97-AF65-F5344CB8AC3E}">
        <p14:creationId xmlns:p14="http://schemas.microsoft.com/office/powerpoint/2010/main" val="20465856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930638" y="1188020"/>
            <a:ext cx="5276850" cy="2676525"/>
          </a:xfrm>
          <a:prstGeom prst="rect">
            <a:avLst/>
          </a:prstGeom>
        </p:spPr>
      </p:pic>
      <p:pic>
        <p:nvPicPr>
          <p:cNvPr id="5" name="صورة 4" descr="C:\Users\AL_Falak\Desktop\التقاط.PNG"/>
          <p:cNvPicPr/>
          <p:nvPr/>
        </p:nvPicPr>
        <p:blipFill>
          <a:blip r:embed="rId3" cstate="print"/>
          <a:srcRect/>
          <a:stretch>
            <a:fillRect/>
          </a:stretch>
        </p:blipFill>
        <p:spPr bwMode="auto">
          <a:xfrm>
            <a:off x="941031" y="4130849"/>
            <a:ext cx="5274310" cy="1768475"/>
          </a:xfrm>
          <a:prstGeom prst="rect">
            <a:avLst/>
          </a:prstGeom>
          <a:noFill/>
          <a:ln w="9525">
            <a:noFill/>
            <a:miter lim="800000"/>
            <a:headEnd/>
            <a:tailEnd/>
          </a:ln>
        </p:spPr>
      </p:pic>
    </p:spTree>
    <p:extLst>
      <p:ext uri="{BB962C8B-B14F-4D97-AF65-F5344CB8AC3E}">
        <p14:creationId xmlns:p14="http://schemas.microsoft.com/office/powerpoint/2010/main" val="10154299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911265" y="939271"/>
            <a:ext cx="2015071" cy="751890"/>
          </a:xfrm>
          <a:prstGeom prst="rect">
            <a:avLst/>
          </a:prstGeom>
          <a:noFill/>
          <a:ln w="9525">
            <a:noFill/>
            <a:miter lim="800000"/>
            <a:headEnd/>
            <a:tailEnd/>
          </a:ln>
          <a:effectLst/>
        </p:spPr>
        <p:txBody>
          <a:bodyPr vert="horz" wrap="square" lIns="119779" tIns="59889" rIns="119779" bIns="59889" numCol="1" anchor="t" anchorCtr="0" compatLnSpc="1">
            <a:prstTxWarp prst="textNoShape">
              <a:avLst/>
            </a:prstTxWarp>
            <a:spAutoFit/>
          </a:bodyPr>
          <a:lstStyle/>
          <a:p>
            <a:pPr algn="ctr" fontAlgn="base">
              <a:spcBef>
                <a:spcPct val="0"/>
              </a:spcBef>
              <a:spcAft>
                <a:spcPct val="0"/>
              </a:spcAft>
            </a:pPr>
            <a:r>
              <a:rPr kumimoji="1" lang="en-US" altLang="ko-KR" sz="4100" b="1" dirty="0" smtClean="0">
                <a:solidFill>
                  <a:srgbClr val="90BFF8"/>
                </a:solidFill>
                <a:latin typeface="+mj-lt"/>
                <a:ea typeface="맑은 고딕" panose="020B0503020000020004" pitchFamily="50" charset="-127"/>
                <a:cs typeface="굴림" pitchFamily="50" charset="-127"/>
              </a:rPr>
              <a:t>05</a:t>
            </a:r>
            <a:endParaRPr kumimoji="1" lang="ko-KR" altLang="ko-KR" sz="4100" b="1" dirty="0">
              <a:solidFill>
                <a:srgbClr val="90BFF8"/>
              </a:solidFill>
              <a:latin typeface="+mj-lt"/>
              <a:ea typeface="맑은 고딕" panose="020B0503020000020004" pitchFamily="50" charset="-127"/>
              <a:cs typeface="굴림" pitchFamily="50" charset="-127"/>
            </a:endParaRPr>
          </a:p>
        </p:txBody>
      </p:sp>
      <p:sp>
        <p:nvSpPr>
          <p:cNvPr id="3" name="مستطيل 2"/>
          <p:cNvSpPr/>
          <p:nvPr/>
        </p:nvSpPr>
        <p:spPr>
          <a:xfrm>
            <a:off x="2589376" y="1892152"/>
            <a:ext cx="6658847" cy="951944"/>
          </a:xfrm>
          <a:prstGeom prst="rect">
            <a:avLst/>
          </a:prstGeom>
        </p:spPr>
        <p:txBody>
          <a:bodyPr wrap="none" lIns="119779" tIns="59889" rIns="119779" bIns="59889">
            <a:spAutoFit/>
          </a:bodyPr>
          <a:lstStyle/>
          <a:p>
            <a:r>
              <a:rPr lang="en-US" sz="2800" dirty="0">
                <a:latin typeface="Cooper Black" pitchFamily="18" charset="0"/>
              </a:rPr>
              <a:t>DESIGN OF AIRPORT PAVEMENTS</a:t>
            </a:r>
            <a:endParaRPr lang="ar-SA" sz="2800" dirty="0">
              <a:latin typeface="Cooper Black" pitchFamily="18" charset="0"/>
            </a:endParaRPr>
          </a:p>
          <a:p>
            <a:endParaRPr lang="ar-SA" sz="2600" b="1" dirty="0">
              <a:latin typeface="Comic Sans MS" pitchFamily="66" charset="0"/>
            </a:endParaRPr>
          </a:p>
        </p:txBody>
      </p:sp>
    </p:spTree>
    <p:extLst>
      <p:ext uri="{BB962C8B-B14F-4D97-AF65-F5344CB8AC3E}">
        <p14:creationId xmlns:p14="http://schemas.microsoft.com/office/powerpoint/2010/main" val="29546414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Tree>
    <p:extLst>
      <p:ext uri="{BB962C8B-B14F-4D97-AF65-F5344CB8AC3E}">
        <p14:creationId xmlns:p14="http://schemas.microsoft.com/office/powerpoint/2010/main" val="37074431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4"/>
          <p:cNvSpPr>
            <a:spLocks noGrp="1"/>
          </p:cNvSpPr>
          <p:nvPr>
            <p:ph type="ctrTitle"/>
          </p:nvPr>
        </p:nvSpPr>
        <p:spPr>
          <a:xfrm>
            <a:off x="139680" y="331811"/>
            <a:ext cx="11337070" cy="1221019"/>
          </a:xfrm>
        </p:spPr>
        <p:txBody>
          <a:bodyPr/>
          <a:lstStyle/>
          <a:p>
            <a:pPr algn="ctr"/>
            <a:r>
              <a:rPr lang="en-US" altLang="ko-KR" dirty="0"/>
              <a:t>THANK Y</a:t>
            </a:r>
            <a:r>
              <a:rPr lang="en-US" altLang="ko-KR" dirty="0">
                <a:solidFill>
                  <a:srgbClr val="C0F1F6"/>
                </a:solidFill>
              </a:rPr>
              <a:t>O</a:t>
            </a:r>
            <a:r>
              <a:rPr lang="en-US" altLang="ko-KR" dirty="0"/>
              <a:t>U</a:t>
            </a:r>
            <a:endParaRPr lang="ko-KR"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607482" y="86735"/>
            <a:ext cx="10291644" cy="794879"/>
          </a:xfrm>
        </p:spPr>
        <p:txBody>
          <a:bodyPr>
            <a:normAutofit/>
          </a:bodyPr>
          <a:lstStyle/>
          <a:p>
            <a:pPr indent="-299449" fontAlgn="base">
              <a:spcAft>
                <a:spcPct val="0"/>
              </a:spcAft>
            </a:pPr>
            <a:r>
              <a:rPr lang="en-US" sz="3700" dirty="0">
                <a:effectLst>
                  <a:outerShdw blurRad="38100" dist="38100" dir="2700000" algn="tl">
                    <a:srgbClr val="000000">
                      <a:alpha val="43137"/>
                    </a:srgbClr>
                  </a:outerShdw>
                </a:effectLst>
              </a:rPr>
              <a:t>Background of the project</a:t>
            </a:r>
            <a:endParaRPr kumimoji="1" lang="en-US" altLang="ko-KR" sz="3700" dirty="0">
              <a:solidFill>
                <a:schemeClr val="bg1">
                  <a:lumMod val="65000"/>
                </a:schemeClr>
              </a:solidFill>
              <a:effectLst>
                <a:outerShdw blurRad="38100" dist="38100" dir="2700000" algn="tl">
                  <a:srgbClr val="000000">
                    <a:alpha val="43137"/>
                  </a:srgbClr>
                </a:outerShdw>
              </a:effectLst>
              <a:cs typeface="굴림" pitchFamily="50" charset="-127"/>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91" y="1515441"/>
            <a:ext cx="11895041" cy="5325098"/>
          </a:xfrm>
          <a:prstGeom prst="rect">
            <a:avLst/>
          </a:prstGeom>
        </p:spPr>
      </p:pic>
      <p:sp>
        <p:nvSpPr>
          <p:cNvPr id="5" name="خماسي 4"/>
          <p:cNvSpPr/>
          <p:nvPr/>
        </p:nvSpPr>
        <p:spPr>
          <a:xfrm>
            <a:off x="18349" y="906409"/>
            <a:ext cx="4409908" cy="823806"/>
          </a:xfrm>
          <a:prstGeom prst="homePlate">
            <a:avLst/>
          </a:prstGeom>
        </p:spPr>
        <p:style>
          <a:lnRef idx="1">
            <a:schemeClr val="accent5"/>
          </a:lnRef>
          <a:fillRef idx="3">
            <a:schemeClr val="accent5"/>
          </a:fillRef>
          <a:effectRef idx="2">
            <a:schemeClr val="accent5"/>
          </a:effectRef>
          <a:fontRef idx="minor">
            <a:schemeClr val="lt1"/>
          </a:fontRef>
        </p:style>
        <p:txBody>
          <a:bodyPr lIns="119779" tIns="59889" rIns="119779" bIns="59889" rtlCol="1" anchor="ctr"/>
          <a:lstStyle/>
          <a:p>
            <a:pPr algn="ctr"/>
            <a:endParaRPr lang="ar-SA"/>
          </a:p>
        </p:txBody>
      </p:sp>
      <p:sp>
        <p:nvSpPr>
          <p:cNvPr id="9" name="مستطيل 8"/>
          <p:cNvSpPr/>
          <p:nvPr/>
        </p:nvSpPr>
        <p:spPr>
          <a:xfrm>
            <a:off x="42285" y="932159"/>
            <a:ext cx="3881916" cy="798056"/>
          </a:xfrm>
          <a:prstGeom prst="rect">
            <a:avLst/>
          </a:prstGeom>
        </p:spPr>
        <p:txBody>
          <a:bodyPr wrap="square" lIns="119779" tIns="59889" rIns="119779" bIns="59889">
            <a:spAutoFit/>
          </a:bodyPr>
          <a:lstStyle/>
          <a:p>
            <a:pPr lvl="0" latinLnBrk="0">
              <a:defRPr/>
            </a:pPr>
            <a:r>
              <a:rPr lang="en-US" sz="2200" b="1" dirty="0">
                <a:latin typeface="Arial Rounded MT Bold" pitchFamily="34" charset="0"/>
              </a:rPr>
              <a:t>41,788 military and civil airports around the world.</a:t>
            </a:r>
            <a:endParaRPr lang="ar-SA" sz="2200" b="1" dirty="0">
              <a:latin typeface="Arial Rounded MT Bold"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Palestinian Airlines</a:t>
            </a:r>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0015" y="0"/>
            <a:ext cx="4296907" cy="905438"/>
          </a:xfrm>
          <a:prstGeom prst="rect">
            <a:avLst/>
          </a:prstGeom>
        </p:spPr>
      </p:pic>
      <p:sp>
        <p:nvSpPr>
          <p:cNvPr id="5" name="مستطيل 4"/>
          <p:cNvSpPr/>
          <p:nvPr/>
        </p:nvSpPr>
        <p:spPr>
          <a:xfrm>
            <a:off x="607482" y="1265532"/>
            <a:ext cx="11133686" cy="1598275"/>
          </a:xfrm>
          <a:prstGeom prst="rect">
            <a:avLst/>
          </a:prstGeom>
        </p:spPr>
        <p:txBody>
          <a:bodyPr wrap="square" lIns="119779" tIns="59889" rIns="119779" bIns="59889">
            <a:spAutoFit/>
          </a:bodyPr>
          <a:lstStyle/>
          <a:p>
            <a:r>
              <a:rPr lang="en-US" b="1" dirty="0"/>
              <a:t>The company was established on January 1, 1995, and began its operations in June 1997 </a:t>
            </a:r>
            <a:endParaRPr lang="en-US" b="1" dirty="0" smtClean="0"/>
          </a:p>
          <a:p>
            <a:r>
              <a:rPr lang="en-US" b="1" dirty="0" smtClean="0"/>
              <a:t>with </a:t>
            </a:r>
            <a:r>
              <a:rPr lang="en-US" b="1" dirty="0"/>
              <a:t>a series of flights to transport pilgrims to Jeddah. The flights were initially launched </a:t>
            </a:r>
            <a:endParaRPr lang="en-US" b="1" dirty="0" smtClean="0"/>
          </a:p>
          <a:p>
            <a:r>
              <a:rPr lang="en-US" b="1" dirty="0" smtClean="0"/>
              <a:t>from </a:t>
            </a:r>
            <a:r>
              <a:rPr lang="en-US" b="1" dirty="0"/>
              <a:t>Gaza, but due to the Israeli ban, the company's business now takes place in Port Said </a:t>
            </a:r>
            <a:endParaRPr lang="en-US" b="1" dirty="0" smtClean="0"/>
          </a:p>
          <a:p>
            <a:r>
              <a:rPr lang="en-US" b="1" dirty="0" smtClean="0"/>
              <a:t>in </a:t>
            </a:r>
            <a:r>
              <a:rPr lang="en-US" b="1" dirty="0"/>
              <a:t>northern Egypt.</a:t>
            </a:r>
            <a:endParaRPr lang="ar-SA" b="1" dirty="0"/>
          </a:p>
        </p:txBody>
      </p:sp>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8676" y="2862691"/>
            <a:ext cx="8091297" cy="3351545"/>
          </a:xfrm>
          <a:prstGeom prst="rect">
            <a:avLst/>
          </a:prstGeom>
          <a:ln>
            <a:noFill/>
          </a:ln>
          <a:effectLst>
            <a:softEdge rad="112500"/>
          </a:effectLst>
        </p:spPr>
      </p:pic>
    </p:spTree>
    <p:extLst>
      <p:ext uri="{BB962C8B-B14F-4D97-AF65-F5344CB8AC3E}">
        <p14:creationId xmlns:p14="http://schemas.microsoft.com/office/powerpoint/2010/main" val="1241937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934945" y="44512"/>
            <a:ext cx="9917402" cy="794879"/>
          </a:xfrm>
        </p:spPr>
        <p:txBody>
          <a:bodyPr/>
          <a:lstStyle/>
          <a:p>
            <a:r>
              <a:rPr lang="en-US" sz="3700" dirty="0"/>
              <a:t>Gaza International Airport</a:t>
            </a:r>
            <a:endParaRPr lang="ko-KR" altLang="en-US" dirty="0"/>
          </a:p>
        </p:txBody>
      </p:sp>
      <p:pic>
        <p:nvPicPr>
          <p:cNvPr id="5" name="صورة 4"/>
          <p:cNvPicPr/>
          <p:nvPr/>
        </p:nvPicPr>
        <p:blipFill>
          <a:blip r:embed="rId2" cstate="print">
            <a:extLst>
              <a:ext uri="{28A0092B-C50C-407E-A947-70E740481C1C}">
                <a14:useLocalDpi xmlns:a14="http://schemas.microsoft.com/office/drawing/2010/main" val="0"/>
              </a:ext>
            </a:extLst>
          </a:blip>
          <a:stretch>
            <a:fillRect/>
          </a:stretch>
        </p:blipFill>
        <p:spPr>
          <a:xfrm>
            <a:off x="2367241" y="2916212"/>
            <a:ext cx="7052809" cy="3682543"/>
          </a:xfrm>
          <a:prstGeom prst="rect">
            <a:avLst/>
          </a:prstGeom>
          <a:ln>
            <a:noFill/>
          </a:ln>
          <a:effectLst>
            <a:softEdge rad="112500"/>
          </a:effectLst>
        </p:spPr>
      </p:pic>
      <p:sp>
        <p:nvSpPr>
          <p:cNvPr id="3" name="مستطيل 2"/>
          <p:cNvSpPr/>
          <p:nvPr/>
        </p:nvSpPr>
        <p:spPr>
          <a:xfrm>
            <a:off x="794605" y="978233"/>
            <a:ext cx="10198083" cy="2121495"/>
          </a:xfrm>
          <a:prstGeom prst="rect">
            <a:avLst/>
          </a:prstGeom>
        </p:spPr>
        <p:txBody>
          <a:bodyPr wrap="square" lIns="119779" tIns="59889" rIns="119779" bIns="59889">
            <a:spAutoFit/>
          </a:bodyPr>
          <a:lstStyle/>
          <a:p>
            <a:r>
              <a:rPr lang="en-US" sz="2600" b="1" dirty="0">
                <a:latin typeface="+mj-lt"/>
              </a:rPr>
              <a:t>Gaza International Airport, located in the southeastern part of Gaza Strip, was operated in 1997. The airport gave the citizens of Gaza Strip better access to the world outside their narrow confines, but the long-awaited airport didn't last long though. It was destroyed by the Israeli occupation authorities in 2001.</a:t>
            </a:r>
            <a:endParaRPr lang="ar-SA" sz="2600" b="1" dirty="0">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Jerusalem International Airport</a:t>
            </a:r>
            <a:endParaRPr lang="ar-SA" dirty="0"/>
          </a:p>
        </p:txBody>
      </p:sp>
      <p:pic>
        <p:nvPicPr>
          <p:cNvPr id="5" name="صورة 4"/>
          <p:cNvPicPr/>
          <p:nvPr/>
        </p:nvPicPr>
        <p:blipFill>
          <a:blip r:embed="rId2" cstate="print">
            <a:extLst>
              <a:ext uri="{28A0092B-C50C-407E-A947-70E740481C1C}">
                <a14:useLocalDpi xmlns:a14="http://schemas.microsoft.com/office/drawing/2010/main" val="0"/>
              </a:ext>
            </a:extLst>
          </a:blip>
          <a:stretch>
            <a:fillRect/>
          </a:stretch>
        </p:blipFill>
        <p:spPr>
          <a:xfrm>
            <a:off x="5846866" y="3204245"/>
            <a:ext cx="5239382" cy="2980556"/>
          </a:xfrm>
          <a:prstGeom prst="rect">
            <a:avLst/>
          </a:prstGeom>
        </p:spPr>
      </p:pic>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364" y="3204245"/>
            <a:ext cx="4958701" cy="3012814"/>
          </a:xfrm>
          <a:prstGeom prst="rect">
            <a:avLst/>
          </a:prstGeom>
        </p:spPr>
      </p:pic>
      <p:sp>
        <p:nvSpPr>
          <p:cNvPr id="6" name="مستطيل 5"/>
          <p:cNvSpPr/>
          <p:nvPr/>
        </p:nvSpPr>
        <p:spPr>
          <a:xfrm>
            <a:off x="233243" y="978234"/>
            <a:ext cx="11320807" cy="3444935"/>
          </a:xfrm>
          <a:prstGeom prst="rect">
            <a:avLst/>
          </a:prstGeom>
        </p:spPr>
        <p:txBody>
          <a:bodyPr wrap="square" lIns="119779" tIns="59889" rIns="119779" bIns="59889">
            <a:spAutoFit/>
          </a:bodyPr>
          <a:lstStyle/>
          <a:p>
            <a:r>
              <a:rPr lang="en-US" b="1" dirty="0"/>
              <a:t>is located on </a:t>
            </a:r>
            <a:r>
              <a:rPr lang="en-US" b="1" dirty="0" smtClean="0"/>
              <a:t>the </a:t>
            </a:r>
            <a:r>
              <a:rPr lang="en-US" b="1" dirty="0"/>
              <a:t>lands of the Jerusalem Governorate, specifically in the town of </a:t>
            </a:r>
            <a:r>
              <a:rPr lang="en-US" b="1" dirty="0" err="1" smtClean="0"/>
              <a:t>Qalandia</a:t>
            </a:r>
            <a:r>
              <a:rPr lang="en-US" b="1" dirty="0" smtClean="0"/>
              <a:t> </a:t>
            </a:r>
          </a:p>
          <a:p>
            <a:r>
              <a:rPr lang="en-US" b="1" dirty="0"/>
              <a:t> The </a:t>
            </a:r>
            <a:r>
              <a:rPr lang="en-US" b="1" dirty="0" smtClean="0"/>
              <a:t>airport </a:t>
            </a:r>
            <a:r>
              <a:rPr lang="en-US" b="1" dirty="0"/>
              <a:t>was established in 1920 under the management of the British Mandate, then in </a:t>
            </a:r>
            <a:endParaRPr lang="en-US" b="1" dirty="0" smtClean="0"/>
          </a:p>
          <a:p>
            <a:r>
              <a:rPr lang="en-US" b="1" dirty="0" smtClean="0"/>
              <a:t>the </a:t>
            </a:r>
            <a:r>
              <a:rPr lang="en-US" b="1" dirty="0"/>
              <a:t>early </a:t>
            </a:r>
            <a:r>
              <a:rPr lang="en-US" b="1" dirty="0" smtClean="0"/>
              <a:t>1950s</a:t>
            </a:r>
            <a:r>
              <a:rPr lang="en-US" b="1" dirty="0"/>
              <a:t>, was placed under Jordanian administration after the West Bank joined </a:t>
            </a:r>
            <a:r>
              <a:rPr lang="en-US" b="1" dirty="0" smtClean="0"/>
              <a:t>the</a:t>
            </a:r>
          </a:p>
          <a:p>
            <a:r>
              <a:rPr lang="en-US" b="1" dirty="0" smtClean="0"/>
              <a:t> </a:t>
            </a:r>
            <a:r>
              <a:rPr lang="en-US" b="1" dirty="0"/>
              <a:t>Kingdom </a:t>
            </a:r>
            <a:r>
              <a:rPr lang="en-US" b="1" dirty="0" smtClean="0"/>
              <a:t>Hashemite</a:t>
            </a:r>
            <a:r>
              <a:rPr lang="en-US" b="1" dirty="0"/>
              <a:t>. It fell into the hands of the Israeli forces in the 1967 war, which soon </a:t>
            </a:r>
            <a:endParaRPr lang="en-US" b="1" dirty="0" smtClean="0"/>
          </a:p>
          <a:p>
            <a:r>
              <a:rPr lang="en-US" b="1" dirty="0" smtClean="0"/>
              <a:t>changed </a:t>
            </a:r>
            <a:r>
              <a:rPr lang="en-US" b="1" dirty="0"/>
              <a:t>its name </a:t>
            </a:r>
            <a:r>
              <a:rPr lang="en-US" b="1" dirty="0" smtClean="0"/>
              <a:t>to </a:t>
            </a:r>
            <a:r>
              <a:rPr lang="en-US" b="1" dirty="0" err="1"/>
              <a:t>Atarout</a:t>
            </a:r>
            <a:r>
              <a:rPr lang="en-US" b="1" dirty="0"/>
              <a:t> airport which was operated only on limited scale. Since </a:t>
            </a:r>
            <a:endParaRPr lang="en-US" b="1" dirty="0" smtClean="0"/>
          </a:p>
          <a:p>
            <a:r>
              <a:rPr lang="en-US" b="1" dirty="0" smtClean="0"/>
              <a:t>the </a:t>
            </a:r>
            <a:r>
              <a:rPr lang="en-US" b="1" dirty="0"/>
              <a:t>Al-Aqsa intifada, the airport </a:t>
            </a:r>
            <a:r>
              <a:rPr lang="en-US" b="1" dirty="0" smtClean="0"/>
              <a:t>has </a:t>
            </a:r>
            <a:r>
              <a:rPr lang="en-US" b="1" dirty="0"/>
              <a:t>been neglected, although it is under the control of </a:t>
            </a:r>
            <a:r>
              <a:rPr lang="en-US" b="1" dirty="0" smtClean="0"/>
              <a:t>the</a:t>
            </a:r>
          </a:p>
          <a:p>
            <a:r>
              <a:rPr lang="en-US" b="1" dirty="0" smtClean="0"/>
              <a:t> </a:t>
            </a:r>
            <a:r>
              <a:rPr lang="en-US" b="1" dirty="0"/>
              <a:t>Israeli army. </a:t>
            </a:r>
            <a:endParaRPr lang="ar-SA" b="1" dirty="0"/>
          </a:p>
          <a:p>
            <a:r>
              <a:rPr lang="en-US" b="1" dirty="0" smtClean="0"/>
              <a:t>  </a:t>
            </a:r>
            <a:endParaRPr lang="en-US" b="1" dirty="0"/>
          </a:p>
          <a:p>
            <a:endParaRPr lang="ar-SA" b="1" dirty="0"/>
          </a:p>
        </p:txBody>
      </p:sp>
    </p:spTree>
    <p:extLst>
      <p:ext uri="{BB962C8B-B14F-4D97-AF65-F5344CB8AC3E}">
        <p14:creationId xmlns:p14="http://schemas.microsoft.com/office/powerpoint/2010/main" val="524922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altLang="en-US" dirty="0"/>
              <a:t>Study Area </a:t>
            </a:r>
            <a:br>
              <a:rPr lang="en-US" altLang="en-US" dirty="0"/>
            </a:br>
            <a:endParaRPr lang="ar-SA" dirty="0"/>
          </a:p>
        </p:txBody>
      </p:sp>
      <p:pic>
        <p:nvPicPr>
          <p:cNvPr id="3" name="صورة 2"/>
          <p:cNvPicPr/>
          <p:nvPr/>
        </p:nvPicPr>
        <p:blipFill>
          <a:blip r:embed="rId2" cstate="print">
            <a:extLst>
              <a:ext uri="{28A0092B-C50C-407E-A947-70E740481C1C}">
                <a14:useLocalDpi xmlns:a14="http://schemas.microsoft.com/office/drawing/2010/main" val="0"/>
              </a:ext>
            </a:extLst>
          </a:blip>
          <a:stretch>
            <a:fillRect/>
          </a:stretch>
        </p:blipFill>
        <p:spPr>
          <a:xfrm>
            <a:off x="6399535" y="935216"/>
            <a:ext cx="5353789" cy="5243199"/>
          </a:xfrm>
          <a:prstGeom prst="rect">
            <a:avLst/>
          </a:prstGeom>
        </p:spPr>
      </p:pic>
      <p:sp>
        <p:nvSpPr>
          <p:cNvPr id="4" name="Rectangle: Rounded Corners 26">
            <a:extLst>
              <a:ext uri="{FF2B5EF4-FFF2-40B4-BE49-F238E27FC236}">
                <a16:creationId xmlns:a16="http://schemas.microsoft.com/office/drawing/2014/main" xmlns="" id="{71BC7863-787C-4F5A-B084-EF6647C0078B}"/>
              </a:ext>
            </a:extLst>
          </p:cNvPr>
          <p:cNvSpPr/>
          <p:nvPr/>
        </p:nvSpPr>
        <p:spPr>
          <a:xfrm>
            <a:off x="27022" y="935215"/>
            <a:ext cx="6314667" cy="976869"/>
          </a:xfrm>
          <a:prstGeom prst="roundRect">
            <a:avLst/>
          </a:prstGeom>
          <a:solidFill>
            <a:schemeClr val="bg2"/>
          </a:solidFill>
          <a:ln>
            <a:solidFill>
              <a:schemeClr val="bg2"/>
            </a:solidFill>
          </a:ln>
        </p:spPr>
        <p:style>
          <a:lnRef idx="1">
            <a:schemeClr val="accent4"/>
          </a:lnRef>
          <a:fillRef idx="2">
            <a:schemeClr val="accent4"/>
          </a:fillRef>
          <a:effectRef idx="1">
            <a:schemeClr val="accent4"/>
          </a:effectRef>
          <a:fontRef idx="minor">
            <a:schemeClr val="dk1"/>
          </a:fontRef>
        </p:style>
        <p:txBody>
          <a:bodyPr lIns="119779" tIns="59889" rIns="119779" bIns="59889" rtlCol="1" anchor="ctr"/>
          <a:lstStyle/>
          <a:p>
            <a:pPr algn="ctr" latinLnBrk="0">
              <a:defRPr/>
            </a:pPr>
            <a:endParaRPr lang="ar-SA" dirty="0">
              <a:solidFill>
                <a:prstClr val="black"/>
              </a:solidFill>
              <a:latin typeface="Calibri" panose="020F0502020204030204"/>
              <a:cs typeface="Arial" panose="020B0604020202020204" pitchFamily="34" charset="0"/>
            </a:endParaRPr>
          </a:p>
        </p:txBody>
      </p:sp>
      <p:sp>
        <p:nvSpPr>
          <p:cNvPr id="5" name="Rectangle 23">
            <a:extLst>
              <a:ext uri="{FF2B5EF4-FFF2-40B4-BE49-F238E27FC236}">
                <a16:creationId xmlns:a16="http://schemas.microsoft.com/office/drawing/2014/main" xmlns="" id="{95F2F8EA-007A-4E66-ACD4-90C8FB5CA06D}"/>
              </a:ext>
            </a:extLst>
          </p:cNvPr>
          <p:cNvSpPr/>
          <p:nvPr/>
        </p:nvSpPr>
        <p:spPr>
          <a:xfrm>
            <a:off x="82936" y="1045312"/>
            <a:ext cx="6314667" cy="1228943"/>
          </a:xfrm>
          <a:prstGeom prst="rect">
            <a:avLst/>
          </a:prstGeom>
        </p:spPr>
        <p:txBody>
          <a:bodyPr wrap="square" lIns="119779" tIns="59889" rIns="119779" bIns="59889">
            <a:spAutoFit/>
          </a:bodyPr>
          <a:lstStyle/>
          <a:p>
            <a:pPr latinLnBrk="0">
              <a:defRPr/>
            </a:pPr>
            <a:r>
              <a:rPr kumimoji="1" lang="hi-IN" b="1" dirty="0">
                <a:ln w="3175">
                  <a:noFill/>
                </a:ln>
                <a:solidFill>
                  <a:prstClr val="black"/>
                </a:solidFill>
                <a:latin typeface="Calibri" panose="020F0502020204030204"/>
                <a:ea typeface="맑은 고딕" pitchFamily="50" charset="-127"/>
                <a:cs typeface="굴림" pitchFamily="50" charset="-127"/>
              </a:rPr>
              <a:t>The airport </a:t>
            </a:r>
            <a:r>
              <a:rPr kumimoji="1" lang="en-US" b="1" dirty="0">
                <a:ln w="3175">
                  <a:noFill/>
                </a:ln>
                <a:solidFill>
                  <a:prstClr val="black"/>
                </a:solidFill>
                <a:latin typeface="Calibri" panose="020F0502020204030204"/>
                <a:ea typeface="맑은 고딕" pitchFamily="50" charset="-127"/>
                <a:cs typeface="굴림" pitchFamily="50" charset="-127"/>
              </a:rPr>
              <a:t>as proposed in </a:t>
            </a:r>
            <a:r>
              <a:rPr lang="en-US" b="1" dirty="0">
                <a:solidFill>
                  <a:prstClr val="black"/>
                </a:solidFill>
                <a:latin typeface="Calibri" panose="020F0502020204030204"/>
              </a:rPr>
              <a:t>Palestinian's Road and Transportation Master Plan. </a:t>
            </a:r>
          </a:p>
          <a:p>
            <a:pPr latinLnBrk="0">
              <a:defRPr/>
            </a:pPr>
            <a:endParaRPr kumimoji="1" lang="hi-IN" b="1" dirty="0">
              <a:ln w="3175">
                <a:noFill/>
              </a:ln>
              <a:solidFill>
                <a:prstClr val="black">
                  <a:lumMod val="75000"/>
                  <a:lumOff val="25000"/>
                </a:prstClr>
              </a:solidFill>
              <a:latin typeface="Calibri Light" panose="020F0302020204030204"/>
              <a:ea typeface="맑은 고딕" pitchFamily="50" charset="-127"/>
              <a:cs typeface="굴림" pitchFamily="50" charset="-127"/>
            </a:endParaRPr>
          </a:p>
        </p:txBody>
      </p:sp>
      <p:cxnSp>
        <p:nvCxnSpPr>
          <p:cNvPr id="7" name="رابط كسهم مستقيم 6"/>
          <p:cNvCxnSpPr/>
          <p:nvPr/>
        </p:nvCxnSpPr>
        <p:spPr>
          <a:xfrm>
            <a:off x="4256338" y="5575008"/>
            <a:ext cx="2526132" cy="0"/>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8" name="Oval 3">
            <a:extLst>
              <a:ext uri="{FF2B5EF4-FFF2-40B4-BE49-F238E27FC236}">
                <a16:creationId xmlns:a16="http://schemas.microsoft.com/office/drawing/2014/main" xmlns="" id="{6DE6D8DE-CDC0-4E08-8BC0-F60164A545BD}"/>
              </a:ext>
            </a:extLst>
          </p:cNvPr>
          <p:cNvSpPr/>
          <p:nvPr/>
        </p:nvSpPr>
        <p:spPr>
          <a:xfrm>
            <a:off x="1917328" y="4737526"/>
            <a:ext cx="2091294" cy="1674968"/>
          </a:xfrm>
          <a:prstGeom prst="ellipse">
            <a:avLst/>
          </a:prstGeom>
          <a:solidFill>
            <a:srgbClr val="92D050"/>
          </a:solidFill>
          <a:ln>
            <a:noFill/>
          </a:ln>
          <a:effectLst>
            <a:innerShdw blurRad="101600" dist="1016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19779" tIns="59889" rIns="119779" bIns="59889" rtlCol="0" anchor="ctr"/>
          <a:lstStyle/>
          <a:p>
            <a:pPr algn="ctr" latinLnBrk="0">
              <a:defRPr/>
            </a:pPr>
            <a:r>
              <a:rPr lang="en-US" sz="2600" b="1" dirty="0">
                <a:solidFill>
                  <a:prstClr val="white"/>
                </a:solidFill>
                <a:latin typeface="Comic Sans MS" pitchFamily="66" charset="0"/>
              </a:rPr>
              <a:t>Gaza Airport</a:t>
            </a:r>
            <a:endParaRPr lang="en-US" sz="2600" b="1" dirty="0">
              <a:solidFill>
                <a:prstClr val="white"/>
              </a:solidFill>
              <a:latin typeface="Comic Sans MS" pitchFamily="66" charset="0"/>
            </a:endParaRPr>
          </a:p>
        </p:txBody>
      </p:sp>
    </p:spTree>
    <p:extLst>
      <p:ext uri="{BB962C8B-B14F-4D97-AF65-F5344CB8AC3E}">
        <p14:creationId xmlns:p14="http://schemas.microsoft.com/office/powerpoint/2010/main" val="3982998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49527" y="106046"/>
            <a:ext cx="9917402" cy="794879"/>
          </a:xfrm>
        </p:spPr>
        <p:txBody>
          <a:bodyPr>
            <a:normAutofit fontScale="90000"/>
          </a:bodyPr>
          <a:lstStyle/>
          <a:p>
            <a:r>
              <a:rPr lang="en-US" sz="4000" dirty="0">
                <a:effectLst>
                  <a:outerShdw blurRad="38100" dist="38100" dir="2700000" algn="tl">
                    <a:srgbClr val="000000">
                      <a:alpha val="43137"/>
                    </a:srgbClr>
                  </a:outerShdw>
                </a:effectLst>
              </a:rPr>
              <a:t>Study Area</a:t>
            </a:r>
            <a:r>
              <a:rPr kumimoji="1" lang="en-US" altLang="ko-KR" sz="3100" dirty="0">
                <a:solidFill>
                  <a:schemeClr val="bg1">
                    <a:lumMod val="65000"/>
                  </a:schemeClr>
                </a:solidFill>
                <a:cs typeface="굴림" pitchFamily="50" charset="-127"/>
              </a:rPr>
              <a:t/>
            </a:r>
            <a:br>
              <a:rPr kumimoji="1" lang="en-US" altLang="ko-KR" sz="3100" dirty="0">
                <a:solidFill>
                  <a:schemeClr val="bg1">
                    <a:lumMod val="65000"/>
                  </a:schemeClr>
                </a:solidFill>
                <a:cs typeface="굴림" pitchFamily="50" charset="-127"/>
              </a:rPr>
            </a:br>
            <a:endParaRPr lang="ar-SA" dirty="0"/>
          </a:p>
        </p:txBody>
      </p:sp>
      <p:sp>
        <p:nvSpPr>
          <p:cNvPr id="7" name="Oval 18">
            <a:extLst>
              <a:ext uri="{FF2B5EF4-FFF2-40B4-BE49-F238E27FC236}">
                <a16:creationId xmlns:a16="http://schemas.microsoft.com/office/drawing/2014/main" xmlns="" id="{9FEE1197-0F6C-4E66-9ADE-C44A85558078}"/>
              </a:ext>
            </a:extLst>
          </p:cNvPr>
          <p:cNvSpPr/>
          <p:nvPr/>
        </p:nvSpPr>
        <p:spPr>
          <a:xfrm flipH="1">
            <a:off x="551751" y="46475"/>
            <a:ext cx="858180" cy="65119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9779" tIns="59889" rIns="119779" bIns="59889" rtlCol="0" anchor="ctr"/>
          <a:lstStyle/>
          <a:p>
            <a:pPr algn="ctr" latinLnBrk="0">
              <a:defRPr/>
            </a:pPr>
            <a:endParaRPr lang="en-US" sz="2600" b="1" dirty="0">
              <a:solidFill>
                <a:srgbClr val="A5A5A5"/>
              </a:solidFill>
              <a:latin typeface="Calibri" panose="020F0502020204030204"/>
            </a:endParaRPr>
          </a:p>
        </p:txBody>
      </p:sp>
      <p:pic>
        <p:nvPicPr>
          <p:cNvPr id="8" name="Picture 25">
            <a:extLst>
              <a:ext uri="{FF2B5EF4-FFF2-40B4-BE49-F238E27FC236}">
                <a16:creationId xmlns:a16="http://schemas.microsoft.com/office/drawing/2014/main" xmlns="" id="{826CD157-95F7-4D03-AF5D-F773BC8675AB}"/>
              </a:ext>
            </a:extLst>
          </p:cNvPr>
          <p:cNvPicPr>
            <a:picLocks noChangeAspect="1"/>
          </p:cNvPicPr>
          <p:nvPr/>
        </p:nvPicPr>
        <p:blipFill>
          <a:blip r:embed="rId2"/>
          <a:stretch>
            <a:fillRect/>
          </a:stretch>
        </p:blipFill>
        <p:spPr>
          <a:xfrm>
            <a:off x="720948" y="106047"/>
            <a:ext cx="519787" cy="532042"/>
          </a:xfrm>
          <a:prstGeom prst="rect">
            <a:avLst/>
          </a:prstGeom>
        </p:spPr>
      </p:pic>
      <p:sp>
        <p:nvSpPr>
          <p:cNvPr id="3" name="مستطيل 2"/>
          <p:cNvSpPr/>
          <p:nvPr/>
        </p:nvSpPr>
        <p:spPr>
          <a:xfrm>
            <a:off x="551753" y="1121883"/>
            <a:ext cx="10534497" cy="859611"/>
          </a:xfrm>
          <a:prstGeom prst="rect">
            <a:avLst/>
          </a:prstGeom>
        </p:spPr>
        <p:txBody>
          <a:bodyPr wrap="square" lIns="119779" tIns="59889" rIns="119779" bIns="59889">
            <a:spAutoFit/>
          </a:bodyPr>
          <a:lstStyle/>
          <a:p>
            <a:r>
              <a:rPr lang="en-US" b="1" dirty="0"/>
              <a:t>The elevation of the airport above sea level 98m (320ft) It is away from the Palestinian </a:t>
            </a:r>
            <a:r>
              <a:rPr lang="en-US" b="1" dirty="0" smtClean="0"/>
              <a:t> capital </a:t>
            </a:r>
            <a:r>
              <a:rPr lang="en-US" b="1" dirty="0"/>
              <a:t>(Jerusalem) at about 107 km to the southwest. </a:t>
            </a:r>
            <a:endParaRPr lang="ar-SA" b="1" dirty="0"/>
          </a:p>
        </p:txBody>
      </p:sp>
      <p:pic>
        <p:nvPicPr>
          <p:cNvPr id="6" name="صورة 5"/>
          <p:cNvPicPr/>
          <p:nvPr/>
        </p:nvPicPr>
        <p:blipFill>
          <a:blip r:embed="rId3" cstate="print">
            <a:extLst>
              <a:ext uri="{28A0092B-C50C-407E-A947-70E740481C1C}">
                <a14:useLocalDpi xmlns:a14="http://schemas.microsoft.com/office/drawing/2010/main" val="0"/>
              </a:ext>
            </a:extLst>
          </a:blip>
          <a:stretch>
            <a:fillRect/>
          </a:stretch>
        </p:blipFill>
        <p:spPr>
          <a:xfrm>
            <a:off x="720947" y="2140382"/>
            <a:ext cx="5261054" cy="3434628"/>
          </a:xfrm>
          <a:prstGeom prst="rect">
            <a:avLst/>
          </a:prstGeom>
        </p:spPr>
      </p:pic>
      <p:pic>
        <p:nvPicPr>
          <p:cNvPr id="9" name="صورة 8"/>
          <p:cNvPicPr/>
          <p:nvPr/>
        </p:nvPicPr>
        <p:blipFill>
          <a:blip r:embed="rId4" cstate="print">
            <a:extLst>
              <a:ext uri="{28A0092B-C50C-407E-A947-70E740481C1C}">
                <a14:useLocalDpi xmlns:a14="http://schemas.microsoft.com/office/drawing/2010/main" val="0"/>
              </a:ext>
            </a:extLst>
          </a:blip>
          <a:stretch>
            <a:fillRect/>
          </a:stretch>
        </p:blipFill>
        <p:spPr>
          <a:xfrm>
            <a:off x="6314667" y="2140382"/>
            <a:ext cx="5052261" cy="3434628"/>
          </a:xfrm>
          <a:prstGeom prst="rect">
            <a:avLst/>
          </a:prstGeom>
        </p:spPr>
      </p:pic>
      <p:sp>
        <p:nvSpPr>
          <p:cNvPr id="4" name="مربع نص 3"/>
          <p:cNvSpPr txBox="1"/>
          <p:nvPr/>
        </p:nvSpPr>
        <p:spPr>
          <a:xfrm>
            <a:off x="2836892" y="5721658"/>
            <a:ext cx="1029164" cy="490280"/>
          </a:xfrm>
          <a:prstGeom prst="rect">
            <a:avLst/>
          </a:prstGeom>
          <a:noFill/>
        </p:spPr>
        <p:txBody>
          <a:bodyPr wrap="square" lIns="119779" tIns="59889" rIns="119779" bIns="59889" rtlCol="1">
            <a:spAutoFit/>
          </a:bodyPr>
          <a:lstStyle/>
          <a:p>
            <a:r>
              <a:rPr lang="en-US" b="1" dirty="0" smtClean="0"/>
              <a:t>2021</a:t>
            </a:r>
            <a:endParaRPr lang="ar-SA" b="1" dirty="0"/>
          </a:p>
        </p:txBody>
      </p:sp>
      <p:sp>
        <p:nvSpPr>
          <p:cNvPr id="10" name="مربع نص 9"/>
          <p:cNvSpPr txBox="1"/>
          <p:nvPr/>
        </p:nvSpPr>
        <p:spPr>
          <a:xfrm>
            <a:off x="8691175" y="5740145"/>
            <a:ext cx="1029164" cy="490280"/>
          </a:xfrm>
          <a:prstGeom prst="rect">
            <a:avLst/>
          </a:prstGeom>
          <a:noFill/>
        </p:spPr>
        <p:txBody>
          <a:bodyPr wrap="square" lIns="119779" tIns="59889" rIns="119779" bIns="59889" rtlCol="1">
            <a:spAutoFit/>
          </a:bodyPr>
          <a:lstStyle/>
          <a:p>
            <a:r>
              <a:rPr lang="en-US" b="1" dirty="0" smtClean="0"/>
              <a:t>2006</a:t>
            </a:r>
            <a:endParaRPr lang="ar-SA" b="1" dirty="0"/>
          </a:p>
        </p:txBody>
      </p:sp>
    </p:spTree>
    <p:extLst>
      <p:ext uri="{BB962C8B-B14F-4D97-AF65-F5344CB8AC3E}">
        <p14:creationId xmlns:p14="http://schemas.microsoft.com/office/powerpoint/2010/main" val="2822802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사용자 지정 1">
      <a:majorFont>
        <a:latin typeface="Calibri"/>
        <a:ea typeface="맑은 고딕"/>
        <a:cs typeface=""/>
      </a:majorFont>
      <a:minorFont>
        <a:latin typeface="Calibri Light"/>
        <a:ea typeface="맑은 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14418</TotalTime>
  <Words>1170</Words>
  <Application>Microsoft Office PowerPoint</Application>
  <PresentationFormat>مخصص</PresentationFormat>
  <Paragraphs>426</Paragraphs>
  <Slides>39</Slides>
  <Notes>2</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39</vt:i4>
      </vt:variant>
    </vt:vector>
  </HeadingPairs>
  <TitlesOfParts>
    <vt:vector size="51" baseType="lpstr">
      <vt:lpstr>Arial</vt:lpstr>
      <vt:lpstr>Calibri</vt:lpstr>
      <vt:lpstr>Comic Sans MS</vt:lpstr>
      <vt:lpstr>Cooper Black</vt:lpstr>
      <vt:lpstr>Malgun Gothic</vt:lpstr>
      <vt:lpstr>Arial Rounded MT Bold</vt:lpstr>
      <vt:lpstr>Gabriola</vt:lpstr>
      <vt:lpstr>굴림</vt:lpstr>
      <vt:lpstr>Cambria</vt:lpstr>
      <vt:lpstr>Calibri Light</vt:lpstr>
      <vt:lpstr>굴림체</vt:lpstr>
      <vt:lpstr>Office 테마</vt:lpstr>
      <vt:lpstr>Redesign of Gaza International Airport – Airside</vt:lpstr>
      <vt:lpstr>عرض تقديمي في PowerPoint</vt:lpstr>
      <vt:lpstr>عرض تقديمي في PowerPoint</vt:lpstr>
      <vt:lpstr>Background of the project</vt:lpstr>
      <vt:lpstr>Palestinian Airlines</vt:lpstr>
      <vt:lpstr>Gaza International Airport</vt:lpstr>
      <vt:lpstr>Jerusalem International Airport</vt:lpstr>
      <vt:lpstr>Study Area  </vt:lpstr>
      <vt:lpstr>Study Area </vt:lpstr>
      <vt:lpstr>Objectives</vt:lpstr>
      <vt:lpstr>عرض تقديمي في PowerPoint</vt:lpstr>
      <vt:lpstr>Methodology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THANK YOU</vt:lpstr>
    </vt:vector>
  </TitlesOfParts>
  <Manager>Slide Members</Manager>
  <Company>YESFORM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Members</dc:title>
  <dc:subject>Powerpoint Templates , Diagram, Chart, Google slides, Keynote</dc:subject>
  <dc:creator>Slide Members by HS.SEO</dc:creator>
  <cp:keywords>SlideMembers, ppt, PPT Templates, Presentation, Diagram, Chart, Yesform, Google slides, Keynote, Free Slides</cp:keywords>
  <dc:description>The copyright of this document is at Slide Members. Unauthorized copying may result in legal sanctions.</dc:description>
  <cp:lastModifiedBy>user</cp:lastModifiedBy>
  <cp:revision>104</cp:revision>
  <dcterms:created xsi:type="dcterms:W3CDTF">2010-02-01T08:03:16Z</dcterms:created>
  <dcterms:modified xsi:type="dcterms:W3CDTF">2022-06-08T00:06:58Z</dcterms:modified>
  <cp:category>www.slidemembers.com</cp:category>
</cp:coreProperties>
</file>