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87" r:id="rId2"/>
    <p:sldMasterId id="2147483700" r:id="rId3"/>
    <p:sldMasterId id="2147483713" r:id="rId4"/>
  </p:sldMasterIdLst>
  <p:notesMasterIdLst>
    <p:notesMasterId r:id="rId96"/>
  </p:notesMasterIdLst>
  <p:sldIdLst>
    <p:sldId id="287" r:id="rId5"/>
    <p:sldId id="343" r:id="rId6"/>
    <p:sldId id="348" r:id="rId7"/>
    <p:sldId id="346" r:id="rId8"/>
    <p:sldId id="347" r:id="rId9"/>
    <p:sldId id="257" r:id="rId10"/>
    <p:sldId id="261" r:id="rId11"/>
    <p:sldId id="259" r:id="rId12"/>
    <p:sldId id="262" r:id="rId13"/>
    <p:sldId id="263" r:id="rId14"/>
    <p:sldId id="342" r:id="rId15"/>
    <p:sldId id="258" r:id="rId16"/>
    <p:sldId id="264" r:id="rId17"/>
    <p:sldId id="265" r:id="rId18"/>
    <p:sldId id="266" r:id="rId19"/>
    <p:sldId id="267" r:id="rId20"/>
    <p:sldId id="268" r:id="rId21"/>
    <p:sldId id="270" r:id="rId22"/>
    <p:sldId id="269" r:id="rId23"/>
    <p:sldId id="271" r:id="rId24"/>
    <p:sldId id="272" r:id="rId25"/>
    <p:sldId id="273" r:id="rId26"/>
    <p:sldId id="277" r:id="rId27"/>
    <p:sldId id="276" r:id="rId28"/>
    <p:sldId id="275" r:id="rId29"/>
    <p:sldId id="274" r:id="rId30"/>
    <p:sldId id="278" r:id="rId31"/>
    <p:sldId id="291" r:id="rId32"/>
    <p:sldId id="280" r:id="rId33"/>
    <p:sldId id="290" r:id="rId34"/>
    <p:sldId id="281" r:id="rId35"/>
    <p:sldId id="289" r:id="rId36"/>
    <p:sldId id="282" r:id="rId37"/>
    <p:sldId id="283" r:id="rId38"/>
    <p:sldId id="279" r:id="rId39"/>
    <p:sldId id="284" r:id="rId40"/>
    <p:sldId id="260" r:id="rId41"/>
    <p:sldId id="285" r:id="rId42"/>
    <p:sldId id="288" r:id="rId43"/>
    <p:sldId id="292" r:id="rId44"/>
    <p:sldId id="293" r:id="rId45"/>
    <p:sldId id="294" r:id="rId46"/>
    <p:sldId id="295" r:id="rId47"/>
    <p:sldId id="296" r:id="rId48"/>
    <p:sldId id="297" r:id="rId49"/>
    <p:sldId id="298" r:id="rId50"/>
    <p:sldId id="344" r:id="rId51"/>
    <p:sldId id="349" r:id="rId52"/>
    <p:sldId id="350" r:id="rId53"/>
    <p:sldId id="300" r:id="rId54"/>
    <p:sldId id="301" r:id="rId55"/>
    <p:sldId id="302" r:id="rId56"/>
    <p:sldId id="304" r:id="rId57"/>
    <p:sldId id="305" r:id="rId58"/>
    <p:sldId id="303" r:id="rId59"/>
    <p:sldId id="306" r:id="rId60"/>
    <p:sldId id="307" r:id="rId61"/>
    <p:sldId id="308" r:id="rId62"/>
    <p:sldId id="309" r:id="rId63"/>
    <p:sldId id="310" r:id="rId64"/>
    <p:sldId id="311" r:id="rId65"/>
    <p:sldId id="312" r:id="rId66"/>
    <p:sldId id="313" r:id="rId67"/>
    <p:sldId id="314" r:id="rId68"/>
    <p:sldId id="315" r:id="rId69"/>
    <p:sldId id="316" r:id="rId70"/>
    <p:sldId id="317" r:id="rId71"/>
    <p:sldId id="318" r:id="rId72"/>
    <p:sldId id="319" r:id="rId73"/>
    <p:sldId id="320" r:id="rId74"/>
    <p:sldId id="321" r:id="rId75"/>
    <p:sldId id="322" r:id="rId76"/>
    <p:sldId id="323" r:id="rId77"/>
    <p:sldId id="324" r:id="rId78"/>
    <p:sldId id="325" r:id="rId79"/>
    <p:sldId id="326" r:id="rId80"/>
    <p:sldId id="345" r:id="rId81"/>
    <p:sldId id="328" r:id="rId82"/>
    <p:sldId id="329" r:id="rId83"/>
    <p:sldId id="332" r:id="rId84"/>
    <p:sldId id="331" r:id="rId85"/>
    <p:sldId id="330" r:id="rId86"/>
    <p:sldId id="333" r:id="rId87"/>
    <p:sldId id="334" r:id="rId88"/>
    <p:sldId id="335" r:id="rId89"/>
    <p:sldId id="337" r:id="rId90"/>
    <p:sldId id="336" r:id="rId91"/>
    <p:sldId id="338" r:id="rId92"/>
    <p:sldId id="339" r:id="rId93"/>
    <p:sldId id="340" r:id="rId94"/>
    <p:sldId id="341" r:id="rId95"/>
  </p:sldIdLst>
  <p:sldSz cx="10972800" cy="8229600" type="B4JIS"/>
  <p:notesSz cx="6858000" cy="9144000"/>
  <p:defaultTextStyle>
    <a:defPPr>
      <a:defRPr lang="en-US"/>
    </a:defPPr>
    <a:lvl1pPr marL="0" algn="l" defTabSz="1228892" rtl="0" eaLnBrk="1" latinLnBrk="0" hangingPunct="1">
      <a:defRPr sz="2419" kern="1200">
        <a:solidFill>
          <a:schemeClr val="tx1"/>
        </a:solidFill>
        <a:latin typeface="+mn-lt"/>
        <a:ea typeface="+mn-ea"/>
        <a:cs typeface="+mn-cs"/>
      </a:defRPr>
    </a:lvl1pPr>
    <a:lvl2pPr marL="614446" algn="l" defTabSz="1228892" rtl="0" eaLnBrk="1" latinLnBrk="0" hangingPunct="1">
      <a:defRPr sz="2419" kern="1200">
        <a:solidFill>
          <a:schemeClr val="tx1"/>
        </a:solidFill>
        <a:latin typeface="+mn-lt"/>
        <a:ea typeface="+mn-ea"/>
        <a:cs typeface="+mn-cs"/>
      </a:defRPr>
    </a:lvl2pPr>
    <a:lvl3pPr marL="1228892" algn="l" defTabSz="1228892" rtl="0" eaLnBrk="1" latinLnBrk="0" hangingPunct="1">
      <a:defRPr sz="2419" kern="1200">
        <a:solidFill>
          <a:schemeClr val="tx1"/>
        </a:solidFill>
        <a:latin typeface="+mn-lt"/>
        <a:ea typeface="+mn-ea"/>
        <a:cs typeface="+mn-cs"/>
      </a:defRPr>
    </a:lvl3pPr>
    <a:lvl4pPr marL="1843338" algn="l" defTabSz="1228892" rtl="0" eaLnBrk="1" latinLnBrk="0" hangingPunct="1">
      <a:defRPr sz="2419" kern="1200">
        <a:solidFill>
          <a:schemeClr val="tx1"/>
        </a:solidFill>
        <a:latin typeface="+mn-lt"/>
        <a:ea typeface="+mn-ea"/>
        <a:cs typeface="+mn-cs"/>
      </a:defRPr>
    </a:lvl4pPr>
    <a:lvl5pPr marL="2457784" algn="l" defTabSz="1228892" rtl="0" eaLnBrk="1" latinLnBrk="0" hangingPunct="1">
      <a:defRPr sz="2419" kern="1200">
        <a:solidFill>
          <a:schemeClr val="tx1"/>
        </a:solidFill>
        <a:latin typeface="+mn-lt"/>
        <a:ea typeface="+mn-ea"/>
        <a:cs typeface="+mn-cs"/>
      </a:defRPr>
    </a:lvl5pPr>
    <a:lvl6pPr marL="3072230" algn="l" defTabSz="1228892" rtl="0" eaLnBrk="1" latinLnBrk="0" hangingPunct="1">
      <a:defRPr sz="2419" kern="1200">
        <a:solidFill>
          <a:schemeClr val="tx1"/>
        </a:solidFill>
        <a:latin typeface="+mn-lt"/>
        <a:ea typeface="+mn-ea"/>
        <a:cs typeface="+mn-cs"/>
      </a:defRPr>
    </a:lvl6pPr>
    <a:lvl7pPr marL="3686677" algn="l" defTabSz="1228892" rtl="0" eaLnBrk="1" latinLnBrk="0" hangingPunct="1">
      <a:defRPr sz="2419" kern="1200">
        <a:solidFill>
          <a:schemeClr val="tx1"/>
        </a:solidFill>
        <a:latin typeface="+mn-lt"/>
        <a:ea typeface="+mn-ea"/>
        <a:cs typeface="+mn-cs"/>
      </a:defRPr>
    </a:lvl7pPr>
    <a:lvl8pPr marL="4301122" algn="l" defTabSz="1228892" rtl="0" eaLnBrk="1" latinLnBrk="0" hangingPunct="1">
      <a:defRPr sz="2419" kern="1200">
        <a:solidFill>
          <a:schemeClr val="tx1"/>
        </a:solidFill>
        <a:latin typeface="+mn-lt"/>
        <a:ea typeface="+mn-ea"/>
        <a:cs typeface="+mn-cs"/>
      </a:defRPr>
    </a:lvl8pPr>
    <a:lvl9pPr marL="4915569" algn="l" defTabSz="1228892" rtl="0" eaLnBrk="1" latinLnBrk="0" hangingPunct="1">
      <a:defRPr sz="241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92" userDrawn="1">
          <p15:clr>
            <a:srgbClr val="A4A3A4"/>
          </p15:clr>
        </p15:guide>
        <p15:guide id="2" pos="345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CC"/>
    <a:srgbClr val="FF9900"/>
    <a:srgbClr val="D99B01"/>
    <a:srgbClr val="FF66CC"/>
    <a:srgbClr val="FF67AC"/>
    <a:srgbClr val="CC0099"/>
    <a:srgbClr val="FFDC47"/>
    <a:srgbClr val="5EEC3C"/>
    <a:srgbClr val="CCCC00"/>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نمط متوسط 2 - تميي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62" autoAdjust="0"/>
    <p:restoredTop sz="93728" autoAdjust="0"/>
  </p:normalViewPr>
  <p:slideViewPr>
    <p:cSldViewPr>
      <p:cViewPr>
        <p:scale>
          <a:sx n="50" d="100"/>
          <a:sy n="50" d="100"/>
        </p:scale>
        <p:origin x="1380" y="300"/>
      </p:cViewPr>
      <p:guideLst>
        <p:guide orient="horz" pos="2592"/>
        <p:guide pos="3456"/>
      </p:guideLst>
    </p:cSldViewPr>
  </p:slideViewPr>
  <p:outlineViewPr>
    <p:cViewPr>
      <p:scale>
        <a:sx n="33" d="100"/>
        <a:sy n="33" d="100"/>
      </p:scale>
      <p:origin x="0" y="-414"/>
    </p:cViewPr>
  </p:outlin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theme" Target="theme/theme1.xml"/><Relationship Id="rId101" Type="http://schemas.microsoft.com/office/2015/10/relationships/revisionInfo" Target="revisionInfo.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viewProps" Target="viewProps.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Dubai" panose="020B0503030403030204" pitchFamily="34" charset="-78"/>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Dubai" panose="020B0503030403030204" pitchFamily="34" charset="-78"/>
              </a:defRPr>
            </a:lvl1pPr>
          </a:lstStyle>
          <a:p>
            <a:fld id="{248B597E-80A5-4E7D-A541-55137AE804B4}" type="datetimeFigureOut">
              <a:rPr lang="en-US" smtClean="0"/>
              <a:pPr/>
              <a:t>20/12/2017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Dubai" panose="020B0503030403030204" pitchFamily="34" charset="-78"/>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Dubai" panose="020B0503030403030204" pitchFamily="34" charset="-78"/>
              </a:defRPr>
            </a:lvl1pPr>
          </a:lstStyle>
          <a:p>
            <a:fld id="{A56D242D-42D8-4E87-89F0-0B0718259592}" type="slidenum">
              <a:rPr lang="en-US" smtClean="0"/>
              <a:pPr/>
              <a:t>‹#›</a:t>
            </a:fld>
            <a:endParaRPr lang="en-US"/>
          </a:p>
        </p:txBody>
      </p:sp>
    </p:spTree>
    <p:extLst>
      <p:ext uri="{BB962C8B-B14F-4D97-AF65-F5344CB8AC3E}">
        <p14:creationId xmlns:p14="http://schemas.microsoft.com/office/powerpoint/2010/main" val="1581421207"/>
      </p:ext>
    </p:extLst>
  </p:cSld>
  <p:clrMap bg1="lt1" tx1="dk1" bg2="lt2" tx2="dk2" accent1="accent1" accent2="accent2" accent3="accent3" accent4="accent4" accent5="accent5" accent6="accent6" hlink="hlink" folHlink="folHlink"/>
  <p:notesStyle>
    <a:lvl1pPr marL="0" algn="l" defTabSz="1228892" rtl="0" eaLnBrk="1" latinLnBrk="0" hangingPunct="1">
      <a:defRPr sz="1613" kern="1200">
        <a:solidFill>
          <a:schemeClr val="tx1"/>
        </a:solidFill>
        <a:latin typeface="Dubai" panose="020B0503030403030204" pitchFamily="34" charset="-78"/>
        <a:ea typeface="+mn-ea"/>
        <a:cs typeface="+mn-cs"/>
      </a:defRPr>
    </a:lvl1pPr>
    <a:lvl2pPr marL="614446" algn="l" defTabSz="1228892" rtl="0" eaLnBrk="1" latinLnBrk="0" hangingPunct="1">
      <a:defRPr sz="1613" kern="1200">
        <a:solidFill>
          <a:schemeClr val="tx1"/>
        </a:solidFill>
        <a:latin typeface="Dubai" panose="020B0503030403030204" pitchFamily="34" charset="-78"/>
        <a:ea typeface="+mn-ea"/>
        <a:cs typeface="+mn-cs"/>
      </a:defRPr>
    </a:lvl2pPr>
    <a:lvl3pPr marL="1228892" algn="l" defTabSz="1228892" rtl="0" eaLnBrk="1" latinLnBrk="0" hangingPunct="1">
      <a:defRPr sz="1613" kern="1200">
        <a:solidFill>
          <a:schemeClr val="tx1"/>
        </a:solidFill>
        <a:latin typeface="Dubai" panose="020B0503030403030204" pitchFamily="34" charset="-78"/>
        <a:ea typeface="+mn-ea"/>
        <a:cs typeface="+mn-cs"/>
      </a:defRPr>
    </a:lvl3pPr>
    <a:lvl4pPr marL="1843338" algn="l" defTabSz="1228892" rtl="0" eaLnBrk="1" latinLnBrk="0" hangingPunct="1">
      <a:defRPr sz="1613" kern="1200">
        <a:solidFill>
          <a:schemeClr val="tx1"/>
        </a:solidFill>
        <a:latin typeface="Dubai" panose="020B0503030403030204" pitchFamily="34" charset="-78"/>
        <a:ea typeface="+mn-ea"/>
        <a:cs typeface="+mn-cs"/>
      </a:defRPr>
    </a:lvl4pPr>
    <a:lvl5pPr marL="2457784" algn="l" defTabSz="1228892" rtl="0" eaLnBrk="1" latinLnBrk="0" hangingPunct="1">
      <a:defRPr sz="1613" kern="1200">
        <a:solidFill>
          <a:schemeClr val="tx1"/>
        </a:solidFill>
        <a:latin typeface="Dubai" panose="020B0503030403030204" pitchFamily="34" charset="-78"/>
        <a:ea typeface="+mn-ea"/>
        <a:cs typeface="+mn-cs"/>
      </a:defRPr>
    </a:lvl5pPr>
    <a:lvl6pPr marL="3072230" algn="l" defTabSz="1228892" rtl="0" eaLnBrk="1" latinLnBrk="0" hangingPunct="1">
      <a:defRPr sz="1613" kern="1200">
        <a:solidFill>
          <a:schemeClr val="tx1"/>
        </a:solidFill>
        <a:latin typeface="+mn-lt"/>
        <a:ea typeface="+mn-ea"/>
        <a:cs typeface="+mn-cs"/>
      </a:defRPr>
    </a:lvl6pPr>
    <a:lvl7pPr marL="3686677" algn="l" defTabSz="1228892" rtl="0" eaLnBrk="1" latinLnBrk="0" hangingPunct="1">
      <a:defRPr sz="1613" kern="1200">
        <a:solidFill>
          <a:schemeClr val="tx1"/>
        </a:solidFill>
        <a:latin typeface="+mn-lt"/>
        <a:ea typeface="+mn-ea"/>
        <a:cs typeface="+mn-cs"/>
      </a:defRPr>
    </a:lvl7pPr>
    <a:lvl8pPr marL="4301122" algn="l" defTabSz="1228892" rtl="0" eaLnBrk="1" latinLnBrk="0" hangingPunct="1">
      <a:defRPr sz="1613" kern="1200">
        <a:solidFill>
          <a:schemeClr val="tx1"/>
        </a:solidFill>
        <a:latin typeface="+mn-lt"/>
        <a:ea typeface="+mn-ea"/>
        <a:cs typeface="+mn-cs"/>
      </a:defRPr>
    </a:lvl8pPr>
    <a:lvl9pPr marL="4915569" algn="l" defTabSz="1228892" rtl="0" eaLnBrk="1" latinLnBrk="0" hangingPunct="1">
      <a:defRPr sz="1613"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7350B06-B074-48FC-8CFD-53D2CD8FB95F}" type="slidenum">
              <a:rPr lang="en-US" smtClean="0"/>
              <a:t>37</a:t>
            </a:fld>
            <a:endParaRPr lang="en-US"/>
          </a:p>
        </p:txBody>
      </p:sp>
    </p:spTree>
    <p:extLst>
      <p:ext uri="{BB962C8B-B14F-4D97-AF65-F5344CB8AC3E}">
        <p14:creationId xmlns:p14="http://schemas.microsoft.com/office/powerpoint/2010/main" val="2112355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A56D242D-42D8-4E87-89F0-0B0718259592}" type="slidenum">
              <a:rPr lang="en-US" smtClean="0"/>
              <a:pPr/>
              <a:t>38</a:t>
            </a:fld>
            <a:endParaRPr lang="en-US"/>
          </a:p>
        </p:txBody>
      </p:sp>
    </p:spTree>
    <p:extLst>
      <p:ext uri="{BB962C8B-B14F-4D97-AF65-F5344CB8AC3E}">
        <p14:creationId xmlns:p14="http://schemas.microsoft.com/office/powerpoint/2010/main" val="22852856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71742" y="4664538"/>
            <a:ext cx="9895284" cy="1580784"/>
          </a:xfrm>
          <a:effectLst>
            <a:outerShdw blurRad="50800" dist="38100" dir="2700000" algn="tl" rotWithShape="0">
              <a:prstClr val="black">
                <a:alpha val="40000"/>
              </a:prstClr>
            </a:outerShdw>
          </a:effectLst>
        </p:spPr>
        <p:txBody>
          <a:bodyPr>
            <a:normAutofit/>
          </a:bodyPr>
          <a:lstStyle>
            <a:lvl1pPr algn="l">
              <a:defRPr sz="1736">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1271742" y="6313755"/>
            <a:ext cx="9528792" cy="1282722"/>
          </a:xfrm>
        </p:spPr>
        <p:txBody>
          <a:bodyPr>
            <a:normAutofit/>
          </a:bodyPr>
          <a:lstStyle>
            <a:lvl1pPr marL="0" indent="0" algn="l">
              <a:buNone/>
              <a:defRPr sz="1350">
                <a:solidFill>
                  <a:schemeClr val="bg1"/>
                </a:solidFill>
              </a:defRPr>
            </a:lvl1pPr>
            <a:lvl2pPr marL="220425" indent="0" algn="ctr">
              <a:buNone/>
              <a:defRPr>
                <a:solidFill>
                  <a:schemeClr val="tx1">
                    <a:tint val="75000"/>
                  </a:schemeClr>
                </a:solidFill>
              </a:defRPr>
            </a:lvl2pPr>
            <a:lvl3pPr marL="440849" indent="0" algn="ctr">
              <a:buNone/>
              <a:defRPr>
                <a:solidFill>
                  <a:schemeClr val="tx1">
                    <a:tint val="75000"/>
                  </a:schemeClr>
                </a:solidFill>
              </a:defRPr>
            </a:lvl3pPr>
            <a:lvl4pPr marL="661274" indent="0" algn="ctr">
              <a:buNone/>
              <a:defRPr>
                <a:solidFill>
                  <a:schemeClr val="tx1">
                    <a:tint val="75000"/>
                  </a:schemeClr>
                </a:solidFill>
              </a:defRPr>
            </a:lvl4pPr>
            <a:lvl5pPr marL="881699" indent="0" algn="ctr">
              <a:buNone/>
              <a:defRPr>
                <a:solidFill>
                  <a:schemeClr val="tx1">
                    <a:tint val="75000"/>
                  </a:schemeClr>
                </a:solidFill>
              </a:defRPr>
            </a:lvl5pPr>
            <a:lvl6pPr marL="1102124" indent="0" algn="ctr">
              <a:buNone/>
              <a:defRPr>
                <a:solidFill>
                  <a:schemeClr val="tx1">
                    <a:tint val="75000"/>
                  </a:schemeClr>
                </a:solidFill>
              </a:defRPr>
            </a:lvl6pPr>
            <a:lvl7pPr marL="1322549" indent="0" algn="ctr">
              <a:buNone/>
              <a:defRPr>
                <a:solidFill>
                  <a:schemeClr val="tx1">
                    <a:tint val="75000"/>
                  </a:schemeClr>
                </a:solidFill>
              </a:defRPr>
            </a:lvl7pPr>
            <a:lvl8pPr marL="1542973" indent="0" algn="ctr">
              <a:buNone/>
              <a:defRPr>
                <a:solidFill>
                  <a:schemeClr val="tx1">
                    <a:tint val="75000"/>
                  </a:schemeClr>
                </a:solidFill>
              </a:defRPr>
            </a:lvl8pPr>
            <a:lvl9pPr marL="1763398"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20/12/2017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944386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150745" y="5760720"/>
            <a:ext cx="6583680" cy="680086"/>
          </a:xfrm>
        </p:spPr>
        <p:txBody>
          <a:bodyPr anchor="b"/>
          <a:lstStyle>
            <a:lvl1pPr algn="l">
              <a:defRPr sz="965" b="1"/>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2150745" y="735330"/>
            <a:ext cx="6583680" cy="4937760"/>
          </a:xfrm>
        </p:spPr>
        <p:txBody>
          <a:bodyPr/>
          <a:lstStyle>
            <a:lvl1pPr marL="0" indent="0">
              <a:buNone/>
              <a:defRPr sz="1543"/>
            </a:lvl1pPr>
            <a:lvl2pPr marL="220425" indent="0">
              <a:buNone/>
              <a:defRPr sz="1350"/>
            </a:lvl2pPr>
            <a:lvl3pPr marL="440849" indent="0">
              <a:buNone/>
              <a:defRPr sz="1157"/>
            </a:lvl3pPr>
            <a:lvl4pPr marL="661274" indent="0">
              <a:buNone/>
              <a:defRPr sz="965"/>
            </a:lvl4pPr>
            <a:lvl5pPr marL="881699" indent="0">
              <a:buNone/>
              <a:defRPr sz="965"/>
            </a:lvl5pPr>
            <a:lvl6pPr marL="1102124" indent="0">
              <a:buNone/>
              <a:defRPr sz="965"/>
            </a:lvl6pPr>
            <a:lvl7pPr marL="1322549" indent="0">
              <a:buNone/>
              <a:defRPr sz="965"/>
            </a:lvl7pPr>
            <a:lvl8pPr marL="1542973" indent="0">
              <a:buNone/>
              <a:defRPr sz="965"/>
            </a:lvl8pPr>
            <a:lvl9pPr marL="1763398" indent="0">
              <a:buNone/>
              <a:defRPr sz="965"/>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2150745" y="6440808"/>
            <a:ext cx="6583680" cy="965835"/>
          </a:xfrm>
        </p:spPr>
        <p:txBody>
          <a:bodyPr/>
          <a:lstStyle>
            <a:lvl1pPr marL="0" indent="0">
              <a:buNone/>
              <a:defRPr sz="675"/>
            </a:lvl1pPr>
            <a:lvl2pPr marL="220425" indent="0">
              <a:buNone/>
              <a:defRPr sz="578"/>
            </a:lvl2pPr>
            <a:lvl3pPr marL="440849" indent="0">
              <a:buNone/>
              <a:defRPr sz="482"/>
            </a:lvl3pPr>
            <a:lvl4pPr marL="661274" indent="0">
              <a:buNone/>
              <a:defRPr sz="434"/>
            </a:lvl4pPr>
            <a:lvl5pPr marL="881699" indent="0">
              <a:buNone/>
              <a:defRPr sz="434"/>
            </a:lvl5pPr>
            <a:lvl6pPr marL="1102124" indent="0">
              <a:buNone/>
              <a:defRPr sz="434"/>
            </a:lvl6pPr>
            <a:lvl7pPr marL="1322549" indent="0">
              <a:buNone/>
              <a:defRPr sz="434"/>
            </a:lvl7pPr>
            <a:lvl8pPr marL="1542973" indent="0">
              <a:buNone/>
              <a:defRPr sz="434"/>
            </a:lvl8pPr>
            <a:lvl9pPr marL="1763398" indent="0">
              <a:buNone/>
              <a:defRPr sz="434"/>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53074F12-AA26-4AC8-9962-C36BB8F32554}" type="datetimeFigureOut">
              <a:rPr lang="en-US" smtClean="0"/>
              <a:pPr/>
              <a:t>20/12/2017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57798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20/12/2017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0208601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55280" y="329567"/>
            <a:ext cx="2468880" cy="7021830"/>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548640" y="329567"/>
            <a:ext cx="7223760" cy="702183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20/12/2017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3421475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71742" y="4664538"/>
            <a:ext cx="9895284" cy="1580784"/>
          </a:xfrm>
          <a:effectLst>
            <a:outerShdw blurRad="50800" dist="38100" dir="2700000" algn="tl" rotWithShape="0">
              <a:prstClr val="black">
                <a:alpha val="40000"/>
              </a:prstClr>
            </a:outerShdw>
          </a:effectLst>
        </p:spPr>
        <p:txBody>
          <a:bodyPr>
            <a:normAutofit/>
          </a:bodyPr>
          <a:lstStyle>
            <a:lvl1pPr algn="l">
              <a:defRPr sz="432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1271742" y="6313753"/>
            <a:ext cx="9528792" cy="1282722"/>
          </a:xfrm>
        </p:spPr>
        <p:txBody>
          <a:bodyPr>
            <a:normAutofit/>
          </a:bodyPr>
          <a:lstStyle>
            <a:lvl1pPr marL="0" indent="0" algn="l">
              <a:buNone/>
              <a:defRPr sz="3360">
                <a:solidFill>
                  <a:schemeClr val="bg1"/>
                </a:solidFill>
              </a:defRPr>
            </a:lvl1pPr>
            <a:lvl2pPr marL="548640" indent="0" algn="ctr">
              <a:buNone/>
              <a:defRPr>
                <a:solidFill>
                  <a:schemeClr val="tx1">
                    <a:tint val="75000"/>
                  </a:schemeClr>
                </a:solidFill>
              </a:defRPr>
            </a:lvl2pPr>
            <a:lvl3pPr marL="1097280" indent="0" algn="ctr">
              <a:buNone/>
              <a:defRPr>
                <a:solidFill>
                  <a:schemeClr val="tx1">
                    <a:tint val="75000"/>
                  </a:schemeClr>
                </a:solidFill>
              </a:defRPr>
            </a:lvl3pPr>
            <a:lvl4pPr marL="1645920" indent="0" algn="ctr">
              <a:buNone/>
              <a:defRPr>
                <a:solidFill>
                  <a:schemeClr val="tx1">
                    <a:tint val="75000"/>
                  </a:schemeClr>
                </a:solidFill>
              </a:defRPr>
            </a:lvl4pPr>
            <a:lvl5pPr marL="2194560" indent="0" algn="ctr">
              <a:buNone/>
              <a:defRPr>
                <a:solidFill>
                  <a:schemeClr val="tx1">
                    <a:tint val="75000"/>
                  </a:schemeClr>
                </a:solidFill>
              </a:defRPr>
            </a:lvl5pPr>
            <a:lvl6pPr marL="2743200" indent="0" algn="ctr">
              <a:buNone/>
              <a:defRPr>
                <a:solidFill>
                  <a:schemeClr val="tx1">
                    <a:tint val="75000"/>
                  </a:schemeClr>
                </a:solidFill>
              </a:defRPr>
            </a:lvl6pPr>
            <a:lvl7pPr marL="3291840" indent="0" algn="ctr">
              <a:buNone/>
              <a:defRPr>
                <a:solidFill>
                  <a:schemeClr val="tx1">
                    <a:tint val="75000"/>
                  </a:schemeClr>
                </a:solidFill>
              </a:defRPr>
            </a:lvl7pPr>
            <a:lvl8pPr marL="3840480" indent="0" algn="ctr">
              <a:buNone/>
              <a:defRPr>
                <a:solidFill>
                  <a:schemeClr val="tx1">
                    <a:tint val="75000"/>
                  </a:schemeClr>
                </a:solidFill>
              </a:defRPr>
            </a:lvl8pPr>
            <a:lvl9pPr marL="438912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246350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8758" y="1732603"/>
            <a:ext cx="9875520" cy="549738"/>
          </a:xfrm>
        </p:spPr>
        <p:txBody>
          <a:bodyPr>
            <a:normAutofit/>
          </a:bodyPr>
          <a:lstStyle>
            <a:lvl1pPr algn="l">
              <a:defRPr sz="4320">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8758" y="2465586"/>
            <a:ext cx="9875520" cy="4702564"/>
          </a:xfrm>
        </p:spPr>
        <p:txBody>
          <a:bodyPr/>
          <a:lstStyle>
            <a:lvl1pPr>
              <a:defRPr sz="3360">
                <a:solidFill>
                  <a:schemeClr val="accent3">
                    <a:lumMod val="50000"/>
                  </a:schemeClr>
                </a:solidFill>
              </a:defRPr>
            </a:lvl1pPr>
            <a:lvl2pPr>
              <a:defRPr>
                <a:solidFill>
                  <a:schemeClr val="accent3">
                    <a:lumMod val="50000"/>
                  </a:schemeClr>
                </a:solidFill>
              </a:defRPr>
            </a:lvl2pPr>
            <a:lvl3pPr>
              <a:defRPr>
                <a:solidFill>
                  <a:schemeClr val="accent3">
                    <a:lumMod val="50000"/>
                  </a:schemeClr>
                </a:solidFill>
              </a:defRPr>
            </a:lvl3pPr>
            <a:lvl4pPr>
              <a:defRPr>
                <a:solidFill>
                  <a:schemeClr val="accent3">
                    <a:lumMod val="50000"/>
                  </a:schemeClr>
                </a:solidFill>
              </a:defRPr>
            </a:lvl4pPr>
            <a:lvl5pPr>
              <a:defRPr>
                <a:solidFill>
                  <a:schemeClr val="accent3">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977370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05249" y="633127"/>
            <a:ext cx="8246070" cy="916230"/>
          </a:xfrm>
        </p:spPr>
        <p:txBody>
          <a:bodyPr>
            <a:normAutofit/>
          </a:bodyPr>
          <a:lstStyle>
            <a:lvl1pPr algn="l">
              <a:defRPr sz="4320">
                <a:solidFill>
                  <a:schemeClr val="accent3">
                    <a:lumMod val="50000"/>
                  </a:schemeClr>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905251" y="1732602"/>
            <a:ext cx="8246070" cy="5130888"/>
          </a:xfrm>
        </p:spPr>
        <p:txBody>
          <a:bodyPr/>
          <a:lstStyle>
            <a:lvl1pPr>
              <a:defRPr sz="3360">
                <a:solidFill>
                  <a:schemeClr val="accent3">
                    <a:lumMod val="50000"/>
                  </a:schemeClr>
                </a:solidFill>
              </a:defRPr>
            </a:lvl1pPr>
            <a:lvl2pPr>
              <a:defRPr>
                <a:solidFill>
                  <a:schemeClr val="accent3">
                    <a:lumMod val="50000"/>
                  </a:schemeClr>
                </a:solidFill>
              </a:defRPr>
            </a:lvl2pPr>
            <a:lvl3pPr>
              <a:defRPr>
                <a:solidFill>
                  <a:schemeClr val="accent3">
                    <a:lumMod val="50000"/>
                  </a:schemeClr>
                </a:solidFill>
              </a:defRPr>
            </a:lvl3pPr>
            <a:lvl4pPr>
              <a:defRPr>
                <a:solidFill>
                  <a:schemeClr val="accent3">
                    <a:lumMod val="50000"/>
                  </a:schemeClr>
                </a:solidFill>
              </a:defRPr>
            </a:lvl4pPr>
            <a:lvl5pPr>
              <a:defRPr>
                <a:solidFill>
                  <a:schemeClr val="accent3">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744398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776" y="5288281"/>
            <a:ext cx="9326880" cy="1634490"/>
          </a:xfrm>
        </p:spPr>
        <p:txBody>
          <a:bodyPr anchor="t"/>
          <a:lstStyle>
            <a:lvl1pPr algn="l">
              <a:defRPr sz="4800" b="1" cap="all"/>
            </a:lvl1pPr>
          </a:lstStyle>
          <a:p>
            <a:r>
              <a:rPr lang="en-US" smtClean="0"/>
              <a:t>Click to edit Master title style</a:t>
            </a:r>
            <a:endParaRPr lang="en-US"/>
          </a:p>
        </p:txBody>
      </p:sp>
      <p:sp>
        <p:nvSpPr>
          <p:cNvPr id="3" name="Text Placeholder 2"/>
          <p:cNvSpPr>
            <a:spLocks noGrp="1"/>
          </p:cNvSpPr>
          <p:nvPr>
            <p:ph type="body" idx="1"/>
          </p:nvPr>
        </p:nvSpPr>
        <p:spPr>
          <a:xfrm>
            <a:off x="866776" y="3488056"/>
            <a:ext cx="9326880" cy="1800224"/>
          </a:xfrm>
        </p:spPr>
        <p:txBody>
          <a:bodyPr anchor="b"/>
          <a:lstStyle>
            <a:lvl1pPr marL="0" indent="0">
              <a:buNone/>
              <a:defRPr sz="2400">
                <a:solidFill>
                  <a:schemeClr val="tx1">
                    <a:tint val="75000"/>
                  </a:schemeClr>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7675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8640" y="999617"/>
            <a:ext cx="9875520" cy="701548"/>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548640" y="1920240"/>
            <a:ext cx="4846320" cy="5431156"/>
          </a:xfrm>
        </p:spPr>
        <p:txBody>
          <a:bodyPr/>
          <a:lstStyle>
            <a:lvl1pPr>
              <a:defRPr sz="3360"/>
            </a:lvl1pPr>
            <a:lvl2pPr>
              <a:defRPr sz="2880"/>
            </a:lvl2pPr>
            <a:lvl3pPr>
              <a:defRPr sz="2400"/>
            </a:lvl3pPr>
            <a:lvl4pPr>
              <a:defRPr sz="2160"/>
            </a:lvl4pPr>
            <a:lvl5pPr>
              <a:defRPr sz="2160"/>
            </a:lvl5pPr>
            <a:lvl6pPr>
              <a:defRPr sz="2160"/>
            </a:lvl6pPr>
            <a:lvl7pPr>
              <a:defRPr sz="2160"/>
            </a:lvl7pPr>
            <a:lvl8pPr>
              <a:defRPr sz="2160"/>
            </a:lvl8pPr>
            <a:lvl9pPr>
              <a:defRPr sz="216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577840" y="1920240"/>
            <a:ext cx="4846320" cy="5431156"/>
          </a:xfrm>
        </p:spPr>
        <p:txBody>
          <a:bodyPr/>
          <a:lstStyle>
            <a:lvl1pPr>
              <a:defRPr sz="3360"/>
            </a:lvl1pPr>
            <a:lvl2pPr>
              <a:defRPr sz="2880"/>
            </a:lvl2pPr>
            <a:lvl3pPr>
              <a:defRPr sz="2400"/>
            </a:lvl3pPr>
            <a:lvl4pPr>
              <a:defRPr sz="2160"/>
            </a:lvl4pPr>
            <a:lvl5pPr>
              <a:defRPr sz="2160"/>
            </a:lvl5pPr>
            <a:lvl6pPr>
              <a:defRPr sz="2160"/>
            </a:lvl6pPr>
            <a:lvl7pPr>
              <a:defRPr sz="2160"/>
            </a:lvl7pPr>
            <a:lvl8pPr>
              <a:defRPr sz="2160"/>
            </a:lvl8pPr>
            <a:lvl9pPr>
              <a:defRPr sz="216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45763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8758" y="1732602"/>
            <a:ext cx="9875520" cy="638616"/>
          </a:xfrm>
        </p:spPr>
        <p:txBody>
          <a:bodyPr>
            <a:normAutofit/>
          </a:bodyPr>
          <a:lstStyle>
            <a:lvl1pPr algn="l">
              <a:defRPr sz="432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38758" y="2625981"/>
            <a:ext cx="4848226" cy="767714"/>
          </a:xfrm>
        </p:spPr>
        <p:txBody>
          <a:bodyPr anchor="b"/>
          <a:lstStyle>
            <a:lvl1pPr marL="0" indent="0">
              <a:buNone/>
              <a:defRPr sz="2880" b="1">
                <a:solidFill>
                  <a:schemeClr val="accent3">
                    <a:lumMod val="50000"/>
                  </a:schemeClr>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dirty="0" smtClean="0"/>
              <a:t>Click to edit Master text styles</a:t>
            </a:r>
          </a:p>
        </p:txBody>
      </p:sp>
      <p:sp>
        <p:nvSpPr>
          <p:cNvPr id="4" name="Content Placeholder 3"/>
          <p:cNvSpPr>
            <a:spLocks noGrp="1"/>
          </p:cNvSpPr>
          <p:nvPr>
            <p:ph sz="half" idx="2"/>
          </p:nvPr>
        </p:nvSpPr>
        <p:spPr>
          <a:xfrm>
            <a:off x="538758" y="3381816"/>
            <a:ext cx="4848226" cy="3642070"/>
          </a:xfrm>
        </p:spPr>
        <p:txBody>
          <a:bodyPr/>
          <a:lstStyle>
            <a:lvl1pPr>
              <a:defRPr sz="2880">
                <a:solidFill>
                  <a:schemeClr val="accent3">
                    <a:lumMod val="50000"/>
                  </a:schemeClr>
                </a:solidFill>
              </a:defRPr>
            </a:lvl1pPr>
            <a:lvl2pPr>
              <a:defRPr sz="2400">
                <a:solidFill>
                  <a:schemeClr val="accent3">
                    <a:lumMod val="50000"/>
                  </a:schemeClr>
                </a:solidFill>
              </a:defRPr>
            </a:lvl2pPr>
            <a:lvl3pPr>
              <a:defRPr sz="2160">
                <a:solidFill>
                  <a:schemeClr val="accent3">
                    <a:lumMod val="50000"/>
                  </a:schemeClr>
                </a:solidFill>
              </a:defRPr>
            </a:lvl3pPr>
            <a:lvl4pPr>
              <a:defRPr sz="1920">
                <a:solidFill>
                  <a:schemeClr val="accent3">
                    <a:lumMod val="50000"/>
                  </a:schemeClr>
                </a:solidFill>
              </a:defRPr>
            </a:lvl4pPr>
            <a:lvl5pPr>
              <a:defRPr sz="1920">
                <a:solidFill>
                  <a:schemeClr val="accent3">
                    <a:lumMod val="50000"/>
                  </a:schemeClr>
                </a:solidFill>
              </a:defRPr>
            </a:lvl5pPr>
            <a:lvl6pPr>
              <a:defRPr sz="1920"/>
            </a:lvl6pPr>
            <a:lvl7pPr>
              <a:defRPr sz="1920"/>
            </a:lvl7pPr>
            <a:lvl8pPr>
              <a:defRPr sz="1920"/>
            </a:lvl8pPr>
            <a:lvl9pPr>
              <a:defRPr sz="192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5564149" y="2625981"/>
            <a:ext cx="4850130" cy="767714"/>
          </a:xfrm>
        </p:spPr>
        <p:txBody>
          <a:bodyPr anchor="b"/>
          <a:lstStyle>
            <a:lvl1pPr marL="0" indent="0">
              <a:buNone/>
              <a:defRPr sz="2880" b="1">
                <a:solidFill>
                  <a:schemeClr val="accent3">
                    <a:lumMod val="50000"/>
                  </a:schemeClr>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dirty="0" smtClean="0"/>
              <a:t>Click to edit Master text styles</a:t>
            </a:r>
          </a:p>
        </p:txBody>
      </p:sp>
      <p:sp>
        <p:nvSpPr>
          <p:cNvPr id="6" name="Content Placeholder 5"/>
          <p:cNvSpPr>
            <a:spLocks noGrp="1"/>
          </p:cNvSpPr>
          <p:nvPr>
            <p:ph sz="quarter" idx="4"/>
          </p:nvPr>
        </p:nvSpPr>
        <p:spPr>
          <a:xfrm>
            <a:off x="5564149" y="3381816"/>
            <a:ext cx="4850130" cy="3642070"/>
          </a:xfrm>
        </p:spPr>
        <p:txBody>
          <a:bodyPr/>
          <a:lstStyle>
            <a:lvl1pPr>
              <a:defRPr sz="2880">
                <a:solidFill>
                  <a:schemeClr val="accent3">
                    <a:lumMod val="50000"/>
                  </a:schemeClr>
                </a:solidFill>
              </a:defRPr>
            </a:lvl1pPr>
            <a:lvl2pPr>
              <a:defRPr sz="2400">
                <a:solidFill>
                  <a:schemeClr val="accent3">
                    <a:lumMod val="50000"/>
                  </a:schemeClr>
                </a:solidFill>
              </a:defRPr>
            </a:lvl2pPr>
            <a:lvl3pPr>
              <a:defRPr sz="2160">
                <a:solidFill>
                  <a:schemeClr val="accent3">
                    <a:lumMod val="50000"/>
                  </a:schemeClr>
                </a:solidFill>
              </a:defRPr>
            </a:lvl3pPr>
            <a:lvl4pPr>
              <a:defRPr sz="1920">
                <a:solidFill>
                  <a:schemeClr val="accent3">
                    <a:lumMod val="50000"/>
                  </a:schemeClr>
                </a:solidFill>
              </a:defRPr>
            </a:lvl4pPr>
            <a:lvl5pPr>
              <a:defRPr sz="1920">
                <a:solidFill>
                  <a:schemeClr val="accent3">
                    <a:lumMod val="50000"/>
                  </a:schemeClr>
                </a:solidFill>
              </a:defRPr>
            </a:lvl5pPr>
            <a:lvl6pPr>
              <a:defRPr sz="1920"/>
            </a:lvl6pPr>
            <a:lvl7pPr>
              <a:defRPr sz="1920"/>
            </a:lvl7pPr>
            <a:lvl8pPr>
              <a:defRPr sz="1920"/>
            </a:lvl8pPr>
            <a:lvl9pPr>
              <a:defRPr sz="192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846398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45804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538758" y="1732603"/>
            <a:ext cx="9875520" cy="549738"/>
          </a:xfrm>
        </p:spPr>
        <p:txBody>
          <a:bodyPr>
            <a:normAutofit/>
          </a:bodyPr>
          <a:lstStyle>
            <a:lvl1pPr algn="l">
              <a:defRPr sz="1736">
                <a:solidFill>
                  <a:schemeClr val="bg1"/>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8758" y="2465589"/>
            <a:ext cx="9875520" cy="4702563"/>
          </a:xfrm>
        </p:spPr>
        <p:txBody>
          <a:bodyPr/>
          <a:lstStyle>
            <a:lvl1pPr>
              <a:defRPr sz="1350">
                <a:solidFill>
                  <a:schemeClr val="accent3">
                    <a:lumMod val="50000"/>
                  </a:schemeClr>
                </a:solidFill>
              </a:defRPr>
            </a:lvl1pPr>
            <a:lvl2pPr>
              <a:defRPr>
                <a:solidFill>
                  <a:schemeClr val="accent3">
                    <a:lumMod val="50000"/>
                  </a:schemeClr>
                </a:solidFill>
              </a:defRPr>
            </a:lvl2pPr>
            <a:lvl3pPr>
              <a:defRPr>
                <a:solidFill>
                  <a:schemeClr val="accent3">
                    <a:lumMod val="50000"/>
                  </a:schemeClr>
                </a:solidFill>
              </a:defRPr>
            </a:lvl3pPr>
            <a:lvl4pPr>
              <a:defRPr>
                <a:solidFill>
                  <a:schemeClr val="accent3">
                    <a:lumMod val="50000"/>
                  </a:schemeClr>
                </a:solidFill>
              </a:defRPr>
            </a:lvl4pPr>
            <a:lvl5pPr>
              <a:defRPr>
                <a:solidFill>
                  <a:schemeClr val="accent3">
                    <a:lumMod val="50000"/>
                  </a:schemeClr>
                </a:solidFil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20/12/2017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3489923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507932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8640" y="327660"/>
            <a:ext cx="3609976" cy="1394460"/>
          </a:xfrm>
        </p:spPr>
        <p:txBody>
          <a:bodyPr anchor="b"/>
          <a:lstStyle>
            <a:lvl1pPr algn="l">
              <a:defRPr sz="2400" b="1"/>
            </a:lvl1pPr>
          </a:lstStyle>
          <a:p>
            <a:r>
              <a:rPr lang="en-US" smtClean="0"/>
              <a:t>Click to edit Master title style</a:t>
            </a:r>
            <a:endParaRPr lang="en-US"/>
          </a:p>
        </p:txBody>
      </p:sp>
      <p:sp>
        <p:nvSpPr>
          <p:cNvPr id="3" name="Content Placeholder 2"/>
          <p:cNvSpPr>
            <a:spLocks noGrp="1"/>
          </p:cNvSpPr>
          <p:nvPr>
            <p:ph idx="1"/>
          </p:nvPr>
        </p:nvSpPr>
        <p:spPr>
          <a:xfrm>
            <a:off x="4290060" y="327660"/>
            <a:ext cx="6134100" cy="7023736"/>
          </a:xfrm>
        </p:spPr>
        <p:txBody>
          <a:bodyPr/>
          <a:lstStyle>
            <a:lvl1pPr>
              <a:defRPr sz="3840"/>
            </a:lvl1pPr>
            <a:lvl2pPr>
              <a:defRPr sz="3360"/>
            </a:lvl2pPr>
            <a:lvl3pPr>
              <a:defRPr sz="288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48640" y="1722120"/>
            <a:ext cx="3609976" cy="5629276"/>
          </a:xfrm>
        </p:spPr>
        <p:txBody>
          <a:bodyPr/>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078896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50746" y="5760720"/>
            <a:ext cx="6583680" cy="680086"/>
          </a:xfrm>
        </p:spPr>
        <p:txBody>
          <a:bodyPr anchor="b"/>
          <a:lstStyle>
            <a:lvl1pPr algn="l">
              <a:defRPr sz="2400" b="1"/>
            </a:lvl1pPr>
          </a:lstStyle>
          <a:p>
            <a:r>
              <a:rPr lang="en-US" smtClean="0"/>
              <a:t>Click to edit Master title style</a:t>
            </a:r>
            <a:endParaRPr lang="en-US"/>
          </a:p>
        </p:txBody>
      </p:sp>
      <p:sp>
        <p:nvSpPr>
          <p:cNvPr id="3" name="Picture Placeholder 2"/>
          <p:cNvSpPr>
            <a:spLocks noGrp="1"/>
          </p:cNvSpPr>
          <p:nvPr>
            <p:ph type="pic" idx="1"/>
          </p:nvPr>
        </p:nvSpPr>
        <p:spPr>
          <a:xfrm>
            <a:off x="2150746" y="735330"/>
            <a:ext cx="6583680" cy="4937760"/>
          </a:xfrm>
        </p:spPr>
        <p:txBody>
          <a:bodyPr/>
          <a:lstStyle>
            <a:lvl1pPr marL="0" indent="0">
              <a:buNone/>
              <a:defRPr sz="384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endParaRPr lang="en-US"/>
          </a:p>
        </p:txBody>
      </p:sp>
      <p:sp>
        <p:nvSpPr>
          <p:cNvPr id="4" name="Text Placeholder 3"/>
          <p:cNvSpPr>
            <a:spLocks noGrp="1"/>
          </p:cNvSpPr>
          <p:nvPr>
            <p:ph type="body" sz="half" idx="2"/>
          </p:nvPr>
        </p:nvSpPr>
        <p:spPr>
          <a:xfrm>
            <a:off x="2150746" y="6440806"/>
            <a:ext cx="6583680" cy="965834"/>
          </a:xfrm>
        </p:spPr>
        <p:txBody>
          <a:bodyPr/>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526199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905404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55280" y="329566"/>
            <a:ext cx="2468880" cy="702183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48640" y="329566"/>
            <a:ext cx="7223760" cy="70218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562253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71742" y="4664538"/>
            <a:ext cx="9895284" cy="1580784"/>
          </a:xfrm>
          <a:effectLst>
            <a:outerShdw blurRad="50800" dist="38100" dir="2700000" algn="tl" rotWithShape="0">
              <a:prstClr val="black">
                <a:alpha val="40000"/>
              </a:prstClr>
            </a:outerShdw>
          </a:effectLst>
        </p:spPr>
        <p:txBody>
          <a:bodyPr>
            <a:normAutofit/>
          </a:bodyPr>
          <a:lstStyle>
            <a:lvl1pPr algn="l">
              <a:defRPr sz="432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1271742" y="6313753"/>
            <a:ext cx="9528792" cy="1282722"/>
          </a:xfrm>
        </p:spPr>
        <p:txBody>
          <a:bodyPr>
            <a:normAutofit/>
          </a:bodyPr>
          <a:lstStyle>
            <a:lvl1pPr marL="0" indent="0" algn="l">
              <a:buNone/>
              <a:defRPr sz="3360">
                <a:solidFill>
                  <a:schemeClr val="bg1"/>
                </a:solidFill>
              </a:defRPr>
            </a:lvl1pPr>
            <a:lvl2pPr marL="548640" indent="0" algn="ctr">
              <a:buNone/>
              <a:defRPr>
                <a:solidFill>
                  <a:schemeClr val="tx1">
                    <a:tint val="75000"/>
                  </a:schemeClr>
                </a:solidFill>
              </a:defRPr>
            </a:lvl2pPr>
            <a:lvl3pPr marL="1097280" indent="0" algn="ctr">
              <a:buNone/>
              <a:defRPr>
                <a:solidFill>
                  <a:schemeClr val="tx1">
                    <a:tint val="75000"/>
                  </a:schemeClr>
                </a:solidFill>
              </a:defRPr>
            </a:lvl3pPr>
            <a:lvl4pPr marL="1645920" indent="0" algn="ctr">
              <a:buNone/>
              <a:defRPr>
                <a:solidFill>
                  <a:schemeClr val="tx1">
                    <a:tint val="75000"/>
                  </a:schemeClr>
                </a:solidFill>
              </a:defRPr>
            </a:lvl4pPr>
            <a:lvl5pPr marL="2194560" indent="0" algn="ctr">
              <a:buNone/>
              <a:defRPr>
                <a:solidFill>
                  <a:schemeClr val="tx1">
                    <a:tint val="75000"/>
                  </a:schemeClr>
                </a:solidFill>
              </a:defRPr>
            </a:lvl5pPr>
            <a:lvl6pPr marL="2743200" indent="0" algn="ctr">
              <a:buNone/>
              <a:defRPr>
                <a:solidFill>
                  <a:schemeClr val="tx1">
                    <a:tint val="75000"/>
                  </a:schemeClr>
                </a:solidFill>
              </a:defRPr>
            </a:lvl6pPr>
            <a:lvl7pPr marL="3291840" indent="0" algn="ctr">
              <a:buNone/>
              <a:defRPr>
                <a:solidFill>
                  <a:schemeClr val="tx1">
                    <a:tint val="75000"/>
                  </a:schemeClr>
                </a:solidFill>
              </a:defRPr>
            </a:lvl7pPr>
            <a:lvl8pPr marL="3840480" indent="0" algn="ctr">
              <a:buNone/>
              <a:defRPr>
                <a:solidFill>
                  <a:schemeClr val="tx1">
                    <a:tint val="75000"/>
                  </a:schemeClr>
                </a:solidFill>
              </a:defRPr>
            </a:lvl8pPr>
            <a:lvl9pPr marL="438912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966417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8758" y="1732603"/>
            <a:ext cx="9875520" cy="549738"/>
          </a:xfrm>
        </p:spPr>
        <p:txBody>
          <a:bodyPr>
            <a:normAutofit/>
          </a:bodyPr>
          <a:lstStyle>
            <a:lvl1pPr algn="l">
              <a:defRPr sz="4320">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8758" y="2465586"/>
            <a:ext cx="9875520" cy="4702564"/>
          </a:xfrm>
        </p:spPr>
        <p:txBody>
          <a:bodyPr/>
          <a:lstStyle>
            <a:lvl1pPr>
              <a:defRPr sz="3360">
                <a:solidFill>
                  <a:schemeClr val="accent3">
                    <a:lumMod val="50000"/>
                  </a:schemeClr>
                </a:solidFill>
              </a:defRPr>
            </a:lvl1pPr>
            <a:lvl2pPr>
              <a:defRPr>
                <a:solidFill>
                  <a:schemeClr val="accent3">
                    <a:lumMod val="50000"/>
                  </a:schemeClr>
                </a:solidFill>
              </a:defRPr>
            </a:lvl2pPr>
            <a:lvl3pPr>
              <a:defRPr>
                <a:solidFill>
                  <a:schemeClr val="accent3">
                    <a:lumMod val="50000"/>
                  </a:schemeClr>
                </a:solidFill>
              </a:defRPr>
            </a:lvl3pPr>
            <a:lvl4pPr>
              <a:defRPr>
                <a:solidFill>
                  <a:schemeClr val="accent3">
                    <a:lumMod val="50000"/>
                  </a:schemeClr>
                </a:solidFill>
              </a:defRPr>
            </a:lvl4pPr>
            <a:lvl5pPr>
              <a:defRPr>
                <a:solidFill>
                  <a:schemeClr val="accent3">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475045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05249" y="633127"/>
            <a:ext cx="8246070" cy="916230"/>
          </a:xfrm>
        </p:spPr>
        <p:txBody>
          <a:bodyPr>
            <a:normAutofit/>
          </a:bodyPr>
          <a:lstStyle>
            <a:lvl1pPr algn="l">
              <a:defRPr sz="4320">
                <a:solidFill>
                  <a:schemeClr val="accent3">
                    <a:lumMod val="50000"/>
                  </a:schemeClr>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905251" y="1732602"/>
            <a:ext cx="8246070" cy="5130888"/>
          </a:xfrm>
        </p:spPr>
        <p:txBody>
          <a:bodyPr/>
          <a:lstStyle>
            <a:lvl1pPr>
              <a:defRPr sz="3360">
                <a:solidFill>
                  <a:schemeClr val="accent3">
                    <a:lumMod val="50000"/>
                  </a:schemeClr>
                </a:solidFill>
              </a:defRPr>
            </a:lvl1pPr>
            <a:lvl2pPr>
              <a:defRPr>
                <a:solidFill>
                  <a:schemeClr val="accent3">
                    <a:lumMod val="50000"/>
                  </a:schemeClr>
                </a:solidFill>
              </a:defRPr>
            </a:lvl2pPr>
            <a:lvl3pPr>
              <a:defRPr>
                <a:solidFill>
                  <a:schemeClr val="accent3">
                    <a:lumMod val="50000"/>
                  </a:schemeClr>
                </a:solidFill>
              </a:defRPr>
            </a:lvl3pPr>
            <a:lvl4pPr>
              <a:defRPr>
                <a:solidFill>
                  <a:schemeClr val="accent3">
                    <a:lumMod val="50000"/>
                  </a:schemeClr>
                </a:solidFill>
              </a:defRPr>
            </a:lvl4pPr>
            <a:lvl5pPr>
              <a:defRPr>
                <a:solidFill>
                  <a:schemeClr val="accent3">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712384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776" y="5288281"/>
            <a:ext cx="9326880" cy="1634490"/>
          </a:xfrm>
        </p:spPr>
        <p:txBody>
          <a:bodyPr anchor="t"/>
          <a:lstStyle>
            <a:lvl1pPr algn="l">
              <a:defRPr sz="4800" b="1" cap="all"/>
            </a:lvl1pPr>
          </a:lstStyle>
          <a:p>
            <a:r>
              <a:rPr lang="en-US" smtClean="0"/>
              <a:t>Click to edit Master title style</a:t>
            </a:r>
            <a:endParaRPr lang="en-US"/>
          </a:p>
        </p:txBody>
      </p:sp>
      <p:sp>
        <p:nvSpPr>
          <p:cNvPr id="3" name="Text Placeholder 2"/>
          <p:cNvSpPr>
            <a:spLocks noGrp="1"/>
          </p:cNvSpPr>
          <p:nvPr>
            <p:ph type="body" idx="1"/>
          </p:nvPr>
        </p:nvSpPr>
        <p:spPr>
          <a:xfrm>
            <a:off x="866776" y="3488056"/>
            <a:ext cx="9326880" cy="1800224"/>
          </a:xfrm>
        </p:spPr>
        <p:txBody>
          <a:bodyPr anchor="b"/>
          <a:lstStyle>
            <a:lvl1pPr marL="0" indent="0">
              <a:buNone/>
              <a:defRPr sz="2400">
                <a:solidFill>
                  <a:schemeClr val="tx1">
                    <a:tint val="75000"/>
                  </a:schemeClr>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245285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8640" y="999617"/>
            <a:ext cx="9875520" cy="701548"/>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548640" y="1920240"/>
            <a:ext cx="4846320" cy="5431156"/>
          </a:xfrm>
        </p:spPr>
        <p:txBody>
          <a:bodyPr/>
          <a:lstStyle>
            <a:lvl1pPr>
              <a:defRPr sz="3360"/>
            </a:lvl1pPr>
            <a:lvl2pPr>
              <a:defRPr sz="2880"/>
            </a:lvl2pPr>
            <a:lvl3pPr>
              <a:defRPr sz="2400"/>
            </a:lvl3pPr>
            <a:lvl4pPr>
              <a:defRPr sz="2160"/>
            </a:lvl4pPr>
            <a:lvl5pPr>
              <a:defRPr sz="2160"/>
            </a:lvl5pPr>
            <a:lvl6pPr>
              <a:defRPr sz="2160"/>
            </a:lvl6pPr>
            <a:lvl7pPr>
              <a:defRPr sz="2160"/>
            </a:lvl7pPr>
            <a:lvl8pPr>
              <a:defRPr sz="2160"/>
            </a:lvl8pPr>
            <a:lvl9pPr>
              <a:defRPr sz="216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577840" y="1920240"/>
            <a:ext cx="4846320" cy="5431156"/>
          </a:xfrm>
        </p:spPr>
        <p:txBody>
          <a:bodyPr/>
          <a:lstStyle>
            <a:lvl1pPr>
              <a:defRPr sz="3360"/>
            </a:lvl1pPr>
            <a:lvl2pPr>
              <a:defRPr sz="2880"/>
            </a:lvl2pPr>
            <a:lvl3pPr>
              <a:defRPr sz="2400"/>
            </a:lvl3pPr>
            <a:lvl4pPr>
              <a:defRPr sz="2160"/>
            </a:lvl4pPr>
            <a:lvl5pPr>
              <a:defRPr sz="2160"/>
            </a:lvl5pPr>
            <a:lvl6pPr>
              <a:defRPr sz="2160"/>
            </a:lvl6pPr>
            <a:lvl7pPr>
              <a:defRPr sz="2160"/>
            </a:lvl7pPr>
            <a:lvl8pPr>
              <a:defRPr sz="2160"/>
            </a:lvl8pPr>
            <a:lvl9pPr>
              <a:defRPr sz="216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57583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05251" y="633127"/>
            <a:ext cx="8246070" cy="916230"/>
          </a:xfrm>
        </p:spPr>
        <p:txBody>
          <a:bodyPr>
            <a:normAutofit/>
          </a:bodyPr>
          <a:lstStyle>
            <a:lvl1pPr algn="l">
              <a:defRPr sz="1736">
                <a:solidFill>
                  <a:schemeClr val="accent3">
                    <a:lumMod val="50000"/>
                  </a:schemeClr>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905252" y="1732602"/>
            <a:ext cx="8246070" cy="5130888"/>
          </a:xfrm>
        </p:spPr>
        <p:txBody>
          <a:bodyPr/>
          <a:lstStyle>
            <a:lvl1pPr>
              <a:defRPr sz="1350">
                <a:solidFill>
                  <a:schemeClr val="accent3">
                    <a:lumMod val="50000"/>
                  </a:schemeClr>
                </a:solidFill>
              </a:defRPr>
            </a:lvl1pPr>
            <a:lvl2pPr>
              <a:defRPr>
                <a:solidFill>
                  <a:schemeClr val="accent3">
                    <a:lumMod val="50000"/>
                  </a:schemeClr>
                </a:solidFill>
              </a:defRPr>
            </a:lvl2pPr>
            <a:lvl3pPr>
              <a:defRPr>
                <a:solidFill>
                  <a:schemeClr val="accent3">
                    <a:lumMod val="50000"/>
                  </a:schemeClr>
                </a:solidFill>
              </a:defRPr>
            </a:lvl3pPr>
            <a:lvl4pPr>
              <a:defRPr>
                <a:solidFill>
                  <a:schemeClr val="accent3">
                    <a:lumMod val="50000"/>
                  </a:schemeClr>
                </a:solidFill>
              </a:defRPr>
            </a:lvl4pPr>
            <a:lvl5pPr>
              <a:defRPr>
                <a:solidFill>
                  <a:schemeClr val="accent3">
                    <a:lumMod val="50000"/>
                  </a:schemeClr>
                </a:solidFil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20/12/2017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6317580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8758" y="1732602"/>
            <a:ext cx="9875520" cy="638616"/>
          </a:xfrm>
        </p:spPr>
        <p:txBody>
          <a:bodyPr>
            <a:normAutofit/>
          </a:bodyPr>
          <a:lstStyle>
            <a:lvl1pPr algn="l">
              <a:defRPr sz="432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38758" y="2625981"/>
            <a:ext cx="4848226" cy="767714"/>
          </a:xfrm>
        </p:spPr>
        <p:txBody>
          <a:bodyPr anchor="b"/>
          <a:lstStyle>
            <a:lvl1pPr marL="0" indent="0">
              <a:buNone/>
              <a:defRPr sz="2880" b="1">
                <a:solidFill>
                  <a:schemeClr val="accent3">
                    <a:lumMod val="50000"/>
                  </a:schemeClr>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dirty="0" smtClean="0"/>
              <a:t>Click to edit Master text styles</a:t>
            </a:r>
          </a:p>
        </p:txBody>
      </p:sp>
      <p:sp>
        <p:nvSpPr>
          <p:cNvPr id="4" name="Content Placeholder 3"/>
          <p:cNvSpPr>
            <a:spLocks noGrp="1"/>
          </p:cNvSpPr>
          <p:nvPr>
            <p:ph sz="half" idx="2"/>
          </p:nvPr>
        </p:nvSpPr>
        <p:spPr>
          <a:xfrm>
            <a:off x="538758" y="3381816"/>
            <a:ext cx="4848226" cy="3642070"/>
          </a:xfrm>
        </p:spPr>
        <p:txBody>
          <a:bodyPr/>
          <a:lstStyle>
            <a:lvl1pPr>
              <a:defRPr sz="2880">
                <a:solidFill>
                  <a:schemeClr val="accent3">
                    <a:lumMod val="50000"/>
                  </a:schemeClr>
                </a:solidFill>
              </a:defRPr>
            </a:lvl1pPr>
            <a:lvl2pPr>
              <a:defRPr sz="2400">
                <a:solidFill>
                  <a:schemeClr val="accent3">
                    <a:lumMod val="50000"/>
                  </a:schemeClr>
                </a:solidFill>
              </a:defRPr>
            </a:lvl2pPr>
            <a:lvl3pPr>
              <a:defRPr sz="2160">
                <a:solidFill>
                  <a:schemeClr val="accent3">
                    <a:lumMod val="50000"/>
                  </a:schemeClr>
                </a:solidFill>
              </a:defRPr>
            </a:lvl3pPr>
            <a:lvl4pPr>
              <a:defRPr sz="1920">
                <a:solidFill>
                  <a:schemeClr val="accent3">
                    <a:lumMod val="50000"/>
                  </a:schemeClr>
                </a:solidFill>
              </a:defRPr>
            </a:lvl4pPr>
            <a:lvl5pPr>
              <a:defRPr sz="1920">
                <a:solidFill>
                  <a:schemeClr val="accent3">
                    <a:lumMod val="50000"/>
                  </a:schemeClr>
                </a:solidFill>
              </a:defRPr>
            </a:lvl5pPr>
            <a:lvl6pPr>
              <a:defRPr sz="1920"/>
            </a:lvl6pPr>
            <a:lvl7pPr>
              <a:defRPr sz="1920"/>
            </a:lvl7pPr>
            <a:lvl8pPr>
              <a:defRPr sz="1920"/>
            </a:lvl8pPr>
            <a:lvl9pPr>
              <a:defRPr sz="192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5564149" y="2625981"/>
            <a:ext cx="4850130" cy="767714"/>
          </a:xfrm>
        </p:spPr>
        <p:txBody>
          <a:bodyPr anchor="b"/>
          <a:lstStyle>
            <a:lvl1pPr marL="0" indent="0">
              <a:buNone/>
              <a:defRPr sz="2880" b="1">
                <a:solidFill>
                  <a:schemeClr val="accent3">
                    <a:lumMod val="50000"/>
                  </a:schemeClr>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dirty="0" smtClean="0"/>
              <a:t>Click to edit Master text styles</a:t>
            </a:r>
          </a:p>
        </p:txBody>
      </p:sp>
      <p:sp>
        <p:nvSpPr>
          <p:cNvPr id="6" name="Content Placeholder 5"/>
          <p:cNvSpPr>
            <a:spLocks noGrp="1"/>
          </p:cNvSpPr>
          <p:nvPr>
            <p:ph sz="quarter" idx="4"/>
          </p:nvPr>
        </p:nvSpPr>
        <p:spPr>
          <a:xfrm>
            <a:off x="5564149" y="3381816"/>
            <a:ext cx="4850130" cy="3642070"/>
          </a:xfrm>
        </p:spPr>
        <p:txBody>
          <a:bodyPr/>
          <a:lstStyle>
            <a:lvl1pPr>
              <a:defRPr sz="2880">
                <a:solidFill>
                  <a:schemeClr val="accent3">
                    <a:lumMod val="50000"/>
                  </a:schemeClr>
                </a:solidFill>
              </a:defRPr>
            </a:lvl1pPr>
            <a:lvl2pPr>
              <a:defRPr sz="2400">
                <a:solidFill>
                  <a:schemeClr val="accent3">
                    <a:lumMod val="50000"/>
                  </a:schemeClr>
                </a:solidFill>
              </a:defRPr>
            </a:lvl2pPr>
            <a:lvl3pPr>
              <a:defRPr sz="2160">
                <a:solidFill>
                  <a:schemeClr val="accent3">
                    <a:lumMod val="50000"/>
                  </a:schemeClr>
                </a:solidFill>
              </a:defRPr>
            </a:lvl3pPr>
            <a:lvl4pPr>
              <a:defRPr sz="1920">
                <a:solidFill>
                  <a:schemeClr val="accent3">
                    <a:lumMod val="50000"/>
                  </a:schemeClr>
                </a:solidFill>
              </a:defRPr>
            </a:lvl4pPr>
            <a:lvl5pPr>
              <a:defRPr sz="1920">
                <a:solidFill>
                  <a:schemeClr val="accent3">
                    <a:lumMod val="50000"/>
                  </a:schemeClr>
                </a:solidFill>
              </a:defRPr>
            </a:lvl5pPr>
            <a:lvl6pPr>
              <a:defRPr sz="1920"/>
            </a:lvl6pPr>
            <a:lvl7pPr>
              <a:defRPr sz="1920"/>
            </a:lvl7pPr>
            <a:lvl8pPr>
              <a:defRPr sz="1920"/>
            </a:lvl8pPr>
            <a:lvl9pPr>
              <a:defRPr sz="192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247086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9888541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485094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8640" y="327660"/>
            <a:ext cx="3609976" cy="1394460"/>
          </a:xfrm>
        </p:spPr>
        <p:txBody>
          <a:bodyPr anchor="b"/>
          <a:lstStyle>
            <a:lvl1pPr algn="l">
              <a:defRPr sz="2400" b="1"/>
            </a:lvl1pPr>
          </a:lstStyle>
          <a:p>
            <a:r>
              <a:rPr lang="en-US" smtClean="0"/>
              <a:t>Click to edit Master title style</a:t>
            </a:r>
            <a:endParaRPr lang="en-US"/>
          </a:p>
        </p:txBody>
      </p:sp>
      <p:sp>
        <p:nvSpPr>
          <p:cNvPr id="3" name="Content Placeholder 2"/>
          <p:cNvSpPr>
            <a:spLocks noGrp="1"/>
          </p:cNvSpPr>
          <p:nvPr>
            <p:ph idx="1"/>
          </p:nvPr>
        </p:nvSpPr>
        <p:spPr>
          <a:xfrm>
            <a:off x="4290060" y="327660"/>
            <a:ext cx="6134100" cy="7023736"/>
          </a:xfrm>
        </p:spPr>
        <p:txBody>
          <a:bodyPr/>
          <a:lstStyle>
            <a:lvl1pPr>
              <a:defRPr sz="3840"/>
            </a:lvl1pPr>
            <a:lvl2pPr>
              <a:defRPr sz="3360"/>
            </a:lvl2pPr>
            <a:lvl3pPr>
              <a:defRPr sz="288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48640" y="1722120"/>
            <a:ext cx="3609976" cy="5629276"/>
          </a:xfrm>
        </p:spPr>
        <p:txBody>
          <a:bodyPr/>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942580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50746" y="5760720"/>
            <a:ext cx="6583680" cy="680086"/>
          </a:xfrm>
        </p:spPr>
        <p:txBody>
          <a:bodyPr anchor="b"/>
          <a:lstStyle>
            <a:lvl1pPr algn="l">
              <a:defRPr sz="2400" b="1"/>
            </a:lvl1pPr>
          </a:lstStyle>
          <a:p>
            <a:r>
              <a:rPr lang="en-US" smtClean="0"/>
              <a:t>Click to edit Master title style</a:t>
            </a:r>
            <a:endParaRPr lang="en-US"/>
          </a:p>
        </p:txBody>
      </p:sp>
      <p:sp>
        <p:nvSpPr>
          <p:cNvPr id="3" name="Picture Placeholder 2"/>
          <p:cNvSpPr>
            <a:spLocks noGrp="1"/>
          </p:cNvSpPr>
          <p:nvPr>
            <p:ph type="pic" idx="1"/>
          </p:nvPr>
        </p:nvSpPr>
        <p:spPr>
          <a:xfrm>
            <a:off x="2150746" y="735330"/>
            <a:ext cx="6583680" cy="4937760"/>
          </a:xfrm>
        </p:spPr>
        <p:txBody>
          <a:bodyPr/>
          <a:lstStyle>
            <a:lvl1pPr marL="0" indent="0">
              <a:buNone/>
              <a:defRPr sz="384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endParaRPr lang="en-US"/>
          </a:p>
        </p:txBody>
      </p:sp>
      <p:sp>
        <p:nvSpPr>
          <p:cNvPr id="4" name="Text Placeholder 3"/>
          <p:cNvSpPr>
            <a:spLocks noGrp="1"/>
          </p:cNvSpPr>
          <p:nvPr>
            <p:ph type="body" sz="half" idx="2"/>
          </p:nvPr>
        </p:nvSpPr>
        <p:spPr>
          <a:xfrm>
            <a:off x="2150746" y="6440806"/>
            <a:ext cx="6583680" cy="965834"/>
          </a:xfrm>
        </p:spPr>
        <p:txBody>
          <a:bodyPr/>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3247586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466758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55280" y="329566"/>
            <a:ext cx="2468880" cy="702183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48640" y="329566"/>
            <a:ext cx="7223760" cy="70218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124129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71742" y="4664538"/>
            <a:ext cx="9895284" cy="1580784"/>
          </a:xfrm>
          <a:effectLst>
            <a:outerShdw blurRad="50800" dist="38100" dir="2700000" algn="tl" rotWithShape="0">
              <a:prstClr val="black">
                <a:alpha val="40000"/>
              </a:prstClr>
            </a:outerShdw>
          </a:effectLst>
        </p:spPr>
        <p:txBody>
          <a:bodyPr>
            <a:normAutofit/>
          </a:bodyPr>
          <a:lstStyle>
            <a:lvl1pPr algn="l">
              <a:defRPr sz="432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1271742" y="6313753"/>
            <a:ext cx="9528792" cy="1282722"/>
          </a:xfrm>
        </p:spPr>
        <p:txBody>
          <a:bodyPr>
            <a:normAutofit/>
          </a:bodyPr>
          <a:lstStyle>
            <a:lvl1pPr marL="0" indent="0" algn="l">
              <a:buNone/>
              <a:defRPr sz="3360">
                <a:solidFill>
                  <a:schemeClr val="bg1"/>
                </a:solidFill>
              </a:defRPr>
            </a:lvl1pPr>
            <a:lvl2pPr marL="548640" indent="0" algn="ctr">
              <a:buNone/>
              <a:defRPr>
                <a:solidFill>
                  <a:schemeClr val="tx1">
                    <a:tint val="75000"/>
                  </a:schemeClr>
                </a:solidFill>
              </a:defRPr>
            </a:lvl2pPr>
            <a:lvl3pPr marL="1097280" indent="0" algn="ctr">
              <a:buNone/>
              <a:defRPr>
                <a:solidFill>
                  <a:schemeClr val="tx1">
                    <a:tint val="75000"/>
                  </a:schemeClr>
                </a:solidFill>
              </a:defRPr>
            </a:lvl3pPr>
            <a:lvl4pPr marL="1645920" indent="0" algn="ctr">
              <a:buNone/>
              <a:defRPr>
                <a:solidFill>
                  <a:schemeClr val="tx1">
                    <a:tint val="75000"/>
                  </a:schemeClr>
                </a:solidFill>
              </a:defRPr>
            </a:lvl4pPr>
            <a:lvl5pPr marL="2194560" indent="0" algn="ctr">
              <a:buNone/>
              <a:defRPr>
                <a:solidFill>
                  <a:schemeClr val="tx1">
                    <a:tint val="75000"/>
                  </a:schemeClr>
                </a:solidFill>
              </a:defRPr>
            </a:lvl5pPr>
            <a:lvl6pPr marL="2743200" indent="0" algn="ctr">
              <a:buNone/>
              <a:defRPr>
                <a:solidFill>
                  <a:schemeClr val="tx1">
                    <a:tint val="75000"/>
                  </a:schemeClr>
                </a:solidFill>
              </a:defRPr>
            </a:lvl6pPr>
            <a:lvl7pPr marL="3291840" indent="0" algn="ctr">
              <a:buNone/>
              <a:defRPr>
                <a:solidFill>
                  <a:schemeClr val="tx1">
                    <a:tint val="75000"/>
                  </a:schemeClr>
                </a:solidFill>
              </a:defRPr>
            </a:lvl7pPr>
            <a:lvl8pPr marL="3840480" indent="0" algn="ctr">
              <a:buNone/>
              <a:defRPr>
                <a:solidFill>
                  <a:schemeClr val="tx1">
                    <a:tint val="75000"/>
                  </a:schemeClr>
                </a:solidFill>
              </a:defRPr>
            </a:lvl8pPr>
            <a:lvl9pPr marL="438912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272254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8758" y="1732603"/>
            <a:ext cx="9875520" cy="549738"/>
          </a:xfrm>
        </p:spPr>
        <p:txBody>
          <a:bodyPr>
            <a:normAutofit/>
          </a:bodyPr>
          <a:lstStyle>
            <a:lvl1pPr algn="l">
              <a:defRPr sz="4320">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8758" y="2465586"/>
            <a:ext cx="9875520" cy="4702564"/>
          </a:xfrm>
        </p:spPr>
        <p:txBody>
          <a:bodyPr/>
          <a:lstStyle>
            <a:lvl1pPr>
              <a:defRPr sz="3360">
                <a:solidFill>
                  <a:schemeClr val="accent3">
                    <a:lumMod val="50000"/>
                  </a:schemeClr>
                </a:solidFill>
              </a:defRPr>
            </a:lvl1pPr>
            <a:lvl2pPr>
              <a:defRPr>
                <a:solidFill>
                  <a:schemeClr val="accent3">
                    <a:lumMod val="50000"/>
                  </a:schemeClr>
                </a:solidFill>
              </a:defRPr>
            </a:lvl2pPr>
            <a:lvl3pPr>
              <a:defRPr>
                <a:solidFill>
                  <a:schemeClr val="accent3">
                    <a:lumMod val="50000"/>
                  </a:schemeClr>
                </a:solidFill>
              </a:defRPr>
            </a:lvl3pPr>
            <a:lvl4pPr>
              <a:defRPr>
                <a:solidFill>
                  <a:schemeClr val="accent3">
                    <a:lumMod val="50000"/>
                  </a:schemeClr>
                </a:solidFill>
              </a:defRPr>
            </a:lvl4pPr>
            <a:lvl5pPr>
              <a:defRPr>
                <a:solidFill>
                  <a:schemeClr val="accent3">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2184724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05249" y="633127"/>
            <a:ext cx="8246070" cy="916230"/>
          </a:xfrm>
        </p:spPr>
        <p:txBody>
          <a:bodyPr>
            <a:normAutofit/>
          </a:bodyPr>
          <a:lstStyle>
            <a:lvl1pPr algn="l">
              <a:defRPr sz="4320">
                <a:solidFill>
                  <a:schemeClr val="accent3">
                    <a:lumMod val="50000"/>
                  </a:schemeClr>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905251" y="1732602"/>
            <a:ext cx="8246070" cy="5130888"/>
          </a:xfrm>
        </p:spPr>
        <p:txBody>
          <a:bodyPr/>
          <a:lstStyle>
            <a:lvl1pPr>
              <a:defRPr sz="3360">
                <a:solidFill>
                  <a:schemeClr val="accent3">
                    <a:lumMod val="50000"/>
                  </a:schemeClr>
                </a:solidFill>
              </a:defRPr>
            </a:lvl1pPr>
            <a:lvl2pPr>
              <a:defRPr>
                <a:solidFill>
                  <a:schemeClr val="accent3">
                    <a:lumMod val="50000"/>
                  </a:schemeClr>
                </a:solidFill>
              </a:defRPr>
            </a:lvl2pPr>
            <a:lvl3pPr>
              <a:defRPr>
                <a:solidFill>
                  <a:schemeClr val="accent3">
                    <a:lumMod val="50000"/>
                  </a:schemeClr>
                </a:solidFill>
              </a:defRPr>
            </a:lvl3pPr>
            <a:lvl4pPr>
              <a:defRPr>
                <a:solidFill>
                  <a:schemeClr val="accent3">
                    <a:lumMod val="50000"/>
                  </a:schemeClr>
                </a:solidFill>
              </a:defRPr>
            </a:lvl4pPr>
            <a:lvl5pPr>
              <a:defRPr>
                <a:solidFill>
                  <a:schemeClr val="accent3">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15254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866775" y="5288282"/>
            <a:ext cx="9326880" cy="1634490"/>
          </a:xfrm>
        </p:spPr>
        <p:txBody>
          <a:bodyPr anchor="t"/>
          <a:lstStyle>
            <a:lvl1pPr algn="l">
              <a:defRPr sz="1928" b="1" cap="all"/>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866775" y="3488057"/>
            <a:ext cx="9326880" cy="1800224"/>
          </a:xfrm>
        </p:spPr>
        <p:txBody>
          <a:bodyPr anchor="b"/>
          <a:lstStyle>
            <a:lvl1pPr marL="0" indent="0">
              <a:buNone/>
              <a:defRPr sz="965">
                <a:solidFill>
                  <a:schemeClr val="tx1">
                    <a:tint val="75000"/>
                  </a:schemeClr>
                </a:solidFill>
              </a:defRPr>
            </a:lvl1pPr>
            <a:lvl2pPr marL="220425" indent="0">
              <a:buNone/>
              <a:defRPr sz="868">
                <a:solidFill>
                  <a:schemeClr val="tx1">
                    <a:tint val="75000"/>
                  </a:schemeClr>
                </a:solidFill>
              </a:defRPr>
            </a:lvl2pPr>
            <a:lvl3pPr marL="440849" indent="0">
              <a:buNone/>
              <a:defRPr sz="772">
                <a:solidFill>
                  <a:schemeClr val="tx1">
                    <a:tint val="75000"/>
                  </a:schemeClr>
                </a:solidFill>
              </a:defRPr>
            </a:lvl3pPr>
            <a:lvl4pPr marL="661274" indent="0">
              <a:buNone/>
              <a:defRPr sz="675">
                <a:solidFill>
                  <a:schemeClr val="tx1">
                    <a:tint val="75000"/>
                  </a:schemeClr>
                </a:solidFill>
              </a:defRPr>
            </a:lvl4pPr>
            <a:lvl5pPr marL="881699" indent="0">
              <a:buNone/>
              <a:defRPr sz="675">
                <a:solidFill>
                  <a:schemeClr val="tx1">
                    <a:tint val="75000"/>
                  </a:schemeClr>
                </a:solidFill>
              </a:defRPr>
            </a:lvl5pPr>
            <a:lvl6pPr marL="1102124" indent="0">
              <a:buNone/>
              <a:defRPr sz="675">
                <a:solidFill>
                  <a:schemeClr val="tx1">
                    <a:tint val="75000"/>
                  </a:schemeClr>
                </a:solidFill>
              </a:defRPr>
            </a:lvl6pPr>
            <a:lvl7pPr marL="1322549" indent="0">
              <a:buNone/>
              <a:defRPr sz="675">
                <a:solidFill>
                  <a:schemeClr val="tx1">
                    <a:tint val="75000"/>
                  </a:schemeClr>
                </a:solidFill>
              </a:defRPr>
            </a:lvl7pPr>
            <a:lvl8pPr marL="1542973" indent="0">
              <a:buNone/>
              <a:defRPr sz="675">
                <a:solidFill>
                  <a:schemeClr val="tx1">
                    <a:tint val="75000"/>
                  </a:schemeClr>
                </a:solidFill>
              </a:defRPr>
            </a:lvl8pPr>
            <a:lvl9pPr marL="1763398" indent="0">
              <a:buNone/>
              <a:defRPr sz="675">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53074F12-AA26-4AC8-9962-C36BB8F32554}" type="datetimeFigureOut">
              <a:rPr lang="en-US" smtClean="0"/>
              <a:pPr/>
              <a:t>20/12/2017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63584598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776" y="5288281"/>
            <a:ext cx="9326880" cy="1634490"/>
          </a:xfrm>
        </p:spPr>
        <p:txBody>
          <a:bodyPr anchor="t"/>
          <a:lstStyle>
            <a:lvl1pPr algn="l">
              <a:defRPr sz="4800" b="1" cap="all"/>
            </a:lvl1pPr>
          </a:lstStyle>
          <a:p>
            <a:r>
              <a:rPr lang="en-US" smtClean="0"/>
              <a:t>Click to edit Master title style</a:t>
            </a:r>
            <a:endParaRPr lang="en-US"/>
          </a:p>
        </p:txBody>
      </p:sp>
      <p:sp>
        <p:nvSpPr>
          <p:cNvPr id="3" name="Text Placeholder 2"/>
          <p:cNvSpPr>
            <a:spLocks noGrp="1"/>
          </p:cNvSpPr>
          <p:nvPr>
            <p:ph type="body" idx="1"/>
          </p:nvPr>
        </p:nvSpPr>
        <p:spPr>
          <a:xfrm>
            <a:off x="866776" y="3488056"/>
            <a:ext cx="9326880" cy="1800224"/>
          </a:xfrm>
        </p:spPr>
        <p:txBody>
          <a:bodyPr anchor="b"/>
          <a:lstStyle>
            <a:lvl1pPr marL="0" indent="0">
              <a:buNone/>
              <a:defRPr sz="2400">
                <a:solidFill>
                  <a:schemeClr val="tx1">
                    <a:tint val="75000"/>
                  </a:schemeClr>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317616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8640" y="999617"/>
            <a:ext cx="9875520" cy="701548"/>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548640" y="1920240"/>
            <a:ext cx="4846320" cy="5431156"/>
          </a:xfrm>
        </p:spPr>
        <p:txBody>
          <a:bodyPr/>
          <a:lstStyle>
            <a:lvl1pPr>
              <a:defRPr sz="3360"/>
            </a:lvl1pPr>
            <a:lvl2pPr>
              <a:defRPr sz="2880"/>
            </a:lvl2pPr>
            <a:lvl3pPr>
              <a:defRPr sz="2400"/>
            </a:lvl3pPr>
            <a:lvl4pPr>
              <a:defRPr sz="2160"/>
            </a:lvl4pPr>
            <a:lvl5pPr>
              <a:defRPr sz="2160"/>
            </a:lvl5pPr>
            <a:lvl6pPr>
              <a:defRPr sz="2160"/>
            </a:lvl6pPr>
            <a:lvl7pPr>
              <a:defRPr sz="2160"/>
            </a:lvl7pPr>
            <a:lvl8pPr>
              <a:defRPr sz="2160"/>
            </a:lvl8pPr>
            <a:lvl9pPr>
              <a:defRPr sz="216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577840" y="1920240"/>
            <a:ext cx="4846320" cy="5431156"/>
          </a:xfrm>
        </p:spPr>
        <p:txBody>
          <a:bodyPr/>
          <a:lstStyle>
            <a:lvl1pPr>
              <a:defRPr sz="3360"/>
            </a:lvl1pPr>
            <a:lvl2pPr>
              <a:defRPr sz="2880"/>
            </a:lvl2pPr>
            <a:lvl3pPr>
              <a:defRPr sz="2400"/>
            </a:lvl3pPr>
            <a:lvl4pPr>
              <a:defRPr sz="2160"/>
            </a:lvl4pPr>
            <a:lvl5pPr>
              <a:defRPr sz="2160"/>
            </a:lvl5pPr>
            <a:lvl6pPr>
              <a:defRPr sz="2160"/>
            </a:lvl6pPr>
            <a:lvl7pPr>
              <a:defRPr sz="2160"/>
            </a:lvl7pPr>
            <a:lvl8pPr>
              <a:defRPr sz="2160"/>
            </a:lvl8pPr>
            <a:lvl9pPr>
              <a:defRPr sz="216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356612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8758" y="1732602"/>
            <a:ext cx="9875520" cy="638616"/>
          </a:xfrm>
        </p:spPr>
        <p:txBody>
          <a:bodyPr>
            <a:normAutofit/>
          </a:bodyPr>
          <a:lstStyle>
            <a:lvl1pPr algn="l">
              <a:defRPr sz="432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38758" y="2625981"/>
            <a:ext cx="4848226" cy="767714"/>
          </a:xfrm>
        </p:spPr>
        <p:txBody>
          <a:bodyPr anchor="b"/>
          <a:lstStyle>
            <a:lvl1pPr marL="0" indent="0">
              <a:buNone/>
              <a:defRPr sz="2880" b="1">
                <a:solidFill>
                  <a:schemeClr val="accent3">
                    <a:lumMod val="50000"/>
                  </a:schemeClr>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dirty="0" smtClean="0"/>
              <a:t>Click to edit Master text styles</a:t>
            </a:r>
          </a:p>
        </p:txBody>
      </p:sp>
      <p:sp>
        <p:nvSpPr>
          <p:cNvPr id="4" name="Content Placeholder 3"/>
          <p:cNvSpPr>
            <a:spLocks noGrp="1"/>
          </p:cNvSpPr>
          <p:nvPr>
            <p:ph sz="half" idx="2"/>
          </p:nvPr>
        </p:nvSpPr>
        <p:spPr>
          <a:xfrm>
            <a:off x="538758" y="3381816"/>
            <a:ext cx="4848226" cy="3642070"/>
          </a:xfrm>
        </p:spPr>
        <p:txBody>
          <a:bodyPr/>
          <a:lstStyle>
            <a:lvl1pPr>
              <a:defRPr sz="2880">
                <a:solidFill>
                  <a:schemeClr val="accent3">
                    <a:lumMod val="50000"/>
                  </a:schemeClr>
                </a:solidFill>
              </a:defRPr>
            </a:lvl1pPr>
            <a:lvl2pPr>
              <a:defRPr sz="2400">
                <a:solidFill>
                  <a:schemeClr val="accent3">
                    <a:lumMod val="50000"/>
                  </a:schemeClr>
                </a:solidFill>
              </a:defRPr>
            </a:lvl2pPr>
            <a:lvl3pPr>
              <a:defRPr sz="2160">
                <a:solidFill>
                  <a:schemeClr val="accent3">
                    <a:lumMod val="50000"/>
                  </a:schemeClr>
                </a:solidFill>
              </a:defRPr>
            </a:lvl3pPr>
            <a:lvl4pPr>
              <a:defRPr sz="1920">
                <a:solidFill>
                  <a:schemeClr val="accent3">
                    <a:lumMod val="50000"/>
                  </a:schemeClr>
                </a:solidFill>
              </a:defRPr>
            </a:lvl4pPr>
            <a:lvl5pPr>
              <a:defRPr sz="1920">
                <a:solidFill>
                  <a:schemeClr val="accent3">
                    <a:lumMod val="50000"/>
                  </a:schemeClr>
                </a:solidFill>
              </a:defRPr>
            </a:lvl5pPr>
            <a:lvl6pPr>
              <a:defRPr sz="1920"/>
            </a:lvl6pPr>
            <a:lvl7pPr>
              <a:defRPr sz="1920"/>
            </a:lvl7pPr>
            <a:lvl8pPr>
              <a:defRPr sz="1920"/>
            </a:lvl8pPr>
            <a:lvl9pPr>
              <a:defRPr sz="192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5564149" y="2625981"/>
            <a:ext cx="4850130" cy="767714"/>
          </a:xfrm>
        </p:spPr>
        <p:txBody>
          <a:bodyPr anchor="b"/>
          <a:lstStyle>
            <a:lvl1pPr marL="0" indent="0">
              <a:buNone/>
              <a:defRPr sz="2880" b="1">
                <a:solidFill>
                  <a:schemeClr val="accent3">
                    <a:lumMod val="50000"/>
                  </a:schemeClr>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dirty="0" smtClean="0"/>
              <a:t>Click to edit Master text styles</a:t>
            </a:r>
          </a:p>
        </p:txBody>
      </p:sp>
      <p:sp>
        <p:nvSpPr>
          <p:cNvPr id="6" name="Content Placeholder 5"/>
          <p:cNvSpPr>
            <a:spLocks noGrp="1"/>
          </p:cNvSpPr>
          <p:nvPr>
            <p:ph sz="quarter" idx="4"/>
          </p:nvPr>
        </p:nvSpPr>
        <p:spPr>
          <a:xfrm>
            <a:off x="5564149" y="3381816"/>
            <a:ext cx="4850130" cy="3642070"/>
          </a:xfrm>
        </p:spPr>
        <p:txBody>
          <a:bodyPr/>
          <a:lstStyle>
            <a:lvl1pPr>
              <a:defRPr sz="2880">
                <a:solidFill>
                  <a:schemeClr val="accent3">
                    <a:lumMod val="50000"/>
                  </a:schemeClr>
                </a:solidFill>
              </a:defRPr>
            </a:lvl1pPr>
            <a:lvl2pPr>
              <a:defRPr sz="2400">
                <a:solidFill>
                  <a:schemeClr val="accent3">
                    <a:lumMod val="50000"/>
                  </a:schemeClr>
                </a:solidFill>
              </a:defRPr>
            </a:lvl2pPr>
            <a:lvl3pPr>
              <a:defRPr sz="2160">
                <a:solidFill>
                  <a:schemeClr val="accent3">
                    <a:lumMod val="50000"/>
                  </a:schemeClr>
                </a:solidFill>
              </a:defRPr>
            </a:lvl3pPr>
            <a:lvl4pPr>
              <a:defRPr sz="1920">
                <a:solidFill>
                  <a:schemeClr val="accent3">
                    <a:lumMod val="50000"/>
                  </a:schemeClr>
                </a:solidFill>
              </a:defRPr>
            </a:lvl4pPr>
            <a:lvl5pPr>
              <a:defRPr sz="1920">
                <a:solidFill>
                  <a:schemeClr val="accent3">
                    <a:lumMod val="50000"/>
                  </a:schemeClr>
                </a:solidFill>
              </a:defRPr>
            </a:lvl5pPr>
            <a:lvl6pPr>
              <a:defRPr sz="1920"/>
            </a:lvl6pPr>
            <a:lvl7pPr>
              <a:defRPr sz="1920"/>
            </a:lvl7pPr>
            <a:lvl8pPr>
              <a:defRPr sz="1920"/>
            </a:lvl8pPr>
            <a:lvl9pPr>
              <a:defRPr sz="192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659249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5823107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3669882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8640" y="327660"/>
            <a:ext cx="3609976" cy="1394460"/>
          </a:xfrm>
        </p:spPr>
        <p:txBody>
          <a:bodyPr anchor="b"/>
          <a:lstStyle>
            <a:lvl1pPr algn="l">
              <a:defRPr sz="2400" b="1"/>
            </a:lvl1pPr>
          </a:lstStyle>
          <a:p>
            <a:r>
              <a:rPr lang="en-US" smtClean="0"/>
              <a:t>Click to edit Master title style</a:t>
            </a:r>
            <a:endParaRPr lang="en-US"/>
          </a:p>
        </p:txBody>
      </p:sp>
      <p:sp>
        <p:nvSpPr>
          <p:cNvPr id="3" name="Content Placeholder 2"/>
          <p:cNvSpPr>
            <a:spLocks noGrp="1"/>
          </p:cNvSpPr>
          <p:nvPr>
            <p:ph idx="1"/>
          </p:nvPr>
        </p:nvSpPr>
        <p:spPr>
          <a:xfrm>
            <a:off x="4290060" y="327660"/>
            <a:ext cx="6134100" cy="7023736"/>
          </a:xfrm>
        </p:spPr>
        <p:txBody>
          <a:bodyPr/>
          <a:lstStyle>
            <a:lvl1pPr>
              <a:defRPr sz="3840"/>
            </a:lvl1pPr>
            <a:lvl2pPr>
              <a:defRPr sz="3360"/>
            </a:lvl2pPr>
            <a:lvl3pPr>
              <a:defRPr sz="288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48640" y="1722120"/>
            <a:ext cx="3609976" cy="5629276"/>
          </a:xfrm>
        </p:spPr>
        <p:txBody>
          <a:bodyPr/>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3348440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50746" y="5760720"/>
            <a:ext cx="6583680" cy="680086"/>
          </a:xfrm>
        </p:spPr>
        <p:txBody>
          <a:bodyPr anchor="b"/>
          <a:lstStyle>
            <a:lvl1pPr algn="l">
              <a:defRPr sz="2400" b="1"/>
            </a:lvl1pPr>
          </a:lstStyle>
          <a:p>
            <a:r>
              <a:rPr lang="en-US" smtClean="0"/>
              <a:t>Click to edit Master title style</a:t>
            </a:r>
            <a:endParaRPr lang="en-US"/>
          </a:p>
        </p:txBody>
      </p:sp>
      <p:sp>
        <p:nvSpPr>
          <p:cNvPr id="3" name="Picture Placeholder 2"/>
          <p:cNvSpPr>
            <a:spLocks noGrp="1"/>
          </p:cNvSpPr>
          <p:nvPr>
            <p:ph type="pic" idx="1"/>
          </p:nvPr>
        </p:nvSpPr>
        <p:spPr>
          <a:xfrm>
            <a:off x="2150746" y="735330"/>
            <a:ext cx="6583680" cy="4937760"/>
          </a:xfrm>
        </p:spPr>
        <p:txBody>
          <a:bodyPr/>
          <a:lstStyle>
            <a:lvl1pPr marL="0" indent="0">
              <a:buNone/>
              <a:defRPr sz="384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endParaRPr lang="en-US"/>
          </a:p>
        </p:txBody>
      </p:sp>
      <p:sp>
        <p:nvSpPr>
          <p:cNvPr id="4" name="Text Placeholder 3"/>
          <p:cNvSpPr>
            <a:spLocks noGrp="1"/>
          </p:cNvSpPr>
          <p:nvPr>
            <p:ph type="body" sz="half" idx="2"/>
          </p:nvPr>
        </p:nvSpPr>
        <p:spPr>
          <a:xfrm>
            <a:off x="2150746" y="6440806"/>
            <a:ext cx="6583680" cy="965834"/>
          </a:xfrm>
        </p:spPr>
        <p:txBody>
          <a:bodyPr/>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130791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197435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55280" y="329566"/>
            <a:ext cx="2468880" cy="702183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48640" y="329566"/>
            <a:ext cx="7223760" cy="70218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20/12/2017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188682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548640" y="999620"/>
            <a:ext cx="9875520" cy="701547"/>
          </a:xfrm>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548640" y="1920244"/>
            <a:ext cx="4846320" cy="5431155"/>
          </a:xfrm>
        </p:spPr>
        <p:txBody>
          <a:bodyPr/>
          <a:lstStyle>
            <a:lvl1pPr>
              <a:defRPr sz="1350"/>
            </a:lvl1pPr>
            <a:lvl2pPr>
              <a:defRPr sz="1157"/>
            </a:lvl2pPr>
            <a:lvl3pPr>
              <a:defRPr sz="965"/>
            </a:lvl3pPr>
            <a:lvl4pPr>
              <a:defRPr sz="868"/>
            </a:lvl4pPr>
            <a:lvl5pPr>
              <a:defRPr sz="868"/>
            </a:lvl5pPr>
            <a:lvl6pPr>
              <a:defRPr sz="868"/>
            </a:lvl6pPr>
            <a:lvl7pPr>
              <a:defRPr sz="868"/>
            </a:lvl7pPr>
            <a:lvl8pPr>
              <a:defRPr sz="868"/>
            </a:lvl8pPr>
            <a:lvl9pPr>
              <a:defRPr sz="868"/>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Content Placeholder 3"/>
          <p:cNvSpPr>
            <a:spLocks noGrp="1"/>
          </p:cNvSpPr>
          <p:nvPr>
            <p:ph sz="half" idx="2"/>
          </p:nvPr>
        </p:nvSpPr>
        <p:spPr>
          <a:xfrm>
            <a:off x="5577840" y="1920244"/>
            <a:ext cx="4846320" cy="5431155"/>
          </a:xfrm>
        </p:spPr>
        <p:txBody>
          <a:bodyPr/>
          <a:lstStyle>
            <a:lvl1pPr>
              <a:defRPr sz="1350"/>
            </a:lvl1pPr>
            <a:lvl2pPr>
              <a:defRPr sz="1157"/>
            </a:lvl2pPr>
            <a:lvl3pPr>
              <a:defRPr sz="965"/>
            </a:lvl3pPr>
            <a:lvl4pPr>
              <a:defRPr sz="868"/>
            </a:lvl4pPr>
            <a:lvl5pPr>
              <a:defRPr sz="868"/>
            </a:lvl5pPr>
            <a:lvl6pPr>
              <a:defRPr sz="868"/>
            </a:lvl6pPr>
            <a:lvl7pPr>
              <a:defRPr sz="868"/>
            </a:lvl7pPr>
            <a:lvl8pPr>
              <a:defRPr sz="868"/>
            </a:lvl8pPr>
            <a:lvl9pPr>
              <a:defRPr sz="868"/>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pPr/>
              <a:t>20/12/2017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6338724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538758" y="1732602"/>
            <a:ext cx="9875520" cy="638616"/>
          </a:xfrm>
        </p:spPr>
        <p:txBody>
          <a:bodyPr>
            <a:normAutofit/>
          </a:bodyPr>
          <a:lstStyle>
            <a:lvl1pPr algn="l">
              <a:defRPr sz="1736">
                <a:solidFill>
                  <a:schemeClr val="bg1"/>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8760" y="2625983"/>
            <a:ext cx="4848225" cy="767715"/>
          </a:xfrm>
        </p:spPr>
        <p:txBody>
          <a:bodyPr anchor="b"/>
          <a:lstStyle>
            <a:lvl1pPr marL="0" indent="0">
              <a:buNone/>
              <a:defRPr sz="1157" b="1">
                <a:solidFill>
                  <a:schemeClr val="accent3">
                    <a:lumMod val="50000"/>
                  </a:schemeClr>
                </a:solidFill>
              </a:defRPr>
            </a:lvl1pPr>
            <a:lvl2pPr marL="220425" indent="0">
              <a:buNone/>
              <a:defRPr sz="965" b="1"/>
            </a:lvl2pPr>
            <a:lvl3pPr marL="440849" indent="0">
              <a:buNone/>
              <a:defRPr sz="868" b="1"/>
            </a:lvl3pPr>
            <a:lvl4pPr marL="661274" indent="0">
              <a:buNone/>
              <a:defRPr sz="772" b="1"/>
            </a:lvl4pPr>
            <a:lvl5pPr marL="881699" indent="0">
              <a:buNone/>
              <a:defRPr sz="772" b="1"/>
            </a:lvl5pPr>
            <a:lvl6pPr marL="1102124" indent="0">
              <a:buNone/>
              <a:defRPr sz="772" b="1"/>
            </a:lvl6pPr>
            <a:lvl7pPr marL="1322549" indent="0">
              <a:buNone/>
              <a:defRPr sz="772" b="1"/>
            </a:lvl7pPr>
            <a:lvl8pPr marL="1542973" indent="0">
              <a:buNone/>
              <a:defRPr sz="772" b="1"/>
            </a:lvl8pPr>
            <a:lvl9pPr marL="1763398" indent="0">
              <a:buNone/>
              <a:defRPr sz="772" b="1"/>
            </a:lvl9pPr>
          </a:lstStyle>
          <a:p>
            <a:pPr lvl="0"/>
            <a:r>
              <a:rPr lang="ar-SA" smtClean="0"/>
              <a:t>انقر لتحرير أنماط النص الرئيسي</a:t>
            </a:r>
          </a:p>
        </p:txBody>
      </p:sp>
      <p:sp>
        <p:nvSpPr>
          <p:cNvPr id="4" name="Content Placeholder 3"/>
          <p:cNvSpPr>
            <a:spLocks noGrp="1"/>
          </p:cNvSpPr>
          <p:nvPr>
            <p:ph sz="half" idx="2"/>
          </p:nvPr>
        </p:nvSpPr>
        <p:spPr>
          <a:xfrm>
            <a:off x="538760" y="3381816"/>
            <a:ext cx="4848225" cy="3642070"/>
          </a:xfrm>
        </p:spPr>
        <p:txBody>
          <a:bodyPr/>
          <a:lstStyle>
            <a:lvl1pPr>
              <a:defRPr sz="1157">
                <a:solidFill>
                  <a:schemeClr val="accent3">
                    <a:lumMod val="50000"/>
                  </a:schemeClr>
                </a:solidFill>
              </a:defRPr>
            </a:lvl1pPr>
            <a:lvl2pPr>
              <a:defRPr sz="965">
                <a:solidFill>
                  <a:schemeClr val="accent3">
                    <a:lumMod val="50000"/>
                  </a:schemeClr>
                </a:solidFill>
              </a:defRPr>
            </a:lvl2pPr>
            <a:lvl3pPr>
              <a:defRPr sz="868">
                <a:solidFill>
                  <a:schemeClr val="accent3">
                    <a:lumMod val="50000"/>
                  </a:schemeClr>
                </a:solidFill>
              </a:defRPr>
            </a:lvl3pPr>
            <a:lvl4pPr>
              <a:defRPr sz="772">
                <a:solidFill>
                  <a:schemeClr val="accent3">
                    <a:lumMod val="50000"/>
                  </a:schemeClr>
                </a:solidFill>
              </a:defRPr>
            </a:lvl4pPr>
            <a:lvl5pPr>
              <a:defRPr sz="772">
                <a:solidFill>
                  <a:schemeClr val="accent3">
                    <a:lumMod val="50000"/>
                  </a:schemeClr>
                </a:solidFill>
              </a:defRPr>
            </a:lvl5pPr>
            <a:lvl6pPr>
              <a:defRPr sz="772"/>
            </a:lvl6pPr>
            <a:lvl7pPr>
              <a:defRPr sz="772"/>
            </a:lvl7pPr>
            <a:lvl8pPr>
              <a:defRPr sz="772"/>
            </a:lvl8pPr>
            <a:lvl9pPr>
              <a:defRPr sz="772"/>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564150" y="2625983"/>
            <a:ext cx="4850130" cy="767715"/>
          </a:xfrm>
        </p:spPr>
        <p:txBody>
          <a:bodyPr anchor="b"/>
          <a:lstStyle>
            <a:lvl1pPr marL="0" indent="0">
              <a:buNone/>
              <a:defRPr sz="1157" b="1">
                <a:solidFill>
                  <a:schemeClr val="accent3">
                    <a:lumMod val="50000"/>
                  </a:schemeClr>
                </a:solidFill>
              </a:defRPr>
            </a:lvl1pPr>
            <a:lvl2pPr marL="220425" indent="0">
              <a:buNone/>
              <a:defRPr sz="965" b="1"/>
            </a:lvl2pPr>
            <a:lvl3pPr marL="440849" indent="0">
              <a:buNone/>
              <a:defRPr sz="868" b="1"/>
            </a:lvl3pPr>
            <a:lvl4pPr marL="661274" indent="0">
              <a:buNone/>
              <a:defRPr sz="772" b="1"/>
            </a:lvl4pPr>
            <a:lvl5pPr marL="881699" indent="0">
              <a:buNone/>
              <a:defRPr sz="772" b="1"/>
            </a:lvl5pPr>
            <a:lvl6pPr marL="1102124" indent="0">
              <a:buNone/>
              <a:defRPr sz="772" b="1"/>
            </a:lvl6pPr>
            <a:lvl7pPr marL="1322549" indent="0">
              <a:buNone/>
              <a:defRPr sz="772" b="1"/>
            </a:lvl7pPr>
            <a:lvl8pPr marL="1542973" indent="0">
              <a:buNone/>
              <a:defRPr sz="772" b="1"/>
            </a:lvl8pPr>
            <a:lvl9pPr marL="1763398" indent="0">
              <a:buNone/>
              <a:defRPr sz="772"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564150" y="3381816"/>
            <a:ext cx="4850130" cy="3642070"/>
          </a:xfrm>
        </p:spPr>
        <p:txBody>
          <a:bodyPr/>
          <a:lstStyle>
            <a:lvl1pPr>
              <a:defRPr sz="1157">
                <a:solidFill>
                  <a:schemeClr val="accent3">
                    <a:lumMod val="50000"/>
                  </a:schemeClr>
                </a:solidFill>
              </a:defRPr>
            </a:lvl1pPr>
            <a:lvl2pPr>
              <a:defRPr sz="965">
                <a:solidFill>
                  <a:schemeClr val="accent3">
                    <a:lumMod val="50000"/>
                  </a:schemeClr>
                </a:solidFill>
              </a:defRPr>
            </a:lvl2pPr>
            <a:lvl3pPr>
              <a:defRPr sz="868">
                <a:solidFill>
                  <a:schemeClr val="accent3">
                    <a:lumMod val="50000"/>
                  </a:schemeClr>
                </a:solidFill>
              </a:defRPr>
            </a:lvl3pPr>
            <a:lvl4pPr>
              <a:defRPr sz="772">
                <a:solidFill>
                  <a:schemeClr val="accent3">
                    <a:lumMod val="50000"/>
                  </a:schemeClr>
                </a:solidFill>
              </a:defRPr>
            </a:lvl4pPr>
            <a:lvl5pPr>
              <a:defRPr sz="772">
                <a:solidFill>
                  <a:schemeClr val="accent3">
                    <a:lumMod val="50000"/>
                  </a:schemeClr>
                </a:solidFill>
              </a:defRPr>
            </a:lvl5pPr>
            <a:lvl6pPr>
              <a:defRPr sz="772"/>
            </a:lvl6pPr>
            <a:lvl7pPr>
              <a:defRPr sz="772"/>
            </a:lvl7pPr>
            <a:lvl8pPr>
              <a:defRPr sz="772"/>
            </a:lvl8pPr>
            <a:lvl9pPr>
              <a:defRPr sz="772"/>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20/12/2017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88498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20/12/2017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20049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20/12/2017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445170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48642" y="327662"/>
            <a:ext cx="3609975" cy="1394461"/>
          </a:xfrm>
        </p:spPr>
        <p:txBody>
          <a:bodyPr anchor="b"/>
          <a:lstStyle>
            <a:lvl1pPr algn="l">
              <a:defRPr sz="965" b="1"/>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4290060" y="327662"/>
            <a:ext cx="6134100" cy="7023736"/>
          </a:xfrm>
        </p:spPr>
        <p:txBody>
          <a:bodyPr/>
          <a:lstStyle>
            <a:lvl1pPr>
              <a:defRPr sz="1543"/>
            </a:lvl1pPr>
            <a:lvl2pPr>
              <a:defRPr sz="1350"/>
            </a:lvl2pPr>
            <a:lvl3pPr>
              <a:defRPr sz="1157"/>
            </a:lvl3pPr>
            <a:lvl4pPr>
              <a:defRPr sz="965"/>
            </a:lvl4pPr>
            <a:lvl5pPr>
              <a:defRPr sz="965"/>
            </a:lvl5pPr>
            <a:lvl6pPr>
              <a:defRPr sz="965"/>
            </a:lvl6pPr>
            <a:lvl7pPr>
              <a:defRPr sz="965"/>
            </a:lvl7pPr>
            <a:lvl8pPr>
              <a:defRPr sz="965"/>
            </a:lvl8pPr>
            <a:lvl9pPr>
              <a:defRPr sz="965"/>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Text Placeholder 3"/>
          <p:cNvSpPr>
            <a:spLocks noGrp="1"/>
          </p:cNvSpPr>
          <p:nvPr>
            <p:ph type="body" sz="half" idx="2"/>
          </p:nvPr>
        </p:nvSpPr>
        <p:spPr>
          <a:xfrm>
            <a:off x="548642" y="1722125"/>
            <a:ext cx="3609975" cy="5629275"/>
          </a:xfrm>
        </p:spPr>
        <p:txBody>
          <a:bodyPr/>
          <a:lstStyle>
            <a:lvl1pPr marL="0" indent="0">
              <a:buNone/>
              <a:defRPr sz="675"/>
            </a:lvl1pPr>
            <a:lvl2pPr marL="220425" indent="0">
              <a:buNone/>
              <a:defRPr sz="578"/>
            </a:lvl2pPr>
            <a:lvl3pPr marL="440849" indent="0">
              <a:buNone/>
              <a:defRPr sz="482"/>
            </a:lvl3pPr>
            <a:lvl4pPr marL="661274" indent="0">
              <a:buNone/>
              <a:defRPr sz="434"/>
            </a:lvl4pPr>
            <a:lvl5pPr marL="881699" indent="0">
              <a:buNone/>
              <a:defRPr sz="434"/>
            </a:lvl5pPr>
            <a:lvl6pPr marL="1102124" indent="0">
              <a:buNone/>
              <a:defRPr sz="434"/>
            </a:lvl6pPr>
            <a:lvl7pPr marL="1322549" indent="0">
              <a:buNone/>
              <a:defRPr sz="434"/>
            </a:lvl7pPr>
            <a:lvl8pPr marL="1542973" indent="0">
              <a:buNone/>
              <a:defRPr sz="434"/>
            </a:lvl8pPr>
            <a:lvl9pPr marL="1763398" indent="0">
              <a:buNone/>
              <a:defRPr sz="434"/>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53074F12-AA26-4AC8-9962-C36BB8F32554}" type="datetimeFigureOut">
              <a:rPr lang="en-US" smtClean="0"/>
              <a:pPr/>
              <a:t>20/12/2017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2670788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jp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8640" y="329566"/>
            <a:ext cx="9875520" cy="13716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548640" y="1920244"/>
            <a:ext cx="9875520" cy="5431155"/>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2"/>
          </p:nvPr>
        </p:nvSpPr>
        <p:spPr>
          <a:xfrm>
            <a:off x="548640" y="7627621"/>
            <a:ext cx="2560320" cy="438150"/>
          </a:xfrm>
          <a:prstGeom prst="rect">
            <a:avLst/>
          </a:prstGeom>
        </p:spPr>
        <p:txBody>
          <a:bodyPr vert="horz" lIns="91440" tIns="45720" rIns="91440" bIns="45720" rtlCol="0" anchor="ctr"/>
          <a:lstStyle>
            <a:lvl1pPr algn="l">
              <a:defRPr sz="578">
                <a:solidFill>
                  <a:schemeClr val="tx1">
                    <a:tint val="75000"/>
                  </a:schemeClr>
                </a:solidFill>
              </a:defRPr>
            </a:lvl1pPr>
          </a:lstStyle>
          <a:p>
            <a:fld id="{53074F12-AA26-4AC8-9962-C36BB8F32554}" type="datetimeFigureOut">
              <a:rPr lang="en-US" smtClean="0"/>
              <a:pPr/>
              <a:t>20/12/2017</a:t>
            </a:fld>
            <a:endParaRPr lang="en-US"/>
          </a:p>
        </p:txBody>
      </p:sp>
      <p:sp>
        <p:nvSpPr>
          <p:cNvPr id="5" name="Footer Placeholder 4"/>
          <p:cNvSpPr>
            <a:spLocks noGrp="1"/>
          </p:cNvSpPr>
          <p:nvPr>
            <p:ph type="ftr" sz="quarter" idx="3"/>
          </p:nvPr>
        </p:nvSpPr>
        <p:spPr>
          <a:xfrm>
            <a:off x="3749040" y="7627621"/>
            <a:ext cx="3474720" cy="438150"/>
          </a:xfrm>
          <a:prstGeom prst="rect">
            <a:avLst/>
          </a:prstGeom>
        </p:spPr>
        <p:txBody>
          <a:bodyPr vert="horz" lIns="91440" tIns="45720" rIns="91440" bIns="45720" rtlCol="0" anchor="ctr"/>
          <a:lstStyle>
            <a:lvl1pPr algn="ctr">
              <a:defRPr sz="578">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863840" y="7627621"/>
            <a:ext cx="2560320" cy="438150"/>
          </a:xfrm>
          <a:prstGeom prst="rect">
            <a:avLst/>
          </a:prstGeom>
        </p:spPr>
        <p:txBody>
          <a:bodyPr vert="horz" lIns="91440" tIns="45720" rIns="91440" bIns="45720" rtlCol="0" anchor="ctr"/>
          <a:lstStyle>
            <a:lvl1pPr algn="r">
              <a:defRPr sz="578">
                <a:solidFill>
                  <a:schemeClr val="tx1">
                    <a:tint val="75000"/>
                  </a:schemeClr>
                </a:solidFill>
              </a:defRPr>
            </a:lvl1pPr>
          </a:lstStyle>
          <a:p>
            <a:fld id="{B82CCC60-E8CD-4174-8B1A-7DF615B22EEF}" type="slidenum">
              <a:rPr lang="en-US" smtClean="0"/>
              <a:pPr/>
              <a:t>‹#›</a:t>
            </a:fld>
            <a:endParaRPr lang="en-US"/>
          </a:p>
        </p:txBody>
      </p:sp>
      <p:sp>
        <p:nvSpPr>
          <p:cNvPr id="7" name="TextBox 6">
            <a:extLst>
              <a:ext uri="{FF2B5EF4-FFF2-40B4-BE49-F238E27FC236}">
                <a16:creationId xmlns="" xmlns:a16="http://schemas.microsoft.com/office/drawing/2014/main" id="{FAC2F69A-2D7D-4CAB-A56F-98E76BA44D2E}"/>
              </a:ext>
            </a:extLst>
          </p:cNvPr>
          <p:cNvSpPr txBox="1"/>
          <p:nvPr userDrawn="1"/>
        </p:nvSpPr>
        <p:spPr>
          <a:xfrm>
            <a:off x="-10979" y="8341997"/>
            <a:ext cx="10067550" cy="369332"/>
          </a:xfrm>
          <a:prstGeom prst="rect">
            <a:avLst/>
          </a:prstGeom>
          <a:noFill/>
        </p:spPr>
        <p:txBody>
          <a:bodyPr wrap="square" rtlCol="0">
            <a:spAutoFit/>
          </a:bodyPr>
          <a:lstStyle/>
          <a:p>
            <a:r>
              <a:rPr lang="en-US" sz="900">
                <a:solidFill>
                  <a:schemeClr val="bg1">
                    <a:lumMod val="65000"/>
                  </a:schemeClr>
                </a:solidFill>
                <a:latin typeface="Dubai" panose="020B0503030403030204" pitchFamily="34" charset="-78"/>
              </a:rPr>
              <a:t>This presentation uses a free template provided by FPPT.com</a:t>
            </a:r>
          </a:p>
          <a:p>
            <a:r>
              <a:rPr lang="en-US" sz="900">
                <a:solidFill>
                  <a:schemeClr val="bg1">
                    <a:lumMod val="65000"/>
                  </a:schemeClr>
                </a:solidFill>
                <a:latin typeface="Dubai" panose="020B0503030403030204" pitchFamily="34" charset="-78"/>
              </a:rPr>
              <a:t>www.free-power-point-templates.com</a:t>
            </a:r>
          </a:p>
        </p:txBody>
      </p:sp>
    </p:spTree>
    <p:extLst>
      <p:ext uri="{BB962C8B-B14F-4D97-AF65-F5344CB8AC3E}">
        <p14:creationId xmlns:p14="http://schemas.microsoft.com/office/powerpoint/2010/main" val="216067634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defTabSz="440849" rtl="0" eaLnBrk="1" latinLnBrk="0" hangingPunct="1">
        <a:spcBef>
          <a:spcPct val="0"/>
        </a:spcBef>
        <a:buNone/>
        <a:defRPr sz="2121" kern="1200">
          <a:solidFill>
            <a:schemeClr val="tx1"/>
          </a:solidFill>
          <a:latin typeface="+mj-lt"/>
          <a:ea typeface="+mj-ea"/>
          <a:cs typeface="+mj-cs"/>
        </a:defRPr>
      </a:lvl1pPr>
    </p:titleStyle>
    <p:bodyStyle>
      <a:lvl1pPr marL="165319" indent="-165319" algn="l" defTabSz="440849" rtl="0" eaLnBrk="1" latinLnBrk="0" hangingPunct="1">
        <a:spcBef>
          <a:spcPct val="20000"/>
        </a:spcBef>
        <a:buFont typeface="Arial" pitchFamily="34" charset="0"/>
        <a:buChar char="•"/>
        <a:defRPr sz="1543" kern="1200">
          <a:solidFill>
            <a:schemeClr val="tx1"/>
          </a:solidFill>
          <a:latin typeface="+mn-lt"/>
          <a:ea typeface="+mn-ea"/>
          <a:cs typeface="+mn-cs"/>
        </a:defRPr>
      </a:lvl1pPr>
      <a:lvl2pPr marL="358190" indent="-137766" algn="l" defTabSz="440849" rtl="0" eaLnBrk="1" latinLnBrk="0" hangingPunct="1">
        <a:spcBef>
          <a:spcPct val="20000"/>
        </a:spcBef>
        <a:buFont typeface="Arial" pitchFamily="34" charset="0"/>
        <a:buChar char="–"/>
        <a:defRPr sz="1350" kern="1200">
          <a:solidFill>
            <a:schemeClr val="tx1"/>
          </a:solidFill>
          <a:latin typeface="+mn-lt"/>
          <a:ea typeface="+mn-ea"/>
          <a:cs typeface="+mn-cs"/>
        </a:defRPr>
      </a:lvl2pPr>
      <a:lvl3pPr marL="551062" indent="-110213" algn="l" defTabSz="440849" rtl="0" eaLnBrk="1" latinLnBrk="0" hangingPunct="1">
        <a:spcBef>
          <a:spcPct val="20000"/>
        </a:spcBef>
        <a:buFont typeface="Arial" pitchFamily="34" charset="0"/>
        <a:buChar char="•"/>
        <a:defRPr sz="1157" kern="1200">
          <a:solidFill>
            <a:schemeClr val="tx1"/>
          </a:solidFill>
          <a:latin typeface="+mn-lt"/>
          <a:ea typeface="+mn-ea"/>
          <a:cs typeface="+mn-cs"/>
        </a:defRPr>
      </a:lvl3pPr>
      <a:lvl4pPr marL="771487" indent="-110213" algn="l" defTabSz="440849" rtl="0" eaLnBrk="1" latinLnBrk="0" hangingPunct="1">
        <a:spcBef>
          <a:spcPct val="20000"/>
        </a:spcBef>
        <a:buFont typeface="Arial" pitchFamily="34" charset="0"/>
        <a:buChar char="–"/>
        <a:defRPr sz="965" kern="1200">
          <a:solidFill>
            <a:schemeClr val="tx1"/>
          </a:solidFill>
          <a:latin typeface="+mn-lt"/>
          <a:ea typeface="+mn-ea"/>
          <a:cs typeface="+mn-cs"/>
        </a:defRPr>
      </a:lvl4pPr>
      <a:lvl5pPr marL="991911" indent="-110213" algn="l" defTabSz="440849" rtl="0" eaLnBrk="1" latinLnBrk="0" hangingPunct="1">
        <a:spcBef>
          <a:spcPct val="20000"/>
        </a:spcBef>
        <a:buFont typeface="Arial" pitchFamily="34" charset="0"/>
        <a:buChar char="»"/>
        <a:defRPr sz="965" kern="1200">
          <a:solidFill>
            <a:schemeClr val="tx1"/>
          </a:solidFill>
          <a:latin typeface="+mn-lt"/>
          <a:ea typeface="+mn-ea"/>
          <a:cs typeface="+mn-cs"/>
        </a:defRPr>
      </a:lvl5pPr>
      <a:lvl6pPr marL="1212336" indent="-110213" algn="l" defTabSz="440849" rtl="0" eaLnBrk="1" latinLnBrk="0" hangingPunct="1">
        <a:spcBef>
          <a:spcPct val="20000"/>
        </a:spcBef>
        <a:buFont typeface="Arial" pitchFamily="34" charset="0"/>
        <a:buChar char="•"/>
        <a:defRPr sz="965" kern="1200">
          <a:solidFill>
            <a:schemeClr val="tx1"/>
          </a:solidFill>
          <a:latin typeface="+mn-lt"/>
          <a:ea typeface="+mn-ea"/>
          <a:cs typeface="+mn-cs"/>
        </a:defRPr>
      </a:lvl6pPr>
      <a:lvl7pPr marL="1432760" indent="-110213" algn="l" defTabSz="440849" rtl="0" eaLnBrk="1" latinLnBrk="0" hangingPunct="1">
        <a:spcBef>
          <a:spcPct val="20000"/>
        </a:spcBef>
        <a:buFont typeface="Arial" pitchFamily="34" charset="0"/>
        <a:buChar char="•"/>
        <a:defRPr sz="965" kern="1200">
          <a:solidFill>
            <a:schemeClr val="tx1"/>
          </a:solidFill>
          <a:latin typeface="+mn-lt"/>
          <a:ea typeface="+mn-ea"/>
          <a:cs typeface="+mn-cs"/>
        </a:defRPr>
      </a:lvl7pPr>
      <a:lvl8pPr marL="1653185" indent="-110213" algn="l" defTabSz="440849" rtl="0" eaLnBrk="1" latinLnBrk="0" hangingPunct="1">
        <a:spcBef>
          <a:spcPct val="20000"/>
        </a:spcBef>
        <a:buFont typeface="Arial" pitchFamily="34" charset="0"/>
        <a:buChar char="•"/>
        <a:defRPr sz="965" kern="1200">
          <a:solidFill>
            <a:schemeClr val="tx1"/>
          </a:solidFill>
          <a:latin typeface="+mn-lt"/>
          <a:ea typeface="+mn-ea"/>
          <a:cs typeface="+mn-cs"/>
        </a:defRPr>
      </a:lvl8pPr>
      <a:lvl9pPr marL="1873610" indent="-110213" algn="l" defTabSz="440849" rtl="0" eaLnBrk="1" latinLnBrk="0" hangingPunct="1">
        <a:spcBef>
          <a:spcPct val="20000"/>
        </a:spcBef>
        <a:buFont typeface="Arial" pitchFamily="34" charset="0"/>
        <a:buChar char="•"/>
        <a:defRPr sz="965" kern="1200">
          <a:solidFill>
            <a:schemeClr val="tx1"/>
          </a:solidFill>
          <a:latin typeface="+mn-lt"/>
          <a:ea typeface="+mn-ea"/>
          <a:cs typeface="+mn-cs"/>
        </a:defRPr>
      </a:lvl9pPr>
    </p:bodyStyle>
    <p:otherStyle>
      <a:defPPr>
        <a:defRPr lang="en-US"/>
      </a:defPPr>
      <a:lvl1pPr marL="0" algn="l" defTabSz="440849" rtl="0" eaLnBrk="1" latinLnBrk="0" hangingPunct="1">
        <a:defRPr sz="868" kern="1200">
          <a:solidFill>
            <a:schemeClr val="tx1"/>
          </a:solidFill>
          <a:latin typeface="+mn-lt"/>
          <a:ea typeface="+mn-ea"/>
          <a:cs typeface="+mn-cs"/>
        </a:defRPr>
      </a:lvl1pPr>
      <a:lvl2pPr marL="220425" algn="l" defTabSz="440849" rtl="0" eaLnBrk="1" latinLnBrk="0" hangingPunct="1">
        <a:defRPr sz="868" kern="1200">
          <a:solidFill>
            <a:schemeClr val="tx1"/>
          </a:solidFill>
          <a:latin typeface="+mn-lt"/>
          <a:ea typeface="+mn-ea"/>
          <a:cs typeface="+mn-cs"/>
        </a:defRPr>
      </a:lvl2pPr>
      <a:lvl3pPr marL="440849" algn="l" defTabSz="440849" rtl="0" eaLnBrk="1" latinLnBrk="0" hangingPunct="1">
        <a:defRPr sz="868" kern="1200">
          <a:solidFill>
            <a:schemeClr val="tx1"/>
          </a:solidFill>
          <a:latin typeface="+mn-lt"/>
          <a:ea typeface="+mn-ea"/>
          <a:cs typeface="+mn-cs"/>
        </a:defRPr>
      </a:lvl3pPr>
      <a:lvl4pPr marL="661274" algn="l" defTabSz="440849" rtl="0" eaLnBrk="1" latinLnBrk="0" hangingPunct="1">
        <a:defRPr sz="868" kern="1200">
          <a:solidFill>
            <a:schemeClr val="tx1"/>
          </a:solidFill>
          <a:latin typeface="+mn-lt"/>
          <a:ea typeface="+mn-ea"/>
          <a:cs typeface="+mn-cs"/>
        </a:defRPr>
      </a:lvl4pPr>
      <a:lvl5pPr marL="881699" algn="l" defTabSz="440849" rtl="0" eaLnBrk="1" latinLnBrk="0" hangingPunct="1">
        <a:defRPr sz="868" kern="1200">
          <a:solidFill>
            <a:schemeClr val="tx1"/>
          </a:solidFill>
          <a:latin typeface="+mn-lt"/>
          <a:ea typeface="+mn-ea"/>
          <a:cs typeface="+mn-cs"/>
        </a:defRPr>
      </a:lvl5pPr>
      <a:lvl6pPr marL="1102124" algn="l" defTabSz="440849" rtl="0" eaLnBrk="1" latinLnBrk="0" hangingPunct="1">
        <a:defRPr sz="868" kern="1200">
          <a:solidFill>
            <a:schemeClr val="tx1"/>
          </a:solidFill>
          <a:latin typeface="+mn-lt"/>
          <a:ea typeface="+mn-ea"/>
          <a:cs typeface="+mn-cs"/>
        </a:defRPr>
      </a:lvl6pPr>
      <a:lvl7pPr marL="1322549" algn="l" defTabSz="440849" rtl="0" eaLnBrk="1" latinLnBrk="0" hangingPunct="1">
        <a:defRPr sz="868" kern="1200">
          <a:solidFill>
            <a:schemeClr val="tx1"/>
          </a:solidFill>
          <a:latin typeface="+mn-lt"/>
          <a:ea typeface="+mn-ea"/>
          <a:cs typeface="+mn-cs"/>
        </a:defRPr>
      </a:lvl7pPr>
      <a:lvl8pPr marL="1542973" algn="l" defTabSz="440849" rtl="0" eaLnBrk="1" latinLnBrk="0" hangingPunct="1">
        <a:defRPr sz="868" kern="1200">
          <a:solidFill>
            <a:schemeClr val="tx1"/>
          </a:solidFill>
          <a:latin typeface="+mn-lt"/>
          <a:ea typeface="+mn-ea"/>
          <a:cs typeface="+mn-cs"/>
        </a:defRPr>
      </a:lvl8pPr>
      <a:lvl9pPr marL="1763398" algn="l" defTabSz="440849" rtl="0" eaLnBrk="1" latinLnBrk="0" hangingPunct="1">
        <a:defRPr sz="86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8640" y="329566"/>
            <a:ext cx="9875520" cy="13716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48640" y="1920240"/>
            <a:ext cx="9875520" cy="543115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48640" y="7627621"/>
            <a:ext cx="2560320" cy="438150"/>
          </a:xfrm>
          <a:prstGeom prst="rect">
            <a:avLst/>
          </a:prstGeom>
        </p:spPr>
        <p:txBody>
          <a:bodyPr vert="horz" lIns="91440" tIns="45720" rIns="91440" bIns="45720" rtlCol="0" anchor="ctr"/>
          <a:lstStyle>
            <a:lvl1pPr algn="l">
              <a:defRPr sz="1440">
                <a:solidFill>
                  <a:schemeClr val="tx1">
                    <a:tint val="75000"/>
                  </a:schemeClr>
                </a:solidFill>
              </a:defRPr>
            </a:lvl1pPr>
          </a:lstStyle>
          <a:p>
            <a:pPr defTabSz="1097280"/>
            <a:fld id="{53074F12-AA26-4AC8-9962-C36BB8F32554}" type="datetimeFigureOut">
              <a:rPr lang="en-US" smtClean="0">
                <a:solidFill>
                  <a:prstClr val="black">
                    <a:tint val="75000"/>
                  </a:prstClr>
                </a:solidFill>
              </a:rPr>
              <a:pPr defTabSz="1097280"/>
              <a:t>20/12/2017</a:t>
            </a:fld>
            <a:endParaRPr lang="en-US">
              <a:solidFill>
                <a:prstClr val="black">
                  <a:tint val="75000"/>
                </a:prstClr>
              </a:solidFill>
            </a:endParaRPr>
          </a:p>
        </p:txBody>
      </p:sp>
      <p:sp>
        <p:nvSpPr>
          <p:cNvPr id="5" name="Footer Placeholder 4"/>
          <p:cNvSpPr>
            <a:spLocks noGrp="1"/>
          </p:cNvSpPr>
          <p:nvPr>
            <p:ph type="ftr" sz="quarter" idx="3"/>
          </p:nvPr>
        </p:nvSpPr>
        <p:spPr>
          <a:xfrm>
            <a:off x="3749040" y="7627621"/>
            <a:ext cx="3474720" cy="438150"/>
          </a:xfrm>
          <a:prstGeom prst="rect">
            <a:avLst/>
          </a:prstGeom>
        </p:spPr>
        <p:txBody>
          <a:bodyPr vert="horz" lIns="91440" tIns="45720" rIns="91440" bIns="45720" rtlCol="0" anchor="ctr"/>
          <a:lstStyle>
            <a:lvl1pPr algn="ctr">
              <a:defRPr sz="1440">
                <a:solidFill>
                  <a:schemeClr val="tx1">
                    <a:tint val="75000"/>
                  </a:schemeClr>
                </a:solidFill>
              </a:defRPr>
            </a:lvl1pPr>
          </a:lstStyle>
          <a:p>
            <a:pPr defTabSz="1097280"/>
            <a:endParaRPr lang="en-US">
              <a:solidFill>
                <a:prstClr val="black">
                  <a:tint val="75000"/>
                </a:prstClr>
              </a:solidFill>
            </a:endParaRPr>
          </a:p>
        </p:txBody>
      </p:sp>
      <p:sp>
        <p:nvSpPr>
          <p:cNvPr id="6" name="Slide Number Placeholder 5"/>
          <p:cNvSpPr>
            <a:spLocks noGrp="1"/>
          </p:cNvSpPr>
          <p:nvPr>
            <p:ph type="sldNum" sz="quarter" idx="4"/>
          </p:nvPr>
        </p:nvSpPr>
        <p:spPr>
          <a:xfrm>
            <a:off x="7863840" y="7627621"/>
            <a:ext cx="2560320" cy="438150"/>
          </a:xfrm>
          <a:prstGeom prst="rect">
            <a:avLst/>
          </a:prstGeom>
        </p:spPr>
        <p:txBody>
          <a:bodyPr vert="horz" lIns="91440" tIns="45720" rIns="91440" bIns="45720" rtlCol="0" anchor="ctr"/>
          <a:lstStyle>
            <a:lvl1pPr algn="r">
              <a:defRPr sz="1440">
                <a:solidFill>
                  <a:schemeClr val="tx1">
                    <a:tint val="75000"/>
                  </a:schemeClr>
                </a:solidFill>
              </a:defRPr>
            </a:lvl1pPr>
          </a:lstStyle>
          <a:p>
            <a:pPr defTabSz="1097280"/>
            <a:fld id="{B82CCC60-E8CD-4174-8B1A-7DF615B22EEF}" type="slidenum">
              <a:rPr lang="en-US" smtClean="0">
                <a:solidFill>
                  <a:prstClr val="black">
                    <a:tint val="75000"/>
                  </a:prstClr>
                </a:solidFill>
              </a:rPr>
              <a:pPr defTabSz="1097280"/>
              <a:t>‹#›</a:t>
            </a:fld>
            <a:endParaRPr lang="en-US">
              <a:solidFill>
                <a:prstClr val="black">
                  <a:tint val="75000"/>
                </a:prstClr>
              </a:solidFill>
            </a:endParaRPr>
          </a:p>
        </p:txBody>
      </p:sp>
    </p:spTree>
    <p:extLst>
      <p:ext uri="{BB962C8B-B14F-4D97-AF65-F5344CB8AC3E}">
        <p14:creationId xmlns:p14="http://schemas.microsoft.com/office/powerpoint/2010/main" val="2688750974"/>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ctr" defTabSz="1097280" rtl="0" eaLnBrk="1" latinLnBrk="0" hangingPunct="1">
        <a:spcBef>
          <a:spcPct val="0"/>
        </a:spcBef>
        <a:buNone/>
        <a:defRPr sz="5280" kern="1200">
          <a:solidFill>
            <a:schemeClr val="tx1"/>
          </a:solidFill>
          <a:latin typeface="+mj-lt"/>
          <a:ea typeface="+mj-ea"/>
          <a:cs typeface="+mj-cs"/>
        </a:defRPr>
      </a:lvl1pPr>
    </p:titleStyle>
    <p:bodyStyle>
      <a:lvl1pPr marL="411480" indent="-411480" algn="l" defTabSz="1097280" rtl="0" eaLnBrk="1" latinLnBrk="0" hangingPunct="1">
        <a:spcBef>
          <a:spcPct val="20000"/>
        </a:spcBef>
        <a:buFont typeface="Arial" pitchFamily="34" charset="0"/>
        <a:buChar char="•"/>
        <a:defRPr sz="3840" kern="1200">
          <a:solidFill>
            <a:schemeClr val="tx1"/>
          </a:solidFill>
          <a:latin typeface="+mn-lt"/>
          <a:ea typeface="+mn-ea"/>
          <a:cs typeface="+mn-cs"/>
        </a:defRPr>
      </a:lvl1pPr>
      <a:lvl2pPr marL="891540" indent="-342900" algn="l" defTabSz="1097280" rtl="0" eaLnBrk="1" latinLnBrk="0" hangingPunct="1">
        <a:spcBef>
          <a:spcPct val="20000"/>
        </a:spcBef>
        <a:buFont typeface="Arial" pitchFamily="34" charset="0"/>
        <a:buChar char="–"/>
        <a:defRPr sz="3360" kern="1200">
          <a:solidFill>
            <a:schemeClr val="tx1"/>
          </a:solidFill>
          <a:latin typeface="+mn-lt"/>
          <a:ea typeface="+mn-ea"/>
          <a:cs typeface="+mn-cs"/>
        </a:defRPr>
      </a:lvl2pPr>
      <a:lvl3pPr marL="1371600" indent="-274320" algn="l" defTabSz="1097280" rtl="0" eaLnBrk="1" latinLnBrk="0" hangingPunct="1">
        <a:spcBef>
          <a:spcPct val="20000"/>
        </a:spcBef>
        <a:buFont typeface="Arial" pitchFamily="34" charset="0"/>
        <a:buChar char="•"/>
        <a:defRPr sz="2880" kern="1200">
          <a:solidFill>
            <a:schemeClr val="tx1"/>
          </a:solidFill>
          <a:latin typeface="+mn-lt"/>
          <a:ea typeface="+mn-ea"/>
          <a:cs typeface="+mn-cs"/>
        </a:defRPr>
      </a:lvl3pPr>
      <a:lvl4pPr marL="19202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6888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301752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8640" y="329566"/>
            <a:ext cx="9875520" cy="13716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48640" y="1920240"/>
            <a:ext cx="9875520" cy="543115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48640" y="7627621"/>
            <a:ext cx="2560320" cy="438150"/>
          </a:xfrm>
          <a:prstGeom prst="rect">
            <a:avLst/>
          </a:prstGeom>
        </p:spPr>
        <p:txBody>
          <a:bodyPr vert="horz" lIns="91440" tIns="45720" rIns="91440" bIns="45720" rtlCol="0" anchor="ctr"/>
          <a:lstStyle>
            <a:lvl1pPr algn="l">
              <a:defRPr sz="1440">
                <a:solidFill>
                  <a:schemeClr val="tx1">
                    <a:tint val="75000"/>
                  </a:schemeClr>
                </a:solidFill>
              </a:defRPr>
            </a:lvl1pPr>
          </a:lstStyle>
          <a:p>
            <a:pPr defTabSz="1097280"/>
            <a:fld id="{53074F12-AA26-4AC8-9962-C36BB8F32554}" type="datetimeFigureOut">
              <a:rPr lang="en-US" smtClean="0">
                <a:solidFill>
                  <a:prstClr val="black">
                    <a:tint val="75000"/>
                  </a:prstClr>
                </a:solidFill>
              </a:rPr>
              <a:pPr defTabSz="1097280"/>
              <a:t>20/12/2017</a:t>
            </a:fld>
            <a:endParaRPr lang="en-US">
              <a:solidFill>
                <a:prstClr val="black">
                  <a:tint val="75000"/>
                </a:prstClr>
              </a:solidFill>
            </a:endParaRPr>
          </a:p>
        </p:txBody>
      </p:sp>
      <p:sp>
        <p:nvSpPr>
          <p:cNvPr id="5" name="Footer Placeholder 4"/>
          <p:cNvSpPr>
            <a:spLocks noGrp="1"/>
          </p:cNvSpPr>
          <p:nvPr>
            <p:ph type="ftr" sz="quarter" idx="3"/>
          </p:nvPr>
        </p:nvSpPr>
        <p:spPr>
          <a:xfrm>
            <a:off x="3749040" y="7627621"/>
            <a:ext cx="3474720" cy="438150"/>
          </a:xfrm>
          <a:prstGeom prst="rect">
            <a:avLst/>
          </a:prstGeom>
        </p:spPr>
        <p:txBody>
          <a:bodyPr vert="horz" lIns="91440" tIns="45720" rIns="91440" bIns="45720" rtlCol="0" anchor="ctr"/>
          <a:lstStyle>
            <a:lvl1pPr algn="ctr">
              <a:defRPr sz="1440">
                <a:solidFill>
                  <a:schemeClr val="tx1">
                    <a:tint val="75000"/>
                  </a:schemeClr>
                </a:solidFill>
              </a:defRPr>
            </a:lvl1pPr>
          </a:lstStyle>
          <a:p>
            <a:pPr defTabSz="1097280"/>
            <a:endParaRPr lang="en-US">
              <a:solidFill>
                <a:prstClr val="black">
                  <a:tint val="75000"/>
                </a:prstClr>
              </a:solidFill>
            </a:endParaRPr>
          </a:p>
        </p:txBody>
      </p:sp>
      <p:sp>
        <p:nvSpPr>
          <p:cNvPr id="6" name="Slide Number Placeholder 5"/>
          <p:cNvSpPr>
            <a:spLocks noGrp="1"/>
          </p:cNvSpPr>
          <p:nvPr>
            <p:ph type="sldNum" sz="quarter" idx="4"/>
          </p:nvPr>
        </p:nvSpPr>
        <p:spPr>
          <a:xfrm>
            <a:off x="7863840" y="7627621"/>
            <a:ext cx="2560320" cy="438150"/>
          </a:xfrm>
          <a:prstGeom prst="rect">
            <a:avLst/>
          </a:prstGeom>
        </p:spPr>
        <p:txBody>
          <a:bodyPr vert="horz" lIns="91440" tIns="45720" rIns="91440" bIns="45720" rtlCol="0" anchor="ctr"/>
          <a:lstStyle>
            <a:lvl1pPr algn="r">
              <a:defRPr sz="1440">
                <a:solidFill>
                  <a:schemeClr val="tx1">
                    <a:tint val="75000"/>
                  </a:schemeClr>
                </a:solidFill>
              </a:defRPr>
            </a:lvl1pPr>
          </a:lstStyle>
          <a:p>
            <a:pPr defTabSz="1097280"/>
            <a:fld id="{B82CCC60-E8CD-4174-8B1A-7DF615B22EEF}" type="slidenum">
              <a:rPr lang="en-US" smtClean="0">
                <a:solidFill>
                  <a:prstClr val="black">
                    <a:tint val="75000"/>
                  </a:prstClr>
                </a:solidFill>
              </a:rPr>
              <a:pPr defTabSz="1097280"/>
              <a:t>‹#›</a:t>
            </a:fld>
            <a:endParaRPr lang="en-US">
              <a:solidFill>
                <a:prstClr val="black">
                  <a:tint val="75000"/>
                </a:prstClr>
              </a:solidFill>
            </a:endParaRPr>
          </a:p>
        </p:txBody>
      </p:sp>
    </p:spTree>
    <p:extLst>
      <p:ext uri="{BB962C8B-B14F-4D97-AF65-F5344CB8AC3E}">
        <p14:creationId xmlns:p14="http://schemas.microsoft.com/office/powerpoint/2010/main" val="3740623197"/>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ctr" defTabSz="1097280" rtl="0" eaLnBrk="1" latinLnBrk="0" hangingPunct="1">
        <a:spcBef>
          <a:spcPct val="0"/>
        </a:spcBef>
        <a:buNone/>
        <a:defRPr sz="5280" kern="1200">
          <a:solidFill>
            <a:schemeClr val="tx1"/>
          </a:solidFill>
          <a:latin typeface="+mj-lt"/>
          <a:ea typeface="+mj-ea"/>
          <a:cs typeface="+mj-cs"/>
        </a:defRPr>
      </a:lvl1pPr>
    </p:titleStyle>
    <p:bodyStyle>
      <a:lvl1pPr marL="411480" indent="-411480" algn="l" defTabSz="1097280" rtl="0" eaLnBrk="1" latinLnBrk="0" hangingPunct="1">
        <a:spcBef>
          <a:spcPct val="20000"/>
        </a:spcBef>
        <a:buFont typeface="Arial" pitchFamily="34" charset="0"/>
        <a:buChar char="•"/>
        <a:defRPr sz="3840" kern="1200">
          <a:solidFill>
            <a:schemeClr val="tx1"/>
          </a:solidFill>
          <a:latin typeface="+mn-lt"/>
          <a:ea typeface="+mn-ea"/>
          <a:cs typeface="+mn-cs"/>
        </a:defRPr>
      </a:lvl1pPr>
      <a:lvl2pPr marL="891540" indent="-342900" algn="l" defTabSz="1097280" rtl="0" eaLnBrk="1" latinLnBrk="0" hangingPunct="1">
        <a:spcBef>
          <a:spcPct val="20000"/>
        </a:spcBef>
        <a:buFont typeface="Arial" pitchFamily="34" charset="0"/>
        <a:buChar char="–"/>
        <a:defRPr sz="3360" kern="1200">
          <a:solidFill>
            <a:schemeClr val="tx1"/>
          </a:solidFill>
          <a:latin typeface="+mn-lt"/>
          <a:ea typeface="+mn-ea"/>
          <a:cs typeface="+mn-cs"/>
        </a:defRPr>
      </a:lvl2pPr>
      <a:lvl3pPr marL="1371600" indent="-274320" algn="l" defTabSz="1097280" rtl="0" eaLnBrk="1" latinLnBrk="0" hangingPunct="1">
        <a:spcBef>
          <a:spcPct val="20000"/>
        </a:spcBef>
        <a:buFont typeface="Arial" pitchFamily="34" charset="0"/>
        <a:buChar char="•"/>
        <a:defRPr sz="2880" kern="1200">
          <a:solidFill>
            <a:schemeClr val="tx1"/>
          </a:solidFill>
          <a:latin typeface="+mn-lt"/>
          <a:ea typeface="+mn-ea"/>
          <a:cs typeface="+mn-cs"/>
        </a:defRPr>
      </a:lvl3pPr>
      <a:lvl4pPr marL="19202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6888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301752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8640" y="329566"/>
            <a:ext cx="9875520" cy="13716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48640" y="1920240"/>
            <a:ext cx="9875520" cy="543115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48640" y="7627621"/>
            <a:ext cx="2560320" cy="438150"/>
          </a:xfrm>
          <a:prstGeom prst="rect">
            <a:avLst/>
          </a:prstGeom>
        </p:spPr>
        <p:txBody>
          <a:bodyPr vert="horz" lIns="91440" tIns="45720" rIns="91440" bIns="45720" rtlCol="0" anchor="ctr"/>
          <a:lstStyle>
            <a:lvl1pPr algn="l">
              <a:defRPr sz="1440">
                <a:solidFill>
                  <a:schemeClr val="tx1">
                    <a:tint val="75000"/>
                  </a:schemeClr>
                </a:solidFill>
              </a:defRPr>
            </a:lvl1pPr>
          </a:lstStyle>
          <a:p>
            <a:pPr defTabSz="1097280"/>
            <a:fld id="{53074F12-AA26-4AC8-9962-C36BB8F32554}" type="datetimeFigureOut">
              <a:rPr lang="en-US" smtClean="0">
                <a:solidFill>
                  <a:prstClr val="black">
                    <a:tint val="75000"/>
                  </a:prstClr>
                </a:solidFill>
              </a:rPr>
              <a:pPr defTabSz="1097280"/>
              <a:t>20/12/2017</a:t>
            </a:fld>
            <a:endParaRPr lang="en-US">
              <a:solidFill>
                <a:prstClr val="black">
                  <a:tint val="75000"/>
                </a:prstClr>
              </a:solidFill>
            </a:endParaRPr>
          </a:p>
        </p:txBody>
      </p:sp>
      <p:sp>
        <p:nvSpPr>
          <p:cNvPr id="5" name="Footer Placeholder 4"/>
          <p:cNvSpPr>
            <a:spLocks noGrp="1"/>
          </p:cNvSpPr>
          <p:nvPr>
            <p:ph type="ftr" sz="quarter" idx="3"/>
          </p:nvPr>
        </p:nvSpPr>
        <p:spPr>
          <a:xfrm>
            <a:off x="3749040" y="7627621"/>
            <a:ext cx="3474720" cy="438150"/>
          </a:xfrm>
          <a:prstGeom prst="rect">
            <a:avLst/>
          </a:prstGeom>
        </p:spPr>
        <p:txBody>
          <a:bodyPr vert="horz" lIns="91440" tIns="45720" rIns="91440" bIns="45720" rtlCol="0" anchor="ctr"/>
          <a:lstStyle>
            <a:lvl1pPr algn="ctr">
              <a:defRPr sz="1440">
                <a:solidFill>
                  <a:schemeClr val="tx1">
                    <a:tint val="75000"/>
                  </a:schemeClr>
                </a:solidFill>
              </a:defRPr>
            </a:lvl1pPr>
          </a:lstStyle>
          <a:p>
            <a:pPr defTabSz="1097280"/>
            <a:endParaRPr lang="en-US">
              <a:solidFill>
                <a:prstClr val="black">
                  <a:tint val="75000"/>
                </a:prstClr>
              </a:solidFill>
            </a:endParaRPr>
          </a:p>
        </p:txBody>
      </p:sp>
      <p:sp>
        <p:nvSpPr>
          <p:cNvPr id="6" name="Slide Number Placeholder 5"/>
          <p:cNvSpPr>
            <a:spLocks noGrp="1"/>
          </p:cNvSpPr>
          <p:nvPr>
            <p:ph type="sldNum" sz="quarter" idx="4"/>
          </p:nvPr>
        </p:nvSpPr>
        <p:spPr>
          <a:xfrm>
            <a:off x="7863840" y="7627621"/>
            <a:ext cx="2560320" cy="438150"/>
          </a:xfrm>
          <a:prstGeom prst="rect">
            <a:avLst/>
          </a:prstGeom>
        </p:spPr>
        <p:txBody>
          <a:bodyPr vert="horz" lIns="91440" tIns="45720" rIns="91440" bIns="45720" rtlCol="0" anchor="ctr"/>
          <a:lstStyle>
            <a:lvl1pPr algn="r">
              <a:defRPr sz="1440">
                <a:solidFill>
                  <a:schemeClr val="tx1">
                    <a:tint val="75000"/>
                  </a:schemeClr>
                </a:solidFill>
              </a:defRPr>
            </a:lvl1pPr>
          </a:lstStyle>
          <a:p>
            <a:pPr defTabSz="1097280"/>
            <a:fld id="{B82CCC60-E8CD-4174-8B1A-7DF615B22EEF}" type="slidenum">
              <a:rPr lang="en-US" smtClean="0">
                <a:solidFill>
                  <a:prstClr val="black">
                    <a:tint val="75000"/>
                  </a:prstClr>
                </a:solidFill>
              </a:rPr>
              <a:pPr defTabSz="1097280"/>
              <a:t>‹#›</a:t>
            </a:fld>
            <a:endParaRPr lang="en-US">
              <a:solidFill>
                <a:prstClr val="black">
                  <a:tint val="75000"/>
                </a:prstClr>
              </a:solidFill>
            </a:endParaRPr>
          </a:p>
        </p:txBody>
      </p:sp>
    </p:spTree>
    <p:extLst>
      <p:ext uri="{BB962C8B-B14F-4D97-AF65-F5344CB8AC3E}">
        <p14:creationId xmlns:p14="http://schemas.microsoft.com/office/powerpoint/2010/main" val="2577135401"/>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xStyles>
    <p:titleStyle>
      <a:lvl1pPr algn="ctr" defTabSz="1097280" rtl="0" eaLnBrk="1" latinLnBrk="0" hangingPunct="1">
        <a:spcBef>
          <a:spcPct val="0"/>
        </a:spcBef>
        <a:buNone/>
        <a:defRPr sz="5280" kern="1200">
          <a:solidFill>
            <a:schemeClr val="tx1"/>
          </a:solidFill>
          <a:latin typeface="+mj-lt"/>
          <a:ea typeface="+mj-ea"/>
          <a:cs typeface="+mj-cs"/>
        </a:defRPr>
      </a:lvl1pPr>
    </p:titleStyle>
    <p:bodyStyle>
      <a:lvl1pPr marL="411480" indent="-411480" algn="l" defTabSz="1097280" rtl="0" eaLnBrk="1" latinLnBrk="0" hangingPunct="1">
        <a:spcBef>
          <a:spcPct val="20000"/>
        </a:spcBef>
        <a:buFont typeface="Arial" pitchFamily="34" charset="0"/>
        <a:buChar char="•"/>
        <a:defRPr sz="3840" kern="1200">
          <a:solidFill>
            <a:schemeClr val="tx1"/>
          </a:solidFill>
          <a:latin typeface="+mn-lt"/>
          <a:ea typeface="+mn-ea"/>
          <a:cs typeface="+mn-cs"/>
        </a:defRPr>
      </a:lvl1pPr>
      <a:lvl2pPr marL="891540" indent="-342900" algn="l" defTabSz="1097280" rtl="0" eaLnBrk="1" latinLnBrk="0" hangingPunct="1">
        <a:spcBef>
          <a:spcPct val="20000"/>
        </a:spcBef>
        <a:buFont typeface="Arial" pitchFamily="34" charset="0"/>
        <a:buChar char="–"/>
        <a:defRPr sz="3360" kern="1200">
          <a:solidFill>
            <a:schemeClr val="tx1"/>
          </a:solidFill>
          <a:latin typeface="+mn-lt"/>
          <a:ea typeface="+mn-ea"/>
          <a:cs typeface="+mn-cs"/>
        </a:defRPr>
      </a:lvl2pPr>
      <a:lvl3pPr marL="1371600" indent="-274320" algn="l" defTabSz="1097280" rtl="0" eaLnBrk="1" latinLnBrk="0" hangingPunct="1">
        <a:spcBef>
          <a:spcPct val="20000"/>
        </a:spcBef>
        <a:buFont typeface="Arial" pitchFamily="34" charset="0"/>
        <a:buChar char="•"/>
        <a:defRPr sz="2880" kern="1200">
          <a:solidFill>
            <a:schemeClr val="tx1"/>
          </a:solidFill>
          <a:latin typeface="+mn-lt"/>
          <a:ea typeface="+mn-ea"/>
          <a:cs typeface="+mn-cs"/>
        </a:defRPr>
      </a:lvl3pPr>
      <a:lvl4pPr marL="19202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6888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301752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42.png"/></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44.png"/><Relationship Id="rId4" Type="http://schemas.openxmlformats.org/officeDocument/2006/relationships/image" Target="../media/image43.png"/></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png"/><Relationship Id="rId1" Type="http://schemas.openxmlformats.org/officeDocument/2006/relationships/slideLayout" Target="../slideLayouts/slideLayout3.xml"/><Relationship Id="rId4" Type="http://schemas.openxmlformats.org/officeDocument/2006/relationships/image" Target="../media/image4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3.png"/><Relationship Id="rId1" Type="http://schemas.openxmlformats.org/officeDocument/2006/relationships/slideLayout" Target="../slideLayouts/slideLayout3.xml"/><Relationship Id="rId4" Type="http://schemas.openxmlformats.org/officeDocument/2006/relationships/image" Target="../media/image48.png"/></Relationships>
</file>

<file path=ppt/slides/_rels/slide4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3.png"/><Relationship Id="rId1" Type="http://schemas.openxmlformats.org/officeDocument/2006/relationships/slideLayout" Target="../slideLayouts/slideLayout3.xml"/><Relationship Id="rId5" Type="http://schemas.openxmlformats.org/officeDocument/2006/relationships/image" Target="../media/image51.png"/><Relationship Id="rId4" Type="http://schemas.openxmlformats.org/officeDocument/2006/relationships/image" Target="../media/image50.png"/></Relationships>
</file>

<file path=ppt/slides/_rels/slide4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3.png"/><Relationship Id="rId1" Type="http://schemas.openxmlformats.org/officeDocument/2006/relationships/slideLayout" Target="../slideLayouts/slideLayout3.xml"/><Relationship Id="rId5" Type="http://schemas.openxmlformats.org/officeDocument/2006/relationships/image" Target="../media/image54.png"/><Relationship Id="rId4" Type="http://schemas.openxmlformats.org/officeDocument/2006/relationships/image" Target="../media/image53.png"/></Relationships>
</file>

<file path=ppt/slides/_rels/slide4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3.png"/><Relationship Id="rId1" Type="http://schemas.openxmlformats.org/officeDocument/2006/relationships/slideLayout" Target="../slideLayouts/slideLayout3.xml"/><Relationship Id="rId5" Type="http://schemas.openxmlformats.org/officeDocument/2006/relationships/image" Target="../media/image57.png"/><Relationship Id="rId4" Type="http://schemas.openxmlformats.org/officeDocument/2006/relationships/image" Target="../media/image56.png"/></Relationships>
</file>

<file path=ppt/slides/_rels/slide4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jpg"/><Relationship Id="rId1" Type="http://schemas.openxmlformats.org/officeDocument/2006/relationships/slideLayout" Target="../slideLayouts/slideLayout2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3.png"/><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60.jpg"/><Relationship Id="rId1" Type="http://schemas.openxmlformats.org/officeDocument/2006/relationships/slideLayout" Target="../slideLayouts/slideLayout39.xml"/></Relationships>
</file>

<file path=ppt/slides/_rels/slide7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6.png"/><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7.png"/><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8.png"/><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9.png"/><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0.png"/><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1.png"/><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0" y="1213405"/>
            <a:ext cx="7397055" cy="916230"/>
          </a:xfrm>
        </p:spPr>
        <p:txBody>
          <a:bodyPr>
            <a:noAutofit/>
          </a:bodyPr>
          <a:lstStyle/>
          <a:p>
            <a:pPr>
              <a:tabLst>
                <a:tab pos="465138" algn="l"/>
              </a:tabLst>
            </a:pPr>
            <a:r>
              <a:rPr lang="en-US" sz="4400" b="1" dirty="0">
                <a:solidFill>
                  <a:schemeClr val="accent3">
                    <a:lumMod val="50000"/>
                  </a:schemeClr>
                </a:solidFill>
                <a:latin typeface="Times New Roman" panose="02020603050405020304" pitchFamily="18" charset="0"/>
                <a:cs typeface="Times New Roman" panose="02020603050405020304" pitchFamily="18" charset="0"/>
              </a:rPr>
              <a:t>Time and Cost Management</a:t>
            </a:r>
            <a:br>
              <a:rPr lang="en-US" sz="4400" b="1" dirty="0">
                <a:solidFill>
                  <a:schemeClr val="accent3">
                    <a:lumMod val="50000"/>
                  </a:schemeClr>
                </a:solidFill>
                <a:latin typeface="Times New Roman" panose="02020603050405020304" pitchFamily="18" charset="0"/>
                <a:cs typeface="Times New Roman" panose="02020603050405020304" pitchFamily="18" charset="0"/>
              </a:rPr>
            </a:br>
            <a:r>
              <a:rPr lang="en-US" sz="4400" b="1" dirty="0" smtClean="0">
                <a:solidFill>
                  <a:schemeClr val="accent3">
                    <a:lumMod val="50000"/>
                  </a:schemeClr>
                </a:solidFill>
                <a:latin typeface="Times New Roman" panose="02020603050405020304" pitchFamily="18" charset="0"/>
                <a:cs typeface="Times New Roman" panose="02020603050405020304" pitchFamily="18" charset="0"/>
              </a:rPr>
              <a:t>        of Nablus City Mall </a:t>
            </a:r>
            <a:r>
              <a:rPr lang="en-US" sz="4800" b="1" dirty="0" smtClean="0">
                <a:solidFill>
                  <a:schemeClr val="accent3">
                    <a:lumMod val="50000"/>
                  </a:schemeClr>
                </a:solidFill>
                <a:latin typeface="Times New Roman" panose="02020603050405020304" pitchFamily="18" charset="0"/>
                <a:cs typeface="Times New Roman" panose="02020603050405020304" pitchFamily="18" charset="0"/>
              </a:rPr>
              <a:t/>
            </a:r>
            <a:br>
              <a:rPr lang="en-US" sz="4800" b="1" dirty="0" smtClean="0">
                <a:solidFill>
                  <a:schemeClr val="accent3">
                    <a:lumMod val="50000"/>
                  </a:schemeClr>
                </a:solidFill>
                <a:latin typeface="Times New Roman" panose="02020603050405020304" pitchFamily="18" charset="0"/>
                <a:cs typeface="Times New Roman" panose="02020603050405020304" pitchFamily="18" charset="0"/>
              </a:rPr>
            </a:br>
            <a:endParaRPr lang="en-US" sz="4800" b="1" dirty="0">
              <a:solidFill>
                <a:schemeClr val="accent3">
                  <a:lumMod val="50000"/>
                </a:schemeClr>
              </a:solidFill>
              <a:latin typeface="Times New Roman" panose="02020603050405020304" pitchFamily="18" charset="0"/>
              <a:cs typeface="Times New Roman" panose="02020603050405020304" pitchFamily="18" charset="0"/>
            </a:endParaRPr>
          </a:p>
        </p:txBody>
      </p:sp>
      <p:sp>
        <p:nvSpPr>
          <p:cNvPr id="7" name="Subtitle 2"/>
          <p:cNvSpPr>
            <a:spLocks noGrp="1"/>
          </p:cNvSpPr>
          <p:nvPr>
            <p:ph type="subTitle" idx="1"/>
          </p:nvPr>
        </p:nvSpPr>
        <p:spPr>
          <a:xfrm>
            <a:off x="294430" y="4420210"/>
            <a:ext cx="6260905" cy="2748690"/>
          </a:xfrm>
        </p:spPr>
        <p:txBody>
          <a:bodyPr>
            <a:noAutofit/>
          </a:bodyPr>
          <a:lstStyle/>
          <a:p>
            <a:pPr algn="l">
              <a:lnSpc>
                <a:spcPct val="150000"/>
              </a:lnSpc>
              <a:spcBef>
                <a:spcPts val="100"/>
              </a:spcBef>
            </a:pPr>
            <a:r>
              <a:rPr lang="en-US" sz="2400" b="1" i="1" u="sng" dirty="0" smtClean="0">
                <a:latin typeface="Times New Roman" panose="02020603050405020304" pitchFamily="18" charset="0"/>
                <a:cs typeface="Times New Roman" panose="02020603050405020304" pitchFamily="18" charset="0"/>
              </a:rPr>
              <a:t>Prepared by: </a:t>
            </a:r>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Ghalib </a:t>
            </a:r>
            <a:r>
              <a:rPr lang="en-US" sz="2400" b="1" dirty="0" smtClean="0">
                <a:latin typeface="Times New Roman" panose="02020603050405020304" pitchFamily="18" charset="0"/>
                <a:cs typeface="Times New Roman" panose="02020603050405020304" pitchFamily="18" charset="0"/>
              </a:rPr>
              <a:t>Al-Shaikh,</a:t>
            </a:r>
            <a:endParaRPr lang="en-US" sz="2400" b="1" dirty="0">
              <a:latin typeface="Times New Roman" panose="02020603050405020304" pitchFamily="18" charset="0"/>
              <a:cs typeface="Times New Roman" panose="02020603050405020304" pitchFamily="18" charset="0"/>
            </a:endParaRPr>
          </a:p>
          <a:p>
            <a:pPr algn="l">
              <a:spcBef>
                <a:spcPts val="100"/>
              </a:spcBef>
            </a:pPr>
            <a:r>
              <a:rPr lang="en-US" sz="2400" b="1" dirty="0">
                <a:latin typeface="Times New Roman" panose="02020603050405020304" pitchFamily="18" charset="0"/>
                <a:cs typeface="Times New Roman" panose="02020603050405020304" pitchFamily="18" charset="0"/>
              </a:rPr>
              <a:t>Mahmoud </a:t>
            </a:r>
            <a:r>
              <a:rPr lang="en-US" sz="2400" b="1" dirty="0" err="1" smtClean="0">
                <a:latin typeface="Times New Roman" panose="02020603050405020304" pitchFamily="18" charset="0"/>
                <a:cs typeface="Times New Roman" panose="02020603050405020304" pitchFamily="18" charset="0"/>
              </a:rPr>
              <a:t>Awad</a:t>
            </a:r>
            <a:r>
              <a:rPr lang="en-US" sz="2400" b="1" dirty="0" smtClean="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a:p>
            <a:pPr algn="l">
              <a:spcBef>
                <a:spcPts val="100"/>
              </a:spcBef>
            </a:pPr>
            <a:r>
              <a:rPr lang="en-US" sz="2400" b="1" dirty="0">
                <a:latin typeface="Times New Roman" panose="02020603050405020304" pitchFamily="18" charset="0"/>
                <a:cs typeface="Times New Roman" panose="02020603050405020304" pitchFamily="18" charset="0"/>
              </a:rPr>
              <a:t>Osama </a:t>
            </a:r>
            <a:r>
              <a:rPr lang="en-US" sz="2400" b="1" dirty="0" err="1" smtClean="0">
                <a:latin typeface="Times New Roman" panose="02020603050405020304" pitchFamily="18" charset="0"/>
                <a:cs typeface="Times New Roman" panose="02020603050405020304" pitchFamily="18" charset="0"/>
              </a:rPr>
              <a:t>Kolayb</a:t>
            </a:r>
            <a:r>
              <a:rPr lang="en-US" sz="2400" b="1" dirty="0" smtClean="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a:p>
            <a:pPr algn="l">
              <a:spcBef>
                <a:spcPts val="100"/>
              </a:spcBef>
            </a:pPr>
            <a:r>
              <a:rPr lang="en-US" sz="2400" b="1" dirty="0" err="1">
                <a:latin typeface="Times New Roman" panose="02020603050405020304" pitchFamily="18" charset="0"/>
                <a:cs typeface="Times New Roman" panose="02020603050405020304" pitchFamily="18" charset="0"/>
              </a:rPr>
              <a:t>Sa’ed</a:t>
            </a:r>
            <a:r>
              <a:rPr lang="en-US" sz="2400" b="1" dirty="0">
                <a:latin typeface="Times New Roman" panose="02020603050405020304" pitchFamily="18" charset="0"/>
                <a:cs typeface="Times New Roman" panose="02020603050405020304" pitchFamily="18" charset="0"/>
              </a:rPr>
              <a:t> </a:t>
            </a:r>
            <a:r>
              <a:rPr lang="en-US" sz="2400" b="1" dirty="0" err="1" smtClean="0">
                <a:latin typeface="Times New Roman" panose="02020603050405020304" pitchFamily="18" charset="0"/>
                <a:cs typeface="Times New Roman" panose="02020603050405020304" pitchFamily="18" charset="0"/>
              </a:rPr>
              <a:t>Turkman</a:t>
            </a:r>
            <a:r>
              <a:rPr lang="en-US" sz="2400" b="1" dirty="0" smtClean="0">
                <a:latin typeface="Times New Roman" panose="02020603050405020304" pitchFamily="18" charset="0"/>
                <a:cs typeface="Times New Roman" panose="02020603050405020304" pitchFamily="18" charset="0"/>
              </a:rPr>
              <a:t>,</a:t>
            </a:r>
            <a:endParaRPr lang="en-US" sz="2400" b="1" dirty="0" smtClean="0">
              <a:latin typeface="Times New Roman" panose="02020603050405020304" pitchFamily="18" charset="0"/>
              <a:cs typeface="Times New Roman" panose="02020603050405020304" pitchFamily="18" charset="0"/>
            </a:endParaRPr>
          </a:p>
          <a:p>
            <a:pPr algn="l">
              <a:spcBef>
                <a:spcPts val="100"/>
              </a:spcBef>
            </a:pPr>
            <a:endParaRPr lang="en-US" sz="2400" b="1" dirty="0">
              <a:latin typeface="Times New Roman" panose="02020603050405020304" pitchFamily="18" charset="0"/>
              <a:cs typeface="Times New Roman" panose="02020603050405020304" pitchFamily="18" charset="0"/>
            </a:endParaRPr>
          </a:p>
          <a:p>
            <a:pPr algn="l" defTabSz="1212850">
              <a:spcBef>
                <a:spcPts val="100"/>
              </a:spcBef>
            </a:pPr>
            <a:r>
              <a:rPr lang="en-US" sz="2400" b="1" u="sng" dirty="0" smtClean="0">
                <a:latin typeface="Times New Roman" panose="02020603050405020304" pitchFamily="18" charset="0"/>
                <a:cs typeface="Times New Roman" panose="02020603050405020304" pitchFamily="18" charset="0"/>
              </a:rPr>
              <a:t>Under Supervision </a:t>
            </a:r>
            <a:r>
              <a:rPr lang="en-US" sz="2400" b="1" u="sng" dirty="0" smtClean="0">
                <a:latin typeface="Times New Roman" panose="02020603050405020304" pitchFamily="18" charset="0"/>
                <a:cs typeface="Times New Roman" panose="02020603050405020304" pitchFamily="18" charset="0"/>
              </a:rPr>
              <a:t>of</a:t>
            </a:r>
            <a:r>
              <a:rPr lang="en-US" sz="2400" b="1" dirty="0" smtClean="0">
                <a:latin typeface="Times New Roman" panose="02020603050405020304" pitchFamily="18" charset="0"/>
                <a:cs typeface="Times New Roman" panose="02020603050405020304" pitchFamily="18" charset="0"/>
              </a:rPr>
              <a:t>: Eng</a:t>
            </a:r>
            <a:r>
              <a:rPr lang="en-US" sz="2400" b="1" dirty="0" smtClean="0">
                <a:latin typeface="Times New Roman" panose="02020603050405020304" pitchFamily="18" charset="0"/>
                <a:cs typeface="Times New Roman" panose="02020603050405020304" pitchFamily="18" charset="0"/>
              </a:rPr>
              <a:t>. </a:t>
            </a:r>
            <a:r>
              <a:rPr lang="en-US" sz="2400" b="1" dirty="0" err="1" smtClean="0">
                <a:latin typeface="Times New Roman" panose="02020603050405020304" pitchFamily="18" charset="0"/>
                <a:cs typeface="Times New Roman" panose="02020603050405020304" pitchFamily="18" charset="0"/>
              </a:rPr>
              <a:t>Reema</a:t>
            </a:r>
            <a:r>
              <a:rPr lang="en-US" sz="2400" b="1" dirty="0" smtClean="0">
                <a:latin typeface="Times New Roman" panose="02020603050405020304" pitchFamily="18" charset="0"/>
                <a:cs typeface="Times New Roman" panose="02020603050405020304" pitchFamily="18" charset="0"/>
              </a:rPr>
              <a:t>  </a:t>
            </a:r>
            <a:r>
              <a:rPr lang="en-US" sz="2400" b="1" dirty="0" err="1" smtClean="0">
                <a:latin typeface="Times New Roman" panose="02020603050405020304" pitchFamily="18" charset="0"/>
                <a:cs typeface="Times New Roman" panose="02020603050405020304" pitchFamily="18" charset="0"/>
              </a:rPr>
              <a:t>Nassar</a:t>
            </a:r>
            <a:r>
              <a:rPr lang="en-US" sz="2400" b="1" dirty="0" smtClean="0">
                <a:latin typeface="Times New Roman" panose="02020603050405020304" pitchFamily="18" charset="0"/>
                <a:cs typeface="Times New Roman" panose="02020603050405020304" pitchFamily="18" charset="0"/>
              </a:rPr>
              <a:t>.</a:t>
            </a:r>
            <a:endParaRPr lang="en-US" sz="24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666905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p:nvPr/>
        </p:nvPicPr>
        <p:blipFill rotWithShape="1">
          <a:blip r:embed="rId2"/>
          <a:srcRect l="76880" t="79060"/>
          <a:stretch/>
        </p:blipFill>
        <p:spPr>
          <a:xfrm>
            <a:off x="9598455" y="7020312"/>
            <a:ext cx="1374345" cy="1213405"/>
          </a:xfrm>
          <a:prstGeom prst="rect">
            <a:avLst/>
          </a:prstGeom>
        </p:spPr>
      </p:pic>
      <p:pic>
        <p:nvPicPr>
          <p:cNvPr id="2" name="صورة 1"/>
          <p:cNvPicPr>
            <a:picLocks noChangeAspect="1"/>
          </p:cNvPicPr>
          <p:nvPr/>
        </p:nvPicPr>
        <p:blipFill>
          <a:blip r:embed="rId3"/>
          <a:stretch>
            <a:fillRect/>
          </a:stretch>
        </p:blipFill>
        <p:spPr>
          <a:xfrm>
            <a:off x="0" y="2435045"/>
            <a:ext cx="10972799" cy="5785030"/>
          </a:xfrm>
          <a:prstGeom prst="rect">
            <a:avLst/>
          </a:prstGeom>
        </p:spPr>
      </p:pic>
    </p:spTree>
    <p:extLst>
      <p:ext uri="{BB962C8B-B14F-4D97-AF65-F5344CB8AC3E}">
        <p14:creationId xmlns:p14="http://schemas.microsoft.com/office/powerpoint/2010/main" val="769923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232620" y="1060700"/>
            <a:ext cx="10831076" cy="1446550"/>
          </a:xfrm>
          <a:prstGeom prst="rect">
            <a:avLst/>
          </a:prstGeom>
        </p:spPr>
        <p:txBody>
          <a:bodyPr wrap="square">
            <a:spAutoFit/>
          </a:bodyPr>
          <a:lstStyle/>
          <a:p>
            <a:pPr algn="ctr"/>
            <a:r>
              <a:rPr lang="en-US" sz="4400" b="1" dirty="0">
                <a:solidFill>
                  <a:schemeClr val="bg1"/>
                </a:solidFill>
                <a:latin typeface="Times New Roman" panose="02020603050405020304" pitchFamily="18" charset="0"/>
                <a:cs typeface="Times New Roman" panose="02020603050405020304" pitchFamily="18" charset="0"/>
              </a:rPr>
              <a:t>Quantities Surveying Using</a:t>
            </a:r>
          </a:p>
          <a:p>
            <a:pPr algn="ctr"/>
            <a:r>
              <a:rPr lang="en-US" sz="4400" b="1" dirty="0" smtClean="0">
                <a:solidFill>
                  <a:schemeClr val="bg1"/>
                </a:solidFill>
                <a:latin typeface="Times New Roman" panose="02020603050405020304" pitchFamily="18" charset="0"/>
                <a:cs typeface="Times New Roman" panose="02020603050405020304" pitchFamily="18" charset="0"/>
              </a:rPr>
              <a:t>Revit Software</a:t>
            </a:r>
            <a:endParaRPr lang="en-US" sz="4400" dirty="0">
              <a:solidFill>
                <a:schemeClr val="bg1"/>
              </a:solidFill>
              <a:latin typeface="Times New Roman" panose="02020603050405020304" pitchFamily="18" charset="0"/>
              <a:cs typeface="Times New Roman" panose="02020603050405020304" pitchFamily="18" charset="0"/>
            </a:endParaRPr>
          </a:p>
        </p:txBody>
      </p:sp>
      <p:pic>
        <p:nvPicPr>
          <p:cNvPr id="5" name="صورة 4"/>
          <p:cNvPicPr/>
          <p:nvPr/>
        </p:nvPicPr>
        <p:blipFill>
          <a:blip r:embed="rId2"/>
          <a:stretch>
            <a:fillRect/>
          </a:stretch>
        </p:blipFill>
        <p:spPr>
          <a:xfrm>
            <a:off x="1" y="2507250"/>
            <a:ext cx="10972800" cy="5722350"/>
          </a:xfrm>
          <a:prstGeom prst="rect">
            <a:avLst/>
          </a:prstGeom>
        </p:spPr>
      </p:pic>
      <p:sp>
        <p:nvSpPr>
          <p:cNvPr id="6" name="مستطيل 5"/>
          <p:cNvSpPr/>
          <p:nvPr/>
        </p:nvSpPr>
        <p:spPr>
          <a:xfrm>
            <a:off x="-17525" y="34382"/>
            <a:ext cx="2160335" cy="923330"/>
          </a:xfrm>
          <a:prstGeom prst="rect">
            <a:avLst/>
          </a:prstGeom>
          <a:noFill/>
        </p:spPr>
        <p:txBody>
          <a:bodyPr wrap="none" lIns="91440" tIns="45720" rIns="91440" bIns="45720">
            <a:spAutoFit/>
          </a:bodyPr>
          <a:lstStyle/>
          <a:p>
            <a:pPr algn="ctr"/>
            <a:r>
              <a:rPr lang="en-US"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PART 4</a:t>
            </a:r>
            <a:endParaRPr lang="ar-SA"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14487065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835877" y="2838623"/>
            <a:ext cx="5589666" cy="490838"/>
          </a:xfrm>
        </p:spPr>
        <p:txBody>
          <a:bodyPr>
            <a:noAutofit/>
          </a:bodyPr>
          <a:lstStyle/>
          <a:p>
            <a:r>
              <a:rPr lang="en-US" sz="1800" b="1" dirty="0">
                <a:latin typeface="Times New Roman" panose="02020603050405020304" pitchFamily="18" charset="0"/>
                <a:cs typeface="Times New Roman" panose="02020603050405020304" pitchFamily="18" charset="0"/>
              </a:rPr>
              <a:t>Quantities Surveying Using</a:t>
            </a:r>
            <a:br>
              <a:rPr lang="en-US" sz="1800" b="1" dirty="0">
                <a:latin typeface="Times New Roman" panose="02020603050405020304" pitchFamily="18" charset="0"/>
                <a:cs typeface="Times New Roman" panose="02020603050405020304" pitchFamily="18" charset="0"/>
              </a:rPr>
            </a:br>
            <a:r>
              <a:rPr lang="en-US" sz="1800" b="1" dirty="0">
                <a:latin typeface="Times New Roman" panose="02020603050405020304" pitchFamily="18" charset="0"/>
                <a:cs typeface="Times New Roman" panose="02020603050405020304" pitchFamily="18" charset="0"/>
              </a:rPr>
              <a:t> Revit Software</a:t>
            </a:r>
            <a:endParaRPr lang="en-US" sz="1800" dirty="0">
              <a:latin typeface="Times New Roman" panose="02020603050405020304" pitchFamily="18" charset="0"/>
              <a:cs typeface="Times New Roman" panose="02020603050405020304" pitchFamily="18" charset="0"/>
            </a:endParaRPr>
          </a:p>
        </p:txBody>
      </p:sp>
      <p:sp>
        <p:nvSpPr>
          <p:cNvPr id="5" name="Text Placeholder 4"/>
          <p:cNvSpPr>
            <a:spLocks noGrp="1"/>
          </p:cNvSpPr>
          <p:nvPr>
            <p:ph type="body" idx="1"/>
          </p:nvPr>
        </p:nvSpPr>
        <p:spPr>
          <a:xfrm>
            <a:off x="0" y="1747823"/>
            <a:ext cx="4981505" cy="724989"/>
          </a:xfrm>
        </p:spPr>
        <p:txBody>
          <a:bodyPr>
            <a:noAutofit/>
          </a:bodyPr>
          <a:lstStyle/>
          <a:p>
            <a:r>
              <a:rPr lang="en-US" sz="2400" dirty="0">
                <a:solidFill>
                  <a:schemeClr val="accent3">
                    <a:lumMod val="20000"/>
                    <a:lumOff val="80000"/>
                  </a:schemeClr>
                </a:solidFill>
                <a:latin typeface="Times New Roman" panose="02020603050405020304" pitchFamily="18" charset="0"/>
                <a:cs typeface="Times New Roman" panose="02020603050405020304" pitchFamily="18" charset="0"/>
              </a:rPr>
              <a:t>Levels Definition in Revit</a:t>
            </a:r>
          </a:p>
        </p:txBody>
      </p:sp>
      <p:graphicFrame>
        <p:nvGraphicFramePr>
          <p:cNvPr id="12" name="جدول 11"/>
          <p:cNvGraphicFramePr>
            <a:graphicFrameLocks noGrp="1"/>
          </p:cNvGraphicFramePr>
          <p:nvPr>
            <p:extLst>
              <p:ext uri="{D42A27DB-BD31-4B8C-83A1-F6EECF244321}">
                <p14:modId xmlns:p14="http://schemas.microsoft.com/office/powerpoint/2010/main" val="2360596179"/>
              </p:ext>
            </p:extLst>
          </p:nvPr>
        </p:nvGraphicFramePr>
        <p:xfrm>
          <a:off x="0" y="2488062"/>
          <a:ext cx="5792420" cy="5741542"/>
        </p:xfrm>
        <a:graphic>
          <a:graphicData uri="http://schemas.openxmlformats.org/drawingml/2006/table">
            <a:tbl>
              <a:tblPr firstRow="1" firstCol="1" bandRow="1">
                <a:tableStyleId>{F5AB1C69-6EDB-4FF4-983F-18BD219EF322}</a:tableStyleId>
              </a:tblPr>
              <a:tblGrid>
                <a:gridCol w="3116115"/>
                <a:gridCol w="2676305"/>
              </a:tblGrid>
              <a:tr h="360465">
                <a:tc>
                  <a:txBody>
                    <a:bodyPr/>
                    <a:lstStyle/>
                    <a:p>
                      <a:pPr marL="0" marR="0" algn="ctr">
                        <a:lnSpc>
                          <a:spcPct val="107000"/>
                        </a:lnSpc>
                        <a:spcBef>
                          <a:spcPts val="0"/>
                        </a:spcBef>
                        <a:spcAft>
                          <a:spcPts val="0"/>
                        </a:spcAft>
                      </a:pPr>
                      <a:r>
                        <a:rPr lang="en-US" sz="2000" b="1" i="0" dirty="0">
                          <a:effectLst/>
                        </a:rPr>
                        <a:t>Floor Number</a:t>
                      </a:r>
                      <a:endParaRPr lang="en-US" sz="2400" b="1" i="0" dirty="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c>
                  <a:txBody>
                    <a:bodyPr/>
                    <a:lstStyle/>
                    <a:p>
                      <a:pPr marL="0" marR="0" algn="ctr">
                        <a:lnSpc>
                          <a:spcPct val="107000"/>
                        </a:lnSpc>
                        <a:spcBef>
                          <a:spcPts val="0"/>
                        </a:spcBef>
                        <a:spcAft>
                          <a:spcPts val="0"/>
                        </a:spcAft>
                      </a:pPr>
                      <a:r>
                        <a:rPr lang="en-US" sz="2000" b="1" i="0">
                          <a:effectLst/>
                        </a:rPr>
                        <a:t>High (m)</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r>
              <a:tr h="360465">
                <a:tc>
                  <a:txBody>
                    <a:bodyPr/>
                    <a:lstStyle/>
                    <a:p>
                      <a:pPr marL="0" marR="0" algn="ctr">
                        <a:lnSpc>
                          <a:spcPct val="107000"/>
                        </a:lnSpc>
                        <a:spcBef>
                          <a:spcPts val="0"/>
                        </a:spcBef>
                        <a:spcAft>
                          <a:spcPts val="0"/>
                        </a:spcAft>
                      </a:pPr>
                      <a:r>
                        <a:rPr lang="en-US" sz="2000" b="1" i="0">
                          <a:effectLst/>
                        </a:rPr>
                        <a:t>B4</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c>
                  <a:txBody>
                    <a:bodyPr/>
                    <a:lstStyle/>
                    <a:p>
                      <a:pPr marL="0" marR="0" algn="ctr">
                        <a:lnSpc>
                          <a:spcPct val="107000"/>
                        </a:lnSpc>
                        <a:spcBef>
                          <a:spcPts val="0"/>
                        </a:spcBef>
                        <a:spcAft>
                          <a:spcPts val="0"/>
                        </a:spcAft>
                      </a:pPr>
                      <a:r>
                        <a:rPr lang="en-US" sz="2000" b="1" i="0">
                          <a:effectLst/>
                        </a:rPr>
                        <a:t>3.35</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r>
              <a:tr h="360465">
                <a:tc>
                  <a:txBody>
                    <a:bodyPr/>
                    <a:lstStyle/>
                    <a:p>
                      <a:pPr marL="0" marR="0" algn="ctr">
                        <a:lnSpc>
                          <a:spcPct val="107000"/>
                        </a:lnSpc>
                        <a:spcBef>
                          <a:spcPts val="0"/>
                        </a:spcBef>
                        <a:spcAft>
                          <a:spcPts val="0"/>
                        </a:spcAft>
                      </a:pPr>
                      <a:r>
                        <a:rPr lang="en-US" sz="2000" b="1" i="0">
                          <a:effectLst/>
                        </a:rPr>
                        <a:t>B3</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c>
                  <a:txBody>
                    <a:bodyPr/>
                    <a:lstStyle/>
                    <a:p>
                      <a:pPr marL="0" marR="0" algn="ctr">
                        <a:lnSpc>
                          <a:spcPct val="107000"/>
                        </a:lnSpc>
                        <a:spcBef>
                          <a:spcPts val="0"/>
                        </a:spcBef>
                        <a:spcAft>
                          <a:spcPts val="0"/>
                        </a:spcAft>
                      </a:pPr>
                      <a:r>
                        <a:rPr lang="en-US" sz="2000" b="1" i="0">
                          <a:effectLst/>
                        </a:rPr>
                        <a:t>3.5</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r>
              <a:tr h="360465">
                <a:tc>
                  <a:txBody>
                    <a:bodyPr/>
                    <a:lstStyle/>
                    <a:p>
                      <a:pPr marL="0" marR="0" algn="ctr">
                        <a:lnSpc>
                          <a:spcPct val="107000"/>
                        </a:lnSpc>
                        <a:spcBef>
                          <a:spcPts val="0"/>
                        </a:spcBef>
                        <a:spcAft>
                          <a:spcPts val="0"/>
                        </a:spcAft>
                      </a:pPr>
                      <a:r>
                        <a:rPr lang="en-US" sz="2000" b="1" i="0" dirty="0">
                          <a:effectLst/>
                        </a:rPr>
                        <a:t>B2</a:t>
                      </a:r>
                      <a:endParaRPr lang="en-US" sz="2400" b="1" i="0" dirty="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c>
                  <a:txBody>
                    <a:bodyPr/>
                    <a:lstStyle/>
                    <a:p>
                      <a:pPr marL="0" marR="0" algn="ctr">
                        <a:lnSpc>
                          <a:spcPct val="107000"/>
                        </a:lnSpc>
                        <a:spcBef>
                          <a:spcPts val="0"/>
                        </a:spcBef>
                        <a:spcAft>
                          <a:spcPts val="0"/>
                        </a:spcAft>
                      </a:pPr>
                      <a:r>
                        <a:rPr lang="en-US" sz="2000" b="1" i="0">
                          <a:effectLst/>
                        </a:rPr>
                        <a:t>4</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r>
              <a:tr h="360465">
                <a:tc>
                  <a:txBody>
                    <a:bodyPr/>
                    <a:lstStyle/>
                    <a:p>
                      <a:pPr marL="0" marR="0" algn="ctr">
                        <a:lnSpc>
                          <a:spcPct val="107000"/>
                        </a:lnSpc>
                        <a:spcBef>
                          <a:spcPts val="0"/>
                        </a:spcBef>
                        <a:spcAft>
                          <a:spcPts val="0"/>
                        </a:spcAft>
                      </a:pPr>
                      <a:r>
                        <a:rPr lang="en-US" sz="2000" b="1" i="0">
                          <a:effectLst/>
                        </a:rPr>
                        <a:t>B1</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c>
                  <a:txBody>
                    <a:bodyPr/>
                    <a:lstStyle/>
                    <a:p>
                      <a:pPr marL="0" marR="0" algn="ctr">
                        <a:lnSpc>
                          <a:spcPct val="107000"/>
                        </a:lnSpc>
                        <a:spcBef>
                          <a:spcPts val="0"/>
                        </a:spcBef>
                        <a:spcAft>
                          <a:spcPts val="0"/>
                        </a:spcAft>
                      </a:pPr>
                      <a:r>
                        <a:rPr lang="en-US" sz="2000" b="1" i="0">
                          <a:effectLst/>
                        </a:rPr>
                        <a:t>3.8</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r>
              <a:tr h="360465">
                <a:tc>
                  <a:txBody>
                    <a:bodyPr/>
                    <a:lstStyle/>
                    <a:p>
                      <a:pPr marL="0" marR="0" algn="ctr">
                        <a:lnSpc>
                          <a:spcPct val="107000"/>
                        </a:lnSpc>
                        <a:spcBef>
                          <a:spcPts val="0"/>
                        </a:spcBef>
                        <a:spcAft>
                          <a:spcPts val="0"/>
                        </a:spcAft>
                      </a:pPr>
                      <a:r>
                        <a:rPr lang="en-US" sz="2000" b="1" i="0" dirty="0">
                          <a:effectLst/>
                        </a:rPr>
                        <a:t>Ground Floor</a:t>
                      </a:r>
                      <a:endParaRPr lang="en-US" sz="2400" b="1" i="0" dirty="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c>
                  <a:txBody>
                    <a:bodyPr/>
                    <a:lstStyle/>
                    <a:p>
                      <a:pPr marL="0" marR="0" algn="ctr">
                        <a:lnSpc>
                          <a:spcPct val="107000"/>
                        </a:lnSpc>
                        <a:spcBef>
                          <a:spcPts val="0"/>
                        </a:spcBef>
                        <a:spcAft>
                          <a:spcPts val="0"/>
                        </a:spcAft>
                      </a:pPr>
                      <a:r>
                        <a:rPr lang="en-US" sz="2000" b="1" i="0">
                          <a:effectLst/>
                        </a:rPr>
                        <a:t>3.95</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r>
              <a:tr h="360465">
                <a:tc>
                  <a:txBody>
                    <a:bodyPr/>
                    <a:lstStyle/>
                    <a:p>
                      <a:pPr marL="0" marR="0" algn="ctr">
                        <a:lnSpc>
                          <a:spcPct val="107000"/>
                        </a:lnSpc>
                        <a:spcBef>
                          <a:spcPts val="0"/>
                        </a:spcBef>
                        <a:spcAft>
                          <a:spcPts val="0"/>
                        </a:spcAft>
                      </a:pPr>
                      <a:r>
                        <a:rPr lang="en-US" sz="2000" b="1" i="0">
                          <a:effectLst/>
                        </a:rPr>
                        <a:t>F1</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c>
                  <a:txBody>
                    <a:bodyPr/>
                    <a:lstStyle/>
                    <a:p>
                      <a:pPr marL="0" marR="0" algn="ctr">
                        <a:lnSpc>
                          <a:spcPct val="107000"/>
                        </a:lnSpc>
                        <a:spcBef>
                          <a:spcPts val="0"/>
                        </a:spcBef>
                        <a:spcAft>
                          <a:spcPts val="0"/>
                        </a:spcAft>
                      </a:pPr>
                      <a:r>
                        <a:rPr lang="en-US" sz="2000" b="1" i="0">
                          <a:effectLst/>
                        </a:rPr>
                        <a:t>3.75</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r>
              <a:tr h="360465">
                <a:tc>
                  <a:txBody>
                    <a:bodyPr/>
                    <a:lstStyle/>
                    <a:p>
                      <a:pPr marL="0" marR="0" algn="ctr">
                        <a:lnSpc>
                          <a:spcPct val="107000"/>
                        </a:lnSpc>
                        <a:spcBef>
                          <a:spcPts val="0"/>
                        </a:spcBef>
                        <a:spcAft>
                          <a:spcPts val="0"/>
                        </a:spcAft>
                      </a:pPr>
                      <a:r>
                        <a:rPr lang="en-US" sz="2000" b="1" i="0">
                          <a:effectLst/>
                        </a:rPr>
                        <a:t>F2</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c>
                  <a:txBody>
                    <a:bodyPr/>
                    <a:lstStyle/>
                    <a:p>
                      <a:pPr marL="0" marR="0" algn="ctr">
                        <a:lnSpc>
                          <a:spcPct val="107000"/>
                        </a:lnSpc>
                        <a:spcBef>
                          <a:spcPts val="0"/>
                        </a:spcBef>
                        <a:spcAft>
                          <a:spcPts val="0"/>
                        </a:spcAft>
                      </a:pPr>
                      <a:r>
                        <a:rPr lang="en-US" sz="2000" b="1" i="0" dirty="0">
                          <a:effectLst/>
                        </a:rPr>
                        <a:t>3.5</a:t>
                      </a:r>
                      <a:endParaRPr lang="en-US" sz="2400" b="1" i="0" dirty="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r>
              <a:tr h="360465">
                <a:tc>
                  <a:txBody>
                    <a:bodyPr/>
                    <a:lstStyle/>
                    <a:p>
                      <a:pPr marL="0" marR="0" algn="ctr">
                        <a:lnSpc>
                          <a:spcPct val="107000"/>
                        </a:lnSpc>
                        <a:spcBef>
                          <a:spcPts val="0"/>
                        </a:spcBef>
                        <a:spcAft>
                          <a:spcPts val="0"/>
                        </a:spcAft>
                      </a:pPr>
                      <a:r>
                        <a:rPr lang="en-US" sz="2000" b="1" i="0">
                          <a:effectLst/>
                        </a:rPr>
                        <a:t>F3</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c>
                  <a:txBody>
                    <a:bodyPr/>
                    <a:lstStyle/>
                    <a:p>
                      <a:pPr marL="0" marR="0" algn="ctr">
                        <a:lnSpc>
                          <a:spcPct val="107000"/>
                        </a:lnSpc>
                        <a:spcBef>
                          <a:spcPts val="0"/>
                        </a:spcBef>
                        <a:spcAft>
                          <a:spcPts val="0"/>
                        </a:spcAft>
                      </a:pPr>
                      <a:r>
                        <a:rPr lang="en-US" sz="2000" b="1" i="0">
                          <a:effectLst/>
                        </a:rPr>
                        <a:t>3</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r>
              <a:tr h="360465">
                <a:tc>
                  <a:txBody>
                    <a:bodyPr/>
                    <a:lstStyle/>
                    <a:p>
                      <a:pPr marL="0" marR="0" algn="ctr">
                        <a:lnSpc>
                          <a:spcPct val="107000"/>
                        </a:lnSpc>
                        <a:spcBef>
                          <a:spcPts val="0"/>
                        </a:spcBef>
                        <a:spcAft>
                          <a:spcPts val="0"/>
                        </a:spcAft>
                      </a:pPr>
                      <a:r>
                        <a:rPr lang="en-US" sz="2000" b="1" i="0">
                          <a:effectLst/>
                        </a:rPr>
                        <a:t>F4</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c>
                  <a:txBody>
                    <a:bodyPr/>
                    <a:lstStyle/>
                    <a:p>
                      <a:pPr marL="0" marR="0" algn="ctr">
                        <a:lnSpc>
                          <a:spcPct val="107000"/>
                        </a:lnSpc>
                        <a:spcBef>
                          <a:spcPts val="0"/>
                        </a:spcBef>
                        <a:spcAft>
                          <a:spcPts val="0"/>
                        </a:spcAft>
                      </a:pPr>
                      <a:r>
                        <a:rPr lang="en-US" sz="2000" b="1" i="0">
                          <a:effectLst/>
                        </a:rPr>
                        <a:t>3.3</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r>
              <a:tr h="360465">
                <a:tc>
                  <a:txBody>
                    <a:bodyPr/>
                    <a:lstStyle/>
                    <a:p>
                      <a:pPr marL="0" marR="0" algn="ctr">
                        <a:lnSpc>
                          <a:spcPct val="107000"/>
                        </a:lnSpc>
                        <a:spcBef>
                          <a:spcPts val="0"/>
                        </a:spcBef>
                        <a:spcAft>
                          <a:spcPts val="0"/>
                        </a:spcAft>
                      </a:pPr>
                      <a:r>
                        <a:rPr lang="en-US" sz="2000" b="1" i="0">
                          <a:effectLst/>
                        </a:rPr>
                        <a:t>F5</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c>
                  <a:txBody>
                    <a:bodyPr/>
                    <a:lstStyle/>
                    <a:p>
                      <a:pPr marL="0" marR="0" algn="ctr">
                        <a:lnSpc>
                          <a:spcPct val="107000"/>
                        </a:lnSpc>
                        <a:spcBef>
                          <a:spcPts val="0"/>
                        </a:spcBef>
                        <a:spcAft>
                          <a:spcPts val="0"/>
                        </a:spcAft>
                      </a:pPr>
                      <a:r>
                        <a:rPr lang="en-US" sz="2000" b="1" i="0">
                          <a:effectLst/>
                        </a:rPr>
                        <a:t>3.3</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r>
              <a:tr h="360465">
                <a:tc>
                  <a:txBody>
                    <a:bodyPr/>
                    <a:lstStyle/>
                    <a:p>
                      <a:pPr marL="0" marR="0" algn="ctr">
                        <a:lnSpc>
                          <a:spcPct val="107000"/>
                        </a:lnSpc>
                        <a:spcBef>
                          <a:spcPts val="0"/>
                        </a:spcBef>
                        <a:spcAft>
                          <a:spcPts val="0"/>
                        </a:spcAft>
                      </a:pPr>
                      <a:r>
                        <a:rPr lang="en-US" sz="2000" b="1" i="0">
                          <a:effectLst/>
                        </a:rPr>
                        <a:t>F6</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c>
                  <a:txBody>
                    <a:bodyPr/>
                    <a:lstStyle/>
                    <a:p>
                      <a:pPr marL="0" marR="0" algn="ctr">
                        <a:lnSpc>
                          <a:spcPct val="107000"/>
                        </a:lnSpc>
                        <a:spcBef>
                          <a:spcPts val="0"/>
                        </a:spcBef>
                        <a:spcAft>
                          <a:spcPts val="0"/>
                        </a:spcAft>
                      </a:pPr>
                      <a:r>
                        <a:rPr lang="en-US" sz="2000" b="1" i="0">
                          <a:effectLst/>
                        </a:rPr>
                        <a:t>3.3</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r>
              <a:tr h="360465">
                <a:tc>
                  <a:txBody>
                    <a:bodyPr/>
                    <a:lstStyle/>
                    <a:p>
                      <a:pPr marL="0" marR="0" algn="ctr">
                        <a:lnSpc>
                          <a:spcPct val="107000"/>
                        </a:lnSpc>
                        <a:spcBef>
                          <a:spcPts val="0"/>
                        </a:spcBef>
                        <a:spcAft>
                          <a:spcPts val="0"/>
                        </a:spcAft>
                      </a:pPr>
                      <a:r>
                        <a:rPr lang="en-US" sz="2000" b="1" i="0">
                          <a:effectLst/>
                        </a:rPr>
                        <a:t>F7</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c>
                  <a:txBody>
                    <a:bodyPr/>
                    <a:lstStyle/>
                    <a:p>
                      <a:pPr marL="0" marR="0" algn="ctr">
                        <a:lnSpc>
                          <a:spcPct val="107000"/>
                        </a:lnSpc>
                        <a:spcBef>
                          <a:spcPts val="0"/>
                        </a:spcBef>
                        <a:spcAft>
                          <a:spcPts val="0"/>
                        </a:spcAft>
                      </a:pPr>
                      <a:r>
                        <a:rPr lang="en-US" sz="2000" b="1" i="0">
                          <a:effectLst/>
                        </a:rPr>
                        <a:t>3.3</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r>
              <a:tr h="360465">
                <a:tc>
                  <a:txBody>
                    <a:bodyPr/>
                    <a:lstStyle/>
                    <a:p>
                      <a:pPr marL="0" marR="0" algn="ctr">
                        <a:lnSpc>
                          <a:spcPct val="107000"/>
                        </a:lnSpc>
                        <a:spcBef>
                          <a:spcPts val="0"/>
                        </a:spcBef>
                        <a:spcAft>
                          <a:spcPts val="0"/>
                        </a:spcAft>
                      </a:pPr>
                      <a:r>
                        <a:rPr lang="en-US" sz="2000" b="1" i="0">
                          <a:effectLst/>
                        </a:rPr>
                        <a:t>F8</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c>
                  <a:txBody>
                    <a:bodyPr/>
                    <a:lstStyle/>
                    <a:p>
                      <a:pPr marL="0" marR="0" algn="ctr">
                        <a:lnSpc>
                          <a:spcPct val="107000"/>
                        </a:lnSpc>
                        <a:spcBef>
                          <a:spcPts val="0"/>
                        </a:spcBef>
                        <a:spcAft>
                          <a:spcPts val="0"/>
                        </a:spcAft>
                      </a:pPr>
                      <a:r>
                        <a:rPr lang="en-US" sz="2000" b="1" i="0">
                          <a:effectLst/>
                        </a:rPr>
                        <a:t>3.3</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r>
              <a:tr h="360465">
                <a:tc>
                  <a:txBody>
                    <a:bodyPr/>
                    <a:lstStyle/>
                    <a:p>
                      <a:pPr marL="0" marR="0" algn="ctr">
                        <a:lnSpc>
                          <a:spcPct val="107000"/>
                        </a:lnSpc>
                        <a:spcBef>
                          <a:spcPts val="0"/>
                        </a:spcBef>
                        <a:spcAft>
                          <a:spcPts val="0"/>
                        </a:spcAft>
                      </a:pPr>
                      <a:r>
                        <a:rPr lang="en-US" sz="2000" b="1" i="0">
                          <a:effectLst/>
                        </a:rPr>
                        <a:t>F9</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c>
                  <a:txBody>
                    <a:bodyPr/>
                    <a:lstStyle/>
                    <a:p>
                      <a:pPr marL="0" marR="0" algn="ctr">
                        <a:lnSpc>
                          <a:spcPct val="107000"/>
                        </a:lnSpc>
                        <a:spcBef>
                          <a:spcPts val="0"/>
                        </a:spcBef>
                        <a:spcAft>
                          <a:spcPts val="0"/>
                        </a:spcAft>
                      </a:pPr>
                      <a:r>
                        <a:rPr lang="en-US" sz="2000" b="1" i="0">
                          <a:effectLst/>
                        </a:rPr>
                        <a:t>3.3</a:t>
                      </a:r>
                      <a:endParaRPr lang="en-US" sz="2400" b="1" i="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r>
              <a:tr h="334567">
                <a:tc>
                  <a:txBody>
                    <a:bodyPr/>
                    <a:lstStyle/>
                    <a:p>
                      <a:pPr marL="0" marR="0" algn="ctr">
                        <a:lnSpc>
                          <a:spcPct val="107000"/>
                        </a:lnSpc>
                        <a:spcBef>
                          <a:spcPts val="0"/>
                        </a:spcBef>
                        <a:spcAft>
                          <a:spcPts val="0"/>
                        </a:spcAft>
                      </a:pPr>
                      <a:r>
                        <a:rPr lang="en-US" sz="2000" b="1" i="0" dirty="0">
                          <a:effectLst/>
                        </a:rPr>
                        <a:t>Stair Floor</a:t>
                      </a:r>
                      <a:endParaRPr lang="en-US" sz="2400" b="1" i="0" dirty="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c>
                  <a:txBody>
                    <a:bodyPr/>
                    <a:lstStyle/>
                    <a:p>
                      <a:pPr marL="0" marR="0" algn="ctr">
                        <a:lnSpc>
                          <a:spcPct val="107000"/>
                        </a:lnSpc>
                        <a:spcBef>
                          <a:spcPts val="0"/>
                        </a:spcBef>
                        <a:spcAft>
                          <a:spcPts val="0"/>
                        </a:spcAft>
                      </a:pPr>
                      <a:r>
                        <a:rPr lang="en-US" sz="2000" b="1" i="0" dirty="0">
                          <a:effectLst/>
                        </a:rPr>
                        <a:t>2.65</a:t>
                      </a:r>
                      <a:endParaRPr lang="en-US" sz="2400" b="1" i="0" dirty="0">
                        <a:effectLst/>
                        <a:latin typeface="Calibri" panose="020F0502020204030204" pitchFamily="34" charset="0"/>
                        <a:ea typeface="Calibri" panose="020F0502020204030204" pitchFamily="34" charset="0"/>
                        <a:cs typeface="Arial" panose="020B0604020202020204" pitchFamily="34" charset="0"/>
                      </a:endParaRPr>
                    </a:p>
                  </a:txBody>
                  <a:tcPr marL="44087" marR="44087" marT="0" marB="0"/>
                </a:tc>
              </a:tr>
            </a:tbl>
          </a:graphicData>
        </a:graphic>
      </p:graphicFrame>
      <p:pic>
        <p:nvPicPr>
          <p:cNvPr id="13" name="صورة 12"/>
          <p:cNvPicPr/>
          <p:nvPr/>
        </p:nvPicPr>
        <p:blipFill>
          <a:blip r:embed="rId2"/>
          <a:stretch>
            <a:fillRect/>
          </a:stretch>
        </p:blipFill>
        <p:spPr>
          <a:xfrm>
            <a:off x="5791810" y="5183735"/>
            <a:ext cx="5180990" cy="3045865"/>
          </a:xfrm>
          <a:prstGeom prst="rect">
            <a:avLst/>
          </a:prstGeom>
        </p:spPr>
      </p:pic>
      <p:pic>
        <p:nvPicPr>
          <p:cNvPr id="14" name="صورة 13"/>
          <p:cNvPicPr/>
          <p:nvPr/>
        </p:nvPicPr>
        <p:blipFill>
          <a:blip r:embed="rId3"/>
          <a:stretch>
            <a:fillRect/>
          </a:stretch>
        </p:blipFill>
        <p:spPr>
          <a:xfrm>
            <a:off x="5791810" y="2511517"/>
            <a:ext cx="5180990" cy="2672218"/>
          </a:xfrm>
          <a:prstGeom prst="rect">
            <a:avLst/>
          </a:prstGeom>
        </p:spPr>
      </p:pic>
      <p:sp>
        <p:nvSpPr>
          <p:cNvPr id="8" name="Title 3"/>
          <p:cNvSpPr txBox="1">
            <a:spLocks/>
          </p:cNvSpPr>
          <p:nvPr/>
        </p:nvSpPr>
        <p:spPr>
          <a:xfrm>
            <a:off x="-774505" y="1147961"/>
            <a:ext cx="11147465" cy="763525"/>
          </a:xfrm>
          <a:prstGeom prst="rect">
            <a:avLst/>
          </a:prstGeom>
        </p:spPr>
        <p:txBody>
          <a:bodyPr vert="horz" lIns="91440" tIns="45720" rIns="91440" bIns="45720" rtlCol="0" anchor="ctr">
            <a:noAutofit/>
          </a:bodyPr>
          <a:lstStyle>
            <a:lvl1pPr algn="l" defTabSz="440849" rtl="0" eaLnBrk="1" latinLnBrk="0" hangingPunct="1">
              <a:spcBef>
                <a:spcPct val="0"/>
              </a:spcBef>
              <a:buNone/>
              <a:defRPr sz="1736" kern="1200">
                <a:solidFill>
                  <a:schemeClr val="bg1"/>
                </a:solidFill>
                <a:latin typeface="+mj-lt"/>
                <a:ea typeface="+mj-ea"/>
                <a:cs typeface="+mj-cs"/>
              </a:defRPr>
            </a:lvl1pPr>
          </a:lstStyle>
          <a:p>
            <a:pPr algn="ctr"/>
            <a:r>
              <a:rPr lang="en-US" sz="3600" b="1" dirty="0" smtClean="0">
                <a:solidFill>
                  <a:schemeClr val="accent3">
                    <a:lumMod val="20000"/>
                    <a:lumOff val="80000"/>
                  </a:schemeClr>
                </a:solidFill>
                <a:latin typeface="Times New Roman" panose="02020603050405020304" pitchFamily="18" charset="0"/>
                <a:cs typeface="Times New Roman" panose="02020603050405020304" pitchFamily="18" charset="0"/>
              </a:rPr>
              <a:t>Quantities Surveying Using</a:t>
            </a:r>
          </a:p>
          <a:p>
            <a:pPr algn="ctr"/>
            <a:r>
              <a:rPr lang="en-US" sz="3600" b="1" dirty="0" smtClean="0">
                <a:solidFill>
                  <a:schemeClr val="accent3">
                    <a:lumMod val="20000"/>
                    <a:lumOff val="80000"/>
                  </a:schemeClr>
                </a:solidFill>
                <a:latin typeface="Times New Roman" panose="02020603050405020304" pitchFamily="18" charset="0"/>
                <a:cs typeface="Times New Roman" panose="02020603050405020304" pitchFamily="18" charset="0"/>
              </a:rPr>
              <a:t> “Revit Software”</a:t>
            </a:r>
            <a:endParaRPr lang="en-US" sz="3600" dirty="0">
              <a:solidFill>
                <a:schemeClr val="accent3">
                  <a:lumMod val="20000"/>
                  <a:lumOff val="8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07837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907995"/>
            <a:ext cx="10842055" cy="1527050"/>
          </a:xfrm>
        </p:spPr>
        <p:txBody>
          <a:bodyPr>
            <a:normAutofit/>
          </a:bodyPr>
          <a:lstStyle/>
          <a:p>
            <a:r>
              <a:rPr lang="en-US" sz="3200" b="1" dirty="0">
                <a:solidFill>
                  <a:schemeClr val="accent3">
                    <a:lumMod val="20000"/>
                    <a:lumOff val="80000"/>
                  </a:schemeClr>
                </a:solidFill>
                <a:effectLst/>
                <a:latin typeface="Times New Roman" panose="02020603050405020304" pitchFamily="18" charset="0"/>
                <a:cs typeface="Times New Roman" panose="02020603050405020304" pitchFamily="18" charset="0"/>
              </a:rPr>
              <a:t>Link CAD Importing for Drawing</a:t>
            </a:r>
            <a:endParaRPr lang="en-US" sz="3200" dirty="0">
              <a:solidFill>
                <a:schemeClr val="accent3">
                  <a:lumMod val="20000"/>
                  <a:lumOff val="80000"/>
                </a:schemeClr>
              </a:solidFill>
              <a:latin typeface="Times New Roman" panose="02020603050405020304" pitchFamily="18" charset="0"/>
              <a:cs typeface="Times New Roman" panose="02020603050405020304" pitchFamily="18" charset="0"/>
            </a:endParaRPr>
          </a:p>
        </p:txBody>
      </p:sp>
      <p:pic>
        <p:nvPicPr>
          <p:cNvPr id="5" name="صورة 4"/>
          <p:cNvPicPr/>
          <p:nvPr/>
        </p:nvPicPr>
        <p:blipFill>
          <a:blip r:embed="rId2"/>
          <a:stretch>
            <a:fillRect/>
          </a:stretch>
        </p:blipFill>
        <p:spPr>
          <a:xfrm>
            <a:off x="0" y="2435045"/>
            <a:ext cx="10972800" cy="5794556"/>
          </a:xfrm>
          <a:prstGeom prst="rect">
            <a:avLst/>
          </a:prstGeom>
        </p:spPr>
      </p:pic>
    </p:spTree>
    <p:extLst>
      <p:ext uri="{BB962C8B-B14F-4D97-AF65-F5344CB8AC3E}">
        <p14:creationId xmlns:p14="http://schemas.microsoft.com/office/powerpoint/2010/main" val="35484375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124500" y="2937036"/>
            <a:ext cx="5301046" cy="490838"/>
          </a:xfrm>
        </p:spPr>
        <p:txBody>
          <a:bodyPr>
            <a:noAutofit/>
          </a:bodyPr>
          <a:lstStyle/>
          <a:p>
            <a:r>
              <a:rPr lang="en-US" sz="2057" b="1" dirty="0">
                <a:latin typeface="Times New Roman" panose="02020603050405020304" pitchFamily="18" charset="0"/>
                <a:cs typeface="Times New Roman" panose="02020603050405020304" pitchFamily="18" charset="0"/>
              </a:rPr>
              <a:t>Sections Definition for the</a:t>
            </a:r>
            <a:br>
              <a:rPr lang="en-US" sz="2057" b="1" dirty="0">
                <a:latin typeface="Times New Roman" panose="02020603050405020304" pitchFamily="18" charset="0"/>
                <a:cs typeface="Times New Roman" panose="02020603050405020304" pitchFamily="18" charset="0"/>
              </a:rPr>
            </a:br>
            <a:r>
              <a:rPr lang="en-US" sz="2057" b="1" dirty="0">
                <a:latin typeface="Times New Roman" panose="02020603050405020304" pitchFamily="18" charset="0"/>
                <a:cs typeface="Times New Roman" panose="02020603050405020304" pitchFamily="18" charset="0"/>
              </a:rPr>
              <a:t> Structural Elements</a:t>
            </a:r>
            <a:endParaRPr lang="en-US" sz="2057" dirty="0">
              <a:latin typeface="Times New Roman" panose="02020603050405020304" pitchFamily="18" charset="0"/>
              <a:cs typeface="Times New Roman" panose="02020603050405020304" pitchFamily="18" charset="0"/>
            </a:endParaRPr>
          </a:p>
        </p:txBody>
      </p:sp>
      <p:sp>
        <p:nvSpPr>
          <p:cNvPr id="3" name="عنصر نائب للنص 2"/>
          <p:cNvSpPr>
            <a:spLocks noGrp="1"/>
          </p:cNvSpPr>
          <p:nvPr>
            <p:ph type="body" idx="1"/>
          </p:nvPr>
        </p:nvSpPr>
        <p:spPr>
          <a:xfrm>
            <a:off x="-22163" y="1882329"/>
            <a:ext cx="2924329" cy="979468"/>
          </a:xfrm>
        </p:spPr>
        <p:txBody>
          <a:bodyPr>
            <a:noAutofit/>
          </a:bodyPr>
          <a:lstStyle/>
          <a:p>
            <a:r>
              <a:rPr lang="en-US" sz="1300" dirty="0">
                <a:latin typeface="Times New Roman" panose="02020603050405020304" pitchFamily="18" charset="0"/>
                <a:cs typeface="Times New Roman" panose="02020603050405020304" pitchFamily="18" charset="0"/>
              </a:rPr>
              <a:t>Column Section Definition Example</a:t>
            </a:r>
          </a:p>
        </p:txBody>
      </p:sp>
      <p:sp>
        <p:nvSpPr>
          <p:cNvPr id="5" name="عنصر نائب للنص 4"/>
          <p:cNvSpPr>
            <a:spLocks noGrp="1"/>
          </p:cNvSpPr>
          <p:nvPr>
            <p:ph type="body" sz="quarter" idx="3"/>
          </p:nvPr>
        </p:nvSpPr>
        <p:spPr>
          <a:xfrm>
            <a:off x="2952202" y="2490894"/>
            <a:ext cx="2839607" cy="350087"/>
          </a:xfrm>
        </p:spPr>
        <p:txBody>
          <a:bodyPr vert="horz" lIns="58783" tIns="29392" rIns="58783" bIns="29392" rtlCol="0" anchor="b">
            <a:noAutofit/>
          </a:bodyPr>
          <a:lstStyle/>
          <a:p>
            <a:r>
              <a:rPr lang="en-US" sz="1300" dirty="0">
                <a:latin typeface="Times New Roman" panose="02020603050405020304" pitchFamily="18" charset="0"/>
                <a:cs typeface="Times New Roman" panose="02020603050405020304" pitchFamily="18" charset="0"/>
              </a:rPr>
              <a:t>Beam Section Definition Example</a:t>
            </a:r>
          </a:p>
        </p:txBody>
      </p:sp>
      <p:pic>
        <p:nvPicPr>
          <p:cNvPr id="9" name="صورة 8"/>
          <p:cNvPicPr/>
          <p:nvPr/>
        </p:nvPicPr>
        <p:blipFill>
          <a:blip r:embed="rId2"/>
          <a:stretch>
            <a:fillRect/>
          </a:stretch>
        </p:blipFill>
        <p:spPr>
          <a:xfrm>
            <a:off x="-32979" y="2874998"/>
            <a:ext cx="2935145" cy="5341401"/>
          </a:xfrm>
          <a:prstGeom prst="rect">
            <a:avLst/>
          </a:prstGeom>
        </p:spPr>
      </p:pic>
      <p:pic>
        <p:nvPicPr>
          <p:cNvPr id="12" name="صورة 11"/>
          <p:cNvPicPr/>
          <p:nvPr/>
        </p:nvPicPr>
        <p:blipFill>
          <a:blip r:embed="rId3" cstate="print">
            <a:extLst>
              <a:ext uri="{28A0092B-C50C-407E-A947-70E740481C1C}">
                <a14:useLocalDpi xmlns:a14="http://schemas.microsoft.com/office/drawing/2010/main" val="0"/>
              </a:ext>
            </a:extLst>
          </a:blip>
          <a:stretch>
            <a:fillRect/>
          </a:stretch>
        </p:blipFill>
        <p:spPr>
          <a:xfrm>
            <a:off x="2798478" y="2919448"/>
            <a:ext cx="2776920" cy="5310152"/>
          </a:xfrm>
          <a:prstGeom prst="rect">
            <a:avLst/>
          </a:prstGeom>
        </p:spPr>
      </p:pic>
      <p:pic>
        <p:nvPicPr>
          <p:cNvPr id="13" name="صورة 12"/>
          <p:cNvPicPr/>
          <p:nvPr/>
        </p:nvPicPr>
        <p:blipFill>
          <a:blip r:embed="rId4"/>
          <a:stretch>
            <a:fillRect/>
          </a:stretch>
        </p:blipFill>
        <p:spPr>
          <a:xfrm>
            <a:off x="5561858" y="2937035"/>
            <a:ext cx="2673232" cy="5292563"/>
          </a:xfrm>
          <a:prstGeom prst="rect">
            <a:avLst/>
          </a:prstGeom>
        </p:spPr>
      </p:pic>
      <p:sp>
        <p:nvSpPr>
          <p:cNvPr id="14" name="عنصر نائب للنص 4"/>
          <p:cNvSpPr txBox="1">
            <a:spLocks/>
          </p:cNvSpPr>
          <p:nvPr/>
        </p:nvSpPr>
        <p:spPr>
          <a:xfrm>
            <a:off x="5433201" y="2460099"/>
            <a:ext cx="3093873" cy="383695"/>
          </a:xfrm>
          <a:prstGeom prst="rect">
            <a:avLst/>
          </a:prstGeom>
        </p:spPr>
        <p:txBody>
          <a:bodyPr vert="horz" lIns="58783" tIns="29392" rIns="58783" bIns="29392" rtlCol="0" anchor="b">
            <a:noAutofit/>
          </a:bodyPr>
          <a:lstStyle>
            <a:lvl1pPr indent="0" defTabSz="440849">
              <a:spcBef>
                <a:spcPct val="20000"/>
              </a:spcBef>
              <a:buFont typeface="Arial" pitchFamily="34" charset="0"/>
              <a:buNone/>
              <a:defRPr sz="2000" b="1">
                <a:solidFill>
                  <a:schemeClr val="accent3">
                    <a:lumMod val="50000"/>
                  </a:schemeClr>
                </a:solidFill>
                <a:latin typeface="Times New Roman" panose="02020603050405020304" pitchFamily="18" charset="0"/>
                <a:cs typeface="Times New Roman" panose="02020603050405020304" pitchFamily="18" charset="0"/>
              </a:defRPr>
            </a:lvl1pPr>
            <a:lvl2pPr marL="220425" indent="0" defTabSz="440849">
              <a:spcBef>
                <a:spcPct val="20000"/>
              </a:spcBef>
              <a:buFont typeface="Arial" pitchFamily="34" charset="0"/>
              <a:buNone/>
              <a:defRPr sz="965" b="1"/>
            </a:lvl2pPr>
            <a:lvl3pPr marL="440849" indent="0" defTabSz="440849">
              <a:spcBef>
                <a:spcPct val="20000"/>
              </a:spcBef>
              <a:buFont typeface="Arial" pitchFamily="34" charset="0"/>
              <a:buNone/>
              <a:defRPr sz="868" b="1"/>
            </a:lvl3pPr>
            <a:lvl4pPr marL="661274" indent="0" defTabSz="440849">
              <a:spcBef>
                <a:spcPct val="20000"/>
              </a:spcBef>
              <a:buFont typeface="Arial" pitchFamily="34" charset="0"/>
              <a:buNone/>
              <a:defRPr sz="772" b="1"/>
            </a:lvl4pPr>
            <a:lvl5pPr marL="881699" indent="0" defTabSz="440849">
              <a:spcBef>
                <a:spcPct val="20000"/>
              </a:spcBef>
              <a:buFont typeface="Arial" pitchFamily="34" charset="0"/>
              <a:buNone/>
              <a:defRPr sz="772" b="1"/>
            </a:lvl5pPr>
            <a:lvl6pPr marL="1102124" indent="0" defTabSz="440849">
              <a:spcBef>
                <a:spcPct val="20000"/>
              </a:spcBef>
              <a:buFont typeface="Arial" pitchFamily="34" charset="0"/>
              <a:buNone/>
              <a:defRPr sz="772" b="1"/>
            </a:lvl6pPr>
            <a:lvl7pPr marL="1322549" indent="0" defTabSz="440849">
              <a:spcBef>
                <a:spcPct val="20000"/>
              </a:spcBef>
              <a:buFont typeface="Arial" pitchFamily="34" charset="0"/>
              <a:buNone/>
              <a:defRPr sz="772" b="1"/>
            </a:lvl7pPr>
            <a:lvl8pPr marL="1542973" indent="0" defTabSz="440849">
              <a:spcBef>
                <a:spcPct val="20000"/>
              </a:spcBef>
              <a:buFont typeface="Arial" pitchFamily="34" charset="0"/>
              <a:buNone/>
              <a:defRPr sz="772" b="1"/>
            </a:lvl8pPr>
            <a:lvl9pPr marL="1763398" indent="0" defTabSz="440849">
              <a:spcBef>
                <a:spcPct val="20000"/>
              </a:spcBef>
              <a:buFont typeface="Arial" pitchFamily="34" charset="0"/>
              <a:buNone/>
              <a:defRPr sz="772" b="1"/>
            </a:lvl9pPr>
          </a:lstStyle>
          <a:p>
            <a:r>
              <a:rPr lang="en-US" sz="1300" dirty="0"/>
              <a:t>Shear Wall Section Definition Example</a:t>
            </a:r>
          </a:p>
        </p:txBody>
      </p:sp>
      <p:pic>
        <p:nvPicPr>
          <p:cNvPr id="15" name="صورة 14"/>
          <p:cNvPicPr/>
          <p:nvPr/>
        </p:nvPicPr>
        <p:blipFill>
          <a:blip r:embed="rId5" cstate="print">
            <a:extLst>
              <a:ext uri="{28A0092B-C50C-407E-A947-70E740481C1C}">
                <a14:useLocalDpi xmlns:a14="http://schemas.microsoft.com/office/drawing/2010/main" val="0"/>
              </a:ext>
            </a:extLst>
          </a:blip>
          <a:stretch>
            <a:fillRect/>
          </a:stretch>
        </p:blipFill>
        <p:spPr>
          <a:xfrm>
            <a:off x="8235090" y="2937033"/>
            <a:ext cx="2737710" cy="5292567"/>
          </a:xfrm>
          <a:prstGeom prst="rect">
            <a:avLst/>
          </a:prstGeom>
        </p:spPr>
      </p:pic>
      <p:sp>
        <p:nvSpPr>
          <p:cNvPr id="16" name="عنصر نائب للنص 4"/>
          <p:cNvSpPr txBox="1">
            <a:spLocks/>
          </p:cNvSpPr>
          <p:nvPr/>
        </p:nvSpPr>
        <p:spPr>
          <a:xfrm>
            <a:off x="8425546" y="2544286"/>
            <a:ext cx="2598284" cy="308457"/>
          </a:xfrm>
          <a:prstGeom prst="rect">
            <a:avLst/>
          </a:prstGeom>
        </p:spPr>
        <p:txBody>
          <a:bodyPr vert="horz" lIns="58783" tIns="29392" rIns="58783" bIns="29392" rtlCol="0" anchor="b">
            <a:noAutofit/>
          </a:bodyPr>
          <a:lstStyle>
            <a:lvl1pPr marL="0" indent="0" algn="ctr" defTabSz="914400" rtl="0" eaLnBrk="1" latinLnBrk="0" hangingPunct="1">
              <a:spcBef>
                <a:spcPct val="20000"/>
              </a:spcBef>
              <a:buFont typeface="Arial" pitchFamily="34" charset="0"/>
              <a:buNone/>
              <a:defRPr sz="2400" b="1" kern="1200">
                <a:solidFill>
                  <a:srgbClr val="002060"/>
                </a:solidFill>
                <a:latin typeface="Dubai" panose="020B0503030403030204" pitchFamily="34" charset="-78"/>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Dubai" panose="020B0503030403030204" pitchFamily="34" charset="-78"/>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Dubai" panose="020B0503030403030204" pitchFamily="34" charset="-78"/>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Dubai" panose="020B0503030403030204" pitchFamily="34" charset="-78"/>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Dubai" panose="020B0503030403030204" pitchFamily="34" charset="-78"/>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r>
              <a:rPr lang="en-US" sz="1300" dirty="0">
                <a:solidFill>
                  <a:schemeClr val="accent3">
                    <a:lumMod val="50000"/>
                  </a:schemeClr>
                </a:solidFill>
                <a:latin typeface="Times New Roman" panose="02020603050405020304" pitchFamily="18" charset="0"/>
                <a:cs typeface="Times New Roman" panose="02020603050405020304" pitchFamily="18" charset="0"/>
              </a:rPr>
              <a:t>Floor Section Definition Example</a:t>
            </a:r>
          </a:p>
        </p:txBody>
      </p:sp>
      <p:sp>
        <p:nvSpPr>
          <p:cNvPr id="11" name="عنوان 1"/>
          <p:cNvSpPr txBox="1">
            <a:spLocks/>
          </p:cNvSpPr>
          <p:nvPr/>
        </p:nvSpPr>
        <p:spPr>
          <a:xfrm>
            <a:off x="0" y="1083858"/>
            <a:ext cx="9328432" cy="1248056"/>
          </a:xfrm>
          <a:prstGeom prst="rect">
            <a:avLst/>
          </a:prstGeom>
        </p:spPr>
        <p:txBody>
          <a:bodyPr vert="horz" lIns="91440" tIns="45720" rIns="91440" bIns="45720" rtlCol="0" anchor="ctr">
            <a:noAutofit/>
          </a:bodyPr>
          <a:lstStyle>
            <a:lvl1pPr algn="l" defTabSz="440849" rtl="0" eaLnBrk="1" latinLnBrk="0" hangingPunct="1">
              <a:spcBef>
                <a:spcPct val="0"/>
              </a:spcBef>
              <a:buNone/>
              <a:defRPr sz="1736" kern="1200">
                <a:solidFill>
                  <a:schemeClr val="bg1"/>
                </a:solidFill>
                <a:latin typeface="+mj-lt"/>
                <a:ea typeface="+mj-ea"/>
                <a:cs typeface="+mj-cs"/>
              </a:defRPr>
            </a:lvl1pPr>
          </a:lstStyle>
          <a:p>
            <a:r>
              <a:rPr lang="en-US" sz="3200" b="1" dirty="0" smtClean="0">
                <a:latin typeface="Times New Roman" panose="02020603050405020304" pitchFamily="18" charset="0"/>
                <a:cs typeface="Times New Roman" panose="02020603050405020304" pitchFamily="18" charset="0"/>
              </a:rPr>
              <a:t>Sections Definition for the Structural Elements</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76982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486401" y="2838623"/>
            <a:ext cx="3043193" cy="490838"/>
          </a:xfrm>
        </p:spPr>
        <p:txBody>
          <a:bodyPr>
            <a:normAutofit fontScale="90000"/>
          </a:bodyPr>
          <a:lstStyle/>
          <a:p>
            <a:pPr algn="l"/>
            <a:r>
              <a:rPr lang="en-US" b="1" dirty="0">
                <a:effectLst/>
                <a:latin typeface="Times New Roman" panose="02020603050405020304" pitchFamily="18" charset="0"/>
                <a:cs typeface="Times New Roman" panose="02020603050405020304" pitchFamily="18" charset="0"/>
              </a:rPr>
              <a:t>Sections Definition </a:t>
            </a:r>
            <a:r>
              <a:rPr lang="en-US" b="1" dirty="0" smtClean="0">
                <a:effectLst/>
                <a:latin typeface="Times New Roman" panose="02020603050405020304" pitchFamily="18" charset="0"/>
                <a:cs typeface="Times New Roman" panose="02020603050405020304" pitchFamily="18" charset="0"/>
              </a:rPr>
              <a:t>for</a:t>
            </a:r>
            <a:br>
              <a:rPr lang="en-US" b="1" dirty="0" smtClean="0">
                <a:effectLst/>
                <a:latin typeface="Times New Roman" panose="02020603050405020304" pitchFamily="18" charset="0"/>
                <a:cs typeface="Times New Roman" panose="02020603050405020304" pitchFamily="18" charset="0"/>
              </a:rPr>
            </a:br>
            <a:r>
              <a:rPr lang="en-US" b="1" dirty="0" smtClean="0">
                <a:effectLst/>
                <a:latin typeface="Times New Roman" panose="02020603050405020304" pitchFamily="18" charset="0"/>
                <a:cs typeface="Times New Roman" panose="02020603050405020304" pitchFamily="18" charset="0"/>
              </a:rPr>
              <a:t>non-Structural </a:t>
            </a:r>
            <a:r>
              <a:rPr lang="en-US" b="1" dirty="0">
                <a:effectLst/>
                <a:latin typeface="Times New Roman" panose="02020603050405020304" pitchFamily="18" charset="0"/>
                <a:cs typeface="Times New Roman" panose="02020603050405020304" pitchFamily="18" charset="0"/>
              </a:rPr>
              <a:t>Elements</a:t>
            </a:r>
            <a:endParaRPr lang="en-US" dirty="0">
              <a:latin typeface="Times New Roman" panose="02020603050405020304" pitchFamily="18" charset="0"/>
              <a:cs typeface="Times New Roman" panose="02020603050405020304" pitchFamily="18" charset="0"/>
            </a:endParaRPr>
          </a:p>
        </p:txBody>
      </p:sp>
      <p:sp>
        <p:nvSpPr>
          <p:cNvPr id="9" name="عنصر نائب للنص 2"/>
          <p:cNvSpPr>
            <a:spLocks noGrp="1"/>
          </p:cNvSpPr>
          <p:nvPr>
            <p:ph type="body" idx="1"/>
          </p:nvPr>
        </p:nvSpPr>
        <p:spPr>
          <a:xfrm>
            <a:off x="2938483" y="3615740"/>
            <a:ext cx="2682507" cy="245958"/>
          </a:xfrm>
        </p:spPr>
        <p:txBody>
          <a:bodyPr>
            <a:normAutofit/>
          </a:bodyPr>
          <a:lstStyle/>
          <a:p>
            <a:r>
              <a:rPr lang="en-US" sz="772" dirty="0">
                <a:solidFill>
                  <a:schemeClr val="bg1"/>
                </a:solidFill>
                <a:latin typeface="Times New Roman" panose="02020603050405020304" pitchFamily="18" charset="0"/>
                <a:cs typeface="Times New Roman" panose="02020603050405020304" pitchFamily="18" charset="0"/>
              </a:rPr>
              <a:t>Partition Wall Definition Example</a:t>
            </a:r>
          </a:p>
        </p:txBody>
      </p:sp>
      <p:sp>
        <p:nvSpPr>
          <p:cNvPr id="10" name="عنصر نائب للنص 2"/>
          <p:cNvSpPr>
            <a:spLocks noGrp="1"/>
          </p:cNvSpPr>
          <p:nvPr>
            <p:ph type="body" sz="quarter" idx="3"/>
          </p:nvPr>
        </p:nvSpPr>
        <p:spPr>
          <a:xfrm>
            <a:off x="5641876" y="3615740"/>
            <a:ext cx="2535908" cy="245958"/>
          </a:xfrm>
        </p:spPr>
        <p:txBody>
          <a:bodyPr>
            <a:normAutofit/>
          </a:bodyPr>
          <a:lstStyle/>
          <a:p>
            <a:r>
              <a:rPr lang="en-US" sz="772" dirty="0">
                <a:solidFill>
                  <a:schemeClr val="bg1"/>
                </a:solidFill>
                <a:latin typeface="Times New Roman" panose="02020603050405020304" pitchFamily="18" charset="0"/>
                <a:cs typeface="Times New Roman" panose="02020603050405020304" pitchFamily="18" charset="0"/>
              </a:rPr>
              <a:t>Stone Wall Definition Example</a:t>
            </a:r>
          </a:p>
        </p:txBody>
      </p:sp>
      <p:pic>
        <p:nvPicPr>
          <p:cNvPr id="7" name="صورة 6"/>
          <p:cNvPicPr/>
          <p:nvPr/>
        </p:nvPicPr>
        <p:blipFill>
          <a:blip r:embed="rId2"/>
          <a:stretch>
            <a:fillRect/>
          </a:stretch>
        </p:blipFill>
        <p:spPr>
          <a:xfrm>
            <a:off x="-28973" y="2435044"/>
            <a:ext cx="5515374" cy="5794555"/>
          </a:xfrm>
          <a:prstGeom prst="rect">
            <a:avLst/>
          </a:prstGeom>
        </p:spPr>
      </p:pic>
      <p:pic>
        <p:nvPicPr>
          <p:cNvPr id="8" name="صورة 7"/>
          <p:cNvPicPr/>
          <p:nvPr/>
        </p:nvPicPr>
        <p:blipFill>
          <a:blip r:embed="rId3" cstate="print">
            <a:extLst>
              <a:ext uri="{28A0092B-C50C-407E-A947-70E740481C1C}">
                <a14:useLocalDpi xmlns:a14="http://schemas.microsoft.com/office/drawing/2010/main" val="0"/>
              </a:ext>
            </a:extLst>
          </a:blip>
          <a:stretch>
            <a:fillRect/>
          </a:stretch>
        </p:blipFill>
        <p:spPr>
          <a:xfrm>
            <a:off x="5480520" y="2435043"/>
            <a:ext cx="5492280" cy="5794555"/>
          </a:xfrm>
          <a:prstGeom prst="rect">
            <a:avLst/>
          </a:prstGeom>
        </p:spPr>
      </p:pic>
      <p:sp>
        <p:nvSpPr>
          <p:cNvPr id="11" name="عنوان 1"/>
          <p:cNvSpPr txBox="1">
            <a:spLocks/>
          </p:cNvSpPr>
          <p:nvPr/>
        </p:nvSpPr>
        <p:spPr>
          <a:xfrm>
            <a:off x="0" y="1366110"/>
            <a:ext cx="9009595" cy="665268"/>
          </a:xfrm>
          <a:prstGeom prst="rect">
            <a:avLst/>
          </a:prstGeom>
        </p:spPr>
        <p:txBody>
          <a:bodyPr vert="horz" lIns="91440" tIns="45720" rIns="91440" bIns="45720" rtlCol="0" anchor="ctr">
            <a:noAutofit/>
          </a:bodyPr>
          <a:lstStyle>
            <a:lvl1pPr algn="l" defTabSz="440849" rtl="0" eaLnBrk="1" latinLnBrk="0" hangingPunct="1">
              <a:spcBef>
                <a:spcPct val="0"/>
              </a:spcBef>
              <a:buNone/>
              <a:defRPr sz="1736" kern="1200">
                <a:solidFill>
                  <a:schemeClr val="bg1"/>
                </a:solidFill>
                <a:latin typeface="+mj-lt"/>
                <a:ea typeface="+mj-ea"/>
                <a:cs typeface="+mj-cs"/>
              </a:defRPr>
            </a:lvl1pPr>
          </a:lstStyle>
          <a:p>
            <a:pPr algn="justLow"/>
            <a:r>
              <a:rPr lang="en-US" sz="3100" b="1" dirty="0" smtClean="0">
                <a:latin typeface="Times New Roman" panose="02020603050405020304" pitchFamily="18" charset="0"/>
                <a:cs typeface="Times New Roman" panose="02020603050405020304" pitchFamily="18" charset="0"/>
              </a:rPr>
              <a:t>Sections Definition for non-Structural Elements</a:t>
            </a:r>
            <a:endParaRPr lang="en-US" sz="3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25989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1725" y="1366110"/>
            <a:ext cx="9875520" cy="638616"/>
          </a:xfrm>
        </p:spPr>
        <p:txBody>
          <a:bodyPr>
            <a:normAutofit/>
          </a:bodyPr>
          <a:lstStyle/>
          <a:p>
            <a:r>
              <a:rPr lang="en-US" sz="3200" b="1" dirty="0">
                <a:effectLst/>
                <a:latin typeface="Times New Roman" panose="02020603050405020304" pitchFamily="18" charset="0"/>
                <a:cs typeface="Times New Roman" panose="02020603050405020304" pitchFamily="18" charset="0"/>
              </a:rPr>
              <a:t>Drawing Stages</a:t>
            </a:r>
            <a:endParaRPr lang="en-US" sz="3200" dirty="0">
              <a:latin typeface="Times New Roman" panose="02020603050405020304" pitchFamily="18" charset="0"/>
              <a:cs typeface="Times New Roman" panose="02020603050405020304" pitchFamily="18" charset="0"/>
            </a:endParaRPr>
          </a:p>
        </p:txBody>
      </p:sp>
      <p:sp>
        <p:nvSpPr>
          <p:cNvPr id="3" name="عنصر نائب للنص 2"/>
          <p:cNvSpPr>
            <a:spLocks noGrp="1"/>
          </p:cNvSpPr>
          <p:nvPr>
            <p:ph type="body" idx="1"/>
          </p:nvPr>
        </p:nvSpPr>
        <p:spPr>
          <a:xfrm>
            <a:off x="2984535" y="3637917"/>
            <a:ext cx="2597264" cy="308457"/>
          </a:xfrm>
        </p:spPr>
        <p:txBody>
          <a:bodyPr>
            <a:normAutofit/>
          </a:bodyPr>
          <a:lstStyle/>
          <a:p>
            <a:r>
              <a:rPr lang="en-US" sz="1028" dirty="0">
                <a:solidFill>
                  <a:schemeClr val="bg1"/>
                </a:solidFill>
                <a:latin typeface="Times New Roman" panose="02020603050405020304" pitchFamily="18" charset="0"/>
                <a:cs typeface="Times New Roman" panose="02020603050405020304" pitchFamily="18" charset="0"/>
              </a:rPr>
              <a:t>Raft Draw Example for Block 3</a:t>
            </a:r>
          </a:p>
        </p:txBody>
      </p:sp>
      <p:sp>
        <p:nvSpPr>
          <p:cNvPr id="5" name="عنصر نائب للنص 4"/>
          <p:cNvSpPr>
            <a:spLocks noGrp="1"/>
          </p:cNvSpPr>
          <p:nvPr>
            <p:ph type="body" sz="quarter" idx="3"/>
          </p:nvPr>
        </p:nvSpPr>
        <p:spPr>
          <a:xfrm>
            <a:off x="5489735" y="3637917"/>
            <a:ext cx="2598284" cy="308457"/>
          </a:xfrm>
        </p:spPr>
        <p:txBody>
          <a:bodyPr>
            <a:normAutofit/>
          </a:bodyPr>
          <a:lstStyle/>
          <a:p>
            <a:r>
              <a:rPr lang="en-US" sz="1028" dirty="0">
                <a:solidFill>
                  <a:schemeClr val="bg1"/>
                </a:solidFill>
                <a:latin typeface="Times New Roman" panose="02020603050405020304" pitchFamily="18" charset="0"/>
                <a:cs typeface="Times New Roman" panose="02020603050405020304" pitchFamily="18" charset="0"/>
              </a:rPr>
              <a:t>Rectangular Column Draw Example</a:t>
            </a:r>
          </a:p>
        </p:txBody>
      </p:sp>
      <p:pic>
        <p:nvPicPr>
          <p:cNvPr id="9" name="صورة 8"/>
          <p:cNvPicPr/>
          <p:nvPr/>
        </p:nvPicPr>
        <p:blipFill>
          <a:blip r:embed="rId2"/>
          <a:stretch>
            <a:fillRect/>
          </a:stretch>
        </p:blipFill>
        <p:spPr>
          <a:xfrm>
            <a:off x="0" y="2435045"/>
            <a:ext cx="5944515" cy="5794555"/>
          </a:xfrm>
          <a:prstGeom prst="rect">
            <a:avLst/>
          </a:prstGeom>
        </p:spPr>
      </p:pic>
      <p:pic>
        <p:nvPicPr>
          <p:cNvPr id="10" name="صورة 9"/>
          <p:cNvPicPr/>
          <p:nvPr/>
        </p:nvPicPr>
        <p:blipFill>
          <a:blip r:embed="rId3"/>
          <a:stretch>
            <a:fillRect/>
          </a:stretch>
        </p:blipFill>
        <p:spPr>
          <a:xfrm>
            <a:off x="8639409" y="2435045"/>
            <a:ext cx="2475121" cy="5801061"/>
          </a:xfrm>
          <a:prstGeom prst="rect">
            <a:avLst/>
          </a:prstGeom>
        </p:spPr>
      </p:pic>
      <p:pic>
        <p:nvPicPr>
          <p:cNvPr id="11" name="صورة 10"/>
          <p:cNvPicPr/>
          <p:nvPr/>
        </p:nvPicPr>
        <p:blipFill>
          <a:blip r:embed="rId4" cstate="print">
            <a:extLst>
              <a:ext uri="{28A0092B-C50C-407E-A947-70E740481C1C}">
                <a14:useLocalDpi xmlns:a14="http://schemas.microsoft.com/office/drawing/2010/main" val="0"/>
              </a:ext>
            </a:extLst>
          </a:blip>
          <a:stretch>
            <a:fillRect/>
          </a:stretch>
        </p:blipFill>
        <p:spPr>
          <a:xfrm>
            <a:off x="5723528" y="2435045"/>
            <a:ext cx="2915881" cy="5801061"/>
          </a:xfrm>
          <a:prstGeom prst="rect">
            <a:avLst/>
          </a:prstGeom>
        </p:spPr>
      </p:pic>
    </p:spTree>
    <p:extLst>
      <p:ext uri="{BB962C8B-B14F-4D97-AF65-F5344CB8AC3E}">
        <p14:creationId xmlns:p14="http://schemas.microsoft.com/office/powerpoint/2010/main" val="26838615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447135" y="2564735"/>
            <a:ext cx="3970330" cy="305410"/>
          </a:xfrm>
        </p:spPr>
        <p:txBody>
          <a:bodyPr>
            <a:noAutofit/>
          </a:bodyPr>
          <a:lstStyle/>
          <a:p>
            <a:r>
              <a:rPr lang="en-US" sz="1800" dirty="0">
                <a:latin typeface="Times New Roman" panose="02020603050405020304" pitchFamily="18" charset="0"/>
                <a:cs typeface="Times New Roman" panose="02020603050405020304" pitchFamily="18" charset="0"/>
              </a:rPr>
              <a:t>Beams Draw Example for Block 2</a:t>
            </a:r>
          </a:p>
        </p:txBody>
      </p:sp>
      <p:sp>
        <p:nvSpPr>
          <p:cNvPr id="5" name="عنصر نائب للنص 4"/>
          <p:cNvSpPr>
            <a:spLocks noGrp="1"/>
          </p:cNvSpPr>
          <p:nvPr>
            <p:ph type="body" sz="quarter" idx="3"/>
          </p:nvPr>
        </p:nvSpPr>
        <p:spPr>
          <a:xfrm>
            <a:off x="6642525" y="2417358"/>
            <a:ext cx="4330275" cy="459639"/>
          </a:xfrm>
        </p:spPr>
        <p:txBody>
          <a:bodyPr>
            <a:noAutofit/>
          </a:bodyPr>
          <a:lstStyle/>
          <a:p>
            <a:r>
              <a:rPr lang="en-US" sz="1800" dirty="0">
                <a:latin typeface="Times New Roman" panose="02020603050405020304" pitchFamily="18" charset="0"/>
                <a:cs typeface="Times New Roman" panose="02020603050405020304" pitchFamily="18" charset="0"/>
              </a:rPr>
              <a:t>Ribs Draw Example for Block 3</a:t>
            </a:r>
          </a:p>
        </p:txBody>
      </p:sp>
      <p:pic>
        <p:nvPicPr>
          <p:cNvPr id="7" name="صورة 6"/>
          <p:cNvPicPr/>
          <p:nvPr/>
        </p:nvPicPr>
        <p:blipFill>
          <a:blip r:embed="rId2"/>
          <a:stretch>
            <a:fillRect/>
          </a:stretch>
        </p:blipFill>
        <p:spPr>
          <a:xfrm>
            <a:off x="0" y="2893160"/>
            <a:ext cx="5639105" cy="5346197"/>
          </a:xfrm>
          <a:prstGeom prst="rect">
            <a:avLst/>
          </a:prstGeom>
        </p:spPr>
      </p:pic>
      <p:pic>
        <p:nvPicPr>
          <p:cNvPr id="8" name="صورة 7"/>
          <p:cNvPicPr/>
          <p:nvPr/>
        </p:nvPicPr>
        <p:blipFill>
          <a:blip r:embed="rId3"/>
          <a:stretch>
            <a:fillRect/>
          </a:stretch>
        </p:blipFill>
        <p:spPr>
          <a:xfrm>
            <a:off x="5584570" y="2893160"/>
            <a:ext cx="5388230" cy="5336439"/>
          </a:xfrm>
          <a:prstGeom prst="rect">
            <a:avLst/>
          </a:prstGeom>
        </p:spPr>
      </p:pic>
    </p:spTree>
    <p:extLst>
      <p:ext uri="{BB962C8B-B14F-4D97-AF65-F5344CB8AC3E}">
        <p14:creationId xmlns:p14="http://schemas.microsoft.com/office/powerpoint/2010/main" val="38837514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نص 4"/>
          <p:cNvSpPr>
            <a:spLocks noGrp="1"/>
          </p:cNvSpPr>
          <p:nvPr>
            <p:ph type="body" idx="1"/>
          </p:nvPr>
        </p:nvSpPr>
        <p:spPr>
          <a:xfrm>
            <a:off x="3348530" y="2435045"/>
            <a:ext cx="5191970" cy="599606"/>
          </a:xfrm>
        </p:spPr>
        <p:txBody>
          <a:bodyPr>
            <a:noAutofit/>
          </a:bodyPr>
          <a:lstStyle/>
          <a:p>
            <a:r>
              <a:rPr lang="en-US" sz="1800" dirty="0">
                <a:latin typeface="Times New Roman" panose="02020603050405020304" pitchFamily="18" charset="0"/>
                <a:cs typeface="Times New Roman" panose="02020603050405020304" pitchFamily="18" charset="0"/>
              </a:rPr>
              <a:t>Cover Slab Draw Example for Block 3</a:t>
            </a:r>
          </a:p>
        </p:txBody>
      </p:sp>
      <p:pic>
        <p:nvPicPr>
          <p:cNvPr id="7" name="صورة 6"/>
          <p:cNvPicPr/>
          <p:nvPr/>
        </p:nvPicPr>
        <p:blipFill>
          <a:blip r:embed="rId2"/>
          <a:stretch>
            <a:fillRect/>
          </a:stretch>
        </p:blipFill>
        <p:spPr>
          <a:xfrm>
            <a:off x="1821480" y="3187356"/>
            <a:ext cx="6530371" cy="4886560"/>
          </a:xfrm>
          <a:prstGeom prst="rect">
            <a:avLst/>
          </a:prstGeom>
        </p:spPr>
      </p:pic>
      <p:pic>
        <p:nvPicPr>
          <p:cNvPr id="6" name="صورة 5"/>
          <p:cNvPicPr/>
          <p:nvPr/>
        </p:nvPicPr>
        <p:blipFill rotWithShape="1">
          <a:blip r:embed="rId3"/>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28250464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نص 4"/>
          <p:cNvSpPr>
            <a:spLocks noGrp="1"/>
          </p:cNvSpPr>
          <p:nvPr>
            <p:ph type="body" idx="1"/>
          </p:nvPr>
        </p:nvSpPr>
        <p:spPr>
          <a:xfrm>
            <a:off x="3348530" y="2740455"/>
            <a:ext cx="5191970" cy="458115"/>
          </a:xfrm>
        </p:spPr>
        <p:txBody>
          <a:bodyPr>
            <a:noAutofit/>
          </a:bodyPr>
          <a:lstStyle/>
          <a:p>
            <a:r>
              <a:rPr lang="en-US" sz="1800" dirty="0">
                <a:latin typeface="Times New Roman" panose="02020603050405020304" pitchFamily="18" charset="0"/>
                <a:cs typeface="Times New Roman" panose="02020603050405020304" pitchFamily="18" charset="0"/>
              </a:rPr>
              <a:t>Partition walls Draw Example for Block 1</a:t>
            </a:r>
          </a:p>
        </p:txBody>
      </p:sp>
      <p:pic>
        <p:nvPicPr>
          <p:cNvPr id="7" name="صورة 6"/>
          <p:cNvPicPr/>
          <p:nvPr/>
        </p:nvPicPr>
        <p:blipFill>
          <a:blip r:embed="rId2">
            <a:extLst>
              <a:ext uri="{28A0092B-C50C-407E-A947-70E740481C1C}">
                <a14:useLocalDpi xmlns:a14="http://schemas.microsoft.com/office/drawing/2010/main" val="0"/>
              </a:ext>
            </a:extLst>
          </a:blip>
          <a:srcRect/>
          <a:stretch>
            <a:fillRect/>
          </a:stretch>
        </p:blipFill>
        <p:spPr bwMode="auto">
          <a:xfrm>
            <a:off x="872529" y="3438768"/>
            <a:ext cx="9620415" cy="4733855"/>
          </a:xfrm>
          <a:prstGeom prst="rect">
            <a:avLst/>
          </a:prstGeom>
          <a:noFill/>
          <a:ln>
            <a:noFill/>
          </a:ln>
        </p:spPr>
      </p:pic>
      <p:pic>
        <p:nvPicPr>
          <p:cNvPr id="4" name="صورة 3"/>
          <p:cNvPicPr/>
          <p:nvPr/>
        </p:nvPicPr>
        <p:blipFill rotWithShape="1">
          <a:blip r:embed="rId3"/>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39195122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523195" y="1040267"/>
            <a:ext cx="10831076" cy="1107996"/>
          </a:xfrm>
          <a:prstGeom prst="rect">
            <a:avLst/>
          </a:prstGeom>
        </p:spPr>
        <p:txBody>
          <a:bodyPr wrap="square">
            <a:spAutoFit/>
          </a:bodyPr>
          <a:lstStyle/>
          <a:p>
            <a:pPr algn="ctr"/>
            <a:r>
              <a:rPr lang="en-US" sz="6600" b="1" dirty="0" smtClean="0">
                <a:solidFill>
                  <a:schemeClr val="bg1"/>
                </a:solidFill>
                <a:latin typeface="Times New Roman" panose="02020603050405020304" pitchFamily="18" charset="0"/>
                <a:cs typeface="Times New Roman" panose="02020603050405020304" pitchFamily="18" charset="0"/>
              </a:rPr>
              <a:t>Outline</a:t>
            </a:r>
            <a:endParaRPr lang="en-US" sz="4400" dirty="0">
              <a:solidFill>
                <a:schemeClr val="bg1"/>
              </a:solidFill>
              <a:latin typeface="Times New Roman" panose="02020603050405020304" pitchFamily="18" charset="0"/>
              <a:cs typeface="Times New Roman" panose="02020603050405020304" pitchFamily="18" charset="0"/>
            </a:endParaRPr>
          </a:p>
        </p:txBody>
      </p:sp>
      <p:sp>
        <p:nvSpPr>
          <p:cNvPr id="5" name="مربع نص 4"/>
          <p:cNvSpPr txBox="1"/>
          <p:nvPr/>
        </p:nvSpPr>
        <p:spPr>
          <a:xfrm>
            <a:off x="447135" y="2435045"/>
            <a:ext cx="10078530" cy="927177"/>
          </a:xfrm>
          <a:prstGeom prst="rect">
            <a:avLst/>
          </a:prstGeom>
          <a:noFill/>
        </p:spPr>
        <p:txBody>
          <a:bodyPr wrap="square" rtlCol="0">
            <a:spAutoFit/>
          </a:bodyPr>
          <a:lstStyle/>
          <a:p>
            <a:pPr>
              <a:lnSpc>
                <a:spcPct val="200000"/>
              </a:lnSpc>
            </a:pPr>
            <a:r>
              <a:rPr lang="en-US" sz="3200" b="1" dirty="0" smtClean="0">
                <a:solidFill>
                  <a:schemeClr val="accent3">
                    <a:lumMod val="50000"/>
                  </a:schemeClr>
                </a:solidFill>
                <a:latin typeface="Times New Roman" panose="02020603050405020304" pitchFamily="18" charset="0"/>
                <a:cs typeface="Times New Roman" panose="02020603050405020304" pitchFamily="18" charset="0"/>
              </a:rPr>
              <a:t>Part 1</a:t>
            </a:r>
            <a:r>
              <a:rPr lang="en-US" sz="3200" dirty="0" smtClean="0">
                <a:solidFill>
                  <a:schemeClr val="accent3">
                    <a:lumMod val="50000"/>
                  </a:schemeClr>
                </a:solidFill>
                <a:latin typeface="Times New Roman" panose="02020603050405020304" pitchFamily="18" charset="0"/>
                <a:cs typeface="Times New Roman" panose="02020603050405020304" pitchFamily="18" charset="0"/>
              </a:rPr>
              <a:t>: Introduction,</a:t>
            </a:r>
            <a:endParaRPr lang="en-US" sz="3200" dirty="0">
              <a:solidFill>
                <a:schemeClr val="accent3">
                  <a:lumMod val="50000"/>
                </a:schemeClr>
              </a:solidFill>
              <a:latin typeface="Times New Roman" panose="02020603050405020304" pitchFamily="18" charset="0"/>
              <a:cs typeface="Times New Roman" panose="02020603050405020304" pitchFamily="18" charset="0"/>
            </a:endParaRPr>
          </a:p>
        </p:txBody>
      </p:sp>
      <p:sp>
        <p:nvSpPr>
          <p:cNvPr id="6" name="مربع نص 5"/>
          <p:cNvSpPr txBox="1"/>
          <p:nvPr/>
        </p:nvSpPr>
        <p:spPr>
          <a:xfrm>
            <a:off x="447135" y="2898331"/>
            <a:ext cx="10078530" cy="1912062"/>
          </a:xfrm>
          <a:prstGeom prst="rect">
            <a:avLst/>
          </a:prstGeom>
          <a:noFill/>
        </p:spPr>
        <p:txBody>
          <a:bodyPr wrap="square" rtlCol="0">
            <a:spAutoFit/>
          </a:bodyPr>
          <a:lstStyle/>
          <a:p>
            <a:pPr>
              <a:lnSpc>
                <a:spcPct val="200000"/>
              </a:lnSpc>
            </a:pPr>
            <a:r>
              <a:rPr lang="en-US" sz="3200" b="1" dirty="0" smtClean="0">
                <a:solidFill>
                  <a:schemeClr val="accent3">
                    <a:lumMod val="50000"/>
                  </a:schemeClr>
                </a:solidFill>
                <a:latin typeface="Times New Roman" panose="02020603050405020304" pitchFamily="18" charset="0"/>
                <a:cs typeface="Times New Roman" panose="02020603050405020304" pitchFamily="18" charset="0"/>
              </a:rPr>
              <a:t>Part 2:</a:t>
            </a:r>
            <a:r>
              <a:rPr lang="en-US" sz="3200" dirty="0">
                <a:solidFill>
                  <a:schemeClr val="accent3">
                    <a:lumMod val="50000"/>
                  </a:schemeClr>
                </a:solidFill>
                <a:latin typeface="Times New Roman" panose="02020603050405020304" pitchFamily="18" charset="0"/>
                <a:cs typeface="Times New Roman" panose="02020603050405020304" pitchFamily="18" charset="0"/>
              </a:rPr>
              <a:t> Objectives,</a:t>
            </a:r>
          </a:p>
          <a:p>
            <a:pPr>
              <a:lnSpc>
                <a:spcPct val="200000"/>
              </a:lnSpc>
            </a:pPr>
            <a:endParaRPr lang="en-US" sz="3200" dirty="0">
              <a:solidFill>
                <a:schemeClr val="accent3">
                  <a:lumMod val="50000"/>
                </a:schemeClr>
              </a:solidFill>
              <a:latin typeface="Times New Roman" panose="02020603050405020304" pitchFamily="18" charset="0"/>
              <a:cs typeface="Times New Roman" panose="02020603050405020304" pitchFamily="18" charset="0"/>
            </a:endParaRPr>
          </a:p>
        </p:txBody>
      </p:sp>
      <p:sp>
        <p:nvSpPr>
          <p:cNvPr id="7" name="مربع نص 6"/>
          <p:cNvSpPr txBox="1"/>
          <p:nvPr/>
        </p:nvSpPr>
        <p:spPr>
          <a:xfrm>
            <a:off x="447135" y="3393974"/>
            <a:ext cx="10078530" cy="927177"/>
          </a:xfrm>
          <a:prstGeom prst="rect">
            <a:avLst/>
          </a:prstGeom>
          <a:noFill/>
        </p:spPr>
        <p:txBody>
          <a:bodyPr wrap="square" rtlCol="0">
            <a:spAutoFit/>
          </a:bodyPr>
          <a:lstStyle/>
          <a:p>
            <a:pPr>
              <a:lnSpc>
                <a:spcPct val="200000"/>
              </a:lnSpc>
            </a:pPr>
            <a:r>
              <a:rPr lang="en-US" sz="3200" b="1" dirty="0" smtClean="0">
                <a:solidFill>
                  <a:schemeClr val="accent3">
                    <a:lumMod val="50000"/>
                  </a:schemeClr>
                </a:solidFill>
                <a:latin typeface="Times New Roman" panose="02020603050405020304" pitchFamily="18" charset="0"/>
                <a:cs typeface="Times New Roman" panose="02020603050405020304" pitchFamily="18" charset="0"/>
              </a:rPr>
              <a:t>Part 3: </a:t>
            </a:r>
            <a:r>
              <a:rPr lang="en-US" sz="3200" dirty="0" smtClean="0">
                <a:solidFill>
                  <a:schemeClr val="accent3">
                    <a:lumMod val="50000"/>
                  </a:schemeClr>
                </a:solidFill>
                <a:latin typeface="Times New Roman" panose="02020603050405020304" pitchFamily="18" charset="0"/>
                <a:cs typeface="Times New Roman" panose="02020603050405020304" pitchFamily="18" charset="0"/>
              </a:rPr>
              <a:t>Project Description,</a:t>
            </a:r>
            <a:endParaRPr lang="en-US" sz="3200" dirty="0">
              <a:solidFill>
                <a:schemeClr val="accent3">
                  <a:lumMod val="50000"/>
                </a:schemeClr>
              </a:solidFill>
              <a:latin typeface="Times New Roman" panose="02020603050405020304" pitchFamily="18" charset="0"/>
              <a:cs typeface="Times New Roman" panose="02020603050405020304" pitchFamily="18" charset="0"/>
            </a:endParaRPr>
          </a:p>
        </p:txBody>
      </p:sp>
      <p:sp>
        <p:nvSpPr>
          <p:cNvPr id="8" name="مربع نص 7"/>
          <p:cNvSpPr txBox="1"/>
          <p:nvPr/>
        </p:nvSpPr>
        <p:spPr>
          <a:xfrm>
            <a:off x="456831" y="3932583"/>
            <a:ext cx="10078530" cy="927177"/>
          </a:xfrm>
          <a:prstGeom prst="rect">
            <a:avLst/>
          </a:prstGeom>
          <a:noFill/>
        </p:spPr>
        <p:txBody>
          <a:bodyPr wrap="square" rtlCol="0">
            <a:spAutoFit/>
          </a:bodyPr>
          <a:lstStyle/>
          <a:p>
            <a:pPr>
              <a:lnSpc>
                <a:spcPct val="200000"/>
              </a:lnSpc>
            </a:pPr>
            <a:r>
              <a:rPr lang="en-US" sz="3200" b="1" dirty="0" smtClean="0">
                <a:solidFill>
                  <a:schemeClr val="accent3">
                    <a:lumMod val="50000"/>
                  </a:schemeClr>
                </a:solidFill>
                <a:latin typeface="Times New Roman" panose="02020603050405020304" pitchFamily="18" charset="0"/>
                <a:cs typeface="Times New Roman" panose="02020603050405020304" pitchFamily="18" charset="0"/>
              </a:rPr>
              <a:t>Part 4: </a:t>
            </a:r>
            <a:r>
              <a:rPr lang="en-US" sz="3200" dirty="0" smtClean="0">
                <a:solidFill>
                  <a:schemeClr val="accent3">
                    <a:lumMod val="50000"/>
                  </a:schemeClr>
                </a:solidFill>
                <a:latin typeface="Times New Roman" panose="02020603050405020304" pitchFamily="18" charset="0"/>
                <a:cs typeface="Times New Roman" panose="02020603050405020304" pitchFamily="18" charset="0"/>
              </a:rPr>
              <a:t>Quantities Surveying Using Revit Software, </a:t>
            </a:r>
            <a:endParaRPr lang="en-US" sz="3200" dirty="0">
              <a:solidFill>
                <a:schemeClr val="accent3">
                  <a:lumMod val="50000"/>
                </a:schemeClr>
              </a:solidFill>
              <a:latin typeface="Times New Roman" panose="02020603050405020304" pitchFamily="18" charset="0"/>
              <a:cs typeface="Times New Roman" panose="02020603050405020304" pitchFamily="18" charset="0"/>
            </a:endParaRPr>
          </a:p>
        </p:txBody>
      </p:sp>
      <p:sp>
        <p:nvSpPr>
          <p:cNvPr id="9" name="مربع نص 8"/>
          <p:cNvSpPr txBox="1"/>
          <p:nvPr/>
        </p:nvSpPr>
        <p:spPr>
          <a:xfrm>
            <a:off x="456831" y="4455544"/>
            <a:ext cx="9620415" cy="927177"/>
          </a:xfrm>
          <a:prstGeom prst="rect">
            <a:avLst/>
          </a:prstGeom>
          <a:noFill/>
        </p:spPr>
        <p:txBody>
          <a:bodyPr wrap="square" rtlCol="0">
            <a:spAutoFit/>
          </a:bodyPr>
          <a:lstStyle/>
          <a:p>
            <a:pPr>
              <a:lnSpc>
                <a:spcPct val="200000"/>
              </a:lnSpc>
            </a:pPr>
            <a:r>
              <a:rPr lang="en-US" sz="3200" b="1" dirty="0" smtClean="0">
                <a:solidFill>
                  <a:schemeClr val="accent3">
                    <a:lumMod val="50000"/>
                  </a:schemeClr>
                </a:solidFill>
                <a:latin typeface="Times New Roman" panose="02020603050405020304" pitchFamily="18" charset="0"/>
                <a:cs typeface="Times New Roman" panose="02020603050405020304" pitchFamily="18" charset="0"/>
              </a:rPr>
              <a:t>Part 5:</a:t>
            </a:r>
            <a:r>
              <a:rPr lang="en-US" sz="3200" dirty="0" smtClean="0">
                <a:solidFill>
                  <a:schemeClr val="accent3">
                    <a:lumMod val="50000"/>
                  </a:schemeClr>
                </a:solidFill>
                <a:latin typeface="Times New Roman" panose="02020603050405020304" pitchFamily="18" charset="0"/>
                <a:cs typeface="Times New Roman" panose="02020603050405020304" pitchFamily="18" charset="0"/>
              </a:rPr>
              <a:t> Project Human Resources Management, </a:t>
            </a:r>
            <a:endParaRPr lang="en-US" sz="3200" dirty="0">
              <a:solidFill>
                <a:schemeClr val="accent3">
                  <a:lumMod val="50000"/>
                </a:schemeClr>
              </a:solidFill>
              <a:latin typeface="Times New Roman" panose="02020603050405020304" pitchFamily="18" charset="0"/>
              <a:cs typeface="Times New Roman" panose="02020603050405020304" pitchFamily="18" charset="0"/>
            </a:endParaRPr>
          </a:p>
        </p:txBody>
      </p:sp>
      <p:sp>
        <p:nvSpPr>
          <p:cNvPr id="10" name="مربع نص 9"/>
          <p:cNvSpPr txBox="1"/>
          <p:nvPr/>
        </p:nvSpPr>
        <p:spPr>
          <a:xfrm>
            <a:off x="456831" y="4966835"/>
            <a:ext cx="10078530" cy="927177"/>
          </a:xfrm>
          <a:prstGeom prst="rect">
            <a:avLst/>
          </a:prstGeom>
          <a:noFill/>
        </p:spPr>
        <p:txBody>
          <a:bodyPr wrap="square" rtlCol="0">
            <a:spAutoFit/>
          </a:bodyPr>
          <a:lstStyle/>
          <a:p>
            <a:pPr>
              <a:lnSpc>
                <a:spcPct val="200000"/>
              </a:lnSpc>
            </a:pPr>
            <a:r>
              <a:rPr lang="en-US" sz="3200" b="1" dirty="0" smtClean="0">
                <a:solidFill>
                  <a:schemeClr val="accent3">
                    <a:lumMod val="50000"/>
                  </a:schemeClr>
                </a:solidFill>
                <a:latin typeface="Times New Roman" panose="02020603050405020304" pitchFamily="18" charset="0"/>
                <a:cs typeface="Times New Roman" panose="02020603050405020304" pitchFamily="18" charset="0"/>
              </a:rPr>
              <a:t>Part 6:</a:t>
            </a:r>
            <a:r>
              <a:rPr lang="en-US" sz="3200" dirty="0" smtClean="0">
                <a:solidFill>
                  <a:schemeClr val="accent3">
                    <a:lumMod val="50000"/>
                  </a:schemeClr>
                </a:solidFill>
                <a:latin typeface="Times New Roman" panose="02020603050405020304" pitchFamily="18" charset="0"/>
                <a:cs typeface="Times New Roman" panose="02020603050405020304" pitchFamily="18" charset="0"/>
              </a:rPr>
              <a:t> Resources Price,</a:t>
            </a:r>
            <a:endParaRPr lang="en-US" sz="3200" dirty="0">
              <a:solidFill>
                <a:schemeClr val="accent3">
                  <a:lumMod val="50000"/>
                </a:schemeClr>
              </a:solidFill>
              <a:latin typeface="Times New Roman" panose="02020603050405020304" pitchFamily="18" charset="0"/>
              <a:cs typeface="Times New Roman" panose="02020603050405020304" pitchFamily="18" charset="0"/>
            </a:endParaRPr>
          </a:p>
        </p:txBody>
      </p:sp>
      <p:sp>
        <p:nvSpPr>
          <p:cNvPr id="11" name="مربع نص 10"/>
          <p:cNvSpPr txBox="1"/>
          <p:nvPr/>
        </p:nvSpPr>
        <p:spPr>
          <a:xfrm>
            <a:off x="473087" y="5430121"/>
            <a:ext cx="10078530" cy="927177"/>
          </a:xfrm>
          <a:prstGeom prst="rect">
            <a:avLst/>
          </a:prstGeom>
          <a:noFill/>
        </p:spPr>
        <p:txBody>
          <a:bodyPr wrap="square" rtlCol="0">
            <a:spAutoFit/>
          </a:bodyPr>
          <a:lstStyle/>
          <a:p>
            <a:pPr>
              <a:lnSpc>
                <a:spcPct val="200000"/>
              </a:lnSpc>
            </a:pPr>
            <a:r>
              <a:rPr lang="en-US" sz="3200" b="1" dirty="0" smtClean="0">
                <a:solidFill>
                  <a:schemeClr val="accent3">
                    <a:lumMod val="50000"/>
                  </a:schemeClr>
                </a:solidFill>
                <a:latin typeface="Times New Roman" panose="02020603050405020304" pitchFamily="18" charset="0"/>
                <a:cs typeface="Times New Roman" panose="02020603050405020304" pitchFamily="18" charset="0"/>
              </a:rPr>
              <a:t>Part 7:</a:t>
            </a:r>
            <a:r>
              <a:rPr lang="en-US" sz="3200" dirty="0" smtClean="0">
                <a:solidFill>
                  <a:schemeClr val="accent3">
                    <a:lumMod val="50000"/>
                  </a:schemeClr>
                </a:solidFill>
                <a:latin typeface="Times New Roman" panose="02020603050405020304" pitchFamily="18" charset="0"/>
                <a:cs typeface="Times New Roman" panose="02020603050405020304" pitchFamily="18" charset="0"/>
              </a:rPr>
              <a:t> Project Scope Management,</a:t>
            </a:r>
            <a:endParaRPr lang="en-US" sz="3200" dirty="0">
              <a:solidFill>
                <a:schemeClr val="accent3">
                  <a:lumMod val="50000"/>
                </a:schemeClr>
              </a:solidFill>
              <a:latin typeface="Times New Roman" panose="02020603050405020304" pitchFamily="18" charset="0"/>
              <a:cs typeface="Times New Roman" panose="02020603050405020304" pitchFamily="18" charset="0"/>
            </a:endParaRPr>
          </a:p>
        </p:txBody>
      </p:sp>
      <p:sp>
        <p:nvSpPr>
          <p:cNvPr id="12" name="مربع نص 11"/>
          <p:cNvSpPr txBox="1"/>
          <p:nvPr/>
        </p:nvSpPr>
        <p:spPr>
          <a:xfrm>
            <a:off x="473087" y="5921944"/>
            <a:ext cx="10663398" cy="1569660"/>
          </a:xfrm>
          <a:prstGeom prst="rect">
            <a:avLst/>
          </a:prstGeom>
          <a:noFill/>
        </p:spPr>
        <p:txBody>
          <a:bodyPr wrap="square" rtlCol="0">
            <a:spAutoFit/>
          </a:bodyPr>
          <a:lstStyle/>
          <a:p>
            <a:pPr>
              <a:lnSpc>
                <a:spcPct val="200000"/>
              </a:lnSpc>
            </a:pPr>
            <a:r>
              <a:rPr lang="en-US" sz="3200" b="1" dirty="0" smtClean="0">
                <a:solidFill>
                  <a:schemeClr val="accent3">
                    <a:lumMod val="50000"/>
                  </a:schemeClr>
                </a:solidFill>
                <a:latin typeface="Times New Roman" panose="02020603050405020304" pitchFamily="18" charset="0"/>
                <a:cs typeface="Times New Roman" panose="02020603050405020304" pitchFamily="18" charset="0"/>
              </a:rPr>
              <a:t>Part 8: </a:t>
            </a:r>
            <a:r>
              <a:rPr lang="en-US" sz="3200" dirty="0" smtClean="0">
                <a:solidFill>
                  <a:schemeClr val="accent3">
                    <a:lumMod val="50000"/>
                  </a:schemeClr>
                </a:solidFill>
                <a:latin typeface="Times New Roman" panose="02020603050405020304" pitchFamily="18" charset="0"/>
                <a:cs typeface="Times New Roman" panose="02020603050405020304" pitchFamily="18" charset="0"/>
              </a:rPr>
              <a:t>Time and Cost Management Using</a:t>
            </a:r>
          </a:p>
          <a:p>
            <a:r>
              <a:rPr lang="en-US" sz="3200" dirty="0" smtClean="0">
                <a:solidFill>
                  <a:schemeClr val="accent3">
                    <a:lumMod val="50000"/>
                  </a:schemeClr>
                </a:solidFill>
                <a:latin typeface="Times New Roman" panose="02020603050405020304" pitchFamily="18" charset="0"/>
                <a:cs typeface="Times New Roman" panose="02020603050405020304" pitchFamily="18" charset="0"/>
              </a:rPr>
              <a:t>             </a:t>
            </a:r>
            <a:endParaRPr lang="en-US" sz="3200" dirty="0">
              <a:solidFill>
                <a:schemeClr val="accent3">
                  <a:lumMod val="50000"/>
                </a:schemeClr>
              </a:solidFill>
              <a:latin typeface="Times New Roman" panose="02020603050405020304" pitchFamily="18" charset="0"/>
              <a:cs typeface="Times New Roman" panose="02020603050405020304" pitchFamily="18" charset="0"/>
            </a:endParaRPr>
          </a:p>
        </p:txBody>
      </p:sp>
      <p:sp>
        <p:nvSpPr>
          <p:cNvPr id="15" name="مستطيل 14"/>
          <p:cNvSpPr/>
          <p:nvPr/>
        </p:nvSpPr>
        <p:spPr>
          <a:xfrm>
            <a:off x="456831" y="6925926"/>
            <a:ext cx="5529078" cy="927177"/>
          </a:xfrm>
          <a:prstGeom prst="rect">
            <a:avLst/>
          </a:prstGeom>
        </p:spPr>
        <p:txBody>
          <a:bodyPr wrap="none">
            <a:spAutoFit/>
          </a:bodyPr>
          <a:lstStyle/>
          <a:p>
            <a:pPr>
              <a:lnSpc>
                <a:spcPct val="200000"/>
              </a:lnSpc>
            </a:pPr>
            <a:r>
              <a:rPr lang="en-US" sz="3200" b="1" dirty="0">
                <a:solidFill>
                  <a:schemeClr val="accent3">
                    <a:lumMod val="50000"/>
                  </a:schemeClr>
                </a:solidFill>
                <a:latin typeface="Times New Roman" panose="02020603050405020304" pitchFamily="18" charset="0"/>
                <a:cs typeface="Times New Roman" panose="02020603050405020304" pitchFamily="18" charset="0"/>
              </a:rPr>
              <a:t>Part 9:</a:t>
            </a:r>
            <a:r>
              <a:rPr lang="en-US" sz="3200" dirty="0">
                <a:solidFill>
                  <a:schemeClr val="accent3">
                    <a:lumMod val="50000"/>
                  </a:schemeClr>
                </a:solidFill>
                <a:latin typeface="Times New Roman" panose="02020603050405020304" pitchFamily="18" charset="0"/>
                <a:cs typeface="Times New Roman" panose="02020603050405020304" pitchFamily="18" charset="0"/>
              </a:rPr>
              <a:t> Cost and Price Estimate</a:t>
            </a:r>
            <a:r>
              <a:rPr lang="en-US" sz="2800" dirty="0">
                <a:solidFill>
                  <a:schemeClr val="accent3">
                    <a:lumMod val="50000"/>
                  </a:schemeClr>
                </a:solidFill>
                <a:latin typeface="Times New Roman" panose="02020603050405020304" pitchFamily="18" charset="0"/>
                <a:cs typeface="Times New Roman" panose="02020603050405020304" pitchFamily="18" charset="0"/>
              </a:rPr>
              <a:t>.</a:t>
            </a:r>
            <a:endParaRPr lang="en-US" sz="2800" dirty="0">
              <a:solidFill>
                <a:schemeClr val="accent3">
                  <a:lumMod val="50000"/>
                </a:schemeClr>
              </a:solidFill>
              <a:latin typeface="Times New Roman" panose="02020603050405020304" pitchFamily="18" charset="0"/>
              <a:cs typeface="Times New Roman" panose="02020603050405020304" pitchFamily="18" charset="0"/>
            </a:endParaRPr>
          </a:p>
        </p:txBody>
      </p:sp>
      <p:sp>
        <p:nvSpPr>
          <p:cNvPr id="16" name="مستطيل 15"/>
          <p:cNvSpPr/>
          <p:nvPr/>
        </p:nvSpPr>
        <p:spPr>
          <a:xfrm>
            <a:off x="1865535" y="6812813"/>
            <a:ext cx="3557384" cy="584775"/>
          </a:xfrm>
          <a:prstGeom prst="rect">
            <a:avLst/>
          </a:prstGeom>
        </p:spPr>
        <p:txBody>
          <a:bodyPr wrap="none">
            <a:spAutoFit/>
          </a:bodyPr>
          <a:lstStyle/>
          <a:p>
            <a:r>
              <a:rPr lang="en-US" sz="3200" dirty="0">
                <a:solidFill>
                  <a:schemeClr val="accent3">
                    <a:lumMod val="50000"/>
                  </a:schemeClr>
                </a:solidFill>
                <a:latin typeface="Times New Roman" panose="02020603050405020304" pitchFamily="18" charset="0"/>
                <a:cs typeface="Times New Roman" panose="02020603050405020304" pitchFamily="18" charset="0"/>
              </a:rPr>
              <a:t>Primavera </a:t>
            </a:r>
            <a:r>
              <a:rPr lang="en-US" sz="3200" dirty="0" smtClean="0">
                <a:solidFill>
                  <a:schemeClr val="accent3">
                    <a:lumMod val="50000"/>
                  </a:schemeClr>
                </a:solidFill>
                <a:latin typeface="Times New Roman" panose="02020603050405020304" pitchFamily="18" charset="0"/>
                <a:cs typeface="Times New Roman" panose="02020603050405020304" pitchFamily="18" charset="0"/>
              </a:rPr>
              <a:t>Software,</a:t>
            </a:r>
            <a:endParaRPr lang="en-US" sz="3200" dirty="0">
              <a:solidFill>
                <a:schemeClr val="accent3">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50694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نص 4"/>
          <p:cNvSpPr>
            <a:spLocks noGrp="1"/>
          </p:cNvSpPr>
          <p:nvPr>
            <p:ph type="body" idx="1"/>
          </p:nvPr>
        </p:nvSpPr>
        <p:spPr>
          <a:xfrm>
            <a:off x="3348529" y="2740456"/>
            <a:ext cx="5039265" cy="305410"/>
          </a:xfrm>
        </p:spPr>
        <p:txBody>
          <a:bodyPr>
            <a:noAutofit/>
          </a:bodyPr>
          <a:lstStyle/>
          <a:p>
            <a:r>
              <a:rPr lang="en-US" sz="1800" dirty="0" smtClean="0">
                <a:latin typeface="Times New Roman" panose="02020603050405020304" pitchFamily="18" charset="0"/>
                <a:cs typeface="Times New Roman" panose="02020603050405020304" pitchFamily="18" charset="0"/>
              </a:rPr>
              <a:t>Stone Walls </a:t>
            </a:r>
            <a:r>
              <a:rPr lang="en-US" sz="1800" dirty="0">
                <a:latin typeface="Times New Roman" panose="02020603050405020304" pitchFamily="18" charset="0"/>
                <a:cs typeface="Times New Roman" panose="02020603050405020304" pitchFamily="18" charset="0"/>
              </a:rPr>
              <a:t>Draw Example for Block 3</a:t>
            </a:r>
          </a:p>
        </p:txBody>
      </p:sp>
      <p:pic>
        <p:nvPicPr>
          <p:cNvPr id="7" name="صورة 6"/>
          <p:cNvPicPr/>
          <p:nvPr/>
        </p:nvPicPr>
        <p:blipFill>
          <a:blip r:embed="rId2"/>
          <a:stretch>
            <a:fillRect/>
          </a:stretch>
        </p:blipFill>
        <p:spPr>
          <a:xfrm>
            <a:off x="1210662" y="3351275"/>
            <a:ext cx="8551480" cy="4177572"/>
          </a:xfrm>
          <a:prstGeom prst="rect">
            <a:avLst/>
          </a:prstGeom>
        </p:spPr>
      </p:pic>
      <p:pic>
        <p:nvPicPr>
          <p:cNvPr id="4" name="صورة 3"/>
          <p:cNvPicPr/>
          <p:nvPr/>
        </p:nvPicPr>
        <p:blipFill rotWithShape="1">
          <a:blip r:embed="rId3"/>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33220567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10660" y="6828781"/>
            <a:ext cx="2595985" cy="330790"/>
          </a:xfrm>
        </p:spPr>
        <p:txBody>
          <a:bodyPr>
            <a:normAutofit fontScale="90000"/>
          </a:bodyPr>
          <a:lstStyle/>
          <a:p>
            <a:r>
              <a:rPr lang="en-US" b="1" dirty="0" smtClean="0">
                <a:effectLst/>
                <a:latin typeface="Times New Roman" panose="02020603050405020304" pitchFamily="18" charset="0"/>
                <a:cs typeface="Times New Roman" panose="02020603050405020304" pitchFamily="18" charset="0"/>
              </a:rPr>
              <a:t>3-D View </a:t>
            </a:r>
            <a:r>
              <a:rPr lang="en-US" b="1" dirty="0">
                <a:effectLst/>
                <a:latin typeface="Times New Roman" panose="02020603050405020304" pitchFamily="18" charset="0"/>
                <a:cs typeface="Times New Roman" panose="02020603050405020304" pitchFamily="18" charset="0"/>
              </a:rPr>
              <a:t>for Block 1</a:t>
            </a:r>
            <a:endParaRPr lang="en-US" dirty="0">
              <a:latin typeface="Times New Roman" panose="02020603050405020304" pitchFamily="18" charset="0"/>
              <a:cs typeface="Times New Roman" panose="02020603050405020304" pitchFamily="18" charset="0"/>
            </a:endParaRPr>
          </a:p>
        </p:txBody>
      </p:sp>
      <p:pic>
        <p:nvPicPr>
          <p:cNvPr id="4" name="صورة 3"/>
          <p:cNvPicPr/>
          <p:nvPr/>
        </p:nvPicPr>
        <p:blipFill>
          <a:blip r:embed="rId2"/>
          <a:stretch>
            <a:fillRect/>
          </a:stretch>
        </p:blipFill>
        <p:spPr>
          <a:xfrm>
            <a:off x="3195825" y="2587750"/>
            <a:ext cx="4886560" cy="4581150"/>
          </a:xfrm>
          <a:prstGeom prst="rect">
            <a:avLst/>
          </a:prstGeom>
        </p:spPr>
      </p:pic>
      <p:pic>
        <p:nvPicPr>
          <p:cNvPr id="5" name="صورة 4"/>
          <p:cNvPicPr/>
          <p:nvPr/>
        </p:nvPicPr>
        <p:blipFill rotWithShape="1">
          <a:blip r:embed="rId3"/>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31184853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05250" y="6558080"/>
            <a:ext cx="3206805" cy="763525"/>
          </a:xfrm>
        </p:spPr>
        <p:txBody>
          <a:bodyPr>
            <a:normAutofit/>
          </a:bodyPr>
          <a:lstStyle/>
          <a:p>
            <a:r>
              <a:rPr lang="en-US" b="1" dirty="0" smtClean="0">
                <a:effectLst/>
                <a:latin typeface="Times New Roman" panose="02020603050405020304" pitchFamily="18" charset="0"/>
                <a:cs typeface="Times New Roman" panose="02020603050405020304" pitchFamily="18" charset="0"/>
              </a:rPr>
              <a:t>  Top View for </a:t>
            </a:r>
            <a:r>
              <a:rPr lang="en-US" b="1" dirty="0">
                <a:effectLst/>
                <a:latin typeface="Times New Roman" panose="02020603050405020304" pitchFamily="18" charset="0"/>
                <a:cs typeface="Times New Roman" panose="02020603050405020304" pitchFamily="18" charset="0"/>
              </a:rPr>
              <a:t>Block 1</a:t>
            </a:r>
            <a:endParaRPr lang="en-US" dirty="0">
              <a:latin typeface="Times New Roman" panose="02020603050405020304" pitchFamily="18" charset="0"/>
              <a:cs typeface="Times New Roman" panose="02020603050405020304" pitchFamily="18" charset="0"/>
            </a:endParaRPr>
          </a:p>
        </p:txBody>
      </p:sp>
      <p:pic>
        <p:nvPicPr>
          <p:cNvPr id="4" name="صورة 3"/>
          <p:cNvPicPr/>
          <p:nvPr/>
        </p:nvPicPr>
        <p:blipFill>
          <a:blip r:embed="rId2"/>
          <a:stretch>
            <a:fillRect/>
          </a:stretch>
        </p:blipFill>
        <p:spPr>
          <a:xfrm>
            <a:off x="2875652" y="2587749"/>
            <a:ext cx="4901323" cy="4123035"/>
          </a:xfrm>
          <a:prstGeom prst="rect">
            <a:avLst/>
          </a:prstGeom>
        </p:spPr>
      </p:pic>
      <p:pic>
        <p:nvPicPr>
          <p:cNvPr id="5" name="صورة 4"/>
          <p:cNvPicPr/>
          <p:nvPr/>
        </p:nvPicPr>
        <p:blipFill rotWithShape="1">
          <a:blip r:embed="rId3"/>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35716268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57955" y="6800770"/>
            <a:ext cx="2901395" cy="368129"/>
          </a:xfrm>
        </p:spPr>
        <p:txBody>
          <a:bodyPr>
            <a:normAutofit/>
          </a:bodyPr>
          <a:lstStyle/>
          <a:p>
            <a:r>
              <a:rPr lang="en-US" b="1" dirty="0" smtClean="0">
                <a:effectLst/>
                <a:latin typeface="Times New Roman" panose="02020603050405020304" pitchFamily="18" charset="0"/>
                <a:cs typeface="Times New Roman" panose="02020603050405020304" pitchFamily="18" charset="0"/>
              </a:rPr>
              <a:t>  3-D View for </a:t>
            </a:r>
            <a:r>
              <a:rPr lang="en-US" b="1" dirty="0">
                <a:effectLst/>
                <a:latin typeface="Times New Roman" panose="02020603050405020304" pitchFamily="18" charset="0"/>
                <a:cs typeface="Times New Roman" panose="02020603050405020304" pitchFamily="18" charset="0"/>
              </a:rPr>
              <a:t>Block 2</a:t>
            </a:r>
            <a:endParaRPr lang="en-US" dirty="0">
              <a:latin typeface="Times New Roman" panose="02020603050405020304" pitchFamily="18" charset="0"/>
              <a:cs typeface="Times New Roman" panose="02020603050405020304" pitchFamily="18" charset="0"/>
            </a:endParaRPr>
          </a:p>
        </p:txBody>
      </p:sp>
      <p:pic>
        <p:nvPicPr>
          <p:cNvPr id="4" name="صورة 3"/>
          <p:cNvPicPr/>
          <p:nvPr/>
        </p:nvPicPr>
        <p:blipFill>
          <a:blip r:embed="rId2"/>
          <a:stretch>
            <a:fillRect/>
          </a:stretch>
        </p:blipFill>
        <p:spPr>
          <a:xfrm>
            <a:off x="3195824" y="2740454"/>
            <a:ext cx="4428445" cy="4428445"/>
          </a:xfrm>
          <a:prstGeom prst="rect">
            <a:avLst/>
          </a:prstGeom>
        </p:spPr>
      </p:pic>
      <p:pic>
        <p:nvPicPr>
          <p:cNvPr id="5" name="صورة 4"/>
          <p:cNvPicPr/>
          <p:nvPr/>
        </p:nvPicPr>
        <p:blipFill rotWithShape="1">
          <a:blip r:embed="rId3"/>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19914216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05250" y="6597618"/>
            <a:ext cx="2825043" cy="531741"/>
          </a:xfrm>
        </p:spPr>
        <p:txBody>
          <a:bodyPr>
            <a:normAutofit/>
          </a:bodyPr>
          <a:lstStyle/>
          <a:p>
            <a:r>
              <a:rPr lang="en-US" b="1" dirty="0" smtClean="0">
                <a:effectLst/>
                <a:latin typeface="Times New Roman" panose="02020603050405020304" pitchFamily="18" charset="0"/>
                <a:cs typeface="Times New Roman" panose="02020603050405020304" pitchFamily="18" charset="0"/>
              </a:rPr>
              <a:t>  Top </a:t>
            </a:r>
            <a:r>
              <a:rPr lang="en-US" b="1" dirty="0">
                <a:effectLst/>
                <a:latin typeface="Times New Roman" panose="02020603050405020304" pitchFamily="18" charset="0"/>
                <a:cs typeface="Times New Roman" panose="02020603050405020304" pitchFamily="18" charset="0"/>
              </a:rPr>
              <a:t>View for Block 2</a:t>
            </a:r>
            <a:endParaRPr lang="en-US" dirty="0">
              <a:latin typeface="Times New Roman" panose="02020603050405020304" pitchFamily="18" charset="0"/>
              <a:cs typeface="Times New Roman" panose="02020603050405020304" pitchFamily="18" charset="0"/>
            </a:endParaRPr>
          </a:p>
        </p:txBody>
      </p:sp>
      <p:pic>
        <p:nvPicPr>
          <p:cNvPr id="4" name="صورة 3"/>
          <p:cNvPicPr/>
          <p:nvPr/>
        </p:nvPicPr>
        <p:blipFill>
          <a:blip r:embed="rId2"/>
          <a:stretch>
            <a:fillRect/>
          </a:stretch>
        </p:blipFill>
        <p:spPr>
          <a:xfrm>
            <a:off x="3348530" y="2740454"/>
            <a:ext cx="4581150" cy="4123035"/>
          </a:xfrm>
          <a:prstGeom prst="rect">
            <a:avLst/>
          </a:prstGeom>
        </p:spPr>
      </p:pic>
      <p:pic>
        <p:nvPicPr>
          <p:cNvPr id="5" name="صورة 4"/>
          <p:cNvPicPr/>
          <p:nvPr/>
        </p:nvPicPr>
        <p:blipFill rotWithShape="1">
          <a:blip r:embed="rId3"/>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35475630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57956" y="6558080"/>
            <a:ext cx="2541448" cy="610820"/>
          </a:xfrm>
        </p:spPr>
        <p:txBody>
          <a:bodyPr>
            <a:normAutofit/>
          </a:bodyPr>
          <a:lstStyle/>
          <a:p>
            <a:r>
              <a:rPr lang="en-US" b="1" dirty="0" smtClean="0">
                <a:effectLst/>
                <a:latin typeface="Times New Roman" panose="02020603050405020304" pitchFamily="18" charset="0"/>
                <a:cs typeface="Times New Roman" panose="02020603050405020304" pitchFamily="18" charset="0"/>
              </a:rPr>
              <a:t>  3-D </a:t>
            </a:r>
            <a:r>
              <a:rPr lang="en-US" b="1" dirty="0">
                <a:effectLst/>
                <a:latin typeface="Times New Roman" panose="02020603050405020304" pitchFamily="18" charset="0"/>
                <a:cs typeface="Times New Roman" panose="02020603050405020304" pitchFamily="18" charset="0"/>
              </a:rPr>
              <a:t>View for Block 3</a:t>
            </a:r>
            <a:endParaRPr lang="en-US" dirty="0">
              <a:latin typeface="Times New Roman" panose="02020603050405020304" pitchFamily="18" charset="0"/>
              <a:cs typeface="Times New Roman" panose="02020603050405020304" pitchFamily="18" charset="0"/>
            </a:endParaRPr>
          </a:p>
        </p:txBody>
      </p:sp>
      <p:pic>
        <p:nvPicPr>
          <p:cNvPr id="4" name="صورة 3"/>
          <p:cNvPicPr/>
          <p:nvPr/>
        </p:nvPicPr>
        <p:blipFill>
          <a:blip r:embed="rId2"/>
          <a:stretch>
            <a:fillRect/>
          </a:stretch>
        </p:blipFill>
        <p:spPr>
          <a:xfrm>
            <a:off x="3195825" y="2587749"/>
            <a:ext cx="4581150" cy="4733856"/>
          </a:xfrm>
          <a:prstGeom prst="rect">
            <a:avLst/>
          </a:prstGeom>
        </p:spPr>
      </p:pic>
      <p:pic>
        <p:nvPicPr>
          <p:cNvPr id="5" name="صورة 4"/>
          <p:cNvPicPr/>
          <p:nvPr/>
        </p:nvPicPr>
        <p:blipFill rotWithShape="1">
          <a:blip r:embed="rId3"/>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18478686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2545" y="6658724"/>
            <a:ext cx="3883072" cy="573424"/>
          </a:xfrm>
        </p:spPr>
        <p:txBody>
          <a:bodyPr>
            <a:normAutofit/>
          </a:bodyPr>
          <a:lstStyle/>
          <a:p>
            <a:r>
              <a:rPr lang="en-US" b="1" dirty="0" smtClean="0">
                <a:effectLst/>
                <a:latin typeface="Times New Roman" panose="02020603050405020304" pitchFamily="18" charset="0"/>
                <a:cs typeface="Times New Roman" panose="02020603050405020304" pitchFamily="18" charset="0"/>
              </a:rPr>
              <a:t> Top View for </a:t>
            </a:r>
            <a:r>
              <a:rPr lang="en-US" b="1" dirty="0">
                <a:effectLst/>
                <a:latin typeface="Times New Roman" panose="02020603050405020304" pitchFamily="18" charset="0"/>
                <a:cs typeface="Times New Roman" panose="02020603050405020304" pitchFamily="18" charset="0"/>
              </a:rPr>
              <a:t>Block 3</a:t>
            </a:r>
            <a:endParaRPr lang="en-US" dirty="0">
              <a:latin typeface="Times New Roman" panose="02020603050405020304" pitchFamily="18" charset="0"/>
              <a:cs typeface="Times New Roman" panose="02020603050405020304" pitchFamily="18" charset="0"/>
            </a:endParaRPr>
          </a:p>
        </p:txBody>
      </p:sp>
      <p:pic>
        <p:nvPicPr>
          <p:cNvPr id="4" name="صورة 3"/>
          <p:cNvPicPr/>
          <p:nvPr/>
        </p:nvPicPr>
        <p:blipFill>
          <a:blip r:embed="rId2">
            <a:extLst>
              <a:ext uri="{28A0092B-C50C-407E-A947-70E740481C1C}">
                <a14:useLocalDpi xmlns:a14="http://schemas.microsoft.com/office/drawing/2010/main" val="0"/>
              </a:ext>
            </a:extLst>
          </a:blip>
          <a:srcRect/>
          <a:stretch>
            <a:fillRect/>
          </a:stretch>
        </p:blipFill>
        <p:spPr bwMode="auto">
          <a:xfrm>
            <a:off x="2986072" y="2740454"/>
            <a:ext cx="4790903" cy="4428445"/>
          </a:xfrm>
          <a:prstGeom prst="rect">
            <a:avLst/>
          </a:prstGeom>
          <a:noFill/>
          <a:ln>
            <a:noFill/>
          </a:ln>
        </p:spPr>
      </p:pic>
      <p:pic>
        <p:nvPicPr>
          <p:cNvPr id="5" name="صورة 4"/>
          <p:cNvPicPr/>
          <p:nvPr/>
        </p:nvPicPr>
        <p:blipFill rotWithShape="1">
          <a:blip r:embed="rId3"/>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33321169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1725" y="1366110"/>
            <a:ext cx="8246070" cy="916230"/>
          </a:xfrm>
        </p:spPr>
        <p:txBody>
          <a:bodyPr>
            <a:normAutofit/>
          </a:bodyPr>
          <a:lstStyle/>
          <a:p>
            <a:r>
              <a:rPr lang="en-US" sz="3200" b="1" dirty="0">
                <a:solidFill>
                  <a:schemeClr val="accent3">
                    <a:lumMod val="20000"/>
                    <a:lumOff val="80000"/>
                  </a:schemeClr>
                </a:solidFill>
                <a:latin typeface="Times New Roman" panose="02020603050405020304" pitchFamily="18" charset="0"/>
                <a:cs typeface="Times New Roman" panose="02020603050405020304" pitchFamily="18" charset="0"/>
              </a:rPr>
              <a:t>Drawing Reinforcement Using Revit</a:t>
            </a:r>
            <a:endParaRPr lang="en-US" sz="3200" dirty="0">
              <a:solidFill>
                <a:schemeClr val="accent3">
                  <a:lumMod val="20000"/>
                  <a:lumOff val="80000"/>
                </a:schemeClr>
              </a:solidFill>
              <a:latin typeface="Times New Roman" panose="02020603050405020304" pitchFamily="18" charset="0"/>
              <a:cs typeface="Times New Roman" panose="02020603050405020304" pitchFamily="18" charset="0"/>
            </a:endParaRPr>
          </a:p>
        </p:txBody>
      </p:sp>
      <p:pic>
        <p:nvPicPr>
          <p:cNvPr id="4" name="صورة 3"/>
          <p:cNvPicPr/>
          <p:nvPr/>
        </p:nvPicPr>
        <p:blipFill>
          <a:blip r:embed="rId2"/>
          <a:stretch>
            <a:fillRect/>
          </a:stretch>
        </p:blipFill>
        <p:spPr>
          <a:xfrm>
            <a:off x="2585005" y="2740455"/>
            <a:ext cx="6566316" cy="4428445"/>
          </a:xfrm>
          <a:prstGeom prst="rect">
            <a:avLst/>
          </a:prstGeom>
        </p:spPr>
      </p:pic>
      <p:sp>
        <p:nvSpPr>
          <p:cNvPr id="6" name="عنوان 1"/>
          <p:cNvSpPr txBox="1">
            <a:spLocks/>
          </p:cNvSpPr>
          <p:nvPr/>
        </p:nvSpPr>
        <p:spPr>
          <a:xfrm>
            <a:off x="572571" y="6863106"/>
            <a:ext cx="4024868" cy="368129"/>
          </a:xfrm>
          <a:prstGeom prst="rect">
            <a:avLst/>
          </a:prstGeom>
        </p:spPr>
        <p:txBody>
          <a:bodyPr vert="horz" lIns="58783" tIns="29392" rIns="58783" bIns="29392" rtlCol="0" anchor="ctr">
            <a:noAutofit/>
          </a:bodyPr>
          <a:lstStyle>
            <a:lvl1pPr algn="l" defTabSz="914400" rtl="0" eaLnBrk="1" latinLnBrk="0" hangingPunct="1">
              <a:spcBef>
                <a:spcPct val="0"/>
              </a:spcBef>
              <a:buNone/>
              <a:defRPr sz="3600" kern="1200">
                <a:solidFill>
                  <a:schemeClr val="bg1"/>
                </a:solidFill>
                <a:effectLst>
                  <a:outerShdw blurRad="50800" dist="38100" dir="2700000" algn="tl" rotWithShape="0">
                    <a:prstClr val="black">
                      <a:alpha val="40000"/>
                    </a:prstClr>
                  </a:outerShdw>
                </a:effectLst>
                <a:latin typeface="Dubai" panose="020B0503030403030204" pitchFamily="34" charset="-78"/>
                <a:ea typeface="+mj-ea"/>
                <a:cs typeface="+mj-cs"/>
              </a:defRPr>
            </a:lvl1pPr>
          </a:lstStyle>
          <a:p>
            <a:r>
              <a:rPr lang="en-US" sz="1800" b="1" dirty="0">
                <a:solidFill>
                  <a:schemeClr val="accent3">
                    <a:lumMod val="50000"/>
                  </a:schemeClr>
                </a:solidFill>
                <a:effectLst/>
                <a:latin typeface="Times New Roman" panose="02020603050405020304" pitchFamily="18" charset="0"/>
                <a:cs typeface="Times New Roman" panose="02020603050405020304" pitchFamily="18" charset="0"/>
              </a:rPr>
              <a:t>Steel Bars Distribution for </a:t>
            </a:r>
            <a:r>
              <a:rPr lang="en-US" sz="1800" b="1" dirty="0" smtClean="0">
                <a:solidFill>
                  <a:schemeClr val="accent3">
                    <a:lumMod val="50000"/>
                  </a:schemeClr>
                </a:solidFill>
                <a:effectLst/>
                <a:latin typeface="Times New Roman" panose="02020603050405020304" pitchFamily="18" charset="0"/>
                <a:cs typeface="Times New Roman" panose="02020603050405020304" pitchFamily="18" charset="0"/>
              </a:rPr>
              <a:t>                 the </a:t>
            </a:r>
            <a:r>
              <a:rPr lang="en-US" sz="1800" b="1" dirty="0">
                <a:solidFill>
                  <a:schemeClr val="accent3">
                    <a:lumMod val="50000"/>
                  </a:schemeClr>
                </a:solidFill>
                <a:effectLst/>
                <a:latin typeface="Times New Roman" panose="02020603050405020304" pitchFamily="18" charset="0"/>
                <a:cs typeface="Times New Roman" panose="02020603050405020304" pitchFamily="18" charset="0"/>
              </a:rPr>
              <a:t>Raft in Revit</a:t>
            </a:r>
            <a:endParaRPr lang="en-US" sz="1800" dirty="0">
              <a:solidFill>
                <a:schemeClr val="accent3">
                  <a:lumMod val="50000"/>
                </a:schemeClr>
              </a:solidFill>
              <a:latin typeface="Times New Roman" panose="02020603050405020304" pitchFamily="18" charset="0"/>
              <a:cs typeface="Times New Roman" panose="02020603050405020304" pitchFamily="18" charset="0"/>
            </a:endParaRPr>
          </a:p>
        </p:txBody>
      </p:sp>
      <p:pic>
        <p:nvPicPr>
          <p:cNvPr id="5" name="صورة 4"/>
          <p:cNvPicPr/>
          <p:nvPr/>
        </p:nvPicPr>
        <p:blipFill rotWithShape="1">
          <a:blip r:embed="rId3"/>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4838254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dirty="0" smtClean="0"/>
              <a:t>Slide Title</a:t>
            </a:r>
            <a:endParaRPr lang="en-US" dirty="0"/>
          </a:p>
        </p:txBody>
      </p:sp>
      <p:pic>
        <p:nvPicPr>
          <p:cNvPr id="6" name="صورة 5"/>
          <p:cNvPicPr/>
          <p:nvPr/>
        </p:nvPicPr>
        <p:blipFill rotWithShape="1">
          <a:blip r:embed="rId2"/>
          <a:srcRect l="76880" t="79060"/>
          <a:stretch/>
        </p:blipFill>
        <p:spPr>
          <a:xfrm>
            <a:off x="9598455" y="7020312"/>
            <a:ext cx="1374345" cy="1213405"/>
          </a:xfrm>
          <a:prstGeom prst="rect">
            <a:avLst/>
          </a:prstGeom>
        </p:spPr>
      </p:pic>
      <p:pic>
        <p:nvPicPr>
          <p:cNvPr id="7" name="صورة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5251" y="2476043"/>
            <a:ext cx="9156443" cy="5768130"/>
          </a:xfrm>
          <a:prstGeom prst="rect">
            <a:avLst/>
          </a:prstGeom>
          <a:noFill/>
          <a:ln>
            <a:noFill/>
          </a:ln>
        </p:spPr>
      </p:pic>
      <p:sp>
        <p:nvSpPr>
          <p:cNvPr id="8" name="مستطيل 7"/>
          <p:cNvSpPr/>
          <p:nvPr/>
        </p:nvSpPr>
        <p:spPr>
          <a:xfrm>
            <a:off x="294430" y="1549357"/>
            <a:ext cx="4751494" cy="523220"/>
          </a:xfrm>
          <a:prstGeom prst="rect">
            <a:avLst/>
          </a:prstGeom>
        </p:spPr>
        <p:txBody>
          <a:bodyPr wrap="none">
            <a:spAutoFit/>
          </a:bodyPr>
          <a:lstStyle/>
          <a:p>
            <a:pPr lvl="0" defTabSz="440849">
              <a:spcBef>
                <a:spcPct val="20000"/>
              </a:spcBef>
            </a:pPr>
            <a:r>
              <a:rPr lang="en-US" sz="2800" b="1" dirty="0">
                <a:solidFill>
                  <a:schemeClr val="bg1"/>
                </a:solidFill>
                <a:latin typeface="Times New Roman" panose="02020603050405020304" pitchFamily="18" charset="0"/>
                <a:cs typeface="Times New Roman" panose="02020603050405020304" pitchFamily="18" charset="0"/>
              </a:rPr>
              <a:t>Rebar Extension for Columns</a:t>
            </a:r>
          </a:p>
        </p:txBody>
      </p:sp>
    </p:spTree>
    <p:extLst>
      <p:ext uri="{BB962C8B-B14F-4D97-AF65-F5344CB8AC3E}">
        <p14:creationId xmlns:p14="http://schemas.microsoft.com/office/powerpoint/2010/main" val="33188807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94430" y="1366110"/>
            <a:ext cx="6260904" cy="763525"/>
          </a:xfrm>
        </p:spPr>
        <p:txBody>
          <a:bodyPr>
            <a:noAutofit/>
          </a:bodyPr>
          <a:lstStyle/>
          <a:p>
            <a:r>
              <a:rPr lang="en-US" sz="3200" b="1" dirty="0">
                <a:solidFill>
                  <a:schemeClr val="accent3">
                    <a:lumMod val="20000"/>
                    <a:lumOff val="80000"/>
                  </a:schemeClr>
                </a:solidFill>
                <a:effectLst/>
                <a:latin typeface="Times New Roman" panose="02020603050405020304" pitchFamily="18" charset="0"/>
                <a:cs typeface="Times New Roman" panose="02020603050405020304" pitchFamily="18" charset="0"/>
              </a:rPr>
              <a:t>Columns </a:t>
            </a:r>
            <a:r>
              <a:rPr lang="en-US" sz="3200" b="1" dirty="0" smtClean="0">
                <a:solidFill>
                  <a:schemeClr val="accent3">
                    <a:lumMod val="20000"/>
                    <a:lumOff val="80000"/>
                  </a:schemeClr>
                </a:solidFill>
                <a:effectLst/>
                <a:latin typeface="Times New Roman" panose="02020603050405020304" pitchFamily="18" charset="0"/>
                <a:cs typeface="Times New Roman" panose="02020603050405020304" pitchFamily="18" charset="0"/>
              </a:rPr>
              <a:t>Rebar in </a:t>
            </a:r>
            <a:r>
              <a:rPr lang="en-US" sz="3200" b="1" dirty="0">
                <a:solidFill>
                  <a:schemeClr val="accent3">
                    <a:lumMod val="20000"/>
                    <a:lumOff val="80000"/>
                  </a:schemeClr>
                </a:solidFill>
                <a:effectLst/>
                <a:latin typeface="Times New Roman" panose="02020603050405020304" pitchFamily="18" charset="0"/>
                <a:cs typeface="Times New Roman" panose="02020603050405020304" pitchFamily="18" charset="0"/>
              </a:rPr>
              <a:t>Revit</a:t>
            </a:r>
            <a:endParaRPr lang="en-US" sz="3200" dirty="0">
              <a:solidFill>
                <a:schemeClr val="accent3">
                  <a:lumMod val="20000"/>
                  <a:lumOff val="80000"/>
                </a:schemeClr>
              </a:solidFill>
              <a:latin typeface="Times New Roman" panose="02020603050405020304" pitchFamily="18" charset="0"/>
              <a:cs typeface="Times New Roman" panose="02020603050405020304" pitchFamily="18" charset="0"/>
            </a:endParaRPr>
          </a:p>
        </p:txBody>
      </p:sp>
      <p:sp>
        <p:nvSpPr>
          <p:cNvPr id="3" name="عنصر نائب للنص 2"/>
          <p:cNvSpPr>
            <a:spLocks noGrp="1"/>
          </p:cNvSpPr>
          <p:nvPr>
            <p:ph type="body" idx="1"/>
          </p:nvPr>
        </p:nvSpPr>
        <p:spPr>
          <a:xfrm>
            <a:off x="0" y="2523206"/>
            <a:ext cx="7329840" cy="724386"/>
          </a:xfrm>
        </p:spPr>
        <p:txBody>
          <a:bodyPr>
            <a:noAutofit/>
          </a:bodyPr>
          <a:lstStyle/>
          <a:p>
            <a:r>
              <a:rPr lang="en-US" sz="2000" dirty="0">
                <a:latin typeface="Times New Roman" panose="02020603050405020304" pitchFamily="18" charset="0"/>
                <a:cs typeface="Times New Roman" panose="02020603050405020304" pitchFamily="18" charset="0"/>
              </a:rPr>
              <a:t>Bars distribution for rectangular and circular columns in Revit</a:t>
            </a:r>
          </a:p>
        </p:txBody>
      </p:sp>
      <p:pic>
        <p:nvPicPr>
          <p:cNvPr id="8" name="صورة 7"/>
          <p:cNvPicPr/>
          <p:nvPr/>
        </p:nvPicPr>
        <p:blipFill rotWithShape="1">
          <a:blip r:embed="rId2"/>
          <a:srcRect t="5564" b="4167"/>
          <a:stretch/>
        </p:blipFill>
        <p:spPr>
          <a:xfrm>
            <a:off x="6555334" y="3247592"/>
            <a:ext cx="2778540" cy="4954998"/>
          </a:xfrm>
          <a:prstGeom prst="rect">
            <a:avLst/>
          </a:prstGeom>
        </p:spPr>
      </p:pic>
      <p:pic>
        <p:nvPicPr>
          <p:cNvPr id="9" name="صورة 8"/>
          <p:cNvPicPr/>
          <p:nvPr/>
        </p:nvPicPr>
        <p:blipFill>
          <a:blip r:embed="rId3">
            <a:extLst>
              <a:ext uri="{28A0092B-C50C-407E-A947-70E740481C1C}">
                <a14:useLocalDpi xmlns:a14="http://schemas.microsoft.com/office/drawing/2010/main" val="0"/>
              </a:ext>
            </a:extLst>
          </a:blip>
          <a:stretch>
            <a:fillRect/>
          </a:stretch>
        </p:blipFill>
        <p:spPr>
          <a:xfrm>
            <a:off x="2126890" y="3276849"/>
            <a:ext cx="2082963" cy="4952751"/>
          </a:xfrm>
          <a:prstGeom prst="rect">
            <a:avLst/>
          </a:prstGeom>
        </p:spPr>
      </p:pic>
      <p:pic>
        <p:nvPicPr>
          <p:cNvPr id="10" name="صورة 9"/>
          <p:cNvPicPr/>
          <p:nvPr/>
        </p:nvPicPr>
        <p:blipFill rotWithShape="1">
          <a:blip r:embed="rId4"/>
          <a:srcRect l="76880" t="79060"/>
          <a:stretch/>
        </p:blipFill>
        <p:spPr>
          <a:xfrm>
            <a:off x="9914845" y="7490599"/>
            <a:ext cx="1057955" cy="743118"/>
          </a:xfrm>
          <a:prstGeom prst="rect">
            <a:avLst/>
          </a:prstGeom>
        </p:spPr>
      </p:pic>
    </p:spTree>
    <p:extLst>
      <p:ext uri="{BB962C8B-B14F-4D97-AF65-F5344CB8AC3E}">
        <p14:creationId xmlns:p14="http://schemas.microsoft.com/office/powerpoint/2010/main" val="19813258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18020" y="1213405"/>
            <a:ext cx="4361002" cy="1015663"/>
          </a:xfrm>
          <a:prstGeom prst="rect">
            <a:avLst/>
          </a:prstGeom>
        </p:spPr>
        <p:txBody>
          <a:bodyPr wrap="none">
            <a:spAutoFit/>
          </a:bodyPr>
          <a:lstStyle/>
          <a:p>
            <a:pPr algn="ctr"/>
            <a:r>
              <a:rPr lang="en-US" sz="6000" b="1" dirty="0" smtClean="0">
                <a:solidFill>
                  <a:schemeClr val="bg1"/>
                </a:solidFill>
                <a:latin typeface="Times New Roman" panose="02020603050405020304" pitchFamily="18" charset="0"/>
                <a:cs typeface="Times New Roman" panose="02020603050405020304" pitchFamily="18" charset="0"/>
              </a:rPr>
              <a:t>Introduction</a:t>
            </a:r>
            <a:endParaRPr lang="en-US" sz="1800" dirty="0">
              <a:solidFill>
                <a:schemeClr val="bg1"/>
              </a:solidFill>
              <a:latin typeface="Times New Roman" panose="02020603050405020304" pitchFamily="18" charset="0"/>
              <a:cs typeface="Times New Roman" panose="02020603050405020304" pitchFamily="18" charset="0"/>
            </a:endParaRPr>
          </a:p>
        </p:txBody>
      </p:sp>
      <p:sp>
        <p:nvSpPr>
          <p:cNvPr id="5" name="مستطيل 4"/>
          <p:cNvSpPr/>
          <p:nvPr/>
        </p:nvSpPr>
        <p:spPr>
          <a:xfrm>
            <a:off x="446525" y="2740455"/>
            <a:ext cx="9841835" cy="5011949"/>
          </a:xfrm>
          <a:prstGeom prst="rect">
            <a:avLst/>
          </a:prstGeom>
        </p:spPr>
        <p:txBody>
          <a:bodyPr wrap="square">
            <a:spAutoFit/>
          </a:bodyPr>
          <a:lstStyle/>
          <a:p>
            <a:pPr algn="just">
              <a:lnSpc>
                <a:spcPct val="150000"/>
              </a:lnSpc>
            </a:pPr>
            <a:r>
              <a:rPr lang="en-US" sz="2400" dirty="0">
                <a:solidFill>
                  <a:schemeClr val="accent3">
                    <a:lumMod val="50000"/>
                  </a:schemeClr>
                </a:solidFill>
                <a:latin typeface="Times New Roman" panose="02020603050405020304" pitchFamily="18" charset="0"/>
                <a:cs typeface="Times New Roman" panose="02020603050405020304" pitchFamily="18" charset="0"/>
              </a:rPr>
              <a:t>Estimating is an approximation that defines the Cost of construction Activity or activities prior to commencement of work  V.S the cost of work during and after construction, which is the Actual cost</a:t>
            </a:r>
            <a:r>
              <a:rPr lang="en-US" sz="2400" dirty="0">
                <a:solidFill>
                  <a:schemeClr val="accent3">
                    <a:lumMod val="50000"/>
                  </a:schemeClr>
                </a:solidFill>
                <a:latin typeface="Times New Roman" panose="02020603050405020304" pitchFamily="18" charset="0"/>
                <a:cs typeface="Times New Roman" panose="02020603050405020304" pitchFamily="18" charset="0"/>
              </a:rPr>
              <a:t>.</a:t>
            </a:r>
          </a:p>
          <a:p>
            <a:pPr algn="just">
              <a:lnSpc>
                <a:spcPct val="150000"/>
              </a:lnSpc>
            </a:pPr>
            <a:endParaRPr lang="en-US" sz="2400" dirty="0">
              <a:solidFill>
                <a:schemeClr val="accent3">
                  <a:lumMod val="50000"/>
                </a:schemeClr>
              </a:solidFill>
              <a:latin typeface="Times New Roman" panose="02020603050405020304" pitchFamily="18" charset="0"/>
              <a:cs typeface="Times New Roman" panose="02020603050405020304" pitchFamily="18" charset="0"/>
            </a:endParaRPr>
          </a:p>
          <a:p>
            <a:pPr algn="just">
              <a:lnSpc>
                <a:spcPct val="150000"/>
              </a:lnSpc>
            </a:pPr>
            <a:r>
              <a:rPr lang="en-US" sz="2400" dirty="0">
                <a:solidFill>
                  <a:schemeClr val="accent3">
                    <a:lumMod val="50000"/>
                  </a:schemeClr>
                </a:solidFill>
                <a:latin typeface="Times New Roman" panose="02020603050405020304" pitchFamily="18" charset="0"/>
                <a:cs typeface="Times New Roman" panose="02020603050405020304" pitchFamily="18" charset="0"/>
              </a:rPr>
              <a:t>Estimating is not exact science. It is group of skills and experience  in knowledge of construction , knowledge  of prices, Common sense, the judgment </a:t>
            </a:r>
            <a:r>
              <a:rPr lang="en-US" sz="2400" dirty="0">
                <a:solidFill>
                  <a:schemeClr val="accent3">
                    <a:lumMod val="50000"/>
                  </a:schemeClr>
                </a:solidFill>
                <a:latin typeface="Times New Roman" panose="02020603050405020304" pitchFamily="18" charset="0"/>
                <a:cs typeface="Times New Roman" panose="02020603050405020304" pitchFamily="18" charset="0"/>
              </a:rPr>
              <a:t>required</a:t>
            </a:r>
          </a:p>
          <a:p>
            <a:pPr algn="just">
              <a:lnSpc>
                <a:spcPct val="150000"/>
              </a:lnSpc>
            </a:pPr>
            <a:endParaRPr lang="en-US" sz="2400" dirty="0">
              <a:solidFill>
                <a:schemeClr val="accent3">
                  <a:lumMod val="50000"/>
                </a:schemeClr>
              </a:solidFill>
              <a:latin typeface="Times New Roman" panose="02020603050405020304" pitchFamily="18" charset="0"/>
              <a:cs typeface="Times New Roman" panose="02020603050405020304" pitchFamily="18" charset="0"/>
            </a:endParaRPr>
          </a:p>
          <a:p>
            <a:pPr algn="just">
              <a:lnSpc>
                <a:spcPct val="150000"/>
              </a:lnSpc>
            </a:pPr>
            <a:r>
              <a:rPr lang="en-US" sz="2400" dirty="0">
                <a:solidFill>
                  <a:schemeClr val="accent3">
                    <a:lumMod val="50000"/>
                  </a:schemeClr>
                </a:solidFill>
                <a:latin typeface="Times New Roman" panose="02020603050405020304" pitchFamily="18" charset="0"/>
                <a:cs typeface="Times New Roman" panose="02020603050405020304" pitchFamily="18" charset="0"/>
              </a:rPr>
              <a:t>An estimate is the “Prediction” of future construction costs.</a:t>
            </a:r>
          </a:p>
        </p:txBody>
      </p:sp>
      <p:sp>
        <p:nvSpPr>
          <p:cNvPr id="6" name="مستطيل 5"/>
          <p:cNvSpPr/>
          <p:nvPr/>
        </p:nvSpPr>
        <p:spPr>
          <a:xfrm>
            <a:off x="-17525" y="34382"/>
            <a:ext cx="2160335" cy="923330"/>
          </a:xfrm>
          <a:prstGeom prst="rect">
            <a:avLst/>
          </a:prstGeom>
          <a:noFill/>
        </p:spPr>
        <p:txBody>
          <a:bodyPr wrap="none" lIns="91440" tIns="45720" rIns="91440" bIns="45720">
            <a:spAutoFit/>
          </a:bodyPr>
          <a:lstStyle/>
          <a:p>
            <a:pPr algn="ctr"/>
            <a:r>
              <a:rPr lang="en-US"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PART 1</a:t>
            </a:r>
            <a:endParaRPr lang="ar-SA"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29166922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dirty="0" smtClean="0"/>
              <a:t>Slide Title</a:t>
            </a:r>
            <a:endParaRPr lang="en-US" dirty="0"/>
          </a:p>
        </p:txBody>
      </p:sp>
      <p:pic>
        <p:nvPicPr>
          <p:cNvPr id="6" name="صورة 5"/>
          <p:cNvPicPr/>
          <p:nvPr/>
        </p:nvPicPr>
        <p:blipFill rotWithShape="1">
          <a:blip r:embed="rId2"/>
          <a:srcRect l="76880" t="79060"/>
          <a:stretch/>
        </p:blipFill>
        <p:spPr>
          <a:xfrm>
            <a:off x="9598455" y="7020312"/>
            <a:ext cx="1374345" cy="1213405"/>
          </a:xfrm>
          <a:prstGeom prst="rect">
            <a:avLst/>
          </a:prstGeom>
        </p:spPr>
      </p:pic>
      <p:sp>
        <p:nvSpPr>
          <p:cNvPr id="5" name="عنصر نائب للنص 4"/>
          <p:cNvSpPr txBox="1">
            <a:spLocks/>
          </p:cNvSpPr>
          <p:nvPr/>
        </p:nvSpPr>
        <p:spPr>
          <a:xfrm>
            <a:off x="447135" y="1366110"/>
            <a:ext cx="4886559" cy="1127402"/>
          </a:xfrm>
          <a:prstGeom prst="rect">
            <a:avLst/>
          </a:prstGeom>
        </p:spPr>
        <p:txBody>
          <a:bodyPr>
            <a:noAutofit/>
          </a:bodyPr>
          <a:lstStyle>
            <a:lvl1pPr marL="165319" indent="-165319" algn="l" defTabSz="440849" rtl="0" eaLnBrk="1" latinLnBrk="0" hangingPunct="1">
              <a:spcBef>
                <a:spcPct val="20000"/>
              </a:spcBef>
              <a:buFont typeface="Arial" pitchFamily="34" charset="0"/>
              <a:buChar char="•"/>
              <a:defRPr sz="1543" kern="1200">
                <a:solidFill>
                  <a:schemeClr val="tx1"/>
                </a:solidFill>
                <a:latin typeface="+mn-lt"/>
                <a:ea typeface="+mn-ea"/>
                <a:cs typeface="+mn-cs"/>
              </a:defRPr>
            </a:lvl1pPr>
            <a:lvl2pPr marL="358190" indent="-137766" algn="l" defTabSz="440849" rtl="0" eaLnBrk="1" latinLnBrk="0" hangingPunct="1">
              <a:spcBef>
                <a:spcPct val="20000"/>
              </a:spcBef>
              <a:buFont typeface="Arial" pitchFamily="34" charset="0"/>
              <a:buChar char="–"/>
              <a:defRPr sz="1350" kern="1200">
                <a:solidFill>
                  <a:schemeClr val="tx1"/>
                </a:solidFill>
                <a:latin typeface="+mn-lt"/>
                <a:ea typeface="+mn-ea"/>
                <a:cs typeface="+mn-cs"/>
              </a:defRPr>
            </a:lvl2pPr>
            <a:lvl3pPr marL="551062" indent="-110213" algn="l" defTabSz="440849" rtl="0" eaLnBrk="1" latinLnBrk="0" hangingPunct="1">
              <a:spcBef>
                <a:spcPct val="20000"/>
              </a:spcBef>
              <a:buFont typeface="Arial" pitchFamily="34" charset="0"/>
              <a:buChar char="•"/>
              <a:defRPr sz="1157" kern="1200">
                <a:solidFill>
                  <a:schemeClr val="tx1"/>
                </a:solidFill>
                <a:latin typeface="+mn-lt"/>
                <a:ea typeface="+mn-ea"/>
                <a:cs typeface="+mn-cs"/>
              </a:defRPr>
            </a:lvl3pPr>
            <a:lvl4pPr marL="771487" indent="-110213" algn="l" defTabSz="440849" rtl="0" eaLnBrk="1" latinLnBrk="0" hangingPunct="1">
              <a:spcBef>
                <a:spcPct val="20000"/>
              </a:spcBef>
              <a:buFont typeface="Arial" pitchFamily="34" charset="0"/>
              <a:buChar char="–"/>
              <a:defRPr sz="965" kern="1200">
                <a:solidFill>
                  <a:schemeClr val="tx1"/>
                </a:solidFill>
                <a:latin typeface="+mn-lt"/>
                <a:ea typeface="+mn-ea"/>
                <a:cs typeface="+mn-cs"/>
              </a:defRPr>
            </a:lvl4pPr>
            <a:lvl5pPr marL="991911" indent="-110213" algn="l" defTabSz="440849" rtl="0" eaLnBrk="1" latinLnBrk="0" hangingPunct="1">
              <a:spcBef>
                <a:spcPct val="20000"/>
              </a:spcBef>
              <a:buFont typeface="Arial" pitchFamily="34" charset="0"/>
              <a:buChar char="»"/>
              <a:defRPr sz="965" kern="1200">
                <a:solidFill>
                  <a:schemeClr val="tx1"/>
                </a:solidFill>
                <a:latin typeface="+mn-lt"/>
                <a:ea typeface="+mn-ea"/>
                <a:cs typeface="+mn-cs"/>
              </a:defRPr>
            </a:lvl5pPr>
            <a:lvl6pPr marL="1212336" indent="-110213" algn="l" defTabSz="440849" rtl="0" eaLnBrk="1" latinLnBrk="0" hangingPunct="1">
              <a:spcBef>
                <a:spcPct val="20000"/>
              </a:spcBef>
              <a:buFont typeface="Arial" pitchFamily="34" charset="0"/>
              <a:buChar char="•"/>
              <a:defRPr sz="965" kern="1200">
                <a:solidFill>
                  <a:schemeClr val="tx1"/>
                </a:solidFill>
                <a:latin typeface="+mn-lt"/>
                <a:ea typeface="+mn-ea"/>
                <a:cs typeface="+mn-cs"/>
              </a:defRPr>
            </a:lvl6pPr>
            <a:lvl7pPr marL="1432760" indent="-110213" algn="l" defTabSz="440849" rtl="0" eaLnBrk="1" latinLnBrk="0" hangingPunct="1">
              <a:spcBef>
                <a:spcPct val="20000"/>
              </a:spcBef>
              <a:buFont typeface="Arial" pitchFamily="34" charset="0"/>
              <a:buChar char="•"/>
              <a:defRPr sz="965" kern="1200">
                <a:solidFill>
                  <a:schemeClr val="tx1"/>
                </a:solidFill>
                <a:latin typeface="+mn-lt"/>
                <a:ea typeface="+mn-ea"/>
                <a:cs typeface="+mn-cs"/>
              </a:defRPr>
            </a:lvl7pPr>
            <a:lvl8pPr marL="1653185" indent="-110213" algn="l" defTabSz="440849" rtl="0" eaLnBrk="1" latinLnBrk="0" hangingPunct="1">
              <a:spcBef>
                <a:spcPct val="20000"/>
              </a:spcBef>
              <a:buFont typeface="Arial" pitchFamily="34" charset="0"/>
              <a:buChar char="•"/>
              <a:defRPr sz="965" kern="1200">
                <a:solidFill>
                  <a:schemeClr val="tx1"/>
                </a:solidFill>
                <a:latin typeface="+mn-lt"/>
                <a:ea typeface="+mn-ea"/>
                <a:cs typeface="+mn-cs"/>
              </a:defRPr>
            </a:lvl8pPr>
            <a:lvl9pPr marL="1873610" indent="-110213" algn="l" defTabSz="440849" rtl="0" eaLnBrk="1" latinLnBrk="0" hangingPunct="1">
              <a:spcBef>
                <a:spcPct val="20000"/>
              </a:spcBef>
              <a:buFont typeface="Arial" pitchFamily="34" charset="0"/>
              <a:buChar char="•"/>
              <a:defRPr sz="965" kern="1200">
                <a:solidFill>
                  <a:schemeClr val="tx1"/>
                </a:solidFill>
                <a:latin typeface="+mn-lt"/>
                <a:ea typeface="+mn-ea"/>
                <a:cs typeface="+mn-cs"/>
              </a:defRPr>
            </a:lvl9pPr>
          </a:lstStyle>
          <a:p>
            <a:r>
              <a:rPr lang="en-US" sz="2400" b="1" dirty="0" smtClean="0">
                <a:solidFill>
                  <a:schemeClr val="bg1"/>
                </a:solidFill>
                <a:latin typeface="Times New Roman" panose="02020603050405020304" pitchFamily="18" charset="0"/>
                <a:cs typeface="Times New Roman" panose="02020603050405020304" pitchFamily="18" charset="0"/>
              </a:rPr>
              <a:t>Rebar Extension for Shear Walls</a:t>
            </a:r>
            <a:endParaRPr lang="en-US" sz="2400" b="1" dirty="0">
              <a:solidFill>
                <a:schemeClr val="bg1"/>
              </a:solidFill>
              <a:latin typeface="Times New Roman" panose="02020603050405020304" pitchFamily="18" charset="0"/>
              <a:cs typeface="Times New Roman" panose="02020603050405020304" pitchFamily="18" charset="0"/>
            </a:endParaRPr>
          </a:p>
        </p:txBody>
      </p:sp>
      <p:pic>
        <p:nvPicPr>
          <p:cNvPr id="9" name="صورة 8"/>
          <p:cNvPicPr/>
          <p:nvPr/>
        </p:nvPicPr>
        <p:blipFill>
          <a:blip r:embed="rId3">
            <a:extLst>
              <a:ext uri="{28A0092B-C50C-407E-A947-70E740481C1C}">
                <a14:useLocalDpi xmlns:a14="http://schemas.microsoft.com/office/drawing/2010/main" val="0"/>
              </a:ext>
            </a:extLst>
          </a:blip>
          <a:srcRect/>
          <a:stretch>
            <a:fillRect/>
          </a:stretch>
        </p:blipFill>
        <p:spPr bwMode="auto">
          <a:xfrm>
            <a:off x="447135" y="2587750"/>
            <a:ext cx="10231235" cy="5641850"/>
          </a:xfrm>
          <a:prstGeom prst="rect">
            <a:avLst/>
          </a:prstGeom>
          <a:noFill/>
          <a:ln>
            <a:noFill/>
          </a:ln>
        </p:spPr>
      </p:pic>
    </p:spTree>
    <p:extLst>
      <p:ext uri="{BB962C8B-B14F-4D97-AF65-F5344CB8AC3E}">
        <p14:creationId xmlns:p14="http://schemas.microsoft.com/office/powerpoint/2010/main" val="27766741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3230" y="1366110"/>
            <a:ext cx="9875520" cy="638616"/>
          </a:xfrm>
        </p:spPr>
        <p:txBody>
          <a:bodyPr>
            <a:noAutofit/>
          </a:bodyPr>
          <a:lstStyle/>
          <a:p>
            <a:r>
              <a:rPr lang="en-US" sz="3200" b="1" dirty="0">
                <a:effectLst/>
                <a:latin typeface="Times New Roman" panose="02020603050405020304" pitchFamily="18" charset="0"/>
                <a:cs typeface="Times New Roman" panose="02020603050405020304" pitchFamily="18" charset="0"/>
              </a:rPr>
              <a:t>Shear Walls </a:t>
            </a:r>
            <a:r>
              <a:rPr lang="en-US" sz="3200" b="1" dirty="0" smtClean="0">
                <a:effectLst/>
                <a:latin typeface="Times New Roman" panose="02020603050405020304" pitchFamily="18" charset="0"/>
                <a:cs typeface="Times New Roman" panose="02020603050405020304" pitchFamily="18" charset="0"/>
              </a:rPr>
              <a:t>Rebar </a:t>
            </a:r>
            <a:r>
              <a:rPr lang="en-US" sz="3200" b="1" dirty="0">
                <a:effectLst/>
                <a:latin typeface="Times New Roman" panose="02020603050405020304" pitchFamily="18" charset="0"/>
                <a:cs typeface="Times New Roman" panose="02020603050405020304" pitchFamily="18" charset="0"/>
              </a:rPr>
              <a:t>in Revit</a:t>
            </a:r>
            <a:endParaRPr lang="en-US" sz="3200" dirty="0">
              <a:latin typeface="Times New Roman" panose="02020603050405020304" pitchFamily="18" charset="0"/>
              <a:cs typeface="Times New Roman" panose="02020603050405020304" pitchFamily="18" charset="0"/>
            </a:endParaRPr>
          </a:p>
        </p:txBody>
      </p:sp>
      <p:sp>
        <p:nvSpPr>
          <p:cNvPr id="3" name="عنصر نائب للنص 2"/>
          <p:cNvSpPr>
            <a:spLocks noGrp="1"/>
          </p:cNvSpPr>
          <p:nvPr>
            <p:ph type="body" idx="1"/>
          </p:nvPr>
        </p:nvSpPr>
        <p:spPr>
          <a:xfrm>
            <a:off x="243230" y="2331857"/>
            <a:ext cx="6125689" cy="799993"/>
          </a:xfrm>
        </p:spPr>
        <p:txBody>
          <a:bodyPr vert="horz" lIns="91440" tIns="45720" rIns="91440" bIns="45720" rtlCol="0" anchor="b">
            <a:noAutofit/>
          </a:bodyPr>
          <a:lstStyle/>
          <a:p>
            <a:r>
              <a:rPr lang="en-US" sz="1800" dirty="0">
                <a:latin typeface="Times New Roman" panose="02020603050405020304" pitchFamily="18" charset="0"/>
                <a:cs typeface="Times New Roman" panose="02020603050405020304" pitchFamily="18" charset="0"/>
              </a:rPr>
              <a:t>Bars Distribution for Shear Walls in Revit</a:t>
            </a:r>
          </a:p>
        </p:txBody>
      </p:sp>
      <p:pic>
        <p:nvPicPr>
          <p:cNvPr id="10" name="صورة 9"/>
          <p:cNvPicPr/>
          <p:nvPr/>
        </p:nvPicPr>
        <p:blipFill rotWithShape="1">
          <a:blip r:embed="rId2"/>
          <a:srcRect r="11611"/>
          <a:stretch/>
        </p:blipFill>
        <p:spPr>
          <a:xfrm>
            <a:off x="538758" y="3458980"/>
            <a:ext cx="8459857" cy="4770619"/>
          </a:xfrm>
          <a:prstGeom prst="rect">
            <a:avLst/>
          </a:prstGeom>
        </p:spPr>
      </p:pic>
      <p:pic>
        <p:nvPicPr>
          <p:cNvPr id="11" name="صورة 10"/>
          <p:cNvPicPr/>
          <p:nvPr/>
        </p:nvPicPr>
        <p:blipFill rotWithShape="1">
          <a:blip r:embed="rId3"/>
          <a:srcRect l="76880" t="79060"/>
          <a:stretch/>
        </p:blipFill>
        <p:spPr>
          <a:xfrm>
            <a:off x="9914844" y="7168900"/>
            <a:ext cx="1057955" cy="1064818"/>
          </a:xfrm>
          <a:prstGeom prst="rect">
            <a:avLst/>
          </a:prstGeom>
        </p:spPr>
      </p:pic>
    </p:spTree>
    <p:extLst>
      <p:ext uri="{BB962C8B-B14F-4D97-AF65-F5344CB8AC3E}">
        <p14:creationId xmlns:p14="http://schemas.microsoft.com/office/powerpoint/2010/main" val="17616873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dirty="0" smtClean="0"/>
              <a:t>Slide Title</a:t>
            </a:r>
            <a:endParaRPr lang="en-US" dirty="0"/>
          </a:p>
        </p:txBody>
      </p:sp>
      <p:pic>
        <p:nvPicPr>
          <p:cNvPr id="6" name="صورة 5"/>
          <p:cNvPicPr/>
          <p:nvPr/>
        </p:nvPicPr>
        <p:blipFill rotWithShape="1">
          <a:blip r:embed="rId2"/>
          <a:srcRect l="76880" t="79060"/>
          <a:stretch/>
        </p:blipFill>
        <p:spPr>
          <a:xfrm>
            <a:off x="9598455" y="7020312"/>
            <a:ext cx="1374345" cy="1213405"/>
          </a:xfrm>
          <a:prstGeom prst="rect">
            <a:avLst/>
          </a:prstGeom>
        </p:spPr>
      </p:pic>
      <p:sp>
        <p:nvSpPr>
          <p:cNvPr id="2" name="مستطيل 1"/>
          <p:cNvSpPr/>
          <p:nvPr/>
        </p:nvSpPr>
        <p:spPr>
          <a:xfrm>
            <a:off x="599840" y="1549357"/>
            <a:ext cx="4886560" cy="523220"/>
          </a:xfrm>
          <a:prstGeom prst="rect">
            <a:avLst/>
          </a:prstGeom>
        </p:spPr>
        <p:txBody>
          <a:bodyPr wrap="square">
            <a:spAutoFit/>
          </a:bodyPr>
          <a:lstStyle/>
          <a:p>
            <a:r>
              <a:rPr lang="en-US" sz="2800" b="1" dirty="0">
                <a:solidFill>
                  <a:schemeClr val="bg1"/>
                </a:solidFill>
                <a:latin typeface="Times New Roman" panose="02020603050405020304" pitchFamily="18" charset="0"/>
                <a:cs typeface="Times New Roman" panose="02020603050405020304" pitchFamily="18" charset="0"/>
              </a:rPr>
              <a:t>Rebar Extension for Beams</a:t>
            </a:r>
          </a:p>
        </p:txBody>
      </p:sp>
      <p:pic>
        <p:nvPicPr>
          <p:cNvPr id="5" name="صورة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1880" y="2783870"/>
            <a:ext cx="10536645" cy="5497380"/>
          </a:xfrm>
          <a:prstGeom prst="rect">
            <a:avLst/>
          </a:prstGeom>
          <a:noFill/>
          <a:ln>
            <a:noFill/>
          </a:ln>
        </p:spPr>
      </p:pic>
    </p:spTree>
    <p:extLst>
      <p:ext uri="{BB962C8B-B14F-4D97-AF65-F5344CB8AC3E}">
        <p14:creationId xmlns:p14="http://schemas.microsoft.com/office/powerpoint/2010/main" val="38647441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92396" y="2642288"/>
            <a:ext cx="5301046" cy="490838"/>
          </a:xfrm>
        </p:spPr>
        <p:txBody>
          <a:bodyPr>
            <a:normAutofit fontScale="90000"/>
          </a:bodyPr>
          <a:lstStyle/>
          <a:p>
            <a:r>
              <a:rPr lang="en-US" b="1" dirty="0">
                <a:effectLst/>
                <a:latin typeface="Times New Roman" panose="02020603050405020304" pitchFamily="18" charset="0"/>
                <a:cs typeface="Times New Roman" panose="02020603050405020304" pitchFamily="18" charset="0"/>
              </a:rPr>
              <a:t>Beams </a:t>
            </a:r>
            <a:r>
              <a:rPr lang="en-US" b="1" dirty="0" smtClean="0">
                <a:effectLst/>
                <a:latin typeface="Times New Roman" panose="02020603050405020304" pitchFamily="18" charset="0"/>
                <a:cs typeface="Times New Roman" panose="02020603050405020304" pitchFamily="18" charset="0"/>
              </a:rPr>
              <a:t>Rebar</a:t>
            </a:r>
            <a:br>
              <a:rPr lang="en-US" b="1" dirty="0" smtClean="0">
                <a:effectLst/>
                <a:latin typeface="Times New Roman" panose="02020603050405020304" pitchFamily="18" charset="0"/>
                <a:cs typeface="Times New Roman" panose="02020603050405020304" pitchFamily="18" charset="0"/>
              </a:rPr>
            </a:br>
            <a:r>
              <a:rPr lang="en-US" b="1" dirty="0" smtClean="0">
                <a:effectLst/>
                <a:latin typeface="Times New Roman" panose="02020603050405020304" pitchFamily="18" charset="0"/>
                <a:cs typeface="Times New Roman" panose="02020603050405020304" pitchFamily="18" charset="0"/>
              </a:rPr>
              <a:t> </a:t>
            </a:r>
            <a:r>
              <a:rPr lang="en-US" b="1" dirty="0">
                <a:effectLst/>
                <a:latin typeface="Times New Roman" panose="02020603050405020304" pitchFamily="18" charset="0"/>
                <a:cs typeface="Times New Roman" panose="02020603050405020304" pitchFamily="18" charset="0"/>
              </a:rPr>
              <a:t>in Revit</a:t>
            </a:r>
            <a:endParaRPr lang="en-US" dirty="0">
              <a:latin typeface="Times New Roman" panose="02020603050405020304" pitchFamily="18" charset="0"/>
              <a:cs typeface="Times New Roman" panose="02020603050405020304" pitchFamily="18" charset="0"/>
            </a:endParaRPr>
          </a:p>
        </p:txBody>
      </p:sp>
      <p:sp>
        <p:nvSpPr>
          <p:cNvPr id="3" name="عنصر نائب للنص 2"/>
          <p:cNvSpPr>
            <a:spLocks noGrp="1"/>
          </p:cNvSpPr>
          <p:nvPr>
            <p:ph type="body" idx="1"/>
          </p:nvPr>
        </p:nvSpPr>
        <p:spPr>
          <a:xfrm>
            <a:off x="372155" y="5620647"/>
            <a:ext cx="4656129" cy="45719"/>
          </a:xfrm>
        </p:spPr>
        <p:txBody>
          <a:bodyPr>
            <a:noAutofit/>
          </a:bodyPr>
          <a:lstStyle/>
          <a:p>
            <a:r>
              <a:rPr lang="en-US" sz="1800" dirty="0">
                <a:latin typeface="Times New Roman" panose="02020603050405020304" pitchFamily="18" charset="0"/>
                <a:cs typeface="Times New Roman" panose="02020603050405020304" pitchFamily="18" charset="0"/>
              </a:rPr>
              <a:t>Bent Bars Distribution for Beams in Revit</a:t>
            </a:r>
          </a:p>
        </p:txBody>
      </p:sp>
      <p:pic>
        <p:nvPicPr>
          <p:cNvPr id="8" name="صورة 7"/>
          <p:cNvPicPr/>
          <p:nvPr/>
        </p:nvPicPr>
        <p:blipFill>
          <a:blip r:embed="rId2"/>
          <a:stretch>
            <a:fillRect/>
          </a:stretch>
        </p:blipFill>
        <p:spPr>
          <a:xfrm>
            <a:off x="656359" y="3154329"/>
            <a:ext cx="9773120" cy="2204968"/>
          </a:xfrm>
          <a:prstGeom prst="rect">
            <a:avLst/>
          </a:prstGeom>
        </p:spPr>
      </p:pic>
      <p:pic>
        <p:nvPicPr>
          <p:cNvPr id="9" name="صورة 8"/>
          <p:cNvPicPr/>
          <p:nvPr/>
        </p:nvPicPr>
        <p:blipFill>
          <a:blip r:embed="rId3"/>
          <a:stretch>
            <a:fillRect/>
          </a:stretch>
        </p:blipFill>
        <p:spPr>
          <a:xfrm>
            <a:off x="656359" y="5666366"/>
            <a:ext cx="9753775" cy="2424060"/>
          </a:xfrm>
          <a:prstGeom prst="rect">
            <a:avLst/>
          </a:prstGeom>
        </p:spPr>
      </p:pic>
      <p:sp>
        <p:nvSpPr>
          <p:cNvPr id="10" name="عنصر نائب للنص 2"/>
          <p:cNvSpPr txBox="1">
            <a:spLocks/>
          </p:cNvSpPr>
          <p:nvPr/>
        </p:nvSpPr>
        <p:spPr>
          <a:xfrm>
            <a:off x="35355" y="3051051"/>
            <a:ext cx="6219727" cy="103278"/>
          </a:xfrm>
          <a:prstGeom prst="rect">
            <a:avLst/>
          </a:prstGeom>
        </p:spPr>
        <p:txBody>
          <a:bodyPr vert="horz" lIns="91440" tIns="45720" rIns="91440" bIns="45720" rtlCol="0" anchor="b">
            <a:noAutofit/>
          </a:bodyPr>
          <a:lstStyle>
            <a:lvl1pPr indent="0" defTabSz="440849">
              <a:spcBef>
                <a:spcPct val="20000"/>
              </a:spcBef>
              <a:buFont typeface="Arial" pitchFamily="34" charset="0"/>
              <a:buNone/>
              <a:defRPr sz="1800" b="1">
                <a:solidFill>
                  <a:schemeClr val="accent3">
                    <a:lumMod val="50000"/>
                  </a:schemeClr>
                </a:solidFill>
                <a:latin typeface="Times New Roman" panose="02020603050405020304" pitchFamily="18" charset="0"/>
                <a:cs typeface="Times New Roman" panose="02020603050405020304" pitchFamily="18" charset="0"/>
              </a:defRPr>
            </a:lvl1pPr>
            <a:lvl2pPr marL="220425" indent="0" defTabSz="440849">
              <a:spcBef>
                <a:spcPct val="20000"/>
              </a:spcBef>
              <a:buFont typeface="Arial" pitchFamily="34" charset="0"/>
              <a:buNone/>
              <a:defRPr sz="965" b="1"/>
            </a:lvl2pPr>
            <a:lvl3pPr marL="440849" indent="0" defTabSz="440849">
              <a:spcBef>
                <a:spcPct val="20000"/>
              </a:spcBef>
              <a:buFont typeface="Arial" pitchFamily="34" charset="0"/>
              <a:buNone/>
              <a:defRPr sz="868" b="1"/>
            </a:lvl3pPr>
            <a:lvl4pPr marL="661274" indent="0" defTabSz="440849">
              <a:spcBef>
                <a:spcPct val="20000"/>
              </a:spcBef>
              <a:buFont typeface="Arial" pitchFamily="34" charset="0"/>
              <a:buNone/>
              <a:defRPr sz="772" b="1"/>
            </a:lvl4pPr>
            <a:lvl5pPr marL="881699" indent="0" defTabSz="440849">
              <a:spcBef>
                <a:spcPct val="20000"/>
              </a:spcBef>
              <a:buFont typeface="Arial" pitchFamily="34" charset="0"/>
              <a:buNone/>
              <a:defRPr sz="772" b="1"/>
            </a:lvl5pPr>
            <a:lvl6pPr marL="1102124" indent="0" defTabSz="440849">
              <a:spcBef>
                <a:spcPct val="20000"/>
              </a:spcBef>
              <a:buFont typeface="Arial" pitchFamily="34" charset="0"/>
              <a:buNone/>
              <a:defRPr sz="772" b="1"/>
            </a:lvl6pPr>
            <a:lvl7pPr marL="1322549" indent="0" defTabSz="440849">
              <a:spcBef>
                <a:spcPct val="20000"/>
              </a:spcBef>
              <a:buFont typeface="Arial" pitchFamily="34" charset="0"/>
              <a:buNone/>
              <a:defRPr sz="772" b="1"/>
            </a:lvl7pPr>
            <a:lvl8pPr marL="1542973" indent="0" defTabSz="440849">
              <a:spcBef>
                <a:spcPct val="20000"/>
              </a:spcBef>
              <a:buFont typeface="Arial" pitchFamily="34" charset="0"/>
              <a:buNone/>
              <a:defRPr sz="772" b="1"/>
            </a:lvl8pPr>
            <a:lvl9pPr marL="1763398" indent="0" defTabSz="440849">
              <a:spcBef>
                <a:spcPct val="20000"/>
              </a:spcBef>
              <a:buFont typeface="Arial" pitchFamily="34" charset="0"/>
              <a:buNone/>
              <a:defRPr sz="772" b="1"/>
            </a:lvl9pPr>
          </a:lstStyle>
          <a:p>
            <a:r>
              <a:rPr lang="en-US" dirty="0"/>
              <a:t>Bars and stirrups distribution for Beams in Revit</a:t>
            </a:r>
          </a:p>
        </p:txBody>
      </p:sp>
      <p:pic>
        <p:nvPicPr>
          <p:cNvPr id="7" name="صورة 6"/>
          <p:cNvPicPr/>
          <p:nvPr/>
        </p:nvPicPr>
        <p:blipFill rotWithShape="1">
          <a:blip r:embed="rId4"/>
          <a:srcRect l="76880" t="79060"/>
          <a:stretch/>
        </p:blipFill>
        <p:spPr>
          <a:xfrm>
            <a:off x="10067550" y="7321605"/>
            <a:ext cx="905250" cy="912112"/>
          </a:xfrm>
          <a:prstGeom prst="rect">
            <a:avLst/>
          </a:prstGeom>
        </p:spPr>
      </p:pic>
    </p:spTree>
    <p:extLst>
      <p:ext uri="{BB962C8B-B14F-4D97-AF65-F5344CB8AC3E}">
        <p14:creationId xmlns:p14="http://schemas.microsoft.com/office/powerpoint/2010/main" val="132955748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1725" y="1484932"/>
            <a:ext cx="6969893" cy="550733"/>
          </a:xfrm>
        </p:spPr>
        <p:txBody>
          <a:bodyPr>
            <a:noAutofit/>
          </a:bodyPr>
          <a:lstStyle/>
          <a:p>
            <a:r>
              <a:rPr lang="en-US" sz="3200" b="1" dirty="0" smtClean="0">
                <a:solidFill>
                  <a:schemeClr val="accent3">
                    <a:lumMod val="20000"/>
                    <a:lumOff val="80000"/>
                  </a:schemeClr>
                </a:solidFill>
                <a:effectLst/>
                <a:latin typeface="Times New Roman" panose="02020603050405020304" pitchFamily="18" charset="0"/>
                <a:cs typeface="Times New Roman" panose="02020603050405020304" pitchFamily="18" charset="0"/>
              </a:rPr>
              <a:t>Slabs </a:t>
            </a:r>
            <a:r>
              <a:rPr lang="en-US" sz="3200" b="1" dirty="0">
                <a:solidFill>
                  <a:schemeClr val="accent3">
                    <a:lumMod val="20000"/>
                    <a:lumOff val="80000"/>
                  </a:schemeClr>
                </a:solidFill>
                <a:effectLst/>
                <a:latin typeface="Times New Roman" panose="02020603050405020304" pitchFamily="18" charset="0"/>
                <a:cs typeface="Times New Roman" panose="02020603050405020304" pitchFamily="18" charset="0"/>
              </a:rPr>
              <a:t>Rebar </a:t>
            </a:r>
            <a:r>
              <a:rPr lang="en-US" sz="3200" b="1" dirty="0" smtClean="0">
                <a:solidFill>
                  <a:schemeClr val="accent3">
                    <a:lumMod val="20000"/>
                    <a:lumOff val="80000"/>
                  </a:schemeClr>
                </a:solidFill>
                <a:effectLst/>
                <a:latin typeface="Times New Roman" panose="02020603050405020304" pitchFamily="18" charset="0"/>
                <a:cs typeface="Times New Roman" panose="02020603050405020304" pitchFamily="18" charset="0"/>
              </a:rPr>
              <a:t>in </a:t>
            </a:r>
            <a:r>
              <a:rPr lang="en-US" sz="3200" b="1" dirty="0">
                <a:solidFill>
                  <a:schemeClr val="accent3">
                    <a:lumMod val="20000"/>
                    <a:lumOff val="80000"/>
                  </a:schemeClr>
                </a:solidFill>
                <a:effectLst/>
                <a:latin typeface="Times New Roman" panose="02020603050405020304" pitchFamily="18" charset="0"/>
                <a:cs typeface="Times New Roman" panose="02020603050405020304" pitchFamily="18" charset="0"/>
              </a:rPr>
              <a:t>Revit</a:t>
            </a:r>
            <a:endParaRPr lang="en-US" sz="3200" dirty="0">
              <a:solidFill>
                <a:schemeClr val="accent3">
                  <a:lumMod val="20000"/>
                  <a:lumOff val="80000"/>
                </a:schemeClr>
              </a:solidFill>
              <a:latin typeface="Times New Roman" panose="02020603050405020304" pitchFamily="18" charset="0"/>
              <a:cs typeface="Times New Roman" panose="02020603050405020304" pitchFamily="18" charset="0"/>
            </a:endParaRPr>
          </a:p>
        </p:txBody>
      </p:sp>
      <p:sp>
        <p:nvSpPr>
          <p:cNvPr id="3" name="عنصر نائب للنص 2"/>
          <p:cNvSpPr>
            <a:spLocks noGrp="1"/>
          </p:cNvSpPr>
          <p:nvPr>
            <p:ph type="body" idx="1"/>
          </p:nvPr>
        </p:nvSpPr>
        <p:spPr>
          <a:xfrm>
            <a:off x="447135" y="2944775"/>
            <a:ext cx="4519286" cy="318938"/>
          </a:xfrm>
        </p:spPr>
        <p:txBody>
          <a:bodyPr>
            <a:noAutofit/>
          </a:bodyPr>
          <a:lstStyle/>
          <a:p>
            <a:r>
              <a:rPr lang="en-US" sz="1800" dirty="0">
                <a:latin typeface="Times New Roman" panose="02020603050405020304" pitchFamily="18" charset="0"/>
                <a:cs typeface="Times New Roman" panose="02020603050405020304" pitchFamily="18" charset="0"/>
              </a:rPr>
              <a:t>Bars Distribution for Ribs in Revit</a:t>
            </a:r>
          </a:p>
        </p:txBody>
      </p:sp>
      <p:pic>
        <p:nvPicPr>
          <p:cNvPr id="8" name="صورة 7"/>
          <p:cNvPicPr/>
          <p:nvPr/>
        </p:nvPicPr>
        <p:blipFill>
          <a:blip r:embed="rId2"/>
          <a:stretch>
            <a:fillRect/>
          </a:stretch>
        </p:blipFill>
        <p:spPr>
          <a:xfrm>
            <a:off x="447135" y="3809390"/>
            <a:ext cx="9987692" cy="4051127"/>
          </a:xfrm>
          <a:prstGeom prst="rect">
            <a:avLst/>
          </a:prstGeom>
        </p:spPr>
      </p:pic>
      <p:pic>
        <p:nvPicPr>
          <p:cNvPr id="9" name="صورة 8"/>
          <p:cNvPicPr/>
          <p:nvPr/>
        </p:nvPicPr>
        <p:blipFill rotWithShape="1">
          <a:blip r:embed="rId3"/>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272198152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p:nvPr/>
        </p:nvPicPr>
        <p:blipFill rotWithShape="1">
          <a:blip r:embed="rId2"/>
          <a:srcRect l="76880" t="79060"/>
          <a:stretch/>
        </p:blipFill>
        <p:spPr>
          <a:xfrm>
            <a:off x="9598455" y="7020312"/>
            <a:ext cx="1374345" cy="1213405"/>
          </a:xfrm>
          <a:prstGeom prst="rect">
            <a:avLst/>
          </a:prstGeom>
        </p:spPr>
      </p:pic>
      <p:sp>
        <p:nvSpPr>
          <p:cNvPr id="4" name="عنصر نائب للنص 4"/>
          <p:cNvSpPr txBox="1">
            <a:spLocks/>
          </p:cNvSpPr>
          <p:nvPr/>
        </p:nvSpPr>
        <p:spPr>
          <a:xfrm>
            <a:off x="0" y="2740455"/>
            <a:ext cx="5497380" cy="678393"/>
          </a:xfrm>
          <a:prstGeom prst="rect">
            <a:avLst/>
          </a:prstGeom>
        </p:spPr>
        <p:txBody>
          <a:bodyPr>
            <a:noAutofit/>
          </a:bodyPr>
          <a:lstStyle>
            <a:lvl1pPr marL="165319" indent="-165319" algn="l" defTabSz="440849" rtl="0" eaLnBrk="1" latinLnBrk="0" hangingPunct="1">
              <a:spcBef>
                <a:spcPct val="20000"/>
              </a:spcBef>
              <a:buFont typeface="Arial" pitchFamily="34" charset="0"/>
              <a:buChar char="•"/>
              <a:defRPr sz="1543" kern="1200">
                <a:solidFill>
                  <a:schemeClr val="tx1"/>
                </a:solidFill>
                <a:latin typeface="+mn-lt"/>
                <a:ea typeface="+mn-ea"/>
                <a:cs typeface="+mn-cs"/>
              </a:defRPr>
            </a:lvl1pPr>
            <a:lvl2pPr marL="358190" indent="-137766" algn="l" defTabSz="440849" rtl="0" eaLnBrk="1" latinLnBrk="0" hangingPunct="1">
              <a:spcBef>
                <a:spcPct val="20000"/>
              </a:spcBef>
              <a:buFont typeface="Arial" pitchFamily="34" charset="0"/>
              <a:buChar char="–"/>
              <a:defRPr sz="1350" kern="1200">
                <a:solidFill>
                  <a:schemeClr val="tx1"/>
                </a:solidFill>
                <a:latin typeface="+mn-lt"/>
                <a:ea typeface="+mn-ea"/>
                <a:cs typeface="+mn-cs"/>
              </a:defRPr>
            </a:lvl2pPr>
            <a:lvl3pPr marL="551062" indent="-110213" algn="l" defTabSz="440849" rtl="0" eaLnBrk="1" latinLnBrk="0" hangingPunct="1">
              <a:spcBef>
                <a:spcPct val="20000"/>
              </a:spcBef>
              <a:buFont typeface="Arial" pitchFamily="34" charset="0"/>
              <a:buChar char="•"/>
              <a:defRPr sz="1157" kern="1200">
                <a:solidFill>
                  <a:schemeClr val="tx1"/>
                </a:solidFill>
                <a:latin typeface="+mn-lt"/>
                <a:ea typeface="+mn-ea"/>
                <a:cs typeface="+mn-cs"/>
              </a:defRPr>
            </a:lvl3pPr>
            <a:lvl4pPr marL="771487" indent="-110213" algn="l" defTabSz="440849" rtl="0" eaLnBrk="1" latinLnBrk="0" hangingPunct="1">
              <a:spcBef>
                <a:spcPct val="20000"/>
              </a:spcBef>
              <a:buFont typeface="Arial" pitchFamily="34" charset="0"/>
              <a:buChar char="–"/>
              <a:defRPr sz="965" kern="1200">
                <a:solidFill>
                  <a:schemeClr val="tx1"/>
                </a:solidFill>
                <a:latin typeface="+mn-lt"/>
                <a:ea typeface="+mn-ea"/>
                <a:cs typeface="+mn-cs"/>
              </a:defRPr>
            </a:lvl4pPr>
            <a:lvl5pPr marL="991911" indent="-110213" algn="l" defTabSz="440849" rtl="0" eaLnBrk="1" latinLnBrk="0" hangingPunct="1">
              <a:spcBef>
                <a:spcPct val="20000"/>
              </a:spcBef>
              <a:buFont typeface="Arial" pitchFamily="34" charset="0"/>
              <a:buChar char="»"/>
              <a:defRPr sz="965" kern="1200">
                <a:solidFill>
                  <a:schemeClr val="tx1"/>
                </a:solidFill>
                <a:latin typeface="+mn-lt"/>
                <a:ea typeface="+mn-ea"/>
                <a:cs typeface="+mn-cs"/>
              </a:defRPr>
            </a:lvl5pPr>
            <a:lvl6pPr marL="1212336" indent="-110213" algn="l" defTabSz="440849" rtl="0" eaLnBrk="1" latinLnBrk="0" hangingPunct="1">
              <a:spcBef>
                <a:spcPct val="20000"/>
              </a:spcBef>
              <a:buFont typeface="Arial" pitchFamily="34" charset="0"/>
              <a:buChar char="•"/>
              <a:defRPr sz="965" kern="1200">
                <a:solidFill>
                  <a:schemeClr val="tx1"/>
                </a:solidFill>
                <a:latin typeface="+mn-lt"/>
                <a:ea typeface="+mn-ea"/>
                <a:cs typeface="+mn-cs"/>
              </a:defRPr>
            </a:lvl6pPr>
            <a:lvl7pPr marL="1432760" indent="-110213" algn="l" defTabSz="440849" rtl="0" eaLnBrk="1" latinLnBrk="0" hangingPunct="1">
              <a:spcBef>
                <a:spcPct val="20000"/>
              </a:spcBef>
              <a:buFont typeface="Arial" pitchFamily="34" charset="0"/>
              <a:buChar char="•"/>
              <a:defRPr sz="965" kern="1200">
                <a:solidFill>
                  <a:schemeClr val="tx1"/>
                </a:solidFill>
                <a:latin typeface="+mn-lt"/>
                <a:ea typeface="+mn-ea"/>
                <a:cs typeface="+mn-cs"/>
              </a:defRPr>
            </a:lvl7pPr>
            <a:lvl8pPr marL="1653185" indent="-110213" algn="l" defTabSz="440849" rtl="0" eaLnBrk="1" latinLnBrk="0" hangingPunct="1">
              <a:spcBef>
                <a:spcPct val="20000"/>
              </a:spcBef>
              <a:buFont typeface="Arial" pitchFamily="34" charset="0"/>
              <a:buChar char="•"/>
              <a:defRPr sz="965" kern="1200">
                <a:solidFill>
                  <a:schemeClr val="tx1"/>
                </a:solidFill>
                <a:latin typeface="+mn-lt"/>
                <a:ea typeface="+mn-ea"/>
                <a:cs typeface="+mn-cs"/>
              </a:defRPr>
            </a:lvl8pPr>
            <a:lvl9pPr marL="1873610" indent="-110213" algn="l" defTabSz="440849" rtl="0" eaLnBrk="1" latinLnBrk="0" hangingPunct="1">
              <a:spcBef>
                <a:spcPct val="20000"/>
              </a:spcBef>
              <a:buFont typeface="Arial" pitchFamily="34" charset="0"/>
              <a:buChar char="•"/>
              <a:defRPr sz="965" kern="1200">
                <a:solidFill>
                  <a:schemeClr val="tx1"/>
                </a:solidFill>
                <a:latin typeface="+mn-lt"/>
                <a:ea typeface="+mn-ea"/>
                <a:cs typeface="+mn-cs"/>
              </a:defRPr>
            </a:lvl9pPr>
          </a:lstStyle>
          <a:p>
            <a:r>
              <a:rPr lang="en-US" sz="1800" dirty="0" smtClean="0">
                <a:solidFill>
                  <a:schemeClr val="accent3">
                    <a:lumMod val="50000"/>
                  </a:schemeClr>
                </a:solidFill>
                <a:latin typeface="Times New Roman" panose="02020603050405020304" pitchFamily="18" charset="0"/>
                <a:cs typeface="Times New Roman" panose="02020603050405020304" pitchFamily="18" charset="0"/>
              </a:rPr>
              <a:t>Bars Distribution for Shrinkage Steel Area in Revit</a:t>
            </a:r>
            <a:endParaRPr lang="en-US" sz="1800" dirty="0">
              <a:solidFill>
                <a:schemeClr val="accent3">
                  <a:lumMod val="50000"/>
                </a:schemeClr>
              </a:solidFill>
              <a:latin typeface="Times New Roman" panose="02020603050405020304" pitchFamily="18" charset="0"/>
              <a:cs typeface="Times New Roman" panose="02020603050405020304" pitchFamily="18" charset="0"/>
            </a:endParaRPr>
          </a:p>
        </p:txBody>
      </p:sp>
      <p:pic>
        <p:nvPicPr>
          <p:cNvPr id="6" name="صورة 5"/>
          <p:cNvPicPr/>
          <p:nvPr/>
        </p:nvPicPr>
        <p:blipFill>
          <a:blip r:embed="rId3"/>
          <a:stretch>
            <a:fillRect/>
          </a:stretch>
        </p:blipFill>
        <p:spPr>
          <a:xfrm>
            <a:off x="1646931" y="3418848"/>
            <a:ext cx="7700898" cy="4614917"/>
          </a:xfrm>
          <a:prstGeom prst="rect">
            <a:avLst/>
          </a:prstGeom>
        </p:spPr>
      </p:pic>
    </p:spTree>
    <p:extLst>
      <p:ext uri="{BB962C8B-B14F-4D97-AF65-F5344CB8AC3E}">
        <p14:creationId xmlns:p14="http://schemas.microsoft.com/office/powerpoint/2010/main" val="35179660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dirty="0" smtClean="0"/>
              <a:t>Slide Title</a:t>
            </a:r>
            <a:endParaRPr lang="en-US" dirty="0"/>
          </a:p>
        </p:txBody>
      </p:sp>
      <p:pic>
        <p:nvPicPr>
          <p:cNvPr id="6" name="صورة 5"/>
          <p:cNvPicPr/>
          <p:nvPr/>
        </p:nvPicPr>
        <p:blipFill rotWithShape="1">
          <a:blip r:embed="rId2"/>
          <a:srcRect l="76880" t="79060"/>
          <a:stretch/>
        </p:blipFill>
        <p:spPr>
          <a:xfrm>
            <a:off x="9598455" y="7020312"/>
            <a:ext cx="1374345" cy="1213405"/>
          </a:xfrm>
          <a:prstGeom prst="rect">
            <a:avLst/>
          </a:prstGeom>
        </p:spPr>
      </p:pic>
      <p:pic>
        <p:nvPicPr>
          <p:cNvPr id="3" name="صورة 2"/>
          <p:cNvPicPr>
            <a:picLocks noChangeAspect="1"/>
          </p:cNvPicPr>
          <p:nvPr/>
        </p:nvPicPr>
        <p:blipFill>
          <a:blip r:embed="rId3"/>
          <a:stretch>
            <a:fillRect/>
          </a:stretch>
        </p:blipFill>
        <p:spPr>
          <a:xfrm>
            <a:off x="0" y="0"/>
            <a:ext cx="10972800" cy="8229600"/>
          </a:xfrm>
          <a:prstGeom prst="rect">
            <a:avLst/>
          </a:prstGeom>
        </p:spPr>
      </p:pic>
    </p:spTree>
    <p:extLst>
      <p:ext uri="{BB962C8B-B14F-4D97-AF65-F5344CB8AC3E}">
        <p14:creationId xmlns:p14="http://schemas.microsoft.com/office/powerpoint/2010/main" val="10373658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rotWithShape="1">
          <a:blip r:embed="rId3"/>
          <a:srcRect l="76880" t="79060"/>
          <a:stretch/>
        </p:blipFill>
        <p:spPr>
          <a:xfrm>
            <a:off x="9598455" y="7020312"/>
            <a:ext cx="1374345" cy="1213405"/>
          </a:xfrm>
          <a:prstGeom prst="rect">
            <a:avLst/>
          </a:prstGeom>
        </p:spPr>
      </p:pic>
      <p:pic>
        <p:nvPicPr>
          <p:cNvPr id="4" name="صورة 3"/>
          <p:cNvPicPr>
            <a:picLocks noChangeAspect="1"/>
          </p:cNvPicPr>
          <p:nvPr/>
        </p:nvPicPr>
        <p:blipFill>
          <a:blip r:embed="rId4"/>
          <a:stretch>
            <a:fillRect/>
          </a:stretch>
        </p:blipFill>
        <p:spPr>
          <a:xfrm>
            <a:off x="0" y="-400050"/>
            <a:ext cx="10972799" cy="8633767"/>
          </a:xfrm>
          <a:prstGeom prst="rect">
            <a:avLst/>
          </a:prstGeom>
        </p:spPr>
      </p:pic>
    </p:spTree>
    <p:extLst>
      <p:ext uri="{BB962C8B-B14F-4D97-AF65-F5344CB8AC3E}">
        <p14:creationId xmlns:p14="http://schemas.microsoft.com/office/powerpoint/2010/main" val="1091006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p:nvPr/>
        </p:nvPicPr>
        <p:blipFill rotWithShape="1">
          <a:blip r:embed="rId3"/>
          <a:srcRect l="76880" t="79060"/>
          <a:stretch/>
        </p:blipFill>
        <p:spPr>
          <a:xfrm>
            <a:off x="9598455" y="7020312"/>
            <a:ext cx="1374345" cy="1213405"/>
          </a:xfrm>
          <a:prstGeom prst="rect">
            <a:avLst/>
          </a:prstGeom>
        </p:spPr>
      </p:pic>
      <p:pic>
        <p:nvPicPr>
          <p:cNvPr id="7" name="صورة 6"/>
          <p:cNvPicPr>
            <a:picLocks noChangeAspect="1"/>
          </p:cNvPicPr>
          <p:nvPr/>
        </p:nvPicPr>
        <p:blipFill>
          <a:blip r:embed="rId4"/>
          <a:stretch>
            <a:fillRect/>
          </a:stretch>
        </p:blipFill>
        <p:spPr>
          <a:xfrm>
            <a:off x="294430" y="3387567"/>
            <a:ext cx="4235441" cy="3833238"/>
          </a:xfrm>
          <a:prstGeom prst="rect">
            <a:avLst/>
          </a:prstGeom>
        </p:spPr>
      </p:pic>
      <p:pic>
        <p:nvPicPr>
          <p:cNvPr id="8" name="صورة 7"/>
          <p:cNvPicPr>
            <a:picLocks noChangeAspect="1"/>
          </p:cNvPicPr>
          <p:nvPr/>
        </p:nvPicPr>
        <p:blipFill>
          <a:blip r:embed="rId5"/>
          <a:stretch>
            <a:fillRect/>
          </a:stretch>
        </p:blipFill>
        <p:spPr>
          <a:xfrm>
            <a:off x="4875580" y="4187079"/>
            <a:ext cx="5847670" cy="2234213"/>
          </a:xfrm>
          <a:prstGeom prst="rect">
            <a:avLst/>
          </a:prstGeom>
        </p:spPr>
      </p:pic>
      <p:sp>
        <p:nvSpPr>
          <p:cNvPr id="10" name="مربع نص 9"/>
          <p:cNvSpPr txBox="1"/>
          <p:nvPr/>
        </p:nvSpPr>
        <p:spPr>
          <a:xfrm>
            <a:off x="599840" y="1366110"/>
            <a:ext cx="5955495" cy="584775"/>
          </a:xfrm>
          <a:prstGeom prst="rect">
            <a:avLst/>
          </a:prstGeom>
          <a:noFill/>
        </p:spPr>
        <p:txBody>
          <a:bodyPr wrap="square" rtlCol="0">
            <a:spAutoFit/>
          </a:bodyPr>
          <a:lstStyle/>
          <a:p>
            <a:r>
              <a:rPr lang="en-US" sz="3200" b="1" dirty="0" smtClean="0">
                <a:solidFill>
                  <a:schemeClr val="bg1"/>
                </a:solidFill>
              </a:rPr>
              <a:t>Columns Schedules Example</a:t>
            </a:r>
            <a:endParaRPr lang="en-US" sz="3200" b="1" dirty="0">
              <a:solidFill>
                <a:schemeClr val="bg1"/>
              </a:solidFill>
            </a:endParaRPr>
          </a:p>
        </p:txBody>
      </p:sp>
    </p:spTree>
    <p:extLst>
      <p:ext uri="{BB962C8B-B14F-4D97-AF65-F5344CB8AC3E}">
        <p14:creationId xmlns:p14="http://schemas.microsoft.com/office/powerpoint/2010/main" val="23638349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dirty="0" smtClean="0"/>
              <a:t>Slide Title</a:t>
            </a:r>
            <a:endParaRPr lang="en-US" dirty="0"/>
          </a:p>
        </p:txBody>
      </p:sp>
      <p:pic>
        <p:nvPicPr>
          <p:cNvPr id="6" name="صورة 5"/>
          <p:cNvPicPr/>
          <p:nvPr/>
        </p:nvPicPr>
        <p:blipFill rotWithShape="1">
          <a:blip r:embed="rId2"/>
          <a:srcRect l="76880" t="79060"/>
          <a:stretch/>
        </p:blipFill>
        <p:spPr>
          <a:xfrm>
            <a:off x="9598455" y="7020312"/>
            <a:ext cx="1374345" cy="1213405"/>
          </a:xfrm>
          <a:prstGeom prst="rect">
            <a:avLst/>
          </a:prstGeom>
        </p:spPr>
      </p:pic>
      <p:pic>
        <p:nvPicPr>
          <p:cNvPr id="8" name="صورة 7"/>
          <p:cNvPicPr>
            <a:picLocks noChangeAspect="1"/>
          </p:cNvPicPr>
          <p:nvPr/>
        </p:nvPicPr>
        <p:blipFill>
          <a:blip r:embed="rId3"/>
          <a:stretch>
            <a:fillRect/>
          </a:stretch>
        </p:blipFill>
        <p:spPr>
          <a:xfrm>
            <a:off x="913475" y="2604082"/>
            <a:ext cx="3206806" cy="5589553"/>
          </a:xfrm>
          <a:prstGeom prst="rect">
            <a:avLst/>
          </a:prstGeom>
        </p:spPr>
      </p:pic>
      <p:pic>
        <p:nvPicPr>
          <p:cNvPr id="9" name="صورة 8"/>
          <p:cNvPicPr>
            <a:picLocks noChangeAspect="1"/>
          </p:cNvPicPr>
          <p:nvPr/>
        </p:nvPicPr>
        <p:blipFill>
          <a:blip r:embed="rId4"/>
          <a:stretch>
            <a:fillRect/>
          </a:stretch>
        </p:blipFill>
        <p:spPr>
          <a:xfrm>
            <a:off x="4722875" y="3190743"/>
            <a:ext cx="5249906" cy="4416230"/>
          </a:xfrm>
          <a:prstGeom prst="rect">
            <a:avLst/>
          </a:prstGeom>
        </p:spPr>
      </p:pic>
      <p:sp>
        <p:nvSpPr>
          <p:cNvPr id="10" name="مربع نص 9"/>
          <p:cNvSpPr txBox="1"/>
          <p:nvPr/>
        </p:nvSpPr>
        <p:spPr>
          <a:xfrm>
            <a:off x="599840" y="1256969"/>
            <a:ext cx="5955495" cy="584775"/>
          </a:xfrm>
          <a:prstGeom prst="rect">
            <a:avLst/>
          </a:prstGeom>
          <a:noFill/>
        </p:spPr>
        <p:txBody>
          <a:bodyPr wrap="square" rtlCol="0">
            <a:spAutoFit/>
          </a:bodyPr>
          <a:lstStyle/>
          <a:p>
            <a:r>
              <a:rPr lang="en-US" sz="3200" b="1" dirty="0" smtClean="0">
                <a:solidFill>
                  <a:schemeClr val="bg1"/>
                </a:solidFill>
              </a:rPr>
              <a:t>Shear Walls Schedules Example</a:t>
            </a:r>
            <a:endParaRPr lang="en-US" sz="3200" b="1" dirty="0">
              <a:solidFill>
                <a:schemeClr val="bg1"/>
              </a:solidFill>
            </a:endParaRPr>
          </a:p>
        </p:txBody>
      </p:sp>
    </p:spTree>
    <p:extLst>
      <p:ext uri="{BB962C8B-B14F-4D97-AF65-F5344CB8AC3E}">
        <p14:creationId xmlns:p14="http://schemas.microsoft.com/office/powerpoint/2010/main" val="22356930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447135" y="1060700"/>
            <a:ext cx="4361002" cy="1015663"/>
          </a:xfrm>
          <a:prstGeom prst="rect">
            <a:avLst/>
          </a:prstGeom>
        </p:spPr>
        <p:txBody>
          <a:bodyPr wrap="none">
            <a:spAutoFit/>
          </a:bodyPr>
          <a:lstStyle/>
          <a:p>
            <a:pPr algn="ctr"/>
            <a:r>
              <a:rPr lang="en-US" sz="6000" b="1" dirty="0" smtClean="0">
                <a:solidFill>
                  <a:schemeClr val="bg1"/>
                </a:solidFill>
                <a:latin typeface="Times New Roman" panose="02020603050405020304" pitchFamily="18" charset="0"/>
                <a:cs typeface="Times New Roman" panose="02020603050405020304" pitchFamily="18" charset="0"/>
              </a:rPr>
              <a:t>Introduction</a:t>
            </a:r>
            <a:endParaRPr lang="en-US" sz="1800" dirty="0">
              <a:solidFill>
                <a:schemeClr val="bg1"/>
              </a:solidFill>
              <a:latin typeface="Times New Roman" panose="02020603050405020304" pitchFamily="18" charset="0"/>
              <a:cs typeface="Times New Roman" panose="02020603050405020304" pitchFamily="18" charset="0"/>
            </a:endParaRPr>
          </a:p>
        </p:txBody>
      </p:sp>
      <p:sp>
        <p:nvSpPr>
          <p:cNvPr id="6" name="مستطيل 5"/>
          <p:cNvSpPr/>
          <p:nvPr/>
        </p:nvSpPr>
        <p:spPr>
          <a:xfrm>
            <a:off x="-352208" y="3198570"/>
            <a:ext cx="10320690" cy="2234458"/>
          </a:xfrm>
          <a:prstGeom prst="rect">
            <a:avLst/>
          </a:prstGeom>
        </p:spPr>
        <p:txBody>
          <a:bodyPr wrap="square">
            <a:spAutoFit/>
          </a:bodyPr>
          <a:lstStyle/>
          <a:p>
            <a:pPr marL="457200" lvl="1" algn="just" defTabSz="914400" eaLnBrk="0" fontAlgn="base" hangingPunct="0">
              <a:lnSpc>
                <a:spcPct val="120000"/>
              </a:lnSpc>
              <a:spcBef>
                <a:spcPct val="20000"/>
              </a:spcBef>
              <a:spcAft>
                <a:spcPct val="0"/>
              </a:spcAft>
              <a:buSzPct val="90000"/>
              <a:defRPr/>
            </a:pPr>
            <a:r>
              <a:rPr lang="tr-TR" sz="3200" b="1" dirty="0" smtClean="0">
                <a:solidFill>
                  <a:schemeClr val="accent3">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Project</a:t>
            </a:r>
            <a:r>
              <a:rPr lang="en-US" sz="3200" b="1" dirty="0" smtClean="0">
                <a:solidFill>
                  <a:schemeClr val="accent3">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tr-TR" sz="3200" b="1" dirty="0" smtClean="0">
                <a:solidFill>
                  <a:schemeClr val="accent3">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Management</a:t>
            </a:r>
            <a:r>
              <a:rPr lang="en-US" sz="3200" b="1" dirty="0" smtClean="0">
                <a:solidFill>
                  <a:schemeClr val="accent3">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tr-TR" sz="3200" b="1" dirty="0" smtClean="0">
                <a:solidFill>
                  <a:schemeClr val="accent3">
                    <a:lumMod val="50000"/>
                  </a:schemeClr>
                </a:solidFill>
                <a:latin typeface="Times New Roman" panose="02020603050405020304" pitchFamily="18" charset="0"/>
                <a:cs typeface="Times New Roman" panose="02020603050405020304" pitchFamily="18" charset="0"/>
              </a:rPr>
              <a:t> </a:t>
            </a:r>
            <a:r>
              <a:rPr lang="tr-TR" sz="2800" dirty="0" smtClean="0">
                <a:solidFill>
                  <a:schemeClr val="accent3">
                    <a:lumMod val="50000"/>
                  </a:schemeClr>
                </a:solidFill>
                <a:latin typeface="Times New Roman" panose="02020603050405020304" pitchFamily="18" charset="0"/>
                <a:cs typeface="Times New Roman" panose="02020603050405020304" pitchFamily="18" charset="0"/>
              </a:rPr>
              <a:t>is the sum of all activities such as</a:t>
            </a:r>
            <a:r>
              <a:rPr lang="en-US" sz="2800" dirty="0" smtClean="0">
                <a:solidFill>
                  <a:schemeClr val="accent3">
                    <a:lumMod val="50000"/>
                  </a:schemeClr>
                </a:solidFill>
                <a:latin typeface="Times New Roman" panose="02020603050405020304" pitchFamily="18" charset="0"/>
                <a:cs typeface="Times New Roman" panose="02020603050405020304" pitchFamily="18" charset="0"/>
              </a:rPr>
              <a:t> P</a:t>
            </a:r>
            <a:r>
              <a:rPr lang="tr-TR" sz="2800" dirty="0" smtClean="0">
                <a:solidFill>
                  <a:schemeClr val="accent3">
                    <a:lumMod val="50000"/>
                  </a:schemeClr>
                </a:solidFill>
                <a:latin typeface="Times New Roman" panose="02020603050405020304" pitchFamily="18" charset="0"/>
                <a:cs typeface="Times New Roman" panose="02020603050405020304" pitchFamily="18" charset="0"/>
              </a:rPr>
              <a:t>lanning,</a:t>
            </a:r>
            <a:r>
              <a:rPr lang="en-US" sz="2800" dirty="0" smtClean="0">
                <a:solidFill>
                  <a:schemeClr val="accent3">
                    <a:lumMod val="50000"/>
                  </a:schemeClr>
                </a:solidFill>
                <a:latin typeface="Times New Roman" panose="02020603050405020304" pitchFamily="18" charset="0"/>
                <a:cs typeface="Times New Roman" panose="02020603050405020304" pitchFamily="18" charset="0"/>
              </a:rPr>
              <a:t> </a:t>
            </a:r>
            <a:r>
              <a:rPr lang="tr-TR" sz="2800" dirty="0" smtClean="0">
                <a:solidFill>
                  <a:schemeClr val="accent3">
                    <a:lumMod val="50000"/>
                  </a:schemeClr>
                </a:solidFill>
                <a:latin typeface="Times New Roman" panose="02020603050405020304" pitchFamily="18" charset="0"/>
                <a:cs typeface="Times New Roman" panose="02020603050405020304" pitchFamily="18" charset="0"/>
              </a:rPr>
              <a:t>organising,</a:t>
            </a:r>
            <a:r>
              <a:rPr lang="en-US" sz="2800" dirty="0" smtClean="0">
                <a:solidFill>
                  <a:schemeClr val="accent3">
                    <a:lumMod val="50000"/>
                  </a:schemeClr>
                </a:solidFill>
                <a:latin typeface="Times New Roman" panose="02020603050405020304" pitchFamily="18" charset="0"/>
                <a:cs typeface="Times New Roman" panose="02020603050405020304" pitchFamily="18" charset="0"/>
              </a:rPr>
              <a:t> </a:t>
            </a:r>
            <a:r>
              <a:rPr lang="tr-TR" sz="2800" dirty="0" smtClean="0">
                <a:solidFill>
                  <a:schemeClr val="accent3">
                    <a:lumMod val="50000"/>
                  </a:schemeClr>
                </a:solidFill>
                <a:latin typeface="Times New Roman" panose="02020603050405020304" pitchFamily="18" charset="0"/>
                <a:cs typeface="Times New Roman" panose="02020603050405020304" pitchFamily="18" charset="0"/>
              </a:rPr>
              <a:t>implementing and controlling a project in order to meet the client’s expectation from start to finish within </a:t>
            </a:r>
            <a:r>
              <a:rPr lang="en-US" sz="2800" dirty="0" smtClean="0">
                <a:solidFill>
                  <a:schemeClr val="accent3">
                    <a:lumMod val="50000"/>
                  </a:schemeClr>
                </a:solidFill>
                <a:latin typeface="Times New Roman" panose="02020603050405020304" pitchFamily="18" charset="0"/>
                <a:cs typeface="Times New Roman" panose="02020603050405020304" pitchFamily="18" charset="0"/>
              </a:rPr>
              <a:t>the </a:t>
            </a:r>
            <a:r>
              <a:rPr lang="tr-TR" sz="2800" dirty="0" smtClean="0">
                <a:solidFill>
                  <a:schemeClr val="accent3">
                    <a:lumMod val="50000"/>
                  </a:schemeClr>
                </a:solidFill>
                <a:latin typeface="Times New Roman" panose="02020603050405020304" pitchFamily="18" charset="0"/>
                <a:cs typeface="Times New Roman" panose="02020603050405020304" pitchFamily="18" charset="0"/>
              </a:rPr>
              <a:t>planned period,</a:t>
            </a:r>
            <a:r>
              <a:rPr lang="en-US" sz="2800" dirty="0" smtClean="0">
                <a:solidFill>
                  <a:schemeClr val="accent3">
                    <a:lumMod val="50000"/>
                  </a:schemeClr>
                </a:solidFill>
                <a:latin typeface="Times New Roman" panose="02020603050405020304" pitchFamily="18" charset="0"/>
                <a:cs typeface="Times New Roman" panose="02020603050405020304" pitchFamily="18" charset="0"/>
              </a:rPr>
              <a:t> </a:t>
            </a:r>
            <a:r>
              <a:rPr lang="tr-TR" sz="2800" dirty="0" smtClean="0">
                <a:solidFill>
                  <a:schemeClr val="accent3">
                    <a:lumMod val="50000"/>
                  </a:schemeClr>
                </a:solidFill>
                <a:latin typeface="Times New Roman" panose="02020603050405020304" pitchFamily="18" charset="0"/>
                <a:cs typeface="Times New Roman" panose="02020603050405020304" pitchFamily="18" charset="0"/>
              </a:rPr>
              <a:t>budget and quality</a:t>
            </a:r>
            <a:r>
              <a:rPr lang="en-US" sz="2800" dirty="0" smtClean="0">
                <a:solidFill>
                  <a:schemeClr val="accent3">
                    <a:lumMod val="50000"/>
                  </a:schemeClr>
                </a:solidFill>
                <a:latin typeface="Times New Roman" panose="02020603050405020304" pitchFamily="18" charset="0"/>
                <a:cs typeface="Times New Roman" panose="02020603050405020304" pitchFamily="18" charset="0"/>
              </a:rPr>
              <a:t>.</a:t>
            </a:r>
            <a:endParaRPr lang="en-US" sz="2800" dirty="0">
              <a:solidFill>
                <a:schemeClr val="accent3">
                  <a:lumMod val="50000"/>
                </a:schemeClr>
              </a:solidFill>
              <a:latin typeface="Times New Roman" panose="02020603050405020304" pitchFamily="18" charset="0"/>
              <a:cs typeface="Times New Roman" panose="02020603050405020304" pitchFamily="18" charset="0"/>
            </a:endParaRPr>
          </a:p>
        </p:txBody>
      </p:sp>
      <p:sp>
        <p:nvSpPr>
          <p:cNvPr id="8" name="مستطيل 7"/>
          <p:cNvSpPr/>
          <p:nvPr/>
        </p:nvSpPr>
        <p:spPr>
          <a:xfrm>
            <a:off x="-17525" y="34382"/>
            <a:ext cx="2160335" cy="923330"/>
          </a:xfrm>
          <a:prstGeom prst="rect">
            <a:avLst/>
          </a:prstGeom>
          <a:noFill/>
        </p:spPr>
        <p:txBody>
          <a:bodyPr wrap="none" lIns="91440" tIns="45720" rIns="91440" bIns="45720">
            <a:spAutoFit/>
          </a:bodyPr>
          <a:lstStyle/>
          <a:p>
            <a:pPr algn="ctr"/>
            <a:r>
              <a:rPr lang="en-US"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PART 2</a:t>
            </a:r>
            <a:endParaRPr lang="ar-SA"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333032134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p:nvPr/>
        </p:nvPicPr>
        <p:blipFill rotWithShape="1">
          <a:blip r:embed="rId2"/>
          <a:srcRect l="76880" t="79060"/>
          <a:stretch/>
        </p:blipFill>
        <p:spPr>
          <a:xfrm>
            <a:off x="9598455" y="7020312"/>
            <a:ext cx="1374345" cy="1213405"/>
          </a:xfrm>
          <a:prstGeom prst="rect">
            <a:avLst/>
          </a:prstGeom>
        </p:spPr>
      </p:pic>
      <p:pic>
        <p:nvPicPr>
          <p:cNvPr id="2" name="صورة 1"/>
          <p:cNvPicPr>
            <a:picLocks noChangeAspect="1"/>
          </p:cNvPicPr>
          <p:nvPr/>
        </p:nvPicPr>
        <p:blipFill>
          <a:blip r:embed="rId3"/>
          <a:stretch>
            <a:fillRect/>
          </a:stretch>
        </p:blipFill>
        <p:spPr>
          <a:xfrm>
            <a:off x="752544" y="2587750"/>
            <a:ext cx="4125127" cy="5191970"/>
          </a:xfrm>
          <a:prstGeom prst="rect">
            <a:avLst/>
          </a:prstGeom>
        </p:spPr>
      </p:pic>
      <p:pic>
        <p:nvPicPr>
          <p:cNvPr id="3" name="صورة 2"/>
          <p:cNvPicPr>
            <a:picLocks noChangeAspect="1"/>
          </p:cNvPicPr>
          <p:nvPr/>
        </p:nvPicPr>
        <p:blipFill>
          <a:blip r:embed="rId4"/>
          <a:stretch>
            <a:fillRect/>
          </a:stretch>
        </p:blipFill>
        <p:spPr>
          <a:xfrm>
            <a:off x="5610813" y="3120159"/>
            <a:ext cx="4661254" cy="4127152"/>
          </a:xfrm>
          <a:prstGeom prst="rect">
            <a:avLst/>
          </a:prstGeom>
        </p:spPr>
      </p:pic>
      <p:sp>
        <p:nvSpPr>
          <p:cNvPr id="7" name="مربع نص 6"/>
          <p:cNvSpPr txBox="1"/>
          <p:nvPr/>
        </p:nvSpPr>
        <p:spPr>
          <a:xfrm>
            <a:off x="599840" y="1366110"/>
            <a:ext cx="5955495" cy="646331"/>
          </a:xfrm>
          <a:prstGeom prst="rect">
            <a:avLst/>
          </a:prstGeom>
          <a:noFill/>
        </p:spPr>
        <p:txBody>
          <a:bodyPr wrap="square" rtlCol="0">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Beams Schedules Example</a:t>
            </a:r>
            <a:endPar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2950385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p:nvPr/>
        </p:nvPicPr>
        <p:blipFill rotWithShape="1">
          <a:blip r:embed="rId2"/>
          <a:srcRect l="76880" t="79060"/>
          <a:stretch/>
        </p:blipFill>
        <p:spPr>
          <a:xfrm>
            <a:off x="9598455" y="7020312"/>
            <a:ext cx="1374345" cy="1213405"/>
          </a:xfrm>
          <a:prstGeom prst="rect">
            <a:avLst/>
          </a:prstGeom>
        </p:spPr>
      </p:pic>
      <p:pic>
        <p:nvPicPr>
          <p:cNvPr id="2" name="صورة 1"/>
          <p:cNvPicPr>
            <a:picLocks noChangeAspect="1"/>
          </p:cNvPicPr>
          <p:nvPr/>
        </p:nvPicPr>
        <p:blipFill>
          <a:blip r:embed="rId3"/>
          <a:stretch>
            <a:fillRect/>
          </a:stretch>
        </p:blipFill>
        <p:spPr>
          <a:xfrm>
            <a:off x="294430" y="2893160"/>
            <a:ext cx="4090480" cy="4733855"/>
          </a:xfrm>
          <a:prstGeom prst="rect">
            <a:avLst/>
          </a:prstGeom>
        </p:spPr>
      </p:pic>
      <p:pic>
        <p:nvPicPr>
          <p:cNvPr id="3" name="صورة 2"/>
          <p:cNvPicPr>
            <a:picLocks noChangeAspect="1"/>
          </p:cNvPicPr>
          <p:nvPr/>
        </p:nvPicPr>
        <p:blipFill>
          <a:blip r:embed="rId4"/>
          <a:stretch>
            <a:fillRect/>
          </a:stretch>
        </p:blipFill>
        <p:spPr>
          <a:xfrm>
            <a:off x="4441880" y="2893160"/>
            <a:ext cx="3043120" cy="4582370"/>
          </a:xfrm>
          <a:prstGeom prst="rect">
            <a:avLst/>
          </a:prstGeom>
        </p:spPr>
      </p:pic>
      <p:sp>
        <p:nvSpPr>
          <p:cNvPr id="7" name="مربع نص 6"/>
          <p:cNvSpPr txBox="1"/>
          <p:nvPr/>
        </p:nvSpPr>
        <p:spPr>
          <a:xfrm>
            <a:off x="599840" y="1366110"/>
            <a:ext cx="5955495" cy="646331"/>
          </a:xfrm>
          <a:prstGeom prst="rect">
            <a:avLst/>
          </a:prstGeom>
          <a:noFill/>
        </p:spPr>
        <p:txBody>
          <a:bodyPr wrap="square" rtlCol="0">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Floors Schedules Example</a:t>
            </a:r>
            <a:endPar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5" name="صورة 4"/>
          <p:cNvPicPr>
            <a:picLocks noChangeAspect="1"/>
          </p:cNvPicPr>
          <p:nvPr/>
        </p:nvPicPr>
        <p:blipFill>
          <a:blip r:embed="rId5"/>
          <a:stretch>
            <a:fillRect/>
          </a:stretch>
        </p:blipFill>
        <p:spPr>
          <a:xfrm>
            <a:off x="7541970" y="3959009"/>
            <a:ext cx="3359510" cy="2602155"/>
          </a:xfrm>
          <a:prstGeom prst="rect">
            <a:avLst/>
          </a:prstGeom>
        </p:spPr>
      </p:pic>
    </p:spTree>
    <p:extLst>
      <p:ext uri="{BB962C8B-B14F-4D97-AF65-F5344CB8AC3E}">
        <p14:creationId xmlns:p14="http://schemas.microsoft.com/office/powerpoint/2010/main" val="39206431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p:nvPr/>
        </p:nvPicPr>
        <p:blipFill rotWithShape="1">
          <a:blip r:embed="rId2"/>
          <a:srcRect l="76880" t="79060"/>
          <a:stretch/>
        </p:blipFill>
        <p:spPr>
          <a:xfrm>
            <a:off x="9598455" y="7020312"/>
            <a:ext cx="1374345" cy="1213405"/>
          </a:xfrm>
          <a:prstGeom prst="rect">
            <a:avLst/>
          </a:prstGeom>
        </p:spPr>
      </p:pic>
      <p:pic>
        <p:nvPicPr>
          <p:cNvPr id="2" name="صورة 1"/>
          <p:cNvPicPr>
            <a:picLocks noChangeAspect="1"/>
          </p:cNvPicPr>
          <p:nvPr/>
        </p:nvPicPr>
        <p:blipFill>
          <a:blip r:embed="rId3"/>
          <a:stretch>
            <a:fillRect/>
          </a:stretch>
        </p:blipFill>
        <p:spPr>
          <a:xfrm>
            <a:off x="294430" y="2527496"/>
            <a:ext cx="7086600" cy="2748689"/>
          </a:xfrm>
          <a:prstGeom prst="rect">
            <a:avLst/>
          </a:prstGeom>
        </p:spPr>
      </p:pic>
      <p:pic>
        <p:nvPicPr>
          <p:cNvPr id="3" name="صورة 2"/>
          <p:cNvPicPr>
            <a:picLocks noChangeAspect="1"/>
          </p:cNvPicPr>
          <p:nvPr/>
        </p:nvPicPr>
        <p:blipFill>
          <a:blip r:embed="rId4"/>
          <a:stretch>
            <a:fillRect/>
          </a:stretch>
        </p:blipFill>
        <p:spPr>
          <a:xfrm>
            <a:off x="294430" y="5183735"/>
            <a:ext cx="7012035" cy="2901395"/>
          </a:xfrm>
          <a:prstGeom prst="rect">
            <a:avLst/>
          </a:prstGeom>
        </p:spPr>
      </p:pic>
      <p:pic>
        <p:nvPicPr>
          <p:cNvPr id="5" name="صورة 4"/>
          <p:cNvPicPr>
            <a:picLocks noChangeAspect="1"/>
          </p:cNvPicPr>
          <p:nvPr/>
        </p:nvPicPr>
        <p:blipFill>
          <a:blip r:embed="rId5"/>
          <a:stretch>
            <a:fillRect/>
          </a:stretch>
        </p:blipFill>
        <p:spPr>
          <a:xfrm>
            <a:off x="7426298" y="4267505"/>
            <a:ext cx="3450045" cy="1483353"/>
          </a:xfrm>
          <a:prstGeom prst="rect">
            <a:avLst/>
          </a:prstGeom>
        </p:spPr>
      </p:pic>
      <p:sp>
        <p:nvSpPr>
          <p:cNvPr id="7" name="مربع نص 6"/>
          <p:cNvSpPr txBox="1"/>
          <p:nvPr/>
        </p:nvSpPr>
        <p:spPr>
          <a:xfrm>
            <a:off x="599840" y="1366110"/>
            <a:ext cx="5955495" cy="646331"/>
          </a:xfrm>
          <a:prstGeom prst="rect">
            <a:avLst/>
          </a:prstGeom>
          <a:noFill/>
        </p:spPr>
        <p:txBody>
          <a:bodyPr wrap="square" rtlCol="0">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Stairs Schedules Example</a:t>
            </a:r>
            <a:endPar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4800893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p:nvPr/>
        </p:nvPicPr>
        <p:blipFill rotWithShape="1">
          <a:blip r:embed="rId2"/>
          <a:srcRect l="76880" t="79060"/>
          <a:stretch/>
        </p:blipFill>
        <p:spPr>
          <a:xfrm>
            <a:off x="9598455" y="7020312"/>
            <a:ext cx="1374345" cy="1213405"/>
          </a:xfrm>
          <a:prstGeom prst="rect">
            <a:avLst/>
          </a:prstGeom>
        </p:spPr>
      </p:pic>
      <p:pic>
        <p:nvPicPr>
          <p:cNvPr id="2" name="صورة 1"/>
          <p:cNvPicPr>
            <a:picLocks noChangeAspect="1"/>
          </p:cNvPicPr>
          <p:nvPr/>
        </p:nvPicPr>
        <p:blipFill>
          <a:blip r:embed="rId3"/>
          <a:stretch>
            <a:fillRect/>
          </a:stretch>
        </p:blipFill>
        <p:spPr>
          <a:xfrm>
            <a:off x="1516070" y="2626765"/>
            <a:ext cx="3228975" cy="2209800"/>
          </a:xfrm>
          <a:prstGeom prst="rect">
            <a:avLst/>
          </a:prstGeom>
        </p:spPr>
      </p:pic>
      <p:pic>
        <p:nvPicPr>
          <p:cNvPr id="3" name="صورة 2"/>
          <p:cNvPicPr>
            <a:picLocks noChangeAspect="1"/>
          </p:cNvPicPr>
          <p:nvPr/>
        </p:nvPicPr>
        <p:blipFill>
          <a:blip r:embed="rId4"/>
          <a:stretch>
            <a:fillRect/>
          </a:stretch>
        </p:blipFill>
        <p:spPr>
          <a:xfrm>
            <a:off x="5412182" y="2655340"/>
            <a:ext cx="4838700" cy="2152650"/>
          </a:xfrm>
          <a:prstGeom prst="rect">
            <a:avLst/>
          </a:prstGeom>
        </p:spPr>
      </p:pic>
      <p:pic>
        <p:nvPicPr>
          <p:cNvPr id="5" name="صورة 4"/>
          <p:cNvPicPr>
            <a:picLocks noChangeAspect="1"/>
          </p:cNvPicPr>
          <p:nvPr/>
        </p:nvPicPr>
        <p:blipFill>
          <a:blip r:embed="rId5"/>
          <a:stretch>
            <a:fillRect/>
          </a:stretch>
        </p:blipFill>
        <p:spPr>
          <a:xfrm>
            <a:off x="3446291" y="4932730"/>
            <a:ext cx="4695825" cy="3276600"/>
          </a:xfrm>
          <a:prstGeom prst="rect">
            <a:avLst/>
          </a:prstGeom>
        </p:spPr>
      </p:pic>
      <p:sp>
        <p:nvSpPr>
          <p:cNvPr id="7" name="مربع نص 6"/>
          <p:cNvSpPr txBox="1"/>
          <p:nvPr/>
        </p:nvSpPr>
        <p:spPr>
          <a:xfrm>
            <a:off x="48736" y="1549357"/>
            <a:ext cx="8246070" cy="646331"/>
          </a:xfrm>
          <a:prstGeom prst="rect">
            <a:avLst/>
          </a:prstGeom>
          <a:noFill/>
        </p:spPr>
        <p:txBody>
          <a:bodyPr wrap="square" rtlCol="0">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Stones and Partitions Schedules Example</a:t>
            </a:r>
            <a:endPar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9123225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p:nvPr/>
        </p:nvPicPr>
        <p:blipFill rotWithShape="1">
          <a:blip r:embed="rId2"/>
          <a:srcRect l="76880" t="79060"/>
          <a:stretch/>
        </p:blipFill>
        <p:spPr>
          <a:xfrm>
            <a:off x="9598455" y="7020312"/>
            <a:ext cx="1374345" cy="1213405"/>
          </a:xfrm>
          <a:prstGeom prst="rect">
            <a:avLst/>
          </a:prstGeom>
        </p:spPr>
      </p:pic>
      <p:pic>
        <p:nvPicPr>
          <p:cNvPr id="2" name="صورة 1"/>
          <p:cNvPicPr>
            <a:picLocks noChangeAspect="1"/>
          </p:cNvPicPr>
          <p:nvPr/>
        </p:nvPicPr>
        <p:blipFill>
          <a:blip r:embed="rId3"/>
          <a:stretch>
            <a:fillRect/>
          </a:stretch>
        </p:blipFill>
        <p:spPr>
          <a:xfrm>
            <a:off x="0" y="2378047"/>
            <a:ext cx="10972800" cy="5855670"/>
          </a:xfrm>
          <a:prstGeom prst="rect">
            <a:avLst/>
          </a:prstGeom>
        </p:spPr>
      </p:pic>
      <p:sp>
        <p:nvSpPr>
          <p:cNvPr id="5" name="مربع نص 4"/>
          <p:cNvSpPr txBox="1"/>
          <p:nvPr/>
        </p:nvSpPr>
        <p:spPr>
          <a:xfrm>
            <a:off x="599840" y="1366110"/>
            <a:ext cx="6719020" cy="646331"/>
          </a:xfrm>
          <a:prstGeom prst="rect">
            <a:avLst/>
          </a:prstGeom>
          <a:noFill/>
        </p:spPr>
        <p:txBody>
          <a:bodyPr wrap="square" rtlCol="0">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Formwork Schedules Example</a:t>
            </a:r>
            <a:endPar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3074333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p:nvPr/>
        </p:nvPicPr>
        <p:blipFill rotWithShape="1">
          <a:blip r:embed="rId2"/>
          <a:srcRect l="76880" t="79060"/>
          <a:stretch/>
        </p:blipFill>
        <p:spPr>
          <a:xfrm>
            <a:off x="9598455" y="7020312"/>
            <a:ext cx="1374345" cy="1213405"/>
          </a:xfrm>
          <a:prstGeom prst="rect">
            <a:avLst/>
          </a:prstGeom>
        </p:spPr>
      </p:pic>
      <p:sp>
        <p:nvSpPr>
          <p:cNvPr id="2" name="مستطيل 1"/>
          <p:cNvSpPr/>
          <p:nvPr/>
        </p:nvSpPr>
        <p:spPr>
          <a:xfrm>
            <a:off x="294430" y="907995"/>
            <a:ext cx="7586514" cy="1569660"/>
          </a:xfrm>
          <a:prstGeom prst="rect">
            <a:avLst/>
          </a:prstGeom>
        </p:spPr>
        <p:txBody>
          <a:bodyPr wrap="square">
            <a:spAutoFit/>
          </a:bodyPr>
          <a:lstStyle/>
          <a:p>
            <a:r>
              <a:rPr lang="en-US" sz="4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Project Human </a:t>
            </a:r>
            <a:r>
              <a:rPr lang="en-US" sz="48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Resources   </a:t>
            </a:r>
          </a:p>
          <a:p>
            <a:r>
              <a:rPr lang="en-US" sz="4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sz="48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sz="48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Management</a:t>
            </a:r>
            <a:endParaRPr lang="en-US" sz="4800" dirty="0">
              <a:solidFill>
                <a:schemeClr val="bg1"/>
              </a:solidFill>
            </a:endParaRPr>
          </a:p>
        </p:txBody>
      </p:sp>
      <p:pic>
        <p:nvPicPr>
          <p:cNvPr id="5" name="صورة 4"/>
          <p:cNvPicPr/>
          <p:nvPr/>
        </p:nvPicPr>
        <p:blipFill>
          <a:blip r:embed="rId3"/>
          <a:stretch>
            <a:fillRect/>
          </a:stretch>
        </p:blipFill>
        <p:spPr>
          <a:xfrm>
            <a:off x="752545" y="2587750"/>
            <a:ext cx="8617309" cy="5381417"/>
          </a:xfrm>
          <a:prstGeom prst="rect">
            <a:avLst/>
          </a:prstGeom>
        </p:spPr>
      </p:pic>
      <p:sp>
        <p:nvSpPr>
          <p:cNvPr id="7" name="مستطيل 6"/>
          <p:cNvSpPr/>
          <p:nvPr/>
        </p:nvSpPr>
        <p:spPr>
          <a:xfrm>
            <a:off x="-17525" y="34382"/>
            <a:ext cx="2160335" cy="923330"/>
          </a:xfrm>
          <a:prstGeom prst="rect">
            <a:avLst/>
          </a:prstGeom>
          <a:noFill/>
        </p:spPr>
        <p:txBody>
          <a:bodyPr wrap="none" lIns="91440" tIns="45720" rIns="91440" bIns="45720">
            <a:spAutoFit/>
          </a:bodyPr>
          <a:lstStyle/>
          <a:p>
            <a:pPr algn="ctr"/>
            <a:r>
              <a:rPr lang="en-US"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PART 5</a:t>
            </a:r>
            <a:endParaRPr lang="ar-SA"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135086278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p:nvPr/>
        </p:nvPicPr>
        <p:blipFill rotWithShape="1">
          <a:blip r:embed="rId2"/>
          <a:srcRect l="76880" t="79060"/>
          <a:stretch/>
        </p:blipFill>
        <p:spPr>
          <a:xfrm>
            <a:off x="9598455" y="7020312"/>
            <a:ext cx="1374345" cy="1213405"/>
          </a:xfrm>
          <a:prstGeom prst="rect">
            <a:avLst/>
          </a:prstGeom>
        </p:spPr>
      </p:pic>
      <p:graphicFrame>
        <p:nvGraphicFramePr>
          <p:cNvPr id="5" name="جدول 4"/>
          <p:cNvGraphicFramePr>
            <a:graphicFrameLocks noGrp="1"/>
          </p:cNvGraphicFramePr>
          <p:nvPr>
            <p:extLst>
              <p:ext uri="{D42A27DB-BD31-4B8C-83A1-F6EECF244321}">
                <p14:modId xmlns:p14="http://schemas.microsoft.com/office/powerpoint/2010/main" val="17588321"/>
              </p:ext>
            </p:extLst>
          </p:nvPr>
        </p:nvGraphicFramePr>
        <p:xfrm>
          <a:off x="0" y="2435046"/>
          <a:ext cx="10972800" cy="5794552"/>
        </p:xfrm>
        <a:graphic>
          <a:graphicData uri="http://schemas.openxmlformats.org/drawingml/2006/table">
            <a:tbl>
              <a:tblPr firstRow="1" firstCol="1" bandRow="1">
                <a:tableStyleId>{F5AB1C69-6EDB-4FF4-983F-18BD219EF322}</a:tableStyleId>
              </a:tblPr>
              <a:tblGrid>
                <a:gridCol w="2965622"/>
                <a:gridCol w="5132806"/>
                <a:gridCol w="2874372"/>
              </a:tblGrid>
              <a:tr h="508095">
                <a:tc gridSpan="3">
                  <a:txBody>
                    <a:bodyPr/>
                    <a:lstStyle/>
                    <a:p>
                      <a:pPr marL="0" marR="0" algn="ctr">
                        <a:lnSpc>
                          <a:spcPct val="107000"/>
                        </a:lnSpc>
                        <a:spcBef>
                          <a:spcPts val="0"/>
                        </a:spcBef>
                        <a:spcAft>
                          <a:spcPts val="0"/>
                        </a:spcAft>
                      </a:pPr>
                      <a:r>
                        <a:rPr lang="en-US" sz="2400" dirty="0">
                          <a:effectLst/>
                        </a:rPr>
                        <a:t>Actual Resource Needed in the Project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r>
              <a:tr h="780130">
                <a:tc>
                  <a:txBody>
                    <a:bodyPr/>
                    <a:lstStyle/>
                    <a:p>
                      <a:pPr marL="0" marR="0" algn="ctr">
                        <a:lnSpc>
                          <a:spcPct val="107000"/>
                        </a:lnSpc>
                        <a:spcBef>
                          <a:spcPts val="0"/>
                        </a:spcBef>
                        <a:spcAft>
                          <a:spcPts val="0"/>
                        </a:spcAft>
                      </a:pPr>
                      <a:r>
                        <a:rPr lang="en-US" sz="1800" dirty="0">
                          <a:effectLst/>
                        </a:rPr>
                        <a:t>Num. of persons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Work Type</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Equivalent Crews Number</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7666">
                <a:tc>
                  <a:txBody>
                    <a:bodyPr/>
                    <a:lstStyle/>
                    <a:p>
                      <a:pPr marL="0" marR="0" algn="ctr">
                        <a:lnSpc>
                          <a:spcPct val="107000"/>
                        </a:lnSpc>
                        <a:spcBef>
                          <a:spcPts val="0"/>
                        </a:spcBef>
                        <a:spcAft>
                          <a:spcPts val="0"/>
                        </a:spcAft>
                      </a:pPr>
                      <a:r>
                        <a:rPr lang="en-US" sz="1800" dirty="0">
                          <a:effectLst/>
                        </a:rPr>
                        <a:t>6</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Carpenter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rowSpan="2">
                  <a:txBody>
                    <a:bodyPr/>
                    <a:lstStyle/>
                    <a:p>
                      <a:pPr marL="0" marR="0" algn="ctr">
                        <a:lnSpc>
                          <a:spcPct val="107000"/>
                        </a:lnSpc>
                        <a:spcBef>
                          <a:spcPts val="0"/>
                        </a:spcBef>
                        <a:spcAft>
                          <a:spcPts val="0"/>
                        </a:spcAft>
                      </a:pPr>
                      <a:r>
                        <a:rPr lang="en-US" sz="1600">
                          <a:effectLst/>
                        </a:rPr>
                        <a:t>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7666">
                <a:tc>
                  <a:txBody>
                    <a:bodyPr/>
                    <a:lstStyle/>
                    <a:p>
                      <a:pPr marL="0" marR="0" algn="ctr">
                        <a:lnSpc>
                          <a:spcPct val="107000"/>
                        </a:lnSpc>
                        <a:spcBef>
                          <a:spcPts val="0"/>
                        </a:spcBef>
                        <a:spcAft>
                          <a:spcPts val="0"/>
                        </a:spcAft>
                      </a:pPr>
                      <a:r>
                        <a:rPr lang="en-US" sz="1800" dirty="0">
                          <a:effectLst/>
                        </a:rPr>
                        <a:t>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HELPER (carpenter)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en-US"/>
                    </a:p>
                  </a:txBody>
                  <a:tcPr/>
                </a:tc>
              </a:tr>
              <a:tr h="407666">
                <a:tc>
                  <a:txBody>
                    <a:bodyPr/>
                    <a:lstStyle/>
                    <a:p>
                      <a:pPr marL="0" marR="0" algn="ctr">
                        <a:lnSpc>
                          <a:spcPct val="107000"/>
                        </a:lnSpc>
                        <a:spcBef>
                          <a:spcPts val="0"/>
                        </a:spcBef>
                        <a:spcAft>
                          <a:spcPts val="0"/>
                        </a:spcAft>
                      </a:pPr>
                      <a:r>
                        <a:rPr lang="en-US" sz="1800">
                          <a:effectLst/>
                        </a:rPr>
                        <a:t>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steel fixer for column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7666">
                <a:tc>
                  <a:txBody>
                    <a:bodyPr/>
                    <a:lstStyle/>
                    <a:p>
                      <a:pPr marL="0" marR="0" algn="ctr">
                        <a:lnSpc>
                          <a:spcPct val="107000"/>
                        </a:lnSpc>
                        <a:spcBef>
                          <a:spcPts val="0"/>
                        </a:spcBef>
                        <a:spcAft>
                          <a:spcPts val="0"/>
                        </a:spcAft>
                      </a:pPr>
                      <a:r>
                        <a:rPr lang="en-US" sz="1800">
                          <a:effectLst/>
                        </a:rPr>
                        <a:t>12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steel fixer for raft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7666">
                <a:tc>
                  <a:txBody>
                    <a:bodyPr/>
                    <a:lstStyle/>
                    <a:p>
                      <a:pPr marL="0" marR="0" algn="ctr">
                        <a:lnSpc>
                          <a:spcPct val="107000"/>
                        </a:lnSpc>
                        <a:spcBef>
                          <a:spcPts val="0"/>
                        </a:spcBef>
                        <a:spcAft>
                          <a:spcPts val="0"/>
                        </a:spcAft>
                      </a:pPr>
                      <a:r>
                        <a:rPr lang="en-US" sz="1800">
                          <a:effectLst/>
                        </a:rPr>
                        <a:t>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steel fixer for floor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7666">
                <a:tc>
                  <a:txBody>
                    <a:bodyPr/>
                    <a:lstStyle/>
                    <a:p>
                      <a:pPr marL="0" marR="0" algn="ctr">
                        <a:lnSpc>
                          <a:spcPct val="107000"/>
                        </a:lnSpc>
                        <a:spcBef>
                          <a:spcPts val="0"/>
                        </a:spcBef>
                        <a:spcAft>
                          <a:spcPts val="0"/>
                        </a:spcAft>
                      </a:pPr>
                      <a:r>
                        <a:rPr lang="en-US" sz="1800">
                          <a:effectLst/>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Mason (stones)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rowSpan="2">
                  <a:txBody>
                    <a:bodyPr/>
                    <a:lstStyle/>
                    <a:p>
                      <a:pPr marL="0" marR="0" algn="ctr">
                        <a:lnSpc>
                          <a:spcPct val="107000"/>
                        </a:lnSpc>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7666">
                <a:tc>
                  <a:txBody>
                    <a:bodyPr/>
                    <a:lstStyle/>
                    <a:p>
                      <a:pPr marL="0" marR="0" algn="ctr">
                        <a:lnSpc>
                          <a:spcPct val="107000"/>
                        </a:lnSpc>
                        <a:spcBef>
                          <a:spcPts val="0"/>
                        </a:spcBef>
                        <a:spcAft>
                          <a:spcPts val="0"/>
                        </a:spcAft>
                      </a:pPr>
                      <a:r>
                        <a:rPr lang="en-US" sz="1800">
                          <a:effectLst/>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HELPER (stones)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en-US"/>
                    </a:p>
                  </a:txBody>
                  <a:tcPr/>
                </a:tc>
              </a:tr>
              <a:tr h="407666">
                <a:tc>
                  <a:txBody>
                    <a:bodyPr/>
                    <a:lstStyle/>
                    <a:p>
                      <a:pPr marL="0" marR="0" algn="ctr">
                        <a:lnSpc>
                          <a:spcPct val="107000"/>
                        </a:lnSpc>
                        <a:spcBef>
                          <a:spcPts val="0"/>
                        </a:spcBef>
                        <a:spcAft>
                          <a:spcPts val="0"/>
                        </a:spcAft>
                      </a:pPr>
                      <a:r>
                        <a:rPr lang="en-US" sz="1800">
                          <a:effectLst/>
                        </a:rPr>
                        <a:t>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Mason (partitions)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rowSpan="2">
                  <a:txBody>
                    <a:bodyPr/>
                    <a:lstStyle/>
                    <a:p>
                      <a:pPr marL="0" marR="0" algn="ctr">
                        <a:lnSpc>
                          <a:spcPct val="107000"/>
                        </a:lnSpc>
                        <a:spcBef>
                          <a:spcPts val="0"/>
                        </a:spcBef>
                        <a:spcAft>
                          <a:spcPts val="0"/>
                        </a:spcAft>
                      </a:pPr>
                      <a:r>
                        <a:rPr lang="en-US" sz="1600" dirty="0">
                          <a:effectLst/>
                        </a:rPr>
                        <a:t>4</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7666">
                <a:tc>
                  <a:txBody>
                    <a:bodyPr/>
                    <a:lstStyle/>
                    <a:p>
                      <a:pPr marL="0" marR="0" algn="ctr">
                        <a:lnSpc>
                          <a:spcPct val="107000"/>
                        </a:lnSpc>
                        <a:spcBef>
                          <a:spcPts val="0"/>
                        </a:spcBef>
                        <a:spcAft>
                          <a:spcPts val="0"/>
                        </a:spcAft>
                      </a:pPr>
                      <a:r>
                        <a:rPr lang="en-US" sz="1800">
                          <a:effectLst/>
                        </a:rPr>
                        <a:t>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HELPER (partitions)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en-US"/>
                    </a:p>
                  </a:txBody>
                  <a:tcPr/>
                </a:tc>
              </a:tr>
              <a:tr h="407666">
                <a:tc>
                  <a:txBody>
                    <a:bodyPr/>
                    <a:lstStyle/>
                    <a:p>
                      <a:pPr marL="0" marR="0" algn="ctr">
                        <a:lnSpc>
                          <a:spcPct val="107000"/>
                        </a:lnSpc>
                        <a:spcBef>
                          <a:spcPts val="0"/>
                        </a:spcBef>
                        <a:spcAft>
                          <a:spcPts val="0"/>
                        </a:spcAft>
                      </a:pPr>
                      <a:r>
                        <a:rPr lang="en-US" sz="1800">
                          <a:effectLst/>
                        </a:rPr>
                        <a:t>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Mason (plaster)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rowSpan="2">
                  <a:txBody>
                    <a:bodyPr/>
                    <a:lstStyle/>
                    <a:p>
                      <a:pPr marL="0" marR="0" algn="ctr">
                        <a:lnSpc>
                          <a:spcPct val="107000"/>
                        </a:lnSpc>
                        <a:spcBef>
                          <a:spcPts val="0"/>
                        </a:spcBef>
                        <a:spcAft>
                          <a:spcPts val="0"/>
                        </a:spcAft>
                      </a:pPr>
                      <a:r>
                        <a:rPr lang="en-US" sz="1600" dirty="0">
                          <a:effectLst/>
                        </a:rPr>
                        <a:t>6</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29667">
                <a:tc>
                  <a:txBody>
                    <a:bodyPr/>
                    <a:lstStyle/>
                    <a:p>
                      <a:pPr marL="0" marR="0" algn="ctr">
                        <a:lnSpc>
                          <a:spcPct val="107000"/>
                        </a:lnSpc>
                        <a:spcBef>
                          <a:spcPts val="0"/>
                        </a:spcBef>
                        <a:spcAft>
                          <a:spcPts val="0"/>
                        </a:spcAft>
                      </a:pPr>
                      <a:r>
                        <a:rPr lang="en-US" sz="1800">
                          <a:effectLst/>
                        </a:rPr>
                        <a:t>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800" dirty="0">
                          <a:effectLst/>
                        </a:rPr>
                        <a:t>HELPER (plaster)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endParaRPr lang="en-US"/>
                    </a:p>
                  </a:txBody>
                  <a:tcPr/>
                </a:tc>
              </a:tr>
            </a:tbl>
          </a:graphicData>
        </a:graphic>
      </p:graphicFrame>
    </p:spTree>
    <p:extLst>
      <p:ext uri="{BB962C8B-B14F-4D97-AF65-F5344CB8AC3E}">
        <p14:creationId xmlns:p14="http://schemas.microsoft.com/office/powerpoint/2010/main" val="373513261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صورة 5"/>
          <p:cNvPicPr>
            <a:picLocks noChangeAspect="1"/>
          </p:cNvPicPr>
          <p:nvPr/>
        </p:nvPicPr>
        <p:blipFill>
          <a:blip r:embed="rId3"/>
          <a:stretch>
            <a:fillRect/>
          </a:stretch>
        </p:blipFill>
        <p:spPr>
          <a:xfrm>
            <a:off x="0" y="-75896"/>
            <a:ext cx="7776975" cy="8305495"/>
          </a:xfrm>
          <a:prstGeom prst="rect">
            <a:avLst/>
          </a:prstGeom>
        </p:spPr>
      </p:pic>
    </p:spTree>
    <p:extLst>
      <p:ext uri="{BB962C8B-B14F-4D97-AF65-F5344CB8AC3E}">
        <p14:creationId xmlns:p14="http://schemas.microsoft.com/office/powerpoint/2010/main" val="360501707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47135" y="1213405"/>
            <a:ext cx="5404556" cy="1015663"/>
          </a:xfrm>
          <a:prstGeom prst="rect">
            <a:avLst/>
          </a:prstGeom>
        </p:spPr>
        <p:txBody>
          <a:bodyPr wrap="none">
            <a:spAutoFit/>
          </a:bodyPr>
          <a:lstStyle/>
          <a:p>
            <a:r>
              <a:rPr lang="en-US" sz="60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Resources Price</a:t>
            </a:r>
            <a:endParaRPr lang="en-US" sz="6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5" name="جدول 4"/>
          <p:cNvGraphicFramePr>
            <a:graphicFrameLocks noGrp="1"/>
          </p:cNvGraphicFramePr>
          <p:nvPr>
            <p:extLst>
              <p:ext uri="{D42A27DB-BD31-4B8C-83A1-F6EECF244321}">
                <p14:modId xmlns:p14="http://schemas.microsoft.com/office/powerpoint/2010/main" val="4139561538"/>
              </p:ext>
            </p:extLst>
          </p:nvPr>
        </p:nvGraphicFramePr>
        <p:xfrm>
          <a:off x="0" y="2587750"/>
          <a:ext cx="10972800" cy="5641851"/>
        </p:xfrm>
        <a:graphic>
          <a:graphicData uri="http://schemas.openxmlformats.org/drawingml/2006/table">
            <a:tbl>
              <a:tblPr firstRow="1" firstCol="1" bandRow="1">
                <a:tableStyleId>{F5AB1C69-6EDB-4FF4-983F-18BD219EF322}</a:tableStyleId>
              </a:tblPr>
              <a:tblGrid>
                <a:gridCol w="6503398"/>
                <a:gridCol w="2553133"/>
                <a:gridCol w="1916269"/>
              </a:tblGrid>
              <a:tr h="487567">
                <a:tc gridSpan="3">
                  <a:txBody>
                    <a:bodyPr/>
                    <a:lstStyle/>
                    <a:p>
                      <a:pPr marL="0" marR="0" algn="ctr">
                        <a:lnSpc>
                          <a:spcPct val="107000"/>
                        </a:lnSpc>
                        <a:spcBef>
                          <a:spcPts val="0"/>
                        </a:spcBef>
                        <a:spcAft>
                          <a:spcPts val="0"/>
                        </a:spcAft>
                      </a:pPr>
                      <a:r>
                        <a:rPr lang="en-US" sz="2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Labor Resources Price</a:t>
                      </a:r>
                      <a:endParaRPr lang="en-US" sz="24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r>
              <a:tr h="487567">
                <a:tc>
                  <a:txBody>
                    <a:bodyPr/>
                    <a:lstStyle/>
                    <a:p>
                      <a:pPr marL="0" marR="0" algn="ctr">
                        <a:lnSpc>
                          <a:spcPct val="107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Resource Name</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a:effectLst/>
                          <a:latin typeface="Times New Roman" panose="02020603050405020304" pitchFamily="18" charset="0"/>
                          <a:cs typeface="Times New Roman" panose="02020603050405020304" pitchFamily="18" charset="0"/>
                        </a:rPr>
                        <a:t>Price / Unit</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a:effectLst/>
                          <a:latin typeface="Times New Roman" panose="02020603050405020304" pitchFamily="18" charset="0"/>
                          <a:cs typeface="Times New Roman" panose="02020603050405020304" pitchFamily="18" charset="0"/>
                        </a:rPr>
                        <a:t>Unit</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64350">
                <a:tc>
                  <a:txBody>
                    <a:bodyPr/>
                    <a:lstStyle/>
                    <a:p>
                      <a:pPr marL="0" marR="0" algn="ctr">
                        <a:lnSpc>
                          <a:spcPct val="107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Carpenter</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a:effectLst/>
                          <a:latin typeface="Times New Roman" panose="02020603050405020304" pitchFamily="18" charset="0"/>
                          <a:cs typeface="Times New Roman" panose="02020603050405020304" pitchFamily="18" charset="0"/>
                        </a:rPr>
                        <a:t>200</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a:effectLst/>
                          <a:latin typeface="Times New Roman" panose="02020603050405020304" pitchFamily="18" charset="0"/>
                          <a:cs typeface="Times New Roman" panose="02020603050405020304" pitchFamily="18" charset="0"/>
                        </a:rPr>
                        <a:t>Nis/d</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64350">
                <a:tc>
                  <a:txBody>
                    <a:bodyPr/>
                    <a:lstStyle/>
                    <a:p>
                      <a:pPr marL="0" marR="0" algn="ctr">
                        <a:lnSpc>
                          <a:spcPct val="107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Helper with Carpenter</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100</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a:effectLst/>
                          <a:latin typeface="Times New Roman" panose="02020603050405020304" pitchFamily="18" charset="0"/>
                          <a:cs typeface="Times New Roman" panose="02020603050405020304" pitchFamily="18" charset="0"/>
                        </a:rPr>
                        <a:t>Nis/d</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64350">
                <a:tc>
                  <a:txBody>
                    <a:bodyPr/>
                    <a:lstStyle/>
                    <a:p>
                      <a:pPr marL="0" marR="0" algn="ctr">
                        <a:lnSpc>
                          <a:spcPct val="107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Steel Fixer for Floors</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a:effectLst/>
                          <a:latin typeface="Times New Roman" panose="02020603050405020304" pitchFamily="18" charset="0"/>
                          <a:cs typeface="Times New Roman" panose="02020603050405020304" pitchFamily="18" charset="0"/>
                        </a:rPr>
                        <a:t>225</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a:effectLst/>
                          <a:latin typeface="Times New Roman" panose="02020603050405020304" pitchFamily="18" charset="0"/>
                          <a:cs typeface="Times New Roman" panose="02020603050405020304" pitchFamily="18" charset="0"/>
                        </a:rPr>
                        <a:t>Nis/d</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64350">
                <a:tc>
                  <a:txBody>
                    <a:bodyPr/>
                    <a:lstStyle/>
                    <a:p>
                      <a:pPr marL="0" marR="0" algn="ctr">
                        <a:lnSpc>
                          <a:spcPct val="107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Steel Fixer for Columns and Shear Walls</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a:effectLst/>
                          <a:latin typeface="Times New Roman" panose="02020603050405020304" pitchFamily="18" charset="0"/>
                          <a:cs typeface="Times New Roman" panose="02020603050405020304" pitchFamily="18" charset="0"/>
                        </a:rPr>
                        <a:t>225</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a:effectLst/>
                          <a:latin typeface="Times New Roman" panose="02020603050405020304" pitchFamily="18" charset="0"/>
                          <a:cs typeface="Times New Roman" panose="02020603050405020304" pitchFamily="18" charset="0"/>
                        </a:rPr>
                        <a:t>Nis/d</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64350">
                <a:tc>
                  <a:txBody>
                    <a:bodyPr/>
                    <a:lstStyle/>
                    <a:p>
                      <a:pPr marL="0" marR="0" algn="ctr">
                        <a:lnSpc>
                          <a:spcPct val="107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Mason for Stone Works</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a:effectLst/>
                          <a:latin typeface="Times New Roman" panose="02020603050405020304" pitchFamily="18" charset="0"/>
                          <a:cs typeface="Times New Roman" panose="02020603050405020304" pitchFamily="18" charset="0"/>
                        </a:rPr>
                        <a:t>560</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a:effectLst/>
                          <a:latin typeface="Times New Roman" panose="02020603050405020304" pitchFamily="18" charset="0"/>
                          <a:cs typeface="Times New Roman" panose="02020603050405020304" pitchFamily="18" charset="0"/>
                        </a:rPr>
                        <a:t>Nis/d</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64350">
                <a:tc>
                  <a:txBody>
                    <a:bodyPr/>
                    <a:lstStyle/>
                    <a:p>
                      <a:pPr marL="0" marR="0" algn="ctr">
                        <a:lnSpc>
                          <a:spcPct val="107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Helper for Stone Works</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a:effectLst/>
                          <a:latin typeface="Times New Roman" panose="02020603050405020304" pitchFamily="18" charset="0"/>
                          <a:cs typeface="Times New Roman" panose="02020603050405020304" pitchFamily="18" charset="0"/>
                        </a:rPr>
                        <a:t>200</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a:effectLst/>
                          <a:latin typeface="Times New Roman" panose="02020603050405020304" pitchFamily="18" charset="0"/>
                          <a:cs typeface="Times New Roman" panose="02020603050405020304" pitchFamily="18" charset="0"/>
                        </a:rPr>
                        <a:t>Nis/d</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64350">
                <a:tc>
                  <a:txBody>
                    <a:bodyPr/>
                    <a:lstStyle/>
                    <a:p>
                      <a:pPr marL="0" marR="0" algn="ctr">
                        <a:lnSpc>
                          <a:spcPct val="107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Mason for Partitions Works</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a:effectLst/>
                          <a:latin typeface="Times New Roman" panose="02020603050405020304" pitchFamily="18" charset="0"/>
                          <a:cs typeface="Times New Roman" panose="02020603050405020304" pitchFamily="18" charset="0"/>
                        </a:rPr>
                        <a:t>360</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a:effectLst/>
                          <a:latin typeface="Times New Roman" panose="02020603050405020304" pitchFamily="18" charset="0"/>
                          <a:cs typeface="Times New Roman" panose="02020603050405020304" pitchFamily="18" charset="0"/>
                        </a:rPr>
                        <a:t>Nis/d</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64350">
                <a:tc>
                  <a:txBody>
                    <a:bodyPr/>
                    <a:lstStyle/>
                    <a:p>
                      <a:pPr marL="0" marR="0" algn="ctr">
                        <a:lnSpc>
                          <a:spcPct val="107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Helper for Partitions Works</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a:effectLst/>
                          <a:latin typeface="Times New Roman" panose="02020603050405020304" pitchFamily="18" charset="0"/>
                          <a:cs typeface="Times New Roman" panose="02020603050405020304" pitchFamily="18" charset="0"/>
                        </a:rPr>
                        <a:t>85</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a:effectLst/>
                          <a:latin typeface="Times New Roman" panose="02020603050405020304" pitchFamily="18" charset="0"/>
                          <a:cs typeface="Times New Roman" panose="02020603050405020304" pitchFamily="18" charset="0"/>
                        </a:rPr>
                        <a:t>Nis/d</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64350">
                <a:tc>
                  <a:txBody>
                    <a:bodyPr/>
                    <a:lstStyle/>
                    <a:p>
                      <a:pPr marL="0" marR="0" algn="ctr">
                        <a:lnSpc>
                          <a:spcPct val="107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Mason for Plastering Works</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a:effectLst/>
                          <a:latin typeface="Times New Roman" panose="02020603050405020304" pitchFamily="18" charset="0"/>
                          <a:cs typeface="Times New Roman" panose="02020603050405020304" pitchFamily="18" charset="0"/>
                        </a:rPr>
                        <a:t>768</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a:effectLst/>
                          <a:latin typeface="Times New Roman" panose="02020603050405020304" pitchFamily="18" charset="0"/>
                          <a:cs typeface="Times New Roman" panose="02020603050405020304" pitchFamily="18" charset="0"/>
                        </a:rPr>
                        <a:t>Nis/d</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87567">
                <a:tc>
                  <a:txBody>
                    <a:bodyPr/>
                    <a:lstStyle/>
                    <a:p>
                      <a:pPr marL="0" marR="0" algn="ctr">
                        <a:lnSpc>
                          <a:spcPct val="107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Helper for Plastering Works</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85</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Nis/d</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6" name="مستطيل 5"/>
          <p:cNvSpPr/>
          <p:nvPr/>
        </p:nvSpPr>
        <p:spPr>
          <a:xfrm>
            <a:off x="-17525" y="34382"/>
            <a:ext cx="2160335" cy="923330"/>
          </a:xfrm>
          <a:prstGeom prst="rect">
            <a:avLst/>
          </a:prstGeom>
          <a:noFill/>
        </p:spPr>
        <p:txBody>
          <a:bodyPr wrap="none" lIns="91440" tIns="45720" rIns="91440" bIns="45720">
            <a:spAutoFit/>
          </a:bodyPr>
          <a:lstStyle/>
          <a:p>
            <a:pPr algn="ctr"/>
            <a:r>
              <a:rPr lang="en-US"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PART 6</a:t>
            </a:r>
            <a:endParaRPr lang="ar-SA"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313644328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47135" y="1060700"/>
            <a:ext cx="5404556" cy="1015663"/>
          </a:xfrm>
          <a:prstGeom prst="rect">
            <a:avLst/>
          </a:prstGeom>
        </p:spPr>
        <p:txBody>
          <a:bodyPr wrap="none">
            <a:spAutoFit/>
          </a:bodyPr>
          <a:lstStyle/>
          <a:p>
            <a:r>
              <a:rPr lang="en-US" sz="6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Resources Price</a:t>
            </a:r>
            <a:endParaRPr lang="en-US" sz="6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6" name="جدول 5"/>
          <p:cNvGraphicFramePr>
            <a:graphicFrameLocks noGrp="1"/>
          </p:cNvGraphicFramePr>
          <p:nvPr>
            <p:extLst>
              <p:ext uri="{D42A27DB-BD31-4B8C-83A1-F6EECF244321}">
                <p14:modId xmlns:p14="http://schemas.microsoft.com/office/powerpoint/2010/main" val="370379092"/>
              </p:ext>
            </p:extLst>
          </p:nvPr>
        </p:nvGraphicFramePr>
        <p:xfrm>
          <a:off x="-42676" y="2587750"/>
          <a:ext cx="11015475" cy="5641850"/>
        </p:xfrm>
        <a:graphic>
          <a:graphicData uri="http://schemas.openxmlformats.org/drawingml/2006/table">
            <a:tbl>
              <a:tblPr firstRow="1" firstCol="1" bandRow="1">
                <a:tableStyleId>{F5AB1C69-6EDB-4FF4-983F-18BD219EF322}</a:tableStyleId>
              </a:tblPr>
              <a:tblGrid>
                <a:gridCol w="5308663"/>
                <a:gridCol w="3052481"/>
                <a:gridCol w="2654331"/>
              </a:tblGrid>
              <a:tr h="450490">
                <a:tc gridSpan="3">
                  <a:txBody>
                    <a:bodyPr/>
                    <a:lstStyle/>
                    <a:p>
                      <a:pPr marL="0" marR="0" algn="ctr">
                        <a:lnSpc>
                          <a:spcPct val="107000"/>
                        </a:lnSpc>
                        <a:spcBef>
                          <a:spcPts val="0"/>
                        </a:spcBef>
                        <a:spcAft>
                          <a:spcPts val="0"/>
                        </a:spcAft>
                      </a:pPr>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Materials Prices</a:t>
                      </a:r>
                      <a:endParaRPr lang="en-US" sz="28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r>
              <a:tr h="450490">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Resource Name</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Price / Unit</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a:effectLst/>
                          <a:latin typeface="Times New Roman" panose="02020603050405020304" pitchFamily="18" charset="0"/>
                          <a:cs typeface="Times New Roman" panose="02020603050405020304" pitchFamily="18" charset="0"/>
                        </a:rPr>
                        <a:t>Unit</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29038">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Concrete B300</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320</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a:effectLst/>
                          <a:latin typeface="Times New Roman" panose="02020603050405020304" pitchFamily="18" charset="0"/>
                          <a:cs typeface="Times New Roman" panose="02020603050405020304" pitchFamily="18" charset="0"/>
                        </a:rPr>
                        <a:t>Nis/CM</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29038">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Concrete B500</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400</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a:effectLst/>
                          <a:latin typeface="Times New Roman" panose="02020603050405020304" pitchFamily="18" charset="0"/>
                          <a:cs typeface="Times New Roman" panose="02020603050405020304" pitchFamily="18" charset="0"/>
                        </a:rPr>
                        <a:t>Nis/CM</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29038">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Steel 420 </a:t>
                      </a:r>
                      <a:r>
                        <a:rPr lang="en-US" sz="1800" dirty="0" err="1">
                          <a:effectLst/>
                          <a:latin typeface="Times New Roman" panose="02020603050405020304" pitchFamily="18" charset="0"/>
                          <a:cs typeface="Times New Roman" panose="02020603050405020304" pitchFamily="18" charset="0"/>
                        </a:rPr>
                        <a:t>Mpa</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2600</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a:effectLst/>
                          <a:latin typeface="Times New Roman" panose="02020603050405020304" pitchFamily="18" charset="0"/>
                          <a:cs typeface="Times New Roman" panose="02020603050405020304" pitchFamily="18" charset="0"/>
                        </a:rPr>
                        <a:t>Nis/Ton</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29038">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Stone</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130</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a:effectLst/>
                          <a:latin typeface="Times New Roman" panose="02020603050405020304" pitchFamily="18" charset="0"/>
                          <a:cs typeface="Times New Roman" panose="02020603050405020304" pitchFamily="18" charset="0"/>
                        </a:rPr>
                        <a:t>Nis/m²</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29038">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Block 10 cm</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1.5</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a:effectLst/>
                          <a:latin typeface="Times New Roman" panose="02020603050405020304" pitchFamily="18" charset="0"/>
                          <a:cs typeface="Times New Roman" panose="02020603050405020304" pitchFamily="18" charset="0"/>
                        </a:rPr>
                        <a:t>Nis/Unit</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29038">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Block 15 cm</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2</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a:effectLst/>
                          <a:latin typeface="Times New Roman" panose="02020603050405020304" pitchFamily="18" charset="0"/>
                          <a:cs typeface="Times New Roman" panose="02020603050405020304" pitchFamily="18" charset="0"/>
                        </a:rPr>
                        <a:t>Nis/Unit</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29038">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Block 20 cm</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2.5</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a:effectLst/>
                          <a:latin typeface="Times New Roman" panose="02020603050405020304" pitchFamily="18" charset="0"/>
                          <a:cs typeface="Times New Roman" panose="02020603050405020304" pitchFamily="18" charset="0"/>
                        </a:rPr>
                        <a:t>Nis/Unit</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29038">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Block 24 cm for Slabs</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2.8</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a:effectLst/>
                          <a:latin typeface="Times New Roman" panose="02020603050405020304" pitchFamily="18" charset="0"/>
                          <a:cs typeface="Times New Roman" panose="02020603050405020304" pitchFamily="18" charset="0"/>
                        </a:rPr>
                        <a:t>Nis/Unit</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29038">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Mortar for Partition Works</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260</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a:effectLst/>
                          <a:latin typeface="Times New Roman" panose="02020603050405020304" pitchFamily="18" charset="0"/>
                          <a:cs typeface="Times New Roman" panose="02020603050405020304" pitchFamily="18" charset="0"/>
                        </a:rPr>
                        <a:t>Nis/CM</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29038">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Plain Concrete </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270</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Nis/CM </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50490">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Plastering Materials</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10</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1" dirty="0">
                          <a:effectLst/>
                          <a:latin typeface="Times New Roman" panose="02020603050405020304" pitchFamily="18" charset="0"/>
                          <a:cs typeface="Times New Roman" panose="02020603050405020304" pitchFamily="18" charset="0"/>
                        </a:rPr>
                        <a:t>Nis/m²</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Tree>
    <p:extLst>
      <p:ext uri="{BB962C8B-B14F-4D97-AF65-F5344CB8AC3E}">
        <p14:creationId xmlns:p14="http://schemas.microsoft.com/office/powerpoint/2010/main" val="38517608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94430" y="1213405"/>
            <a:ext cx="4733855" cy="1015663"/>
          </a:xfrm>
          <a:prstGeom prst="rect">
            <a:avLst/>
          </a:prstGeom>
        </p:spPr>
        <p:txBody>
          <a:bodyPr wrap="square">
            <a:spAutoFit/>
          </a:bodyPr>
          <a:lstStyle/>
          <a:p>
            <a:pPr algn="ctr"/>
            <a:r>
              <a:rPr lang="en-US" sz="6000" b="1" dirty="0" smtClean="0">
                <a:solidFill>
                  <a:schemeClr val="bg1"/>
                </a:solidFill>
                <a:latin typeface="Times New Roman" panose="02020603050405020304" pitchFamily="18" charset="0"/>
                <a:cs typeface="Times New Roman" panose="02020603050405020304" pitchFamily="18" charset="0"/>
              </a:rPr>
              <a:t>Objectives</a:t>
            </a:r>
            <a:endParaRPr lang="en-US" sz="1800" dirty="0">
              <a:solidFill>
                <a:schemeClr val="bg1"/>
              </a:solidFill>
              <a:latin typeface="Times New Roman" panose="02020603050405020304" pitchFamily="18" charset="0"/>
              <a:cs typeface="Times New Roman" panose="02020603050405020304" pitchFamily="18" charset="0"/>
            </a:endParaRPr>
          </a:p>
        </p:txBody>
      </p:sp>
      <p:sp>
        <p:nvSpPr>
          <p:cNvPr id="7" name="مستطيل 6"/>
          <p:cNvSpPr/>
          <p:nvPr/>
        </p:nvSpPr>
        <p:spPr>
          <a:xfrm>
            <a:off x="361645" y="2893160"/>
            <a:ext cx="10373570" cy="4293483"/>
          </a:xfrm>
          <a:prstGeom prst="rect">
            <a:avLst/>
          </a:prstGeom>
        </p:spPr>
        <p:txBody>
          <a:bodyPr wrap="square">
            <a:spAutoFit/>
          </a:bodyPr>
          <a:lstStyle/>
          <a:p>
            <a:pPr>
              <a:lnSpc>
                <a:spcPct val="150000"/>
              </a:lnSpc>
              <a:spcAft>
                <a:spcPts val="800"/>
              </a:spcAft>
            </a:pPr>
            <a:r>
              <a:rPr lang="en-US" sz="3200" b="1" dirty="0">
                <a:solidFill>
                  <a:schemeClr val="accent3">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We have two main objectives for this project: </a:t>
            </a:r>
          </a:p>
          <a:p>
            <a:pPr marL="342900" lvl="0" indent="-342900" algn="just">
              <a:lnSpc>
                <a:spcPct val="150000"/>
              </a:lnSpc>
              <a:spcAft>
                <a:spcPts val="1000"/>
              </a:spcAft>
              <a:buFont typeface="+mj-lt"/>
              <a:buAutoNum type="arabicParenR"/>
            </a:pPr>
            <a:r>
              <a:rPr lang="en-US" sz="2800" dirty="0">
                <a:solidFill>
                  <a:schemeClr val="accent3">
                    <a:lumMod val="50000"/>
                  </a:schemeClr>
                </a:solidFill>
                <a:latin typeface="Times New Roman" panose="02020603050405020304" pitchFamily="18" charset="0"/>
                <a:cs typeface="Times New Roman" panose="02020603050405020304" pitchFamily="18" charset="0"/>
              </a:rPr>
              <a:t> Calculate the budgeted cost and price for foundation, structural elements, partitions, stone and plastering after estimated the quantities takeoff for it.</a:t>
            </a:r>
          </a:p>
          <a:p>
            <a:pPr marL="342900" lvl="0" indent="-342900" algn="just">
              <a:lnSpc>
                <a:spcPct val="150000"/>
              </a:lnSpc>
              <a:spcAft>
                <a:spcPts val="1000"/>
              </a:spcAft>
              <a:buFont typeface="+mj-lt"/>
              <a:buAutoNum type="arabicParenR"/>
            </a:pPr>
            <a:r>
              <a:rPr lang="en-US" sz="2800" dirty="0">
                <a:solidFill>
                  <a:schemeClr val="accent3">
                    <a:lumMod val="50000"/>
                  </a:schemeClr>
                </a:solidFill>
                <a:latin typeface="Times New Roman" panose="02020603050405020304" pitchFamily="18" charset="0"/>
                <a:cs typeface="Times New Roman" panose="02020603050405020304" pitchFamily="18" charset="0"/>
              </a:rPr>
              <a:t>Calculate the optimal period needed to finish works by depending on productivity rate for resources (labors and equipment). </a:t>
            </a:r>
          </a:p>
        </p:txBody>
      </p:sp>
    </p:spTree>
    <p:extLst>
      <p:ext uri="{BB962C8B-B14F-4D97-AF65-F5344CB8AC3E}">
        <p14:creationId xmlns:p14="http://schemas.microsoft.com/office/powerpoint/2010/main" val="26444967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p:nvPr/>
        </p:nvPicPr>
        <p:blipFill rotWithShape="1">
          <a:blip r:embed="rId2"/>
          <a:srcRect l="76880" t="79060"/>
          <a:stretch/>
        </p:blipFill>
        <p:spPr>
          <a:xfrm>
            <a:off x="9598455" y="7020312"/>
            <a:ext cx="1374345" cy="1213405"/>
          </a:xfrm>
          <a:prstGeom prst="rect">
            <a:avLst/>
          </a:prstGeom>
        </p:spPr>
      </p:pic>
      <p:sp>
        <p:nvSpPr>
          <p:cNvPr id="7" name="مربع نص 6"/>
          <p:cNvSpPr txBox="1"/>
          <p:nvPr/>
        </p:nvSpPr>
        <p:spPr>
          <a:xfrm>
            <a:off x="294430" y="1366110"/>
            <a:ext cx="8420489" cy="1508105"/>
          </a:xfrm>
          <a:prstGeom prst="rect">
            <a:avLst/>
          </a:prstGeom>
          <a:noFill/>
        </p:spPr>
        <p:txBody>
          <a:bodyPr wrap="square" rtlCol="0">
            <a:spAutoFit/>
          </a:bodyPr>
          <a:lstStyle/>
          <a:p>
            <a:r>
              <a:rPr lang="en-US" sz="4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Project Scope Management</a:t>
            </a:r>
          </a:p>
          <a:p>
            <a:endParaRPr lang="en-US" sz="44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8" name="صورة 7"/>
          <p:cNvPicPr/>
          <p:nvPr/>
        </p:nvPicPr>
        <p:blipFill>
          <a:blip r:embed="rId3"/>
          <a:stretch>
            <a:fillRect/>
          </a:stretch>
        </p:blipFill>
        <p:spPr>
          <a:xfrm>
            <a:off x="0" y="2435045"/>
            <a:ext cx="10972800" cy="5798673"/>
          </a:xfrm>
          <a:prstGeom prst="rect">
            <a:avLst/>
          </a:prstGeom>
        </p:spPr>
      </p:pic>
      <p:sp>
        <p:nvSpPr>
          <p:cNvPr id="5" name="مستطيل 4"/>
          <p:cNvSpPr/>
          <p:nvPr/>
        </p:nvSpPr>
        <p:spPr>
          <a:xfrm>
            <a:off x="-17525" y="34382"/>
            <a:ext cx="2160335" cy="923330"/>
          </a:xfrm>
          <a:prstGeom prst="rect">
            <a:avLst/>
          </a:prstGeom>
          <a:noFill/>
        </p:spPr>
        <p:txBody>
          <a:bodyPr wrap="none" lIns="91440" tIns="45720" rIns="91440" bIns="45720">
            <a:spAutoFit/>
          </a:bodyPr>
          <a:lstStyle/>
          <a:p>
            <a:pPr algn="ctr"/>
            <a:r>
              <a:rPr lang="en-US"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PART 7</a:t>
            </a:r>
            <a:endParaRPr lang="ar-SA"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79012821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dirty="0" smtClean="0"/>
              <a:t>Slide Title</a:t>
            </a:r>
            <a:endParaRPr lang="en-US" dirty="0"/>
          </a:p>
        </p:txBody>
      </p:sp>
      <p:pic>
        <p:nvPicPr>
          <p:cNvPr id="6" name="صورة 5"/>
          <p:cNvPicPr/>
          <p:nvPr/>
        </p:nvPicPr>
        <p:blipFill rotWithShape="1">
          <a:blip r:embed="rId2"/>
          <a:srcRect l="76880" t="79060"/>
          <a:stretch/>
        </p:blipFill>
        <p:spPr>
          <a:xfrm>
            <a:off x="9598455" y="7020312"/>
            <a:ext cx="1374345" cy="1213405"/>
          </a:xfrm>
          <a:prstGeom prst="rect">
            <a:avLst/>
          </a:prstGeom>
        </p:spPr>
      </p:pic>
      <p:pic>
        <p:nvPicPr>
          <p:cNvPr id="5" name="صورة 4"/>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0972800" cy="8229600"/>
          </a:xfrm>
          <a:prstGeom prst="rect">
            <a:avLst/>
          </a:prstGeom>
          <a:noFill/>
          <a:ln>
            <a:noFill/>
          </a:ln>
        </p:spPr>
      </p:pic>
      <p:sp>
        <p:nvSpPr>
          <p:cNvPr id="2" name="مربع نص 1"/>
          <p:cNvSpPr txBox="1"/>
          <p:nvPr/>
        </p:nvSpPr>
        <p:spPr>
          <a:xfrm>
            <a:off x="6860745" y="297175"/>
            <a:ext cx="4886560" cy="1200329"/>
          </a:xfrm>
          <a:prstGeom prst="rect">
            <a:avLst/>
          </a:prstGeom>
          <a:noFill/>
        </p:spPr>
        <p:txBody>
          <a:bodyPr wrap="square" rtlCol="0">
            <a:spAutoFit/>
          </a:bodyPr>
          <a:lstStyle/>
          <a:p>
            <a:r>
              <a:rPr lang="en-US" sz="3600" b="1" dirty="0">
                <a:solidFill>
                  <a:schemeClr val="accent6">
                    <a:lumMod val="75000"/>
                  </a:schemeClr>
                </a:solidFill>
                <a:latin typeface="Times New Roman" panose="02020603050405020304" pitchFamily="18" charset="0"/>
                <a:ea typeface="Calibri" panose="020F0502020204030204" pitchFamily="34" charset="0"/>
                <a:cs typeface="Times New Roman" panose="02020603050405020304" pitchFamily="18" charset="0"/>
              </a:rPr>
              <a:t>Work Breakdown Structure(WBS)</a:t>
            </a:r>
            <a:endParaRPr lang="en-US" sz="3600" b="1" dirty="0">
              <a:solidFill>
                <a:schemeClr val="accent6">
                  <a:lumMod val="75000"/>
                </a:schemeClr>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2115491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1213405"/>
            <a:ext cx="8235089" cy="1200329"/>
          </a:xfrm>
          <a:prstGeom prst="rect">
            <a:avLst/>
          </a:prstGeom>
        </p:spPr>
        <p:txBody>
          <a:bodyPr wrap="squar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Columns Works Duration and Materials needed for Block 1</a:t>
            </a:r>
          </a:p>
        </p:txBody>
      </p:sp>
      <p:graphicFrame>
        <p:nvGraphicFramePr>
          <p:cNvPr id="5" name="جدول 4"/>
          <p:cNvGraphicFramePr>
            <a:graphicFrameLocks noGrp="1"/>
          </p:cNvGraphicFramePr>
          <p:nvPr>
            <p:extLst>
              <p:ext uri="{D42A27DB-BD31-4B8C-83A1-F6EECF244321}">
                <p14:modId xmlns:p14="http://schemas.microsoft.com/office/powerpoint/2010/main" val="893609737"/>
              </p:ext>
            </p:extLst>
          </p:nvPr>
        </p:nvGraphicFramePr>
        <p:xfrm>
          <a:off x="19472" y="2587750"/>
          <a:ext cx="10953327" cy="5641850"/>
        </p:xfrm>
        <a:graphic>
          <a:graphicData uri="http://schemas.openxmlformats.org/drawingml/2006/table">
            <a:tbl>
              <a:tblPr firstRow="1" firstCol="1" bandRow="1">
                <a:tableStyleId>{F5AB1C69-6EDB-4FF4-983F-18BD219EF322}</a:tableStyleId>
              </a:tblPr>
              <a:tblGrid>
                <a:gridCol w="1531002"/>
                <a:gridCol w="628155"/>
                <a:gridCol w="628155"/>
                <a:gridCol w="628155"/>
                <a:gridCol w="628155"/>
                <a:gridCol w="628155"/>
                <a:gridCol w="628155"/>
                <a:gridCol w="628155"/>
                <a:gridCol w="628155"/>
                <a:gridCol w="628155"/>
                <a:gridCol w="628155"/>
                <a:gridCol w="628155"/>
                <a:gridCol w="628155"/>
                <a:gridCol w="628155"/>
                <a:gridCol w="628155"/>
                <a:gridCol w="628155"/>
              </a:tblGrid>
              <a:tr h="604880">
                <a:tc gridSpan="16">
                  <a:txBody>
                    <a:bodyPr/>
                    <a:lstStyle/>
                    <a:p>
                      <a:pPr marL="0" marR="0" algn="ctr">
                        <a:lnSpc>
                          <a:spcPct val="107000"/>
                        </a:lnSpc>
                        <a:spcBef>
                          <a:spcPts val="0"/>
                        </a:spcBef>
                        <a:spcAft>
                          <a:spcPts val="0"/>
                        </a:spcAft>
                      </a:pPr>
                      <a:r>
                        <a:rPr lang="en-US" sz="3200" dirty="0">
                          <a:effectLst/>
                        </a:rPr>
                        <a:t>Columns Works for Block 1</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06704">
                <a:tc>
                  <a:txBody>
                    <a:bodyPr/>
                    <a:lstStyle/>
                    <a:p>
                      <a:pPr marL="0" marR="0" algn="ctr">
                        <a:lnSpc>
                          <a:spcPct val="107000"/>
                        </a:lnSpc>
                        <a:spcBef>
                          <a:spcPts val="0"/>
                        </a:spcBef>
                        <a:spcAft>
                          <a:spcPts val="0"/>
                        </a:spcAft>
                      </a:pPr>
                      <a:r>
                        <a:rPr lang="en-US" sz="1200" dirty="0">
                          <a:effectLst/>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 </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B4</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B3</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B2</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B1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GF</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F1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F2</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F3</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F4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F5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F6</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F7</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F8</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F9</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88218">
                <a:tc rowSpan="2">
                  <a:txBody>
                    <a:bodyPr/>
                    <a:lstStyle/>
                    <a:p>
                      <a:pPr marL="0" marR="0" algn="ctr">
                        <a:lnSpc>
                          <a:spcPct val="107000"/>
                        </a:lnSpc>
                        <a:spcBef>
                          <a:spcPts val="0"/>
                        </a:spcBef>
                        <a:spcAft>
                          <a:spcPts val="0"/>
                        </a:spcAft>
                      </a:pPr>
                      <a:r>
                        <a:rPr lang="en-US" sz="1800">
                          <a:effectLst/>
                        </a:rPr>
                        <a:t>Formwork for columns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D</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1.75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1.75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2</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2</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2</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2</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1.75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2</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1.75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1.75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1.75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1.75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1.75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1.75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6704">
                <a:tc vMerge="1">
                  <a:txBody>
                    <a:bodyPr/>
                    <a:lstStyle/>
                    <a:p>
                      <a:endParaRPr lang="en-US"/>
                    </a:p>
                  </a:txBody>
                  <a:tcPr/>
                </a:tc>
                <a:tc>
                  <a:txBody>
                    <a:bodyPr/>
                    <a:lstStyle/>
                    <a:p>
                      <a:pPr marL="0" marR="0" algn="ctr">
                        <a:lnSpc>
                          <a:spcPct val="107000"/>
                        </a:lnSpc>
                        <a:spcBef>
                          <a:spcPts val="0"/>
                        </a:spcBef>
                        <a:spcAft>
                          <a:spcPts val="0"/>
                        </a:spcAft>
                      </a:pPr>
                      <a:r>
                        <a:rPr lang="en-US" sz="1800">
                          <a:effectLst/>
                        </a:rPr>
                        <a:t>M</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88218">
                <a:tc rowSpan="2">
                  <a:txBody>
                    <a:bodyPr/>
                    <a:lstStyle/>
                    <a:p>
                      <a:pPr marL="0" marR="0" algn="ctr">
                        <a:lnSpc>
                          <a:spcPct val="107000"/>
                        </a:lnSpc>
                        <a:spcBef>
                          <a:spcPts val="0"/>
                        </a:spcBef>
                        <a:spcAft>
                          <a:spcPts val="0"/>
                        </a:spcAft>
                      </a:pPr>
                      <a:r>
                        <a:rPr lang="en-US" sz="1800">
                          <a:effectLst/>
                        </a:rPr>
                        <a:t>Steel fixing for columns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D</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1.25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6704">
                <a:tc vMerge="1">
                  <a:txBody>
                    <a:bodyPr/>
                    <a:lstStyle/>
                    <a:p>
                      <a:endParaRPr lang="en-US"/>
                    </a:p>
                  </a:txBody>
                  <a:tcPr/>
                </a:tc>
                <a:tc>
                  <a:txBody>
                    <a:bodyPr/>
                    <a:lstStyle/>
                    <a:p>
                      <a:pPr marL="0" marR="0" algn="ctr">
                        <a:lnSpc>
                          <a:spcPct val="107000"/>
                        </a:lnSpc>
                        <a:spcBef>
                          <a:spcPts val="0"/>
                        </a:spcBef>
                        <a:spcAft>
                          <a:spcPts val="0"/>
                        </a:spcAft>
                      </a:pPr>
                      <a:r>
                        <a:rPr lang="en-US" sz="1800">
                          <a:effectLst/>
                        </a:rPr>
                        <a:t>M</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3520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2535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2870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2740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2830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2720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2560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2810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2450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2450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2450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2450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2450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2450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88218">
                <a:tc rowSpan="2">
                  <a:txBody>
                    <a:bodyPr/>
                    <a:lstStyle/>
                    <a:p>
                      <a:pPr marL="0" marR="0" algn="ctr">
                        <a:lnSpc>
                          <a:spcPct val="107000"/>
                        </a:lnSpc>
                        <a:spcBef>
                          <a:spcPts val="0"/>
                        </a:spcBef>
                        <a:spcAft>
                          <a:spcPts val="0"/>
                        </a:spcAft>
                      </a:pPr>
                      <a:r>
                        <a:rPr lang="en-US" sz="1800">
                          <a:effectLst/>
                        </a:rPr>
                        <a:t>Casting concrete for columns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D</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0.25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0.25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0.25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0.25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0.25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0.25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0.25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0.25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0.25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0.25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0.25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0.25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0.25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0.25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34532">
                <a:tc vMerge="1">
                  <a:txBody>
                    <a:bodyPr/>
                    <a:lstStyle/>
                    <a:p>
                      <a:endParaRPr lang="en-US"/>
                    </a:p>
                  </a:txBody>
                  <a:tcPr/>
                </a:tc>
                <a:tc>
                  <a:txBody>
                    <a:bodyPr/>
                    <a:lstStyle/>
                    <a:p>
                      <a:pPr marL="0" marR="0" algn="ctr">
                        <a:lnSpc>
                          <a:spcPct val="107000"/>
                        </a:lnSpc>
                        <a:spcBef>
                          <a:spcPts val="0"/>
                        </a:spcBef>
                        <a:spcAft>
                          <a:spcPts val="0"/>
                        </a:spcAft>
                      </a:pPr>
                      <a:r>
                        <a:rPr lang="en-US" sz="1800">
                          <a:effectLst/>
                        </a:rPr>
                        <a:t>M</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19</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20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23</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22</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22</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22</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20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22</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19</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19</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19</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19</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19</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19</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88218">
                <a:tc rowSpan="2">
                  <a:txBody>
                    <a:bodyPr/>
                    <a:lstStyle/>
                    <a:p>
                      <a:pPr marL="0" marR="0" algn="ctr">
                        <a:lnSpc>
                          <a:spcPct val="107000"/>
                        </a:lnSpc>
                        <a:spcBef>
                          <a:spcPts val="0"/>
                        </a:spcBef>
                        <a:spcAft>
                          <a:spcPts val="0"/>
                        </a:spcAft>
                      </a:pPr>
                      <a:r>
                        <a:rPr lang="en-US" sz="1800">
                          <a:effectLst/>
                        </a:rPr>
                        <a:t>Deshuttering for columns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D</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34532">
                <a:tc vMerge="1">
                  <a:txBody>
                    <a:bodyPr/>
                    <a:lstStyle/>
                    <a:p>
                      <a:endParaRPr lang="en-US"/>
                    </a:p>
                  </a:txBody>
                  <a:tcPr/>
                </a:tc>
                <a:tc>
                  <a:txBody>
                    <a:bodyPr/>
                    <a:lstStyle/>
                    <a:p>
                      <a:pPr marL="0" marR="0" algn="ctr">
                        <a:lnSpc>
                          <a:spcPct val="107000"/>
                        </a:lnSpc>
                        <a:spcBef>
                          <a:spcPts val="0"/>
                        </a:spcBef>
                        <a:spcAft>
                          <a:spcPts val="0"/>
                        </a:spcAft>
                      </a:pPr>
                      <a:r>
                        <a:rPr lang="en-US" sz="1800">
                          <a:effectLst/>
                        </a:rPr>
                        <a:t>M</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88218">
                <a:tc rowSpan="2">
                  <a:txBody>
                    <a:bodyPr/>
                    <a:lstStyle/>
                    <a:p>
                      <a:pPr marL="0" marR="0" algn="ctr">
                        <a:lnSpc>
                          <a:spcPct val="107000"/>
                        </a:lnSpc>
                        <a:spcBef>
                          <a:spcPts val="0"/>
                        </a:spcBef>
                        <a:spcAft>
                          <a:spcPts val="0"/>
                        </a:spcAft>
                      </a:pPr>
                      <a:r>
                        <a:rPr lang="en-US" sz="1800">
                          <a:effectLst/>
                        </a:rPr>
                        <a:t>Curing for columns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D</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14</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14</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14</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06704">
                <a:tc vMerge="1">
                  <a:txBody>
                    <a:bodyPr/>
                    <a:lstStyle/>
                    <a:p>
                      <a:endParaRPr lang="en-US"/>
                    </a:p>
                  </a:txBody>
                  <a:tcPr/>
                </a:tc>
                <a:tc>
                  <a:txBody>
                    <a:bodyPr/>
                    <a:lstStyle/>
                    <a:p>
                      <a:pPr marL="0" marR="0" algn="ctr">
                        <a:lnSpc>
                          <a:spcPct val="107000"/>
                        </a:lnSpc>
                        <a:spcBef>
                          <a:spcPts val="0"/>
                        </a:spcBef>
                        <a:spcAft>
                          <a:spcPts val="0"/>
                        </a:spcAft>
                      </a:pPr>
                      <a:r>
                        <a:rPr lang="en-US" sz="1800">
                          <a:effectLst/>
                        </a:rPr>
                        <a:t>M</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194188608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47135" y="1366110"/>
            <a:ext cx="5486400" cy="646331"/>
          </a:xfrm>
          <a:prstGeom prst="rect">
            <a:avLst/>
          </a:prstGeom>
        </p:spPr>
        <p:txBody>
          <a:bodyPr>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Shear walls Works</a:t>
            </a:r>
          </a:p>
        </p:txBody>
      </p:sp>
      <p:graphicFrame>
        <p:nvGraphicFramePr>
          <p:cNvPr id="3" name="جدول 2"/>
          <p:cNvGraphicFramePr>
            <a:graphicFrameLocks noGrp="1"/>
          </p:cNvGraphicFramePr>
          <p:nvPr>
            <p:extLst>
              <p:ext uri="{D42A27DB-BD31-4B8C-83A1-F6EECF244321}">
                <p14:modId xmlns:p14="http://schemas.microsoft.com/office/powerpoint/2010/main" val="2992802326"/>
              </p:ext>
            </p:extLst>
          </p:nvPr>
        </p:nvGraphicFramePr>
        <p:xfrm>
          <a:off x="19474" y="2587750"/>
          <a:ext cx="10953323" cy="5641848"/>
        </p:xfrm>
        <a:graphic>
          <a:graphicData uri="http://schemas.openxmlformats.org/drawingml/2006/table">
            <a:tbl>
              <a:tblPr firstRow="1" firstCol="1" bandRow="1">
                <a:tableStyleId>{F5AB1C69-6EDB-4FF4-983F-18BD219EF322}</a:tableStyleId>
              </a:tblPr>
              <a:tblGrid>
                <a:gridCol w="1466915"/>
                <a:gridCol w="693189"/>
                <a:gridCol w="693189"/>
                <a:gridCol w="645250"/>
                <a:gridCol w="645250"/>
                <a:gridCol w="645250"/>
                <a:gridCol w="596354"/>
                <a:gridCol w="596354"/>
                <a:gridCol w="557045"/>
                <a:gridCol w="596354"/>
                <a:gridCol w="596354"/>
                <a:gridCol w="635663"/>
                <a:gridCol w="635663"/>
                <a:gridCol w="596354"/>
                <a:gridCol w="596354"/>
                <a:gridCol w="458291"/>
                <a:gridCol w="149747"/>
                <a:gridCol w="149747"/>
              </a:tblGrid>
              <a:tr h="628494">
                <a:tc gridSpan="18">
                  <a:txBody>
                    <a:bodyPr/>
                    <a:lstStyle/>
                    <a:p>
                      <a:pPr marL="0" marR="0" algn="ctr">
                        <a:lnSpc>
                          <a:spcPct val="107000"/>
                        </a:lnSpc>
                        <a:spcBef>
                          <a:spcPts val="0"/>
                        </a:spcBef>
                        <a:spcAft>
                          <a:spcPts val="0"/>
                        </a:spcAft>
                      </a:pPr>
                      <a:r>
                        <a:rPr lang="en-US" sz="3200" dirty="0">
                          <a:effectLst/>
                        </a:rPr>
                        <a:t>Shear Walls works for Block 1</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22582">
                <a:tc>
                  <a:txBody>
                    <a:bodyPr/>
                    <a:lstStyle/>
                    <a:p>
                      <a:pPr algn="ctr"/>
                      <a:endParaRPr lang="en-US" sz="1600" dirty="0">
                        <a:effectLst/>
                        <a:latin typeface="Calibri" panose="020F0502020204030204" pitchFamily="34" charset="0"/>
                      </a:endParaRPr>
                    </a:p>
                  </a:txBody>
                  <a:tcPr marL="68580" marR="68580" marT="0" marB="0" anchor="ctr"/>
                </a:tc>
                <a:tc>
                  <a:txBody>
                    <a:bodyPr/>
                    <a:lstStyle/>
                    <a:p>
                      <a:pPr algn="ctr"/>
                      <a:endParaRPr lang="en-US" sz="2400" b="1" dirty="0">
                        <a:effectLst/>
                        <a:latin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B4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B3</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B2</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B1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GF</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F1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F2</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F3</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F4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F5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F6</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F7</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F8</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F9</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800"/>
                        </a:spcAft>
                      </a:pPr>
                      <a:r>
                        <a:rPr lang="en-US" sz="2400">
                          <a:effectLst/>
                        </a:rPr>
                        <a:t> </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r>
              <a:tr h="384165">
                <a:tc rowSpan="2">
                  <a:txBody>
                    <a:bodyPr/>
                    <a:lstStyle/>
                    <a:p>
                      <a:pPr marL="0" marR="0" algn="ctr">
                        <a:lnSpc>
                          <a:spcPct val="107000"/>
                        </a:lnSpc>
                        <a:spcBef>
                          <a:spcPts val="0"/>
                        </a:spcBef>
                        <a:spcAft>
                          <a:spcPts val="0"/>
                        </a:spcAft>
                      </a:pPr>
                      <a:r>
                        <a:rPr lang="en-US" sz="1800">
                          <a:effectLst/>
                        </a:rPr>
                        <a:t>Formwork for walls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D</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4</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4.25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4.75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1.75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1.75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1.75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800"/>
                        </a:spcAft>
                      </a:pPr>
                      <a:r>
                        <a:rPr lang="en-US" sz="2400">
                          <a:effectLst/>
                        </a:rPr>
                        <a:t> </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r>
              <a:tr h="403373">
                <a:tc vMerge="1">
                  <a:txBody>
                    <a:bodyPr/>
                    <a:lstStyle/>
                    <a:p>
                      <a:endParaRPr lang="en-US"/>
                    </a:p>
                  </a:txBody>
                  <a:tcPr/>
                </a:tc>
                <a:tc>
                  <a:txBody>
                    <a:bodyPr/>
                    <a:lstStyle/>
                    <a:p>
                      <a:pPr marL="0" marR="0" algn="ctr">
                        <a:lnSpc>
                          <a:spcPct val="107000"/>
                        </a:lnSpc>
                        <a:spcBef>
                          <a:spcPts val="0"/>
                        </a:spcBef>
                        <a:spcAft>
                          <a:spcPts val="0"/>
                        </a:spcAft>
                      </a:pPr>
                      <a:r>
                        <a:rPr lang="en-US" sz="1800" dirty="0">
                          <a:effectLst/>
                        </a:rPr>
                        <a:t>M</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800"/>
                        </a:spcAft>
                      </a:pPr>
                      <a:r>
                        <a:rPr lang="en-US" sz="2400">
                          <a:effectLst/>
                        </a:rPr>
                        <a:t> </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r>
              <a:tr h="384165">
                <a:tc rowSpan="2">
                  <a:txBody>
                    <a:bodyPr/>
                    <a:lstStyle/>
                    <a:p>
                      <a:pPr marL="0" marR="0" algn="ctr">
                        <a:lnSpc>
                          <a:spcPct val="107000"/>
                        </a:lnSpc>
                        <a:spcBef>
                          <a:spcPts val="0"/>
                        </a:spcBef>
                        <a:spcAft>
                          <a:spcPts val="0"/>
                        </a:spcAft>
                      </a:pPr>
                      <a:r>
                        <a:rPr lang="en-US" sz="1800">
                          <a:effectLst/>
                        </a:rPr>
                        <a:t>Steel fixing for walls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D</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2.75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2.5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2.75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2.75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800"/>
                        </a:spcAft>
                      </a:pPr>
                      <a:r>
                        <a:rPr lang="en-US" sz="2400">
                          <a:effectLst/>
                        </a:rPr>
                        <a:t> </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r>
              <a:tr h="578809">
                <a:tc vMerge="1">
                  <a:txBody>
                    <a:bodyPr/>
                    <a:lstStyle/>
                    <a:p>
                      <a:endParaRPr lang="en-US"/>
                    </a:p>
                  </a:txBody>
                  <a:tcPr/>
                </a:tc>
                <a:tc>
                  <a:txBody>
                    <a:bodyPr/>
                    <a:lstStyle/>
                    <a:p>
                      <a:pPr marL="0" marR="0" algn="ctr">
                        <a:lnSpc>
                          <a:spcPct val="107000"/>
                        </a:lnSpc>
                        <a:spcBef>
                          <a:spcPts val="0"/>
                        </a:spcBef>
                        <a:spcAft>
                          <a:spcPts val="0"/>
                        </a:spcAft>
                      </a:pPr>
                      <a:r>
                        <a:rPr lang="en-US" sz="1800">
                          <a:effectLst/>
                        </a:rPr>
                        <a:t>M</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10650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9670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10940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10445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3870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3700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3440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3850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3280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3280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3280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3280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3280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3280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800"/>
                        </a:spcAft>
                      </a:pPr>
                      <a:r>
                        <a:rPr lang="en-US" sz="2400">
                          <a:effectLst/>
                        </a:rPr>
                        <a:t> </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r>
              <a:tr h="471243">
                <a:tc rowSpan="2">
                  <a:txBody>
                    <a:bodyPr/>
                    <a:lstStyle/>
                    <a:p>
                      <a:pPr marL="0" marR="0" algn="ctr">
                        <a:lnSpc>
                          <a:spcPct val="107000"/>
                        </a:lnSpc>
                        <a:spcBef>
                          <a:spcPts val="0"/>
                        </a:spcBef>
                        <a:spcAft>
                          <a:spcPts val="0"/>
                        </a:spcAft>
                      </a:pPr>
                      <a:r>
                        <a:rPr lang="en-US" sz="1800">
                          <a:effectLst/>
                        </a:rPr>
                        <a:t>Casting concrete for walls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a:effectLst/>
                        </a:rPr>
                        <a:t>D</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0.75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0.75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0.75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0.75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800"/>
                        </a:spcAft>
                      </a:pPr>
                      <a:r>
                        <a:rPr lang="en-US" sz="2400">
                          <a:effectLst/>
                        </a:rPr>
                        <a:t> </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r>
              <a:tr h="793941">
                <a:tc vMerge="1">
                  <a:txBody>
                    <a:bodyPr/>
                    <a:lstStyle/>
                    <a:p>
                      <a:endParaRPr lang="en-US"/>
                    </a:p>
                  </a:txBody>
                  <a:tcPr/>
                </a:tc>
                <a:tc>
                  <a:txBody>
                    <a:bodyPr/>
                    <a:lstStyle/>
                    <a:p>
                      <a:pPr marL="0" marR="0" algn="ctr">
                        <a:lnSpc>
                          <a:spcPct val="107000"/>
                        </a:lnSpc>
                        <a:spcBef>
                          <a:spcPts val="0"/>
                        </a:spcBef>
                        <a:spcAft>
                          <a:spcPts val="0"/>
                        </a:spcAft>
                      </a:pPr>
                      <a:r>
                        <a:rPr lang="en-US" sz="1800">
                          <a:effectLst/>
                        </a:rPr>
                        <a:t>M</a:t>
                      </a:r>
                      <a:endParaRPr lang="en-US" sz="18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78</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81</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94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89</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37</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35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33</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37</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31</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31</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31</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31</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31</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31</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800"/>
                        </a:spcAft>
                      </a:pPr>
                      <a:r>
                        <a:rPr lang="en-US" sz="2400">
                          <a:effectLst/>
                        </a:rPr>
                        <a:t> </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r>
              <a:tr h="384165">
                <a:tc rowSpan="2">
                  <a:txBody>
                    <a:bodyPr/>
                    <a:lstStyle/>
                    <a:p>
                      <a:pPr marL="0" marR="0" algn="ctr">
                        <a:lnSpc>
                          <a:spcPct val="107000"/>
                        </a:lnSpc>
                        <a:spcBef>
                          <a:spcPts val="0"/>
                        </a:spcBef>
                        <a:spcAft>
                          <a:spcPts val="0"/>
                        </a:spcAft>
                      </a:pPr>
                      <a:r>
                        <a:rPr lang="en-US" sz="1800">
                          <a:effectLst/>
                        </a:rPr>
                        <a:t>Deshuttering for walls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D</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1.75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1.75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0.75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0.75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0.75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0.5</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0.5</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800"/>
                        </a:spcAft>
                      </a:pPr>
                      <a:r>
                        <a:rPr lang="en-US" sz="2400">
                          <a:effectLst/>
                        </a:rPr>
                        <a:t> </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r>
              <a:tr h="403373">
                <a:tc vMerge="1">
                  <a:txBody>
                    <a:bodyPr/>
                    <a:lstStyle/>
                    <a:p>
                      <a:endParaRPr lang="en-US"/>
                    </a:p>
                  </a:txBody>
                  <a:tcPr/>
                </a:tc>
                <a:tc>
                  <a:txBody>
                    <a:bodyPr/>
                    <a:lstStyle/>
                    <a:p>
                      <a:pPr marL="0" marR="0" algn="ctr">
                        <a:lnSpc>
                          <a:spcPct val="107000"/>
                        </a:lnSpc>
                        <a:spcBef>
                          <a:spcPts val="0"/>
                        </a:spcBef>
                        <a:spcAft>
                          <a:spcPts val="0"/>
                        </a:spcAft>
                      </a:pPr>
                      <a:r>
                        <a:rPr lang="en-US" sz="1800" dirty="0">
                          <a:effectLst/>
                        </a:rPr>
                        <a:t>M</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800"/>
                        </a:spcAft>
                      </a:pPr>
                      <a:r>
                        <a:rPr lang="en-US" sz="2400">
                          <a:effectLst/>
                        </a:rPr>
                        <a:t> </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r>
              <a:tr h="384165">
                <a:tc rowSpan="2">
                  <a:txBody>
                    <a:bodyPr/>
                    <a:lstStyle/>
                    <a:p>
                      <a:pPr marL="0" marR="0" algn="ctr">
                        <a:lnSpc>
                          <a:spcPct val="107000"/>
                        </a:lnSpc>
                        <a:spcBef>
                          <a:spcPts val="0"/>
                        </a:spcBef>
                        <a:spcAft>
                          <a:spcPts val="0"/>
                        </a:spcAft>
                      </a:pPr>
                      <a:r>
                        <a:rPr lang="en-US" sz="1800">
                          <a:effectLst/>
                        </a:rPr>
                        <a:t>Curing for walls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D</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14</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14</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14</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14</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14</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800"/>
                        </a:spcAft>
                      </a:pPr>
                      <a:r>
                        <a:rPr lang="en-US" sz="2400">
                          <a:effectLst/>
                        </a:rPr>
                        <a:t> </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r>
              <a:tr h="403373">
                <a:tc vMerge="1">
                  <a:txBody>
                    <a:bodyPr/>
                    <a:lstStyle/>
                    <a:p>
                      <a:endParaRPr lang="en-US"/>
                    </a:p>
                  </a:txBody>
                  <a:tcPr/>
                </a:tc>
                <a:tc>
                  <a:txBody>
                    <a:bodyPr/>
                    <a:lstStyle/>
                    <a:p>
                      <a:pPr marL="0" marR="0" algn="ctr">
                        <a:lnSpc>
                          <a:spcPct val="107000"/>
                        </a:lnSpc>
                        <a:spcBef>
                          <a:spcPts val="0"/>
                        </a:spcBef>
                        <a:spcAft>
                          <a:spcPts val="0"/>
                        </a:spcAft>
                      </a:pPr>
                      <a:r>
                        <a:rPr lang="en-US" sz="1800" dirty="0">
                          <a:effectLst/>
                        </a:rPr>
                        <a:t>M</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0</a:t>
                      </a:r>
                      <a:endParaRPr lang="en-US" sz="2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ctr">
                        <a:lnSpc>
                          <a:spcPct val="107000"/>
                        </a:lnSpc>
                        <a:spcBef>
                          <a:spcPts val="0"/>
                        </a:spcBef>
                        <a:spcAft>
                          <a:spcPts val="0"/>
                        </a:spcAft>
                      </a:pPr>
                      <a:r>
                        <a:rPr lang="en-US" sz="1600" dirty="0">
                          <a:effectLst/>
                        </a:rPr>
                        <a:t>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a:lnSpc>
                          <a:spcPct val="107000"/>
                        </a:lnSpc>
                        <a:spcBef>
                          <a:spcPts val="0"/>
                        </a:spcBef>
                        <a:spcAft>
                          <a:spcPts val="800"/>
                        </a:spcAft>
                      </a:pPr>
                      <a:r>
                        <a:rPr lang="en-US" sz="2400" dirty="0">
                          <a:effectLst/>
                        </a:rPr>
                        <a:t> </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bl>
          </a:graphicData>
        </a:graphic>
      </p:graphicFrame>
    </p:spTree>
    <p:extLst>
      <p:ext uri="{BB962C8B-B14F-4D97-AF65-F5344CB8AC3E}">
        <p14:creationId xmlns:p14="http://schemas.microsoft.com/office/powerpoint/2010/main" val="102600321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47135" y="1366110"/>
            <a:ext cx="2847446" cy="707886"/>
          </a:xfrm>
          <a:prstGeom prst="rect">
            <a:avLst/>
          </a:prstGeom>
        </p:spPr>
        <p:txBody>
          <a:bodyPr wrap="none">
            <a:spAutoFit/>
          </a:bodyPr>
          <a:lstStyle/>
          <a:p>
            <a:r>
              <a:rPr lang="en-US" sz="4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Stone </a:t>
            </a:r>
            <a:r>
              <a:rPr lang="en-US" sz="36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Works</a:t>
            </a:r>
            <a:endParaRPr lang="en-US" sz="4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3" name="جدول 2"/>
          <p:cNvGraphicFramePr>
            <a:graphicFrameLocks noGrp="1"/>
          </p:cNvGraphicFramePr>
          <p:nvPr>
            <p:extLst>
              <p:ext uri="{D42A27DB-BD31-4B8C-83A1-F6EECF244321}">
                <p14:modId xmlns:p14="http://schemas.microsoft.com/office/powerpoint/2010/main" val="3240246769"/>
              </p:ext>
            </p:extLst>
          </p:nvPr>
        </p:nvGraphicFramePr>
        <p:xfrm>
          <a:off x="0" y="2435043"/>
          <a:ext cx="10972799" cy="5794556"/>
        </p:xfrm>
        <a:graphic>
          <a:graphicData uri="http://schemas.openxmlformats.org/drawingml/2006/table">
            <a:tbl>
              <a:tblPr firstRow="1" firstCol="1" bandRow="1">
                <a:tableStyleId>{F5AB1C69-6EDB-4FF4-983F-18BD219EF322}</a:tableStyleId>
              </a:tblPr>
              <a:tblGrid>
                <a:gridCol w="1780554"/>
                <a:gridCol w="579982"/>
                <a:gridCol w="579982"/>
                <a:gridCol w="579982"/>
                <a:gridCol w="579982"/>
                <a:gridCol w="579982"/>
                <a:gridCol w="632045"/>
                <a:gridCol w="632045"/>
                <a:gridCol w="578940"/>
                <a:gridCol w="632045"/>
                <a:gridCol w="632045"/>
                <a:gridCol w="632045"/>
                <a:gridCol w="644540"/>
                <a:gridCol w="644540"/>
                <a:gridCol w="632045"/>
                <a:gridCol w="632045"/>
              </a:tblGrid>
              <a:tr h="684995">
                <a:tc gridSpan="16">
                  <a:txBody>
                    <a:bodyPr/>
                    <a:lstStyle/>
                    <a:p>
                      <a:pPr marL="0" marR="0" algn="ctr">
                        <a:lnSpc>
                          <a:spcPct val="107000"/>
                        </a:lnSpc>
                        <a:spcBef>
                          <a:spcPts val="0"/>
                        </a:spcBef>
                        <a:spcAft>
                          <a:spcPts val="0"/>
                        </a:spcAft>
                      </a:pPr>
                      <a:r>
                        <a:rPr lang="en-US" sz="2400" dirty="0">
                          <a:effectLst/>
                        </a:rPr>
                        <a:t>Stone works for Block 1</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67306">
                <a:tc>
                  <a:txBody>
                    <a:bodyPr/>
                    <a:lstStyle/>
                    <a:p>
                      <a:pPr algn="ctr"/>
                      <a:endParaRPr lang="en-US" sz="2000">
                        <a:effectLst/>
                        <a:latin typeface="Calibri" panose="020F0502020204030204" pitchFamily="34" charset="0"/>
                      </a:endParaRPr>
                    </a:p>
                  </a:txBody>
                  <a:tcPr marL="68580" marR="68580" marT="0" marB="0" anchor="ctr"/>
                </a:tc>
                <a:tc>
                  <a:txBody>
                    <a:bodyPr/>
                    <a:lstStyle/>
                    <a:p>
                      <a:pPr algn="ctr"/>
                      <a:endParaRPr lang="en-US" sz="2000" dirty="0">
                        <a:effectLst/>
                        <a:latin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B4</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B3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B2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B1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GF</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97551">
                <a:tc rowSpan="2">
                  <a:txBody>
                    <a:bodyPr/>
                    <a:lstStyle/>
                    <a:p>
                      <a:pPr marL="0" marR="0" algn="ctr">
                        <a:lnSpc>
                          <a:spcPct val="107000"/>
                        </a:lnSpc>
                        <a:spcBef>
                          <a:spcPts val="0"/>
                        </a:spcBef>
                        <a:spcAft>
                          <a:spcPts val="0"/>
                        </a:spcAft>
                      </a:pPr>
                      <a:r>
                        <a:rPr lang="en-US" sz="2400">
                          <a:effectLst/>
                        </a:rPr>
                        <a:t>Parameter Slab Stone installation</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D</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1420678">
                <a:tc vMerge="1">
                  <a:txBody>
                    <a:bodyPr/>
                    <a:lstStyle/>
                    <a:p>
                      <a:endParaRPr lang="en-US"/>
                    </a:p>
                  </a:txBody>
                  <a:tcPr/>
                </a:tc>
                <a:tc>
                  <a:txBody>
                    <a:bodyPr/>
                    <a:lstStyle/>
                    <a:p>
                      <a:pPr marL="0" marR="0" algn="ctr">
                        <a:lnSpc>
                          <a:spcPct val="107000"/>
                        </a:lnSpc>
                        <a:spcBef>
                          <a:spcPts val="0"/>
                        </a:spcBef>
                        <a:spcAft>
                          <a:spcPts val="0"/>
                        </a:spcAft>
                      </a:pPr>
                      <a:r>
                        <a:rPr lang="en-US" sz="1600">
                          <a:effectLst/>
                        </a:rPr>
                        <a:t>M</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24</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1284658">
                <a:tc rowSpan="2">
                  <a:txBody>
                    <a:bodyPr/>
                    <a:lstStyle/>
                    <a:p>
                      <a:pPr marL="0" marR="0" algn="ctr">
                        <a:lnSpc>
                          <a:spcPct val="107000"/>
                        </a:lnSpc>
                        <a:spcBef>
                          <a:spcPts val="0"/>
                        </a:spcBef>
                        <a:spcAft>
                          <a:spcPts val="0"/>
                        </a:spcAft>
                      </a:pPr>
                      <a:r>
                        <a:rPr lang="en-US" sz="2400">
                          <a:effectLst/>
                        </a:rPr>
                        <a:t>External walls stone installation</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600">
                          <a:effectLst/>
                        </a:rPr>
                        <a:t>D</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3.75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3.5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4</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3.25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3.25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3.25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3.25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3.25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3.25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939368">
                <a:tc vMerge="1">
                  <a:txBody>
                    <a:bodyPr/>
                    <a:lstStyle/>
                    <a:p>
                      <a:endParaRPr lang="en-US"/>
                    </a:p>
                  </a:txBody>
                  <a:tcPr/>
                </a:tc>
                <a:tc>
                  <a:txBody>
                    <a:bodyPr/>
                    <a:lstStyle/>
                    <a:p>
                      <a:pPr marL="0" marR="0" algn="ctr">
                        <a:lnSpc>
                          <a:spcPct val="107000"/>
                        </a:lnSpc>
                        <a:spcBef>
                          <a:spcPts val="0"/>
                        </a:spcBef>
                        <a:spcAft>
                          <a:spcPts val="0"/>
                        </a:spcAft>
                      </a:pPr>
                      <a:r>
                        <a:rPr lang="en-US" sz="1600">
                          <a:effectLst/>
                        </a:rPr>
                        <a:t>M</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26</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26</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26</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26</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114280949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2"/>
          <p:cNvGraphicFramePr>
            <a:graphicFrameLocks noGrp="1"/>
          </p:cNvGraphicFramePr>
          <p:nvPr>
            <p:extLst>
              <p:ext uri="{D42A27DB-BD31-4B8C-83A1-F6EECF244321}">
                <p14:modId xmlns:p14="http://schemas.microsoft.com/office/powerpoint/2010/main" val="4104997316"/>
              </p:ext>
            </p:extLst>
          </p:nvPr>
        </p:nvGraphicFramePr>
        <p:xfrm>
          <a:off x="15814" y="7"/>
          <a:ext cx="10972806" cy="8195654"/>
        </p:xfrm>
        <a:graphic>
          <a:graphicData uri="http://schemas.openxmlformats.org/drawingml/2006/table">
            <a:tbl>
              <a:tblPr firstRow="1" firstCol="1" bandRow="1">
                <a:tableStyleId>{F5AB1C69-6EDB-4FF4-983F-18BD219EF322}</a:tableStyleId>
              </a:tblPr>
              <a:tblGrid>
                <a:gridCol w="1337391"/>
                <a:gridCol w="642361"/>
                <a:gridCol w="642361"/>
                <a:gridCol w="642361"/>
                <a:gridCol w="642361"/>
                <a:gridCol w="642361"/>
                <a:gridCol w="642361"/>
                <a:gridCol w="642361"/>
                <a:gridCol w="642361"/>
                <a:gridCol w="642361"/>
                <a:gridCol w="642361"/>
                <a:gridCol w="642361"/>
                <a:gridCol w="642361"/>
                <a:gridCol w="642361"/>
                <a:gridCol w="642361"/>
                <a:gridCol w="642361"/>
              </a:tblGrid>
              <a:tr h="414674">
                <a:tc gridSpan="16">
                  <a:txBody>
                    <a:bodyPr/>
                    <a:lstStyle/>
                    <a:p>
                      <a:pPr marL="0" marR="0" algn="ctr">
                        <a:lnSpc>
                          <a:spcPct val="107000"/>
                        </a:lnSpc>
                        <a:spcBef>
                          <a:spcPts val="0"/>
                        </a:spcBef>
                        <a:spcAft>
                          <a:spcPts val="0"/>
                        </a:spcAft>
                      </a:pPr>
                      <a:r>
                        <a:rPr lang="en-US" sz="2400" dirty="0">
                          <a:effectLst/>
                        </a:rPr>
                        <a:t>Floors Works for Block 1</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14674">
                <a:tc>
                  <a:txBody>
                    <a:bodyPr/>
                    <a:lstStyle/>
                    <a:p>
                      <a:pPr algn="ctr"/>
                      <a:endParaRPr lang="en-US" sz="1400" dirty="0">
                        <a:effectLst/>
                        <a:latin typeface="Calibri" panose="020F0502020204030204" pitchFamily="34" charset="0"/>
                      </a:endParaRPr>
                    </a:p>
                  </a:txBody>
                  <a:tcPr marL="66224" marR="66224" marT="0" marB="0" anchor="ctr"/>
                </a:tc>
                <a:tc>
                  <a:txBody>
                    <a:bodyPr/>
                    <a:lstStyle/>
                    <a:p>
                      <a:pPr algn="ctr"/>
                      <a:endParaRPr lang="en-US" sz="2400" dirty="0">
                        <a:effectLst/>
                        <a:latin typeface="Calibri" panose="020F050202020403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B4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B3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B2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B1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GF</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F1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F2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F3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F4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F5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F6</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F7</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F8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F9</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r>
              <a:tr h="414674">
                <a:tc rowSpan="2">
                  <a:txBody>
                    <a:bodyPr/>
                    <a:lstStyle/>
                    <a:p>
                      <a:pPr marL="0" marR="0" algn="ctr">
                        <a:lnSpc>
                          <a:spcPct val="107000"/>
                        </a:lnSpc>
                        <a:spcBef>
                          <a:spcPts val="0"/>
                        </a:spcBef>
                        <a:spcAft>
                          <a:spcPts val="0"/>
                        </a:spcAft>
                      </a:pPr>
                      <a:r>
                        <a:rPr lang="en-US" sz="1600">
                          <a:effectLst/>
                        </a:rPr>
                        <a:t>Formwork for floors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D</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5.25</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4.75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r>
              <a:tr h="414674">
                <a:tc vMerge="1">
                  <a:txBody>
                    <a:bodyPr/>
                    <a:lstStyle/>
                    <a:p>
                      <a:endParaRPr lang="en-US"/>
                    </a:p>
                  </a:txBody>
                  <a:tcPr/>
                </a:tc>
                <a:tc>
                  <a:txBody>
                    <a:bodyPr/>
                    <a:lstStyle/>
                    <a:p>
                      <a:pPr marL="0" marR="0" algn="ctr">
                        <a:lnSpc>
                          <a:spcPct val="107000"/>
                        </a:lnSpc>
                        <a:spcBef>
                          <a:spcPts val="0"/>
                        </a:spcBef>
                        <a:spcAft>
                          <a:spcPts val="0"/>
                        </a:spcAft>
                      </a:pPr>
                      <a:r>
                        <a:rPr lang="en-US" sz="2400">
                          <a:effectLst/>
                        </a:rPr>
                        <a:t>M</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r>
              <a:tr h="414674">
                <a:tc rowSpan="2">
                  <a:txBody>
                    <a:bodyPr/>
                    <a:lstStyle/>
                    <a:p>
                      <a:pPr marL="0" marR="0" algn="ctr">
                        <a:lnSpc>
                          <a:spcPct val="107000"/>
                        </a:lnSpc>
                        <a:spcBef>
                          <a:spcPts val="0"/>
                        </a:spcBef>
                        <a:spcAft>
                          <a:spcPts val="0"/>
                        </a:spcAft>
                      </a:pPr>
                      <a:r>
                        <a:rPr lang="en-US" sz="1600">
                          <a:effectLst/>
                        </a:rPr>
                        <a:t>Blocks distribution on the floors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D</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1</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1</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1</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r>
              <a:tr h="477793">
                <a:tc vMerge="1">
                  <a:txBody>
                    <a:bodyPr/>
                    <a:lstStyle/>
                    <a:p>
                      <a:endParaRPr lang="en-US"/>
                    </a:p>
                  </a:txBody>
                  <a:tcPr/>
                </a:tc>
                <a:tc>
                  <a:txBody>
                    <a:bodyPr/>
                    <a:lstStyle/>
                    <a:p>
                      <a:pPr marL="0" marR="0" algn="ctr">
                        <a:lnSpc>
                          <a:spcPct val="107000"/>
                        </a:lnSpc>
                        <a:spcBef>
                          <a:spcPts val="0"/>
                        </a:spcBef>
                        <a:spcAft>
                          <a:spcPts val="0"/>
                        </a:spcAft>
                      </a:pPr>
                      <a:r>
                        <a:rPr lang="en-US" sz="2400">
                          <a:effectLst/>
                        </a:rPr>
                        <a:t>M</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4050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3640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3310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3310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3310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3310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3310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3310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3310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3310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3310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3310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3310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3310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r>
              <a:tr h="414674">
                <a:tc rowSpan="2">
                  <a:txBody>
                    <a:bodyPr/>
                    <a:lstStyle/>
                    <a:p>
                      <a:pPr marL="0" marR="0" algn="ctr">
                        <a:lnSpc>
                          <a:spcPct val="107000"/>
                        </a:lnSpc>
                        <a:spcBef>
                          <a:spcPts val="0"/>
                        </a:spcBef>
                        <a:spcAft>
                          <a:spcPts val="0"/>
                        </a:spcAft>
                      </a:pPr>
                      <a:r>
                        <a:rPr lang="en-US" sz="1600">
                          <a:effectLst/>
                        </a:rPr>
                        <a:t>Steel fixing for beams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D</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4.75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4.75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4.75</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4.75</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4.75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4.75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4.75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4.75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4.75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4.75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4.75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4.75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r>
              <a:tr h="424629">
                <a:tc vMerge="1">
                  <a:txBody>
                    <a:bodyPr/>
                    <a:lstStyle/>
                    <a:p>
                      <a:endParaRPr lang="en-US"/>
                    </a:p>
                  </a:txBody>
                  <a:tcPr/>
                </a:tc>
                <a:tc>
                  <a:txBody>
                    <a:bodyPr/>
                    <a:lstStyle/>
                    <a:p>
                      <a:pPr marL="0" marR="0" algn="ctr">
                        <a:lnSpc>
                          <a:spcPct val="107000"/>
                        </a:lnSpc>
                        <a:spcBef>
                          <a:spcPts val="0"/>
                        </a:spcBef>
                        <a:spcAft>
                          <a:spcPts val="0"/>
                        </a:spcAft>
                      </a:pPr>
                      <a:r>
                        <a:rPr lang="en-US" sz="2400">
                          <a:effectLst/>
                        </a:rPr>
                        <a:t>M</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8280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8650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8140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7950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8500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8430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8430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8430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8430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8430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8430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8430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8430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8340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r>
              <a:tr h="414674">
                <a:tc rowSpan="2">
                  <a:txBody>
                    <a:bodyPr/>
                    <a:lstStyle/>
                    <a:p>
                      <a:pPr marL="0" marR="0" algn="ctr">
                        <a:lnSpc>
                          <a:spcPct val="107000"/>
                        </a:lnSpc>
                        <a:spcBef>
                          <a:spcPts val="0"/>
                        </a:spcBef>
                        <a:spcAft>
                          <a:spcPts val="0"/>
                        </a:spcAft>
                      </a:pPr>
                      <a:r>
                        <a:rPr lang="en-US" sz="1600">
                          <a:effectLst/>
                        </a:rPr>
                        <a:t>Steel fixing for Ribs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D</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1.75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1</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1</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1</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r>
              <a:tr h="424629">
                <a:tc vMerge="1">
                  <a:txBody>
                    <a:bodyPr/>
                    <a:lstStyle/>
                    <a:p>
                      <a:endParaRPr lang="en-US"/>
                    </a:p>
                  </a:txBody>
                  <a:tcPr/>
                </a:tc>
                <a:tc>
                  <a:txBody>
                    <a:bodyPr/>
                    <a:lstStyle/>
                    <a:p>
                      <a:pPr marL="0" marR="0" algn="ctr">
                        <a:lnSpc>
                          <a:spcPct val="107000"/>
                        </a:lnSpc>
                        <a:spcBef>
                          <a:spcPts val="0"/>
                        </a:spcBef>
                        <a:spcAft>
                          <a:spcPts val="0"/>
                        </a:spcAft>
                      </a:pPr>
                      <a:r>
                        <a:rPr lang="en-US" sz="2400">
                          <a:effectLst/>
                        </a:rPr>
                        <a:t>M</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4590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3260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2320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2320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3210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3210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3210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3210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3210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3210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3210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3210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3210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3210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r>
              <a:tr h="414674">
                <a:tc rowSpan="2">
                  <a:txBody>
                    <a:bodyPr/>
                    <a:lstStyle/>
                    <a:p>
                      <a:pPr marL="0" marR="0" algn="ctr">
                        <a:lnSpc>
                          <a:spcPct val="107000"/>
                        </a:lnSpc>
                        <a:spcBef>
                          <a:spcPts val="0"/>
                        </a:spcBef>
                        <a:spcAft>
                          <a:spcPts val="0"/>
                        </a:spcAft>
                      </a:pPr>
                      <a:r>
                        <a:rPr lang="en-US" sz="1600">
                          <a:effectLst/>
                        </a:rPr>
                        <a:t>Steel fixing for the shrinkage mesh</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D</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0.75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0.75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0.5</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0.5</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r>
              <a:tr h="843684">
                <a:tc vMerge="1">
                  <a:txBody>
                    <a:bodyPr/>
                    <a:lstStyle/>
                    <a:p>
                      <a:endParaRPr lang="en-US"/>
                    </a:p>
                  </a:txBody>
                  <a:tcPr/>
                </a:tc>
                <a:tc>
                  <a:txBody>
                    <a:bodyPr/>
                    <a:lstStyle/>
                    <a:p>
                      <a:pPr marL="0" marR="0" algn="ctr">
                        <a:lnSpc>
                          <a:spcPct val="107000"/>
                        </a:lnSpc>
                        <a:spcBef>
                          <a:spcPts val="0"/>
                        </a:spcBef>
                        <a:spcAft>
                          <a:spcPts val="0"/>
                        </a:spcAft>
                      </a:pPr>
                      <a:r>
                        <a:rPr lang="en-US" sz="2400">
                          <a:effectLst/>
                        </a:rPr>
                        <a:t>M</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1880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1680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1530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1530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1530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1530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1530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1530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1530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1530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1530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1530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1530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1530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r>
              <a:tr h="414674">
                <a:tc rowSpan="2">
                  <a:txBody>
                    <a:bodyPr/>
                    <a:lstStyle/>
                    <a:p>
                      <a:pPr marL="0" marR="0" algn="ctr">
                        <a:lnSpc>
                          <a:spcPct val="107000"/>
                        </a:lnSpc>
                        <a:spcBef>
                          <a:spcPts val="0"/>
                        </a:spcBef>
                        <a:spcAft>
                          <a:spcPts val="0"/>
                        </a:spcAft>
                      </a:pPr>
                      <a:r>
                        <a:rPr lang="en-US" sz="1600">
                          <a:effectLst/>
                        </a:rPr>
                        <a:t>Casting concrete for the floors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D</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1</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1</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1</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r>
              <a:tr h="634157">
                <a:tc vMerge="1">
                  <a:txBody>
                    <a:bodyPr/>
                    <a:lstStyle/>
                    <a:p>
                      <a:endParaRPr lang="en-US"/>
                    </a:p>
                  </a:txBody>
                  <a:tcPr/>
                </a:tc>
                <a:tc>
                  <a:txBody>
                    <a:bodyPr/>
                    <a:lstStyle/>
                    <a:p>
                      <a:pPr marL="0" marR="0" algn="ctr">
                        <a:lnSpc>
                          <a:spcPct val="107000"/>
                        </a:lnSpc>
                        <a:spcBef>
                          <a:spcPts val="0"/>
                        </a:spcBef>
                        <a:spcAft>
                          <a:spcPts val="0"/>
                        </a:spcAft>
                      </a:pPr>
                      <a:r>
                        <a:rPr lang="en-US" sz="2400">
                          <a:effectLst/>
                        </a:rPr>
                        <a:t>M</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155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142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154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142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145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150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150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150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150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150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150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150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150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150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r>
              <a:tr h="414674">
                <a:tc rowSpan="2">
                  <a:txBody>
                    <a:bodyPr/>
                    <a:lstStyle/>
                    <a:p>
                      <a:pPr marL="0" marR="0" algn="ctr">
                        <a:lnSpc>
                          <a:spcPct val="107000"/>
                        </a:lnSpc>
                        <a:spcBef>
                          <a:spcPts val="0"/>
                        </a:spcBef>
                        <a:spcAft>
                          <a:spcPts val="0"/>
                        </a:spcAft>
                      </a:pPr>
                      <a:r>
                        <a:rPr lang="en-US" sz="1600">
                          <a:effectLst/>
                        </a:rPr>
                        <a:t>Curing for floors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D</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28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28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28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28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28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28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28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28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28</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28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28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28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28</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28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r>
              <a:tr h="414674">
                <a:tc vMerge="1">
                  <a:txBody>
                    <a:bodyPr/>
                    <a:lstStyle/>
                    <a:p>
                      <a:endParaRPr lang="en-US"/>
                    </a:p>
                  </a:txBody>
                  <a:tcPr/>
                </a:tc>
                <a:tc>
                  <a:txBody>
                    <a:bodyPr/>
                    <a:lstStyle/>
                    <a:p>
                      <a:pPr marL="0" marR="0" algn="ctr">
                        <a:lnSpc>
                          <a:spcPct val="107000"/>
                        </a:lnSpc>
                        <a:spcBef>
                          <a:spcPts val="0"/>
                        </a:spcBef>
                        <a:spcAft>
                          <a:spcPts val="0"/>
                        </a:spcAft>
                      </a:pPr>
                      <a:r>
                        <a:rPr lang="en-US" sz="2400">
                          <a:effectLst/>
                        </a:rPr>
                        <a:t>M</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r>
              <a:tr h="414674">
                <a:tc rowSpan="2">
                  <a:txBody>
                    <a:bodyPr/>
                    <a:lstStyle/>
                    <a:p>
                      <a:pPr marL="0" marR="0" algn="ctr">
                        <a:lnSpc>
                          <a:spcPct val="107000"/>
                        </a:lnSpc>
                        <a:spcBef>
                          <a:spcPts val="0"/>
                        </a:spcBef>
                        <a:spcAft>
                          <a:spcPts val="0"/>
                        </a:spcAft>
                      </a:pPr>
                      <a:r>
                        <a:rPr lang="en-US" sz="1600">
                          <a:effectLst/>
                        </a:rPr>
                        <a:t>DE shuttering for floors</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2400">
                          <a:effectLst/>
                        </a:rPr>
                        <a:t>D</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1</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1</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1</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1</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r>
              <a:tr h="414674">
                <a:tc vMerge="1">
                  <a:txBody>
                    <a:bodyPr/>
                    <a:lstStyle/>
                    <a:p>
                      <a:endParaRPr lang="en-US"/>
                    </a:p>
                  </a:txBody>
                  <a:tcPr/>
                </a:tc>
                <a:tc>
                  <a:txBody>
                    <a:bodyPr/>
                    <a:lstStyle/>
                    <a:p>
                      <a:pPr marL="0" marR="0" algn="ctr">
                        <a:lnSpc>
                          <a:spcPct val="107000"/>
                        </a:lnSpc>
                        <a:spcBef>
                          <a:spcPts val="0"/>
                        </a:spcBef>
                        <a:spcAft>
                          <a:spcPts val="0"/>
                        </a:spcAft>
                      </a:pPr>
                      <a:r>
                        <a:rPr lang="en-US" sz="2400">
                          <a:effectLst/>
                        </a:rPr>
                        <a:t>M</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a:effectLst/>
                        </a:rPr>
                        <a:t>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c>
                  <a:txBody>
                    <a:bodyPr/>
                    <a:lstStyle/>
                    <a:p>
                      <a:pPr marL="0" marR="0" algn="ctr">
                        <a:lnSpc>
                          <a:spcPct val="107000"/>
                        </a:lnSpc>
                        <a:spcBef>
                          <a:spcPts val="0"/>
                        </a:spcBef>
                        <a:spcAft>
                          <a:spcPts val="0"/>
                        </a:spcAft>
                      </a:pPr>
                      <a:r>
                        <a:rPr lang="en-US" sz="1800" dirty="0">
                          <a:effectLst/>
                        </a:rPr>
                        <a:t>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6224" marR="66224" marT="0" marB="0" anchor="ctr"/>
                </a:tc>
              </a:tr>
            </a:tbl>
          </a:graphicData>
        </a:graphic>
      </p:graphicFrame>
    </p:spTree>
    <p:extLst>
      <p:ext uri="{BB962C8B-B14F-4D97-AF65-F5344CB8AC3E}">
        <p14:creationId xmlns:p14="http://schemas.microsoft.com/office/powerpoint/2010/main" val="403630309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05250" y="1366110"/>
            <a:ext cx="5070812" cy="707886"/>
          </a:xfrm>
          <a:prstGeom prst="rect">
            <a:avLst/>
          </a:prstGeom>
        </p:spPr>
        <p:txBody>
          <a:bodyPr wrap="none">
            <a:spAutoFit/>
          </a:bodyPr>
          <a:lstStyle/>
          <a:p>
            <a:r>
              <a:rPr lang="en-US" sz="4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Partition Walls </a:t>
            </a:r>
            <a:r>
              <a:rPr lang="en-US" sz="40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Works</a:t>
            </a:r>
            <a:endParaRPr lang="en-US" sz="4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3" name="جدول 2"/>
          <p:cNvGraphicFramePr>
            <a:graphicFrameLocks noGrp="1"/>
          </p:cNvGraphicFramePr>
          <p:nvPr>
            <p:extLst>
              <p:ext uri="{D42A27DB-BD31-4B8C-83A1-F6EECF244321}">
                <p14:modId xmlns:p14="http://schemas.microsoft.com/office/powerpoint/2010/main" val="383007682"/>
              </p:ext>
            </p:extLst>
          </p:nvPr>
        </p:nvGraphicFramePr>
        <p:xfrm>
          <a:off x="-349" y="2587750"/>
          <a:ext cx="10973148" cy="5641850"/>
        </p:xfrm>
        <a:graphic>
          <a:graphicData uri="http://schemas.openxmlformats.org/drawingml/2006/table">
            <a:tbl>
              <a:tblPr firstRow="1" firstCol="1" bandRow="1">
                <a:tableStyleId>{F5AB1C69-6EDB-4FF4-983F-18BD219EF322}</a:tableStyleId>
              </a:tblPr>
              <a:tblGrid>
                <a:gridCol w="1269637"/>
                <a:gridCol w="1090586"/>
                <a:gridCol w="658693"/>
                <a:gridCol w="658693"/>
                <a:gridCol w="658693"/>
                <a:gridCol w="658693"/>
                <a:gridCol w="658693"/>
                <a:gridCol w="658693"/>
                <a:gridCol w="658693"/>
                <a:gridCol w="658693"/>
                <a:gridCol w="658693"/>
                <a:gridCol w="658693"/>
                <a:gridCol w="658693"/>
                <a:gridCol w="488322"/>
                <a:gridCol w="488322"/>
                <a:gridCol w="390658"/>
              </a:tblGrid>
              <a:tr h="568680">
                <a:tc gridSpan="16">
                  <a:txBody>
                    <a:bodyPr/>
                    <a:lstStyle/>
                    <a:p>
                      <a:pPr marL="0" marR="0" algn="ctr">
                        <a:lnSpc>
                          <a:spcPct val="107000"/>
                        </a:lnSpc>
                        <a:spcBef>
                          <a:spcPts val="0"/>
                        </a:spcBef>
                        <a:spcAft>
                          <a:spcPts val="0"/>
                        </a:spcAft>
                      </a:pPr>
                      <a:r>
                        <a:rPr lang="en-US" sz="3200" dirty="0">
                          <a:effectLst/>
                        </a:rPr>
                        <a:t>Partition Walls Installation for Block 1</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40172">
                <a:tc>
                  <a:txBody>
                    <a:bodyPr/>
                    <a:lstStyle/>
                    <a:p>
                      <a:pPr algn="ctr"/>
                      <a:endParaRPr lang="en-US" sz="1600">
                        <a:effectLst/>
                        <a:latin typeface="Calibri" panose="020F0502020204030204" pitchFamily="34" charset="0"/>
                      </a:endParaRPr>
                    </a:p>
                  </a:txBody>
                  <a:tcPr marL="68580" marR="68580" marT="0" marB="0" anchor="ctr"/>
                </a:tc>
                <a:tc>
                  <a:txBody>
                    <a:bodyPr/>
                    <a:lstStyle/>
                    <a:p>
                      <a:pPr algn="ctr"/>
                      <a:endParaRPr lang="en-US" sz="2000" b="1" dirty="0">
                        <a:effectLst/>
                        <a:latin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B4</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B3</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B2</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B1</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GF</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F1</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F2</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F3</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F4</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F6</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F7</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F8</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F9</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40172">
                <a:tc rowSpan="2">
                  <a:txBody>
                    <a:bodyPr/>
                    <a:lstStyle/>
                    <a:p>
                      <a:pPr marL="0" marR="0" algn="ctr">
                        <a:lnSpc>
                          <a:spcPct val="107000"/>
                        </a:lnSpc>
                        <a:spcBef>
                          <a:spcPts val="0"/>
                        </a:spcBef>
                        <a:spcAft>
                          <a:spcPts val="0"/>
                        </a:spcAft>
                      </a:pPr>
                      <a:r>
                        <a:rPr lang="en-US" sz="1800">
                          <a:effectLst/>
                        </a:rPr>
                        <a:t>Partition walls of block 10 cm</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Duration</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0.25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0.25</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0</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0</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0.25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0.25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2.25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2.25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2.25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72492">
                <a:tc vMerge="1">
                  <a:txBody>
                    <a:bodyPr/>
                    <a:lstStyle/>
                    <a:p>
                      <a:endParaRPr lang="en-US"/>
                    </a:p>
                  </a:txBody>
                  <a:tcPr/>
                </a:tc>
                <a:tc>
                  <a:txBody>
                    <a:bodyPr/>
                    <a:lstStyle/>
                    <a:p>
                      <a:pPr marL="0" marR="0" algn="ctr">
                        <a:lnSpc>
                          <a:spcPct val="107000"/>
                        </a:lnSpc>
                        <a:spcBef>
                          <a:spcPts val="0"/>
                        </a:spcBef>
                        <a:spcAft>
                          <a:spcPts val="0"/>
                        </a:spcAft>
                      </a:pPr>
                      <a:r>
                        <a:rPr lang="en-US" sz="2000">
                          <a:effectLst/>
                        </a:rPr>
                        <a:t>Area</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23</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27</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0</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0</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29</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25</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77</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213</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213</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212</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967498">
                <a:tc rowSpan="2">
                  <a:txBody>
                    <a:bodyPr/>
                    <a:lstStyle/>
                    <a:p>
                      <a:pPr marL="0" marR="0" algn="ctr">
                        <a:lnSpc>
                          <a:spcPct val="107000"/>
                        </a:lnSpc>
                        <a:spcBef>
                          <a:spcPts val="0"/>
                        </a:spcBef>
                        <a:spcAft>
                          <a:spcPts val="0"/>
                        </a:spcAft>
                      </a:pPr>
                      <a:r>
                        <a:rPr lang="en-US" sz="1800">
                          <a:effectLst/>
                        </a:rPr>
                        <a:t>Partition walls of block 15 cm</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Duration</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2.25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2.25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1.25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3</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1.75</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1.5</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2</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2</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40172">
                <a:tc vMerge="1">
                  <a:txBody>
                    <a:bodyPr/>
                    <a:lstStyle/>
                    <a:p>
                      <a:endParaRPr lang="en-US"/>
                    </a:p>
                  </a:txBody>
                  <a:tcPr/>
                </a:tc>
                <a:tc>
                  <a:txBody>
                    <a:bodyPr/>
                    <a:lstStyle/>
                    <a:p>
                      <a:pPr marL="0" marR="0" algn="ctr">
                        <a:lnSpc>
                          <a:spcPct val="107000"/>
                        </a:lnSpc>
                        <a:spcBef>
                          <a:spcPts val="0"/>
                        </a:spcBef>
                        <a:spcAft>
                          <a:spcPts val="0"/>
                        </a:spcAft>
                      </a:pPr>
                      <a:r>
                        <a:rPr lang="en-US" sz="2000">
                          <a:effectLst/>
                        </a:rPr>
                        <a:t>Area</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48</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200</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212</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128</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288</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153</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139</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188</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179</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179</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179</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87</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87</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44</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40172">
                <a:tc rowSpan="2">
                  <a:txBody>
                    <a:bodyPr/>
                    <a:lstStyle/>
                    <a:p>
                      <a:pPr marL="0" marR="0" algn="ctr">
                        <a:lnSpc>
                          <a:spcPct val="107000"/>
                        </a:lnSpc>
                        <a:spcBef>
                          <a:spcPts val="0"/>
                        </a:spcBef>
                        <a:spcAft>
                          <a:spcPts val="0"/>
                        </a:spcAft>
                      </a:pPr>
                      <a:r>
                        <a:rPr lang="en-US" sz="1800">
                          <a:effectLst/>
                        </a:rPr>
                        <a:t>Partition walls of block 20 cm</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Duration</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0.25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0.25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0.25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0.25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0.25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0.25</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0.25</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0.25</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0.25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0.25</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0</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72492">
                <a:tc vMerge="1">
                  <a:txBody>
                    <a:bodyPr/>
                    <a:lstStyle/>
                    <a:p>
                      <a:endParaRPr lang="en-US"/>
                    </a:p>
                  </a:txBody>
                  <a:tcPr/>
                </a:tc>
                <a:tc>
                  <a:txBody>
                    <a:bodyPr/>
                    <a:lstStyle/>
                    <a:p>
                      <a:pPr marL="0" marR="0" algn="ctr">
                        <a:lnSpc>
                          <a:spcPct val="107000"/>
                        </a:lnSpc>
                        <a:spcBef>
                          <a:spcPts val="0"/>
                        </a:spcBef>
                        <a:spcAft>
                          <a:spcPts val="0"/>
                        </a:spcAft>
                      </a:pPr>
                      <a:r>
                        <a:rPr lang="en-US" sz="2000">
                          <a:effectLst/>
                        </a:rPr>
                        <a:t>Area</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10</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11</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11</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11</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12</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10</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12</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11</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11</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10</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0</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0</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0</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193081094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777509" y="1428231"/>
            <a:ext cx="4810676" cy="646331"/>
          </a:xfrm>
          <a:prstGeom prst="rect">
            <a:avLst/>
          </a:prstGeom>
        </p:spPr>
        <p:txBody>
          <a:bodyPr wrap="non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Plastering </a:t>
            </a:r>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Walls Works</a:t>
            </a:r>
          </a:p>
        </p:txBody>
      </p:sp>
      <p:graphicFrame>
        <p:nvGraphicFramePr>
          <p:cNvPr id="4" name="جدول 3"/>
          <p:cNvGraphicFramePr>
            <a:graphicFrameLocks noGrp="1"/>
          </p:cNvGraphicFramePr>
          <p:nvPr>
            <p:extLst>
              <p:ext uri="{D42A27DB-BD31-4B8C-83A1-F6EECF244321}">
                <p14:modId xmlns:p14="http://schemas.microsoft.com/office/powerpoint/2010/main" val="3151129405"/>
              </p:ext>
            </p:extLst>
          </p:nvPr>
        </p:nvGraphicFramePr>
        <p:xfrm>
          <a:off x="24964" y="2587750"/>
          <a:ext cx="10972801" cy="5641850"/>
        </p:xfrm>
        <a:graphic>
          <a:graphicData uri="http://schemas.openxmlformats.org/drawingml/2006/table">
            <a:tbl>
              <a:tblPr firstRow="1" firstCol="1" bandRow="1">
                <a:tableStyleId>{F5AB1C69-6EDB-4FF4-983F-18BD219EF322}</a:tableStyleId>
              </a:tblPr>
              <a:tblGrid>
                <a:gridCol w="1063027"/>
                <a:gridCol w="711906"/>
                <a:gridCol w="711906"/>
                <a:gridCol w="711906"/>
                <a:gridCol w="711906"/>
                <a:gridCol w="711906"/>
                <a:gridCol w="711906"/>
                <a:gridCol w="711906"/>
                <a:gridCol w="711906"/>
                <a:gridCol w="711906"/>
                <a:gridCol w="711906"/>
                <a:gridCol w="711906"/>
                <a:gridCol w="711906"/>
                <a:gridCol w="711906"/>
                <a:gridCol w="654996"/>
              </a:tblGrid>
              <a:tr h="626361">
                <a:tc gridSpan="15">
                  <a:txBody>
                    <a:bodyPr/>
                    <a:lstStyle/>
                    <a:p>
                      <a:pPr marL="0" marR="0" algn="ctr">
                        <a:lnSpc>
                          <a:spcPct val="107000"/>
                        </a:lnSpc>
                        <a:spcBef>
                          <a:spcPts val="0"/>
                        </a:spcBef>
                        <a:spcAft>
                          <a:spcPts val="0"/>
                        </a:spcAft>
                      </a:pPr>
                      <a:r>
                        <a:rPr lang="en-US" sz="4000" dirty="0">
                          <a:effectLst/>
                        </a:rPr>
                        <a:t>Plastering for Block 1</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02004">
                <a:tc>
                  <a:txBody>
                    <a:bodyPr/>
                    <a:lstStyle/>
                    <a:p>
                      <a:pPr algn="ctr"/>
                      <a:endParaRPr lang="en-US" sz="2000">
                        <a:effectLst/>
                        <a:latin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B4</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B3</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B2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B1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GF</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F9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05104">
                <a:tc>
                  <a:txBody>
                    <a:bodyPr/>
                    <a:lstStyle/>
                    <a:p>
                      <a:pPr marL="0" marR="0" algn="ctr">
                        <a:lnSpc>
                          <a:spcPct val="107000"/>
                        </a:lnSpc>
                        <a:spcBef>
                          <a:spcPts val="0"/>
                        </a:spcBef>
                        <a:spcAft>
                          <a:spcPts val="0"/>
                        </a:spcAft>
                      </a:pPr>
                      <a:r>
                        <a:rPr lang="en-US" sz="2000">
                          <a:effectLst/>
                        </a:rPr>
                        <a:t>Shear Wall</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750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670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610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610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610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610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610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610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610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610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610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610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610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610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82861">
                <a:tc>
                  <a:txBody>
                    <a:bodyPr/>
                    <a:lstStyle/>
                    <a:p>
                      <a:pPr marL="0" marR="0" algn="ctr">
                        <a:lnSpc>
                          <a:spcPct val="107000"/>
                        </a:lnSpc>
                        <a:spcBef>
                          <a:spcPts val="0"/>
                        </a:spcBef>
                        <a:spcAft>
                          <a:spcPts val="0"/>
                        </a:spcAft>
                      </a:pPr>
                      <a:r>
                        <a:rPr lang="en-US" sz="2000">
                          <a:effectLst/>
                        </a:rPr>
                        <a:t>Floor</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674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708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821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776</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289</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273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253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285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237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237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237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237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237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237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05104">
                <a:tc>
                  <a:txBody>
                    <a:bodyPr/>
                    <a:lstStyle/>
                    <a:p>
                      <a:pPr marL="0" marR="0" algn="ctr">
                        <a:lnSpc>
                          <a:spcPct val="107000"/>
                        </a:lnSpc>
                        <a:spcBef>
                          <a:spcPts val="0"/>
                        </a:spcBef>
                        <a:spcAft>
                          <a:spcPts val="0"/>
                        </a:spcAft>
                      </a:pPr>
                      <a:r>
                        <a:rPr lang="en-US" sz="2000">
                          <a:effectLst/>
                        </a:rPr>
                        <a:t>Wall (10cm)</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46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54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58</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50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154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426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426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426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05104">
                <a:tc>
                  <a:txBody>
                    <a:bodyPr/>
                    <a:lstStyle/>
                    <a:p>
                      <a:pPr marL="0" marR="0" algn="ctr">
                        <a:lnSpc>
                          <a:spcPct val="107000"/>
                        </a:lnSpc>
                        <a:spcBef>
                          <a:spcPts val="0"/>
                        </a:spcBef>
                        <a:spcAft>
                          <a:spcPts val="0"/>
                        </a:spcAft>
                      </a:pPr>
                      <a:r>
                        <a:rPr lang="en-US" sz="2000">
                          <a:effectLst/>
                        </a:rPr>
                        <a:t>Wall (15cm)</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96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400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424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256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576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306</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278</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376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358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358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358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174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174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88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05104">
                <a:tc>
                  <a:txBody>
                    <a:bodyPr/>
                    <a:lstStyle/>
                    <a:p>
                      <a:pPr marL="0" marR="0" algn="ctr">
                        <a:lnSpc>
                          <a:spcPct val="107000"/>
                        </a:lnSpc>
                        <a:spcBef>
                          <a:spcPts val="0"/>
                        </a:spcBef>
                        <a:spcAft>
                          <a:spcPts val="0"/>
                        </a:spcAft>
                      </a:pPr>
                      <a:r>
                        <a:rPr lang="en-US" sz="2000">
                          <a:effectLst/>
                        </a:rPr>
                        <a:t>Wall (20cm)</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20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24</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05104">
                <a:tc>
                  <a:txBody>
                    <a:bodyPr/>
                    <a:lstStyle/>
                    <a:p>
                      <a:pPr marL="0" marR="0" algn="ctr">
                        <a:lnSpc>
                          <a:spcPct val="107000"/>
                        </a:lnSpc>
                        <a:spcBef>
                          <a:spcPts val="0"/>
                        </a:spcBef>
                        <a:spcAft>
                          <a:spcPts val="0"/>
                        </a:spcAft>
                      </a:pPr>
                      <a:r>
                        <a:rPr lang="en-US" sz="2000">
                          <a:effectLst/>
                        </a:rPr>
                        <a:t>Area</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1520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1844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1931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1664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1497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1271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1211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1449</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1653</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1653</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1651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1021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1021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935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705104">
                <a:tc>
                  <a:txBody>
                    <a:bodyPr/>
                    <a:lstStyle/>
                    <a:p>
                      <a:pPr marL="0" marR="0" algn="ctr">
                        <a:lnSpc>
                          <a:spcPct val="107000"/>
                        </a:lnSpc>
                        <a:spcBef>
                          <a:spcPts val="0"/>
                        </a:spcBef>
                        <a:spcAft>
                          <a:spcPts val="0"/>
                        </a:spcAft>
                      </a:pPr>
                      <a:r>
                        <a:rPr lang="en-US" sz="2000">
                          <a:effectLst/>
                        </a:rPr>
                        <a:t>Duration</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4.00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5.00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5.00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4.50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4.00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3.50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3.25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3.75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4.50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4.50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4.50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2.75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2.75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2.50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178458099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961975"/>
            <a:ext cx="7177135" cy="1200329"/>
          </a:xfrm>
          <a:prstGeom prst="rect">
            <a:avLst/>
          </a:prstGeom>
        </p:spPr>
        <p:txBody>
          <a:bodyPr wrap="squar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Time and Cost Management </a:t>
            </a:r>
            <a:r>
              <a:rPr lang="en-US" sz="36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Using</a:t>
            </a:r>
          </a:p>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sz="36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Primavera Software</a:t>
            </a:r>
          </a:p>
        </p:txBody>
      </p:sp>
      <p:pic>
        <p:nvPicPr>
          <p:cNvPr id="3" name="صورة 2"/>
          <p:cNvPicPr/>
          <p:nvPr/>
        </p:nvPicPr>
        <p:blipFill>
          <a:blip r:embed="rId2"/>
          <a:stretch>
            <a:fillRect/>
          </a:stretch>
        </p:blipFill>
        <p:spPr>
          <a:xfrm>
            <a:off x="0" y="2435045"/>
            <a:ext cx="10972800" cy="5794555"/>
          </a:xfrm>
          <a:prstGeom prst="rect">
            <a:avLst/>
          </a:prstGeom>
        </p:spPr>
      </p:pic>
      <p:pic>
        <p:nvPicPr>
          <p:cNvPr id="4" name="صورة 3"/>
          <p:cNvPicPr>
            <a:picLocks noChangeAspect="1"/>
          </p:cNvPicPr>
          <p:nvPr/>
        </p:nvPicPr>
        <p:blipFill>
          <a:blip r:embed="rId3"/>
          <a:stretch>
            <a:fillRect/>
          </a:stretch>
        </p:blipFill>
        <p:spPr>
          <a:xfrm>
            <a:off x="5028285" y="1562139"/>
            <a:ext cx="916230" cy="878054"/>
          </a:xfrm>
          <a:prstGeom prst="rect">
            <a:avLst/>
          </a:prstGeom>
        </p:spPr>
      </p:pic>
      <p:sp>
        <p:nvSpPr>
          <p:cNvPr id="5" name="مستطيل 4"/>
          <p:cNvSpPr/>
          <p:nvPr/>
        </p:nvSpPr>
        <p:spPr>
          <a:xfrm>
            <a:off x="-17525" y="34382"/>
            <a:ext cx="2160335" cy="923330"/>
          </a:xfrm>
          <a:prstGeom prst="rect">
            <a:avLst/>
          </a:prstGeom>
          <a:noFill/>
        </p:spPr>
        <p:txBody>
          <a:bodyPr wrap="none" lIns="91440" tIns="45720" rIns="91440" bIns="45720">
            <a:spAutoFit/>
          </a:bodyPr>
          <a:lstStyle/>
          <a:p>
            <a:pPr algn="ctr"/>
            <a:r>
              <a:rPr lang="en-US"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PART 8</a:t>
            </a:r>
            <a:endParaRPr lang="ar-SA"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132822119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99840" y="1366110"/>
            <a:ext cx="6472926" cy="646331"/>
          </a:xfrm>
          <a:prstGeom prst="rect">
            <a:avLst/>
          </a:prstGeom>
        </p:spPr>
        <p:txBody>
          <a:bodyPr wrap="non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Project Definition In </a:t>
            </a:r>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Primavera</a:t>
            </a:r>
          </a:p>
        </p:txBody>
      </p:sp>
      <p:pic>
        <p:nvPicPr>
          <p:cNvPr id="3" name="صورة 2"/>
          <p:cNvPicPr/>
          <p:nvPr/>
        </p:nvPicPr>
        <p:blipFill>
          <a:blip r:embed="rId2">
            <a:extLst>
              <a:ext uri="{28A0092B-C50C-407E-A947-70E740481C1C}">
                <a14:useLocalDpi xmlns:a14="http://schemas.microsoft.com/office/drawing/2010/main" val="0"/>
              </a:ext>
            </a:extLst>
          </a:blip>
          <a:srcRect/>
          <a:stretch>
            <a:fillRect/>
          </a:stretch>
        </p:blipFill>
        <p:spPr bwMode="auto">
          <a:xfrm>
            <a:off x="0" y="2587750"/>
            <a:ext cx="10972800" cy="5641850"/>
          </a:xfrm>
          <a:prstGeom prst="rect">
            <a:avLst/>
          </a:prstGeom>
          <a:noFill/>
          <a:ln>
            <a:noFill/>
          </a:ln>
        </p:spPr>
      </p:pic>
    </p:spTree>
    <p:extLst>
      <p:ext uri="{BB962C8B-B14F-4D97-AF65-F5344CB8AC3E}">
        <p14:creationId xmlns:p14="http://schemas.microsoft.com/office/powerpoint/2010/main" val="893395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solidFill>
                  <a:schemeClr val="accent3">
                    <a:lumMod val="20000"/>
                    <a:lumOff val="80000"/>
                  </a:schemeClr>
                </a:solidFill>
                <a:effectLst/>
                <a:latin typeface="Times New Roman" panose="02020603050405020304" pitchFamily="18" charset="0"/>
                <a:cs typeface="Times New Roman" panose="02020603050405020304" pitchFamily="18" charset="0"/>
              </a:rPr>
              <a:t>Project Description</a:t>
            </a:r>
            <a:endParaRPr lang="en-US" sz="3600" dirty="0">
              <a:solidFill>
                <a:schemeClr val="accent3">
                  <a:lumMod val="20000"/>
                  <a:lumOff val="80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25066" y="2893160"/>
            <a:ext cx="9875520" cy="4702563"/>
          </a:xfrm>
        </p:spPr>
        <p:txBody>
          <a:bodyPr>
            <a:normAutofit/>
          </a:bodyPr>
          <a:lstStyle/>
          <a:p>
            <a:pPr algn="just"/>
            <a:r>
              <a:rPr lang="en-US" sz="2800" b="1" dirty="0">
                <a:latin typeface="Times New Roman" panose="02020603050405020304" pitchFamily="18" charset="0"/>
                <a:cs typeface="Times New Roman" panose="02020603050405020304" pitchFamily="18" charset="0"/>
              </a:rPr>
              <a:t> This report deals with time and cost management of Nablus City Mall in Nablus, which has a location of 32° 13’ 25˝ N, 35° 15’ 27˝ E, and about 600 m above mean sea level. The mall consists of fourteen floors with a total area of 35557 m²</a:t>
            </a:r>
            <a:r>
              <a:rPr lang="en-US" sz="2800" b="1" dirty="0" smtClean="0">
                <a:latin typeface="Times New Roman" panose="02020603050405020304" pitchFamily="18" charset="0"/>
                <a:cs typeface="Times New Roman" panose="02020603050405020304" pitchFamily="18" charset="0"/>
              </a:rPr>
              <a:t>.</a:t>
            </a:r>
          </a:p>
          <a:p>
            <a:pPr algn="just"/>
            <a:endParaRPr lang="en-US" sz="2800" b="1" dirty="0" smtClean="0">
              <a:latin typeface="Times New Roman" panose="02020603050405020304" pitchFamily="18" charset="0"/>
              <a:cs typeface="Times New Roman" panose="02020603050405020304" pitchFamily="18" charset="0"/>
            </a:endParaRPr>
          </a:p>
          <a:p>
            <a:pPr algn="just"/>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The building </a:t>
            </a:r>
            <a:r>
              <a:rPr lang="en-US" sz="2800" b="1" dirty="0" smtClean="0">
                <a:latin typeface="Times New Roman" panose="02020603050405020304" pitchFamily="18" charset="0"/>
                <a:cs typeface="Times New Roman" panose="02020603050405020304" pitchFamily="18" charset="0"/>
              </a:rPr>
              <a:t>is multifunctional structure and table </a:t>
            </a:r>
            <a:r>
              <a:rPr lang="en-US" sz="2800" b="1" dirty="0">
                <a:latin typeface="Times New Roman" panose="02020603050405020304" pitchFamily="18" charset="0"/>
                <a:cs typeface="Times New Roman" panose="02020603050405020304" pitchFamily="18" charset="0"/>
              </a:rPr>
              <a:t>1.2.1 summarizes the functions, area and height of each story center to center.</a:t>
            </a:r>
            <a:endParaRPr lang="en-US" sz="2800" dirty="0">
              <a:latin typeface="Times New Roman" panose="02020603050405020304" pitchFamily="18" charset="0"/>
              <a:cs typeface="Times New Roman" panose="02020603050405020304" pitchFamily="18" charset="0"/>
            </a:endParaRPr>
          </a:p>
        </p:txBody>
      </p:sp>
      <p:pic>
        <p:nvPicPr>
          <p:cNvPr id="4" name="صورة 3"/>
          <p:cNvPicPr/>
          <p:nvPr/>
        </p:nvPicPr>
        <p:blipFill rotWithShape="1">
          <a:blip r:embed="rId2"/>
          <a:srcRect l="76880" t="79060"/>
          <a:stretch/>
        </p:blipFill>
        <p:spPr>
          <a:xfrm>
            <a:off x="9598455" y="7020312"/>
            <a:ext cx="1374345" cy="1213405"/>
          </a:xfrm>
          <a:prstGeom prst="rect">
            <a:avLst/>
          </a:prstGeom>
        </p:spPr>
      </p:pic>
      <p:sp>
        <p:nvSpPr>
          <p:cNvPr id="5" name="مستطيل 4"/>
          <p:cNvSpPr/>
          <p:nvPr/>
        </p:nvSpPr>
        <p:spPr>
          <a:xfrm>
            <a:off x="-17525" y="34382"/>
            <a:ext cx="2160335" cy="923330"/>
          </a:xfrm>
          <a:prstGeom prst="rect">
            <a:avLst/>
          </a:prstGeom>
          <a:noFill/>
        </p:spPr>
        <p:txBody>
          <a:bodyPr wrap="none" lIns="91440" tIns="45720" rIns="91440" bIns="45720">
            <a:spAutoFit/>
          </a:bodyPr>
          <a:lstStyle/>
          <a:p>
            <a:pPr algn="ctr"/>
            <a:r>
              <a:rPr lang="en-US"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PART 3</a:t>
            </a:r>
            <a:endParaRPr lang="ar-SA"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99840" y="1366110"/>
            <a:ext cx="5497380" cy="646331"/>
          </a:xfrm>
          <a:prstGeom prst="rect">
            <a:avLst/>
          </a:prstGeom>
        </p:spPr>
        <p:txBody>
          <a:bodyPr wrap="squar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Calendar Definition</a:t>
            </a:r>
          </a:p>
        </p:txBody>
      </p:sp>
      <p:pic>
        <p:nvPicPr>
          <p:cNvPr id="3" name="صورة 2"/>
          <p:cNvPicPr/>
          <p:nvPr/>
        </p:nvPicPr>
        <p:blipFill>
          <a:blip r:embed="rId2">
            <a:extLst>
              <a:ext uri="{28A0092B-C50C-407E-A947-70E740481C1C}">
                <a14:useLocalDpi xmlns:a14="http://schemas.microsoft.com/office/drawing/2010/main" val="0"/>
              </a:ext>
            </a:extLst>
          </a:blip>
          <a:srcRect/>
          <a:stretch>
            <a:fillRect/>
          </a:stretch>
        </p:blipFill>
        <p:spPr bwMode="auto">
          <a:xfrm>
            <a:off x="0" y="2587750"/>
            <a:ext cx="10972800" cy="5641850"/>
          </a:xfrm>
          <a:prstGeom prst="rect">
            <a:avLst/>
          </a:prstGeom>
          <a:noFill/>
          <a:ln>
            <a:noFill/>
          </a:ln>
        </p:spPr>
      </p:pic>
    </p:spTree>
    <p:extLst>
      <p:ext uri="{BB962C8B-B14F-4D97-AF65-F5344CB8AC3E}">
        <p14:creationId xmlns:p14="http://schemas.microsoft.com/office/powerpoint/2010/main" val="395181042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2545" y="1366110"/>
            <a:ext cx="4886560" cy="646331"/>
          </a:xfrm>
          <a:prstGeom prst="rect">
            <a:avLst/>
          </a:prstGeom>
        </p:spPr>
        <p:txBody>
          <a:bodyPr wrap="squar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Currency Definition</a:t>
            </a:r>
          </a:p>
        </p:txBody>
      </p:sp>
      <p:pic>
        <p:nvPicPr>
          <p:cNvPr id="3" name="صورة 2"/>
          <p:cNvPicPr/>
          <p:nvPr/>
        </p:nvPicPr>
        <p:blipFill>
          <a:blip r:embed="rId2">
            <a:extLst>
              <a:ext uri="{28A0092B-C50C-407E-A947-70E740481C1C}">
                <a14:useLocalDpi xmlns:a14="http://schemas.microsoft.com/office/drawing/2010/main" val="0"/>
              </a:ext>
            </a:extLst>
          </a:blip>
          <a:srcRect/>
          <a:stretch>
            <a:fillRect/>
          </a:stretch>
        </p:blipFill>
        <p:spPr bwMode="auto">
          <a:xfrm>
            <a:off x="0" y="2435044"/>
            <a:ext cx="10972800" cy="5794555"/>
          </a:xfrm>
          <a:prstGeom prst="rect">
            <a:avLst/>
          </a:prstGeom>
          <a:noFill/>
          <a:ln>
            <a:noFill/>
          </a:ln>
        </p:spPr>
      </p:pic>
    </p:spTree>
    <p:extLst>
      <p:ext uri="{BB962C8B-B14F-4D97-AF65-F5344CB8AC3E}">
        <p14:creationId xmlns:p14="http://schemas.microsoft.com/office/powerpoint/2010/main" val="193706027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94430" y="1213405"/>
            <a:ext cx="5823582" cy="1200329"/>
          </a:xfrm>
          <a:prstGeom prst="rect">
            <a:avLst/>
          </a:prstGeom>
        </p:spPr>
        <p:txBody>
          <a:bodyPr wrap="non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Work Breakdown Structure </a:t>
            </a:r>
            <a:endParaRPr lang="en-US" sz="36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r>
              <a:rPr lang="en-US" sz="36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WBS) Assignment</a:t>
            </a:r>
          </a:p>
        </p:txBody>
      </p:sp>
      <p:pic>
        <p:nvPicPr>
          <p:cNvPr id="3" name="صورة 2"/>
          <p:cNvPicPr/>
          <p:nvPr/>
        </p:nvPicPr>
        <p:blipFill>
          <a:blip r:embed="rId2"/>
          <a:stretch>
            <a:fillRect/>
          </a:stretch>
        </p:blipFill>
        <p:spPr>
          <a:xfrm>
            <a:off x="0" y="2587750"/>
            <a:ext cx="10972800" cy="5641850"/>
          </a:xfrm>
          <a:prstGeom prst="rect">
            <a:avLst/>
          </a:prstGeom>
        </p:spPr>
      </p:pic>
    </p:spTree>
    <p:extLst>
      <p:ext uri="{BB962C8B-B14F-4D97-AF65-F5344CB8AC3E}">
        <p14:creationId xmlns:p14="http://schemas.microsoft.com/office/powerpoint/2010/main" val="188449251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99840" y="1366110"/>
            <a:ext cx="5497380" cy="646331"/>
          </a:xfrm>
          <a:prstGeom prst="rect">
            <a:avLst/>
          </a:prstGeom>
        </p:spPr>
        <p:txBody>
          <a:bodyPr wrap="squar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Activities Definition</a:t>
            </a:r>
          </a:p>
        </p:txBody>
      </p:sp>
      <p:pic>
        <p:nvPicPr>
          <p:cNvPr id="3" name="صورة 2"/>
          <p:cNvPicPr/>
          <p:nvPr/>
        </p:nvPicPr>
        <p:blipFill>
          <a:blip r:embed="rId2">
            <a:extLst>
              <a:ext uri="{28A0092B-C50C-407E-A947-70E740481C1C}">
                <a14:useLocalDpi xmlns:a14="http://schemas.microsoft.com/office/drawing/2010/main" val="0"/>
              </a:ext>
            </a:extLst>
          </a:blip>
          <a:srcRect/>
          <a:stretch>
            <a:fillRect/>
          </a:stretch>
        </p:blipFill>
        <p:spPr bwMode="auto">
          <a:xfrm>
            <a:off x="30846" y="2587750"/>
            <a:ext cx="10941954" cy="5641850"/>
          </a:xfrm>
          <a:prstGeom prst="rect">
            <a:avLst/>
          </a:prstGeom>
          <a:noFill/>
          <a:ln>
            <a:noFill/>
          </a:ln>
        </p:spPr>
      </p:pic>
    </p:spTree>
    <p:extLst>
      <p:ext uri="{BB962C8B-B14F-4D97-AF65-F5344CB8AC3E}">
        <p14:creationId xmlns:p14="http://schemas.microsoft.com/office/powerpoint/2010/main" val="412607281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2545" y="1518815"/>
            <a:ext cx="7212424" cy="646331"/>
          </a:xfrm>
          <a:prstGeom prst="rect">
            <a:avLst/>
          </a:prstGeom>
        </p:spPr>
        <p:txBody>
          <a:bodyPr wrap="non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Activities Relationships Assignment</a:t>
            </a:r>
          </a:p>
        </p:txBody>
      </p:sp>
      <p:pic>
        <p:nvPicPr>
          <p:cNvPr id="3" name="صورة 2"/>
          <p:cNvPicPr/>
          <p:nvPr/>
        </p:nvPicPr>
        <p:blipFill>
          <a:blip r:embed="rId2"/>
          <a:stretch>
            <a:fillRect/>
          </a:stretch>
        </p:blipFill>
        <p:spPr>
          <a:xfrm>
            <a:off x="-7320" y="2435045"/>
            <a:ext cx="10972800" cy="5794555"/>
          </a:xfrm>
          <a:prstGeom prst="rect">
            <a:avLst/>
          </a:prstGeom>
        </p:spPr>
      </p:pic>
    </p:spTree>
    <p:extLst>
      <p:ext uri="{BB962C8B-B14F-4D97-AF65-F5344CB8AC3E}">
        <p14:creationId xmlns:p14="http://schemas.microsoft.com/office/powerpoint/2010/main" val="175017706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47135" y="1366110"/>
            <a:ext cx="5191970" cy="646331"/>
          </a:xfrm>
          <a:prstGeom prst="rect">
            <a:avLst/>
          </a:prstGeom>
        </p:spPr>
        <p:txBody>
          <a:bodyPr wrap="squar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Resources Definition</a:t>
            </a:r>
          </a:p>
        </p:txBody>
      </p:sp>
      <p:pic>
        <p:nvPicPr>
          <p:cNvPr id="4" name="صورة 3"/>
          <p:cNvPicPr/>
          <p:nvPr/>
        </p:nvPicPr>
        <p:blipFill>
          <a:blip r:embed="rId2">
            <a:extLst>
              <a:ext uri="{28A0092B-C50C-407E-A947-70E740481C1C}">
                <a14:useLocalDpi xmlns:a14="http://schemas.microsoft.com/office/drawing/2010/main" val="0"/>
              </a:ext>
            </a:extLst>
          </a:blip>
          <a:srcRect/>
          <a:stretch>
            <a:fillRect/>
          </a:stretch>
        </p:blipFill>
        <p:spPr bwMode="auto">
          <a:xfrm>
            <a:off x="5180990" y="2435045"/>
            <a:ext cx="5955495" cy="5794555"/>
          </a:xfrm>
          <a:prstGeom prst="rect">
            <a:avLst/>
          </a:prstGeom>
          <a:noFill/>
          <a:ln>
            <a:noFill/>
          </a:ln>
        </p:spPr>
      </p:pic>
      <p:pic>
        <p:nvPicPr>
          <p:cNvPr id="5" name="صورة 4"/>
          <p:cNvPicPr>
            <a:picLocks noChangeAspect="1"/>
          </p:cNvPicPr>
          <p:nvPr/>
        </p:nvPicPr>
        <p:blipFill>
          <a:blip r:embed="rId3"/>
          <a:stretch>
            <a:fillRect/>
          </a:stretch>
        </p:blipFill>
        <p:spPr>
          <a:xfrm>
            <a:off x="0" y="2435044"/>
            <a:ext cx="5180990" cy="5794555"/>
          </a:xfrm>
          <a:prstGeom prst="rect">
            <a:avLst/>
          </a:prstGeom>
        </p:spPr>
      </p:pic>
    </p:spTree>
    <p:extLst>
      <p:ext uri="{BB962C8B-B14F-4D97-AF65-F5344CB8AC3E}">
        <p14:creationId xmlns:p14="http://schemas.microsoft.com/office/powerpoint/2010/main" val="305251609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99840" y="1518815"/>
            <a:ext cx="5039265" cy="646331"/>
          </a:xfrm>
          <a:prstGeom prst="rect">
            <a:avLst/>
          </a:prstGeom>
        </p:spPr>
        <p:txBody>
          <a:bodyPr wrap="squar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Resources </a:t>
            </a:r>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Assignment  </a:t>
            </a:r>
            <a:endPar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3" name="صورة 2"/>
          <p:cNvPicPr/>
          <p:nvPr/>
        </p:nvPicPr>
        <p:blipFill>
          <a:blip r:embed="rId2">
            <a:extLst>
              <a:ext uri="{28A0092B-C50C-407E-A947-70E740481C1C}">
                <a14:useLocalDpi xmlns:a14="http://schemas.microsoft.com/office/drawing/2010/main" val="0"/>
              </a:ext>
            </a:extLst>
          </a:blip>
          <a:srcRect/>
          <a:stretch>
            <a:fillRect/>
          </a:stretch>
        </p:blipFill>
        <p:spPr bwMode="auto">
          <a:xfrm>
            <a:off x="1" y="2587750"/>
            <a:ext cx="10972800" cy="5641850"/>
          </a:xfrm>
          <a:prstGeom prst="rect">
            <a:avLst/>
          </a:prstGeom>
          <a:noFill/>
          <a:ln>
            <a:noFill/>
          </a:ln>
        </p:spPr>
      </p:pic>
    </p:spTree>
    <p:extLst>
      <p:ext uri="{BB962C8B-B14F-4D97-AF65-F5344CB8AC3E}">
        <p14:creationId xmlns:p14="http://schemas.microsoft.com/office/powerpoint/2010/main" val="386953419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99840" y="1518815"/>
            <a:ext cx="3664920" cy="646331"/>
          </a:xfrm>
          <a:prstGeom prst="rect">
            <a:avLst/>
          </a:prstGeom>
        </p:spPr>
        <p:txBody>
          <a:bodyPr wrap="squar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Schedule (Run</a:t>
            </a:r>
            <a:r>
              <a:rPr lang="en-US" sz="36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endPar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3" name="صورة 2"/>
          <p:cNvPicPr/>
          <p:nvPr/>
        </p:nvPicPr>
        <p:blipFill>
          <a:blip r:embed="rId2">
            <a:extLst>
              <a:ext uri="{28A0092B-C50C-407E-A947-70E740481C1C}">
                <a14:useLocalDpi xmlns:a14="http://schemas.microsoft.com/office/drawing/2010/main" val="0"/>
              </a:ext>
            </a:extLst>
          </a:blip>
          <a:srcRect/>
          <a:stretch>
            <a:fillRect/>
          </a:stretch>
        </p:blipFill>
        <p:spPr bwMode="auto">
          <a:xfrm>
            <a:off x="30104" y="2587750"/>
            <a:ext cx="10942695" cy="5641850"/>
          </a:xfrm>
          <a:prstGeom prst="rect">
            <a:avLst/>
          </a:prstGeom>
          <a:noFill/>
          <a:ln>
            <a:noFill/>
          </a:ln>
        </p:spPr>
      </p:pic>
    </p:spTree>
    <p:extLst>
      <p:ext uri="{BB962C8B-B14F-4D97-AF65-F5344CB8AC3E}">
        <p14:creationId xmlns:p14="http://schemas.microsoft.com/office/powerpoint/2010/main" val="191321610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99840" y="1060700"/>
            <a:ext cx="6413610" cy="1200329"/>
          </a:xfrm>
          <a:prstGeom prst="rect">
            <a:avLst/>
          </a:prstGeom>
        </p:spPr>
        <p:txBody>
          <a:bodyPr wrap="squar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Results from Primavera for the Planning Phase</a:t>
            </a:r>
          </a:p>
        </p:txBody>
      </p:sp>
      <p:sp>
        <p:nvSpPr>
          <p:cNvPr id="3" name="مستطيل 2"/>
          <p:cNvSpPr/>
          <p:nvPr/>
        </p:nvSpPr>
        <p:spPr>
          <a:xfrm>
            <a:off x="283450" y="2893160"/>
            <a:ext cx="10689350" cy="2985433"/>
          </a:xfrm>
          <a:prstGeom prst="rect">
            <a:avLst/>
          </a:prstGeom>
        </p:spPr>
        <p:txBody>
          <a:bodyPr wrap="square">
            <a:spAutoFit/>
          </a:bodyPr>
          <a:lstStyle/>
          <a:p>
            <a:pPr>
              <a:lnSpc>
                <a:spcPct val="150000"/>
              </a:lnSpc>
              <a:spcAft>
                <a:spcPts val="800"/>
              </a:spcAft>
            </a:pPr>
            <a:r>
              <a:rPr lang="en-US" sz="2800" b="1" dirty="0">
                <a:solidFill>
                  <a:schemeClr val="accent3">
                    <a:lumMod val="5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en-US" sz="2800" b="1" dirty="0" smtClean="0">
                <a:solidFill>
                  <a:schemeClr val="accent3">
                    <a:lumMod val="50000"/>
                  </a:schemeClr>
                </a:solidFill>
                <a:latin typeface="Times New Roman" panose="02020603050405020304" pitchFamily="18" charset="0"/>
                <a:ea typeface="Calibri" panose="020F0502020204030204" pitchFamily="34" charset="0"/>
                <a:cs typeface="Times New Roman" panose="02020603050405020304" pitchFamily="18" charset="0"/>
              </a:rPr>
              <a:t>Time schedule report .</a:t>
            </a:r>
            <a:endParaRPr lang="en-US" sz="2400" dirty="0">
              <a:solidFill>
                <a:schemeClr val="accent3">
                  <a:lumMod val="50000"/>
                </a:schemeClr>
              </a:solidFill>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800"/>
              </a:spcAft>
            </a:pPr>
            <a:r>
              <a:rPr lang="en-US" sz="2800" b="1" dirty="0">
                <a:solidFill>
                  <a:schemeClr val="accent3">
                    <a:lumMod val="5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en-US" sz="2800" b="1" dirty="0" smtClean="0">
                <a:solidFill>
                  <a:schemeClr val="accent3">
                    <a:lumMod val="50000"/>
                  </a:schemeClr>
                </a:solidFill>
                <a:latin typeface="Times New Roman" panose="02020603050405020304" pitchFamily="18" charset="0"/>
                <a:ea typeface="Calibri" panose="020F0502020204030204" pitchFamily="34" charset="0"/>
                <a:cs typeface="Times New Roman" panose="02020603050405020304" pitchFamily="18" charset="0"/>
              </a:rPr>
              <a:t>Budgeted total cost reports.</a:t>
            </a:r>
            <a:endParaRPr lang="en-US" sz="2400" dirty="0">
              <a:solidFill>
                <a:schemeClr val="accent3">
                  <a:lumMod val="50000"/>
                </a:schemeClr>
              </a:solidFill>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800"/>
              </a:spcAft>
            </a:pPr>
            <a:r>
              <a:rPr lang="en-US" sz="2800" b="1" dirty="0">
                <a:solidFill>
                  <a:schemeClr val="accent3">
                    <a:lumMod val="50000"/>
                  </a:schemeClr>
                </a:solidFill>
                <a:latin typeface="Times New Roman" panose="02020603050405020304" pitchFamily="18" charset="0"/>
                <a:ea typeface="Calibri" panose="020F0502020204030204" pitchFamily="34" charset="0"/>
                <a:cs typeface="Times New Roman" panose="02020603050405020304" pitchFamily="18" charset="0"/>
              </a:rPr>
              <a:t>- Gantt chart found </a:t>
            </a:r>
            <a:r>
              <a:rPr lang="en-US" sz="2800" b="1" dirty="0" smtClean="0">
                <a:solidFill>
                  <a:schemeClr val="accent3">
                    <a:lumMod val="50000"/>
                  </a:schemeClr>
                </a:solidFill>
                <a:latin typeface="Times New Roman" panose="02020603050405020304" pitchFamily="18" charset="0"/>
                <a:ea typeface="Calibri" panose="020F0502020204030204" pitchFamily="34" charset="0"/>
                <a:cs typeface="Times New Roman" panose="02020603050405020304" pitchFamily="18" charset="0"/>
              </a:rPr>
              <a:t>sheets</a:t>
            </a:r>
            <a:r>
              <a:rPr lang="en-US" sz="2800" b="1" dirty="0">
                <a:solidFill>
                  <a:schemeClr val="accent3">
                    <a:lumMod val="50000"/>
                  </a:schemeClr>
                </a:solidFill>
                <a:latin typeface="Times New Roman" panose="02020603050405020304" pitchFamily="18" charset="0"/>
                <a:ea typeface="Calibri" panose="020F0502020204030204" pitchFamily="34" charset="0"/>
                <a:cs typeface="Times New Roman" panose="02020603050405020304" pitchFamily="18" charset="0"/>
              </a:rPr>
              <a:t>.</a:t>
            </a:r>
            <a:endParaRPr lang="en-US" sz="2400" dirty="0">
              <a:solidFill>
                <a:schemeClr val="accent3">
                  <a:lumMod val="50000"/>
                </a:schemeClr>
              </a:solidFill>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800"/>
              </a:spcAft>
            </a:pPr>
            <a:r>
              <a:rPr lang="en-US" sz="2800" b="1" dirty="0">
                <a:solidFill>
                  <a:schemeClr val="accent3">
                    <a:lumMod val="50000"/>
                  </a:schemeClr>
                </a:solidFill>
                <a:latin typeface="Times New Roman" panose="02020603050405020304" pitchFamily="18" charset="0"/>
                <a:ea typeface="Calibri" panose="020F0502020204030204" pitchFamily="34" charset="0"/>
                <a:cs typeface="Times New Roman" panose="02020603050405020304" pitchFamily="18" charset="0"/>
              </a:rPr>
              <a:t>- S-curve </a:t>
            </a:r>
            <a:r>
              <a:rPr lang="en-US" sz="2800" b="1" dirty="0" smtClean="0">
                <a:solidFill>
                  <a:schemeClr val="accent3">
                    <a:lumMod val="50000"/>
                  </a:schemeClr>
                </a:solidFill>
                <a:latin typeface="Times New Roman" panose="02020603050405020304" pitchFamily="18" charset="0"/>
                <a:ea typeface="Calibri" panose="020F0502020204030204" pitchFamily="34" charset="0"/>
                <a:cs typeface="Times New Roman" panose="02020603050405020304" pitchFamily="18" charset="0"/>
              </a:rPr>
              <a:t>sheets</a:t>
            </a:r>
            <a:r>
              <a:rPr lang="en-US" sz="2800" b="1" dirty="0">
                <a:solidFill>
                  <a:schemeClr val="accent3">
                    <a:lumMod val="50000"/>
                  </a:schemeClr>
                </a:solidFill>
                <a:latin typeface="Times New Roman" panose="02020603050405020304" pitchFamily="18" charset="0"/>
                <a:ea typeface="Calibri" panose="020F0502020204030204" pitchFamily="34" charset="0"/>
                <a:cs typeface="Times New Roman" panose="02020603050405020304" pitchFamily="18" charset="0"/>
              </a:rPr>
              <a:t>.</a:t>
            </a:r>
            <a:endParaRPr lang="en-US" sz="2400" dirty="0">
              <a:solidFill>
                <a:schemeClr val="accent3">
                  <a:lumMod val="50000"/>
                </a:schemeClr>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4" name="صورة 3"/>
          <p:cNvPicPr/>
          <p:nvPr/>
        </p:nvPicPr>
        <p:blipFill rotWithShape="1">
          <a:blip r:embed="rId2"/>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211342856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2545" y="1366110"/>
            <a:ext cx="5486400" cy="646331"/>
          </a:xfrm>
          <a:prstGeom prst="rect">
            <a:avLst/>
          </a:prstGeom>
        </p:spPr>
        <p:txBody>
          <a:bodyPr>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Time </a:t>
            </a:r>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Schedule </a:t>
            </a:r>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R</a:t>
            </a:r>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eport </a:t>
            </a:r>
            <a:endPar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3" name="صورة 2"/>
          <p:cNvPicPr>
            <a:picLocks noChangeAspect="1"/>
          </p:cNvPicPr>
          <p:nvPr/>
        </p:nvPicPr>
        <p:blipFill>
          <a:blip r:embed="rId2"/>
          <a:stretch>
            <a:fillRect/>
          </a:stretch>
        </p:blipFill>
        <p:spPr>
          <a:xfrm>
            <a:off x="0" y="2587750"/>
            <a:ext cx="10972800" cy="5683214"/>
          </a:xfrm>
          <a:prstGeom prst="rect">
            <a:avLst/>
          </a:prstGeom>
        </p:spPr>
      </p:pic>
    </p:spTree>
    <p:extLst>
      <p:ext uri="{BB962C8B-B14F-4D97-AF65-F5344CB8AC3E}">
        <p14:creationId xmlns:p14="http://schemas.microsoft.com/office/powerpoint/2010/main" val="26289261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779947951"/>
              </p:ext>
            </p:extLst>
          </p:nvPr>
        </p:nvGraphicFramePr>
        <p:xfrm>
          <a:off x="0" y="2435052"/>
          <a:ext cx="10961820" cy="5865647"/>
        </p:xfrm>
        <a:graphic>
          <a:graphicData uri="http://schemas.openxmlformats.org/drawingml/2006/table">
            <a:tbl>
              <a:tblPr rtl="1" firstRow="1" firstCol="1" bandRow="1">
                <a:tableStyleId>{F5AB1C69-6EDB-4FF4-983F-18BD219EF322}</a:tableStyleId>
              </a:tblPr>
              <a:tblGrid>
                <a:gridCol w="3728409"/>
                <a:gridCol w="2103506"/>
                <a:gridCol w="2042386"/>
                <a:gridCol w="3087519"/>
              </a:tblGrid>
              <a:tr h="418250">
                <a:tc>
                  <a:txBody>
                    <a:bodyPr/>
                    <a:lstStyle/>
                    <a:p>
                      <a:pPr marL="0" marR="0" algn="ctr" rtl="1">
                        <a:lnSpc>
                          <a:spcPct val="107000"/>
                        </a:lnSpc>
                        <a:spcBef>
                          <a:spcPts val="0"/>
                        </a:spcBef>
                        <a:spcAft>
                          <a:spcPts val="0"/>
                        </a:spcAft>
                        <a:tabLst>
                          <a:tab pos="3333115" algn="r"/>
                        </a:tabLst>
                      </a:pPr>
                      <a:r>
                        <a:rPr lang="en-US" sz="2800" b="1" dirty="0">
                          <a:effectLst/>
                          <a:latin typeface="Times New Roman" panose="02020603050405020304" pitchFamily="18" charset="0"/>
                          <a:cs typeface="Times New Roman" panose="02020603050405020304" pitchFamily="18" charset="0"/>
                        </a:rPr>
                        <a:t>Function</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tc>
                <a:tc>
                  <a:txBody>
                    <a:bodyPr/>
                    <a:lstStyle/>
                    <a:p>
                      <a:pPr marL="0" marR="0" algn="ctr" rtl="1">
                        <a:lnSpc>
                          <a:spcPct val="107000"/>
                        </a:lnSpc>
                        <a:spcBef>
                          <a:spcPts val="0"/>
                        </a:spcBef>
                        <a:spcAft>
                          <a:spcPts val="0"/>
                        </a:spcAft>
                        <a:tabLst>
                          <a:tab pos="3333115" algn="r"/>
                        </a:tabLst>
                      </a:pPr>
                      <a:r>
                        <a:rPr lang="en-US" sz="2800" b="1">
                          <a:effectLst/>
                          <a:latin typeface="Times New Roman" panose="02020603050405020304" pitchFamily="18" charset="0"/>
                          <a:cs typeface="Times New Roman" panose="02020603050405020304" pitchFamily="18" charset="0"/>
                        </a:rPr>
                        <a:t>High (m)</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tc>
                <a:tc>
                  <a:txBody>
                    <a:bodyPr/>
                    <a:lstStyle/>
                    <a:p>
                      <a:pPr marL="0" marR="0" algn="ctr" rtl="1">
                        <a:lnSpc>
                          <a:spcPct val="107000"/>
                        </a:lnSpc>
                        <a:spcBef>
                          <a:spcPts val="0"/>
                        </a:spcBef>
                        <a:spcAft>
                          <a:spcPts val="0"/>
                        </a:spcAft>
                        <a:tabLst>
                          <a:tab pos="3333115" algn="r"/>
                        </a:tabLst>
                      </a:pPr>
                      <a:r>
                        <a:rPr lang="en-US" sz="2800" b="1">
                          <a:effectLst/>
                          <a:latin typeface="Times New Roman" panose="02020603050405020304" pitchFamily="18" charset="0"/>
                          <a:cs typeface="Times New Roman" panose="02020603050405020304" pitchFamily="18" charset="0"/>
                        </a:rPr>
                        <a:t>Area (m²)</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tc>
                <a:tc>
                  <a:txBody>
                    <a:bodyPr/>
                    <a:lstStyle/>
                    <a:p>
                      <a:pPr marL="0" marR="0" algn="ctr" rtl="1">
                        <a:lnSpc>
                          <a:spcPct val="107000"/>
                        </a:lnSpc>
                        <a:spcBef>
                          <a:spcPts val="0"/>
                        </a:spcBef>
                        <a:spcAft>
                          <a:spcPts val="0"/>
                        </a:spcAft>
                        <a:tabLst>
                          <a:tab pos="3333115" algn="r"/>
                        </a:tabLst>
                      </a:pPr>
                      <a:r>
                        <a:rPr lang="en-US" sz="2800" b="1" dirty="0">
                          <a:effectLst/>
                          <a:latin typeface="Times New Roman" panose="02020603050405020304" pitchFamily="18" charset="0"/>
                          <a:cs typeface="Times New Roman" panose="02020603050405020304" pitchFamily="18" charset="0"/>
                        </a:rPr>
                        <a:t>Floor Number</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tc>
              </a:tr>
              <a:tr h="386258">
                <a:tc>
                  <a:txBody>
                    <a:bodyPr/>
                    <a:lstStyle/>
                    <a:p>
                      <a:pPr marL="0" marR="0" algn="ctr" rtl="1">
                        <a:lnSpc>
                          <a:spcPct val="107000"/>
                        </a:lnSpc>
                        <a:spcBef>
                          <a:spcPts val="0"/>
                        </a:spcBef>
                        <a:spcAft>
                          <a:spcPts val="0"/>
                        </a:spcAft>
                        <a:tabLst>
                          <a:tab pos="3333115" algn="r"/>
                        </a:tabLst>
                      </a:pPr>
                      <a:r>
                        <a:rPr lang="en-US" sz="2000" b="1" dirty="0">
                          <a:solidFill>
                            <a:schemeClr val="tx1"/>
                          </a:solidFill>
                          <a:effectLst/>
                          <a:latin typeface="Times New Roman" panose="02020603050405020304" pitchFamily="18" charset="0"/>
                          <a:cs typeface="Times New Roman" panose="02020603050405020304" pitchFamily="18" charset="0"/>
                        </a:rPr>
                        <a:t>Garages</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3.35</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ar-SA" sz="2000" b="1" dirty="0">
                          <a:effectLst/>
                          <a:latin typeface="Times New Roman" panose="02020603050405020304" pitchFamily="18" charset="0"/>
                          <a:cs typeface="Times New Roman" panose="02020603050405020304" pitchFamily="18" charset="0"/>
                        </a:rPr>
                        <a:t>3017.20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B4</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solidFill>
                  </a:tcPr>
                </a:tc>
              </a:tr>
              <a:tr h="358567">
                <a:tc>
                  <a:txBody>
                    <a:bodyPr/>
                    <a:lstStyle/>
                    <a:p>
                      <a:pPr marL="0" marR="0" algn="ctr" rtl="1">
                        <a:lnSpc>
                          <a:spcPct val="107000"/>
                        </a:lnSpc>
                        <a:spcBef>
                          <a:spcPts val="0"/>
                        </a:spcBef>
                        <a:spcAft>
                          <a:spcPts val="0"/>
                        </a:spcAft>
                        <a:tabLst>
                          <a:tab pos="3333115" algn="r"/>
                        </a:tabLst>
                      </a:pPr>
                      <a:r>
                        <a:rPr lang="en-US" sz="2000" b="1" dirty="0">
                          <a:solidFill>
                            <a:schemeClr val="tx1"/>
                          </a:solidFill>
                          <a:effectLst/>
                          <a:latin typeface="Times New Roman" panose="02020603050405020304" pitchFamily="18" charset="0"/>
                          <a:cs typeface="Times New Roman" panose="02020603050405020304" pitchFamily="18" charset="0"/>
                        </a:rPr>
                        <a:t>Shopping</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0">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3.50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ar-SA" sz="2000" b="1" dirty="0">
                          <a:effectLst/>
                          <a:latin typeface="Times New Roman" panose="02020603050405020304" pitchFamily="18" charset="0"/>
                          <a:cs typeface="Times New Roman" panose="02020603050405020304" pitchFamily="18" charset="0"/>
                        </a:rPr>
                        <a:t>2723.40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B3</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solidFill>
                  </a:tcPr>
                </a:tc>
              </a:tr>
              <a:tr h="358567">
                <a:tc>
                  <a:txBody>
                    <a:bodyPr/>
                    <a:lstStyle/>
                    <a:p>
                      <a:pPr marL="0" marR="0" algn="ctr" rtl="1">
                        <a:lnSpc>
                          <a:spcPct val="107000"/>
                        </a:lnSpc>
                        <a:spcBef>
                          <a:spcPts val="0"/>
                        </a:spcBef>
                        <a:spcAft>
                          <a:spcPts val="0"/>
                        </a:spcAft>
                        <a:tabLst>
                          <a:tab pos="3333115" algn="r"/>
                        </a:tabLst>
                      </a:pPr>
                      <a:r>
                        <a:rPr lang="en-US" sz="2000" b="1" dirty="0">
                          <a:solidFill>
                            <a:schemeClr val="tx1"/>
                          </a:solidFill>
                          <a:effectLst/>
                          <a:latin typeface="Times New Roman" panose="02020603050405020304" pitchFamily="18" charset="0"/>
                          <a:cs typeface="Times New Roman" panose="02020603050405020304" pitchFamily="18" charset="0"/>
                        </a:rPr>
                        <a:t>Shopping</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0">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4.00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ar-SA" sz="2000" b="1" dirty="0">
                          <a:effectLst/>
                          <a:latin typeface="Times New Roman" panose="02020603050405020304" pitchFamily="18" charset="0"/>
                          <a:cs typeface="Times New Roman" panose="02020603050405020304" pitchFamily="18" charset="0"/>
                        </a:rPr>
                        <a:t>2521.00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B2</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solidFill>
                  </a:tcPr>
                </a:tc>
              </a:tr>
              <a:tr h="358567">
                <a:tc>
                  <a:txBody>
                    <a:bodyPr/>
                    <a:lstStyle/>
                    <a:p>
                      <a:pPr marL="0" marR="0" algn="ctr" rtl="1">
                        <a:lnSpc>
                          <a:spcPct val="107000"/>
                        </a:lnSpc>
                        <a:spcBef>
                          <a:spcPts val="0"/>
                        </a:spcBef>
                        <a:spcAft>
                          <a:spcPts val="0"/>
                        </a:spcAft>
                        <a:tabLst>
                          <a:tab pos="3333115" algn="r"/>
                        </a:tabLst>
                      </a:pPr>
                      <a:r>
                        <a:rPr lang="en-US" sz="2000" b="1" dirty="0">
                          <a:solidFill>
                            <a:schemeClr val="tx1"/>
                          </a:solidFill>
                          <a:effectLst/>
                          <a:latin typeface="Times New Roman" panose="02020603050405020304" pitchFamily="18" charset="0"/>
                          <a:cs typeface="Times New Roman" panose="02020603050405020304" pitchFamily="18" charset="0"/>
                        </a:rPr>
                        <a:t>Shopping</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0">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3.80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ar-SA" sz="2000" b="1" dirty="0">
                          <a:effectLst/>
                          <a:latin typeface="Times New Roman" panose="02020603050405020304" pitchFamily="18" charset="0"/>
                          <a:cs typeface="Times New Roman" panose="02020603050405020304" pitchFamily="18" charset="0"/>
                        </a:rPr>
                        <a:t>2422.00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B1</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solidFill>
                  </a:tcPr>
                </a:tc>
              </a:tr>
              <a:tr h="358567">
                <a:tc>
                  <a:txBody>
                    <a:bodyPr/>
                    <a:lstStyle/>
                    <a:p>
                      <a:pPr marL="0" marR="0" algn="ctr" rtl="1">
                        <a:lnSpc>
                          <a:spcPct val="107000"/>
                        </a:lnSpc>
                        <a:spcBef>
                          <a:spcPts val="0"/>
                        </a:spcBef>
                        <a:spcAft>
                          <a:spcPts val="0"/>
                        </a:spcAft>
                        <a:tabLst>
                          <a:tab pos="3333115" algn="r"/>
                        </a:tabLst>
                      </a:pPr>
                      <a:r>
                        <a:rPr lang="en-US" sz="2000" b="1" dirty="0">
                          <a:solidFill>
                            <a:schemeClr val="tx1"/>
                          </a:solidFill>
                          <a:effectLst/>
                          <a:latin typeface="Times New Roman" panose="02020603050405020304" pitchFamily="18" charset="0"/>
                          <a:cs typeface="Times New Roman" panose="02020603050405020304" pitchFamily="18" charset="0"/>
                        </a:rPr>
                        <a:t>Shopping</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0">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3.95</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ar-SA" sz="2000" b="1" dirty="0">
                          <a:effectLst/>
                          <a:latin typeface="Times New Roman" panose="02020603050405020304" pitchFamily="18" charset="0"/>
                          <a:cs typeface="Times New Roman" panose="02020603050405020304" pitchFamily="18" charset="0"/>
                        </a:rPr>
                        <a:t>2550.80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Ground Floor</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solidFill>
                  </a:tcPr>
                </a:tc>
              </a:tr>
              <a:tr h="358567">
                <a:tc>
                  <a:txBody>
                    <a:bodyPr/>
                    <a:lstStyle/>
                    <a:p>
                      <a:pPr marL="0" marR="0" algn="ctr" rtl="1">
                        <a:lnSpc>
                          <a:spcPct val="107000"/>
                        </a:lnSpc>
                        <a:spcBef>
                          <a:spcPts val="0"/>
                        </a:spcBef>
                        <a:spcAft>
                          <a:spcPts val="0"/>
                        </a:spcAft>
                        <a:tabLst>
                          <a:tab pos="3333115" algn="r"/>
                        </a:tabLst>
                      </a:pPr>
                      <a:r>
                        <a:rPr lang="en-US" sz="2000" b="1" dirty="0">
                          <a:solidFill>
                            <a:schemeClr val="tx1"/>
                          </a:solidFill>
                          <a:effectLst/>
                          <a:latin typeface="Times New Roman" panose="02020603050405020304" pitchFamily="18" charset="0"/>
                          <a:cs typeface="Times New Roman" panose="02020603050405020304" pitchFamily="18" charset="0"/>
                        </a:rPr>
                        <a:t>Shopping</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0">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3.75</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ar-SA" sz="2000" b="1" dirty="0">
                          <a:effectLst/>
                          <a:latin typeface="Times New Roman" panose="02020603050405020304" pitchFamily="18" charset="0"/>
                          <a:cs typeface="Times New Roman" panose="02020603050405020304" pitchFamily="18" charset="0"/>
                        </a:rPr>
                        <a:t>2550.80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F1</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solidFill>
                  </a:tcPr>
                </a:tc>
              </a:tr>
              <a:tr h="358567">
                <a:tc>
                  <a:txBody>
                    <a:bodyPr/>
                    <a:lstStyle/>
                    <a:p>
                      <a:pPr marL="0" marR="0" algn="ctr" rtl="1">
                        <a:lnSpc>
                          <a:spcPct val="107000"/>
                        </a:lnSpc>
                        <a:spcBef>
                          <a:spcPts val="0"/>
                        </a:spcBef>
                        <a:spcAft>
                          <a:spcPts val="0"/>
                        </a:spcAft>
                        <a:tabLst>
                          <a:tab pos="3333115" algn="r"/>
                        </a:tabLst>
                      </a:pPr>
                      <a:r>
                        <a:rPr lang="en-US" sz="2000" b="1" dirty="0">
                          <a:solidFill>
                            <a:schemeClr val="tx1"/>
                          </a:solidFill>
                          <a:effectLst/>
                          <a:latin typeface="Times New Roman" panose="02020603050405020304" pitchFamily="18" charset="0"/>
                          <a:cs typeface="Times New Roman" panose="02020603050405020304" pitchFamily="18" charset="0"/>
                        </a:rPr>
                        <a:t>Offices</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0">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3.50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ar-SA" sz="2000" b="1" dirty="0">
                          <a:effectLst/>
                          <a:latin typeface="Times New Roman" panose="02020603050405020304" pitchFamily="18" charset="0"/>
                          <a:cs typeface="Times New Roman" panose="02020603050405020304" pitchFamily="18" charset="0"/>
                        </a:rPr>
                        <a:t>2565.00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F2</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solidFill>
                  </a:tcPr>
                </a:tc>
              </a:tr>
              <a:tr h="358567">
                <a:tc>
                  <a:txBody>
                    <a:bodyPr/>
                    <a:lstStyle/>
                    <a:p>
                      <a:pPr marL="0" marR="0" algn="ctr" rtl="1">
                        <a:lnSpc>
                          <a:spcPct val="107000"/>
                        </a:lnSpc>
                        <a:spcBef>
                          <a:spcPts val="0"/>
                        </a:spcBef>
                        <a:spcAft>
                          <a:spcPts val="0"/>
                        </a:spcAft>
                        <a:tabLst>
                          <a:tab pos="3333115" algn="r"/>
                        </a:tabLst>
                      </a:pPr>
                      <a:r>
                        <a:rPr lang="en-US" sz="2000" b="1" dirty="0">
                          <a:solidFill>
                            <a:schemeClr val="tx1"/>
                          </a:solidFill>
                          <a:effectLst/>
                          <a:latin typeface="Times New Roman" panose="02020603050405020304" pitchFamily="18" charset="0"/>
                          <a:cs typeface="Times New Roman" panose="02020603050405020304" pitchFamily="18" charset="0"/>
                        </a:rPr>
                        <a:t>Offices</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0">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3.00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ar-SA" sz="2000" b="1" dirty="0">
                          <a:effectLst/>
                          <a:latin typeface="Times New Roman" panose="02020603050405020304" pitchFamily="18" charset="0"/>
                          <a:cs typeface="Times New Roman" panose="02020603050405020304" pitchFamily="18" charset="0"/>
                        </a:rPr>
                        <a:t>2544.80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F3</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solidFill>
                  </a:tcPr>
                </a:tc>
              </a:tr>
              <a:tr h="328669">
                <a:tc>
                  <a:txBody>
                    <a:bodyPr/>
                    <a:lstStyle/>
                    <a:p>
                      <a:pPr marL="0" marR="0" algn="ctr" rtl="1">
                        <a:lnSpc>
                          <a:spcPct val="107000"/>
                        </a:lnSpc>
                        <a:spcBef>
                          <a:spcPts val="0"/>
                        </a:spcBef>
                        <a:spcAft>
                          <a:spcPts val="0"/>
                        </a:spcAft>
                        <a:tabLst>
                          <a:tab pos="3333115" algn="r"/>
                        </a:tabLst>
                      </a:pPr>
                      <a:r>
                        <a:rPr lang="en-US" sz="2000" b="1" dirty="0">
                          <a:solidFill>
                            <a:schemeClr val="tx1"/>
                          </a:solidFill>
                          <a:effectLst/>
                          <a:latin typeface="Times New Roman" panose="02020603050405020304" pitchFamily="18" charset="0"/>
                          <a:cs typeface="Times New Roman" panose="02020603050405020304" pitchFamily="18" charset="0"/>
                        </a:rPr>
                        <a:t>Offices</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0">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3.30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0">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2530.50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F4</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solidFill>
                  </a:tcPr>
                </a:tc>
              </a:tr>
              <a:tr h="358567">
                <a:tc>
                  <a:txBody>
                    <a:bodyPr/>
                    <a:lstStyle/>
                    <a:p>
                      <a:pPr marL="0" marR="0" algn="ctr" rtl="1">
                        <a:lnSpc>
                          <a:spcPct val="107000"/>
                        </a:lnSpc>
                        <a:spcBef>
                          <a:spcPts val="0"/>
                        </a:spcBef>
                        <a:spcAft>
                          <a:spcPts val="0"/>
                        </a:spcAft>
                        <a:tabLst>
                          <a:tab pos="3333115" algn="r"/>
                        </a:tabLst>
                      </a:pPr>
                      <a:r>
                        <a:rPr lang="en-US" sz="2000" b="1" dirty="0">
                          <a:solidFill>
                            <a:schemeClr val="tx1"/>
                          </a:solidFill>
                          <a:effectLst/>
                          <a:latin typeface="Times New Roman" panose="02020603050405020304" pitchFamily="18" charset="0"/>
                          <a:cs typeface="Times New Roman" panose="02020603050405020304" pitchFamily="18" charset="0"/>
                        </a:rPr>
                        <a:t>Offices</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0">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3.30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ar-SA" sz="2000" b="1" dirty="0">
                          <a:effectLst/>
                          <a:latin typeface="Times New Roman" panose="02020603050405020304" pitchFamily="18" charset="0"/>
                          <a:cs typeface="Times New Roman" panose="02020603050405020304" pitchFamily="18" charset="0"/>
                        </a:rPr>
                        <a:t>2530.50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F5</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solidFill>
                  </a:tcPr>
                </a:tc>
              </a:tr>
              <a:tr h="358567">
                <a:tc>
                  <a:txBody>
                    <a:bodyPr/>
                    <a:lstStyle/>
                    <a:p>
                      <a:pPr marL="0" marR="0" algn="ctr" rtl="1">
                        <a:lnSpc>
                          <a:spcPct val="107000"/>
                        </a:lnSpc>
                        <a:spcBef>
                          <a:spcPts val="0"/>
                        </a:spcBef>
                        <a:spcAft>
                          <a:spcPts val="0"/>
                        </a:spcAft>
                        <a:tabLst>
                          <a:tab pos="3333115" algn="r"/>
                        </a:tabLst>
                      </a:pPr>
                      <a:r>
                        <a:rPr lang="en-US" sz="2000" b="1" dirty="0">
                          <a:solidFill>
                            <a:schemeClr val="tx1"/>
                          </a:solidFill>
                          <a:effectLst/>
                          <a:latin typeface="Times New Roman" panose="02020603050405020304" pitchFamily="18" charset="0"/>
                          <a:cs typeface="Times New Roman" panose="02020603050405020304" pitchFamily="18" charset="0"/>
                        </a:rPr>
                        <a:t>Offices</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0">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3.30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ar-SA" sz="2000" b="1" dirty="0">
                          <a:effectLst/>
                          <a:latin typeface="Times New Roman" panose="02020603050405020304" pitchFamily="18" charset="0"/>
                          <a:cs typeface="Times New Roman" panose="02020603050405020304" pitchFamily="18" charset="0"/>
                        </a:rPr>
                        <a:t>2530.50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F6</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solidFill>
                  </a:tcPr>
                </a:tc>
              </a:tr>
              <a:tr h="358567">
                <a:tc>
                  <a:txBody>
                    <a:bodyPr/>
                    <a:lstStyle/>
                    <a:p>
                      <a:pPr marL="0" marR="0" algn="ctr" rtl="1">
                        <a:lnSpc>
                          <a:spcPct val="107000"/>
                        </a:lnSpc>
                        <a:spcBef>
                          <a:spcPts val="0"/>
                        </a:spcBef>
                        <a:spcAft>
                          <a:spcPts val="0"/>
                        </a:spcAft>
                        <a:tabLst>
                          <a:tab pos="3333115" algn="r"/>
                        </a:tabLst>
                      </a:pPr>
                      <a:r>
                        <a:rPr lang="en-US" sz="2000" b="1" dirty="0">
                          <a:solidFill>
                            <a:schemeClr val="tx1"/>
                          </a:solidFill>
                          <a:effectLst/>
                          <a:latin typeface="Times New Roman" panose="02020603050405020304" pitchFamily="18" charset="0"/>
                          <a:cs typeface="Times New Roman" panose="02020603050405020304" pitchFamily="18" charset="0"/>
                        </a:rPr>
                        <a:t>Garages</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0">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3.30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ar-SA" sz="2000" b="1" dirty="0">
                          <a:effectLst/>
                          <a:latin typeface="Times New Roman" panose="02020603050405020304" pitchFamily="18" charset="0"/>
                          <a:cs typeface="Times New Roman" panose="02020603050405020304" pitchFamily="18" charset="0"/>
                        </a:rPr>
                        <a:t>2530.50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F7</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solidFill>
                  </a:tcPr>
                </a:tc>
              </a:tr>
              <a:tr h="358567">
                <a:tc>
                  <a:txBody>
                    <a:bodyPr/>
                    <a:lstStyle/>
                    <a:p>
                      <a:pPr marL="0" marR="0" algn="ctr" rtl="1">
                        <a:lnSpc>
                          <a:spcPct val="107000"/>
                        </a:lnSpc>
                        <a:spcBef>
                          <a:spcPts val="0"/>
                        </a:spcBef>
                        <a:spcAft>
                          <a:spcPts val="0"/>
                        </a:spcAft>
                        <a:tabLst>
                          <a:tab pos="3333115" algn="r"/>
                        </a:tabLst>
                      </a:pPr>
                      <a:r>
                        <a:rPr lang="en-US" sz="2000" b="1" dirty="0">
                          <a:solidFill>
                            <a:schemeClr val="tx1"/>
                          </a:solidFill>
                          <a:effectLst/>
                          <a:latin typeface="Times New Roman" panose="02020603050405020304" pitchFamily="18" charset="0"/>
                          <a:cs typeface="Times New Roman" panose="02020603050405020304" pitchFamily="18" charset="0"/>
                        </a:rPr>
                        <a:t>Garages</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0">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3.30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ar-SA" sz="2000" b="1" dirty="0">
                          <a:effectLst/>
                          <a:latin typeface="Times New Roman" panose="02020603050405020304" pitchFamily="18" charset="0"/>
                          <a:cs typeface="Times New Roman" panose="02020603050405020304" pitchFamily="18" charset="0"/>
                        </a:rPr>
                        <a:t>2276.00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F8</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solidFill>
                  </a:tcPr>
                </a:tc>
              </a:tr>
              <a:tr h="358567">
                <a:tc>
                  <a:txBody>
                    <a:bodyPr/>
                    <a:lstStyle/>
                    <a:p>
                      <a:pPr marL="0" marR="0" algn="ctr" rtl="1">
                        <a:lnSpc>
                          <a:spcPct val="107000"/>
                        </a:lnSpc>
                        <a:spcBef>
                          <a:spcPts val="0"/>
                        </a:spcBef>
                        <a:spcAft>
                          <a:spcPts val="0"/>
                        </a:spcAft>
                        <a:tabLst>
                          <a:tab pos="3333115" algn="r"/>
                        </a:tabLst>
                      </a:pPr>
                      <a:r>
                        <a:rPr lang="en-US" sz="2000" b="1" dirty="0">
                          <a:solidFill>
                            <a:schemeClr val="tx1"/>
                          </a:solidFill>
                          <a:effectLst/>
                          <a:latin typeface="Times New Roman" panose="02020603050405020304" pitchFamily="18" charset="0"/>
                          <a:cs typeface="Times New Roman" panose="02020603050405020304" pitchFamily="18" charset="0"/>
                        </a:rPr>
                        <a:t>Garages</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3.30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ar-SA" sz="2000" b="1" dirty="0">
                          <a:effectLst/>
                          <a:latin typeface="Times New Roman" panose="02020603050405020304" pitchFamily="18" charset="0"/>
                          <a:cs typeface="Times New Roman" panose="02020603050405020304" pitchFamily="18" charset="0"/>
                        </a:rPr>
                        <a:t>2176.30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F9</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solidFill>
                  </a:tcPr>
                </a:tc>
              </a:tr>
              <a:tr h="358567">
                <a:tc>
                  <a:txBody>
                    <a:bodyPr/>
                    <a:lstStyle/>
                    <a:p>
                      <a:pPr marL="0" marR="0" algn="ctr" rtl="1">
                        <a:lnSpc>
                          <a:spcPct val="107000"/>
                        </a:lnSpc>
                        <a:spcBef>
                          <a:spcPts val="0"/>
                        </a:spcBef>
                        <a:spcAft>
                          <a:spcPts val="0"/>
                        </a:spcAft>
                        <a:tabLst>
                          <a:tab pos="3333115" algn="r"/>
                        </a:tabLst>
                      </a:pPr>
                      <a:r>
                        <a:rPr lang="ar-SA" sz="2400" b="1" dirty="0">
                          <a:solidFill>
                            <a:schemeClr val="tx1"/>
                          </a:solidFill>
                          <a:effectLst/>
                          <a:latin typeface="Times New Roman" panose="02020603050405020304" pitchFamily="18" charset="0"/>
                          <a:cs typeface="Times New Roman" panose="02020603050405020304" pitchFamily="18" charset="0"/>
                        </a:rPr>
                        <a:t>-</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0">
                        <a:lnSpc>
                          <a:spcPct val="107000"/>
                        </a:lnSpc>
                        <a:spcBef>
                          <a:spcPts val="0"/>
                        </a:spcBef>
                        <a:spcAft>
                          <a:spcPts val="0"/>
                        </a:spcAft>
                        <a:tabLst>
                          <a:tab pos="617220" algn="ctr"/>
                          <a:tab pos="1234440" algn="r"/>
                          <a:tab pos="3333115" algn="r"/>
                        </a:tabLst>
                      </a:pPr>
                      <a:r>
                        <a:rPr lang="en-US" sz="2000" b="1" dirty="0">
                          <a:effectLst/>
                          <a:latin typeface="Times New Roman" panose="02020603050405020304" pitchFamily="18" charset="0"/>
                          <a:cs typeface="Times New Roman" panose="02020603050405020304" pitchFamily="18" charset="0"/>
                        </a:rPr>
                        <a:t>2.65</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0">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87.24</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lumMod val="20000"/>
                        <a:lumOff val="80000"/>
                      </a:schemeClr>
                    </a:solidFill>
                  </a:tcPr>
                </a:tc>
                <a:tc>
                  <a:txBody>
                    <a:bodyPr/>
                    <a:lstStyle/>
                    <a:p>
                      <a:pPr marL="0" marR="0" algn="ctr" rtl="1">
                        <a:lnSpc>
                          <a:spcPct val="107000"/>
                        </a:lnSpc>
                        <a:spcBef>
                          <a:spcPts val="0"/>
                        </a:spcBef>
                        <a:spcAft>
                          <a:spcPts val="0"/>
                        </a:spcAft>
                        <a:tabLst>
                          <a:tab pos="3333115" algn="r"/>
                        </a:tabLst>
                      </a:pPr>
                      <a:r>
                        <a:rPr lang="en-US" sz="2000" b="1" dirty="0">
                          <a:effectLst/>
                          <a:latin typeface="Times New Roman" panose="02020603050405020304" pitchFamily="18" charset="0"/>
                          <a:cs typeface="Times New Roman" panose="02020603050405020304" pitchFamily="18" charset="0"/>
                        </a:rPr>
                        <a:t>Stair Floor</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785" marR="42785" marT="0" marB="0">
                    <a:solidFill>
                      <a:schemeClr val="accent3"/>
                    </a:solidFill>
                  </a:tcPr>
                </a:tc>
              </a:tr>
            </a:tbl>
          </a:graphicData>
        </a:graphic>
      </p:graphicFrame>
    </p:spTree>
    <p:extLst>
      <p:ext uri="{BB962C8B-B14F-4D97-AF65-F5344CB8AC3E}">
        <p14:creationId xmlns:p14="http://schemas.microsoft.com/office/powerpoint/2010/main" val="206771806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99839" y="1518815"/>
            <a:ext cx="6871725" cy="646331"/>
          </a:xfrm>
          <a:prstGeom prst="rect">
            <a:avLst/>
          </a:prstGeom>
        </p:spPr>
        <p:txBody>
          <a:bodyPr wrap="squar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Budgeted </a:t>
            </a:r>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Total Cost Reports</a:t>
            </a:r>
            <a:endPar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3" name="صورة 2"/>
          <p:cNvPicPr>
            <a:picLocks noChangeAspect="1"/>
          </p:cNvPicPr>
          <p:nvPr/>
        </p:nvPicPr>
        <p:blipFill>
          <a:blip r:embed="rId2"/>
          <a:stretch>
            <a:fillRect/>
          </a:stretch>
        </p:blipFill>
        <p:spPr>
          <a:xfrm>
            <a:off x="-1" y="2587750"/>
            <a:ext cx="10972801" cy="5641850"/>
          </a:xfrm>
          <a:prstGeom prst="rect">
            <a:avLst/>
          </a:prstGeom>
        </p:spPr>
      </p:pic>
    </p:spTree>
    <p:extLst>
      <p:ext uri="{BB962C8B-B14F-4D97-AF65-F5344CB8AC3E}">
        <p14:creationId xmlns:p14="http://schemas.microsoft.com/office/powerpoint/2010/main" val="306872393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0" y="0"/>
            <a:ext cx="10972800" cy="8204211"/>
          </a:xfrm>
          <a:prstGeom prst="rect">
            <a:avLst/>
          </a:prstGeom>
        </p:spPr>
      </p:pic>
    </p:spTree>
    <p:extLst>
      <p:ext uri="{BB962C8B-B14F-4D97-AF65-F5344CB8AC3E}">
        <p14:creationId xmlns:p14="http://schemas.microsoft.com/office/powerpoint/2010/main" val="93129585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752545" y="1518815"/>
            <a:ext cx="5070619" cy="646331"/>
          </a:xfrm>
          <a:prstGeom prst="rect">
            <a:avLst/>
          </a:prstGeom>
        </p:spPr>
        <p:txBody>
          <a:bodyPr wrap="non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Gantt chart found sheets</a:t>
            </a:r>
          </a:p>
        </p:txBody>
      </p:sp>
      <p:pic>
        <p:nvPicPr>
          <p:cNvPr id="2" name="صورة 1"/>
          <p:cNvPicPr>
            <a:picLocks noChangeAspect="1"/>
          </p:cNvPicPr>
          <p:nvPr/>
        </p:nvPicPr>
        <p:blipFill>
          <a:blip r:embed="rId2"/>
          <a:stretch>
            <a:fillRect/>
          </a:stretch>
        </p:blipFill>
        <p:spPr>
          <a:xfrm>
            <a:off x="0" y="2435045"/>
            <a:ext cx="10972800" cy="5825582"/>
          </a:xfrm>
          <a:prstGeom prst="rect">
            <a:avLst/>
          </a:prstGeom>
        </p:spPr>
      </p:pic>
    </p:spTree>
    <p:extLst>
      <p:ext uri="{BB962C8B-B14F-4D97-AF65-F5344CB8AC3E}">
        <p14:creationId xmlns:p14="http://schemas.microsoft.com/office/powerpoint/2010/main" val="395016756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57955" y="1366110"/>
            <a:ext cx="4390946" cy="646331"/>
          </a:xfrm>
          <a:prstGeom prst="rect">
            <a:avLst/>
          </a:prstGeom>
        </p:spPr>
        <p:txBody>
          <a:bodyPr wrap="non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S-Curve found </a:t>
            </a:r>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sheets</a:t>
            </a:r>
          </a:p>
        </p:txBody>
      </p:sp>
      <p:pic>
        <p:nvPicPr>
          <p:cNvPr id="3" name="صورة 2"/>
          <p:cNvPicPr>
            <a:picLocks noChangeAspect="1"/>
          </p:cNvPicPr>
          <p:nvPr/>
        </p:nvPicPr>
        <p:blipFill>
          <a:blip r:embed="rId2"/>
          <a:stretch>
            <a:fillRect/>
          </a:stretch>
        </p:blipFill>
        <p:spPr>
          <a:xfrm>
            <a:off x="-29858" y="2587750"/>
            <a:ext cx="11002658" cy="5641850"/>
          </a:xfrm>
          <a:prstGeom prst="rect">
            <a:avLst/>
          </a:prstGeom>
        </p:spPr>
      </p:pic>
    </p:spTree>
    <p:extLst>
      <p:ext uri="{BB962C8B-B14F-4D97-AF65-F5344CB8AC3E}">
        <p14:creationId xmlns:p14="http://schemas.microsoft.com/office/powerpoint/2010/main" val="203592252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0" y="2587750"/>
            <a:ext cx="10972800" cy="5641850"/>
          </a:xfrm>
          <a:prstGeom prst="rect">
            <a:avLst/>
          </a:prstGeom>
        </p:spPr>
      </p:pic>
      <p:sp>
        <p:nvSpPr>
          <p:cNvPr id="3" name="مستطيل 2"/>
          <p:cNvSpPr/>
          <p:nvPr/>
        </p:nvSpPr>
        <p:spPr>
          <a:xfrm>
            <a:off x="1057955" y="1213405"/>
            <a:ext cx="3817625" cy="830997"/>
          </a:xfrm>
          <a:prstGeom prst="rect">
            <a:avLst/>
          </a:prstGeom>
        </p:spPr>
        <p:txBody>
          <a:bodyPr wrap="square">
            <a:spAutoFit/>
          </a:bodyPr>
          <a:lstStyle/>
          <a:p>
            <a:r>
              <a:rPr lang="en-US" sz="4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S-Curve</a:t>
            </a:r>
            <a:endParaRPr lang="en-US" sz="4800" dirty="0"/>
          </a:p>
        </p:txBody>
      </p:sp>
    </p:spTree>
    <p:extLst>
      <p:ext uri="{BB962C8B-B14F-4D97-AF65-F5344CB8AC3E}">
        <p14:creationId xmlns:p14="http://schemas.microsoft.com/office/powerpoint/2010/main" val="73942097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47135" y="1213405"/>
            <a:ext cx="5997156" cy="781111"/>
          </a:xfrm>
          <a:prstGeom prst="rect">
            <a:avLst/>
          </a:prstGeom>
        </p:spPr>
        <p:txBody>
          <a:bodyPr wrap="none">
            <a:spAutoFit/>
          </a:bodyPr>
          <a:lstStyle/>
          <a:p>
            <a:pPr algn="ctr">
              <a:lnSpc>
                <a:spcPct val="107000"/>
              </a:lnSpc>
              <a:spcAft>
                <a:spcPts val="800"/>
              </a:spcAft>
            </a:pPr>
            <a:r>
              <a:rPr lang="en-US" sz="44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Cost and Price Estimate</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3" name="صورة 2"/>
          <p:cNvPicPr/>
          <p:nvPr/>
        </p:nvPicPr>
        <p:blipFill>
          <a:blip r:embed="rId2"/>
          <a:stretch>
            <a:fillRect/>
          </a:stretch>
        </p:blipFill>
        <p:spPr>
          <a:xfrm>
            <a:off x="0" y="2435044"/>
            <a:ext cx="10972800" cy="5794555"/>
          </a:xfrm>
          <a:prstGeom prst="rect">
            <a:avLst/>
          </a:prstGeom>
        </p:spPr>
      </p:pic>
      <p:sp>
        <p:nvSpPr>
          <p:cNvPr id="4" name="مستطيل 3"/>
          <p:cNvSpPr/>
          <p:nvPr/>
        </p:nvSpPr>
        <p:spPr>
          <a:xfrm>
            <a:off x="-17525" y="34382"/>
            <a:ext cx="2160335" cy="923330"/>
          </a:xfrm>
          <a:prstGeom prst="rect">
            <a:avLst/>
          </a:prstGeom>
          <a:noFill/>
        </p:spPr>
        <p:txBody>
          <a:bodyPr wrap="none" lIns="91440" tIns="45720" rIns="91440" bIns="45720">
            <a:spAutoFit/>
          </a:bodyPr>
          <a:lstStyle/>
          <a:p>
            <a:pPr algn="ctr"/>
            <a:r>
              <a:rPr lang="en-US"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PART 9</a:t>
            </a:r>
            <a:endParaRPr lang="ar-SA"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250280575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99840" y="1518815"/>
            <a:ext cx="2420534" cy="646331"/>
          </a:xfrm>
          <a:prstGeom prst="rect">
            <a:avLst/>
          </a:prstGeom>
        </p:spPr>
        <p:txBody>
          <a:bodyPr wrap="non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Direct Cost</a:t>
            </a:r>
            <a:endParaRPr lang="en-US" sz="3200" dirty="0">
              <a:solidFill>
                <a:schemeClr val="bg1"/>
              </a:solidFill>
            </a:endParaRPr>
          </a:p>
        </p:txBody>
      </p:sp>
      <p:sp>
        <p:nvSpPr>
          <p:cNvPr id="3" name="مستطيل 2"/>
          <p:cNvSpPr/>
          <p:nvPr/>
        </p:nvSpPr>
        <p:spPr>
          <a:xfrm>
            <a:off x="447135" y="3350092"/>
            <a:ext cx="8698695" cy="954107"/>
          </a:xfrm>
          <a:prstGeom prst="rect">
            <a:avLst/>
          </a:prstGeom>
        </p:spPr>
        <p:txBody>
          <a:bodyPr wrap="square">
            <a:spAutoFit/>
          </a:bodyPr>
          <a:lstStyle/>
          <a:p>
            <a:r>
              <a:rPr lang="en-US" sz="2800" dirty="0">
                <a:solidFill>
                  <a:schemeClr val="tx1">
                    <a:lumMod val="95000"/>
                    <a:lumOff val="5000"/>
                  </a:schemeClr>
                </a:solidFill>
                <a:latin typeface="Times New Roman" panose="02020603050405020304" pitchFamily="18" charset="0"/>
                <a:ea typeface="Calibri" panose="020F0502020204030204" pitchFamily="34" charset="0"/>
                <a:cs typeface="Times New Roman" panose="02020603050405020304" pitchFamily="18" charset="0"/>
              </a:rPr>
              <a:t>The </a:t>
            </a:r>
            <a:r>
              <a:rPr lang="en-US" sz="2800" b="1" dirty="0">
                <a:solidFill>
                  <a:schemeClr val="tx1">
                    <a:lumMod val="95000"/>
                    <a:lumOff val="5000"/>
                  </a:schemeClr>
                </a:solidFill>
                <a:latin typeface="Times New Roman" panose="02020603050405020304" pitchFamily="18" charset="0"/>
                <a:ea typeface="Calibri" panose="020F0502020204030204" pitchFamily="34" charset="0"/>
                <a:cs typeface="Times New Roman" panose="02020603050405020304" pitchFamily="18" charset="0"/>
              </a:rPr>
              <a:t>direct cost </a:t>
            </a:r>
            <a:r>
              <a:rPr lang="en-US" sz="2800" dirty="0">
                <a:solidFill>
                  <a:schemeClr val="tx1">
                    <a:lumMod val="95000"/>
                    <a:lumOff val="5000"/>
                  </a:schemeClr>
                </a:solidFill>
                <a:latin typeface="Times New Roman" panose="02020603050405020304" pitchFamily="18" charset="0"/>
                <a:ea typeface="Calibri" panose="020F0502020204030204" pitchFamily="34" charset="0"/>
                <a:cs typeface="Times New Roman" panose="02020603050405020304" pitchFamily="18" charset="0"/>
              </a:rPr>
              <a:t>calculated by </a:t>
            </a:r>
            <a:r>
              <a:rPr lang="en-US" sz="2800" b="1" dirty="0">
                <a:solidFill>
                  <a:schemeClr val="tx1">
                    <a:lumMod val="95000"/>
                    <a:lumOff val="5000"/>
                  </a:schemeClr>
                </a:solidFill>
                <a:latin typeface="Times New Roman" panose="02020603050405020304" pitchFamily="18" charset="0"/>
                <a:ea typeface="Calibri" panose="020F0502020204030204" pitchFamily="34" charset="0"/>
                <a:cs typeface="Times New Roman" panose="02020603050405020304" pitchFamily="18" charset="0"/>
              </a:rPr>
              <a:t>Revit and primavera </a:t>
            </a:r>
            <a:r>
              <a:rPr lang="en-US" sz="2800" dirty="0" smtClean="0">
                <a:solidFill>
                  <a:schemeClr val="tx1">
                    <a:lumMod val="95000"/>
                    <a:lumOff val="5000"/>
                  </a:schemeClr>
                </a:solidFill>
                <a:latin typeface="Times New Roman" panose="02020603050405020304" pitchFamily="18" charset="0"/>
                <a:ea typeface="Calibri" panose="020F0502020204030204" pitchFamily="34" charset="0"/>
                <a:cs typeface="Times New Roman" panose="02020603050405020304" pitchFamily="18" charset="0"/>
              </a:rPr>
              <a:t>software and it was </a:t>
            </a:r>
            <a:r>
              <a:rPr lang="en-US" sz="2800" b="1" dirty="0" smtClean="0">
                <a:solidFill>
                  <a:schemeClr val="tx1">
                    <a:lumMod val="95000"/>
                    <a:lumOff val="5000"/>
                  </a:schemeClr>
                </a:solidFill>
                <a:latin typeface="Times New Roman" panose="02020603050405020304" pitchFamily="18" charset="0"/>
                <a:ea typeface="Calibri" panose="020F0502020204030204" pitchFamily="34" charset="0"/>
                <a:cs typeface="Times New Roman" panose="02020603050405020304" pitchFamily="18" charset="0"/>
              </a:rPr>
              <a:t>13,530,715 NIS</a:t>
            </a:r>
            <a:r>
              <a:rPr lang="en-US" sz="2800" dirty="0" smtClean="0">
                <a:solidFill>
                  <a:schemeClr val="tx1">
                    <a:lumMod val="95000"/>
                    <a:lumOff val="5000"/>
                  </a:schemeClr>
                </a:solidFill>
                <a:latin typeface="Times New Roman" panose="02020603050405020304" pitchFamily="18" charset="0"/>
                <a:ea typeface="Calibri" panose="020F0502020204030204" pitchFamily="34" charset="0"/>
                <a:cs typeface="Times New Roman" panose="02020603050405020304" pitchFamily="18" charset="0"/>
              </a:rPr>
              <a:t>.</a:t>
            </a:r>
            <a:endParaRPr lang="en-US" dirty="0">
              <a:solidFill>
                <a:schemeClr val="tx1">
                  <a:lumMod val="95000"/>
                  <a:lumOff val="5000"/>
                </a:schemeClr>
              </a:solidFill>
              <a:latin typeface="Times New Roman" panose="02020603050405020304" pitchFamily="18" charset="0"/>
              <a:cs typeface="Times New Roman" panose="02020603050405020304" pitchFamily="18" charset="0"/>
            </a:endParaRPr>
          </a:p>
        </p:txBody>
      </p:sp>
      <p:pic>
        <p:nvPicPr>
          <p:cNvPr id="4" name="صورة 3"/>
          <p:cNvPicPr>
            <a:picLocks noChangeAspect="1"/>
          </p:cNvPicPr>
          <p:nvPr/>
        </p:nvPicPr>
        <p:blipFill>
          <a:blip r:embed="rId2"/>
          <a:stretch>
            <a:fillRect/>
          </a:stretch>
        </p:blipFill>
        <p:spPr>
          <a:xfrm>
            <a:off x="462220" y="5122432"/>
            <a:ext cx="9505950" cy="733425"/>
          </a:xfrm>
          <a:prstGeom prst="rect">
            <a:avLst/>
          </a:prstGeom>
        </p:spPr>
      </p:pic>
      <p:pic>
        <p:nvPicPr>
          <p:cNvPr id="5" name="صورة 4"/>
          <p:cNvPicPr/>
          <p:nvPr/>
        </p:nvPicPr>
        <p:blipFill rotWithShape="1">
          <a:blip r:embed="rId3"/>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194734959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p:nvPr/>
        </p:nvPicPr>
        <p:blipFill>
          <a:blip r:embed="rId3"/>
          <a:stretch>
            <a:fillRect/>
          </a:stretch>
        </p:blipFill>
        <p:spPr>
          <a:xfrm>
            <a:off x="0" y="297174"/>
            <a:ext cx="6555335" cy="7771485"/>
          </a:xfrm>
          <a:prstGeom prst="rect">
            <a:avLst/>
          </a:prstGeom>
        </p:spPr>
      </p:pic>
      <p:sp>
        <p:nvSpPr>
          <p:cNvPr id="7" name="مستطيل 6"/>
          <p:cNvSpPr/>
          <p:nvPr/>
        </p:nvSpPr>
        <p:spPr>
          <a:xfrm>
            <a:off x="6097220" y="5794555"/>
            <a:ext cx="5339185" cy="2149306"/>
          </a:xfrm>
          <a:prstGeom prst="rect">
            <a:avLst/>
          </a:prstGeom>
        </p:spPr>
        <p:txBody>
          <a:bodyPr wrap="square">
            <a:spAutoFit/>
          </a:bodyPr>
          <a:lstStyle/>
          <a:p>
            <a:pPr>
              <a:lnSpc>
                <a:spcPct val="107000"/>
              </a:lnSpc>
              <a:spcAft>
                <a:spcPts val="800"/>
              </a:spcAft>
              <a:tabLst>
                <a:tab pos="1806575" algn="l"/>
              </a:tabLst>
            </a:pPr>
            <a:r>
              <a:rPr lang="en-US" sz="2000" b="1" dirty="0">
                <a:solidFill>
                  <a:schemeClr val="accent3">
                    <a:lumMod val="50000"/>
                  </a:schemeClr>
                </a:solidFill>
                <a:latin typeface="Times New Roman" panose="02020603050405020304" pitchFamily="18" charset="0"/>
                <a:ea typeface="Calibri" panose="020F0502020204030204" pitchFamily="34" charset="0"/>
                <a:cs typeface="Arial" panose="020B0604020202020204" pitchFamily="34" charset="0"/>
              </a:rPr>
              <a:t>Job overhead cost = 10% </a:t>
            </a:r>
            <a:endParaRPr lang="en-US" sz="1800" b="1" dirty="0">
              <a:solidFill>
                <a:schemeClr val="accent3">
                  <a:lumMod val="50000"/>
                </a:schemeClr>
              </a:solidFill>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b="1" dirty="0">
                <a:solidFill>
                  <a:schemeClr val="accent3">
                    <a:lumMod val="50000"/>
                  </a:schemeClr>
                </a:solidFill>
                <a:latin typeface="Times New Roman" panose="02020603050405020304" pitchFamily="18" charset="0"/>
                <a:ea typeface="Calibri" panose="020F0502020204030204" pitchFamily="34" charset="0"/>
                <a:cs typeface="Arial" panose="020B0604020202020204" pitchFamily="34" charset="0"/>
              </a:rPr>
              <a:t>Operating overhead cost = 5%</a:t>
            </a:r>
            <a:endParaRPr lang="en-US" sz="1800" b="1" dirty="0">
              <a:solidFill>
                <a:schemeClr val="accent3">
                  <a:lumMod val="50000"/>
                </a:schemeClr>
              </a:solidFill>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b="1" dirty="0">
                <a:solidFill>
                  <a:schemeClr val="accent3">
                    <a:lumMod val="50000"/>
                  </a:schemeClr>
                </a:solidFill>
                <a:latin typeface="Times New Roman" panose="02020603050405020304" pitchFamily="18" charset="0"/>
                <a:ea typeface="Calibri" panose="020F0502020204030204" pitchFamily="34" charset="0"/>
                <a:cs typeface="Arial" panose="020B0604020202020204" pitchFamily="34" charset="0"/>
              </a:rPr>
              <a:t>Profit = 15%</a:t>
            </a:r>
            <a:endParaRPr lang="en-US" sz="1800" b="1" dirty="0">
              <a:solidFill>
                <a:schemeClr val="accent3">
                  <a:lumMod val="50000"/>
                </a:schemeClr>
              </a:solidFill>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b="1" dirty="0">
                <a:solidFill>
                  <a:schemeClr val="accent3">
                    <a:lumMod val="50000"/>
                  </a:schemeClr>
                </a:solidFill>
                <a:latin typeface="Times New Roman" panose="02020603050405020304" pitchFamily="18" charset="0"/>
                <a:ea typeface="Calibri" panose="020F0502020204030204" pitchFamily="34" charset="0"/>
                <a:cs typeface="Arial" panose="020B0604020202020204" pitchFamily="34" charset="0"/>
              </a:rPr>
              <a:t>Waste factor for materials = 5%</a:t>
            </a:r>
            <a:endParaRPr lang="en-US" sz="1800" b="1" dirty="0">
              <a:solidFill>
                <a:schemeClr val="accent3">
                  <a:lumMod val="50000"/>
                </a:schemeClr>
              </a:solidFill>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b="1" dirty="0">
                <a:solidFill>
                  <a:schemeClr val="accent3">
                    <a:lumMod val="50000"/>
                  </a:schemeClr>
                </a:solidFill>
                <a:latin typeface="Times New Roman" panose="02020603050405020304" pitchFamily="18" charset="0"/>
                <a:ea typeface="Calibri" panose="020F0502020204030204" pitchFamily="34" charset="0"/>
                <a:cs typeface="Arial" panose="020B0604020202020204" pitchFamily="34" charset="0"/>
              </a:rPr>
              <a:t>Waste of mortar in plastering = 13%</a:t>
            </a:r>
            <a:endParaRPr lang="en-US" sz="1800" b="1" dirty="0">
              <a:solidFill>
                <a:schemeClr val="accent3">
                  <a:lumMod val="50000"/>
                </a:schemeClr>
              </a:solidFill>
              <a:latin typeface="Calibri" panose="020F0502020204030204" pitchFamily="34" charset="0"/>
              <a:ea typeface="Calibri" panose="020F0502020204030204" pitchFamily="34" charset="0"/>
              <a:cs typeface="Arial" panose="020B0604020202020204" pitchFamily="34" charset="0"/>
            </a:endParaRPr>
          </a:p>
        </p:txBody>
      </p:sp>
      <p:sp>
        <p:nvSpPr>
          <p:cNvPr id="8" name="مستطيل 7"/>
          <p:cNvSpPr/>
          <p:nvPr/>
        </p:nvSpPr>
        <p:spPr>
          <a:xfrm>
            <a:off x="141725" y="68019"/>
            <a:ext cx="3403119" cy="458310"/>
          </a:xfrm>
          <a:prstGeom prst="rect">
            <a:avLst/>
          </a:prstGeom>
        </p:spPr>
        <p:txBody>
          <a:bodyPr wrap="square">
            <a:spAutoFit/>
          </a:bodyPr>
          <a:lstStyle/>
          <a:p>
            <a:r>
              <a:rPr lang="en-US" sz="2400" b="1" dirty="0">
                <a:solidFill>
                  <a:schemeClr val="accent3">
                    <a:lumMod val="50000"/>
                  </a:schemeClr>
                </a:solidFill>
                <a:latin typeface="Times New Roman" panose="02020603050405020304" pitchFamily="18" charset="0"/>
                <a:ea typeface="Calibri" panose="020F0502020204030204" pitchFamily="34" charset="0"/>
              </a:rPr>
              <a:t>Materials Waste Factors</a:t>
            </a:r>
            <a:endParaRPr lang="en-US" sz="2400" dirty="0">
              <a:solidFill>
                <a:schemeClr val="accent3">
                  <a:lumMod val="50000"/>
                </a:schemeClr>
              </a:solidFill>
            </a:endParaRPr>
          </a:p>
        </p:txBody>
      </p:sp>
      <p:sp>
        <p:nvSpPr>
          <p:cNvPr id="14" name="مربع نص 13"/>
          <p:cNvSpPr txBox="1"/>
          <p:nvPr/>
        </p:nvSpPr>
        <p:spPr>
          <a:xfrm>
            <a:off x="6961788" y="1671520"/>
            <a:ext cx="1985165" cy="1200329"/>
          </a:xfrm>
          <a:prstGeom prst="rect">
            <a:avLst/>
          </a:prstGeom>
          <a:noFill/>
        </p:spPr>
        <p:txBody>
          <a:bodyPr wrap="square" rtlCol="0">
            <a:spAutoFit/>
          </a:bodyPr>
          <a:lstStyle/>
          <a:p>
            <a:r>
              <a:rPr lang="en-US" sz="3600" b="1" dirty="0" smtClean="0">
                <a:solidFill>
                  <a:schemeClr val="accent3">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In-Direct</a:t>
            </a:r>
          </a:p>
          <a:p>
            <a:r>
              <a:rPr lang="en-US" sz="3600" b="1" dirty="0">
                <a:solidFill>
                  <a:schemeClr val="accent3">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600" b="1" dirty="0" smtClean="0">
                <a:solidFill>
                  <a:schemeClr val="accent3">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Cost</a:t>
            </a:r>
            <a:endParaRPr lang="en-US" sz="3600" b="1" dirty="0">
              <a:solidFill>
                <a:schemeClr val="accent3">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7836508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53185" y="1213405"/>
            <a:ext cx="7482545" cy="1200329"/>
          </a:xfrm>
          <a:prstGeom prst="rect">
            <a:avLst/>
          </a:prstGeom>
        </p:spPr>
        <p:txBody>
          <a:bodyPr wrap="squar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Blinding and Raft Foundation Cost and Price</a:t>
            </a:r>
            <a:endParaRPr lang="en-US" sz="3200" dirty="0">
              <a:solidFill>
                <a:schemeClr val="bg1"/>
              </a:solidFill>
            </a:endParaRPr>
          </a:p>
        </p:txBody>
      </p:sp>
      <p:sp>
        <p:nvSpPr>
          <p:cNvPr id="6" name="مستطيل 5"/>
          <p:cNvSpPr/>
          <p:nvPr/>
        </p:nvSpPr>
        <p:spPr>
          <a:xfrm>
            <a:off x="599840" y="2624989"/>
            <a:ext cx="10404350" cy="5604611"/>
          </a:xfrm>
          <a:prstGeom prst="rect">
            <a:avLst/>
          </a:prstGeom>
        </p:spPr>
        <p:txBody>
          <a:bodyPr wrap="square">
            <a:spAutoFit/>
          </a:bodyPr>
          <a:lstStyle/>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 Blinding direct cost = Budgeted Material cost + Budgeted Labor cost </a:t>
            </a: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97,600 + 2,625 </a:t>
            </a: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100,225 </a:t>
            </a: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NIS</a:t>
            </a:r>
            <a:endParaRPr lang="en-US" sz="1800" dirty="0" smtClean="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 – Raft Foundation direct cost = Budgeted Material cost + Budgeted Labor cost</a:t>
            </a:r>
            <a:endParaRPr lang="en-US" sz="1800" dirty="0" smtClean="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1,672,000 + 77,625 </a:t>
            </a: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1,749,625 NIS </a:t>
            </a:r>
            <a:endPar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Budgeted Total direct Cost of the Foundation = 1,849,850 Nis</a:t>
            </a:r>
            <a:endParaRPr lang="en-US" sz="1800" dirty="0" smtClean="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Indirect cost = (0.1+0.05) ☓1,849,850</a:t>
            </a: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277,478 NIS </a:t>
            </a:r>
            <a:endPar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Waste </a:t>
            </a: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of the materials = 0.05☓ (</a:t>
            </a: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1,672,000 </a:t>
            </a: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+ 97,600)</a:t>
            </a: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88,480 </a:t>
            </a: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NIS</a:t>
            </a:r>
          </a:p>
          <a:p>
            <a:pPr>
              <a:lnSpc>
                <a:spcPct val="107000"/>
              </a:lnSpc>
              <a:spcAft>
                <a:spcPts val="800"/>
              </a:spcAft>
              <a:tabLst>
                <a:tab pos="1806575" algn="l"/>
              </a:tabLst>
            </a:pP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Budgeted Total cost = 1,849,850 + 277,478 + 88480</a:t>
            </a: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2,215,808 NIS</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7" name="صورة 6"/>
          <p:cNvPicPr/>
          <p:nvPr/>
        </p:nvPicPr>
        <p:blipFill rotWithShape="1">
          <a:blip r:embed="rId2"/>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261773998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752544" y="2740455"/>
                <a:ext cx="10220255" cy="3906839"/>
              </a:xfrm>
              <a:prstGeom prst="rect">
                <a:avLst/>
              </a:prstGeom>
            </p:spPr>
            <p:txBody>
              <a:bodyPr wrap="square">
                <a:spAutoFit/>
              </a:bodyPr>
              <a:lstStyle/>
              <a:p>
                <a:pPr>
                  <a:lnSpc>
                    <a:spcPct val="107000"/>
                  </a:lnSpc>
                  <a:spcAft>
                    <a:spcPts val="800"/>
                  </a:spcAft>
                  <a:tabLst>
                    <a:tab pos="1806575" algn="l"/>
                  </a:tabLst>
                </a:pP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Price of the foundation = 2,215,808 + (0.15☓2,215,808)</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2,548,179 </a:t>
                </a: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NIS        </a:t>
                </a:r>
              </a:p>
              <a:p>
                <a:pPr>
                  <a:lnSpc>
                    <a:spcPct val="107000"/>
                  </a:lnSpc>
                  <a:spcAft>
                    <a:spcPts val="800"/>
                  </a:spcAft>
                  <a:tabLst>
                    <a:tab pos="1806575" algn="l"/>
                  </a:tabLst>
                </a:pP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Unit</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Price</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for</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the</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raft</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 </m:t>
                    </m:r>
                    <m:f>
                      <m:fPr>
                        <m:ctrlP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Price</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num>
                      <m:den>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𝑇𝑜𝑡𝑎𝑙</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𝑉𝑜𝑙𝑢𝑚</m:t>
                        </m:r>
                        <m:r>
                          <a:rPr lang="en-US" sz="20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𝑒</m:t>
                        </m:r>
                      </m:den>
                    </m:f>
                  </m:oMath>
                </a14:m>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f>
                      <m:fPr>
                        <m:ctrlPr>
                          <a:rPr lang="en-US" sz="2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eqArr>
                          <m:eqArrPr>
                            <m:ctrlPr>
                              <a:rPr lang="en-US" sz="2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eqArrPr>
                          <m:e>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548</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179</m:t>
                            </m:r>
                          </m:e>
                          <m:e>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e>
                        </m:eqArr>
                      </m:num>
                      <m:den>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982</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97</m:t>
                        </m:r>
                      </m:den>
                    </m:f>
                  </m:oMath>
                </a14:m>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2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640</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NIS</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𝑚</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ᶟ</m:t>
                    </m:r>
                  </m:oMath>
                </a14:m>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p:sp>
            <p:nvSpPr>
              <p:cNvPr id="4" name="مستطيل 3"/>
              <p:cNvSpPr>
                <a:spLocks noRot="1" noChangeAspect="1" noMove="1" noResize="1" noEditPoints="1" noAdjustHandles="1" noChangeArrowheads="1" noChangeShapeType="1" noTextEdit="1"/>
              </p:cNvSpPr>
              <p:nvPr/>
            </p:nvSpPr>
            <p:spPr>
              <a:xfrm>
                <a:off x="752544" y="2740455"/>
                <a:ext cx="10220255" cy="3906839"/>
              </a:xfrm>
              <a:prstGeom prst="rect">
                <a:avLst/>
              </a:prstGeom>
              <a:blipFill rotWithShape="0">
                <a:blip r:embed="rId2"/>
                <a:stretch>
                  <a:fillRect l="-596" b="-1406"/>
                </a:stretch>
              </a:blipFill>
            </p:spPr>
            <p:txBody>
              <a:bodyPr/>
              <a:lstStyle/>
              <a:p>
                <a:r>
                  <a:rPr lang="en-US">
                    <a:noFill/>
                  </a:rPr>
                  <a:t> </a:t>
                </a:r>
              </a:p>
            </p:txBody>
          </p:sp>
        </mc:Fallback>
      </mc:AlternateContent>
      <p:pic>
        <p:nvPicPr>
          <p:cNvPr id="5" name="صورة 4"/>
          <p:cNvPicPr/>
          <p:nvPr/>
        </p:nvPicPr>
        <p:blipFill rotWithShape="1">
          <a:blip r:embed="rId3"/>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29733167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a:stretch>
            <a:fillRect/>
          </a:stretch>
        </p:blipFill>
        <p:spPr>
          <a:xfrm>
            <a:off x="0" y="2435045"/>
            <a:ext cx="10972800" cy="5794556"/>
          </a:xfrm>
          <a:prstGeom prst="rect">
            <a:avLst/>
          </a:prstGeom>
        </p:spPr>
      </p:pic>
    </p:spTree>
    <p:extLst>
      <p:ext uri="{BB962C8B-B14F-4D97-AF65-F5344CB8AC3E}">
        <p14:creationId xmlns:p14="http://schemas.microsoft.com/office/powerpoint/2010/main" val="110163387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51050" y="1213405"/>
            <a:ext cx="7024430" cy="1200329"/>
          </a:xfrm>
          <a:prstGeom prst="rect">
            <a:avLst/>
          </a:prstGeom>
        </p:spPr>
        <p:txBody>
          <a:bodyPr wrap="squar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Columns and Shear Walls Cost and Price</a:t>
            </a:r>
            <a:endParaRPr lang="en-US" sz="3200" dirty="0">
              <a:solidFill>
                <a:schemeClr val="bg1"/>
              </a:solidFill>
            </a:endParaRPr>
          </a:p>
        </p:txBody>
      </p:sp>
      <mc:AlternateContent xmlns:mc="http://schemas.openxmlformats.org/markup-compatibility/2006">
        <mc:Choice xmlns:a14="http://schemas.microsoft.com/office/drawing/2010/main" Requires="a14">
          <p:sp>
            <p:nvSpPr>
              <p:cNvPr id="5" name="مستطيل 4"/>
              <p:cNvSpPr/>
              <p:nvPr/>
            </p:nvSpPr>
            <p:spPr>
              <a:xfrm>
                <a:off x="447135" y="2740455"/>
                <a:ext cx="11147465" cy="3854710"/>
              </a:xfrm>
              <a:prstGeom prst="rect">
                <a:avLst/>
              </a:prstGeom>
            </p:spPr>
            <p:txBody>
              <a:bodyPr wrap="square">
                <a:spAutoFit/>
              </a:bodyPr>
              <a:lstStyle/>
              <a:p>
                <a:pPr>
                  <a:lnSpc>
                    <a:spcPct val="107000"/>
                  </a:lnSpc>
                  <a:spcAft>
                    <a:spcPts val="800"/>
                  </a:spcAft>
                  <a:tabLst>
                    <a:tab pos="1806575" algn="l"/>
                  </a:tabLst>
                </a:pP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Columns and Shear Walls direct cost = </a:t>
                </a:r>
                <a14:m>
                  <m:oMath xmlns:m="http://schemas.openxmlformats.org/officeDocument/2006/math">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budgeted</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Material</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cost</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 </m:t>
                    </m:r>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Budgeted</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Labor</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cost</m:t>
                    </m:r>
                  </m:oMath>
                </a14:m>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a:t>
                </a:r>
                <a14:m>
                  <m:oMath xmlns:m="http://schemas.openxmlformats.org/officeDocument/2006/math">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122</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179</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526</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453</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19</m:t>
                    </m:r>
                  </m:oMath>
                </a14:m>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a:t>
                </a:r>
                <a14:m>
                  <m:oMath xmlns:m="http://schemas.openxmlformats.org/officeDocument/2006/math">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648</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632</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69</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20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𝑁𝐼𝑆</m:t>
                    </m:r>
                  </m:oMath>
                </a14:m>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Indirect cost = 0.15☓2,648,632.69</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397,294.9 </a:t>
                </a: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NIS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Waste of the materials = 106,109 </a:t>
                </a: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NIS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Budgeted Total cost = 2,648,632.69 + 397,294.9 +106,109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3,152,037 </a:t>
                </a: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NIS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p:sp>
            <p:nvSpPr>
              <p:cNvPr id="5" name="مستطيل 4"/>
              <p:cNvSpPr>
                <a:spLocks noRot="1" noChangeAspect="1" noMove="1" noResize="1" noEditPoints="1" noAdjustHandles="1" noChangeArrowheads="1" noChangeShapeType="1" noTextEdit="1"/>
              </p:cNvSpPr>
              <p:nvPr/>
            </p:nvSpPr>
            <p:spPr>
              <a:xfrm>
                <a:off x="447135" y="2740455"/>
                <a:ext cx="11147465" cy="3854710"/>
              </a:xfrm>
              <a:prstGeom prst="rect">
                <a:avLst/>
              </a:prstGeom>
              <a:blipFill rotWithShape="0">
                <a:blip r:embed="rId2"/>
                <a:stretch>
                  <a:fillRect l="-547" t="-949" b="-1899"/>
                </a:stretch>
              </a:blipFill>
            </p:spPr>
            <p:txBody>
              <a:bodyPr/>
              <a:lstStyle/>
              <a:p>
                <a:r>
                  <a:rPr lang="en-US">
                    <a:noFill/>
                  </a:rPr>
                  <a:t> </a:t>
                </a:r>
              </a:p>
            </p:txBody>
          </p:sp>
        </mc:Fallback>
      </mc:AlternateContent>
      <p:pic>
        <p:nvPicPr>
          <p:cNvPr id="6" name="صورة 5"/>
          <p:cNvPicPr/>
          <p:nvPr/>
        </p:nvPicPr>
        <p:blipFill rotWithShape="1">
          <a:blip r:embed="rId3"/>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23197011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599840" y="3045865"/>
                <a:ext cx="10372959" cy="3628301"/>
              </a:xfrm>
              <a:prstGeom prst="rect">
                <a:avLst/>
              </a:prstGeom>
            </p:spPr>
            <p:txBody>
              <a:bodyPr wrap="square">
                <a:spAutoFit/>
              </a:bodyPr>
              <a:lstStyle/>
              <a:p>
                <a:pPr>
                  <a:lnSpc>
                    <a:spcPct val="107000"/>
                  </a:lnSpc>
                  <a:spcAft>
                    <a:spcPts val="800"/>
                  </a:spcAft>
                  <a:tabLst>
                    <a:tab pos="1806575" algn="l"/>
                  </a:tabLst>
                </a:pP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Price of the columns and shear wall = 3,152,037 + (0.15</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☓3,152,037</a:t>
                </a: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3,624,843 </a:t>
                </a: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NIS</a:t>
                </a:r>
              </a:p>
              <a:p>
                <a:pPr>
                  <a:lnSpc>
                    <a:spcPct val="107000"/>
                  </a:lnSpc>
                  <a:spcAft>
                    <a:spcPts val="800"/>
                  </a:spcAft>
                  <a:tabLst>
                    <a:tab pos="1806575" algn="l"/>
                  </a:tabLst>
                </a:pPr>
                <a14:m>
                  <m:oMathPara xmlns:m="http://schemas.openxmlformats.org/officeDocument/2006/math">
                    <m:oMathParaPr>
                      <m:jc m:val="left"/>
                    </m:oMathParaPr>
                    <m:oMath xmlns:m="http://schemas.openxmlformats.org/officeDocument/2006/math">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Unit</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Price</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 </m:t>
                      </m:r>
                      <m:f>
                        <m:fPr>
                          <m:ctrlP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Price</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num>
                        <m:den>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𝑇𝑜𝑡𝑎𝑙</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𝑉𝑜𝑙𝑢𝑚</m:t>
                          </m:r>
                          <m:r>
                            <a:rPr lang="en-US" sz="20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𝑒</m:t>
                          </m:r>
                        </m:den>
                      </m:f>
                    </m:oMath>
                  </m:oMathPara>
                </a14:m>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f>
                      <m:fPr>
                        <m:ctrlPr>
                          <a:rPr lang="en-US" sz="2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624</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843</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num>
                      <m:den>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012</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m:t>
                        </m:r>
                      </m:den>
                    </m:f>
                  </m:oMath>
                </a14:m>
                <a:endParaRPr lang="en-US" sz="20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3,580 </a:t>
                </a: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NIS/m³</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p:sp>
            <p:nvSpPr>
              <p:cNvPr id="4" name="مستطيل 3"/>
              <p:cNvSpPr>
                <a:spLocks noRot="1" noChangeAspect="1" noMove="1" noResize="1" noEditPoints="1" noAdjustHandles="1" noChangeArrowheads="1" noChangeShapeType="1" noTextEdit="1"/>
              </p:cNvSpPr>
              <p:nvPr/>
            </p:nvSpPr>
            <p:spPr>
              <a:xfrm>
                <a:off x="599840" y="3045865"/>
                <a:ext cx="10372959" cy="3628301"/>
              </a:xfrm>
              <a:prstGeom prst="rect">
                <a:avLst/>
              </a:prstGeom>
              <a:blipFill rotWithShape="0">
                <a:blip r:embed="rId2"/>
                <a:stretch>
                  <a:fillRect l="-588" t="-1008"/>
                </a:stretch>
              </a:blipFill>
            </p:spPr>
            <p:txBody>
              <a:bodyPr/>
              <a:lstStyle/>
              <a:p>
                <a:r>
                  <a:rPr lang="en-US">
                    <a:noFill/>
                  </a:rPr>
                  <a:t> </a:t>
                </a:r>
              </a:p>
            </p:txBody>
          </p:sp>
        </mc:Fallback>
      </mc:AlternateContent>
      <p:pic>
        <p:nvPicPr>
          <p:cNvPr id="5" name="صورة 4"/>
          <p:cNvPicPr/>
          <p:nvPr/>
        </p:nvPicPr>
        <p:blipFill rotWithShape="1">
          <a:blip r:embed="rId3"/>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58939782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47135" y="1518815"/>
            <a:ext cx="4301177" cy="646331"/>
          </a:xfrm>
          <a:prstGeom prst="rect">
            <a:avLst/>
          </a:prstGeom>
        </p:spPr>
        <p:txBody>
          <a:bodyPr wrap="non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Floors cost and price</a:t>
            </a:r>
            <a:endParaRPr lang="en-US" sz="3200" dirty="0">
              <a:solidFill>
                <a:schemeClr val="bg1"/>
              </a:solidFill>
            </a:endParaRPr>
          </a:p>
        </p:txBody>
      </p:sp>
      <p:sp>
        <p:nvSpPr>
          <p:cNvPr id="5" name="مستطيل 4"/>
          <p:cNvSpPr/>
          <p:nvPr/>
        </p:nvSpPr>
        <p:spPr>
          <a:xfrm>
            <a:off x="714445" y="2740455"/>
            <a:ext cx="10220255" cy="4275914"/>
          </a:xfrm>
          <a:prstGeom prst="rect">
            <a:avLst/>
          </a:prstGeom>
        </p:spPr>
        <p:txBody>
          <a:bodyPr wrap="square">
            <a:spAutoFit/>
          </a:bodyPr>
          <a:lstStyle/>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Floors direct cost = Budgeted Material cost + Budgeted Labor cost</a:t>
            </a: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5,195,690 + 920,475 </a:t>
            </a: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6,116,165 </a:t>
            </a: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Nis</a:t>
            </a: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Indirect cost = 0.15☓6,116,165 </a:t>
            </a: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917,424.75 Nis</a:t>
            </a: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Waste of the materials = 0.05☓5,195,690 </a:t>
            </a: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a:t>
            </a: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259,785</a:t>
            </a:r>
          </a:p>
          <a:p>
            <a:pPr>
              <a:lnSpc>
                <a:spcPct val="107000"/>
              </a:lnSpc>
              <a:spcAft>
                <a:spcPts val="800"/>
              </a:spcAft>
              <a:tabLst>
                <a:tab pos="1806575" algn="l"/>
              </a:tabLst>
            </a:pP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Budgeted Total Cost = 6,116,165 + 917,424.75 + 259,785</a:t>
            </a: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7,293,385 Nis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6" name="صورة 5"/>
          <p:cNvPicPr/>
          <p:nvPr/>
        </p:nvPicPr>
        <p:blipFill rotWithShape="1">
          <a:blip r:embed="rId2"/>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401722338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905250" y="2893160"/>
                <a:ext cx="10067550" cy="3130537"/>
              </a:xfrm>
              <a:prstGeom prst="rect">
                <a:avLst/>
              </a:prstGeom>
            </p:spPr>
            <p:txBody>
              <a:bodyPr wrap="square">
                <a:spAutoFit/>
              </a:bodyPr>
              <a:lstStyle/>
              <a:p>
                <a:pPr>
                  <a:lnSpc>
                    <a:spcPct val="107000"/>
                  </a:lnSpc>
                  <a:spcAft>
                    <a:spcPts val="800"/>
                  </a:spcAft>
                  <a:tabLst>
                    <a:tab pos="1806575" algn="l"/>
                  </a:tabLst>
                </a:pP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Price of the floors = 7,293,385 + (0.15</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☓7,293,385)</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8,387,393 </a:t>
                </a: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NIS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14:m>
                  <m:oMathPara xmlns:m="http://schemas.openxmlformats.org/officeDocument/2006/math">
                    <m:oMathParaPr>
                      <m:jc m:val="left"/>
                    </m:oMathParaPr>
                    <m:oMath xmlns:m="http://schemas.openxmlformats.org/officeDocument/2006/math">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Unit</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Price</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 </m:t>
                      </m:r>
                      <m:f>
                        <m:fPr>
                          <m:ctrlP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Price</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num>
                        <m:den>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𝑇𝑜𝑡𝑎𝑙</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𝑉𝑜𝑙𝑢𝑚</m:t>
                          </m:r>
                          <m:r>
                            <a:rPr lang="en-US" sz="2000" b="0" i="1"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𝑒</m:t>
                          </m:r>
                        </m:den>
                      </m:f>
                    </m:oMath>
                  </m:oMathPara>
                </a14:m>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f>
                      <m:fPr>
                        <m:ctrlPr>
                          <a:rPr lang="en-US" sz="2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387</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393</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num>
                      <m:den>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386</m:t>
                        </m:r>
                      </m:den>
                    </m:f>
                  </m:oMath>
                </a14:m>
                <a:endParaRPr lang="en-US" sz="20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1000 </a:t>
                </a: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NIS/m³</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p:sp>
            <p:nvSpPr>
              <p:cNvPr id="4" name="مستطيل 3"/>
              <p:cNvSpPr>
                <a:spLocks noRot="1" noChangeAspect="1" noMove="1" noResize="1" noEditPoints="1" noAdjustHandles="1" noChangeArrowheads="1" noChangeShapeType="1" noTextEdit="1"/>
              </p:cNvSpPr>
              <p:nvPr/>
            </p:nvSpPr>
            <p:spPr>
              <a:xfrm>
                <a:off x="905250" y="2893160"/>
                <a:ext cx="10067550" cy="3130537"/>
              </a:xfrm>
              <a:prstGeom prst="rect">
                <a:avLst/>
              </a:prstGeom>
              <a:blipFill rotWithShape="0">
                <a:blip r:embed="rId2"/>
                <a:stretch>
                  <a:fillRect l="-605" t="-1170" b="-1949"/>
                </a:stretch>
              </a:blipFill>
            </p:spPr>
            <p:txBody>
              <a:bodyPr/>
              <a:lstStyle/>
              <a:p>
                <a:r>
                  <a:rPr lang="en-US">
                    <a:noFill/>
                  </a:rPr>
                  <a:t> </a:t>
                </a:r>
              </a:p>
            </p:txBody>
          </p:sp>
        </mc:Fallback>
      </mc:AlternateContent>
      <p:pic>
        <p:nvPicPr>
          <p:cNvPr id="5" name="صورة 4"/>
          <p:cNvPicPr/>
          <p:nvPr/>
        </p:nvPicPr>
        <p:blipFill rotWithShape="1">
          <a:blip r:embed="rId3"/>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290713350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47135" y="1518815"/>
            <a:ext cx="5147563" cy="646331"/>
          </a:xfrm>
          <a:prstGeom prst="rect">
            <a:avLst/>
          </a:prstGeom>
        </p:spPr>
        <p:txBody>
          <a:bodyPr wrap="non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Partitions Cost and Price</a:t>
            </a:r>
            <a:endParaRPr lang="en-US" sz="3200" dirty="0">
              <a:solidFill>
                <a:schemeClr val="bg1"/>
              </a:solidFill>
            </a:endParaRPr>
          </a:p>
        </p:txBody>
      </p:sp>
      <p:sp>
        <p:nvSpPr>
          <p:cNvPr id="5" name="مستطيل 4"/>
          <p:cNvSpPr/>
          <p:nvPr/>
        </p:nvSpPr>
        <p:spPr>
          <a:xfrm>
            <a:off x="447135" y="2587750"/>
            <a:ext cx="10525665" cy="4705904"/>
          </a:xfrm>
          <a:prstGeom prst="rect">
            <a:avLst/>
          </a:prstGeom>
        </p:spPr>
        <p:txBody>
          <a:bodyPr wrap="square">
            <a:spAutoFit/>
          </a:bodyPr>
          <a:lstStyle/>
          <a:p>
            <a:pPr>
              <a:lnSpc>
                <a:spcPct val="150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Partitions direct cost = Budgeted Material cost + Budgeted Labor cost</a:t>
            </a: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 334,195 + 249,200 </a:t>
            </a: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 583,395 </a:t>
            </a: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NIS</a:t>
            </a: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Indirect cost = 0.15</a:t>
            </a:r>
            <a:r>
              <a:rPr lang="en-US" sz="2000" dirty="0">
                <a:solidFill>
                  <a:srgbClr val="000000"/>
                </a:solidFill>
                <a:latin typeface="Segoe UI Symbol" panose="020B0502040204020203" pitchFamily="34" charset="0"/>
                <a:ea typeface="Calibri" panose="020F0502020204030204" pitchFamily="34" charset="0"/>
                <a:cs typeface="Segoe UI Symbol" panose="020B0502040204020203" pitchFamily="34" charset="0"/>
              </a:rPr>
              <a:t>☓</a:t>
            </a: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583,395</a:t>
            </a: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 87,509.25 </a:t>
            </a: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NIS</a:t>
            </a: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Waste of the materials = 0.05</a:t>
            </a:r>
            <a:r>
              <a:rPr lang="en-US" sz="2000" dirty="0">
                <a:solidFill>
                  <a:srgbClr val="000000"/>
                </a:solidFill>
                <a:latin typeface="Segoe UI Symbol" panose="020B0502040204020203" pitchFamily="34" charset="0"/>
                <a:ea typeface="Calibri" panose="020F0502020204030204" pitchFamily="34" charset="0"/>
                <a:cs typeface="Segoe UI Symbol" panose="020B0502040204020203" pitchFamily="34" charset="0"/>
              </a:rPr>
              <a:t>☓</a:t>
            </a: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334,195</a:t>
            </a: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 16,710 </a:t>
            </a: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NIS</a:t>
            </a:r>
          </a:p>
          <a:p>
            <a:pPr>
              <a:lnSpc>
                <a:spcPct val="107000"/>
              </a:lnSpc>
              <a:spcAft>
                <a:spcPts val="800"/>
              </a:spcAft>
              <a:tabLst>
                <a:tab pos="1806575" algn="l"/>
              </a:tabLst>
            </a:pP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Budgeted Total cost = 583,395 + 87,509.25 + 16,710</a:t>
            </a: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 687,614.25 </a:t>
            </a: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NIS</a:t>
            </a:r>
            <a:endParaRPr lang="en-US" sz="2000" dirty="0">
              <a:latin typeface="Calibri" panose="020F0502020204030204" pitchFamily="34" charset="0"/>
              <a:ea typeface="Calibri" panose="020F0502020204030204" pitchFamily="34" charset="0"/>
              <a:cs typeface="Arial" panose="020B0604020202020204" pitchFamily="34" charset="0"/>
            </a:endParaRPr>
          </a:p>
        </p:txBody>
      </p:sp>
      <p:pic>
        <p:nvPicPr>
          <p:cNvPr id="6" name="صورة 5"/>
          <p:cNvPicPr/>
          <p:nvPr/>
        </p:nvPicPr>
        <p:blipFill rotWithShape="1">
          <a:blip r:embed="rId2"/>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354206016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659430" y="2893160"/>
                <a:ext cx="10372960" cy="3568093"/>
              </a:xfrm>
              <a:prstGeom prst="rect">
                <a:avLst/>
              </a:prstGeom>
            </p:spPr>
            <p:txBody>
              <a:bodyPr wrap="square">
                <a:spAutoFit/>
              </a:bodyPr>
              <a:lstStyle/>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Price of the partitions = 687,614.25 + (0.15</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☓687,614.25)</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790,756.39 </a:t>
                </a: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NIS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14:m>
                  <m:oMathPara xmlns:m="http://schemas.openxmlformats.org/officeDocument/2006/math">
                    <m:oMathParaPr>
                      <m:jc m:val="left"/>
                    </m:oMathParaPr>
                    <m:oMath xmlns:m="http://schemas.openxmlformats.org/officeDocument/2006/math">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Unit</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Price</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 </m:t>
                      </m:r>
                      <m:f>
                        <m:fPr>
                          <m:ctrlP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Price</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num>
                        <m:den>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𝑇𝑜𝑡𝑎𝑙</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𝐴𝑟𝑒𝑎</m:t>
                          </m:r>
                        </m:den>
                      </m:f>
                    </m:oMath>
                  </m:oMathPara>
                </a14:m>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a:t>
                </a:r>
                <a14:m>
                  <m:oMath xmlns:m="http://schemas.openxmlformats.org/officeDocument/2006/math">
                    <m:f>
                      <m:fPr>
                        <m:ctrlPr>
                          <a:rPr lang="en-US" sz="2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790</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756</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39</m:t>
                        </m:r>
                      </m:num>
                      <m:den>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12</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960</m:t>
                        </m:r>
                      </m:den>
                    </m:f>
                  </m:oMath>
                </a14:m>
                <a:endParaRPr lang="en-US" sz="20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en-US"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61 </a:t>
                </a:r>
                <a:r>
                  <a:rPr lang="en-US"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NIS/m²</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p:sp>
            <p:nvSpPr>
              <p:cNvPr id="4" name="مستطيل 3"/>
              <p:cNvSpPr>
                <a:spLocks noRot="1" noChangeAspect="1" noMove="1" noResize="1" noEditPoints="1" noAdjustHandles="1" noChangeArrowheads="1" noChangeShapeType="1" noTextEdit="1"/>
              </p:cNvSpPr>
              <p:nvPr/>
            </p:nvSpPr>
            <p:spPr>
              <a:xfrm>
                <a:off x="659430" y="2893160"/>
                <a:ext cx="10372960" cy="3568093"/>
              </a:xfrm>
              <a:prstGeom prst="rect">
                <a:avLst/>
              </a:prstGeom>
              <a:blipFill rotWithShape="0">
                <a:blip r:embed="rId2"/>
                <a:stretch>
                  <a:fillRect l="-588" t="-1026" b="-1538"/>
                </a:stretch>
              </a:blipFill>
            </p:spPr>
            <p:txBody>
              <a:bodyPr/>
              <a:lstStyle/>
              <a:p>
                <a:r>
                  <a:rPr lang="en-US">
                    <a:noFill/>
                  </a:rPr>
                  <a:t> </a:t>
                </a:r>
              </a:p>
            </p:txBody>
          </p:sp>
        </mc:Fallback>
      </mc:AlternateContent>
      <p:pic>
        <p:nvPicPr>
          <p:cNvPr id="5" name="صورة 4"/>
          <p:cNvPicPr/>
          <p:nvPr/>
        </p:nvPicPr>
        <p:blipFill rotWithShape="1">
          <a:blip r:embed="rId3"/>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129695692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1518815"/>
            <a:ext cx="5716501" cy="646331"/>
          </a:xfrm>
          <a:prstGeom prst="rect">
            <a:avLst/>
          </a:prstGeom>
        </p:spPr>
        <p:txBody>
          <a:bodyPr wrap="non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Stone Works Cost and Price</a:t>
            </a:r>
            <a:endParaRPr lang="en-US" sz="3200" dirty="0">
              <a:solidFill>
                <a:schemeClr val="bg1"/>
              </a:solidFill>
            </a:endParaRPr>
          </a:p>
        </p:txBody>
      </p:sp>
      <mc:AlternateContent xmlns:mc="http://schemas.openxmlformats.org/markup-compatibility/2006">
        <mc:Choice xmlns:a14="http://schemas.microsoft.com/office/drawing/2010/main" Requires="a14">
          <p:sp>
            <p:nvSpPr>
              <p:cNvPr id="5" name="مستطيل 4"/>
              <p:cNvSpPr/>
              <p:nvPr/>
            </p:nvSpPr>
            <p:spPr>
              <a:xfrm>
                <a:off x="752545" y="2587750"/>
                <a:ext cx="10220255" cy="5260223"/>
              </a:xfrm>
              <a:prstGeom prst="rect">
                <a:avLst/>
              </a:prstGeom>
            </p:spPr>
            <p:txBody>
              <a:bodyPr wrap="square">
                <a:spAutoFit/>
              </a:bodyPr>
              <a:lstStyle/>
              <a:p>
                <a:pPr>
                  <a:lnSpc>
                    <a:spcPct val="107000"/>
                  </a:lnSpc>
                  <a:spcAft>
                    <a:spcPts val="800"/>
                  </a:spcAft>
                  <a:tabLst>
                    <a:tab pos="1806575" algn="l"/>
                  </a:tabLst>
                </a:pP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Stone Works direct cost = Budgeted Material cost + Budgeted Labor cost</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322,136 + 213,750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535,886 </a:t>
                </a: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NIS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Indirect cost = 0.15</a:t>
                </a:r>
                <a:r>
                  <a:rPr lang="en-US" sz="2000" dirty="0">
                    <a:solidFill>
                      <a:srgbClr val="000000"/>
                    </a:solidFill>
                    <a:effectLst/>
                    <a:latin typeface="Segoe UI Symbol" panose="020B0502040204020203" pitchFamily="34" charset="0"/>
                    <a:ea typeface="Calibri" panose="020F0502020204030204" pitchFamily="34" charset="0"/>
                    <a:cs typeface="Segoe UI Symbol" panose="020B0502040204020203" pitchFamily="34" charset="0"/>
                  </a:rPr>
                  <a:t>☓</a:t>
                </a: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535,886</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80,383 </a:t>
                </a:r>
                <a:r>
                  <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NIS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Budgeted Total cost = 535,886 +80,383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616,269 </a:t>
                </a:r>
                <a:r>
                  <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NIS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Price of the </a:t>
                </a: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Stone </a:t>
                </a:r>
                <a:r>
                  <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works </a:t>
                </a: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616,269 + (0.15</a:t>
                </a:r>
                <a:r>
                  <a:rPr lang="en-US" sz="2000" dirty="0">
                    <a:solidFill>
                      <a:srgbClr val="000000"/>
                    </a:solidFill>
                    <a:effectLst/>
                    <a:latin typeface="Segoe UI Symbol" panose="020B0502040204020203" pitchFamily="34" charset="0"/>
                    <a:ea typeface="Calibri" panose="020F0502020204030204" pitchFamily="34" charset="0"/>
                    <a:cs typeface="Segoe UI Symbol" panose="020B0502040204020203" pitchFamily="34" charset="0"/>
                  </a:rPr>
                  <a:t>☓</a:t>
                </a: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616,269)</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708,709 </a:t>
                </a:r>
                <a:r>
                  <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NIS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14:m>
                  <m:oMathPara xmlns:m="http://schemas.openxmlformats.org/officeDocument/2006/math">
                    <m:oMathParaPr>
                      <m:jc m:val="left"/>
                    </m:oMathParaPr>
                    <m:oMath xmlns:m="http://schemas.openxmlformats.org/officeDocument/2006/math">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Unit</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Price</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 </m:t>
                      </m:r>
                      <m:f>
                        <m:fPr>
                          <m:ctrlP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Price</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num>
                        <m:den>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𝑇𝑜𝑡𝑎𝑙</m:t>
                          </m:r>
                          <m:r>
                            <a:rPr lang="en-US" sz="20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r>
                            <a:rPr lang="en-US" sz="20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𝐴𝑟𝑒𝑎</m:t>
                          </m:r>
                        </m:den>
                      </m:f>
                    </m:oMath>
                  </m:oMathPara>
                </a14:m>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r>
                  <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a:t>
                </a:r>
                <a14:m>
                  <m:oMath xmlns:m="http://schemas.openxmlformats.org/officeDocument/2006/math">
                    <m:f>
                      <m:fPr>
                        <m:ctrlPr>
                          <a:rPr lang="en-US" sz="2400"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708</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709</m:t>
                        </m:r>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num>
                      <m:den>
                        <m:r>
                          <a:rPr lang="en-US" sz="24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2225</m:t>
                        </m:r>
                      </m:den>
                    </m:f>
                    <m:r>
                      <a:rPr lang="en-US" sz="2400" b="0" i="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 </m:t>
                    </m:r>
                  </m:oMath>
                </a14:m>
                <a:r>
                  <a:rPr lang="en-US" sz="2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319 NIS/m²</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mc:Choice>
        <mc:Fallback>
          <p:sp>
            <p:nvSpPr>
              <p:cNvPr id="5" name="مستطيل 4"/>
              <p:cNvSpPr>
                <a:spLocks noRot="1" noChangeAspect="1" noMove="1" noResize="1" noEditPoints="1" noAdjustHandles="1" noChangeArrowheads="1" noChangeShapeType="1" noTextEdit="1"/>
              </p:cNvSpPr>
              <p:nvPr/>
            </p:nvSpPr>
            <p:spPr>
              <a:xfrm>
                <a:off x="752545" y="2587750"/>
                <a:ext cx="10220255" cy="5260223"/>
              </a:xfrm>
              <a:prstGeom prst="rect">
                <a:avLst/>
              </a:prstGeom>
              <a:blipFill rotWithShape="0">
                <a:blip r:embed="rId2"/>
                <a:stretch>
                  <a:fillRect l="-596" t="-579"/>
                </a:stretch>
              </a:blipFill>
            </p:spPr>
            <p:txBody>
              <a:bodyPr/>
              <a:lstStyle/>
              <a:p>
                <a:r>
                  <a:rPr lang="en-US">
                    <a:noFill/>
                  </a:rPr>
                  <a:t> </a:t>
                </a:r>
              </a:p>
            </p:txBody>
          </p:sp>
        </mc:Fallback>
      </mc:AlternateContent>
      <p:pic>
        <p:nvPicPr>
          <p:cNvPr id="6" name="صورة 5"/>
          <p:cNvPicPr/>
          <p:nvPr/>
        </p:nvPicPr>
        <p:blipFill rotWithShape="1">
          <a:blip r:embed="rId3"/>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323253064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94430" y="1518815"/>
            <a:ext cx="5198859" cy="646331"/>
          </a:xfrm>
          <a:prstGeom prst="rect">
            <a:avLst/>
          </a:prstGeom>
        </p:spPr>
        <p:txBody>
          <a:bodyPr wrap="none">
            <a:spAutoFit/>
          </a:bodyPr>
          <a:lstStyle/>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Plastering Cost and Price</a:t>
            </a:r>
            <a:endParaRPr lang="en-US" sz="3600" dirty="0">
              <a:solidFill>
                <a:schemeClr val="bg1"/>
              </a:solidFill>
            </a:endParaRPr>
          </a:p>
        </p:txBody>
      </p:sp>
      <p:sp>
        <p:nvSpPr>
          <p:cNvPr id="5" name="مستطيل 4"/>
          <p:cNvSpPr/>
          <p:nvPr/>
        </p:nvSpPr>
        <p:spPr>
          <a:xfrm>
            <a:off x="582620" y="2740455"/>
            <a:ext cx="10372960" cy="4740785"/>
          </a:xfrm>
          <a:prstGeom prst="rect">
            <a:avLst/>
          </a:prstGeom>
        </p:spPr>
        <p:txBody>
          <a:bodyPr wrap="square">
            <a:spAutoFit/>
          </a:bodyPr>
          <a:lstStyle/>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Plastering direct cost = Budgeted Material cost + Budgeted Labor cost</a:t>
            </a: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 762,950 + 1,033,836</a:t>
            </a: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 1,796,786 Nis</a:t>
            </a: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Indirect cost = 0.15</a:t>
            </a:r>
            <a:r>
              <a:rPr lang="en-US" sz="2000" dirty="0">
                <a:solidFill>
                  <a:srgbClr val="000000"/>
                </a:solidFill>
                <a:latin typeface="Segoe UI Symbol" panose="020B0502040204020203" pitchFamily="34" charset="0"/>
                <a:ea typeface="Calibri" panose="020F0502020204030204" pitchFamily="34" charset="0"/>
                <a:cs typeface="Segoe UI Symbol" panose="020B0502040204020203" pitchFamily="34" charset="0"/>
              </a:rPr>
              <a:t>☓</a:t>
            </a: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1,796,786</a:t>
            </a: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 269,518 Nis</a:t>
            </a: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Waste of the materials = 0.13</a:t>
            </a:r>
            <a:r>
              <a:rPr lang="en-US" sz="2000" dirty="0">
                <a:solidFill>
                  <a:srgbClr val="000000"/>
                </a:solidFill>
                <a:latin typeface="Segoe UI Symbol" panose="020B0502040204020203" pitchFamily="34" charset="0"/>
                <a:ea typeface="Calibri" panose="020F0502020204030204" pitchFamily="34" charset="0"/>
                <a:cs typeface="Segoe UI Symbol" panose="020B0502040204020203" pitchFamily="34" charset="0"/>
              </a:rPr>
              <a:t>☓</a:t>
            </a: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762,950</a:t>
            </a: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 87,484 </a:t>
            </a: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Nis</a:t>
            </a:r>
          </a:p>
          <a:p>
            <a:pPr>
              <a:lnSpc>
                <a:spcPct val="107000"/>
              </a:lnSpc>
              <a:spcAft>
                <a:spcPts val="800"/>
              </a:spcAft>
              <a:tabLst>
                <a:tab pos="1806575" algn="l"/>
              </a:tabLst>
            </a:pP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Budgeted total cost of the plastering = Budgeted Material cost + Budgeted Labor cost</a:t>
            </a: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 1,796,786 + 269,518 + 87,484</a:t>
            </a: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 2,153,788 Nis</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6" name="صورة 5"/>
          <p:cNvPicPr/>
          <p:nvPr/>
        </p:nvPicPr>
        <p:blipFill rotWithShape="1">
          <a:blip r:embed="rId2"/>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2382670634"/>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905250" y="2893160"/>
                <a:ext cx="7940660" cy="3568093"/>
              </a:xfrm>
              <a:prstGeom prst="rect">
                <a:avLst/>
              </a:prstGeom>
            </p:spPr>
            <p:txBody>
              <a:bodyPr wrap="square">
                <a:spAutoFit/>
              </a:bodyPr>
              <a:lstStyle/>
              <a:p>
                <a:pPr>
                  <a:lnSpc>
                    <a:spcPct val="107000"/>
                  </a:lnSpc>
                  <a:spcAft>
                    <a:spcPts val="800"/>
                  </a:spcAft>
                  <a:tabLst>
                    <a:tab pos="1806575" algn="l"/>
                  </a:tabLst>
                </a:pP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Price </a:t>
                </a: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of the plastering = 2,153,788 + (0.15☓2,153,788)</a:t>
                </a: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2,476,856 </a:t>
                </a: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NIS</a:t>
                </a:r>
                <a:endPar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14:m>
                  <m:oMathPara xmlns:m="http://schemas.openxmlformats.org/officeDocument/2006/math">
                    <m:oMathParaPr>
                      <m:jc m:val="left"/>
                    </m:oMathParaPr>
                    <m:oMath xmlns:m="http://schemas.openxmlformats.org/officeDocument/2006/math">
                      <m:r>
                        <m:rPr>
                          <m:sty m:val="p"/>
                        </m:rPr>
                        <a:rPr lang="en-US" sz="2000">
                          <a:solidFill>
                            <a:srgbClr val="000000"/>
                          </a:solidFill>
                          <a:latin typeface="Times New Roman" panose="02020603050405020304" pitchFamily="18" charset="0"/>
                          <a:ea typeface="Calibri" panose="020F0502020204030204" pitchFamily="34" charset="0"/>
                          <a:cs typeface="Times New Roman" panose="02020603050405020304" pitchFamily="18" charset="0"/>
                        </a:rPr>
                        <m:t>Unit</m:t>
                      </m:r>
                      <m:r>
                        <a:rPr lang="en-US" sz="2000">
                          <a:solidFill>
                            <a:srgbClr val="000000"/>
                          </a:solidFill>
                          <a:latin typeface="Times New Roman" panose="02020603050405020304" pitchFamily="18" charset="0"/>
                          <a:ea typeface="Calibri" panose="020F0502020204030204" pitchFamily="34" charset="0"/>
                          <a:cs typeface="Times New Roman" panose="02020603050405020304" pitchFamily="18" charset="0"/>
                        </a:rPr>
                        <m:t> </m:t>
                      </m:r>
                      <m:r>
                        <m:rPr>
                          <m:sty m:val="p"/>
                        </m:rPr>
                        <a:rPr lang="en-US" sz="2000">
                          <a:solidFill>
                            <a:srgbClr val="000000"/>
                          </a:solidFill>
                          <a:latin typeface="Times New Roman" panose="02020603050405020304" pitchFamily="18" charset="0"/>
                          <a:ea typeface="Calibri" panose="020F0502020204030204" pitchFamily="34" charset="0"/>
                          <a:cs typeface="Times New Roman" panose="02020603050405020304" pitchFamily="18" charset="0"/>
                        </a:rPr>
                        <m:t>Price</m:t>
                      </m:r>
                      <m:r>
                        <a:rPr lang="en-US" sz="2000">
                          <a:solidFill>
                            <a:srgbClr val="000000"/>
                          </a:solidFill>
                          <a:latin typeface="Times New Roman" panose="02020603050405020304" pitchFamily="18" charset="0"/>
                          <a:ea typeface="Calibri" panose="020F0502020204030204" pitchFamily="34" charset="0"/>
                          <a:cs typeface="Times New Roman" panose="02020603050405020304" pitchFamily="18" charset="0"/>
                        </a:rPr>
                        <m:t>  = </m:t>
                      </m:r>
                      <m:f>
                        <m:fPr>
                          <m:ctrlPr>
                            <a:rPr lang="en-US" sz="2000">
                              <a:solidFill>
                                <a:srgbClr val="000000"/>
                              </a:solidFill>
                              <a:latin typeface="Times New Roman" panose="02020603050405020304" pitchFamily="18" charset="0"/>
                              <a:ea typeface="Calibri" panose="020F0502020204030204" pitchFamily="34" charset="0"/>
                              <a:cs typeface="Times New Roman" panose="02020603050405020304" pitchFamily="18" charset="0"/>
                            </a:rPr>
                          </m:ctrlPr>
                        </m:fPr>
                        <m:num>
                          <m:r>
                            <m:rPr>
                              <m:sty m:val="p"/>
                            </m:rPr>
                            <a:rPr lang="en-US" sz="2000">
                              <a:solidFill>
                                <a:srgbClr val="000000"/>
                              </a:solidFill>
                              <a:latin typeface="Times New Roman" panose="02020603050405020304" pitchFamily="18" charset="0"/>
                              <a:ea typeface="Calibri" panose="020F0502020204030204" pitchFamily="34" charset="0"/>
                              <a:cs typeface="Times New Roman" panose="02020603050405020304" pitchFamily="18" charset="0"/>
                            </a:rPr>
                            <m:t>Price</m:t>
                          </m:r>
                          <m:r>
                            <a:rPr lang="en-US" sz="2000">
                              <a:solidFill>
                                <a:srgbClr val="000000"/>
                              </a:solidFill>
                              <a:latin typeface="Times New Roman" panose="02020603050405020304" pitchFamily="18" charset="0"/>
                              <a:ea typeface="Calibri" panose="020F0502020204030204" pitchFamily="34" charset="0"/>
                              <a:cs typeface="Times New Roman" panose="02020603050405020304" pitchFamily="18" charset="0"/>
                            </a:rPr>
                            <m:t> </m:t>
                          </m:r>
                        </m:num>
                        <m:den>
                          <m:r>
                            <a:rPr lang="en-US" sz="2000">
                              <a:solidFill>
                                <a:srgbClr val="000000"/>
                              </a:solidFill>
                              <a:latin typeface="Times New Roman" panose="02020603050405020304" pitchFamily="18" charset="0"/>
                              <a:ea typeface="Calibri" panose="020F0502020204030204" pitchFamily="34" charset="0"/>
                              <a:cs typeface="Times New Roman" panose="02020603050405020304" pitchFamily="18" charset="0"/>
                            </a:rPr>
                            <m:t>𝑇𝑜𝑡𝑎𝑙</m:t>
                          </m:r>
                          <m:r>
                            <a:rPr lang="en-US" sz="2000">
                              <a:solidFill>
                                <a:srgbClr val="000000"/>
                              </a:solidFill>
                              <a:latin typeface="Times New Roman" panose="02020603050405020304" pitchFamily="18" charset="0"/>
                              <a:ea typeface="Calibri" panose="020F0502020204030204" pitchFamily="34" charset="0"/>
                              <a:cs typeface="Times New Roman" panose="02020603050405020304" pitchFamily="18" charset="0"/>
                            </a:rPr>
                            <m:t> </m:t>
                          </m:r>
                          <m:r>
                            <a:rPr lang="en-US" sz="2000">
                              <a:solidFill>
                                <a:srgbClr val="000000"/>
                              </a:solidFill>
                              <a:latin typeface="Times New Roman" panose="02020603050405020304" pitchFamily="18" charset="0"/>
                              <a:ea typeface="Calibri" panose="020F0502020204030204" pitchFamily="34" charset="0"/>
                              <a:cs typeface="Times New Roman" panose="02020603050405020304" pitchFamily="18" charset="0"/>
                            </a:rPr>
                            <m:t>𝐴𝑟𝑒𝑎</m:t>
                          </m:r>
                        </m:den>
                      </m:f>
                    </m:oMath>
                  </m:oMathPara>
                </a14:m>
                <a:endPar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endPar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f>
                      <m:fPr>
                        <m:ctrlPr>
                          <a:rPr lang="en-US" sz="2400">
                            <a:solidFill>
                              <a:srgbClr val="000000"/>
                            </a:solidFill>
                            <a:latin typeface="Times New Roman" panose="02020603050405020304" pitchFamily="18" charset="0"/>
                            <a:ea typeface="Calibri" panose="020F0502020204030204" pitchFamily="34" charset="0"/>
                            <a:cs typeface="Times New Roman" panose="02020603050405020304" pitchFamily="18" charset="0"/>
                          </a:rPr>
                        </m:ctrlPr>
                      </m:fPr>
                      <m:num>
                        <m:r>
                          <a:rPr lang="en-US" sz="2400">
                            <a:solidFill>
                              <a:srgbClr val="000000"/>
                            </a:solidFill>
                            <a:latin typeface="Times New Roman" panose="02020603050405020304" pitchFamily="18" charset="0"/>
                            <a:ea typeface="Calibri" panose="020F0502020204030204" pitchFamily="34" charset="0"/>
                            <a:cs typeface="Times New Roman" panose="02020603050405020304" pitchFamily="18" charset="0"/>
                          </a:rPr>
                          <m:t>2</m:t>
                        </m:r>
                        <m:r>
                          <a:rPr lang="en-US" sz="2400">
                            <a:solidFill>
                              <a:srgbClr val="000000"/>
                            </a:solidFill>
                            <a:latin typeface="Times New Roman" panose="02020603050405020304" pitchFamily="18" charset="0"/>
                            <a:ea typeface="Calibri" panose="020F0502020204030204" pitchFamily="34" charset="0"/>
                            <a:cs typeface="Times New Roman" panose="02020603050405020304" pitchFamily="18" charset="0"/>
                          </a:rPr>
                          <m:t>,</m:t>
                        </m:r>
                        <m:r>
                          <a:rPr lang="en-US" sz="2400">
                            <a:solidFill>
                              <a:srgbClr val="000000"/>
                            </a:solidFill>
                            <a:latin typeface="Times New Roman" panose="02020603050405020304" pitchFamily="18" charset="0"/>
                            <a:ea typeface="Calibri" panose="020F0502020204030204" pitchFamily="34" charset="0"/>
                            <a:cs typeface="Times New Roman" panose="02020603050405020304" pitchFamily="18" charset="0"/>
                          </a:rPr>
                          <m:t>476</m:t>
                        </m:r>
                        <m:r>
                          <a:rPr lang="en-US" sz="2400">
                            <a:solidFill>
                              <a:srgbClr val="000000"/>
                            </a:solidFill>
                            <a:latin typeface="Times New Roman" panose="02020603050405020304" pitchFamily="18" charset="0"/>
                            <a:ea typeface="Calibri" panose="020F0502020204030204" pitchFamily="34" charset="0"/>
                            <a:cs typeface="Times New Roman" panose="02020603050405020304" pitchFamily="18" charset="0"/>
                          </a:rPr>
                          <m:t>,</m:t>
                        </m:r>
                        <m:r>
                          <a:rPr lang="en-US" sz="2400">
                            <a:solidFill>
                              <a:srgbClr val="000000"/>
                            </a:solidFill>
                            <a:latin typeface="Times New Roman" panose="02020603050405020304" pitchFamily="18" charset="0"/>
                            <a:ea typeface="Calibri" panose="020F0502020204030204" pitchFamily="34" charset="0"/>
                            <a:cs typeface="Times New Roman" panose="02020603050405020304" pitchFamily="18" charset="0"/>
                          </a:rPr>
                          <m:t>856</m:t>
                        </m:r>
                      </m:num>
                      <m:den>
                        <m:r>
                          <a:rPr lang="en-US" sz="2400">
                            <a:solidFill>
                              <a:srgbClr val="000000"/>
                            </a:solidFill>
                            <a:latin typeface="Times New Roman" panose="02020603050405020304" pitchFamily="18" charset="0"/>
                            <a:ea typeface="Calibri" panose="020F0502020204030204" pitchFamily="34" charset="0"/>
                            <a:cs typeface="Times New Roman" panose="02020603050405020304" pitchFamily="18" charset="0"/>
                          </a:rPr>
                          <m:t>77</m:t>
                        </m:r>
                        <m:r>
                          <a:rPr lang="en-US" sz="2400">
                            <a:solidFill>
                              <a:srgbClr val="000000"/>
                            </a:solidFill>
                            <a:latin typeface="Times New Roman" panose="02020603050405020304" pitchFamily="18" charset="0"/>
                            <a:ea typeface="Calibri" panose="020F0502020204030204" pitchFamily="34" charset="0"/>
                            <a:cs typeface="Times New Roman" panose="02020603050405020304" pitchFamily="18" charset="0"/>
                          </a:rPr>
                          <m:t>,</m:t>
                        </m:r>
                        <m:r>
                          <a:rPr lang="en-US" sz="2400">
                            <a:solidFill>
                              <a:srgbClr val="000000"/>
                            </a:solidFill>
                            <a:latin typeface="Times New Roman" panose="02020603050405020304" pitchFamily="18" charset="0"/>
                            <a:ea typeface="Calibri" panose="020F0502020204030204" pitchFamily="34" charset="0"/>
                            <a:cs typeface="Times New Roman" panose="02020603050405020304" pitchFamily="18" charset="0"/>
                          </a:rPr>
                          <m:t>143</m:t>
                        </m:r>
                      </m:den>
                    </m:f>
                  </m:oMath>
                </a14:m>
                <a:endPar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endPar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1806575" algn="l"/>
                  </a:tabLst>
                </a:pP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32.1 </a:t>
                </a:r>
                <a:r>
                  <a:rPr lang="en-US"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NIS/m²</a:t>
                </a:r>
                <a:endPar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p:sp>
            <p:nvSpPr>
              <p:cNvPr id="4" name="مستطيل 3"/>
              <p:cNvSpPr>
                <a:spLocks noRot="1" noChangeAspect="1" noMove="1" noResize="1" noEditPoints="1" noAdjustHandles="1" noChangeArrowheads="1" noChangeShapeType="1" noTextEdit="1"/>
              </p:cNvSpPr>
              <p:nvPr/>
            </p:nvSpPr>
            <p:spPr>
              <a:xfrm>
                <a:off x="905250" y="2893160"/>
                <a:ext cx="7940660" cy="3568093"/>
              </a:xfrm>
              <a:prstGeom prst="rect">
                <a:avLst/>
              </a:prstGeom>
              <a:blipFill rotWithShape="0">
                <a:blip r:embed="rId2"/>
                <a:stretch>
                  <a:fillRect l="-767" t="-1026" b="-1538"/>
                </a:stretch>
              </a:blipFill>
            </p:spPr>
            <p:txBody>
              <a:bodyPr/>
              <a:lstStyle/>
              <a:p>
                <a:r>
                  <a:rPr lang="en-US">
                    <a:noFill/>
                  </a:rPr>
                  <a:t> </a:t>
                </a:r>
              </a:p>
            </p:txBody>
          </p:sp>
        </mc:Fallback>
      </mc:AlternateContent>
      <p:pic>
        <p:nvPicPr>
          <p:cNvPr id="5" name="صورة 4"/>
          <p:cNvPicPr/>
          <p:nvPr/>
        </p:nvPicPr>
        <p:blipFill rotWithShape="1">
          <a:blip r:embed="rId3"/>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188550265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extLst>
              <p:ext uri="{D42A27DB-BD31-4B8C-83A1-F6EECF244321}">
                <p14:modId xmlns:p14="http://schemas.microsoft.com/office/powerpoint/2010/main" val="3572032795"/>
              </p:ext>
            </p:extLst>
          </p:nvPr>
        </p:nvGraphicFramePr>
        <p:xfrm>
          <a:off x="0" y="2435044"/>
          <a:ext cx="10972800" cy="5794557"/>
        </p:xfrm>
        <a:graphic>
          <a:graphicData uri="http://schemas.openxmlformats.org/drawingml/2006/table">
            <a:tbl>
              <a:tblPr firstRow="1" firstCol="1" bandRow="1">
                <a:tableStyleId>{F5AB1C69-6EDB-4FF4-983F-18BD219EF322}</a:tableStyleId>
              </a:tblPr>
              <a:tblGrid>
                <a:gridCol w="3087653"/>
                <a:gridCol w="1312309"/>
                <a:gridCol w="1558508"/>
                <a:gridCol w="1558508"/>
                <a:gridCol w="1524627"/>
                <a:gridCol w="1931195"/>
              </a:tblGrid>
              <a:tr h="573033">
                <a:tc gridSpan="6">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B.O.Q.</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32038">
                <a:tc rowSpan="2">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Activity Name</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Quantity</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Unit Price</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rowSpan="2">
                  <a:txBody>
                    <a:bodyPr/>
                    <a:lstStyle/>
                    <a:p>
                      <a:pPr marL="0" marR="0" algn="ctr">
                        <a:lnSpc>
                          <a:spcPct val="107000"/>
                        </a:lnSpc>
                        <a:spcBef>
                          <a:spcPts val="0"/>
                        </a:spcBef>
                        <a:spcAft>
                          <a:spcPts val="800"/>
                        </a:spcAft>
                        <a:tabLst>
                          <a:tab pos="1806575" algn="l"/>
                        </a:tabLst>
                      </a:pPr>
                      <a:r>
                        <a:rPr lang="en-US" sz="2400">
                          <a:effectLst/>
                          <a:latin typeface="Times New Roman" panose="02020603050405020304" pitchFamily="18" charset="0"/>
                          <a:cs typeface="Times New Roman" panose="02020603050405020304" pitchFamily="18" charset="0"/>
                        </a:rPr>
                        <a:t>Total Price</a:t>
                      </a:r>
                      <a:endParaRPr lang="en-US" sz="2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29995">
                <a:tc vMerge="1">
                  <a:txBody>
                    <a:bodyPr/>
                    <a:lstStyle/>
                    <a:p>
                      <a:endParaRPr lang="en-US"/>
                    </a:p>
                  </a:txBody>
                  <a:tcP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Value</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Unit</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a:effectLst/>
                          <a:latin typeface="Times New Roman" panose="02020603050405020304" pitchFamily="18" charset="0"/>
                          <a:cs typeface="Times New Roman" panose="02020603050405020304" pitchFamily="18" charset="0"/>
                        </a:rPr>
                        <a:t>Value</a:t>
                      </a:r>
                      <a:endParaRPr lang="en-US" sz="2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Unit</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vMerge="1">
                  <a:txBody>
                    <a:bodyPr/>
                    <a:lstStyle/>
                    <a:p>
                      <a:endParaRPr lang="en-US"/>
                    </a:p>
                  </a:txBody>
                  <a:tcPr/>
                </a:tc>
              </a:tr>
              <a:tr h="879837">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Blinding and Raft Foundation</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3,982.97</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m³</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640</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smtClean="0">
                          <a:effectLst/>
                          <a:latin typeface="Times New Roman" panose="02020603050405020304" pitchFamily="18" charset="0"/>
                          <a:cs typeface="Times New Roman" panose="02020603050405020304" pitchFamily="18" charset="0"/>
                        </a:rPr>
                        <a:t>NIS/ </a:t>
                      </a:r>
                      <a:r>
                        <a:rPr lang="en-US" sz="2400" dirty="0">
                          <a:effectLst/>
                          <a:latin typeface="Times New Roman" panose="02020603050405020304" pitchFamily="18" charset="0"/>
                          <a:cs typeface="Times New Roman" panose="02020603050405020304" pitchFamily="18" charset="0"/>
                        </a:rPr>
                        <a:t>m³</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2,548,179</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879837">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Columns and Shear Walls</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10,012.7</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m³</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3,580</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smtClean="0">
                          <a:effectLst/>
                          <a:latin typeface="Times New Roman" panose="02020603050405020304" pitchFamily="18" charset="0"/>
                          <a:cs typeface="Times New Roman" panose="02020603050405020304" pitchFamily="18" charset="0"/>
                        </a:rPr>
                        <a:t>NIS/ </a:t>
                      </a:r>
                      <a:r>
                        <a:rPr lang="en-US" sz="2400" dirty="0">
                          <a:effectLst/>
                          <a:latin typeface="Times New Roman" panose="02020603050405020304" pitchFamily="18" charset="0"/>
                          <a:cs typeface="Times New Roman" panose="02020603050405020304" pitchFamily="18" charset="0"/>
                        </a:rPr>
                        <a:t>m³</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a:effectLst/>
                          <a:latin typeface="Times New Roman" panose="02020603050405020304" pitchFamily="18" charset="0"/>
                          <a:cs typeface="Times New Roman" panose="02020603050405020304" pitchFamily="18" charset="0"/>
                        </a:rPr>
                        <a:t>3,624,843</a:t>
                      </a:r>
                      <a:endParaRPr lang="en-US" sz="2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29995">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Floors</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8,386</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m³</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1000</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Nis/ m³</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a:effectLst/>
                          <a:latin typeface="Times New Roman" panose="02020603050405020304" pitchFamily="18" charset="0"/>
                          <a:cs typeface="Times New Roman" panose="02020603050405020304" pitchFamily="18" charset="0"/>
                        </a:rPr>
                        <a:t>8,387,393</a:t>
                      </a:r>
                      <a:endParaRPr lang="en-US" sz="2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29995">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Partitions</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a:effectLst/>
                          <a:latin typeface="Times New Roman" panose="02020603050405020304" pitchFamily="18" charset="0"/>
                          <a:cs typeface="Times New Roman" panose="02020603050405020304" pitchFamily="18" charset="0"/>
                        </a:rPr>
                        <a:t>12,960</a:t>
                      </a:r>
                      <a:endParaRPr lang="en-US" sz="2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m²</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61</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Nis/m²</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a:effectLst/>
                          <a:latin typeface="Times New Roman" panose="02020603050405020304" pitchFamily="18" charset="0"/>
                          <a:cs typeface="Times New Roman" panose="02020603050405020304" pitchFamily="18" charset="0"/>
                        </a:rPr>
                        <a:t>790,756</a:t>
                      </a:r>
                      <a:endParaRPr lang="en-US" sz="2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29995">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Stone Works</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a:effectLst/>
                          <a:latin typeface="Times New Roman" panose="02020603050405020304" pitchFamily="18" charset="0"/>
                          <a:cs typeface="Times New Roman" panose="02020603050405020304" pitchFamily="18" charset="0"/>
                        </a:rPr>
                        <a:t>2225</a:t>
                      </a:r>
                      <a:endParaRPr lang="en-US" sz="2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m²</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319</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Nis/m²</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a:effectLst/>
                          <a:latin typeface="Times New Roman" panose="02020603050405020304" pitchFamily="18" charset="0"/>
                          <a:cs typeface="Times New Roman" panose="02020603050405020304" pitchFamily="18" charset="0"/>
                        </a:rPr>
                        <a:t>708,709</a:t>
                      </a:r>
                      <a:endParaRPr lang="en-US" sz="2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29995">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Plastering</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a:effectLst/>
                          <a:latin typeface="Times New Roman" panose="02020603050405020304" pitchFamily="18" charset="0"/>
                          <a:cs typeface="Times New Roman" panose="02020603050405020304" pitchFamily="18" charset="0"/>
                        </a:rPr>
                        <a:t>77,143</a:t>
                      </a:r>
                      <a:endParaRPr lang="en-US" sz="2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m²</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32.1</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Nis/m²</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2,476,856</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879837">
                <a:tc gridSpan="4">
                  <a:txBody>
                    <a:bodyPr/>
                    <a:lstStyle/>
                    <a:p>
                      <a:pPr marL="0" marR="0" algn="ctr">
                        <a:lnSpc>
                          <a:spcPct val="107000"/>
                        </a:lnSpc>
                        <a:spcBef>
                          <a:spcPts val="0"/>
                        </a:spcBef>
                        <a:spcAft>
                          <a:spcPts val="800"/>
                        </a:spcAft>
                      </a:pPr>
                      <a:r>
                        <a:rPr lang="en-US" sz="2400" dirty="0">
                          <a:effectLst/>
                          <a:latin typeface="Times New Roman" panose="02020603050405020304" pitchFamily="18" charset="0"/>
                          <a:cs typeface="Times New Roman" panose="02020603050405020304" pitchFamily="18" charset="0"/>
                        </a:rPr>
                        <a:t> </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Total Price</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18,536,736 Nis</a:t>
                      </a:r>
                      <a:endParaRPr lang="en-US"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5" name="مستطيل 4"/>
          <p:cNvSpPr/>
          <p:nvPr/>
        </p:nvSpPr>
        <p:spPr>
          <a:xfrm>
            <a:off x="599840" y="1518815"/>
            <a:ext cx="5262979" cy="646331"/>
          </a:xfrm>
          <a:prstGeom prst="rect">
            <a:avLst/>
          </a:prstGeom>
        </p:spPr>
        <p:txBody>
          <a:bodyPr wrap="none">
            <a:spAutoFit/>
          </a:bodyPr>
          <a:lstStyle/>
          <a:p>
            <a:r>
              <a:rPr lang="en-US" sz="3600" b="1" dirty="0">
                <a:solidFill>
                  <a:schemeClr val="bg1"/>
                </a:solidFill>
                <a:latin typeface="Times New Roman" panose="02020603050405020304" pitchFamily="18" charset="0"/>
                <a:ea typeface="Calibri" panose="020F0502020204030204" pitchFamily="34" charset="0"/>
              </a:rPr>
              <a:t>Bill of </a:t>
            </a:r>
            <a:r>
              <a:rPr lang="en-US" sz="3600" b="1" dirty="0" smtClean="0">
                <a:solidFill>
                  <a:schemeClr val="bg1"/>
                </a:solidFill>
                <a:latin typeface="Times New Roman" panose="02020603050405020304" pitchFamily="18" charset="0"/>
                <a:ea typeface="Calibri" panose="020F0502020204030204" pitchFamily="34" charset="0"/>
              </a:rPr>
              <a:t>Quantity “B.O.Q.’’</a:t>
            </a:r>
            <a:endParaRPr lang="en-US" sz="3200" dirty="0">
              <a:solidFill>
                <a:schemeClr val="bg1"/>
              </a:solidFill>
            </a:endParaRPr>
          </a:p>
        </p:txBody>
      </p:sp>
    </p:spTree>
    <p:extLst>
      <p:ext uri="{BB962C8B-B14F-4D97-AF65-F5344CB8AC3E}">
        <p14:creationId xmlns:p14="http://schemas.microsoft.com/office/powerpoint/2010/main" val="6214526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0" y="2435045"/>
            <a:ext cx="10972800" cy="5806324"/>
          </a:xfrm>
          <a:prstGeom prst="rect">
            <a:avLst/>
          </a:prstGeom>
        </p:spPr>
      </p:pic>
    </p:spTree>
    <p:extLst>
      <p:ext uri="{BB962C8B-B14F-4D97-AF65-F5344CB8AC3E}">
        <p14:creationId xmlns:p14="http://schemas.microsoft.com/office/powerpoint/2010/main" val="2251350306"/>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501235" y="1366110"/>
            <a:ext cx="1985165" cy="707886"/>
          </a:xfrm>
          <a:prstGeom prst="rect">
            <a:avLst/>
          </a:prstGeom>
        </p:spPr>
        <p:txBody>
          <a:bodyPr wrap="square">
            <a:spAutoFit/>
          </a:bodyPr>
          <a:lstStyle/>
          <a:p>
            <a:r>
              <a:rPr lang="en-US" sz="4000" b="1" dirty="0">
                <a:solidFill>
                  <a:schemeClr val="bg1"/>
                </a:solidFill>
                <a:latin typeface="Times New Roman" panose="02020603050405020304" pitchFamily="18" charset="0"/>
                <a:ea typeface="Calibri" panose="020F0502020204030204" pitchFamily="34" charset="0"/>
              </a:rPr>
              <a:t>Results</a:t>
            </a:r>
            <a:endParaRPr lang="en-US" sz="3200" dirty="0">
              <a:solidFill>
                <a:schemeClr val="bg1"/>
              </a:solidFill>
            </a:endParaRPr>
          </a:p>
        </p:txBody>
      </p:sp>
      <p:sp>
        <p:nvSpPr>
          <p:cNvPr id="5" name="مستطيل 4"/>
          <p:cNvSpPr/>
          <p:nvPr/>
        </p:nvSpPr>
        <p:spPr>
          <a:xfrm>
            <a:off x="223567" y="2893160"/>
            <a:ext cx="10525666" cy="2761653"/>
          </a:xfrm>
          <a:prstGeom prst="rect">
            <a:avLst/>
          </a:prstGeom>
        </p:spPr>
        <p:txBody>
          <a:bodyPr wrap="square">
            <a:spAutoFit/>
          </a:bodyPr>
          <a:lstStyle/>
          <a:p>
            <a:pPr marL="342900" marR="0" lvl="0" indent="-342900">
              <a:lnSpc>
                <a:spcPct val="150000"/>
              </a:lnSpc>
              <a:spcBef>
                <a:spcPts val="0"/>
              </a:spcBef>
              <a:spcAft>
                <a:spcPts val="800"/>
              </a:spcAft>
              <a:buFont typeface="+mj-lt"/>
              <a:buAutoNum type="arabicPeriod"/>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The total project cost is 13,530,715 NIS.</a:t>
            </a:r>
            <a:endParaRPr lang="en-US" sz="20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800"/>
              </a:spcAft>
              <a:buFont typeface="+mj-lt"/>
              <a:buAutoNum type="arabicPeriod"/>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The total project price is 18,536,736 NIS. </a:t>
            </a:r>
            <a:endParaRPr lang="en-US" sz="20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800"/>
              </a:spcAft>
              <a:buFont typeface="+mj-lt"/>
              <a:buAutoNum type="arabicPeriod"/>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The project planning start at 1</a:t>
            </a:r>
            <a:r>
              <a:rPr lang="en-US" sz="2000"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st</a:t>
            </a: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Jan, 2018, and  the </a:t>
            </a: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planned finish </a:t>
            </a: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date </a:t>
            </a: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is</a:t>
            </a:r>
            <a:r>
              <a:rPr lang="en-US" sz="2000" dirty="0" smtClean="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22</a:t>
            </a:r>
            <a:r>
              <a:rPr lang="en-US" sz="2000" baseline="30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th</a:t>
            </a: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March 2020. </a:t>
            </a: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800"/>
              </a:spcAft>
            </a:pP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4.    </a:t>
            </a: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The duration for the project is 818 calendar days and 696 working days. </a:t>
            </a: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800"/>
              </a:spcAf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5</a:t>
            </a: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The cost Distribution and </a:t>
            </a: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Percentages in the following table:</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6" name="صورة 5"/>
          <p:cNvPicPr/>
          <p:nvPr/>
        </p:nvPicPr>
        <p:blipFill rotWithShape="1">
          <a:blip r:embed="rId2"/>
          <a:srcRect l="76880" t="79060"/>
          <a:stretch/>
        </p:blipFill>
        <p:spPr>
          <a:xfrm>
            <a:off x="9598455" y="7020312"/>
            <a:ext cx="1374345" cy="1213405"/>
          </a:xfrm>
          <a:prstGeom prst="rect">
            <a:avLst/>
          </a:prstGeom>
        </p:spPr>
      </p:pic>
    </p:spTree>
    <p:extLst>
      <p:ext uri="{BB962C8B-B14F-4D97-AF65-F5344CB8AC3E}">
        <p14:creationId xmlns:p14="http://schemas.microsoft.com/office/powerpoint/2010/main" val="347040374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extLst>
              <p:ext uri="{D42A27DB-BD31-4B8C-83A1-F6EECF244321}">
                <p14:modId xmlns:p14="http://schemas.microsoft.com/office/powerpoint/2010/main" val="579733999"/>
              </p:ext>
            </p:extLst>
          </p:nvPr>
        </p:nvGraphicFramePr>
        <p:xfrm>
          <a:off x="0" y="2435047"/>
          <a:ext cx="10972800" cy="5794554"/>
        </p:xfrm>
        <a:graphic>
          <a:graphicData uri="http://schemas.openxmlformats.org/drawingml/2006/table">
            <a:tbl>
              <a:tblPr firstRow="1" firstCol="1" bandRow="1">
                <a:tableStyleId>{F5AB1C69-6EDB-4FF4-983F-18BD219EF322}</a:tableStyleId>
              </a:tblPr>
              <a:tblGrid>
                <a:gridCol w="3214450"/>
                <a:gridCol w="2267134"/>
                <a:gridCol w="2283190"/>
                <a:gridCol w="3208026"/>
              </a:tblGrid>
              <a:tr h="1198399">
                <a:tc>
                  <a:txBody>
                    <a:bodyPr/>
                    <a:lstStyle/>
                    <a:p>
                      <a:pPr marL="0" marR="0" algn="ctr">
                        <a:lnSpc>
                          <a:spcPct val="150000"/>
                        </a:lnSpc>
                        <a:spcBef>
                          <a:spcPts val="0"/>
                        </a:spcBef>
                        <a:spcAft>
                          <a:spcPts val="800"/>
                        </a:spcAft>
                      </a:pPr>
                      <a:r>
                        <a:rPr lang="en-US" sz="2400" dirty="0">
                          <a:effectLst/>
                          <a:latin typeface="Times New Roman" panose="02020603050405020304" pitchFamily="18" charset="0"/>
                          <a:cs typeface="Times New Roman" panose="02020603050405020304" pitchFamily="18" charset="0"/>
                        </a:rPr>
                        <a:t>Item</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800"/>
                        </a:spcAft>
                      </a:pPr>
                      <a:r>
                        <a:rPr lang="en-US" sz="2400" dirty="0">
                          <a:effectLst/>
                          <a:latin typeface="Times New Roman" panose="02020603050405020304" pitchFamily="18" charset="0"/>
                          <a:cs typeface="Times New Roman" panose="02020603050405020304" pitchFamily="18" charset="0"/>
                        </a:rPr>
                        <a:t>Total Cost</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800"/>
                        </a:spcAft>
                      </a:pPr>
                      <a:r>
                        <a:rPr lang="en-US" sz="2400" dirty="0">
                          <a:effectLst/>
                          <a:latin typeface="Times New Roman" panose="02020603050405020304" pitchFamily="18" charset="0"/>
                          <a:cs typeface="Times New Roman" panose="02020603050405020304" pitchFamily="18" charset="0"/>
                        </a:rPr>
                        <a:t>Total Price</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800"/>
                        </a:spcAft>
                      </a:pPr>
                      <a:r>
                        <a:rPr lang="en-US" sz="2400" dirty="0">
                          <a:effectLst/>
                          <a:latin typeface="Times New Roman" panose="02020603050405020304" pitchFamily="18" charset="0"/>
                          <a:cs typeface="Times New Roman" panose="02020603050405020304" pitchFamily="18" charset="0"/>
                        </a:rPr>
                        <a:t>Percent % of Total</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881615">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Blinding and Raft Foundation</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800"/>
                        </a:spcAft>
                      </a:pPr>
                      <a:r>
                        <a:rPr lang="en-US" sz="2400" dirty="0">
                          <a:effectLst/>
                          <a:latin typeface="Times New Roman" panose="02020603050405020304" pitchFamily="18" charset="0"/>
                          <a:cs typeface="Times New Roman" panose="02020603050405020304" pitchFamily="18" charset="0"/>
                        </a:rPr>
                        <a:t>2,215,808</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800"/>
                        </a:spcAft>
                      </a:pPr>
                      <a:r>
                        <a:rPr lang="en-US" sz="2400" dirty="0">
                          <a:effectLst/>
                          <a:latin typeface="Times New Roman" panose="02020603050405020304" pitchFamily="18" charset="0"/>
                          <a:cs typeface="Times New Roman" panose="02020603050405020304" pitchFamily="18" charset="0"/>
                        </a:rPr>
                        <a:t>2,548,179</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800"/>
                        </a:spcAft>
                      </a:pPr>
                      <a:r>
                        <a:rPr lang="en-US" sz="2400">
                          <a:effectLst/>
                          <a:latin typeface="Times New Roman" panose="02020603050405020304" pitchFamily="18" charset="0"/>
                          <a:cs typeface="Times New Roman" panose="02020603050405020304" pitchFamily="18" charset="0"/>
                        </a:rPr>
                        <a:t>14%</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881615">
                <a:tc>
                  <a:txBody>
                    <a:bodyPr/>
                    <a:lstStyle/>
                    <a:p>
                      <a:pPr marL="0" marR="0" algn="ctr">
                        <a:lnSpc>
                          <a:spcPct val="107000"/>
                        </a:lnSpc>
                        <a:spcBef>
                          <a:spcPts val="0"/>
                        </a:spcBef>
                        <a:spcAft>
                          <a:spcPts val="800"/>
                        </a:spcAft>
                        <a:tabLst>
                          <a:tab pos="1806575" algn="l"/>
                        </a:tabLst>
                      </a:pPr>
                      <a:r>
                        <a:rPr lang="en-US" sz="2400">
                          <a:effectLst/>
                          <a:latin typeface="Times New Roman" panose="02020603050405020304" pitchFamily="18" charset="0"/>
                          <a:cs typeface="Times New Roman" panose="02020603050405020304" pitchFamily="18" charset="0"/>
                        </a:rPr>
                        <a:t>Columns and Shear Walls</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800"/>
                        </a:spcAft>
                      </a:pPr>
                      <a:r>
                        <a:rPr lang="en-US" sz="2400" dirty="0">
                          <a:effectLst/>
                          <a:latin typeface="Times New Roman" panose="02020603050405020304" pitchFamily="18" charset="0"/>
                          <a:cs typeface="Times New Roman" panose="02020603050405020304" pitchFamily="18" charset="0"/>
                        </a:rPr>
                        <a:t>3,152,037</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3,624,843</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800"/>
                        </a:spcAft>
                      </a:pPr>
                      <a:r>
                        <a:rPr lang="en-US" sz="2400" dirty="0">
                          <a:effectLst/>
                          <a:latin typeface="Times New Roman" panose="02020603050405020304" pitchFamily="18" charset="0"/>
                          <a:cs typeface="Times New Roman" panose="02020603050405020304" pitchFamily="18" charset="0"/>
                        </a:rPr>
                        <a:t>20%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66585">
                <a:tc>
                  <a:txBody>
                    <a:bodyPr/>
                    <a:lstStyle/>
                    <a:p>
                      <a:pPr marL="0" marR="0" algn="ctr">
                        <a:lnSpc>
                          <a:spcPct val="107000"/>
                        </a:lnSpc>
                        <a:spcBef>
                          <a:spcPts val="0"/>
                        </a:spcBef>
                        <a:spcAft>
                          <a:spcPts val="800"/>
                        </a:spcAft>
                        <a:tabLst>
                          <a:tab pos="1806575" algn="l"/>
                        </a:tabLst>
                      </a:pPr>
                      <a:r>
                        <a:rPr lang="en-US" sz="2400">
                          <a:effectLst/>
                          <a:latin typeface="Times New Roman" panose="02020603050405020304" pitchFamily="18" charset="0"/>
                          <a:cs typeface="Times New Roman" panose="02020603050405020304" pitchFamily="18" charset="0"/>
                        </a:rPr>
                        <a:t>Floors</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800"/>
                        </a:spcAft>
                      </a:pPr>
                      <a:r>
                        <a:rPr lang="en-US" sz="2400" dirty="0">
                          <a:effectLst/>
                          <a:latin typeface="Times New Roman" panose="02020603050405020304" pitchFamily="18" charset="0"/>
                          <a:cs typeface="Times New Roman" panose="02020603050405020304" pitchFamily="18" charset="0"/>
                        </a:rPr>
                        <a:t>7,293,385</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8,387,393</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800"/>
                        </a:spcAft>
                      </a:pPr>
                      <a:r>
                        <a:rPr lang="en-US" sz="2400" dirty="0">
                          <a:effectLst/>
                          <a:latin typeface="Times New Roman" panose="02020603050405020304" pitchFamily="18" charset="0"/>
                          <a:cs typeface="Times New Roman" panose="02020603050405020304" pitchFamily="18" charset="0"/>
                        </a:rPr>
                        <a:t>45%</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66585">
                <a:tc>
                  <a:txBody>
                    <a:bodyPr/>
                    <a:lstStyle/>
                    <a:p>
                      <a:pPr marL="0" marR="0" algn="ctr">
                        <a:lnSpc>
                          <a:spcPct val="107000"/>
                        </a:lnSpc>
                        <a:spcBef>
                          <a:spcPts val="0"/>
                        </a:spcBef>
                        <a:spcAft>
                          <a:spcPts val="800"/>
                        </a:spcAft>
                        <a:tabLst>
                          <a:tab pos="1806575" algn="l"/>
                        </a:tabLst>
                      </a:pPr>
                      <a:r>
                        <a:rPr lang="en-US" sz="2400">
                          <a:effectLst/>
                          <a:latin typeface="Times New Roman" panose="02020603050405020304" pitchFamily="18" charset="0"/>
                          <a:cs typeface="Times New Roman" panose="02020603050405020304" pitchFamily="18" charset="0"/>
                        </a:rPr>
                        <a:t>Partitions</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800"/>
                        </a:spcAft>
                      </a:pPr>
                      <a:r>
                        <a:rPr lang="en-US" sz="2400" dirty="0">
                          <a:effectLst/>
                          <a:latin typeface="Times New Roman" panose="02020603050405020304" pitchFamily="18" charset="0"/>
                          <a:cs typeface="Times New Roman" panose="02020603050405020304" pitchFamily="18" charset="0"/>
                        </a:rPr>
                        <a:t>687,614</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790,756</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800"/>
                        </a:spcAft>
                      </a:pPr>
                      <a:r>
                        <a:rPr lang="en-US" sz="2400" dirty="0">
                          <a:effectLst/>
                          <a:latin typeface="Times New Roman" panose="02020603050405020304" pitchFamily="18" charset="0"/>
                          <a:cs typeface="Times New Roman" panose="02020603050405020304" pitchFamily="18" charset="0"/>
                        </a:rPr>
                        <a:t>4%</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66585">
                <a:tc>
                  <a:txBody>
                    <a:bodyPr/>
                    <a:lstStyle/>
                    <a:p>
                      <a:pPr marL="0" marR="0" algn="ctr">
                        <a:lnSpc>
                          <a:spcPct val="107000"/>
                        </a:lnSpc>
                        <a:spcBef>
                          <a:spcPts val="0"/>
                        </a:spcBef>
                        <a:spcAft>
                          <a:spcPts val="800"/>
                        </a:spcAft>
                        <a:tabLst>
                          <a:tab pos="1806575" algn="l"/>
                        </a:tabLst>
                      </a:pPr>
                      <a:r>
                        <a:rPr lang="en-US" sz="2400">
                          <a:effectLst/>
                          <a:latin typeface="Times New Roman" panose="02020603050405020304" pitchFamily="18" charset="0"/>
                          <a:cs typeface="Times New Roman" panose="02020603050405020304" pitchFamily="18" charset="0"/>
                        </a:rPr>
                        <a:t>Stone Works</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800"/>
                        </a:spcAft>
                      </a:pPr>
                      <a:r>
                        <a:rPr lang="en-US" sz="2400">
                          <a:effectLst/>
                          <a:latin typeface="Times New Roman" panose="02020603050405020304" pitchFamily="18" charset="0"/>
                          <a:cs typeface="Times New Roman" panose="02020603050405020304" pitchFamily="18" charset="0"/>
                        </a:rPr>
                        <a:t>535,886</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708,709</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800"/>
                        </a:spcAft>
                      </a:pPr>
                      <a:r>
                        <a:rPr lang="en-US" sz="2400" dirty="0">
                          <a:effectLst/>
                          <a:latin typeface="Times New Roman" panose="02020603050405020304" pitchFamily="18" charset="0"/>
                          <a:cs typeface="Times New Roman" panose="02020603050405020304" pitchFamily="18" charset="0"/>
                        </a:rPr>
                        <a:t>4%</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66585">
                <a:tc>
                  <a:txBody>
                    <a:bodyPr/>
                    <a:lstStyle/>
                    <a:p>
                      <a:pPr marL="0" marR="0" algn="ctr">
                        <a:lnSpc>
                          <a:spcPct val="107000"/>
                        </a:lnSpc>
                        <a:spcBef>
                          <a:spcPts val="0"/>
                        </a:spcBef>
                        <a:spcAft>
                          <a:spcPts val="0"/>
                        </a:spcAft>
                        <a:tabLst>
                          <a:tab pos="1806575" algn="l"/>
                        </a:tabLst>
                      </a:pPr>
                      <a:r>
                        <a:rPr lang="en-US" sz="2400">
                          <a:effectLst/>
                          <a:latin typeface="Times New Roman" panose="02020603050405020304" pitchFamily="18" charset="0"/>
                          <a:cs typeface="Times New Roman" panose="02020603050405020304" pitchFamily="18" charset="0"/>
                        </a:rPr>
                        <a:t>Plastering</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2,153,788</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tabLst>
                          <a:tab pos="1806575" algn="l"/>
                        </a:tabLst>
                      </a:pPr>
                      <a:r>
                        <a:rPr lang="en-US" sz="2400" dirty="0">
                          <a:effectLst/>
                          <a:latin typeface="Times New Roman" panose="02020603050405020304" pitchFamily="18" charset="0"/>
                          <a:cs typeface="Times New Roman" panose="02020603050405020304" pitchFamily="18" charset="0"/>
                        </a:rPr>
                        <a:t>2,476,856</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13</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66585">
                <a:tc>
                  <a:txBody>
                    <a:bodyPr/>
                    <a:lstStyle/>
                    <a:p>
                      <a:pPr marL="0" marR="0" algn="ctr">
                        <a:lnSpc>
                          <a:spcPct val="150000"/>
                        </a:lnSpc>
                        <a:spcBef>
                          <a:spcPts val="0"/>
                        </a:spcBef>
                        <a:spcAft>
                          <a:spcPts val="800"/>
                        </a:spcAft>
                      </a:pPr>
                      <a:r>
                        <a:rPr lang="en-US" sz="2400">
                          <a:effectLst/>
                          <a:latin typeface="Times New Roman" panose="02020603050405020304" pitchFamily="18" charset="0"/>
                          <a:cs typeface="Times New Roman" panose="02020603050405020304" pitchFamily="18" charset="0"/>
                        </a:rPr>
                        <a:t>Summation ($)</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800"/>
                        </a:spcAft>
                      </a:pPr>
                      <a:r>
                        <a:rPr lang="en-US" sz="2400">
                          <a:effectLst/>
                          <a:latin typeface="Times New Roman" panose="02020603050405020304" pitchFamily="18" charset="0"/>
                          <a:cs typeface="Times New Roman" panose="02020603050405020304" pitchFamily="18" charset="0"/>
                        </a:rPr>
                        <a:t>16,038,518</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800"/>
                        </a:spcAft>
                      </a:pPr>
                      <a:r>
                        <a:rPr lang="en-US" sz="2400" dirty="0">
                          <a:effectLst/>
                          <a:latin typeface="Times New Roman" panose="02020603050405020304" pitchFamily="18" charset="0"/>
                          <a:cs typeface="Times New Roman" panose="02020603050405020304" pitchFamily="18" charset="0"/>
                        </a:rPr>
                        <a:t>18,536,736</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800"/>
                        </a:spcAft>
                      </a:pPr>
                      <a:r>
                        <a:rPr lang="en-US" sz="2400" dirty="0">
                          <a:effectLst/>
                          <a:latin typeface="Times New Roman" panose="02020603050405020304" pitchFamily="18" charset="0"/>
                          <a:cs typeface="Times New Roman" panose="02020603050405020304" pitchFamily="18" charset="0"/>
                        </a:rPr>
                        <a:t>100%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5" name="مستطيل 4"/>
          <p:cNvSpPr/>
          <p:nvPr/>
        </p:nvSpPr>
        <p:spPr>
          <a:xfrm>
            <a:off x="599840" y="1366110"/>
            <a:ext cx="6755054" cy="646331"/>
          </a:xfrm>
          <a:prstGeom prst="rect">
            <a:avLst/>
          </a:prstGeom>
        </p:spPr>
        <p:txBody>
          <a:bodyPr wrap="none">
            <a:spAutoFit/>
          </a:bodyPr>
          <a:lstStyle/>
          <a:p>
            <a:r>
              <a:rPr lang="en-US" sz="3600" b="1" dirty="0">
                <a:solidFill>
                  <a:schemeClr val="bg1"/>
                </a:solidFill>
                <a:latin typeface="Times New Roman" panose="02020603050405020304" pitchFamily="18" charset="0"/>
                <a:ea typeface="Calibri" panose="020F0502020204030204" pitchFamily="34" charset="0"/>
              </a:rPr>
              <a:t>Cost Distribution and Percentage</a:t>
            </a:r>
            <a:endParaRPr lang="en-US" sz="3200" dirty="0">
              <a:solidFill>
                <a:schemeClr val="bg1"/>
              </a:solidFill>
            </a:endParaRPr>
          </a:p>
        </p:txBody>
      </p:sp>
    </p:spTree>
    <p:extLst>
      <p:ext uri="{BB962C8B-B14F-4D97-AF65-F5344CB8AC3E}">
        <p14:creationId xmlns:p14="http://schemas.microsoft.com/office/powerpoint/2010/main" val="1053864274"/>
      </p:ext>
    </p:extLst>
  </p:cSld>
  <p:clrMapOvr>
    <a:masterClrMapping/>
  </p:clrMapOvr>
  <p:timing>
    <p:tnLst>
      <p:par>
        <p:cTn id="1" dur="indefinite" restart="never" nodeType="tmRoot"/>
      </p:par>
    </p:tnLst>
  </p:timing>
</p:sld>
</file>

<file path=ppt/theme/theme1.xml><?xml version="1.0" encoding="utf-8"?>
<a:theme xmlns:a="http://schemas.openxmlformats.org/drawingml/2006/main" name="296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2684</TotalTime>
  <Words>2778</Words>
  <Application>Microsoft Office PowerPoint</Application>
  <PresentationFormat>مخصص</PresentationFormat>
  <Paragraphs>1463</Paragraphs>
  <Slides>91</Slides>
  <Notes>2</Notes>
  <HiddenSlides>0</HiddenSlides>
  <MMClips>0</MMClips>
  <ScaleCrop>false</ScaleCrop>
  <HeadingPairs>
    <vt:vector size="6" baseType="variant">
      <vt:variant>
        <vt:lpstr>الخطوط المستخدمة</vt:lpstr>
      </vt:variant>
      <vt:variant>
        <vt:i4>6</vt:i4>
      </vt:variant>
      <vt:variant>
        <vt:lpstr>نسق</vt:lpstr>
      </vt:variant>
      <vt:variant>
        <vt:i4>4</vt:i4>
      </vt:variant>
      <vt:variant>
        <vt:lpstr>عناوين الشرائح</vt:lpstr>
      </vt:variant>
      <vt:variant>
        <vt:i4>91</vt:i4>
      </vt:variant>
    </vt:vector>
  </HeadingPairs>
  <TitlesOfParts>
    <vt:vector size="101" baseType="lpstr">
      <vt:lpstr>Arial</vt:lpstr>
      <vt:lpstr>Calibri</vt:lpstr>
      <vt:lpstr>Cambria Math</vt:lpstr>
      <vt:lpstr>Dubai</vt:lpstr>
      <vt:lpstr>Segoe UI Symbol</vt:lpstr>
      <vt:lpstr>Times New Roman</vt:lpstr>
      <vt:lpstr>2965</vt:lpstr>
      <vt:lpstr>1_Office Theme</vt:lpstr>
      <vt:lpstr>Office Theme</vt:lpstr>
      <vt:lpstr>2_Office Theme</vt:lpstr>
      <vt:lpstr>Time and Cost Management         of Nablus City Mall  </vt:lpstr>
      <vt:lpstr>عرض تقديمي في PowerPoint</vt:lpstr>
      <vt:lpstr>عرض تقديمي في PowerPoint</vt:lpstr>
      <vt:lpstr>عرض تقديمي في PowerPoint</vt:lpstr>
      <vt:lpstr>عرض تقديمي في PowerPoint</vt:lpstr>
      <vt:lpstr>Project Description</vt:lpstr>
      <vt:lpstr>عرض تقديمي في PowerPoint</vt:lpstr>
      <vt:lpstr>عرض تقديمي في PowerPoint</vt:lpstr>
      <vt:lpstr>عرض تقديمي في PowerPoint</vt:lpstr>
      <vt:lpstr>عرض تقديمي في PowerPoint</vt:lpstr>
      <vt:lpstr>عرض تقديمي في PowerPoint</vt:lpstr>
      <vt:lpstr>Quantities Surveying Using  Revit Software</vt:lpstr>
      <vt:lpstr>Link CAD Importing for Drawing</vt:lpstr>
      <vt:lpstr>Sections Definition for the  Structural Elements</vt:lpstr>
      <vt:lpstr>Sections Definition for non-Structural Elements</vt:lpstr>
      <vt:lpstr>Drawing Stages</vt:lpstr>
      <vt:lpstr>عرض تقديمي في PowerPoint</vt:lpstr>
      <vt:lpstr>عرض تقديمي في PowerPoint</vt:lpstr>
      <vt:lpstr>عرض تقديمي في PowerPoint</vt:lpstr>
      <vt:lpstr>عرض تقديمي في PowerPoint</vt:lpstr>
      <vt:lpstr>3-D View for Block 1</vt:lpstr>
      <vt:lpstr>  Top View for Block 1</vt:lpstr>
      <vt:lpstr>  3-D View for Block 2</vt:lpstr>
      <vt:lpstr>  Top View for Block 2</vt:lpstr>
      <vt:lpstr>  3-D View for Block 3</vt:lpstr>
      <vt:lpstr> Top View for Block 3</vt:lpstr>
      <vt:lpstr>Drawing Reinforcement Using Revit</vt:lpstr>
      <vt:lpstr>Slide Title</vt:lpstr>
      <vt:lpstr>Columns Rebar in Revit</vt:lpstr>
      <vt:lpstr>Slide Title</vt:lpstr>
      <vt:lpstr>Shear Walls Rebar in Revit</vt:lpstr>
      <vt:lpstr>Slide Title</vt:lpstr>
      <vt:lpstr>Beams Rebar  in Revit</vt:lpstr>
      <vt:lpstr>Slabs Rebar in Revit</vt:lpstr>
      <vt:lpstr>عرض تقديمي في PowerPoint</vt:lpstr>
      <vt:lpstr>Slide Title</vt:lpstr>
      <vt:lpstr>عرض تقديمي في PowerPoint</vt:lpstr>
      <vt:lpstr>عرض تقديمي في PowerPoint</vt:lpstr>
      <vt:lpstr>Slide Title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Slide Title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Ghalib Alsheikh</cp:lastModifiedBy>
  <cp:revision>249</cp:revision>
  <dcterms:created xsi:type="dcterms:W3CDTF">2013-08-21T19:17:07Z</dcterms:created>
  <dcterms:modified xsi:type="dcterms:W3CDTF">2017-12-20T09:21:52Z</dcterms:modified>
</cp:coreProperties>
</file>