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0" r:id="rId2"/>
    <p:sldId id="257" r:id="rId3"/>
    <p:sldId id="273" r:id="rId4"/>
    <p:sldId id="291" r:id="rId5"/>
    <p:sldId id="292" r:id="rId6"/>
    <p:sldId id="272" r:id="rId7"/>
    <p:sldId id="290" r:id="rId8"/>
    <p:sldId id="263" r:id="rId9"/>
    <p:sldId id="264" r:id="rId10"/>
    <p:sldId id="265" r:id="rId11"/>
    <p:sldId id="28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1994A-1F6C-4A2E-9BA1-9AA2907B3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5061" y="609600"/>
            <a:ext cx="10031895" cy="3744446"/>
          </a:xfrm>
        </p:spPr>
        <p:txBody>
          <a:bodyPr>
            <a:normAutofit/>
          </a:bodyPr>
          <a:lstStyle/>
          <a:p>
            <a:br>
              <a:rPr lang="en-US" sz="4400" b="1" dirty="0">
                <a:solidFill>
                  <a:schemeClr val="tx1"/>
                </a:solidFill>
                <a:latin typeface="Castellar" panose="020A0402060406010301" pitchFamily="18" charset="0"/>
              </a:rPr>
            </a:br>
            <a:br>
              <a:rPr lang="en-US" sz="4400" b="1" dirty="0">
                <a:solidFill>
                  <a:schemeClr val="tx1"/>
                </a:solidFill>
                <a:latin typeface="Castellar" panose="020A0402060406010301" pitchFamily="18" charset="0"/>
              </a:rPr>
            </a:br>
            <a:br>
              <a:rPr lang="en-US" sz="4400" b="1" dirty="0">
                <a:solidFill>
                  <a:schemeClr val="tx1"/>
                </a:solidFill>
                <a:latin typeface="Castellar" panose="020A0402060406010301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IFC Model Checking 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F7EFD2-C237-4A0B-844E-7685B31D8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4354045"/>
            <a:ext cx="9602788" cy="2404563"/>
          </a:xfrm>
        </p:spPr>
        <p:txBody>
          <a:bodyPr>
            <a:normAutofit/>
          </a:bodyPr>
          <a:lstStyle/>
          <a:p>
            <a:pPr algn="r"/>
            <a:endParaRPr lang="en-US" sz="2000" b="1" dirty="0">
              <a:solidFill>
                <a:schemeClr val="tx1"/>
              </a:solidFill>
              <a:latin typeface="Bradley Hand ITC" panose="03070402050302030203" pitchFamily="66" charset="0"/>
            </a:endParaRPr>
          </a:p>
          <a:p>
            <a:pPr algn="r"/>
            <a:endParaRPr lang="en-US" sz="2000" b="1" dirty="0">
              <a:solidFill>
                <a:schemeClr val="tx1"/>
              </a:solidFill>
              <a:latin typeface="Bradley Hand ITC" panose="03070402050302030203" pitchFamily="66" charset="0"/>
            </a:endParaRPr>
          </a:p>
          <a:p>
            <a:pPr algn="r"/>
            <a:endParaRPr lang="en-US" sz="2000" b="1" dirty="0">
              <a:solidFill>
                <a:schemeClr val="tx1"/>
              </a:solidFill>
              <a:latin typeface="Bradley Hand ITC" panose="03070402050302030203" pitchFamily="66" charset="0"/>
            </a:endParaRPr>
          </a:p>
          <a:p>
            <a:pPr algn="r"/>
            <a:r>
              <a:rPr lang="en-US" sz="2400" b="1" dirty="0">
                <a:solidFill>
                  <a:schemeClr val="tx1"/>
                </a:solidFill>
                <a:latin typeface="Bradley Hand ITC" panose="03070402050302030203" pitchFamily="66" charset="0"/>
              </a:rPr>
              <a:t>By: Hadeel H. Hamdan</a:t>
            </a:r>
          </a:p>
          <a:p>
            <a:pPr algn="r"/>
            <a:r>
              <a:rPr lang="en-US" sz="2400" b="1" dirty="0">
                <a:solidFill>
                  <a:schemeClr val="tx1"/>
                </a:solidFill>
                <a:latin typeface="Bradley Hand ITC" panose="03070402050302030203" pitchFamily="66" charset="0"/>
              </a:rPr>
              <a:t>      </a:t>
            </a:r>
            <a:r>
              <a:rPr lang="en-US" sz="2400" b="1" dirty="0" err="1">
                <a:solidFill>
                  <a:schemeClr val="tx1"/>
                </a:solidFill>
                <a:latin typeface="Bradley Hand ITC" panose="03070402050302030203" pitchFamily="66" charset="0"/>
              </a:rPr>
              <a:t>Ikhlas</a:t>
            </a:r>
            <a:r>
              <a:rPr lang="en-US" sz="2400" b="1" dirty="0">
                <a:solidFill>
                  <a:schemeClr val="tx1"/>
                </a:solidFill>
                <a:latin typeface="Bradley Hand ITC" panose="03070402050302030203" pitchFamily="66" charset="0"/>
              </a:rPr>
              <a:t> Abu </a:t>
            </a:r>
            <a:r>
              <a:rPr lang="en-US" sz="2400" b="1" dirty="0" err="1">
                <a:solidFill>
                  <a:schemeClr val="tx1"/>
                </a:solidFill>
                <a:latin typeface="Bradley Hand ITC" panose="03070402050302030203" pitchFamily="66" charset="0"/>
              </a:rPr>
              <a:t>Shanab</a:t>
            </a:r>
            <a:endParaRPr lang="en-US" sz="2400" b="1" dirty="0">
              <a:solidFill>
                <a:schemeClr val="tx1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542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52E71-7F36-4F00-9180-6066BD66F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Future work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744B8-9A40-4711-8EA0-5B2707EAA9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89212" y="2981738"/>
            <a:ext cx="5083797" cy="292128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>
                <a:solidFill>
                  <a:schemeClr val="tx1"/>
                </a:solidFill>
              </a:rPr>
              <a:t>Improve the editing part</a:t>
            </a:r>
          </a:p>
          <a:p>
            <a:r>
              <a:rPr lang="en-US" b="1" dirty="0">
                <a:solidFill>
                  <a:schemeClr val="tx1"/>
                </a:solidFill>
              </a:rPr>
              <a:t>Make it customize.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112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49892-DA5E-4B53-9240-6964286C3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The End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8E3E7F-B5FA-402B-A629-652E7FEDAFF6}"/>
              </a:ext>
            </a:extLst>
          </p:cNvPr>
          <p:cNvSpPr/>
          <p:nvPr/>
        </p:nvSpPr>
        <p:spPr>
          <a:xfrm rot="21249686">
            <a:off x="2592924" y="3060178"/>
            <a:ext cx="812808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Thank You </a:t>
            </a:r>
            <a:endParaRPr lang="en-US" sz="8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793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CBBF9-CFF4-41FE-B158-21EE79D9A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Outline: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11D4F-7708-4FB3-A610-80161E134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1"/>
            <a:ext cx="8915400" cy="4151242"/>
          </a:xfrm>
        </p:spPr>
        <p:txBody>
          <a:bodyPr>
            <a:normAutofit/>
          </a:bodyPr>
          <a:lstStyle/>
          <a:p>
            <a:endParaRPr lang="en-US" sz="2000" b="1" dirty="0">
              <a:solidFill>
                <a:schemeClr val="tx1"/>
              </a:solidFill>
            </a:endParaRPr>
          </a:p>
          <a:p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Introduction about IFC files</a:t>
            </a:r>
            <a:endParaRPr lang="ar-SA" sz="2000" b="1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IFC website idea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Demo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Framework and tools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Problems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37244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D5D45-D994-4EB2-AEC5-73EB93EA8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7374E-4811-4284-97FE-7D65200841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98644" y="2133599"/>
            <a:ext cx="5062330" cy="4418495"/>
          </a:xfrm>
        </p:spPr>
        <p:txBody>
          <a:bodyPr>
            <a:normAutofit/>
          </a:bodyPr>
          <a:lstStyle/>
          <a:p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How we chosen the idea of our project ? </a:t>
            </a:r>
          </a:p>
          <a:p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What is the main objectives ?</a:t>
            </a:r>
          </a:p>
          <a:p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402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5F1A-072D-4BE5-AB23-D6159CDAC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Introduction for IFC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10407-6409-467A-9AD2-DAC84ED7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78227"/>
            <a:ext cx="8915400" cy="5353878"/>
          </a:xfrm>
        </p:spPr>
        <p:txBody>
          <a:bodyPr/>
          <a:lstStyle/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Industry Foundation Classes </a:t>
            </a:r>
          </a:p>
          <a:p>
            <a:pPr marL="0" indent="0">
              <a:buNone/>
            </a:pPr>
            <a:r>
              <a:rPr lang="en-US" dirty="0"/>
              <a:t>describe building and construction industry data</a:t>
            </a:r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File Header Section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D4EECADD-7912-474A-AE9F-EDC7E6213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9212" y="3760305"/>
            <a:ext cx="8223832" cy="238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6525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5F1A-072D-4BE5-AB23-D6159CDAC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Introduction for IFC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10407-6409-467A-9AD2-DAC84ED7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78227"/>
            <a:ext cx="8915400" cy="5353878"/>
          </a:xfrm>
        </p:spPr>
        <p:txBody>
          <a:bodyPr/>
          <a:lstStyle/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File Data Section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520612E8-0D4E-49C0-936F-D16A9E7A0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4174" y="2451653"/>
            <a:ext cx="8348870" cy="4280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071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D5D45-D994-4EB2-AEC5-73EB93EA8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IFC website idea</a:t>
            </a:r>
            <a:endParaRPr lang="en-US" sz="1600" b="1" dirty="0">
              <a:solidFill>
                <a:schemeClr val="tx1"/>
              </a:solidFill>
              <a:latin typeface="Castellar" panose="020A0402060406010301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7374E-4811-4284-97FE-7D65200841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11895" y="2133600"/>
            <a:ext cx="7898295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Our project is a website that allow users to understand, check and modify their IFC files, by converting these files to graph (nodes and links) and also 3D model for the uploaded file</a:t>
            </a: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538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D88D5-BEAD-46BB-9834-74AA5DBC1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5960" y="1669774"/>
            <a:ext cx="8915399" cy="311704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955315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EFBEE-04CC-4079-8D94-133A472F3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Framework &amp; Tools</a:t>
            </a:r>
            <a:endParaRPr lang="en-US" sz="1600" b="1" dirty="0">
              <a:solidFill>
                <a:schemeClr val="tx1"/>
              </a:solidFill>
              <a:latin typeface="Castellar" panose="020A0402060406010301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A01A5-9FF3-4F35-A2F9-1EF64002A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1" y="1972703"/>
            <a:ext cx="4342894" cy="576262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Tools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559A7D-1FA6-491E-BA96-D26F9150D70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b="1" dirty="0" err="1">
                <a:solidFill>
                  <a:schemeClr val="tx1"/>
                </a:solidFill>
              </a:rPr>
              <a:t>PHPStorm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err="1">
                <a:solidFill>
                  <a:schemeClr val="tx1"/>
                </a:solidFill>
              </a:rPr>
              <a:t>Xampp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err="1">
                <a:solidFill>
                  <a:schemeClr val="tx1"/>
                </a:solidFill>
              </a:rPr>
              <a:t>GoJs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err="1">
                <a:solidFill>
                  <a:schemeClr val="tx1"/>
                </a:solidFill>
              </a:rPr>
              <a:t>IFCconvert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Obj2gltf</a:t>
            </a:r>
          </a:p>
          <a:p>
            <a:r>
              <a:rPr lang="en-US" b="1" dirty="0" err="1">
                <a:solidFill>
                  <a:schemeClr val="tx1"/>
                </a:solidFill>
              </a:rPr>
              <a:t>Xeogl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110B340-E6A9-46D7-A7F2-E601F3297F19}"/>
              </a:ext>
            </a:extLst>
          </p:cNvPr>
          <p:cNvSpPr txBox="1">
            <a:spLocks/>
          </p:cNvSpPr>
          <p:nvPr/>
        </p:nvSpPr>
        <p:spPr>
          <a:xfrm>
            <a:off x="7048767" y="1938852"/>
            <a:ext cx="4342894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Languages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BFBE3028-9D39-45BA-BC40-27285C45499A}"/>
              </a:ext>
            </a:extLst>
          </p:cNvPr>
          <p:cNvSpPr txBox="1">
            <a:spLocks/>
          </p:cNvSpPr>
          <p:nvPr/>
        </p:nvSpPr>
        <p:spPr>
          <a:xfrm>
            <a:off x="7048767" y="2665857"/>
            <a:ext cx="4342893" cy="3354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b="1" dirty="0">
                <a:solidFill>
                  <a:schemeClr val="tx1"/>
                </a:solidFill>
              </a:rPr>
              <a:t>HTML</a:t>
            </a:r>
          </a:p>
          <a:p>
            <a:r>
              <a:rPr lang="en-US" b="1" dirty="0">
                <a:solidFill>
                  <a:schemeClr val="tx1"/>
                </a:solidFill>
              </a:rPr>
              <a:t>CSS</a:t>
            </a:r>
          </a:p>
          <a:p>
            <a:r>
              <a:rPr lang="en-US" b="1" dirty="0">
                <a:solidFill>
                  <a:schemeClr val="tx1"/>
                </a:solidFill>
              </a:rPr>
              <a:t>JavaScript</a:t>
            </a:r>
          </a:p>
          <a:p>
            <a:r>
              <a:rPr lang="en-US" b="1" dirty="0">
                <a:solidFill>
                  <a:schemeClr val="tx1"/>
                </a:solidFill>
              </a:rPr>
              <a:t>PHP</a:t>
            </a:r>
          </a:p>
        </p:txBody>
      </p:sp>
    </p:spTree>
    <p:extLst>
      <p:ext uri="{BB962C8B-B14F-4D97-AF65-F5344CB8AC3E}">
        <p14:creationId xmlns:p14="http://schemas.microsoft.com/office/powerpoint/2010/main" val="1102985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5536D-E9D8-4B10-9EAD-81F576BFE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stellar" panose="020A0402060406010301" pitchFamily="18" charset="0"/>
              </a:rPr>
              <a:t>problems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E501AE-9D2F-42A2-AEF3-C0BE2DBC53E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b="1" dirty="0">
                <a:solidFill>
                  <a:schemeClr val="tx1"/>
                </a:solidFill>
              </a:rPr>
              <a:t>Time</a:t>
            </a:r>
          </a:p>
          <a:p>
            <a:r>
              <a:rPr lang="en-US" b="1" dirty="0">
                <a:solidFill>
                  <a:schemeClr val="tx1"/>
                </a:solidFill>
              </a:rPr>
              <a:t>Learning about the Hierarchy of IFC files</a:t>
            </a:r>
          </a:p>
        </p:txBody>
      </p:sp>
    </p:spTree>
    <p:extLst>
      <p:ext uri="{BB962C8B-B14F-4D97-AF65-F5344CB8AC3E}">
        <p14:creationId xmlns:p14="http://schemas.microsoft.com/office/powerpoint/2010/main" val="351642294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1387</TotalTime>
  <Words>143</Words>
  <Application>Microsoft Office PowerPoint</Application>
  <PresentationFormat>Widescreen</PresentationFormat>
  <Paragraphs>65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Bradley Hand ITC</vt:lpstr>
      <vt:lpstr>Castellar</vt:lpstr>
      <vt:lpstr>Century Gothic</vt:lpstr>
      <vt:lpstr>Ink Free</vt:lpstr>
      <vt:lpstr>Wingdings 3</vt:lpstr>
      <vt:lpstr>Wisp</vt:lpstr>
      <vt:lpstr>   IFC Model Checking Website</vt:lpstr>
      <vt:lpstr>Outline:</vt:lpstr>
      <vt:lpstr>Introduction</vt:lpstr>
      <vt:lpstr>Introduction for IFC</vt:lpstr>
      <vt:lpstr>Introduction for IFC</vt:lpstr>
      <vt:lpstr>IFC website idea</vt:lpstr>
      <vt:lpstr>DEMO</vt:lpstr>
      <vt:lpstr>Framework &amp; Tools</vt:lpstr>
      <vt:lpstr>problems </vt:lpstr>
      <vt:lpstr>Future work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Cracking Cryptographic Protocols</dc:title>
  <dc:creator>Hadeel H.</dc:creator>
  <cp:lastModifiedBy>Hadeel H.</cp:lastModifiedBy>
  <cp:revision>48</cp:revision>
  <dcterms:created xsi:type="dcterms:W3CDTF">2018-12-06T15:36:39Z</dcterms:created>
  <dcterms:modified xsi:type="dcterms:W3CDTF">2018-12-23T08:05:52Z</dcterms:modified>
</cp:coreProperties>
</file>