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15"/>
  </p:notesMasterIdLst>
  <p:sldIdLst>
    <p:sldId id="278" r:id="rId2"/>
    <p:sldId id="279" r:id="rId3"/>
    <p:sldId id="280" r:id="rId4"/>
    <p:sldId id="281" r:id="rId5"/>
    <p:sldId id="294" r:id="rId6"/>
    <p:sldId id="301" r:id="rId7"/>
    <p:sldId id="297" r:id="rId8"/>
    <p:sldId id="298" r:id="rId9"/>
    <p:sldId id="299" r:id="rId10"/>
    <p:sldId id="300" r:id="rId11"/>
    <p:sldId id="292" r:id="rId12"/>
    <p:sldId id="290" r:id="rId13"/>
    <p:sldId id="293" r:id="rId14"/>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4609" autoAdjust="0"/>
  </p:normalViewPr>
  <p:slideViewPr>
    <p:cSldViewPr snapToGrid="0" snapToObjects="1">
      <p:cViewPr varScale="1">
        <p:scale>
          <a:sx n="74" d="100"/>
          <a:sy n="74" d="100"/>
        </p:scale>
        <p:origin x="594" y="72"/>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a:extLst>
              <a:ext uri="{FF2B5EF4-FFF2-40B4-BE49-F238E27FC236}">
                <a16:creationId xmlns="" xmlns:a16="http://schemas.microsoft.com/office/drawing/2014/main" id="{BA5D5A72-CB6F-F8DE-E2C9-90459C8C3DC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t">
            <a:no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3179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descr="preencoded.png">
            <a:extLst>
              <a:ext uri="{FF2B5EF4-FFF2-40B4-BE49-F238E27FC236}">
                <a16:creationId xmlns=""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endParaRPr lang="en-US" dirty="0"/>
          </a:p>
        </p:txBody>
      </p:sp>
      <p:sp>
        <p:nvSpPr>
          <p:cNvPr id="13" name="Content Placeholder 2">
            <a:extLst>
              <a:ext uri="{FF2B5EF4-FFF2-40B4-BE49-F238E27FC236}">
                <a16:creationId xmlns="" xmlns:a16="http://schemas.microsoft.com/office/drawing/2014/main" id="{72386C43-DD10-E892-08AD-D6F4AE9617DD}"/>
              </a:ext>
            </a:extLst>
          </p:cNvPr>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a:extLst>
              <a:ext uri="{FF2B5EF4-FFF2-40B4-BE49-F238E27FC236}">
                <a16:creationId xmlns="" xmlns:a16="http://schemas.microsoft.com/office/drawing/2014/main" id="{C35EFB42-020B-1DF4-3D42-26092CE45F08}"/>
              </a:ext>
            </a:extLst>
          </p:cNvPr>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Freeform: Shape 19">
            <a:extLst>
              <a:ext uri="{FF2B5EF4-FFF2-40B4-BE49-F238E27FC236}">
                <a16:creationId xmlns="" xmlns:a16="http://schemas.microsoft.com/office/drawing/2014/main" id="{AB4DD322-D1E0-74CB-BBFF-057426E58EBC}"/>
              </a:ext>
            </a:extLst>
          </p:cNvPr>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Shape 13">
            <a:extLst>
              <a:ext uri="{FF2B5EF4-FFF2-40B4-BE49-F238E27FC236}">
                <a16:creationId xmlns="" xmlns:a16="http://schemas.microsoft.com/office/drawing/2014/main" id="{C11D3FCE-EC92-8558-A3E5-04DB12477A3B}"/>
              </a:ext>
            </a:extLst>
          </p:cNvPr>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t>‹#›</a:t>
            </a:fld>
            <a:endParaRPr lang="en-US" dirty="0"/>
          </a:p>
        </p:txBody>
      </p:sp>
      <p:sp>
        <p:nvSpPr>
          <p:cNvPr id="17" name="Freeform: Shape 16">
            <a:extLst>
              <a:ext uri="{FF2B5EF4-FFF2-40B4-BE49-F238E27FC236}">
                <a16:creationId xmlns="" xmlns:a16="http://schemas.microsoft.com/office/drawing/2014/main" id="{217CBC9E-B934-828F-2AE5-211CEF5B1D25}"/>
              </a:ext>
            </a:extLst>
          </p:cNvPr>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77218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a:extLst>
              <a:ext uri="{FF2B5EF4-FFF2-40B4-BE49-F238E27FC236}">
                <a16:creationId xmlns=""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6" name="Freeform: Shape 45">
            <a:extLst>
              <a:ext uri="{FF2B5EF4-FFF2-40B4-BE49-F238E27FC236}">
                <a16:creationId xmlns=""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3" name="Freeform: Shape 42">
            <a:extLst>
              <a:ext uri="{FF2B5EF4-FFF2-40B4-BE49-F238E27FC236}">
                <a16:creationId xmlns=""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9" name="Freeform: Shape 48">
            <a:extLst>
              <a:ext uri="{FF2B5EF4-FFF2-40B4-BE49-F238E27FC236}">
                <a16:creationId xmlns=""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0" name="Freeform: Shape 39">
            <a:extLst>
              <a:ext uri="{FF2B5EF4-FFF2-40B4-BE49-F238E27FC236}">
                <a16:creationId xmlns=""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7" name="Freeform: Shape 36">
            <a:extLst>
              <a:ext uri="{FF2B5EF4-FFF2-40B4-BE49-F238E27FC236}">
                <a16:creationId xmlns=""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t">
            <a:noAutofit/>
          </a:bodyPr>
          <a:lstStyle>
            <a:lvl1pPr>
              <a:lnSpc>
                <a:spcPct val="100000"/>
              </a:lnSpc>
              <a:defRPr sz="4400"/>
            </a:lvl1pPr>
          </a:lstStyle>
          <a:p>
            <a:r>
              <a:rPr lang="en-US"/>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80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57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p>
        </p:txBody>
      </p:sp>
      <p:sp>
        <p:nvSpPr>
          <p:cNvPr id="55" name="Text Placeholder 54">
            <a:extLst>
              <a:ext uri="{FF2B5EF4-FFF2-40B4-BE49-F238E27FC236}">
                <a16:creationId xmlns=""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p>
        </p:txBody>
      </p:sp>
      <p:sp>
        <p:nvSpPr>
          <p:cNvPr id="32" name="Image 1" descr="preencoded.png">
            <a:extLst>
              <a:ext uri="{FF2B5EF4-FFF2-40B4-BE49-F238E27FC236}">
                <a16:creationId xmlns=""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a:extLst>
              <a:ext uri="{FF2B5EF4-FFF2-40B4-BE49-F238E27FC236}">
                <a16:creationId xmlns=""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a:extLst>
              <a:ext uri="{FF2B5EF4-FFF2-40B4-BE49-F238E27FC236}">
                <a16:creationId xmlns=""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a:extLst>
              <a:ext uri="{FF2B5EF4-FFF2-40B4-BE49-F238E27FC236}">
                <a16:creationId xmlns=""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p>
        </p:txBody>
      </p:sp>
      <p:sp>
        <p:nvSpPr>
          <p:cNvPr id="23" name="Picture Placeholder 16">
            <a:extLst>
              <a:ext uri="{FF2B5EF4-FFF2-40B4-BE49-F238E27FC236}">
                <a16:creationId xmlns=""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p>
        </p:txBody>
      </p:sp>
      <p:sp>
        <p:nvSpPr>
          <p:cNvPr id="26" name="Picture Placeholder 16">
            <a:extLst>
              <a:ext uri="{FF2B5EF4-FFF2-40B4-BE49-F238E27FC236}">
                <a16:creationId xmlns=""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p>
        </p:txBody>
      </p:sp>
      <p:sp>
        <p:nvSpPr>
          <p:cNvPr id="29" name="Picture Placeholder 16">
            <a:extLst>
              <a:ext uri="{FF2B5EF4-FFF2-40B4-BE49-F238E27FC236}">
                <a16:creationId xmlns=""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p>
        </p:txBody>
      </p:sp>
    </p:spTree>
    <p:extLst>
      <p:ext uri="{BB962C8B-B14F-4D97-AF65-F5344CB8AC3E}">
        <p14:creationId xmlns:p14="http://schemas.microsoft.com/office/powerpoint/2010/main" val="258665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p>
        </p:txBody>
      </p:sp>
      <p:sp>
        <p:nvSpPr>
          <p:cNvPr id="10" name="Picture Placeholder 16">
            <a:extLst>
              <a:ext uri="{FF2B5EF4-FFF2-40B4-BE49-F238E27FC236}">
                <a16:creationId xmlns=""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4" name="Text Placeholder 18">
            <a:extLst>
              <a:ext uri="{FF2B5EF4-FFF2-40B4-BE49-F238E27FC236}">
                <a16:creationId xmlns=""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p>
        </p:txBody>
      </p:sp>
      <p:sp>
        <p:nvSpPr>
          <p:cNvPr id="23" name="Picture Placeholder 16">
            <a:extLst>
              <a:ext uri="{FF2B5EF4-FFF2-40B4-BE49-F238E27FC236}">
                <a16:creationId xmlns=""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p>
        </p:txBody>
      </p:sp>
      <p:sp>
        <p:nvSpPr>
          <p:cNvPr id="11" name="Picture Placeholder 16">
            <a:extLst>
              <a:ext uri="{FF2B5EF4-FFF2-40B4-BE49-F238E27FC236}">
                <a16:creationId xmlns=""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6" name="Text Placeholder 18">
            <a:extLst>
              <a:ext uri="{FF2B5EF4-FFF2-40B4-BE49-F238E27FC236}">
                <a16:creationId xmlns=""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p>
        </p:txBody>
      </p:sp>
      <p:sp>
        <p:nvSpPr>
          <p:cNvPr id="26" name="Picture Placeholder 16">
            <a:extLst>
              <a:ext uri="{FF2B5EF4-FFF2-40B4-BE49-F238E27FC236}">
                <a16:creationId xmlns=""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p>
        </p:txBody>
      </p:sp>
      <p:sp>
        <p:nvSpPr>
          <p:cNvPr id="12" name="Picture Placeholder 16">
            <a:extLst>
              <a:ext uri="{FF2B5EF4-FFF2-40B4-BE49-F238E27FC236}">
                <a16:creationId xmlns=""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0" name="Text Placeholder 18">
            <a:extLst>
              <a:ext uri="{FF2B5EF4-FFF2-40B4-BE49-F238E27FC236}">
                <a16:creationId xmlns=""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p>
        </p:txBody>
      </p:sp>
      <p:sp>
        <p:nvSpPr>
          <p:cNvPr id="29" name="Picture Placeholder 16">
            <a:extLst>
              <a:ext uri="{FF2B5EF4-FFF2-40B4-BE49-F238E27FC236}">
                <a16:creationId xmlns=""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p>
        </p:txBody>
      </p:sp>
      <p:sp>
        <p:nvSpPr>
          <p:cNvPr id="13" name="Picture Placeholder 16">
            <a:extLst>
              <a:ext uri="{FF2B5EF4-FFF2-40B4-BE49-F238E27FC236}">
                <a16:creationId xmlns=""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32" name="Text Placeholder 18">
            <a:extLst>
              <a:ext uri="{FF2B5EF4-FFF2-40B4-BE49-F238E27FC236}">
                <a16:creationId xmlns=""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p>
        </p:txBody>
      </p:sp>
    </p:spTree>
    <p:extLst>
      <p:ext uri="{BB962C8B-B14F-4D97-AF65-F5344CB8AC3E}">
        <p14:creationId xmlns:p14="http://schemas.microsoft.com/office/powerpoint/2010/main" val="1900709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8" name="Text Placeholder 51">
            <a:extLst>
              <a:ext uri="{FF2B5EF4-FFF2-40B4-BE49-F238E27FC236}">
                <a16:creationId xmlns=""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9" name="Text Placeholder 51">
            <a:extLst>
              <a:ext uri="{FF2B5EF4-FFF2-40B4-BE49-F238E27FC236}">
                <a16:creationId xmlns=""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p14="http://schemas.microsoft.com/office/powerpoint/2010/main" val="87251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6" name="Freeform: Shape 25">
            <a:extLst>
              <a:ext uri="{FF2B5EF4-FFF2-40B4-BE49-F238E27FC236}">
                <a16:creationId xmlns=""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a:extLst>
              <a:ext uri="{FF2B5EF4-FFF2-40B4-BE49-F238E27FC236}">
                <a16:creationId xmlns=""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2" name="Text Placeholder 4">
            <a:extLst>
              <a:ext uri="{FF2B5EF4-FFF2-40B4-BE49-F238E27FC236}">
                <a16:creationId xmlns=""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3" name="Text Placeholder 4">
            <a:extLst>
              <a:ext uri="{FF2B5EF4-FFF2-40B4-BE49-F238E27FC236}">
                <a16:creationId xmlns=""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4" name="Text Placeholder 4">
            <a:extLst>
              <a:ext uri="{FF2B5EF4-FFF2-40B4-BE49-F238E27FC236}">
                <a16:creationId xmlns=""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5" name="Text Placeholder 4">
            <a:extLst>
              <a:ext uri="{FF2B5EF4-FFF2-40B4-BE49-F238E27FC236}">
                <a16:creationId xmlns=""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6" name="Text Placeholder 51">
            <a:extLst>
              <a:ext uri="{FF2B5EF4-FFF2-40B4-BE49-F238E27FC236}">
                <a16:creationId xmlns=""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a:extLst>
              <a:ext uri="{FF2B5EF4-FFF2-40B4-BE49-F238E27FC236}">
                <a16:creationId xmlns=""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a:extLst>
              <a:ext uri="{FF2B5EF4-FFF2-40B4-BE49-F238E27FC236}">
                <a16:creationId xmlns=""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a:extLst>
              <a:ext uri="{FF2B5EF4-FFF2-40B4-BE49-F238E27FC236}">
                <a16:creationId xmlns=""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a:extLst>
              <a:ext uri="{FF2B5EF4-FFF2-40B4-BE49-F238E27FC236}">
                <a16:creationId xmlns=""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71031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p14="http://schemas.microsoft.com/office/powerpoint/2010/main" val="126895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a:extLst>
              <a:ext uri="{FF2B5EF4-FFF2-40B4-BE49-F238E27FC236}">
                <a16:creationId xmlns="" xmlns:a16="http://schemas.microsoft.com/office/drawing/2014/main" id="{ABC388A2-FFC7-1A87-02FB-C97B50161FD3}"/>
              </a:ext>
            </a:extLst>
          </p:cNvPr>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a:extLst>
              <a:ext uri="{FF2B5EF4-FFF2-40B4-BE49-F238E27FC236}">
                <a16:creationId xmlns="" xmlns:a16="http://schemas.microsoft.com/office/drawing/2014/main" id="{D64C4994-B525-F4C0-B74F-D5E8296DFC43}"/>
              </a:ext>
            </a:extLst>
          </p:cNvPr>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a:extLst>
              <a:ext uri="{FF2B5EF4-FFF2-40B4-BE49-F238E27FC236}">
                <a16:creationId xmlns="" xmlns:a16="http://schemas.microsoft.com/office/drawing/2014/main" id="{9019DA73-2516-F3D2-ECDB-620C90483DB3}"/>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a:extLst>
              <a:ext uri="{FF2B5EF4-FFF2-40B4-BE49-F238E27FC236}">
                <a16:creationId xmlns="" xmlns:a16="http://schemas.microsoft.com/office/drawing/2014/main" id="{FEA70E9F-C506-413C-11EF-5915A2296643}"/>
              </a:ext>
            </a:extLst>
          </p:cNvPr>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a:extLst>
              <a:ext uri="{FF2B5EF4-FFF2-40B4-BE49-F238E27FC236}">
                <a16:creationId xmlns="" xmlns:a16="http://schemas.microsoft.com/office/drawing/2014/main" id="{A8B7F1F1-806C-8D65-7340-220A0C4653C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9991886" y="3441269"/>
            <a:ext cx="2200114" cy="2200114"/>
          </a:xfrm>
          <a:prstGeom prst="rect">
            <a:avLst/>
          </a:prstGeom>
        </p:spPr>
      </p:pic>
      <p:sp>
        <p:nvSpPr>
          <p:cNvPr id="54" name="Image 2" descr="preencoded.png">
            <a:extLst>
              <a:ext uri="{FF2B5EF4-FFF2-40B4-BE49-F238E27FC236}">
                <a16:creationId xmlns="" xmlns:a16="http://schemas.microsoft.com/office/drawing/2014/main" id="{F19C81EC-0322-58A2-C455-6E2C84D1E6E8}"/>
              </a:ext>
            </a:extLst>
          </p:cNvPr>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
        <p:nvSpPr>
          <p:cNvPr id="4" name="Footer Placeholder 3">
            <a:extLst>
              <a:ext uri="{FF2B5EF4-FFF2-40B4-BE49-F238E27FC236}">
                <a16:creationId xmlns="" xmlns:a16="http://schemas.microsoft.com/office/drawing/2014/main" id="{E1F9FD95-086F-282B-820C-8CDAD4A6EEB6}"/>
              </a:ext>
            </a:extLst>
          </p:cNvPr>
          <p:cNvSpPr>
            <a:spLocks noGrp="1"/>
          </p:cNvSpPr>
          <p:nvPr>
            <p:ph type="ftr" sz="quarter" idx="13"/>
          </p:nvPr>
        </p:nvSpPr>
        <p:spPr/>
        <p:txBody>
          <a:bodyPr/>
          <a:lstStyle/>
          <a:p>
            <a:r>
              <a:rPr lang="en-US"/>
              <a:t>Presentation title</a:t>
            </a:r>
            <a:endParaRPr lang="en-US" dirty="0"/>
          </a:p>
        </p:txBody>
      </p:sp>
    </p:spTree>
    <p:extLst>
      <p:ext uri="{BB962C8B-B14F-4D97-AF65-F5344CB8AC3E}">
        <p14:creationId xmlns:p14="http://schemas.microsoft.com/office/powerpoint/2010/main" val="4248485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 xmlns:a16="http://schemas.microsoft.com/office/drawing/2014/main" id="{AEF1F750-031C-BDB7-BD7B-9CBE17406FDB}"/>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descr="preencoded.png">
            <a:extLst>
              <a:ext uri="{FF2B5EF4-FFF2-40B4-BE49-F238E27FC236}">
                <a16:creationId xmlns="" xmlns:a16="http://schemas.microsoft.com/office/drawing/2014/main" id="{FEB515B5-2D9F-58E1-6E3C-CCBF105D891E}"/>
              </a:ext>
            </a:extLst>
          </p:cNvPr>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a:extLst>
              <a:ext uri="{FF2B5EF4-FFF2-40B4-BE49-F238E27FC236}">
                <a16:creationId xmlns="" xmlns:a16="http://schemas.microsoft.com/office/drawing/2014/main" id="{5CCFEDF9-5B69-87BA-8A33-35033DA4013F}"/>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ctr">
            <a:no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72898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a:extLst>
              <a:ext uri="{FF2B5EF4-FFF2-40B4-BE49-F238E27FC236}">
                <a16:creationId xmlns=""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1703311" y="-2784"/>
            <a:ext cx="1734410" cy="5167313"/>
          </a:xfrm>
          <a:prstGeom prst="rect">
            <a:avLst/>
          </a:prstGeom>
        </p:spPr>
      </p:pic>
      <p:sp>
        <p:nvSpPr>
          <p:cNvPr id="13" name="Freeform: Shape 12">
            <a:extLst>
              <a:ext uri="{FF2B5EF4-FFF2-40B4-BE49-F238E27FC236}">
                <a16:creationId xmlns=""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a:extLst>
              <a:ext uri="{FF2B5EF4-FFF2-40B4-BE49-F238E27FC236}">
                <a16:creationId xmlns=""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a:extLst>
              <a:ext uri="{FF2B5EF4-FFF2-40B4-BE49-F238E27FC236}">
                <a16:creationId xmlns=""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50832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45005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52" r:id="rId3"/>
    <p:sldLayoutId id="2147483653" r:id="rId4"/>
    <p:sldLayoutId id="2147483664" r:id="rId5"/>
    <p:sldLayoutId id="2147483667" r:id="rId6"/>
    <p:sldLayoutId id="2147483668" r:id="rId7"/>
    <p:sldLayoutId id="2147483669" r:id="rId8"/>
    <p:sldLayoutId id="2147483673" r:id="rId9"/>
    <p:sldLayoutId id="2147483670" r:id="rId10"/>
    <p:sldLayoutId id="2147483671" r:id="rId11"/>
    <p:sldLayoutId id="2147483655" r:id="rId12"/>
    <p:sldLayoutId id="2147483674" r:id="rId13"/>
    <p:sldLayoutId id="2147483675" r:id="rId14"/>
    <p:sldLayoutId id="2147483676" r:id="rId15"/>
    <p:sldLayoutId id="2147483654" r:id="rId16"/>
    <p:sldLayoutId id="2147483656" r:id="rId17"/>
    <p:sldLayoutId id="2147483657" r:id="rId18"/>
    <p:sldLayoutId id="2147483658" r:id="rId19"/>
    <p:sldLayoutId id="2147483659" r:id="rId20"/>
  </p:sldLayoutIdLs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image" Target="../media/image5.jpg"/><Relationship Id="rId1" Type="http://schemas.openxmlformats.org/officeDocument/2006/relationships/slideLayout" Target="../slideLayouts/slideLayout9.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jpg"/><Relationship Id="rId2" Type="http://schemas.openxmlformats.org/officeDocument/2006/relationships/image" Target="../media/image13.jpg"/><Relationship Id="rId1" Type="http://schemas.openxmlformats.org/officeDocument/2006/relationships/slideLayout" Target="../slideLayouts/slideLayout9.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16860D9-9D47-C0BB-B2B4-4B6F2B36CFCC}"/>
              </a:ext>
            </a:extLst>
          </p:cNvPr>
          <p:cNvSpPr>
            <a:spLocks noGrp="1"/>
          </p:cNvSpPr>
          <p:nvPr>
            <p:ph type="ctrTitle"/>
          </p:nvPr>
        </p:nvSpPr>
        <p:spPr/>
        <p:txBody>
          <a:bodyPr/>
          <a:lstStyle/>
          <a:p>
            <a:r>
              <a:rPr lang="en-US" dirty="0"/>
              <a:t>Vending machine</a:t>
            </a:r>
            <a:br>
              <a:rPr lang="en-US" dirty="0"/>
            </a:br>
            <a:endParaRPr lang="en-US" dirty="0"/>
          </a:p>
        </p:txBody>
      </p:sp>
      <p:sp>
        <p:nvSpPr>
          <p:cNvPr id="3" name="Subtitle 2">
            <a:extLst>
              <a:ext uri="{FF2B5EF4-FFF2-40B4-BE49-F238E27FC236}">
                <a16:creationId xmlns="" xmlns:a16="http://schemas.microsoft.com/office/drawing/2014/main" id="{86C1060B-300F-3CE3-E5AA-D8E29791C960}"/>
              </a:ext>
            </a:extLst>
          </p:cNvPr>
          <p:cNvSpPr>
            <a:spLocks noGrp="1"/>
          </p:cNvSpPr>
          <p:nvPr>
            <p:ph type="subTitle" idx="1"/>
          </p:nvPr>
        </p:nvSpPr>
        <p:spPr>
          <a:xfrm>
            <a:off x="4349496" y="3477551"/>
            <a:ext cx="3493008" cy="1732081"/>
          </a:xfrm>
        </p:spPr>
        <p:txBody>
          <a:bodyPr/>
          <a:lstStyle/>
          <a:p>
            <a:r>
              <a:rPr lang="en-US" dirty="0"/>
              <a:t>Dana Ihsuon </a:t>
            </a:r>
          </a:p>
          <a:p>
            <a:r>
              <a:rPr lang="en-US" dirty="0"/>
              <a:t>Masa Abu Odeh </a:t>
            </a:r>
          </a:p>
          <a:p>
            <a:r>
              <a:rPr lang="en-US" dirty="0"/>
              <a:t>Supervised by</a:t>
            </a:r>
            <a:r>
              <a:rPr lang="en-US" dirty="0" smtClean="0"/>
              <a:t>:</a:t>
            </a:r>
          </a:p>
          <a:p>
            <a:r>
              <a:rPr lang="en-US" dirty="0" smtClean="0"/>
              <a:t>Dr.Sufyan </a:t>
            </a:r>
            <a:r>
              <a:rPr lang="en-US" dirty="0"/>
              <a:t>samara.</a:t>
            </a:r>
          </a:p>
        </p:txBody>
      </p:sp>
    </p:spTree>
    <p:extLst>
      <p:ext uri="{BB962C8B-B14F-4D97-AF65-F5344CB8AC3E}">
        <p14:creationId xmlns:p14="http://schemas.microsoft.com/office/powerpoint/2010/main" val="21315684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5C565E9-D88A-55D3-9D42-BD1C24B6DE9F}"/>
              </a:ext>
            </a:extLst>
          </p:cNvPr>
          <p:cNvSpPr>
            <a:spLocks noGrp="1"/>
          </p:cNvSpPr>
          <p:nvPr>
            <p:ph type="title"/>
          </p:nvPr>
        </p:nvSpPr>
        <p:spPr>
          <a:xfrm>
            <a:off x="1499616" y="1910710"/>
            <a:ext cx="5693664" cy="768096"/>
          </a:xfrm>
        </p:spPr>
        <p:txBody>
          <a:bodyPr/>
          <a:lstStyle/>
          <a:p>
            <a:r>
              <a:rPr lang="en-US" sz="4400" b="1" dirty="0" smtClean="0">
                <a:solidFill>
                  <a:schemeClr val="accent6"/>
                </a:solidFill>
                <a:latin typeface="Arial Black" panose="020B0604020202020204" pitchFamily="34" charset="0"/>
                <a:ea typeface="Arial Regular" pitchFamily="34" charset="-122"/>
                <a:cs typeface="Arial Black" panose="020B0604020202020204" pitchFamily="34" charset="0"/>
              </a:rPr>
              <a:t>Contents</a:t>
            </a:r>
            <a:endParaRPr lang="en-US" sz="4400" b="1" dirty="0">
              <a:solidFill>
                <a:schemeClr val="accent6"/>
              </a:solidFill>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 xmlns:a16="http://schemas.microsoft.com/office/drawing/2014/main" id="{4D1F66E5-D2D7-172B-46BA-FEBFE092CC7F}"/>
              </a:ext>
            </a:extLst>
          </p:cNvPr>
          <p:cNvSpPr>
            <a:spLocks noGrp="1"/>
          </p:cNvSpPr>
          <p:nvPr>
            <p:ph idx="1"/>
          </p:nvPr>
        </p:nvSpPr>
        <p:spPr>
          <a:xfrm>
            <a:off x="1499616" y="2607327"/>
            <a:ext cx="5693664" cy="3849109"/>
          </a:xfrm>
        </p:spPr>
        <p:txBody>
          <a:bodyPr/>
          <a:lstStyle/>
          <a:p>
            <a:r>
              <a:rPr lang="en-US" dirty="0"/>
              <a:t>Introduction​</a:t>
            </a:r>
          </a:p>
          <a:p>
            <a:r>
              <a:rPr lang="en-US" dirty="0"/>
              <a:t>Primary goals</a:t>
            </a:r>
          </a:p>
          <a:p>
            <a:r>
              <a:rPr lang="en-US" dirty="0"/>
              <a:t>​</a:t>
            </a:r>
            <a:r>
              <a:rPr lang="en-US" dirty="0" smtClean="0"/>
              <a:t>Constraints</a:t>
            </a:r>
            <a:endParaRPr lang="ar-JO" dirty="0" smtClean="0"/>
          </a:p>
          <a:p>
            <a:r>
              <a:rPr lang="en-US" dirty="0" smtClean="0"/>
              <a:t>Features</a:t>
            </a:r>
            <a:endParaRPr lang="en-US" dirty="0"/>
          </a:p>
          <a:p>
            <a:r>
              <a:rPr lang="en-US" dirty="0" smtClean="0"/>
              <a:t>Hardware Parts</a:t>
            </a:r>
          </a:p>
          <a:p>
            <a:r>
              <a:rPr lang="en-US" dirty="0" smtClean="0"/>
              <a:t>Conclusion</a:t>
            </a:r>
          </a:p>
          <a:p>
            <a:r>
              <a:rPr lang="en-US" dirty="0"/>
              <a:t>Future work</a:t>
            </a:r>
          </a:p>
          <a:p>
            <a:endParaRPr lang="en-US" dirty="0"/>
          </a:p>
        </p:txBody>
      </p:sp>
    </p:spTree>
    <p:extLst>
      <p:ext uri="{BB962C8B-B14F-4D97-AF65-F5344CB8AC3E}">
        <p14:creationId xmlns:p14="http://schemas.microsoft.com/office/powerpoint/2010/main" val="3855531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A940BC6-9DA0-FB4D-8879-DC8B3958C07C}"/>
              </a:ext>
            </a:extLst>
          </p:cNvPr>
          <p:cNvSpPr>
            <a:spLocks noGrp="1"/>
          </p:cNvSpPr>
          <p:nvPr>
            <p:ph type="title"/>
          </p:nvPr>
        </p:nvSpPr>
        <p:spPr>
          <a:xfrm>
            <a:off x="4178808" y="1508760"/>
            <a:ext cx="6766560" cy="768096"/>
          </a:xfrm>
        </p:spPr>
        <p:txBody>
          <a:bodyPr/>
          <a:lstStyle/>
          <a:p>
            <a:r>
              <a:rPr lang="en-US" dirty="0"/>
              <a:t>Introduction</a:t>
            </a:r>
          </a:p>
        </p:txBody>
      </p:sp>
      <p:sp>
        <p:nvSpPr>
          <p:cNvPr id="3" name="Content Placeholder 2">
            <a:extLst>
              <a:ext uri="{FF2B5EF4-FFF2-40B4-BE49-F238E27FC236}">
                <a16:creationId xmlns="" xmlns:a16="http://schemas.microsoft.com/office/drawing/2014/main" id="{1E0B8C4B-3A3C-9FD1-59FB-1666C1F09376}"/>
              </a:ext>
            </a:extLst>
          </p:cNvPr>
          <p:cNvSpPr>
            <a:spLocks noGrp="1"/>
          </p:cNvSpPr>
          <p:nvPr>
            <p:ph idx="1"/>
          </p:nvPr>
        </p:nvSpPr>
        <p:spPr>
          <a:xfrm>
            <a:off x="4178808" y="2529797"/>
            <a:ext cx="7073392" cy="3332594"/>
          </a:xfrm>
        </p:spPr>
        <p:txBody>
          <a:bodyPr/>
          <a:lstStyle/>
          <a:p>
            <a:r>
              <a:rPr lang="en-US" sz="2400" dirty="0">
                <a:solidFill>
                  <a:schemeClr val="accent3">
                    <a:lumMod val="50000"/>
                  </a:schemeClr>
                </a:solidFill>
                <a:effectLst/>
                <a:latin typeface="Sabon Next LT (Body)"/>
                <a:ea typeface="Times New Roman" panose="02020603050405020304" pitchFamily="18" charset="0"/>
                <a:cs typeface="Georgia" panose="02040502050405020303" pitchFamily="18" charset="0"/>
              </a:rPr>
              <a:t>A vending machine is a self-service device that offers a variety of products and services to users. These machines are automated and programmed to provide products without the need for direct human intervention. Vending machines can be found in public and commercial locations such as airports, hospitals, schools, shopping centers, train and bus stations, hotels, and entertainment venues. </a:t>
            </a:r>
            <a:endParaRPr lang="en-US" sz="2400" dirty="0"/>
          </a:p>
        </p:txBody>
      </p:sp>
      <p:sp>
        <p:nvSpPr>
          <p:cNvPr id="15" name="Slide Number Placeholder 14">
            <a:extLst>
              <a:ext uri="{FF2B5EF4-FFF2-40B4-BE49-F238E27FC236}">
                <a16:creationId xmlns="" xmlns:a16="http://schemas.microsoft.com/office/drawing/2014/main" id="{7FC3FD3F-45EE-74E3-AD64-441303B83EF3}"/>
              </a:ext>
            </a:extLst>
          </p:cNvPr>
          <p:cNvSpPr>
            <a:spLocks noGrp="1"/>
          </p:cNvSpPr>
          <p:nvPr>
            <p:ph type="sldNum" sz="quarter" idx="12"/>
          </p:nvPr>
        </p:nvSpPr>
        <p:spPr/>
        <p:txBody>
          <a:bodyPr/>
          <a:lstStyle/>
          <a:p>
            <a:fld id="{48F63A3B-78C7-47BE-AE5E-E10140E04643}" type="slidenum">
              <a:rPr lang="en-US" smtClean="0"/>
              <a:t>3</a:t>
            </a:fld>
            <a:endParaRPr lang="en-US" dirty="0"/>
          </a:p>
        </p:txBody>
      </p:sp>
    </p:spTree>
    <p:extLst>
      <p:ext uri="{BB962C8B-B14F-4D97-AF65-F5344CB8AC3E}">
        <p14:creationId xmlns:p14="http://schemas.microsoft.com/office/powerpoint/2010/main" val="9796220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53B219B-7E3A-7E84-6386-37313F0CFB09}"/>
              </a:ext>
            </a:extLst>
          </p:cNvPr>
          <p:cNvSpPr>
            <a:spLocks noGrp="1"/>
          </p:cNvSpPr>
          <p:nvPr>
            <p:ph type="title"/>
          </p:nvPr>
        </p:nvSpPr>
        <p:spPr>
          <a:xfrm>
            <a:off x="2187262" y="2231007"/>
            <a:ext cx="6400800" cy="768096"/>
          </a:xfrm>
        </p:spPr>
        <p:txBody>
          <a:bodyPr/>
          <a:lstStyle/>
          <a:p>
            <a:r>
              <a:rPr lang="en-US" sz="4400" b="1" dirty="0">
                <a:solidFill>
                  <a:schemeClr val="accent6"/>
                </a:solidFill>
                <a:latin typeface="Arial Black" panose="020B0604020202020204" pitchFamily="34" charset="0"/>
                <a:cs typeface="Arial Black" panose="020B0604020202020204" pitchFamily="34" charset="0"/>
              </a:rPr>
              <a:t>PRIMARY GOALS</a:t>
            </a:r>
          </a:p>
        </p:txBody>
      </p:sp>
      <p:sp>
        <p:nvSpPr>
          <p:cNvPr id="5" name="TextBox 4"/>
          <p:cNvSpPr txBox="1"/>
          <p:nvPr/>
        </p:nvSpPr>
        <p:spPr>
          <a:xfrm>
            <a:off x="2975020" y="3296991"/>
            <a:ext cx="6362164" cy="1938992"/>
          </a:xfrm>
          <a:prstGeom prst="rect">
            <a:avLst/>
          </a:prstGeom>
          <a:noFill/>
        </p:spPr>
        <p:txBody>
          <a:bodyPr wrap="square" rtlCol="0" anchor="t">
            <a:spAutoFit/>
          </a:bodyPr>
          <a:lstStyle/>
          <a:p>
            <a:r>
              <a:rPr lang="en-US" sz="2400" dirty="0">
                <a:solidFill>
                  <a:schemeClr val="accent6"/>
                </a:solidFill>
                <a:latin typeface="Sabon Next LT" panose="02000500000000000000" pitchFamily="2" charset="0"/>
                <a:cs typeface="Sabon Next LT" panose="02000500000000000000" pitchFamily="2" charset="0"/>
              </a:rPr>
              <a:t>1.save time and effort</a:t>
            </a:r>
            <a:r>
              <a:rPr lang="en-US" sz="2400" dirty="0" smtClean="0">
                <a:solidFill>
                  <a:schemeClr val="accent6"/>
                </a:solidFill>
                <a:latin typeface="Sabon Next LT" panose="02000500000000000000" pitchFamily="2" charset="0"/>
                <a:cs typeface="Sabon Next LT" panose="02000500000000000000" pitchFamily="2" charset="0"/>
              </a:rPr>
              <a:t>.</a:t>
            </a:r>
          </a:p>
          <a:p>
            <a:endParaRPr lang="en-US" sz="1600" dirty="0">
              <a:solidFill>
                <a:schemeClr val="accent6"/>
              </a:solidFill>
              <a:latin typeface="Sabon Next LT" panose="02000500000000000000" pitchFamily="2" charset="0"/>
              <a:cs typeface="Sabon Next LT" panose="02000500000000000000" pitchFamily="2" charset="0"/>
            </a:endParaRPr>
          </a:p>
          <a:p>
            <a:r>
              <a:rPr lang="en-US" sz="2400" dirty="0" smtClean="0">
                <a:solidFill>
                  <a:schemeClr val="accent6"/>
                </a:solidFill>
                <a:latin typeface="Sabon Next LT" panose="02000500000000000000" pitchFamily="2" charset="0"/>
                <a:cs typeface="Sabon Next LT" panose="02000500000000000000" pitchFamily="2" charset="0"/>
              </a:rPr>
              <a:t>2.Availability. </a:t>
            </a:r>
            <a:endParaRPr lang="en-US" sz="2400" dirty="0">
              <a:solidFill>
                <a:schemeClr val="accent6"/>
              </a:solidFill>
              <a:latin typeface="Sabon Next LT" panose="02000500000000000000" pitchFamily="2" charset="0"/>
              <a:cs typeface="Sabon Next LT" panose="02000500000000000000" pitchFamily="2" charset="0"/>
            </a:endParaRPr>
          </a:p>
          <a:p>
            <a:endParaRPr lang="en-US" sz="1600" dirty="0">
              <a:solidFill>
                <a:schemeClr val="accent6"/>
              </a:solidFill>
              <a:latin typeface="Sabon Next LT" panose="02000500000000000000" pitchFamily="2" charset="0"/>
              <a:cs typeface="Sabon Next LT" panose="02000500000000000000" pitchFamily="2" charset="0"/>
            </a:endParaRPr>
          </a:p>
          <a:p>
            <a:r>
              <a:rPr lang="en-US" sz="2400" dirty="0" smtClean="0">
                <a:solidFill>
                  <a:schemeClr val="accent6"/>
                </a:solidFill>
                <a:latin typeface="Sabon Next LT" panose="02000500000000000000" pitchFamily="2" charset="0"/>
                <a:cs typeface="Sabon Next LT" panose="02000500000000000000" pitchFamily="2" charset="0"/>
              </a:rPr>
              <a:t>3.</a:t>
            </a:r>
            <a:r>
              <a:rPr lang="en-US" sz="2400" dirty="0" smtClean="0">
                <a:solidFill>
                  <a:schemeClr val="accent6"/>
                </a:solidFill>
              </a:rPr>
              <a:t>Reliability.</a:t>
            </a:r>
            <a:endParaRPr lang="en-US" sz="2400" dirty="0">
              <a:solidFill>
                <a:schemeClr val="accent6"/>
              </a:solidFill>
              <a:latin typeface="Sabon Next LT" panose="02000500000000000000" pitchFamily="2" charset="0"/>
              <a:cs typeface="Sabon Next LT" panose="02000500000000000000" pitchFamily="2" charset="0"/>
            </a:endParaRPr>
          </a:p>
          <a:p>
            <a:endParaRPr lang="en-US" sz="1600" b="1" dirty="0" smtClean="0">
              <a:solidFill>
                <a:schemeClr val="accent6"/>
              </a:solidFill>
              <a:latin typeface="Sabon Next LT" panose="02000500000000000000" pitchFamily="2" charset="0"/>
              <a:cs typeface="Sabon Next LT" panose="02000500000000000000" pitchFamily="2" charset="0"/>
            </a:endParaRPr>
          </a:p>
        </p:txBody>
      </p:sp>
    </p:spTree>
    <p:extLst>
      <p:ext uri="{BB962C8B-B14F-4D97-AF65-F5344CB8AC3E}">
        <p14:creationId xmlns:p14="http://schemas.microsoft.com/office/powerpoint/2010/main" val="29529238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603822-E1C8-FDAB-98F3-6DDDE02B61EC}"/>
              </a:ext>
            </a:extLst>
          </p:cNvPr>
          <p:cNvSpPr>
            <a:spLocks noGrp="1"/>
          </p:cNvSpPr>
          <p:nvPr>
            <p:ph type="ctrTitle"/>
          </p:nvPr>
        </p:nvSpPr>
        <p:spPr>
          <a:xfrm>
            <a:off x="467360" y="650240"/>
            <a:ext cx="5137912" cy="1514856"/>
          </a:xfrm>
        </p:spPr>
        <p:txBody>
          <a:bodyPr/>
          <a:lstStyle/>
          <a:p>
            <a:r>
              <a:rPr lang="en-US" dirty="0"/>
              <a:t>Constraints:</a:t>
            </a:r>
          </a:p>
        </p:txBody>
      </p:sp>
      <p:sp>
        <p:nvSpPr>
          <p:cNvPr id="3" name="Subtitle 2">
            <a:extLst>
              <a:ext uri="{FF2B5EF4-FFF2-40B4-BE49-F238E27FC236}">
                <a16:creationId xmlns="" xmlns:a16="http://schemas.microsoft.com/office/drawing/2014/main" id="{8B0E9700-0255-8B0C-0EA3-00DF1AD539F6}"/>
              </a:ext>
            </a:extLst>
          </p:cNvPr>
          <p:cNvSpPr>
            <a:spLocks noGrp="1"/>
          </p:cNvSpPr>
          <p:nvPr>
            <p:ph type="subTitle" idx="1"/>
          </p:nvPr>
        </p:nvSpPr>
        <p:spPr>
          <a:xfrm>
            <a:off x="683467" y="2044206"/>
            <a:ext cx="5322824" cy="3929888"/>
          </a:xfrm>
        </p:spPr>
        <p:txBody>
          <a:bodyPr/>
          <a:lstStyle/>
          <a:p>
            <a:r>
              <a:rPr lang="en-US" dirty="0"/>
              <a:t>1.Dealing with small electrical </a:t>
            </a:r>
            <a:r>
              <a:rPr lang="en-US" dirty="0" smtClean="0"/>
              <a:t>components such as drivers and small chips was hard as they are too.</a:t>
            </a:r>
            <a:endParaRPr lang="en-US" dirty="0"/>
          </a:p>
          <a:p>
            <a:r>
              <a:rPr lang="en-US" dirty="0"/>
              <a:t>2.Sensitive to voltage, current or even weather changes. </a:t>
            </a:r>
            <a:r>
              <a:rPr lang="en-US" dirty="0" smtClean="0"/>
              <a:t>In addition, some of the chips were damaged</a:t>
            </a:r>
          </a:p>
          <a:p>
            <a:r>
              <a:rPr lang="en-US" dirty="0" smtClean="0"/>
              <a:t>While developing the machine</a:t>
            </a:r>
            <a:r>
              <a:rPr lang="en-US" dirty="0" smtClean="0"/>
              <a:t>.</a:t>
            </a:r>
            <a:endParaRPr lang="en-US" dirty="0" smtClean="0"/>
          </a:p>
        </p:txBody>
      </p:sp>
    </p:spTree>
    <p:extLst>
      <p:ext uri="{BB962C8B-B14F-4D97-AF65-F5344CB8AC3E}">
        <p14:creationId xmlns:p14="http://schemas.microsoft.com/office/powerpoint/2010/main" val="6475076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a:t>
            </a:r>
            <a:endParaRPr lang="en-US" dirty="0"/>
          </a:p>
        </p:txBody>
      </p:sp>
      <p:sp>
        <p:nvSpPr>
          <p:cNvPr id="3" name="Slide Number Placeholder 2"/>
          <p:cNvSpPr>
            <a:spLocks noGrp="1"/>
          </p:cNvSpPr>
          <p:nvPr>
            <p:ph type="sldNum" sz="quarter" idx="12"/>
          </p:nvPr>
        </p:nvSpPr>
        <p:spPr/>
        <p:txBody>
          <a:bodyPr/>
          <a:lstStyle/>
          <a:p>
            <a:fld id="{48F63A3B-78C7-47BE-AE5E-E10140E04643}" type="slidenum">
              <a:rPr lang="en-US" smtClean="0"/>
              <a:pPr/>
              <a:t>6</a:t>
            </a:fld>
            <a:endParaRPr lang="en-US" dirty="0"/>
          </a:p>
        </p:txBody>
      </p:sp>
      <p:sp>
        <p:nvSpPr>
          <p:cNvPr id="4" name="Text Placeholder 3"/>
          <p:cNvSpPr>
            <a:spLocks noGrp="1"/>
          </p:cNvSpPr>
          <p:nvPr>
            <p:ph type="body" idx="1"/>
          </p:nvPr>
        </p:nvSpPr>
        <p:spPr>
          <a:xfrm>
            <a:off x="685338" y="3017520"/>
            <a:ext cx="1993392" cy="2533274"/>
          </a:xfrm>
        </p:spPr>
        <p:txBody>
          <a:bodyPr/>
          <a:lstStyle/>
          <a:p>
            <a:r>
              <a:rPr lang="en-US" sz="2800" dirty="0"/>
              <a:t>Buy selected snacks</a:t>
            </a:r>
          </a:p>
        </p:txBody>
      </p:sp>
      <p:sp>
        <p:nvSpPr>
          <p:cNvPr id="5" name="Text Placeholder 4"/>
          <p:cNvSpPr>
            <a:spLocks noGrp="1"/>
          </p:cNvSpPr>
          <p:nvPr>
            <p:ph type="body" sz="quarter" idx="3"/>
          </p:nvPr>
        </p:nvSpPr>
        <p:spPr>
          <a:xfrm>
            <a:off x="2900911" y="3017520"/>
            <a:ext cx="1993392" cy="2533274"/>
          </a:xfrm>
        </p:spPr>
        <p:txBody>
          <a:bodyPr/>
          <a:lstStyle/>
          <a:p>
            <a:r>
              <a:rPr lang="en-US" sz="3200" dirty="0"/>
              <a:t>RFID payment</a:t>
            </a:r>
          </a:p>
        </p:txBody>
      </p:sp>
      <p:sp>
        <p:nvSpPr>
          <p:cNvPr id="6" name="Text Placeholder 5"/>
          <p:cNvSpPr>
            <a:spLocks noGrp="1"/>
          </p:cNvSpPr>
          <p:nvPr>
            <p:ph type="body" sz="quarter" idx="13"/>
          </p:nvPr>
        </p:nvSpPr>
        <p:spPr>
          <a:xfrm>
            <a:off x="5116484" y="3017520"/>
            <a:ext cx="1993392" cy="2533274"/>
          </a:xfrm>
        </p:spPr>
        <p:txBody>
          <a:bodyPr/>
          <a:lstStyle/>
          <a:p>
            <a:r>
              <a:rPr lang="en-US" sz="2800" dirty="0"/>
              <a:t>Change the price of the snack</a:t>
            </a:r>
          </a:p>
        </p:txBody>
      </p:sp>
      <p:sp>
        <p:nvSpPr>
          <p:cNvPr id="7" name="Text Placeholder 6"/>
          <p:cNvSpPr>
            <a:spLocks noGrp="1"/>
          </p:cNvSpPr>
          <p:nvPr>
            <p:ph type="body" sz="quarter" idx="15"/>
          </p:nvPr>
        </p:nvSpPr>
        <p:spPr>
          <a:xfrm>
            <a:off x="7332057" y="3017520"/>
            <a:ext cx="1993392" cy="2533274"/>
          </a:xfrm>
        </p:spPr>
        <p:txBody>
          <a:bodyPr/>
          <a:lstStyle/>
          <a:p>
            <a:r>
              <a:rPr lang="en-US" sz="3200" dirty="0"/>
              <a:t>door lock</a:t>
            </a:r>
          </a:p>
        </p:txBody>
      </p:sp>
      <p:sp>
        <p:nvSpPr>
          <p:cNvPr id="8" name="Text Placeholder 7"/>
          <p:cNvSpPr>
            <a:spLocks noGrp="1"/>
          </p:cNvSpPr>
          <p:nvPr>
            <p:ph type="body" sz="quarter" idx="17"/>
          </p:nvPr>
        </p:nvSpPr>
        <p:spPr>
          <a:xfrm>
            <a:off x="9547629" y="3017520"/>
            <a:ext cx="1993392" cy="2533274"/>
          </a:xfrm>
        </p:spPr>
        <p:txBody>
          <a:bodyPr/>
          <a:lstStyle/>
          <a:p>
            <a:r>
              <a:rPr lang="en-US" sz="2400" dirty="0"/>
              <a:t>Receive </a:t>
            </a:r>
            <a:r>
              <a:rPr lang="en-US" sz="2400" dirty="0" smtClean="0"/>
              <a:t>message </a:t>
            </a:r>
            <a:r>
              <a:rPr lang="en-US" sz="2400" dirty="0"/>
              <a:t>when </a:t>
            </a:r>
            <a:r>
              <a:rPr lang="en-US" sz="2400" dirty="0" smtClean="0"/>
              <a:t>snack </a:t>
            </a:r>
            <a:r>
              <a:rPr lang="en-US" sz="2400" dirty="0"/>
              <a:t>runs out</a:t>
            </a:r>
          </a:p>
        </p:txBody>
      </p:sp>
    </p:spTree>
    <p:extLst>
      <p:ext uri="{BB962C8B-B14F-4D97-AF65-F5344CB8AC3E}">
        <p14:creationId xmlns:p14="http://schemas.microsoft.com/office/powerpoint/2010/main" val="7174513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E8E7BFD-4915-4D8A-D08E-10B3A61BD267}"/>
              </a:ext>
            </a:extLst>
          </p:cNvPr>
          <p:cNvSpPr>
            <a:spLocks noGrp="1"/>
          </p:cNvSpPr>
          <p:nvPr>
            <p:ph type="title"/>
          </p:nvPr>
        </p:nvSpPr>
        <p:spPr/>
        <p:txBody>
          <a:bodyPr/>
          <a:lstStyle/>
          <a:p>
            <a:pPr rtl="0">
              <a:spcBef>
                <a:spcPts val="0"/>
              </a:spcBef>
              <a:spcAft>
                <a:spcPts val="0"/>
              </a:spcAft>
            </a:pPr>
            <a:r>
              <a:rPr lang="en-US" sz="4800" b="0" i="0" u="none" strike="noStrike" dirty="0">
                <a:effectLst/>
                <a:latin typeface="Calistoga"/>
              </a:rPr>
              <a:t>Hardware Parts</a:t>
            </a:r>
            <a:r>
              <a:rPr lang="en-US" b="0" dirty="0">
                <a:effectLst/>
              </a:rPr>
              <a:t/>
            </a:r>
            <a:br>
              <a:rPr lang="en-US" b="0" dirty="0">
                <a:effectLst/>
              </a:rPr>
            </a:br>
            <a:r>
              <a:rPr lang="en-US" dirty="0"/>
              <a:t/>
            </a:r>
            <a:br>
              <a:rPr lang="en-US" dirty="0"/>
            </a:br>
            <a:endParaRPr lang="en-US" dirty="0"/>
          </a:p>
        </p:txBody>
      </p:sp>
      <p:sp>
        <p:nvSpPr>
          <p:cNvPr id="4" name="Slide Number Placeholder 3">
            <a:extLst>
              <a:ext uri="{FF2B5EF4-FFF2-40B4-BE49-F238E27FC236}">
                <a16:creationId xmlns="" xmlns:a16="http://schemas.microsoft.com/office/drawing/2014/main" id="{B7D18964-04E7-2005-A4C8-462027F12D5C}"/>
              </a:ext>
            </a:extLst>
          </p:cNvPr>
          <p:cNvSpPr>
            <a:spLocks noGrp="1"/>
          </p:cNvSpPr>
          <p:nvPr>
            <p:ph type="sldNum" sz="quarter" idx="12"/>
          </p:nvPr>
        </p:nvSpPr>
        <p:spPr/>
        <p:txBody>
          <a:bodyPr/>
          <a:lstStyle/>
          <a:p>
            <a:fld id="{48F63A3B-78C7-47BE-AE5E-E10140E04643}" type="slidenum">
              <a:rPr lang="en-US" smtClean="0"/>
              <a:pPr/>
              <a:t>7</a:t>
            </a:fld>
            <a:endParaRPr lang="en-US" dirty="0"/>
          </a:p>
        </p:txBody>
      </p:sp>
      <p:pic>
        <p:nvPicPr>
          <p:cNvPr id="29" name="Picture Placeholder 28"/>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4930" b="4930"/>
          <a:stretch>
            <a:fillRect/>
          </a:stretch>
        </p:blipFill>
        <p:spPr>
          <a:xfrm>
            <a:off x="3828288" y="4144264"/>
            <a:ext cx="2029968" cy="1828800"/>
          </a:xfrm>
        </p:spPr>
      </p:pic>
      <p:sp>
        <p:nvSpPr>
          <p:cNvPr id="6" name="Text Placeholder 5">
            <a:extLst>
              <a:ext uri="{FF2B5EF4-FFF2-40B4-BE49-F238E27FC236}">
                <a16:creationId xmlns="" xmlns:a16="http://schemas.microsoft.com/office/drawing/2014/main" id="{F05DA7A4-63FF-B7AB-C07C-E43D66FCF823}"/>
              </a:ext>
            </a:extLst>
          </p:cNvPr>
          <p:cNvSpPr>
            <a:spLocks noGrp="1"/>
          </p:cNvSpPr>
          <p:nvPr>
            <p:ph type="body" sz="quarter" idx="14"/>
          </p:nvPr>
        </p:nvSpPr>
        <p:spPr>
          <a:xfrm>
            <a:off x="3828288" y="5790184"/>
            <a:ext cx="2029968" cy="694944"/>
          </a:xfrm>
        </p:spPr>
        <p:txBody>
          <a:bodyPr/>
          <a:lstStyle/>
          <a:p>
            <a:r>
              <a:rPr lang="en-US" dirty="0" smtClean="0"/>
              <a:t>DC motor</a:t>
            </a:r>
            <a:endParaRPr lang="en-US" dirty="0"/>
          </a:p>
        </p:txBody>
      </p:sp>
      <p:pic>
        <p:nvPicPr>
          <p:cNvPr id="33" name="Picture Placeholder 32"/>
          <p:cNvPicPr>
            <a:picLocks noGrp="1" noChangeAspect="1"/>
          </p:cNvPicPr>
          <p:nvPr>
            <p:ph type="pic" sz="quarter" idx="25"/>
          </p:nvPr>
        </p:nvPicPr>
        <p:blipFill>
          <a:blip r:embed="rId3">
            <a:extLst>
              <a:ext uri="{28A0092B-C50C-407E-A947-70E740481C1C}">
                <a14:useLocalDpi xmlns:a14="http://schemas.microsoft.com/office/drawing/2010/main" val="0"/>
              </a:ext>
            </a:extLst>
          </a:blip>
          <a:srcRect t="4930" b="4930"/>
          <a:stretch>
            <a:fillRect/>
          </a:stretch>
        </p:blipFill>
        <p:spPr/>
      </p:pic>
      <p:sp>
        <p:nvSpPr>
          <p:cNvPr id="9" name="Text Placeholder 8">
            <a:extLst>
              <a:ext uri="{FF2B5EF4-FFF2-40B4-BE49-F238E27FC236}">
                <a16:creationId xmlns="" xmlns:a16="http://schemas.microsoft.com/office/drawing/2014/main" id="{C86F60F7-0935-3E2A-FA23-47D3ECBEB1A9}"/>
              </a:ext>
            </a:extLst>
          </p:cNvPr>
          <p:cNvSpPr>
            <a:spLocks noGrp="1"/>
          </p:cNvSpPr>
          <p:nvPr>
            <p:ph type="body" sz="quarter" idx="29"/>
          </p:nvPr>
        </p:nvSpPr>
        <p:spPr/>
        <p:txBody>
          <a:bodyPr/>
          <a:lstStyle/>
          <a:p>
            <a:r>
              <a:rPr lang="en-US" dirty="0" smtClean="0"/>
              <a:t>Bluetooth</a:t>
            </a:r>
            <a:endParaRPr lang="en-US" dirty="0"/>
          </a:p>
        </p:txBody>
      </p:sp>
      <p:pic>
        <p:nvPicPr>
          <p:cNvPr id="30" name="Picture Placeholder 29"/>
          <p:cNvPicPr>
            <a:picLocks noGrp="1" noChangeAspect="1"/>
          </p:cNvPicPr>
          <p:nvPr>
            <p:ph type="pic" sz="quarter" idx="17"/>
          </p:nvPr>
        </p:nvPicPr>
        <p:blipFill>
          <a:blip r:embed="rId4">
            <a:extLst>
              <a:ext uri="{28A0092B-C50C-407E-A947-70E740481C1C}">
                <a14:useLocalDpi xmlns:a14="http://schemas.microsoft.com/office/drawing/2010/main" val="0"/>
              </a:ext>
            </a:extLst>
          </a:blip>
          <a:srcRect t="4930" b="4930"/>
          <a:stretch>
            <a:fillRect/>
          </a:stretch>
        </p:blipFill>
        <p:spPr/>
      </p:pic>
      <p:sp>
        <p:nvSpPr>
          <p:cNvPr id="12" name="Text Placeholder 11">
            <a:extLst>
              <a:ext uri="{FF2B5EF4-FFF2-40B4-BE49-F238E27FC236}">
                <a16:creationId xmlns="" xmlns:a16="http://schemas.microsoft.com/office/drawing/2014/main" id="{B428189C-36E9-E8CB-DC09-8EA3502B02CC}"/>
              </a:ext>
            </a:extLst>
          </p:cNvPr>
          <p:cNvSpPr>
            <a:spLocks noGrp="1"/>
          </p:cNvSpPr>
          <p:nvPr>
            <p:ph type="body" sz="quarter" idx="16"/>
          </p:nvPr>
        </p:nvSpPr>
        <p:spPr/>
        <p:txBody>
          <a:bodyPr/>
          <a:lstStyle/>
          <a:p>
            <a:r>
              <a:rPr lang="en-US" dirty="0" smtClean="0"/>
              <a:t>H-Bridge</a:t>
            </a:r>
            <a:endParaRPr lang="en-US" dirty="0"/>
          </a:p>
        </p:txBody>
      </p:sp>
      <p:pic>
        <p:nvPicPr>
          <p:cNvPr id="31" name="Picture Placeholder 30"/>
          <p:cNvPicPr>
            <a:picLocks noGrp="1" noChangeAspect="1"/>
          </p:cNvPicPr>
          <p:nvPr>
            <p:ph type="pic" sz="quarter" idx="20"/>
          </p:nvPr>
        </p:nvPicPr>
        <p:blipFill>
          <a:blip r:embed="rId5">
            <a:extLst>
              <a:ext uri="{28A0092B-C50C-407E-A947-70E740481C1C}">
                <a14:useLocalDpi xmlns:a14="http://schemas.microsoft.com/office/drawing/2010/main" val="0"/>
              </a:ext>
            </a:extLst>
          </a:blip>
          <a:srcRect t="4965" b="4965"/>
          <a:stretch>
            <a:fillRect/>
          </a:stretch>
        </p:blipFill>
        <p:spPr/>
      </p:pic>
      <p:sp>
        <p:nvSpPr>
          <p:cNvPr id="18" name="Text Placeholder 17">
            <a:extLst>
              <a:ext uri="{FF2B5EF4-FFF2-40B4-BE49-F238E27FC236}">
                <a16:creationId xmlns="" xmlns:a16="http://schemas.microsoft.com/office/drawing/2014/main" id="{0F225B83-502D-3B6A-CFCF-F50AB72E21B0}"/>
              </a:ext>
            </a:extLst>
          </p:cNvPr>
          <p:cNvSpPr>
            <a:spLocks noGrp="1"/>
          </p:cNvSpPr>
          <p:nvPr>
            <p:ph type="body" sz="quarter" idx="19"/>
          </p:nvPr>
        </p:nvSpPr>
        <p:spPr/>
        <p:txBody>
          <a:bodyPr/>
          <a:lstStyle/>
          <a:p>
            <a:r>
              <a:rPr lang="en-US" dirty="0" smtClean="0"/>
              <a:t>IR sensor</a:t>
            </a:r>
            <a:endParaRPr lang="en-US" dirty="0"/>
          </a:p>
        </p:txBody>
      </p:sp>
      <p:pic>
        <p:nvPicPr>
          <p:cNvPr id="35" name="Picture Placeholder 34"/>
          <p:cNvPicPr>
            <a:picLocks noGrp="1" noChangeAspect="1"/>
          </p:cNvPicPr>
          <p:nvPr>
            <p:ph type="pic" sz="quarter" idx="27"/>
          </p:nvPr>
        </p:nvPicPr>
        <p:blipFill>
          <a:blip r:embed="rId6">
            <a:extLst>
              <a:ext uri="{28A0092B-C50C-407E-A947-70E740481C1C}">
                <a14:useLocalDpi xmlns:a14="http://schemas.microsoft.com/office/drawing/2010/main" val="0"/>
              </a:ext>
            </a:extLst>
          </a:blip>
          <a:srcRect t="4965" b="4965"/>
          <a:stretch>
            <a:fillRect/>
          </a:stretch>
        </p:blipFill>
        <p:spPr/>
      </p:pic>
      <p:sp>
        <p:nvSpPr>
          <p:cNvPr id="21" name="Text Placeholder 20">
            <a:extLst>
              <a:ext uri="{FF2B5EF4-FFF2-40B4-BE49-F238E27FC236}">
                <a16:creationId xmlns="" xmlns:a16="http://schemas.microsoft.com/office/drawing/2014/main" id="{1D5A0872-16DF-C8DB-9D81-B74830CABF94}"/>
              </a:ext>
            </a:extLst>
          </p:cNvPr>
          <p:cNvSpPr>
            <a:spLocks noGrp="1"/>
          </p:cNvSpPr>
          <p:nvPr>
            <p:ph type="body" sz="quarter" idx="33"/>
          </p:nvPr>
        </p:nvSpPr>
        <p:spPr/>
        <p:txBody>
          <a:bodyPr/>
          <a:lstStyle/>
          <a:p>
            <a:r>
              <a:rPr lang="en-US" dirty="0" smtClean="0"/>
              <a:t>Push button</a:t>
            </a:r>
            <a:endParaRPr lang="en-US" dirty="0"/>
          </a:p>
        </p:txBody>
      </p:sp>
      <p:pic>
        <p:nvPicPr>
          <p:cNvPr id="32" name="Picture Placeholder 31"/>
          <p:cNvPicPr>
            <a:picLocks noGrp="1" noChangeAspect="1"/>
          </p:cNvPicPr>
          <p:nvPr>
            <p:ph type="pic" sz="quarter" idx="23"/>
          </p:nvPr>
        </p:nvPicPr>
        <p:blipFill>
          <a:blip r:embed="rId7">
            <a:extLst>
              <a:ext uri="{28A0092B-C50C-407E-A947-70E740481C1C}">
                <a14:useLocalDpi xmlns:a14="http://schemas.microsoft.com/office/drawing/2010/main" val="0"/>
              </a:ext>
            </a:extLst>
          </a:blip>
          <a:srcRect t="4965" b="4965"/>
          <a:stretch>
            <a:fillRect/>
          </a:stretch>
        </p:blipFill>
        <p:spPr/>
      </p:pic>
      <p:sp>
        <p:nvSpPr>
          <p:cNvPr id="24" name="Text Placeholder 23">
            <a:extLst>
              <a:ext uri="{FF2B5EF4-FFF2-40B4-BE49-F238E27FC236}">
                <a16:creationId xmlns="" xmlns:a16="http://schemas.microsoft.com/office/drawing/2014/main" id="{51372C94-7FA7-3BF7-725C-D76C315739BD}"/>
              </a:ext>
            </a:extLst>
          </p:cNvPr>
          <p:cNvSpPr>
            <a:spLocks noGrp="1"/>
          </p:cNvSpPr>
          <p:nvPr>
            <p:ph type="body" sz="quarter" idx="22"/>
          </p:nvPr>
        </p:nvSpPr>
        <p:spPr/>
        <p:txBody>
          <a:bodyPr/>
          <a:lstStyle/>
          <a:p>
            <a:r>
              <a:rPr lang="en-US" dirty="0" err="1" smtClean="0"/>
              <a:t>Gsm</a:t>
            </a:r>
            <a:endParaRPr lang="en-US" dirty="0"/>
          </a:p>
        </p:txBody>
      </p:sp>
      <p:pic>
        <p:nvPicPr>
          <p:cNvPr id="36" name="Picture Placeholder 35"/>
          <p:cNvPicPr>
            <a:picLocks noGrp="1" noChangeAspect="1"/>
          </p:cNvPicPr>
          <p:nvPr>
            <p:ph type="pic" sz="quarter" idx="28"/>
          </p:nvPr>
        </p:nvPicPr>
        <p:blipFill>
          <a:blip r:embed="rId8">
            <a:extLst>
              <a:ext uri="{28A0092B-C50C-407E-A947-70E740481C1C}">
                <a14:useLocalDpi xmlns:a14="http://schemas.microsoft.com/office/drawing/2010/main" val="0"/>
              </a:ext>
            </a:extLst>
          </a:blip>
          <a:srcRect l="14769" r="14769"/>
          <a:stretch>
            <a:fillRect/>
          </a:stretch>
        </p:blipFill>
        <p:spPr/>
      </p:pic>
      <p:sp>
        <p:nvSpPr>
          <p:cNvPr id="27" name="Text Placeholder 26">
            <a:extLst>
              <a:ext uri="{FF2B5EF4-FFF2-40B4-BE49-F238E27FC236}">
                <a16:creationId xmlns="" xmlns:a16="http://schemas.microsoft.com/office/drawing/2014/main" id="{1DD2CAB1-D482-C20C-96B3-5BA72AC647AE}"/>
              </a:ext>
            </a:extLst>
          </p:cNvPr>
          <p:cNvSpPr>
            <a:spLocks noGrp="1"/>
          </p:cNvSpPr>
          <p:nvPr>
            <p:ph type="body" sz="quarter" idx="35"/>
          </p:nvPr>
        </p:nvSpPr>
        <p:spPr/>
        <p:txBody>
          <a:bodyPr/>
          <a:lstStyle/>
          <a:p>
            <a:r>
              <a:rPr lang="en-US" dirty="0" smtClean="0"/>
              <a:t>RFID</a:t>
            </a:r>
            <a:endParaRPr lang="en-US" dirty="0"/>
          </a:p>
        </p:txBody>
      </p:sp>
      <p:sp>
        <p:nvSpPr>
          <p:cNvPr id="25" name="Text Placeholder 8">
            <a:extLst>
              <a:ext uri="{FF2B5EF4-FFF2-40B4-BE49-F238E27FC236}">
                <a16:creationId xmlns="" xmlns:a16="http://schemas.microsoft.com/office/drawing/2014/main" id="{C86F60F7-0935-3E2A-FA23-47D3ECBEB1A9}"/>
              </a:ext>
            </a:extLst>
          </p:cNvPr>
          <p:cNvSpPr>
            <a:spLocks noGrp="1"/>
          </p:cNvSpPr>
          <p:nvPr>
            <p:ph type="body" sz="quarter" idx="29"/>
          </p:nvPr>
        </p:nvSpPr>
        <p:spPr>
          <a:xfrm>
            <a:off x="1423416" y="3191256"/>
            <a:ext cx="2029968" cy="694944"/>
          </a:xfrm>
        </p:spPr>
        <p:txBody>
          <a:bodyPr/>
          <a:lstStyle/>
          <a:p>
            <a:r>
              <a:rPr lang="en-US" dirty="0" smtClean="0"/>
              <a:t>Arduino mega</a:t>
            </a:r>
            <a:endParaRPr lang="en-US" dirty="0"/>
          </a:p>
        </p:txBody>
      </p:sp>
      <p:pic>
        <p:nvPicPr>
          <p:cNvPr id="10" name="Picture Placeholder 9"/>
          <p:cNvPicPr>
            <a:picLocks noGrp="1" noChangeAspect="1"/>
          </p:cNvPicPr>
          <p:nvPr>
            <p:ph type="pic" sz="quarter" idx="25"/>
          </p:nvPr>
        </p:nvPicPr>
        <p:blipFill>
          <a:blip r:embed="rId9"/>
          <a:srcRect l="6956" r="6956"/>
          <a:stretch>
            <a:fillRect/>
          </a:stretch>
        </p:blipFill>
        <p:spPr>
          <a:xfrm>
            <a:off x="1423988" y="1335088"/>
            <a:ext cx="2028825" cy="1828800"/>
          </a:xfrm>
          <a:prstGeom prst="rect">
            <a:avLst/>
          </a:prstGeom>
        </p:spPr>
      </p:pic>
    </p:spTree>
    <p:extLst>
      <p:ext uri="{BB962C8B-B14F-4D97-AF65-F5344CB8AC3E}">
        <p14:creationId xmlns:p14="http://schemas.microsoft.com/office/powerpoint/2010/main" val="2804028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latin typeface="Calistoga"/>
              </a:rPr>
              <a:t>Hardware Parts</a:t>
            </a:r>
            <a:endParaRPr lang="en-US" dirty="0"/>
          </a:p>
        </p:txBody>
      </p:sp>
      <p:sp>
        <p:nvSpPr>
          <p:cNvPr id="3" name="Footer Placeholder 2"/>
          <p:cNvSpPr>
            <a:spLocks noGrp="1"/>
          </p:cNvSpPr>
          <p:nvPr>
            <p:ph type="ftr" sz="quarter" idx="11"/>
          </p:nvPr>
        </p:nvSpPr>
        <p:spPr/>
        <p:txBody>
          <a:bodyPr/>
          <a:lstStyle/>
          <a:p>
            <a:r>
              <a:rPr lang="en-US" smtClean="0"/>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pPr/>
              <a:t>8</a:t>
            </a:fld>
            <a:endParaRPr lang="en-US" dirty="0"/>
          </a:p>
        </p:txBody>
      </p:sp>
      <p:pic>
        <p:nvPicPr>
          <p:cNvPr id="29" name="Picture Placeholder 28"/>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8398" r="8398"/>
          <a:stretch>
            <a:fillRect/>
          </a:stretch>
        </p:blipFill>
        <p:spPr/>
      </p:pic>
      <p:sp>
        <p:nvSpPr>
          <p:cNvPr id="6" name="Text Placeholder 5"/>
          <p:cNvSpPr>
            <a:spLocks noGrp="1"/>
          </p:cNvSpPr>
          <p:nvPr>
            <p:ph type="body" sz="quarter" idx="14"/>
          </p:nvPr>
        </p:nvSpPr>
        <p:spPr/>
        <p:txBody>
          <a:bodyPr/>
          <a:lstStyle/>
          <a:p>
            <a:r>
              <a:rPr lang="en-US" dirty="0" smtClean="0"/>
              <a:t>Servo motor</a:t>
            </a:r>
            <a:endParaRPr lang="en-US" dirty="0"/>
          </a:p>
        </p:txBody>
      </p:sp>
      <p:pic>
        <p:nvPicPr>
          <p:cNvPr id="33" name="Picture Placeholder 32"/>
          <p:cNvPicPr>
            <a:picLocks noGrp="1" noChangeAspect="1"/>
          </p:cNvPicPr>
          <p:nvPr>
            <p:ph type="pic" sz="quarter" idx="25"/>
          </p:nvPr>
        </p:nvPicPr>
        <p:blipFill>
          <a:blip r:embed="rId3">
            <a:extLst>
              <a:ext uri="{28A0092B-C50C-407E-A947-70E740481C1C}">
                <a14:useLocalDpi xmlns:a14="http://schemas.microsoft.com/office/drawing/2010/main" val="0"/>
              </a:ext>
            </a:extLst>
          </a:blip>
          <a:srcRect l="8452" r="8452"/>
          <a:stretch>
            <a:fillRect/>
          </a:stretch>
        </p:blipFill>
        <p:spPr>
          <a:xfrm>
            <a:off x="2958148" y="4178808"/>
            <a:ext cx="2029968" cy="1828800"/>
          </a:xfrm>
        </p:spPr>
      </p:pic>
      <p:sp>
        <p:nvSpPr>
          <p:cNvPr id="9" name="Text Placeholder 8"/>
          <p:cNvSpPr>
            <a:spLocks noGrp="1"/>
          </p:cNvSpPr>
          <p:nvPr>
            <p:ph type="body" sz="quarter" idx="29"/>
          </p:nvPr>
        </p:nvSpPr>
        <p:spPr>
          <a:xfrm>
            <a:off x="2958148" y="5824728"/>
            <a:ext cx="2029968" cy="694944"/>
          </a:xfrm>
        </p:spPr>
        <p:txBody>
          <a:bodyPr/>
          <a:lstStyle/>
          <a:p>
            <a:r>
              <a:rPr lang="en-US" dirty="0" smtClean="0"/>
              <a:t>3.3 battery</a:t>
            </a:r>
            <a:endParaRPr lang="en-US" dirty="0"/>
          </a:p>
          <a:p>
            <a:endParaRPr lang="en-US" dirty="0"/>
          </a:p>
        </p:txBody>
      </p:sp>
      <p:pic>
        <p:nvPicPr>
          <p:cNvPr id="30" name="Picture Placeholder 29"/>
          <p:cNvPicPr>
            <a:picLocks noGrp="1" noChangeAspect="1"/>
          </p:cNvPicPr>
          <p:nvPr>
            <p:ph type="pic" sz="quarter" idx="17"/>
          </p:nvPr>
        </p:nvPicPr>
        <p:blipFill>
          <a:blip r:embed="rId4">
            <a:extLst>
              <a:ext uri="{28A0092B-C50C-407E-A947-70E740481C1C}">
                <a14:useLocalDpi xmlns:a14="http://schemas.microsoft.com/office/drawing/2010/main" val="0"/>
              </a:ext>
            </a:extLst>
          </a:blip>
          <a:srcRect t="13188" b="13188"/>
          <a:stretch>
            <a:fillRect/>
          </a:stretch>
        </p:blipFill>
        <p:spPr/>
      </p:pic>
      <p:sp>
        <p:nvSpPr>
          <p:cNvPr id="12" name="Text Placeholder 11"/>
          <p:cNvSpPr>
            <a:spLocks noGrp="1"/>
          </p:cNvSpPr>
          <p:nvPr>
            <p:ph type="body" sz="quarter" idx="16"/>
          </p:nvPr>
        </p:nvSpPr>
        <p:spPr/>
        <p:txBody>
          <a:bodyPr/>
          <a:lstStyle/>
          <a:p>
            <a:r>
              <a:rPr lang="en-US" dirty="0" smtClean="0"/>
              <a:t>potentiometer</a:t>
            </a:r>
            <a:endParaRPr lang="en-US" dirty="0"/>
          </a:p>
        </p:txBody>
      </p:sp>
      <p:pic>
        <p:nvPicPr>
          <p:cNvPr id="31" name="Picture Placeholder 30"/>
          <p:cNvPicPr>
            <a:picLocks noGrp="1" noChangeAspect="1"/>
          </p:cNvPicPr>
          <p:nvPr>
            <p:ph type="pic" sz="quarter" idx="20"/>
          </p:nvPr>
        </p:nvPicPr>
        <p:blipFill>
          <a:blip r:embed="rId5">
            <a:extLst>
              <a:ext uri="{28A0092B-C50C-407E-A947-70E740481C1C}">
                <a14:useLocalDpi xmlns:a14="http://schemas.microsoft.com/office/drawing/2010/main" val="0"/>
              </a:ext>
            </a:extLst>
          </a:blip>
          <a:srcRect t="18475" b="18475"/>
          <a:stretch>
            <a:fillRect/>
          </a:stretch>
        </p:blipFill>
        <p:spPr/>
      </p:pic>
      <p:sp>
        <p:nvSpPr>
          <p:cNvPr id="18" name="Text Placeholder 17"/>
          <p:cNvSpPr>
            <a:spLocks noGrp="1"/>
          </p:cNvSpPr>
          <p:nvPr>
            <p:ph type="body" sz="quarter" idx="19"/>
          </p:nvPr>
        </p:nvSpPr>
        <p:spPr/>
        <p:txBody>
          <a:bodyPr/>
          <a:lstStyle/>
          <a:p>
            <a:r>
              <a:rPr lang="en-US" dirty="0" smtClean="0"/>
              <a:t>Resistance</a:t>
            </a:r>
            <a:endParaRPr lang="en-US" dirty="0"/>
          </a:p>
        </p:txBody>
      </p:sp>
      <p:pic>
        <p:nvPicPr>
          <p:cNvPr id="32" name="Picture Placeholder 31"/>
          <p:cNvPicPr>
            <a:picLocks noGrp="1" noChangeAspect="1"/>
          </p:cNvPicPr>
          <p:nvPr>
            <p:ph type="pic" sz="quarter" idx="23"/>
          </p:nvPr>
        </p:nvPicPr>
        <p:blipFill>
          <a:blip r:embed="rId6">
            <a:extLst>
              <a:ext uri="{28A0092B-C50C-407E-A947-70E740481C1C}">
                <a14:useLocalDpi xmlns:a14="http://schemas.microsoft.com/office/drawing/2010/main" val="0"/>
              </a:ext>
            </a:extLst>
          </a:blip>
          <a:srcRect t="4965" b="4965"/>
          <a:stretch>
            <a:fillRect/>
          </a:stretch>
        </p:blipFill>
        <p:spPr/>
      </p:pic>
      <p:sp>
        <p:nvSpPr>
          <p:cNvPr id="24" name="Text Placeholder 23"/>
          <p:cNvSpPr>
            <a:spLocks noGrp="1"/>
          </p:cNvSpPr>
          <p:nvPr>
            <p:ph type="body" sz="quarter" idx="22"/>
          </p:nvPr>
        </p:nvSpPr>
        <p:spPr>
          <a:xfrm>
            <a:off x="8942832" y="3264408"/>
            <a:ext cx="2029968" cy="694944"/>
          </a:xfrm>
        </p:spPr>
        <p:txBody>
          <a:bodyPr/>
          <a:lstStyle/>
          <a:p>
            <a:r>
              <a:rPr lang="en-US" dirty="0" smtClean="0"/>
              <a:t>1.5 battery</a:t>
            </a:r>
            <a:endParaRPr lang="en-US" dirty="0"/>
          </a:p>
        </p:txBody>
      </p:sp>
      <p:pic>
        <p:nvPicPr>
          <p:cNvPr id="19" name="Picture Placeholder 33"/>
          <p:cNvPicPr>
            <a:picLocks noGrp="1" noChangeAspect="1"/>
          </p:cNvPicPr>
          <p:nvPr>
            <p:ph type="pic" sz="quarter" idx="26"/>
          </p:nvPr>
        </p:nvPicPr>
        <p:blipFill>
          <a:blip r:embed="rId7">
            <a:extLst>
              <a:ext uri="{28A0092B-C50C-407E-A947-70E740481C1C}">
                <a14:useLocalDpi xmlns:a14="http://schemas.microsoft.com/office/drawing/2010/main" val="0"/>
              </a:ext>
            </a:extLst>
          </a:blip>
          <a:srcRect t="4930" b="4930"/>
          <a:stretch>
            <a:fillRect/>
          </a:stretch>
        </p:blipFill>
        <p:spPr>
          <a:xfrm>
            <a:off x="7123562" y="4105656"/>
            <a:ext cx="2029968" cy="1828800"/>
          </a:xfrm>
        </p:spPr>
      </p:pic>
      <p:sp>
        <p:nvSpPr>
          <p:cNvPr id="20" name="Text Placeholder 14">
            <a:extLst>
              <a:ext uri="{FF2B5EF4-FFF2-40B4-BE49-F238E27FC236}">
                <a16:creationId xmlns="" xmlns:a16="http://schemas.microsoft.com/office/drawing/2014/main" id="{76ADE1DB-127C-D7D0-3B67-087C7EBD9644}"/>
              </a:ext>
            </a:extLst>
          </p:cNvPr>
          <p:cNvSpPr>
            <a:spLocks noGrp="1"/>
          </p:cNvSpPr>
          <p:nvPr>
            <p:ph type="body" sz="quarter" idx="31"/>
          </p:nvPr>
        </p:nvSpPr>
        <p:spPr>
          <a:xfrm>
            <a:off x="7123562" y="5751576"/>
            <a:ext cx="2029968" cy="694944"/>
          </a:xfrm>
        </p:spPr>
        <p:txBody>
          <a:bodyPr/>
          <a:lstStyle/>
          <a:p>
            <a:r>
              <a:rPr lang="en-US" dirty="0" smtClean="0"/>
              <a:t>LCD</a:t>
            </a:r>
            <a:endParaRPr lang="en-US" dirty="0"/>
          </a:p>
        </p:txBody>
      </p:sp>
    </p:spTree>
    <p:extLst>
      <p:ext uri="{BB962C8B-B14F-4D97-AF65-F5344CB8AC3E}">
        <p14:creationId xmlns:p14="http://schemas.microsoft.com/office/powerpoint/2010/main" val="3818349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4036" y="1761186"/>
            <a:ext cx="3932237" cy="1889975"/>
          </a:xfrm>
        </p:spPr>
        <p:txBody>
          <a:bodyPr>
            <a:normAutofit fontScale="90000"/>
          </a:bodyPr>
          <a:lstStyle/>
          <a:p>
            <a:r>
              <a:rPr lang="en-US" dirty="0" smtClean="0"/>
              <a:t>Bluetooth app to change prices</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9</a:t>
            </a:fld>
            <a:endParaRPr lang="en-US" dirty="0"/>
          </a:p>
        </p:txBody>
      </p:sp>
      <p:sp>
        <p:nvSpPr>
          <p:cNvPr id="5" name="TextBox 4"/>
          <p:cNvSpPr txBox="1"/>
          <p:nvPr/>
        </p:nvSpPr>
        <p:spPr>
          <a:xfrm>
            <a:off x="8358387" y="103031"/>
            <a:ext cx="2883195" cy="5396248"/>
          </a:xfrm>
          <a:prstGeom prst="rect">
            <a:avLst/>
          </a:prstGeom>
          <a:noFill/>
        </p:spPr>
        <p:txBody>
          <a:bodyPr wrap="square" rtlCol="0">
            <a:spAutoFit/>
          </a:bodyPr>
          <a:lstStyle/>
          <a:p>
            <a:endParaRPr lang="en-US" dirty="0"/>
          </a:p>
        </p:txBody>
      </p:sp>
      <p:pic>
        <p:nvPicPr>
          <p:cNvPr id="7" name="Picture 6"/>
          <p:cNvPicPr>
            <a:picLocks noChangeAspect="1"/>
          </p:cNvPicPr>
          <p:nvPr/>
        </p:nvPicPr>
        <p:blipFill>
          <a:blip r:embed="rId2"/>
          <a:stretch>
            <a:fillRect/>
          </a:stretch>
        </p:blipFill>
        <p:spPr>
          <a:xfrm>
            <a:off x="7953800" y="731520"/>
            <a:ext cx="2883193" cy="5177308"/>
          </a:xfrm>
          <a:prstGeom prst="rect">
            <a:avLst/>
          </a:prstGeom>
        </p:spPr>
      </p:pic>
    </p:spTree>
    <p:extLst>
      <p:ext uri="{BB962C8B-B14F-4D97-AF65-F5344CB8AC3E}">
        <p14:creationId xmlns:p14="http://schemas.microsoft.com/office/powerpoint/2010/main" val="33468690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5553" y="1828800"/>
            <a:ext cx="3932237" cy="1600200"/>
          </a:xfrm>
        </p:spPr>
        <p:txBody>
          <a:bodyPr/>
          <a:lstStyle/>
          <a:p>
            <a:r>
              <a:rPr lang="en-US" dirty="0" smtClean="0"/>
              <a:t>Message to mobile</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10</a:t>
            </a:fld>
            <a:endParaRPr lang="en-US" dirty="0"/>
          </a:p>
        </p:txBody>
      </p:sp>
      <p:pic>
        <p:nvPicPr>
          <p:cNvPr id="5" name="Picture 4"/>
          <p:cNvPicPr>
            <a:picLocks noChangeAspect="1"/>
          </p:cNvPicPr>
          <p:nvPr/>
        </p:nvPicPr>
        <p:blipFill>
          <a:blip r:embed="rId2"/>
          <a:stretch>
            <a:fillRect/>
          </a:stretch>
        </p:blipFill>
        <p:spPr>
          <a:xfrm>
            <a:off x="7675808" y="923327"/>
            <a:ext cx="2842908" cy="5011346"/>
          </a:xfrm>
          <a:prstGeom prst="rect">
            <a:avLst/>
          </a:prstGeom>
        </p:spPr>
      </p:pic>
    </p:spTree>
    <p:extLst>
      <p:ext uri="{BB962C8B-B14F-4D97-AF65-F5344CB8AC3E}">
        <p14:creationId xmlns:p14="http://schemas.microsoft.com/office/powerpoint/2010/main" val="5118106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3F7D2E-080D-DBDD-73C4-3C38A2B77908}"/>
              </a:ext>
            </a:extLst>
          </p:cNvPr>
          <p:cNvSpPr>
            <a:spLocks noGrp="1"/>
          </p:cNvSpPr>
          <p:nvPr>
            <p:ph type="title"/>
          </p:nvPr>
        </p:nvSpPr>
        <p:spPr>
          <a:xfrm>
            <a:off x="1753458" y="1883664"/>
            <a:ext cx="6521862" cy="768096"/>
          </a:xfrm>
        </p:spPr>
        <p:txBody>
          <a:bodyPr/>
          <a:lstStyle/>
          <a:p>
            <a:r>
              <a:rPr lang="en-US" dirty="0"/>
              <a:t>Conclusion:</a:t>
            </a:r>
          </a:p>
        </p:txBody>
      </p:sp>
      <p:sp>
        <p:nvSpPr>
          <p:cNvPr id="4" name="Footer Placeholder 3">
            <a:extLst>
              <a:ext uri="{FF2B5EF4-FFF2-40B4-BE49-F238E27FC236}">
                <a16:creationId xmlns="" xmlns:a16="http://schemas.microsoft.com/office/drawing/2014/main" id="{D5BA2433-990B-A170-369A-3DF4A9B33BFA}"/>
              </a:ext>
            </a:extLst>
          </p:cNvPr>
          <p:cNvSpPr>
            <a:spLocks noGrp="1"/>
          </p:cNvSpPr>
          <p:nvPr>
            <p:ph type="ftr" sz="quarter" idx="13"/>
          </p:nvPr>
        </p:nvSpPr>
        <p:spPr/>
        <p:txBody>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11</a:t>
            </a:fld>
            <a:endParaRPr lang="en-US" dirty="0"/>
          </a:p>
        </p:txBody>
      </p:sp>
      <p:sp>
        <p:nvSpPr>
          <p:cNvPr id="3" name="Content Placeholder 2">
            <a:extLst>
              <a:ext uri="{FF2B5EF4-FFF2-40B4-BE49-F238E27FC236}">
                <a16:creationId xmlns="" xmlns:a16="http://schemas.microsoft.com/office/drawing/2014/main" id="{2BE8FDE3-DBA4-6A04-C75D-E56FE92EF368}"/>
              </a:ext>
            </a:extLst>
          </p:cNvPr>
          <p:cNvSpPr>
            <a:spLocks noGrp="1"/>
          </p:cNvSpPr>
          <p:nvPr>
            <p:ph idx="1"/>
          </p:nvPr>
        </p:nvSpPr>
        <p:spPr>
          <a:xfrm>
            <a:off x="1753458" y="2651760"/>
            <a:ext cx="5879592" cy="2996442"/>
          </a:xfrm>
        </p:spPr>
        <p:txBody>
          <a:bodyPr/>
          <a:lstStyle/>
          <a:p>
            <a:r>
              <a:rPr lang="en-US" sz="2400" dirty="0"/>
              <a:t>The vending machine was successfully implemented using arduino mega as its main controller. In Conclusion, the project has achieved all the proposed objectives to improve the overall performance Of the vending machine on terms of use modern non-cash payment methods, attractiveness, And reliability.</a:t>
            </a:r>
          </a:p>
        </p:txBody>
      </p:sp>
    </p:spTree>
    <p:extLst>
      <p:ext uri="{BB962C8B-B14F-4D97-AF65-F5344CB8AC3E}">
        <p14:creationId xmlns:p14="http://schemas.microsoft.com/office/powerpoint/2010/main" val="948181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B309B0-6209-D3D0-9D5E-308B9F6E7303}"/>
              </a:ext>
            </a:extLst>
          </p:cNvPr>
          <p:cNvSpPr>
            <a:spLocks noGrp="1"/>
          </p:cNvSpPr>
          <p:nvPr>
            <p:ph type="title"/>
          </p:nvPr>
        </p:nvSpPr>
        <p:spPr/>
        <p:txBody>
          <a:bodyPr/>
          <a:lstStyle/>
          <a:p>
            <a:r>
              <a:rPr lang="en-US" dirty="0"/>
              <a:t>Future work :</a:t>
            </a:r>
            <a:br>
              <a:rPr lang="en-US" dirty="0"/>
            </a:br>
            <a:r>
              <a:rPr lang="en-US" dirty="0"/>
              <a:t/>
            </a:r>
            <a:br>
              <a:rPr lang="en-US" dirty="0"/>
            </a:br>
            <a:endParaRPr lang="en-US" dirty="0"/>
          </a:p>
        </p:txBody>
      </p:sp>
      <p:sp>
        <p:nvSpPr>
          <p:cNvPr id="25" name="Slide Number Placeholder 24">
            <a:extLst>
              <a:ext uri="{FF2B5EF4-FFF2-40B4-BE49-F238E27FC236}">
                <a16:creationId xmlns="" xmlns:a16="http://schemas.microsoft.com/office/drawing/2014/main" id="{5058AE03-D409-0714-CCED-4548A9C92023}"/>
              </a:ext>
            </a:extLst>
          </p:cNvPr>
          <p:cNvSpPr>
            <a:spLocks noGrp="1"/>
          </p:cNvSpPr>
          <p:nvPr>
            <p:ph type="sldNum" sz="quarter" idx="12"/>
          </p:nvPr>
        </p:nvSpPr>
        <p:spPr/>
        <p:txBody>
          <a:bodyPr/>
          <a:lstStyle/>
          <a:p>
            <a:fld id="{48F63A3B-78C7-47BE-AE5E-E10140E04643}" type="slidenum">
              <a:rPr lang="en-US" smtClean="0"/>
              <a:t>12</a:t>
            </a:fld>
            <a:endParaRPr lang="en-US" dirty="0"/>
          </a:p>
        </p:txBody>
      </p:sp>
      <p:sp>
        <p:nvSpPr>
          <p:cNvPr id="12" name="Content Placeholder 11">
            <a:extLst>
              <a:ext uri="{FF2B5EF4-FFF2-40B4-BE49-F238E27FC236}">
                <a16:creationId xmlns="" xmlns:a16="http://schemas.microsoft.com/office/drawing/2014/main" id="{CE3C1BFF-2275-1E7D-0604-E6F5CFEC01F6}"/>
              </a:ext>
            </a:extLst>
          </p:cNvPr>
          <p:cNvSpPr>
            <a:spLocks noGrp="1"/>
          </p:cNvSpPr>
          <p:nvPr>
            <p:ph sz="half" idx="2"/>
          </p:nvPr>
        </p:nvSpPr>
        <p:spPr>
          <a:xfrm>
            <a:off x="4579112" y="2176271"/>
            <a:ext cx="3741928" cy="4237407"/>
          </a:xfrm>
        </p:spPr>
        <p:txBody>
          <a:bodyPr/>
          <a:lstStyle/>
          <a:p>
            <a:r>
              <a:rPr lang="en-US" sz="1800" dirty="0"/>
              <a:t>We aim to make the project accommodate more </a:t>
            </a:r>
            <a:r>
              <a:rPr lang="en-US" sz="1800" dirty="0" smtClean="0"/>
              <a:t>products.</a:t>
            </a:r>
            <a:endParaRPr lang="en-US" sz="1800" dirty="0"/>
          </a:p>
          <a:p>
            <a:r>
              <a:rPr lang="en-US" sz="1800" dirty="0"/>
              <a:t>We aim to offer intuitive touch screen interfaces, voice recognition or augmented reality features to </a:t>
            </a:r>
            <a:r>
              <a:rPr lang="en-US" sz="1800" dirty="0" smtClean="0"/>
              <a:t>make.</a:t>
            </a:r>
            <a:endParaRPr lang="en-US" sz="1800" dirty="0"/>
          </a:p>
          <a:p>
            <a:r>
              <a:rPr lang="en-US" sz="1800" dirty="0" smtClean="0"/>
              <a:t>We </a:t>
            </a:r>
            <a:r>
              <a:rPr lang="en-US" sz="1800" dirty="0"/>
              <a:t>aim to integrate technologies such as facial recognition or fingerprint scanning to conduct smooth </a:t>
            </a:r>
            <a:r>
              <a:rPr lang="en-US" sz="1800" dirty="0" smtClean="0"/>
              <a:t>and secure </a:t>
            </a:r>
            <a:r>
              <a:rPr lang="en-US" sz="1800" dirty="0"/>
              <a:t>transactions. It is also possible to make the machine talk about approaching it with </a:t>
            </a:r>
            <a:r>
              <a:rPr lang="en-US" sz="1800" dirty="0" smtClean="0"/>
              <a:t>welcome messages.</a:t>
            </a:r>
            <a:endParaRPr lang="en-US" sz="1800" dirty="0"/>
          </a:p>
        </p:txBody>
      </p:sp>
    </p:spTree>
    <p:extLst>
      <p:ext uri="{BB962C8B-B14F-4D97-AF65-F5344CB8AC3E}">
        <p14:creationId xmlns:p14="http://schemas.microsoft.com/office/powerpoint/2010/main" val="31702803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0AB426-5B7C-607E-D413-5D2C9495CC0A}"/>
              </a:ext>
            </a:extLst>
          </p:cNvPr>
          <p:cNvSpPr>
            <a:spLocks noGrp="1"/>
          </p:cNvSpPr>
          <p:nvPr>
            <p:ph type="ctrTitle"/>
          </p:nvPr>
        </p:nvSpPr>
        <p:spPr>
          <a:xfrm>
            <a:off x="1527048" y="1975104"/>
            <a:ext cx="5117592" cy="3216656"/>
          </a:xfrm>
        </p:spPr>
        <p:txBody>
          <a:bodyPr/>
          <a:lstStyle/>
          <a:p>
            <a:r>
              <a:rPr lang="en-US" dirty="0"/>
              <a:t>THANK YOU</a:t>
            </a:r>
          </a:p>
        </p:txBody>
      </p:sp>
    </p:spTree>
    <p:extLst>
      <p:ext uri="{BB962C8B-B14F-4D97-AF65-F5344CB8AC3E}">
        <p14:creationId xmlns:p14="http://schemas.microsoft.com/office/powerpoint/2010/main" val="10039624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Color-Block_Win32_jx_v9.potx" id="{B1D493D9-AF74-4AD6-8F0C-5B1308D7041B}" vid="{1AA99070-5A1F-42D2-9F5B-E7354C9646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{2323DC36-9BF7-4E2D-9956-148FD3A05CD1}tf78438558_win32</Template>
  <TotalTime>5887</TotalTime>
  <Words>332</Words>
  <Application>Microsoft Office PowerPoint</Application>
  <PresentationFormat>Widescreen</PresentationFormat>
  <Paragraphs>66</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Arial Black</vt:lpstr>
      <vt:lpstr>Arial Regular</vt:lpstr>
      <vt:lpstr>Calistoga</vt:lpstr>
      <vt:lpstr>Georgia</vt:lpstr>
      <vt:lpstr>Sabon Next LT</vt:lpstr>
      <vt:lpstr>Sabon Next LT (Body)</vt:lpstr>
      <vt:lpstr>Times New Roman</vt:lpstr>
      <vt:lpstr>Office Theme</vt:lpstr>
      <vt:lpstr>Vending machine </vt:lpstr>
      <vt:lpstr>Contents</vt:lpstr>
      <vt:lpstr>Introduction</vt:lpstr>
      <vt:lpstr>PRIMARY GOALS</vt:lpstr>
      <vt:lpstr>Constraints:</vt:lpstr>
      <vt:lpstr>features</vt:lpstr>
      <vt:lpstr>Hardware Parts  </vt:lpstr>
      <vt:lpstr>Hardware Parts</vt:lpstr>
      <vt:lpstr>Bluetooth app to change prices</vt:lpstr>
      <vt:lpstr>Message to mobile</vt:lpstr>
      <vt:lpstr>Conclusion:</vt:lpstr>
      <vt:lpstr>Future work :  </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Vending machine</dc:title>
  <dc:subject/>
  <dc:creator>Admin</dc:creator>
  <cp:lastModifiedBy>masa</cp:lastModifiedBy>
  <cp:revision>22</cp:revision>
  <dcterms:created xsi:type="dcterms:W3CDTF">2023-06-02T07:40:50Z</dcterms:created>
  <dcterms:modified xsi:type="dcterms:W3CDTF">2023-06-11T09:04:36Z</dcterms:modified>
</cp:coreProperties>
</file>