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</p:sldIdLst>
  <p:sldSz cx="18288000" cy="10287000"/>
  <p:notesSz cx="6858000" cy="9144000"/>
  <p:embeddedFontLst>
    <p:embeddedFont>
      <p:font typeface="Canva Sans" charset="1" panose="020B0503030501040103"/>
      <p:regular r:id="rId66"/>
    </p:embeddedFont>
    <p:embeddedFont>
      <p:font typeface="Codec Pro ExtraBold" charset="1" panose="00000700000000000000"/>
      <p:regular r:id="rId67"/>
    </p:embeddedFont>
    <p:embeddedFont>
      <p:font typeface="DM Sans Bold" charset="1" panose="00000000000000000000"/>
      <p:regular r:id="rId68"/>
    </p:embeddedFont>
    <p:embeddedFont>
      <p:font typeface="Open Sans Bold" charset="1" panose="020B0806030504020204"/>
      <p:regular r:id="rId69"/>
    </p:embeddedFont>
    <p:embeddedFont>
      <p:font typeface="29LT Adir Bold" charset="1" panose="00000806000000000000"/>
      <p:regular r:id="rId70"/>
    </p:embeddedFont>
    <p:embeddedFont>
      <p:font typeface="29LT Bukra Bold Italics" charset="1" panose="020B0804040000000004"/>
      <p:regular r:id="rId71"/>
    </p:embeddedFont>
    <p:embeddedFont>
      <p:font typeface="Montserrat Bold" charset="1" panose="00000800000000000000"/>
      <p:regular r:id="rId72"/>
    </p:embeddedFont>
    <p:embeddedFont>
      <p:font typeface="Oswald Bold" charset="1" panose="00000800000000000000"/>
      <p:regular r:id="rId73"/>
    </p:embeddedFont>
    <p:embeddedFont>
      <p:font typeface="DM Sans" charset="1" panose="00000000000000000000"/>
      <p:regular r:id="rId74"/>
    </p:embeddedFont>
    <p:embeddedFont>
      <p:font typeface="Open Sans Bold Italics" charset="1" panose="020B0806030504020204"/>
      <p:regular r:id="rId75"/>
    </p:embeddedFont>
    <p:embeddedFont>
      <p:font typeface="29LT Bukra" charset="1" panose="020B0504040000000004"/>
      <p:regular r:id="rId76"/>
    </p:embeddedFont>
    <p:embeddedFont>
      <p:font typeface="29LT Riwaya Italics" charset="1" panose="00000500000000000000"/>
      <p:regular r:id="rId77"/>
    </p:embeddedFont>
    <p:embeddedFont>
      <p:font typeface="29LT Riwaya" charset="1" panose="00000500000000000000"/>
      <p:regular r:id="rId78"/>
    </p:embeddedFont>
    <p:embeddedFont>
      <p:font typeface="Droid Arabic Naskh" charset="1" panose="020B0606030804020204"/>
      <p:regular r:id="rId79"/>
    </p:embeddedFont>
    <p:embeddedFont>
      <p:font typeface="ITC Benguiat" charset="1" panose="02030603050306020704"/>
      <p:regular r:id="rId80"/>
    </p:embeddedFont>
    <p:embeddedFont>
      <p:font typeface="Dynamo Bold" charset="1" panose="020B050402020A080404"/>
      <p:regular r:id="rId81"/>
    </p:embeddedFont>
    <p:embeddedFont>
      <p:font typeface="Dynamo Condensed Bold" charset="1" panose="020B080402020A060404"/>
      <p:regular r:id="rId82"/>
    </p:embeddedFont>
    <p:embeddedFont>
      <p:font typeface="Bukhari Script" charset="1" panose="00000500000000000000"/>
      <p:regular r:id="rId8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fonts/font66.fntdata" Type="http://schemas.openxmlformats.org/officeDocument/2006/relationships/font"/><Relationship Id="rId67" Target="fonts/font67.fntdata" Type="http://schemas.openxmlformats.org/officeDocument/2006/relationships/font"/><Relationship Id="rId68" Target="fonts/font68.fntdata" Type="http://schemas.openxmlformats.org/officeDocument/2006/relationships/font"/><Relationship Id="rId69" Target="fonts/font69.fntdata" Type="http://schemas.openxmlformats.org/officeDocument/2006/relationships/font"/><Relationship Id="rId7" Target="slides/slide2.xml" Type="http://schemas.openxmlformats.org/officeDocument/2006/relationships/slide"/><Relationship Id="rId70" Target="fonts/font70.fntdata" Type="http://schemas.openxmlformats.org/officeDocument/2006/relationships/font"/><Relationship Id="rId71" Target="fonts/font71.fntdata" Type="http://schemas.openxmlformats.org/officeDocument/2006/relationships/font"/><Relationship Id="rId72" Target="fonts/font72.fntdata" Type="http://schemas.openxmlformats.org/officeDocument/2006/relationships/font"/><Relationship Id="rId73" Target="fonts/font73.fntdata" Type="http://schemas.openxmlformats.org/officeDocument/2006/relationships/font"/><Relationship Id="rId74" Target="fonts/font74.fntdata" Type="http://schemas.openxmlformats.org/officeDocument/2006/relationships/font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77" Target="fonts/font77.fntdata" Type="http://schemas.openxmlformats.org/officeDocument/2006/relationships/font"/><Relationship Id="rId78" Target="fonts/font78.fntdata" Type="http://schemas.openxmlformats.org/officeDocument/2006/relationships/font"/><Relationship Id="rId79" Target="fonts/font79.fntdata" Type="http://schemas.openxmlformats.org/officeDocument/2006/relationships/font"/><Relationship Id="rId8" Target="slides/slide3.xml" Type="http://schemas.openxmlformats.org/officeDocument/2006/relationships/slide"/><Relationship Id="rId80" Target="fonts/font80.fntdata" Type="http://schemas.openxmlformats.org/officeDocument/2006/relationships/font"/><Relationship Id="rId81" Target="fonts/font81.fntdata" Type="http://schemas.openxmlformats.org/officeDocument/2006/relationships/font"/><Relationship Id="rId82" Target="fonts/font82.fntdata" Type="http://schemas.openxmlformats.org/officeDocument/2006/relationships/font"/><Relationship Id="rId83" Target="fonts/font83.fntdata" Type="http://schemas.openxmlformats.org/officeDocument/2006/relationships/font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37.jpeg" Type="http://schemas.openxmlformats.org/officeDocument/2006/relationships/image"/><Relationship Id="rId7" Target="../media/image38.jpeg" Type="http://schemas.openxmlformats.org/officeDocument/2006/relationships/image"/><Relationship Id="rId8" Target="../media/image39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40.jpeg" Type="http://schemas.openxmlformats.org/officeDocument/2006/relationships/image"/><Relationship Id="rId7" Target="../media/image41.jpeg" Type="http://schemas.openxmlformats.org/officeDocument/2006/relationships/image"/><Relationship Id="rId8" Target="../media/image42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43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44.jpeg" Type="http://schemas.openxmlformats.org/officeDocument/2006/relationships/image"/><Relationship Id="rId7" Target="../media/image45.png" Type="http://schemas.openxmlformats.org/officeDocument/2006/relationships/image"/><Relationship Id="rId8" Target="../media/image46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47.jpeg" Type="http://schemas.openxmlformats.org/officeDocument/2006/relationships/image"/><Relationship Id="rId7" Target="../media/image48.jpeg" Type="http://schemas.openxmlformats.org/officeDocument/2006/relationships/image"/><Relationship Id="rId8" Target="../media/image49.jpeg" Type="http://schemas.openxmlformats.org/officeDocument/2006/relationships/image"/><Relationship Id="rId9" Target="../media/image50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51.jpeg" Type="http://schemas.openxmlformats.org/officeDocument/2006/relationships/image"/><Relationship Id="rId7" Target="../media/image52.png" Type="http://schemas.openxmlformats.org/officeDocument/2006/relationships/image"/><Relationship Id="rId8" Target="../media/image53.png" Type="http://schemas.openxmlformats.org/officeDocument/2006/relationships/image"/><Relationship Id="rId9" Target="../media/image54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55.jpeg" Type="http://schemas.openxmlformats.org/officeDocument/2006/relationships/image"/><Relationship Id="rId7" Target="../media/image56.png" Type="http://schemas.openxmlformats.org/officeDocument/2006/relationships/image"/><Relationship Id="rId8" Target="../media/image57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58.jpeg" Type="http://schemas.openxmlformats.org/officeDocument/2006/relationships/image"/><Relationship Id="rId7" Target="../media/image59.jpeg" Type="http://schemas.openxmlformats.org/officeDocument/2006/relationships/image"/><Relationship Id="rId8" Target="../media/image60.png" Type="http://schemas.openxmlformats.org/officeDocument/2006/relationships/image"/><Relationship Id="rId9" Target="../media/image61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62.png" Type="http://schemas.openxmlformats.org/officeDocument/2006/relationships/image"/><Relationship Id="rId7" Target="../media/image63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6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11.png" Type="http://schemas.openxmlformats.org/officeDocument/2006/relationships/image"/><Relationship Id="rId5" Target="../media/image12.sv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65.jpeg" Type="http://schemas.openxmlformats.org/officeDocument/2006/relationships/image"/><Relationship Id="rId7" Target="../media/VAF7H88yONU.mp4" Type="http://schemas.openxmlformats.org/officeDocument/2006/relationships/video"/><Relationship Id="rId8" Target="../media/VAF7H88yONU.mp4" Type="http://schemas.microsoft.com/office/2007/relationships/media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F7vm4R9FM.mp4" Type="http://schemas.openxmlformats.org/officeDocument/2006/relationships/video"/><Relationship Id="rId11" Target="../media/VAF7vm4R9FM.mp4" Type="http://schemas.microsoft.com/office/2007/relationships/media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66.jpeg" Type="http://schemas.openxmlformats.org/officeDocument/2006/relationships/image"/><Relationship Id="rId7" Target="../media/VAF7OKrSGsQ.mp4" Type="http://schemas.openxmlformats.org/officeDocument/2006/relationships/video"/><Relationship Id="rId8" Target="../media/VAF7OKrSGsQ.mp4" Type="http://schemas.microsoft.com/office/2007/relationships/media"/><Relationship Id="rId9" Target="../media/image67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0.jpe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68.png" Type="http://schemas.openxmlformats.org/officeDocument/2006/relationships/image"/><Relationship Id="rId7" Target="../media/image60.png" Type="http://schemas.openxmlformats.org/officeDocument/2006/relationships/image"/><Relationship Id="rId8" Target="../media/image61.svg" Type="http://schemas.openxmlformats.org/officeDocument/2006/relationships/image"/><Relationship Id="rId9" Target="../media/image69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72.jpe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68.png" Type="http://schemas.openxmlformats.org/officeDocument/2006/relationships/image"/><Relationship Id="rId7" Target="../media/image60.png" Type="http://schemas.openxmlformats.org/officeDocument/2006/relationships/image"/><Relationship Id="rId8" Target="../media/image61.svg" Type="http://schemas.openxmlformats.org/officeDocument/2006/relationships/image"/><Relationship Id="rId9" Target="../media/image71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F7INpKU04.mp4" Type="http://schemas.openxmlformats.org/officeDocument/2006/relationships/video"/><Relationship Id="rId11" Target="../media/VAF7INpKU04.mp4" Type="http://schemas.microsoft.com/office/2007/relationships/media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68.png" Type="http://schemas.openxmlformats.org/officeDocument/2006/relationships/image"/><Relationship Id="rId7" Target="../media/image60.png" Type="http://schemas.openxmlformats.org/officeDocument/2006/relationships/image"/><Relationship Id="rId8" Target="../media/image61.svg" Type="http://schemas.openxmlformats.org/officeDocument/2006/relationships/image"/><Relationship Id="rId9" Target="../media/image73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74.png" Type="http://schemas.openxmlformats.org/officeDocument/2006/relationships/image"/><Relationship Id="rId7" Target="../media/image75.png" Type="http://schemas.openxmlformats.org/officeDocument/2006/relationships/image"/><Relationship Id="rId8" Target="../media/image76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77.png" Type="http://schemas.openxmlformats.org/officeDocument/2006/relationships/image"/><Relationship Id="rId7" Target="../media/image78.png" Type="http://schemas.openxmlformats.org/officeDocument/2006/relationships/image"/><Relationship Id="rId8" Target="../media/image79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80.png" Type="http://schemas.openxmlformats.org/officeDocument/2006/relationships/image"/><Relationship Id="rId7" Target="../media/image81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82.png" Type="http://schemas.openxmlformats.org/officeDocument/2006/relationships/image"/><Relationship Id="rId7" Target="../media/image83.png" Type="http://schemas.openxmlformats.org/officeDocument/2006/relationships/image"/><Relationship Id="rId8" Target="../media/image84.png" Type="http://schemas.openxmlformats.org/officeDocument/2006/relationships/image"/><Relationship Id="rId9" Target="../media/image85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F7N5aWjOk.mp4" Type="http://schemas.microsoft.com/office/2007/relationships/media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86.png" Type="http://schemas.openxmlformats.org/officeDocument/2006/relationships/image"/><Relationship Id="rId7" Target="../media/image87.png" Type="http://schemas.openxmlformats.org/officeDocument/2006/relationships/image"/><Relationship Id="rId8" Target="../media/image88.jpeg" Type="http://schemas.openxmlformats.org/officeDocument/2006/relationships/image"/><Relationship Id="rId9" Target="../media/VAF7N5aWjOk.mp4" Type="http://schemas.openxmlformats.org/officeDocument/2006/relationships/video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1.png" Type="http://schemas.openxmlformats.org/officeDocument/2006/relationships/image"/><Relationship Id="rId11" Target="../media/image92.pn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89.jpeg" Type="http://schemas.openxmlformats.org/officeDocument/2006/relationships/image"/><Relationship Id="rId7" Target="../media/VAF7M53prJ4.mp4" Type="http://schemas.openxmlformats.org/officeDocument/2006/relationships/video"/><Relationship Id="rId8" Target="../media/VAF7M53prJ4.mp4" Type="http://schemas.microsoft.com/office/2007/relationships/media"/><Relationship Id="rId9" Target="../media/image90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93.png" Type="http://schemas.openxmlformats.org/officeDocument/2006/relationships/image"/><Relationship Id="rId7" Target="../media/image94.png" Type="http://schemas.openxmlformats.org/officeDocument/2006/relationships/image"/><Relationship Id="rId8" Target="../media/image95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F7IqfG808.mp4" Type="http://schemas.microsoft.com/office/2007/relationships/media"/><Relationship Id="rId11" Target="../media/image99.pn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96.png" Type="http://schemas.openxmlformats.org/officeDocument/2006/relationships/image"/><Relationship Id="rId7" Target="../media/image97.jpeg" Type="http://schemas.openxmlformats.org/officeDocument/2006/relationships/image"/><Relationship Id="rId8" Target="../media/image98.jpeg" Type="http://schemas.openxmlformats.org/officeDocument/2006/relationships/image"/><Relationship Id="rId9" Target="../media/VAF7IqfG808.mp4" Type="http://schemas.openxmlformats.org/officeDocument/2006/relationships/video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4.png" Type="http://schemas.openxmlformats.org/officeDocument/2006/relationships/image"/><Relationship Id="rId11" Target="../media/image105.png" Type="http://schemas.openxmlformats.org/officeDocument/2006/relationships/image"/><Relationship Id="rId12" Target="../media/image106.pn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00.png" Type="http://schemas.openxmlformats.org/officeDocument/2006/relationships/image"/><Relationship Id="rId7" Target="../media/image101.png" Type="http://schemas.openxmlformats.org/officeDocument/2006/relationships/image"/><Relationship Id="rId8" Target="../media/image102.png" Type="http://schemas.openxmlformats.org/officeDocument/2006/relationships/image"/><Relationship Id="rId9" Target="../media/image103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9.pn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07.png" Type="http://schemas.openxmlformats.org/officeDocument/2006/relationships/image"/><Relationship Id="rId7" Target="../media/image108.png" Type="http://schemas.openxmlformats.org/officeDocument/2006/relationships/image"/><Relationship Id="rId8" Target="../media/image60.png" Type="http://schemas.openxmlformats.org/officeDocument/2006/relationships/image"/><Relationship Id="rId9" Target="../media/image61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F7OBQISS4.mp4" Type="http://schemas.openxmlformats.org/officeDocument/2006/relationships/video"/><Relationship Id="rId11" Target="../media/VAF7OBQISS4.mp4" Type="http://schemas.microsoft.com/office/2007/relationships/media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10.jpeg" Type="http://schemas.openxmlformats.org/officeDocument/2006/relationships/image"/><Relationship Id="rId7" Target="../media/VAF7OGphv60.mp4" Type="http://schemas.openxmlformats.org/officeDocument/2006/relationships/video"/><Relationship Id="rId8" Target="../media/VAF7OGphv60.mp4" Type="http://schemas.microsoft.com/office/2007/relationships/media"/><Relationship Id="rId9" Target="../media/image111.jpe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F7LpsXm0M.mp4" Type="http://schemas.openxmlformats.org/officeDocument/2006/relationships/video"/><Relationship Id="rId11" Target="../media/VAF7LpsXm0M.mp4" Type="http://schemas.microsoft.com/office/2007/relationships/media"/><Relationship Id="rId12" Target="../media/image114.jpeg" Type="http://schemas.openxmlformats.org/officeDocument/2006/relationships/image"/><Relationship Id="rId13" Target="../media/image115.jpe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12.jpeg" Type="http://schemas.openxmlformats.org/officeDocument/2006/relationships/image"/><Relationship Id="rId7" Target="../media/VAF7LrQZL5g.mp4" Type="http://schemas.openxmlformats.org/officeDocument/2006/relationships/video"/><Relationship Id="rId8" Target="../media/VAF7LrQZL5g.mp4" Type="http://schemas.microsoft.com/office/2007/relationships/media"/><Relationship Id="rId9" Target="../media/image113.jpe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61.sv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16.jpeg" Type="http://schemas.openxmlformats.org/officeDocument/2006/relationships/image"/><Relationship Id="rId7" Target="../media/image117.jpeg" Type="http://schemas.openxmlformats.org/officeDocument/2006/relationships/image"/><Relationship Id="rId8" Target="../media/image118.jpeg" Type="http://schemas.openxmlformats.org/officeDocument/2006/relationships/image"/><Relationship Id="rId9" Target="../media/image60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F7lQsGphc.mp4" Type="http://schemas.microsoft.com/office/2007/relationships/media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19.jpeg" Type="http://schemas.openxmlformats.org/officeDocument/2006/relationships/image"/><Relationship Id="rId7" Target="../media/image120.jpeg" Type="http://schemas.openxmlformats.org/officeDocument/2006/relationships/image"/><Relationship Id="rId8" Target="../media/image121.jpeg" Type="http://schemas.openxmlformats.org/officeDocument/2006/relationships/image"/><Relationship Id="rId9" Target="../media/VAF7lQsGphc.mp4" Type="http://schemas.openxmlformats.org/officeDocument/2006/relationships/video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F7ORqvwhg.mp4" Type="http://schemas.openxmlformats.org/officeDocument/2006/relationships/video"/><Relationship Id="rId11" Target="../media/VAF7ORqvwhg.mp4" Type="http://schemas.microsoft.com/office/2007/relationships/media"/><Relationship Id="rId12" Target="../media/image124.png" Type="http://schemas.openxmlformats.org/officeDocument/2006/relationships/image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22.jpeg" Type="http://schemas.openxmlformats.org/officeDocument/2006/relationships/image"/><Relationship Id="rId7" Target="../media/VAF7OfOcL3g.mp4" Type="http://schemas.openxmlformats.org/officeDocument/2006/relationships/video"/><Relationship Id="rId8" Target="../media/VAF7OfOcL3g.mp4" Type="http://schemas.microsoft.com/office/2007/relationships/media"/><Relationship Id="rId9" Target="../media/image123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jpe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VAF7OQ67hMM.mp4" Type="http://schemas.openxmlformats.org/officeDocument/2006/relationships/video"/><Relationship Id="rId11" Target="../media/VAF7OQ67hMM.mp4" Type="http://schemas.microsoft.com/office/2007/relationships/media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25.jpeg" Type="http://schemas.openxmlformats.org/officeDocument/2006/relationships/image"/><Relationship Id="rId7" Target="../media/VAF7OSUCK6g.mp4" Type="http://schemas.openxmlformats.org/officeDocument/2006/relationships/video"/><Relationship Id="rId8" Target="../media/VAF7OSUCK6g.mp4" Type="http://schemas.microsoft.com/office/2007/relationships/media"/><Relationship Id="rId9" Target="../media/image126.jpe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27.jpeg" Type="http://schemas.openxmlformats.org/officeDocument/2006/relationships/image"/><Relationship Id="rId7" Target="../media/image128.jpeg" Type="http://schemas.openxmlformats.org/officeDocument/2006/relationships/image"/><Relationship Id="rId8" Target="../media/image129.jpe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0.jpeg" Type="http://schemas.openxmlformats.org/officeDocument/2006/relationships/image"/><Relationship Id="rId3" Target="../media/image23.png" Type="http://schemas.openxmlformats.org/officeDocument/2006/relationships/image"/><Relationship Id="rId4" Target="../media/image24.svg" Type="http://schemas.openxmlformats.org/officeDocument/2006/relationships/image"/><Relationship Id="rId5" Target="../media/image31.png" Type="http://schemas.openxmlformats.org/officeDocument/2006/relationships/image"/><Relationship Id="rId6" Target="../media/image32.svg" Type="http://schemas.openxmlformats.org/officeDocument/2006/relationships/image"/><Relationship Id="rId7" Target="../media/image131.jpeg" Type="http://schemas.openxmlformats.org/officeDocument/2006/relationships/image"/><Relationship Id="rId8" Target="../media/image132.jpeg" Type="http://schemas.openxmlformats.org/officeDocument/2006/relationships/image"/><Relationship Id="rId9" Target="../media/image133.jpe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4.jpeg" Type="http://schemas.openxmlformats.org/officeDocument/2006/relationships/image"/><Relationship Id="rId3" Target="../media/image135.jpeg" Type="http://schemas.openxmlformats.org/officeDocument/2006/relationships/image"/><Relationship Id="rId4" Target="../media/image23.png" Type="http://schemas.openxmlformats.org/officeDocument/2006/relationships/image"/><Relationship Id="rId5" Target="../media/image24.svg" Type="http://schemas.openxmlformats.org/officeDocument/2006/relationships/image"/><Relationship Id="rId6" Target="../media/image31.png" Type="http://schemas.openxmlformats.org/officeDocument/2006/relationships/image"/><Relationship Id="rId7" Target="../media/image32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36.jpeg" Type="http://schemas.openxmlformats.org/officeDocument/2006/relationships/image"/><Relationship Id="rId7" Target="../media/image137.jpe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38.jpeg" Type="http://schemas.openxmlformats.org/officeDocument/2006/relationships/image"/><Relationship Id="rId7" Target="../media/image139.jpe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0.jpeg" Type="http://schemas.openxmlformats.org/officeDocument/2006/relationships/image"/><Relationship Id="rId3" Target="../media/image23.png" Type="http://schemas.openxmlformats.org/officeDocument/2006/relationships/image"/><Relationship Id="rId4" Target="../media/image24.svg" Type="http://schemas.openxmlformats.org/officeDocument/2006/relationships/image"/><Relationship Id="rId5" Target="../media/image31.png" Type="http://schemas.openxmlformats.org/officeDocument/2006/relationships/image"/><Relationship Id="rId6" Target="../media/image32.sv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41.jpeg" Type="http://schemas.openxmlformats.org/officeDocument/2006/relationships/image"/><Relationship Id="rId7" Target="../media/image142.jpe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3.jpeg" Type="http://schemas.openxmlformats.org/officeDocument/2006/relationships/image"/><Relationship Id="rId3" Target="../media/image23.png" Type="http://schemas.openxmlformats.org/officeDocument/2006/relationships/image"/><Relationship Id="rId4" Target="../media/image24.svg" Type="http://schemas.openxmlformats.org/officeDocument/2006/relationships/image"/><Relationship Id="rId5" Target="../media/image31.png" Type="http://schemas.openxmlformats.org/officeDocument/2006/relationships/image"/><Relationship Id="rId6" Target="../media/image32.svg" Type="http://schemas.openxmlformats.org/officeDocument/2006/relationships/image"/><Relationship Id="rId7" Target="../media/image144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7.png" Type="http://schemas.openxmlformats.org/officeDocument/2006/relationships/image"/><Relationship Id="rId11" Target="../media/image28.svg" Type="http://schemas.openxmlformats.org/officeDocument/2006/relationships/image"/><Relationship Id="rId12" Target="../media/image29.png" Type="http://schemas.openxmlformats.org/officeDocument/2006/relationships/image"/><Relationship Id="rId13" Target="../media/image30.svg" Type="http://schemas.openxmlformats.org/officeDocument/2006/relationships/image"/><Relationship Id="rId2" Target="../media/image19.png" Type="http://schemas.openxmlformats.org/officeDocument/2006/relationships/image"/><Relationship Id="rId3" Target="../media/image20.svg" Type="http://schemas.openxmlformats.org/officeDocument/2006/relationships/image"/><Relationship Id="rId4" Target="../media/image21.png" Type="http://schemas.openxmlformats.org/officeDocument/2006/relationships/image"/><Relationship Id="rId5" Target="../media/image22.svg" Type="http://schemas.openxmlformats.org/officeDocument/2006/relationships/image"/><Relationship Id="rId6" Target="../media/image23.png" Type="http://schemas.openxmlformats.org/officeDocument/2006/relationships/image"/><Relationship Id="rId7" Target="../media/image24.svg" Type="http://schemas.openxmlformats.org/officeDocument/2006/relationships/image"/><Relationship Id="rId8" Target="../media/image25.png" Type="http://schemas.openxmlformats.org/officeDocument/2006/relationships/image"/><Relationship Id="rId9" Target="../media/image26.sv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5.jpeg" Type="http://schemas.openxmlformats.org/officeDocument/2006/relationships/image"/><Relationship Id="rId3" Target="../media/image23.png" Type="http://schemas.openxmlformats.org/officeDocument/2006/relationships/image"/><Relationship Id="rId4" Target="../media/image24.svg" Type="http://schemas.openxmlformats.org/officeDocument/2006/relationships/image"/><Relationship Id="rId5" Target="../media/image31.png" Type="http://schemas.openxmlformats.org/officeDocument/2006/relationships/image"/><Relationship Id="rId6" Target="../media/image32.svg" Type="http://schemas.openxmlformats.org/officeDocument/2006/relationships/image"/><Relationship Id="rId7" Target="../media/image146.jpeg" Type="http://schemas.openxmlformats.org/officeDocument/2006/relationships/image"/><Relationship Id="rId8" Target="../media/image147.png" Type="http://schemas.openxmlformats.org/officeDocument/2006/relationships/image"/><Relationship Id="rId9" Target="../media/image148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49.png" Type="http://schemas.openxmlformats.org/officeDocument/2006/relationships/image"/><Relationship Id="rId7" Target="../media/image150.pn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51.jpeg" Type="http://schemas.openxmlformats.org/officeDocument/2006/relationships/image"/><Relationship Id="rId7" Target="../media/image152.jpeg" Type="http://schemas.openxmlformats.org/officeDocument/2006/relationships/image"/><Relationship Id="rId8" Target="../media/image153.jpeg" Type="http://schemas.openxmlformats.org/officeDocument/2006/relationships/image"/><Relationship Id="rId9" Target="../media/image154.jpe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55.png" Type="http://schemas.openxmlformats.org/officeDocument/2006/relationships/image"/><Relationship Id="rId7" Target="../media/image156.pn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7.jpeg" Type="http://schemas.openxmlformats.org/officeDocument/2006/relationships/image"/><Relationship Id="rId3" Target="../media/image23.png" Type="http://schemas.openxmlformats.org/officeDocument/2006/relationships/image"/><Relationship Id="rId4" Target="../media/image24.svg" Type="http://schemas.openxmlformats.org/officeDocument/2006/relationships/image"/><Relationship Id="rId5" Target="../media/image31.png" Type="http://schemas.openxmlformats.org/officeDocument/2006/relationships/image"/><Relationship Id="rId6" Target="../media/image32.svg" Type="http://schemas.openxmlformats.org/officeDocument/2006/relationships/image"/><Relationship Id="rId7" Target="../media/image158.jpeg" Type="http://schemas.openxmlformats.org/officeDocument/2006/relationships/image"/><Relationship Id="rId8" Target="../media/image159.jpe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60.jpeg" Type="http://schemas.openxmlformats.org/officeDocument/2006/relationships/image"/><Relationship Id="rId7" Target="../media/image161.jpe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2.png" Type="http://schemas.openxmlformats.org/officeDocument/2006/relationships/image"/><Relationship Id="rId3" Target="../media/image163.png" Type="http://schemas.openxmlformats.org/officeDocument/2006/relationships/image"/><Relationship Id="rId4" Target="../media/image23.png" Type="http://schemas.openxmlformats.org/officeDocument/2006/relationships/image"/><Relationship Id="rId5" Target="../media/image24.svg" Type="http://schemas.openxmlformats.org/officeDocument/2006/relationships/image"/><Relationship Id="rId6" Target="../media/image31.png" Type="http://schemas.openxmlformats.org/officeDocument/2006/relationships/image"/><Relationship Id="rId7" Target="../media/image32.sv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164.pn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73.png" Type="http://schemas.openxmlformats.org/officeDocument/2006/relationships/image"/><Relationship Id="rId11" Target="../media/image174.svg" Type="http://schemas.openxmlformats.org/officeDocument/2006/relationships/image"/><Relationship Id="rId12" Target="../media/image175.png" Type="http://schemas.openxmlformats.org/officeDocument/2006/relationships/image"/><Relationship Id="rId13" Target="../media/image176.svg" Type="http://schemas.openxmlformats.org/officeDocument/2006/relationships/image"/><Relationship Id="rId2" Target="../media/image165.png" Type="http://schemas.openxmlformats.org/officeDocument/2006/relationships/image"/><Relationship Id="rId3" Target="../media/image166.svg" Type="http://schemas.openxmlformats.org/officeDocument/2006/relationships/image"/><Relationship Id="rId4" Target="../media/image167.png" Type="http://schemas.openxmlformats.org/officeDocument/2006/relationships/image"/><Relationship Id="rId5" Target="../media/image168.svg" Type="http://schemas.openxmlformats.org/officeDocument/2006/relationships/image"/><Relationship Id="rId6" Target="../media/image169.png" Type="http://schemas.openxmlformats.org/officeDocument/2006/relationships/image"/><Relationship Id="rId7" Target="../media/image170.svg" Type="http://schemas.openxmlformats.org/officeDocument/2006/relationships/image"/><Relationship Id="rId8" Target="../media/image171.png" Type="http://schemas.openxmlformats.org/officeDocument/2006/relationships/image"/><Relationship Id="rId9" Target="../media/image172.sv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82.svg" Type="http://schemas.openxmlformats.org/officeDocument/2006/relationships/image"/><Relationship Id="rId2" Target="../media/image17.png" Type="http://schemas.openxmlformats.org/officeDocument/2006/relationships/image"/><Relationship Id="rId3" Target="../media/image23.png" Type="http://schemas.openxmlformats.org/officeDocument/2006/relationships/image"/><Relationship Id="rId4" Target="../media/image24.svg" Type="http://schemas.openxmlformats.org/officeDocument/2006/relationships/image"/><Relationship Id="rId5" Target="../media/image177.png" Type="http://schemas.openxmlformats.org/officeDocument/2006/relationships/image"/><Relationship Id="rId6" Target="../media/image178.svg" Type="http://schemas.openxmlformats.org/officeDocument/2006/relationships/image"/><Relationship Id="rId7" Target="../media/image179.png" Type="http://schemas.openxmlformats.org/officeDocument/2006/relationships/image"/><Relationship Id="rId8" Target="../media/image180.svg" Type="http://schemas.openxmlformats.org/officeDocument/2006/relationships/image"/><Relationship Id="rId9" Target="../media/image181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5.png" Type="http://schemas.openxmlformats.org/officeDocument/2006/relationships/image"/><Relationship Id="rId3" Target="../media/image166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11.png" Type="http://schemas.openxmlformats.org/officeDocument/2006/relationships/image"/><Relationship Id="rId5" Target="../media/image12.svg" Type="http://schemas.openxmlformats.org/officeDocument/2006/relationships/image"/><Relationship Id="rId6" Target="../media/image13.png" Type="http://schemas.openxmlformats.org/officeDocument/2006/relationships/image"/><Relationship Id="rId7" Target="../media/image14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33.jpeg" Type="http://schemas.openxmlformats.org/officeDocument/2006/relationships/image"/><Relationship Id="rId7" Target="../media/image34.jpeg" Type="http://schemas.openxmlformats.org/officeDocument/2006/relationships/image"/><Relationship Id="rId8" Target="../media/image35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31.png" Type="http://schemas.openxmlformats.org/officeDocument/2006/relationships/image"/><Relationship Id="rId5" Target="../media/image32.svg" Type="http://schemas.openxmlformats.org/officeDocument/2006/relationships/image"/><Relationship Id="rId6" Target="../media/image36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087100" y="3086100"/>
            <a:ext cx="7200900" cy="7200900"/>
          </a:xfrm>
          <a:custGeom>
            <a:avLst/>
            <a:gdLst/>
            <a:ahLst/>
            <a:cxnLst/>
            <a:rect r="r" b="b" t="t" l="l"/>
            <a:pathLst>
              <a:path h="7200900" w="7200900">
                <a:moveTo>
                  <a:pt x="0" y="0"/>
                </a:moveTo>
                <a:lnTo>
                  <a:pt x="7200900" y="0"/>
                </a:lnTo>
                <a:lnTo>
                  <a:pt x="7200900" y="7200900"/>
                </a:lnTo>
                <a:lnTo>
                  <a:pt x="0" y="7200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810113" y="2652012"/>
            <a:ext cx="1276987" cy="1276987"/>
          </a:xfrm>
          <a:custGeom>
            <a:avLst/>
            <a:gdLst/>
            <a:ahLst/>
            <a:cxnLst/>
            <a:rect r="r" b="b" t="t" l="l"/>
            <a:pathLst>
              <a:path h="1276987" w="1276987">
                <a:moveTo>
                  <a:pt x="0" y="0"/>
                </a:moveTo>
                <a:lnTo>
                  <a:pt x="1276987" y="0"/>
                </a:lnTo>
                <a:lnTo>
                  <a:pt x="1276987" y="1276987"/>
                </a:lnTo>
                <a:lnTo>
                  <a:pt x="0" y="12769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7682761">
            <a:off x="-1383321" y="-1859499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1504078" y="9258300"/>
            <a:ext cx="6666308" cy="698405"/>
            <a:chOff x="0" y="0"/>
            <a:chExt cx="1297441" cy="13592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297441" cy="135928"/>
            </a:xfrm>
            <a:custGeom>
              <a:avLst/>
              <a:gdLst/>
              <a:ahLst/>
              <a:cxnLst/>
              <a:rect r="r" b="b" t="t" l="l"/>
              <a:pathLst>
                <a:path h="135928" w="1297441">
                  <a:moveTo>
                    <a:pt x="20904" y="0"/>
                  </a:moveTo>
                  <a:lnTo>
                    <a:pt x="1276537" y="0"/>
                  </a:lnTo>
                  <a:cubicBezTo>
                    <a:pt x="1288082" y="0"/>
                    <a:pt x="1297441" y="9359"/>
                    <a:pt x="1297441" y="20904"/>
                  </a:cubicBezTo>
                  <a:lnTo>
                    <a:pt x="1297441" y="115024"/>
                  </a:lnTo>
                  <a:cubicBezTo>
                    <a:pt x="1297441" y="120568"/>
                    <a:pt x="1295239" y="125885"/>
                    <a:pt x="1291319" y="129806"/>
                  </a:cubicBezTo>
                  <a:cubicBezTo>
                    <a:pt x="1287398" y="133726"/>
                    <a:pt x="1282081" y="135928"/>
                    <a:pt x="1276537" y="135928"/>
                  </a:cubicBezTo>
                  <a:lnTo>
                    <a:pt x="20904" y="135928"/>
                  </a:lnTo>
                  <a:cubicBezTo>
                    <a:pt x="15360" y="135928"/>
                    <a:pt x="10043" y="133726"/>
                    <a:pt x="6123" y="129806"/>
                  </a:cubicBezTo>
                  <a:cubicBezTo>
                    <a:pt x="2202" y="125885"/>
                    <a:pt x="0" y="120568"/>
                    <a:pt x="0" y="115024"/>
                  </a:cubicBezTo>
                  <a:lnTo>
                    <a:pt x="0" y="20904"/>
                  </a:lnTo>
                  <a:cubicBezTo>
                    <a:pt x="0" y="15360"/>
                    <a:pt x="2202" y="10043"/>
                    <a:pt x="6123" y="6123"/>
                  </a:cubicBezTo>
                  <a:cubicBezTo>
                    <a:pt x="10043" y="2202"/>
                    <a:pt x="15360" y="0"/>
                    <a:pt x="20904" y="0"/>
                  </a:cubicBez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1297441" cy="183553"/>
            </a:xfrm>
            <a:prstGeom prst="rect">
              <a:avLst/>
            </a:prstGeom>
          </p:spPr>
          <p:txBody>
            <a:bodyPr anchor="ctr" rtlCol="false" tIns="68744" lIns="68744" bIns="68744" rIns="68744"/>
            <a:lstStyle/>
            <a:p>
              <a:pPr algn="r">
                <a:lnSpc>
                  <a:spcPts val="3120"/>
                </a:lnSpc>
              </a:pPr>
              <a:r>
                <a:rPr lang="en-US" sz="2400" spc="136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Ameera Shopaki &amp; Samah Abdalrahman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2689707" y="5384467"/>
            <a:ext cx="4835123" cy="4902533"/>
          </a:xfrm>
          <a:custGeom>
            <a:avLst/>
            <a:gdLst/>
            <a:ahLst/>
            <a:cxnLst/>
            <a:rect r="r" b="b" t="t" l="l"/>
            <a:pathLst>
              <a:path h="4902533" w="4835123">
                <a:moveTo>
                  <a:pt x="0" y="0"/>
                </a:moveTo>
                <a:lnTo>
                  <a:pt x="4835124" y="0"/>
                </a:lnTo>
                <a:lnTo>
                  <a:pt x="4835124" y="4902533"/>
                </a:lnTo>
                <a:lnTo>
                  <a:pt x="0" y="490253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74079" y="2827302"/>
            <a:ext cx="9931932" cy="3209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167"/>
              </a:lnSpc>
            </a:pPr>
            <a:r>
              <a:rPr lang="en-US" sz="10972" spc="746">
                <a:solidFill>
                  <a:srgbClr val="00000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GoFit Center</a:t>
            </a:r>
          </a:p>
          <a:p>
            <a:pPr algn="l">
              <a:lnSpc>
                <a:spcPts val="10888"/>
              </a:lnSpc>
            </a:pPr>
            <a:r>
              <a:rPr lang="en-US" sz="9073" spc="616">
                <a:solidFill>
                  <a:srgbClr val="00000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App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04078" y="7230409"/>
            <a:ext cx="8748269" cy="1000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57"/>
              </a:lnSpc>
            </a:pPr>
            <a:r>
              <a:rPr lang="en-US" sz="3130" spc="212">
                <a:solidFill>
                  <a:srgbClr val="F3500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Supervisors: Dr.Raid Qadi </a:t>
            </a:r>
          </a:p>
          <a:p>
            <a:pPr algn="l">
              <a:lnSpc>
                <a:spcPts val="3757"/>
              </a:lnSpc>
            </a:pPr>
            <a:r>
              <a:rPr lang="en-US" sz="3130" spc="212">
                <a:solidFill>
                  <a:srgbClr val="F35000"/>
                </a:solidFill>
                <a:latin typeface="Codec Pro ExtraBold"/>
                <a:ea typeface="Codec Pro ExtraBold"/>
                <a:cs typeface="Codec Pro ExtraBold"/>
                <a:sym typeface="Codec Pro ExtraBold"/>
              </a:rPr>
              <a:t>                       Dr.Samer Arandi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43892" y="9453366"/>
            <a:ext cx="15254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253002" y="5739888"/>
            <a:ext cx="3427693" cy="5392220"/>
          </a:xfrm>
          <a:custGeom>
            <a:avLst/>
            <a:gdLst/>
            <a:ahLst/>
            <a:cxnLst/>
            <a:rect r="r" b="b" t="t" l="l"/>
            <a:pathLst>
              <a:path h="5392220" w="3427693">
                <a:moveTo>
                  <a:pt x="0" y="0"/>
                </a:moveTo>
                <a:lnTo>
                  <a:pt x="3427692" y="0"/>
                </a:lnTo>
                <a:lnTo>
                  <a:pt x="3427692" y="5392220"/>
                </a:lnTo>
                <a:lnTo>
                  <a:pt x="0" y="53922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 Guest Screen_Exercises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902938" y="2055713"/>
            <a:ext cx="3322841" cy="6882635"/>
          </a:xfrm>
          <a:custGeom>
            <a:avLst/>
            <a:gdLst/>
            <a:ahLst/>
            <a:cxnLst/>
            <a:rect r="r" b="b" t="t" l="l"/>
            <a:pathLst>
              <a:path h="6882635" w="3322841">
                <a:moveTo>
                  <a:pt x="0" y="0"/>
                </a:moveTo>
                <a:lnTo>
                  <a:pt x="3322842" y="0"/>
                </a:lnTo>
                <a:lnTo>
                  <a:pt x="3322842" y="6882636"/>
                </a:lnTo>
                <a:lnTo>
                  <a:pt x="0" y="688263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241192" y="2055713"/>
            <a:ext cx="3322841" cy="6882635"/>
          </a:xfrm>
          <a:custGeom>
            <a:avLst/>
            <a:gdLst/>
            <a:ahLst/>
            <a:cxnLst/>
            <a:rect r="r" b="b" t="t" l="l"/>
            <a:pathLst>
              <a:path h="6882635" w="3322841">
                <a:moveTo>
                  <a:pt x="0" y="0"/>
                </a:moveTo>
                <a:lnTo>
                  <a:pt x="3322842" y="0"/>
                </a:lnTo>
                <a:lnTo>
                  <a:pt x="3322842" y="6882636"/>
                </a:lnTo>
                <a:lnTo>
                  <a:pt x="0" y="688263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42115" y="2055713"/>
            <a:ext cx="3322841" cy="6882635"/>
          </a:xfrm>
          <a:custGeom>
            <a:avLst/>
            <a:gdLst/>
            <a:ahLst/>
            <a:cxnLst/>
            <a:rect r="r" b="b" t="t" l="l"/>
            <a:pathLst>
              <a:path h="6882635" w="3322841">
                <a:moveTo>
                  <a:pt x="0" y="0"/>
                </a:moveTo>
                <a:lnTo>
                  <a:pt x="3322841" y="0"/>
                </a:lnTo>
                <a:lnTo>
                  <a:pt x="3322841" y="6882636"/>
                </a:lnTo>
                <a:lnTo>
                  <a:pt x="0" y="688263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89334" y="9453366"/>
            <a:ext cx="839366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8649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Edit  Guest Exercise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8324428" y="1928347"/>
            <a:ext cx="3321650" cy="7013620"/>
          </a:xfrm>
          <a:custGeom>
            <a:avLst/>
            <a:gdLst/>
            <a:ahLst/>
            <a:cxnLst/>
            <a:rect r="r" b="b" t="t" l="l"/>
            <a:pathLst>
              <a:path h="7013620" w="3321650">
                <a:moveTo>
                  <a:pt x="0" y="0"/>
                </a:moveTo>
                <a:lnTo>
                  <a:pt x="3321650" y="0"/>
                </a:lnTo>
                <a:lnTo>
                  <a:pt x="3321650" y="7013620"/>
                </a:lnTo>
                <a:lnTo>
                  <a:pt x="0" y="701362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2696902" y="1928347"/>
            <a:ext cx="3321650" cy="7013620"/>
          </a:xfrm>
          <a:custGeom>
            <a:avLst/>
            <a:gdLst/>
            <a:ahLst/>
            <a:cxnLst/>
            <a:rect r="r" b="b" t="t" l="l"/>
            <a:pathLst>
              <a:path h="7013620" w="3321650">
                <a:moveTo>
                  <a:pt x="0" y="0"/>
                </a:moveTo>
                <a:lnTo>
                  <a:pt x="3321651" y="0"/>
                </a:lnTo>
                <a:lnTo>
                  <a:pt x="3321651" y="7013620"/>
                </a:lnTo>
                <a:lnTo>
                  <a:pt x="0" y="701362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268286" y="1928347"/>
            <a:ext cx="3321650" cy="7013620"/>
          </a:xfrm>
          <a:custGeom>
            <a:avLst/>
            <a:gdLst/>
            <a:ahLst/>
            <a:cxnLst/>
            <a:rect r="r" b="b" t="t" l="l"/>
            <a:pathLst>
              <a:path h="7013620" w="3321650">
                <a:moveTo>
                  <a:pt x="0" y="0"/>
                </a:moveTo>
                <a:lnTo>
                  <a:pt x="3321651" y="0"/>
                </a:lnTo>
                <a:lnTo>
                  <a:pt x="3321651" y="7013620"/>
                </a:lnTo>
                <a:lnTo>
                  <a:pt x="0" y="701362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67692" y="9453366"/>
            <a:ext cx="527761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11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Coach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8649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Guest Screen_Search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6711299" y="1569159"/>
            <a:ext cx="3525910" cy="7303254"/>
          </a:xfrm>
          <a:custGeom>
            <a:avLst/>
            <a:gdLst/>
            <a:ahLst/>
            <a:cxnLst/>
            <a:rect r="r" b="b" t="t" l="l"/>
            <a:pathLst>
              <a:path h="7303254" w="3525910">
                <a:moveTo>
                  <a:pt x="0" y="0"/>
                </a:moveTo>
                <a:lnTo>
                  <a:pt x="3525910" y="0"/>
                </a:lnTo>
                <a:lnTo>
                  <a:pt x="3525910" y="7303254"/>
                </a:lnTo>
                <a:lnTo>
                  <a:pt x="0" y="73032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19174" y="9453366"/>
            <a:ext cx="809526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607979" y="5528113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8"/>
                </a:lnTo>
                <a:lnTo>
                  <a:pt x="0" y="67387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Guest Screen_Meals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406278" y="1898764"/>
            <a:ext cx="3553082" cy="7359536"/>
          </a:xfrm>
          <a:custGeom>
            <a:avLst/>
            <a:gdLst/>
            <a:ahLst/>
            <a:cxnLst/>
            <a:rect r="r" b="b" t="t" l="l"/>
            <a:pathLst>
              <a:path h="7359536" w="3553082">
                <a:moveTo>
                  <a:pt x="0" y="0"/>
                </a:moveTo>
                <a:lnTo>
                  <a:pt x="3553082" y="0"/>
                </a:lnTo>
                <a:lnTo>
                  <a:pt x="3553082" y="7359536"/>
                </a:lnTo>
                <a:lnTo>
                  <a:pt x="0" y="735953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807085" y="1898764"/>
            <a:ext cx="3378906" cy="7359536"/>
          </a:xfrm>
          <a:custGeom>
            <a:avLst/>
            <a:gdLst/>
            <a:ahLst/>
            <a:cxnLst/>
            <a:rect r="r" b="b" t="t" l="l"/>
            <a:pathLst>
              <a:path h="7359536" w="3378906">
                <a:moveTo>
                  <a:pt x="0" y="0"/>
                </a:moveTo>
                <a:lnTo>
                  <a:pt x="3378907" y="0"/>
                </a:lnTo>
                <a:lnTo>
                  <a:pt x="3378907" y="7359536"/>
                </a:lnTo>
                <a:lnTo>
                  <a:pt x="0" y="735953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036366" y="1898764"/>
            <a:ext cx="3403932" cy="7359536"/>
          </a:xfrm>
          <a:custGeom>
            <a:avLst/>
            <a:gdLst/>
            <a:ahLst/>
            <a:cxnLst/>
            <a:rect r="r" b="b" t="t" l="l"/>
            <a:pathLst>
              <a:path h="7359536" w="3403932">
                <a:moveTo>
                  <a:pt x="0" y="0"/>
                </a:moveTo>
                <a:lnTo>
                  <a:pt x="3403932" y="0"/>
                </a:lnTo>
                <a:lnTo>
                  <a:pt x="3403932" y="7359536"/>
                </a:lnTo>
                <a:lnTo>
                  <a:pt x="0" y="735953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13817" y="9453366"/>
            <a:ext cx="814883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13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-952938" y="1898764"/>
            <a:ext cx="3148195" cy="1195335"/>
            <a:chOff x="0" y="0"/>
            <a:chExt cx="910069" cy="345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Guest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8649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Edit Guest Meals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4572136" y="2557169"/>
            <a:ext cx="3217628" cy="6701131"/>
          </a:xfrm>
          <a:custGeom>
            <a:avLst/>
            <a:gdLst/>
            <a:ahLst/>
            <a:cxnLst/>
            <a:rect r="r" b="b" t="t" l="l"/>
            <a:pathLst>
              <a:path h="6701131" w="3217628">
                <a:moveTo>
                  <a:pt x="0" y="0"/>
                </a:moveTo>
                <a:lnTo>
                  <a:pt x="3217628" y="0"/>
                </a:lnTo>
                <a:lnTo>
                  <a:pt x="3217628" y="6701131"/>
                </a:lnTo>
                <a:lnTo>
                  <a:pt x="0" y="670113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621084" y="2557169"/>
            <a:ext cx="3217628" cy="6701131"/>
          </a:xfrm>
          <a:custGeom>
            <a:avLst/>
            <a:gdLst/>
            <a:ahLst/>
            <a:cxnLst/>
            <a:rect r="r" b="b" t="t" l="l"/>
            <a:pathLst>
              <a:path h="6701131" w="3217628">
                <a:moveTo>
                  <a:pt x="0" y="0"/>
                </a:moveTo>
                <a:lnTo>
                  <a:pt x="3217627" y="0"/>
                </a:lnTo>
                <a:lnTo>
                  <a:pt x="3217627" y="6701131"/>
                </a:lnTo>
                <a:lnTo>
                  <a:pt x="0" y="670113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908156" y="2557169"/>
            <a:ext cx="3217628" cy="6701131"/>
          </a:xfrm>
          <a:custGeom>
            <a:avLst/>
            <a:gdLst/>
            <a:ahLst/>
            <a:cxnLst/>
            <a:rect r="r" b="b" t="t" l="l"/>
            <a:pathLst>
              <a:path h="6701131" w="3217628">
                <a:moveTo>
                  <a:pt x="0" y="0"/>
                </a:moveTo>
                <a:lnTo>
                  <a:pt x="3217628" y="0"/>
                </a:lnTo>
                <a:lnTo>
                  <a:pt x="3217628" y="6701131"/>
                </a:lnTo>
                <a:lnTo>
                  <a:pt x="0" y="670113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3190802" y="2557169"/>
            <a:ext cx="3217628" cy="6701131"/>
          </a:xfrm>
          <a:custGeom>
            <a:avLst/>
            <a:gdLst/>
            <a:ahLst/>
            <a:cxnLst/>
            <a:rect r="r" b="b" t="t" l="l"/>
            <a:pathLst>
              <a:path h="6701131" w="3217628">
                <a:moveTo>
                  <a:pt x="0" y="0"/>
                </a:moveTo>
                <a:lnTo>
                  <a:pt x="3217628" y="0"/>
                </a:lnTo>
                <a:lnTo>
                  <a:pt x="3217628" y="6701131"/>
                </a:lnTo>
                <a:lnTo>
                  <a:pt x="0" y="670113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-457825" y="1901177"/>
            <a:ext cx="3648627" cy="1046218"/>
            <a:chOff x="0" y="0"/>
            <a:chExt cx="1205062" cy="345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205062" cy="345543"/>
            </a:xfrm>
            <a:custGeom>
              <a:avLst/>
              <a:gdLst/>
              <a:ahLst/>
              <a:cxnLst/>
              <a:rect r="r" b="b" t="t" l="l"/>
              <a:pathLst>
                <a:path h="345543" w="1205062">
                  <a:moveTo>
                    <a:pt x="1001862" y="0"/>
                  </a:moveTo>
                  <a:cubicBezTo>
                    <a:pt x="1114086" y="0"/>
                    <a:pt x="1205062" y="77352"/>
                    <a:pt x="1205062" y="172772"/>
                  </a:cubicBezTo>
                  <a:cubicBezTo>
                    <a:pt x="1205062" y="268191"/>
                    <a:pt x="1114086" y="345543"/>
                    <a:pt x="1001862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66675"/>
              <a:ext cx="1205062" cy="4122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19"/>
                </a:lnSpc>
              </a:pPr>
              <a:r>
                <a:rPr lang="en-US" sz="37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Nutritionist</a:t>
              </a: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213817" y="9453366"/>
            <a:ext cx="814883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14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20666" y="5888921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8"/>
                </a:lnTo>
                <a:lnTo>
                  <a:pt x="0" y="67387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Guest Screen_BMI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583452" y="2304954"/>
            <a:ext cx="3356980" cy="6953346"/>
          </a:xfrm>
          <a:custGeom>
            <a:avLst/>
            <a:gdLst/>
            <a:ahLst/>
            <a:cxnLst/>
            <a:rect r="r" b="b" t="t" l="l"/>
            <a:pathLst>
              <a:path h="6953346" w="3356980">
                <a:moveTo>
                  <a:pt x="0" y="0"/>
                </a:moveTo>
                <a:lnTo>
                  <a:pt x="3356980" y="0"/>
                </a:lnTo>
                <a:lnTo>
                  <a:pt x="3356980" y="6953346"/>
                </a:lnTo>
                <a:lnTo>
                  <a:pt x="0" y="695334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436268" y="2304954"/>
            <a:ext cx="3205835" cy="6953346"/>
          </a:xfrm>
          <a:custGeom>
            <a:avLst/>
            <a:gdLst/>
            <a:ahLst/>
            <a:cxnLst/>
            <a:rect r="r" b="b" t="t" l="l"/>
            <a:pathLst>
              <a:path h="6953346" w="3205835">
                <a:moveTo>
                  <a:pt x="0" y="0"/>
                </a:moveTo>
                <a:lnTo>
                  <a:pt x="3205835" y="0"/>
                </a:lnTo>
                <a:lnTo>
                  <a:pt x="3205835" y="6953346"/>
                </a:lnTo>
                <a:lnTo>
                  <a:pt x="0" y="695334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137403" y="2304954"/>
            <a:ext cx="3106576" cy="6953346"/>
          </a:xfrm>
          <a:custGeom>
            <a:avLst/>
            <a:gdLst/>
            <a:ahLst/>
            <a:cxnLst/>
            <a:rect r="r" b="b" t="t" l="l"/>
            <a:pathLst>
              <a:path h="6953346" w="3106576">
                <a:moveTo>
                  <a:pt x="0" y="0"/>
                </a:moveTo>
                <a:lnTo>
                  <a:pt x="3106576" y="0"/>
                </a:lnTo>
                <a:lnTo>
                  <a:pt x="3106576" y="6953346"/>
                </a:lnTo>
                <a:lnTo>
                  <a:pt x="0" y="695334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4739279" y="2304954"/>
            <a:ext cx="3292515" cy="6953346"/>
          </a:xfrm>
          <a:custGeom>
            <a:avLst/>
            <a:gdLst/>
            <a:ahLst/>
            <a:cxnLst/>
            <a:rect r="r" b="b" t="t" l="l"/>
            <a:pathLst>
              <a:path h="6953346" w="3292515">
                <a:moveTo>
                  <a:pt x="0" y="0"/>
                </a:moveTo>
                <a:lnTo>
                  <a:pt x="3292515" y="0"/>
                </a:lnTo>
                <a:lnTo>
                  <a:pt x="3292515" y="6953346"/>
                </a:lnTo>
                <a:lnTo>
                  <a:pt x="0" y="695334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208682" y="9453366"/>
            <a:ext cx="422970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15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490826" y="5528113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8"/>
                </a:lnTo>
                <a:lnTo>
                  <a:pt x="0" y="67387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Guest Screen_BMR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4238313" y="2369481"/>
            <a:ext cx="3385510" cy="7012441"/>
          </a:xfrm>
          <a:custGeom>
            <a:avLst/>
            <a:gdLst/>
            <a:ahLst/>
            <a:cxnLst/>
            <a:rect r="r" b="b" t="t" l="l"/>
            <a:pathLst>
              <a:path h="7012441" w="3385510">
                <a:moveTo>
                  <a:pt x="0" y="0"/>
                </a:moveTo>
                <a:lnTo>
                  <a:pt x="3385510" y="0"/>
                </a:lnTo>
                <a:lnTo>
                  <a:pt x="3385510" y="7012440"/>
                </a:lnTo>
                <a:lnTo>
                  <a:pt x="0" y="701244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280884" y="2369481"/>
            <a:ext cx="3195543" cy="7012441"/>
          </a:xfrm>
          <a:custGeom>
            <a:avLst/>
            <a:gdLst/>
            <a:ahLst/>
            <a:cxnLst/>
            <a:rect r="r" b="b" t="t" l="l"/>
            <a:pathLst>
              <a:path h="7012441" w="3195543">
                <a:moveTo>
                  <a:pt x="0" y="0"/>
                </a:moveTo>
                <a:lnTo>
                  <a:pt x="3195542" y="0"/>
                </a:lnTo>
                <a:lnTo>
                  <a:pt x="3195542" y="7012440"/>
                </a:lnTo>
                <a:lnTo>
                  <a:pt x="0" y="701244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641014" y="2369481"/>
            <a:ext cx="3248575" cy="7012441"/>
          </a:xfrm>
          <a:custGeom>
            <a:avLst/>
            <a:gdLst/>
            <a:ahLst/>
            <a:cxnLst/>
            <a:rect r="r" b="b" t="t" l="l"/>
            <a:pathLst>
              <a:path h="7012441" w="3248575">
                <a:moveTo>
                  <a:pt x="0" y="0"/>
                </a:moveTo>
                <a:lnTo>
                  <a:pt x="3248575" y="0"/>
                </a:lnTo>
                <a:lnTo>
                  <a:pt x="3248575" y="7012440"/>
                </a:lnTo>
                <a:lnTo>
                  <a:pt x="0" y="701244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05631" y="9453366"/>
            <a:ext cx="429071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16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8649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Guest Screen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5231353" y="1885555"/>
            <a:ext cx="3559460" cy="7372745"/>
          </a:xfrm>
          <a:custGeom>
            <a:avLst/>
            <a:gdLst/>
            <a:ahLst/>
            <a:cxnLst/>
            <a:rect r="r" b="b" t="t" l="l"/>
            <a:pathLst>
              <a:path h="7372745" w="3559460">
                <a:moveTo>
                  <a:pt x="0" y="0"/>
                </a:moveTo>
                <a:lnTo>
                  <a:pt x="3559459" y="0"/>
                </a:lnTo>
                <a:lnTo>
                  <a:pt x="3559459" y="7372745"/>
                </a:lnTo>
                <a:lnTo>
                  <a:pt x="0" y="737274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872583" y="1885555"/>
            <a:ext cx="3559460" cy="7372745"/>
          </a:xfrm>
          <a:custGeom>
            <a:avLst/>
            <a:gdLst/>
            <a:ahLst/>
            <a:cxnLst/>
            <a:rect r="r" b="b" t="t" l="l"/>
            <a:pathLst>
              <a:path h="7372745" w="3559460">
                <a:moveTo>
                  <a:pt x="0" y="0"/>
                </a:moveTo>
                <a:lnTo>
                  <a:pt x="3559460" y="0"/>
                </a:lnTo>
                <a:lnTo>
                  <a:pt x="3559460" y="7372745"/>
                </a:lnTo>
                <a:lnTo>
                  <a:pt x="0" y="737274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27137" y="9453366"/>
            <a:ext cx="386060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17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-1216599">
            <a:off x="8084963" y="7193621"/>
            <a:ext cx="3740890" cy="938623"/>
          </a:xfrm>
          <a:custGeom>
            <a:avLst/>
            <a:gdLst/>
            <a:ahLst/>
            <a:cxnLst/>
            <a:rect r="r" b="b" t="t" l="l"/>
            <a:pathLst>
              <a:path h="938623" w="3740890">
                <a:moveTo>
                  <a:pt x="0" y="0"/>
                </a:moveTo>
                <a:lnTo>
                  <a:pt x="3740890" y="0"/>
                </a:lnTo>
                <a:lnTo>
                  <a:pt x="3740890" y="938623"/>
                </a:lnTo>
                <a:lnTo>
                  <a:pt x="0" y="93862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6744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Sign up Screen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0338688" y="1569159"/>
            <a:ext cx="3491746" cy="7689141"/>
          </a:xfrm>
          <a:custGeom>
            <a:avLst/>
            <a:gdLst/>
            <a:ahLst/>
            <a:cxnLst/>
            <a:rect r="r" b="b" t="t" l="l"/>
            <a:pathLst>
              <a:path h="7689141" w="3491746">
                <a:moveTo>
                  <a:pt x="0" y="0"/>
                </a:moveTo>
                <a:lnTo>
                  <a:pt x="3491745" y="0"/>
                </a:lnTo>
                <a:lnTo>
                  <a:pt x="3491745" y="7689141"/>
                </a:lnTo>
                <a:lnTo>
                  <a:pt x="0" y="76891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5611801" y="1569159"/>
            <a:ext cx="3532199" cy="7689141"/>
          </a:xfrm>
          <a:custGeom>
            <a:avLst/>
            <a:gdLst/>
            <a:ahLst/>
            <a:cxnLst/>
            <a:rect r="r" b="b" t="t" l="l"/>
            <a:pathLst>
              <a:path h="7689141" w="3532199">
                <a:moveTo>
                  <a:pt x="0" y="0"/>
                </a:moveTo>
                <a:lnTo>
                  <a:pt x="3532199" y="0"/>
                </a:lnTo>
                <a:lnTo>
                  <a:pt x="3532199" y="7689141"/>
                </a:lnTo>
                <a:lnTo>
                  <a:pt x="0" y="768914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06747" y="9453366"/>
            <a:ext cx="42683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18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8649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Sign in Screen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7451245" y="1569159"/>
            <a:ext cx="3833977" cy="7941356"/>
          </a:xfrm>
          <a:custGeom>
            <a:avLst/>
            <a:gdLst/>
            <a:ahLst/>
            <a:cxnLst/>
            <a:rect r="r" b="b" t="t" l="l"/>
            <a:pathLst>
              <a:path h="7941356" w="3833977">
                <a:moveTo>
                  <a:pt x="0" y="0"/>
                </a:moveTo>
                <a:lnTo>
                  <a:pt x="3833978" y="0"/>
                </a:lnTo>
                <a:lnTo>
                  <a:pt x="3833978" y="7941357"/>
                </a:lnTo>
                <a:lnTo>
                  <a:pt x="0" y="794135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05631" y="9453366"/>
            <a:ext cx="429071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19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0" y="0"/>
            <a:ext cx="60672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name="AutoShape 3" id="3"/>
          <p:cNvSpPr/>
          <p:nvPr/>
        </p:nvSpPr>
        <p:spPr>
          <a:xfrm>
            <a:off x="7525753" y="758753"/>
            <a:ext cx="1589372" cy="0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flipV="true">
            <a:off x="7739145" y="3147553"/>
            <a:ext cx="0" cy="6366406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7345224" y="2359710"/>
            <a:ext cx="787843" cy="787843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7322242" y="3914429"/>
            <a:ext cx="810825" cy="810825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7345224" y="8813625"/>
            <a:ext cx="810825" cy="839400"/>
            <a:chOff x="0" y="0"/>
            <a:chExt cx="6350000" cy="6350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7122623" y="5795839"/>
            <a:ext cx="1187081" cy="437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92"/>
              </a:lnSpc>
            </a:pPr>
            <a:r>
              <a:rPr lang="en-US" b="true" sz="3200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028700" y="5741242"/>
            <a:ext cx="428346" cy="1287379"/>
          </a:xfrm>
          <a:custGeom>
            <a:avLst/>
            <a:gdLst/>
            <a:ahLst/>
            <a:cxnLst/>
            <a:rect r="r" b="b" t="t" l="l"/>
            <a:pathLst>
              <a:path h="1287379" w="428346">
                <a:moveTo>
                  <a:pt x="0" y="0"/>
                </a:moveTo>
                <a:lnTo>
                  <a:pt x="428346" y="0"/>
                </a:lnTo>
                <a:lnTo>
                  <a:pt x="428346" y="1287379"/>
                </a:lnTo>
                <a:lnTo>
                  <a:pt x="0" y="12873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7045127" y="1028700"/>
            <a:ext cx="428346" cy="1287379"/>
          </a:xfrm>
          <a:custGeom>
            <a:avLst/>
            <a:gdLst/>
            <a:ahLst/>
            <a:cxnLst/>
            <a:rect r="r" b="b" t="t" l="l"/>
            <a:pathLst>
              <a:path h="1287379" w="428346">
                <a:moveTo>
                  <a:pt x="0" y="0"/>
                </a:moveTo>
                <a:lnTo>
                  <a:pt x="428346" y="0"/>
                </a:lnTo>
                <a:lnTo>
                  <a:pt x="428346" y="1287379"/>
                </a:lnTo>
                <a:lnTo>
                  <a:pt x="0" y="12873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7322242" y="5613588"/>
            <a:ext cx="787843" cy="734447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7345224" y="7119560"/>
            <a:ext cx="808240" cy="808240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-3721585">
            <a:off x="246090" y="3271848"/>
            <a:ext cx="6714253" cy="3508197"/>
          </a:xfrm>
          <a:custGeom>
            <a:avLst/>
            <a:gdLst/>
            <a:ahLst/>
            <a:cxnLst/>
            <a:rect r="r" b="b" t="t" l="l"/>
            <a:pathLst>
              <a:path h="3508197" w="6714253">
                <a:moveTo>
                  <a:pt x="0" y="0"/>
                </a:moveTo>
                <a:lnTo>
                  <a:pt x="6714254" y="0"/>
                </a:lnTo>
                <a:lnTo>
                  <a:pt x="6714254" y="3508197"/>
                </a:lnTo>
                <a:lnTo>
                  <a:pt x="0" y="350819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7345224" y="1066800"/>
            <a:ext cx="6679113" cy="8606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673"/>
              </a:lnSpc>
            </a:pPr>
            <a:r>
              <a:rPr lang="en-US" b="true" sz="5958" spc="-59">
                <a:solidFill>
                  <a:srgbClr val="000000"/>
                </a:solidFill>
                <a:latin typeface="29LT Adir Bold"/>
                <a:ea typeface="29LT Adir Bold"/>
                <a:cs typeface="29LT Adir Bold"/>
                <a:sym typeface="29LT Adir Bold"/>
              </a:rPr>
              <a:t>TABLE OF CONTENT: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736638" y="2592285"/>
            <a:ext cx="5270215" cy="563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8"/>
              </a:lnSpc>
            </a:pPr>
            <a:r>
              <a:rPr lang="en-US" b="true" sz="3300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Intoduction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7139612" y="2555424"/>
            <a:ext cx="1187081" cy="437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92"/>
              </a:lnSpc>
            </a:pPr>
            <a:r>
              <a:rPr lang="en-US" b="true" sz="3200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143480" y="4109612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143480" y="5770582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7143480" y="7313451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4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7139612" y="9048071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5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8710217" y="3995312"/>
            <a:ext cx="5270215" cy="5938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3"/>
              </a:lnSpc>
            </a:pPr>
            <a:r>
              <a:rPr lang="en-US" b="true" sz="3399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Features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8710217" y="5656282"/>
            <a:ext cx="5270215" cy="5938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3"/>
              </a:lnSpc>
            </a:pPr>
            <a:r>
              <a:rPr lang="en-US" b="true" sz="3399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Tools Used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8736638" y="7303218"/>
            <a:ext cx="5270215" cy="5938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3"/>
              </a:lnSpc>
            </a:pPr>
            <a:r>
              <a:rPr lang="en-US" b="true" sz="3399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Future Work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8736638" y="8923890"/>
            <a:ext cx="5270215" cy="563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8"/>
              </a:lnSpc>
            </a:pPr>
            <a:r>
              <a:rPr lang="en-US" b="true" sz="3300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Question &amp; Answer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295374" y="9453366"/>
            <a:ext cx="249585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8649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Sign in  as User</a:t>
              </a:r>
            </a:p>
          </p:txBody>
        </p:sp>
      </p:grp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>
                  <p14:trim st="0.0000" end="2909.9660"/>
                </p14:media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7165731" y="1028700"/>
            <a:ext cx="3956538" cy="8229600"/>
          </a:xfrm>
          <a:prstGeom prst="rect">
            <a:avLst/>
          </a:prstGeom>
        </p:spPr>
      </p:pic>
      <p:grpSp>
        <p:nvGrpSpPr>
          <p:cNvPr name="Group 8" id="8"/>
          <p:cNvGrpSpPr/>
          <p:nvPr/>
        </p:nvGrpSpPr>
        <p:grpSpPr>
          <a:xfrm rot="1972702">
            <a:off x="11101110" y="2055828"/>
            <a:ext cx="2575533" cy="1634523"/>
            <a:chOff x="0" y="0"/>
            <a:chExt cx="1020587" cy="6477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20598" cy="647700"/>
            </a:xfrm>
            <a:custGeom>
              <a:avLst/>
              <a:gdLst/>
              <a:ahLst/>
              <a:cxnLst/>
              <a:rect r="r" b="b" t="t" l="l"/>
              <a:pathLst>
                <a:path h="647700" w="1020598">
                  <a:moveTo>
                    <a:pt x="734618" y="0"/>
                  </a:moveTo>
                  <a:lnTo>
                    <a:pt x="282407" y="0"/>
                  </a:lnTo>
                  <a:cubicBezTo>
                    <a:pt x="126426" y="0"/>
                    <a:pt x="0" y="123512"/>
                    <a:pt x="0" y="241300"/>
                  </a:cubicBezTo>
                  <a:cubicBezTo>
                    <a:pt x="0" y="322669"/>
                    <a:pt x="66279" y="417810"/>
                    <a:pt x="162037" y="461951"/>
                  </a:cubicBezTo>
                  <a:lnTo>
                    <a:pt x="162037" y="647700"/>
                  </a:lnTo>
                  <a:lnTo>
                    <a:pt x="353844" y="488232"/>
                  </a:lnTo>
                  <a:lnTo>
                    <a:pt x="734618" y="488232"/>
                  </a:lnTo>
                  <a:cubicBezTo>
                    <a:pt x="894149" y="488232"/>
                    <a:pt x="1020587" y="364720"/>
                    <a:pt x="1020587" y="241300"/>
                  </a:cubicBezTo>
                  <a:cubicBezTo>
                    <a:pt x="1020598" y="123512"/>
                    <a:pt x="894149" y="0"/>
                    <a:pt x="734618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020587" cy="466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  <a:r>
                <a:rPr lang="en-US" sz="2399">
                  <a:solidFill>
                    <a:srgbClr val="FFFFFF"/>
                  </a:solidFill>
                  <a:latin typeface="29LT Riwaya"/>
                  <a:ea typeface="29LT Riwaya"/>
                  <a:cs typeface="29LT Riwaya"/>
                  <a:sym typeface="29LT Riwaya"/>
                </a:rPr>
                <a:t>user Home Page</a:t>
              </a: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40816" y="9453366"/>
            <a:ext cx="558701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20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8649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461987"/>
            <a:ext cx="8663751" cy="1311984"/>
            <a:chOff x="0" y="0"/>
            <a:chExt cx="2281811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281811" cy="345543"/>
            </a:xfrm>
            <a:custGeom>
              <a:avLst/>
              <a:gdLst/>
              <a:ahLst/>
              <a:cxnLst/>
              <a:rect r="r" b="b" t="t" l="l"/>
              <a:pathLst>
                <a:path h="345543" w="2281811">
                  <a:moveTo>
                    <a:pt x="2078611" y="0"/>
                  </a:moveTo>
                  <a:cubicBezTo>
                    <a:pt x="2190835" y="0"/>
                    <a:pt x="2281811" y="77352"/>
                    <a:pt x="2281811" y="172772"/>
                  </a:cubicBezTo>
                  <a:cubicBezTo>
                    <a:pt x="2281811" y="268191"/>
                    <a:pt x="2190835" y="345543"/>
                    <a:pt x="2078611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2281811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Sign in  as  Coach and Nutritionist 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1972702">
            <a:off x="7856233" y="2315759"/>
            <a:ext cx="2575533" cy="1634523"/>
            <a:chOff x="0" y="0"/>
            <a:chExt cx="1020587" cy="6477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020598" cy="647700"/>
            </a:xfrm>
            <a:custGeom>
              <a:avLst/>
              <a:gdLst/>
              <a:ahLst/>
              <a:cxnLst/>
              <a:rect r="r" b="b" t="t" l="l"/>
              <a:pathLst>
                <a:path h="647700" w="1020598">
                  <a:moveTo>
                    <a:pt x="734618" y="0"/>
                  </a:moveTo>
                  <a:lnTo>
                    <a:pt x="282407" y="0"/>
                  </a:lnTo>
                  <a:cubicBezTo>
                    <a:pt x="126426" y="0"/>
                    <a:pt x="0" y="123512"/>
                    <a:pt x="0" y="241300"/>
                  </a:cubicBezTo>
                  <a:cubicBezTo>
                    <a:pt x="0" y="322669"/>
                    <a:pt x="66279" y="417810"/>
                    <a:pt x="162037" y="461951"/>
                  </a:cubicBezTo>
                  <a:lnTo>
                    <a:pt x="162037" y="647700"/>
                  </a:lnTo>
                  <a:lnTo>
                    <a:pt x="353844" y="488232"/>
                  </a:lnTo>
                  <a:lnTo>
                    <a:pt x="734618" y="488232"/>
                  </a:lnTo>
                  <a:cubicBezTo>
                    <a:pt x="894149" y="488232"/>
                    <a:pt x="1020587" y="364720"/>
                    <a:pt x="1020587" y="241300"/>
                  </a:cubicBezTo>
                  <a:cubicBezTo>
                    <a:pt x="1020598" y="123512"/>
                    <a:pt x="894149" y="0"/>
                    <a:pt x="734618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9525"/>
              <a:ext cx="1020587" cy="466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  <a:r>
                <a:rPr lang="en-US" sz="2399">
                  <a:solidFill>
                    <a:srgbClr val="FFFFFF"/>
                  </a:solidFill>
                  <a:latin typeface="29LT Riwaya"/>
                  <a:ea typeface="29LT Riwaya"/>
                  <a:cs typeface="29LT Riwaya"/>
                  <a:sym typeface="29LT Riwaya"/>
                </a:rPr>
                <a:t>coach Home Page</a:t>
              </a:r>
            </a:p>
          </p:txBody>
        </p:sp>
      </p:grpSp>
      <p:pic>
        <p:nvPicPr>
          <p:cNvPr name="Picture 10" id="10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4208633" y="2057400"/>
            <a:ext cx="3706605" cy="7709738"/>
          </a:xfrm>
          <a:prstGeom prst="rect">
            <a:avLst/>
          </a:prstGeom>
        </p:spPr>
      </p:pic>
      <p:pic>
        <p:nvPicPr>
          <p:cNvPr name="Picture 11" id="11">
            <a:hlinkClick action="ppaction://media"/>
          </p:cNvPr>
          <p:cNvPicPr>
            <a:picLocks noChangeAspect="true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11245842" y="2057400"/>
            <a:ext cx="3609513" cy="7762925"/>
          </a:xfrm>
          <a:prstGeom prst="rect">
            <a:avLst/>
          </a:prstGeom>
        </p:spPr>
      </p:pic>
      <p:sp>
        <p:nvSpPr>
          <p:cNvPr name="TextBox 12" id="12"/>
          <p:cNvSpPr txBox="true"/>
          <p:nvPr/>
        </p:nvSpPr>
        <p:spPr>
          <a:xfrm rot="0">
            <a:off x="219174" y="9453366"/>
            <a:ext cx="401985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21</a:t>
            </a:r>
          </a:p>
        </p:txBody>
      </p:sp>
      <p:grpSp>
        <p:nvGrpSpPr>
          <p:cNvPr name="Group 13" id="13"/>
          <p:cNvGrpSpPr/>
          <p:nvPr/>
        </p:nvGrpSpPr>
        <p:grpSpPr>
          <a:xfrm rot="1972702">
            <a:off x="14627716" y="2746276"/>
            <a:ext cx="3292230" cy="1634523"/>
            <a:chOff x="0" y="0"/>
            <a:chExt cx="1304587" cy="6477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304598" cy="647700"/>
            </a:xfrm>
            <a:custGeom>
              <a:avLst/>
              <a:gdLst/>
              <a:ahLst/>
              <a:cxnLst/>
              <a:rect r="r" b="b" t="t" l="l"/>
              <a:pathLst>
                <a:path h="647700" w="1304598">
                  <a:moveTo>
                    <a:pt x="1013780" y="0"/>
                  </a:moveTo>
                  <a:lnTo>
                    <a:pt x="282407" y="0"/>
                  </a:lnTo>
                  <a:cubicBezTo>
                    <a:pt x="126426" y="0"/>
                    <a:pt x="0" y="123512"/>
                    <a:pt x="0" y="241300"/>
                  </a:cubicBezTo>
                  <a:cubicBezTo>
                    <a:pt x="0" y="322669"/>
                    <a:pt x="66279" y="417810"/>
                    <a:pt x="162037" y="461951"/>
                  </a:cubicBezTo>
                  <a:lnTo>
                    <a:pt x="162037" y="647700"/>
                  </a:lnTo>
                  <a:lnTo>
                    <a:pt x="353844" y="488232"/>
                  </a:lnTo>
                  <a:lnTo>
                    <a:pt x="1013780" y="488232"/>
                  </a:lnTo>
                  <a:cubicBezTo>
                    <a:pt x="1178149" y="488232"/>
                    <a:pt x="1304587" y="364720"/>
                    <a:pt x="1304587" y="241300"/>
                  </a:cubicBezTo>
                  <a:cubicBezTo>
                    <a:pt x="1304598" y="123512"/>
                    <a:pt x="1178149" y="0"/>
                    <a:pt x="101378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9525"/>
              <a:ext cx="1304587" cy="466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  <a:r>
                <a:rPr lang="en-US" sz="2399">
                  <a:solidFill>
                    <a:srgbClr val="FFFFFF"/>
                  </a:solidFill>
                  <a:latin typeface="29LT Riwaya"/>
                  <a:ea typeface="29LT Riwaya"/>
                  <a:cs typeface="29LT Riwaya"/>
                  <a:sym typeface="29LT Riwaya"/>
                </a:rPr>
                <a:t>Nutritionist Home Page</a:t>
              </a:r>
            </a:p>
          </p:txBody>
        </p:sp>
      </p:grp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113126" y="5528113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2" y="0"/>
                </a:lnTo>
                <a:lnTo>
                  <a:pt x="4283652" y="6738758"/>
                </a:lnTo>
                <a:lnTo>
                  <a:pt x="0" y="67387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Creat  Profile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991731" y="2202183"/>
            <a:ext cx="3131677" cy="6695309"/>
          </a:xfrm>
          <a:custGeom>
            <a:avLst/>
            <a:gdLst/>
            <a:ahLst/>
            <a:cxnLst/>
            <a:rect r="r" b="b" t="t" l="l"/>
            <a:pathLst>
              <a:path h="6695309" w="3131677">
                <a:moveTo>
                  <a:pt x="0" y="0"/>
                </a:moveTo>
                <a:lnTo>
                  <a:pt x="3131677" y="0"/>
                </a:lnTo>
                <a:lnTo>
                  <a:pt x="3131677" y="6695309"/>
                </a:lnTo>
                <a:lnTo>
                  <a:pt x="0" y="66953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2345367">
            <a:off x="6286528" y="6885982"/>
            <a:ext cx="2848375" cy="714683"/>
          </a:xfrm>
          <a:custGeom>
            <a:avLst/>
            <a:gdLst/>
            <a:ahLst/>
            <a:cxnLst/>
            <a:rect r="r" b="b" t="t" l="l"/>
            <a:pathLst>
              <a:path h="714683" w="2848375">
                <a:moveTo>
                  <a:pt x="0" y="0"/>
                </a:moveTo>
                <a:lnTo>
                  <a:pt x="2848376" y="0"/>
                </a:lnTo>
                <a:lnTo>
                  <a:pt x="2848376" y="714684"/>
                </a:lnTo>
                <a:lnTo>
                  <a:pt x="0" y="71468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483113" y="257175"/>
            <a:ext cx="2796242" cy="6032988"/>
          </a:xfrm>
          <a:custGeom>
            <a:avLst/>
            <a:gdLst/>
            <a:ahLst/>
            <a:cxnLst/>
            <a:rect r="r" b="b" t="t" l="l"/>
            <a:pathLst>
              <a:path h="6032988" w="2796242">
                <a:moveTo>
                  <a:pt x="0" y="0"/>
                </a:moveTo>
                <a:lnTo>
                  <a:pt x="2796242" y="0"/>
                </a:lnTo>
                <a:lnTo>
                  <a:pt x="2796242" y="6032988"/>
                </a:lnTo>
                <a:lnTo>
                  <a:pt x="0" y="603298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647342">
            <a:off x="10321653" y="2746850"/>
            <a:ext cx="3225666" cy="809349"/>
          </a:xfrm>
          <a:custGeom>
            <a:avLst/>
            <a:gdLst/>
            <a:ahLst/>
            <a:cxnLst/>
            <a:rect r="r" b="b" t="t" l="l"/>
            <a:pathLst>
              <a:path h="809349" w="3225666">
                <a:moveTo>
                  <a:pt x="0" y="0"/>
                </a:moveTo>
                <a:lnTo>
                  <a:pt x="3225665" y="0"/>
                </a:lnTo>
                <a:lnTo>
                  <a:pt x="3225665" y="809349"/>
                </a:lnTo>
                <a:lnTo>
                  <a:pt x="0" y="80934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594561" y="2202183"/>
            <a:ext cx="3232403" cy="6695309"/>
          </a:xfrm>
          <a:custGeom>
            <a:avLst/>
            <a:gdLst/>
            <a:ahLst/>
            <a:cxnLst/>
            <a:rect r="r" b="b" t="t" l="l"/>
            <a:pathLst>
              <a:path h="6695309" w="3232403">
                <a:moveTo>
                  <a:pt x="0" y="0"/>
                </a:moveTo>
                <a:lnTo>
                  <a:pt x="3232403" y="0"/>
                </a:lnTo>
                <a:lnTo>
                  <a:pt x="3232403" y="6695309"/>
                </a:lnTo>
                <a:lnTo>
                  <a:pt x="0" y="669530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70656" y="9453366"/>
            <a:ext cx="499021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22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113126" y="5528113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2" y="0"/>
                </a:lnTo>
                <a:lnTo>
                  <a:pt x="4283652" y="6738758"/>
                </a:lnTo>
                <a:lnTo>
                  <a:pt x="0" y="67387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Profiles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991731" y="2202183"/>
            <a:ext cx="2943663" cy="6293348"/>
          </a:xfrm>
          <a:custGeom>
            <a:avLst/>
            <a:gdLst/>
            <a:ahLst/>
            <a:cxnLst/>
            <a:rect r="r" b="b" t="t" l="l"/>
            <a:pathLst>
              <a:path h="6293348" w="2943663">
                <a:moveTo>
                  <a:pt x="0" y="0"/>
                </a:moveTo>
                <a:lnTo>
                  <a:pt x="2943663" y="0"/>
                </a:lnTo>
                <a:lnTo>
                  <a:pt x="2943663" y="6293348"/>
                </a:lnTo>
                <a:lnTo>
                  <a:pt x="0" y="629334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216599">
            <a:off x="6334265" y="6942239"/>
            <a:ext cx="2783285" cy="698351"/>
          </a:xfrm>
          <a:custGeom>
            <a:avLst/>
            <a:gdLst/>
            <a:ahLst/>
            <a:cxnLst/>
            <a:rect r="r" b="b" t="t" l="l"/>
            <a:pathLst>
              <a:path h="698351" w="2783285">
                <a:moveTo>
                  <a:pt x="0" y="0"/>
                </a:moveTo>
                <a:lnTo>
                  <a:pt x="2783284" y="0"/>
                </a:lnTo>
                <a:lnTo>
                  <a:pt x="2783284" y="698351"/>
                </a:lnTo>
                <a:lnTo>
                  <a:pt x="0" y="698351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089506" y="2048102"/>
            <a:ext cx="3169794" cy="6601510"/>
          </a:xfrm>
          <a:custGeom>
            <a:avLst/>
            <a:gdLst/>
            <a:ahLst/>
            <a:cxnLst/>
            <a:rect r="r" b="b" t="t" l="l"/>
            <a:pathLst>
              <a:path h="6601510" w="3169794">
                <a:moveTo>
                  <a:pt x="0" y="0"/>
                </a:moveTo>
                <a:lnTo>
                  <a:pt x="3169794" y="0"/>
                </a:lnTo>
                <a:lnTo>
                  <a:pt x="3169794" y="6601510"/>
                </a:lnTo>
                <a:lnTo>
                  <a:pt x="0" y="660151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004378" y="1009901"/>
            <a:ext cx="3016144" cy="6281513"/>
          </a:xfrm>
          <a:custGeom>
            <a:avLst/>
            <a:gdLst/>
            <a:ahLst/>
            <a:cxnLst/>
            <a:rect r="r" b="b" t="t" l="l"/>
            <a:pathLst>
              <a:path h="6281513" w="3016144">
                <a:moveTo>
                  <a:pt x="0" y="0"/>
                </a:moveTo>
                <a:lnTo>
                  <a:pt x="3016144" y="0"/>
                </a:lnTo>
                <a:lnTo>
                  <a:pt x="3016144" y="6281513"/>
                </a:lnTo>
                <a:lnTo>
                  <a:pt x="0" y="628151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1494103">
            <a:off x="11636444" y="1715860"/>
            <a:ext cx="2648301" cy="664483"/>
          </a:xfrm>
          <a:custGeom>
            <a:avLst/>
            <a:gdLst/>
            <a:ahLst/>
            <a:cxnLst/>
            <a:rect r="r" b="b" t="t" l="l"/>
            <a:pathLst>
              <a:path h="664483" w="2648301">
                <a:moveTo>
                  <a:pt x="0" y="0"/>
                </a:moveTo>
                <a:lnTo>
                  <a:pt x="2648301" y="0"/>
                </a:lnTo>
                <a:lnTo>
                  <a:pt x="2648301" y="664483"/>
                </a:lnTo>
                <a:lnTo>
                  <a:pt x="0" y="66448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65299" y="9453366"/>
            <a:ext cx="509736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23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113126" y="5528113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2" y="0"/>
                </a:lnTo>
                <a:lnTo>
                  <a:pt x="4283652" y="6738758"/>
                </a:lnTo>
                <a:lnTo>
                  <a:pt x="0" y="67387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Search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991731" y="2202183"/>
            <a:ext cx="2943663" cy="6293348"/>
          </a:xfrm>
          <a:custGeom>
            <a:avLst/>
            <a:gdLst/>
            <a:ahLst/>
            <a:cxnLst/>
            <a:rect r="r" b="b" t="t" l="l"/>
            <a:pathLst>
              <a:path h="6293348" w="2943663">
                <a:moveTo>
                  <a:pt x="0" y="0"/>
                </a:moveTo>
                <a:lnTo>
                  <a:pt x="2943663" y="0"/>
                </a:lnTo>
                <a:lnTo>
                  <a:pt x="2943663" y="6293348"/>
                </a:lnTo>
                <a:lnTo>
                  <a:pt x="0" y="629334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1216599">
            <a:off x="5345849" y="6133492"/>
            <a:ext cx="4740932" cy="1189543"/>
          </a:xfrm>
          <a:custGeom>
            <a:avLst/>
            <a:gdLst/>
            <a:ahLst/>
            <a:cxnLst/>
            <a:rect r="r" b="b" t="t" l="l"/>
            <a:pathLst>
              <a:path h="1189543" w="4740932">
                <a:moveTo>
                  <a:pt x="0" y="0"/>
                </a:moveTo>
                <a:lnTo>
                  <a:pt x="4740932" y="0"/>
                </a:lnTo>
                <a:lnTo>
                  <a:pt x="4740932" y="1189543"/>
                </a:lnTo>
                <a:lnTo>
                  <a:pt x="0" y="118954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9" id="9">
            <a:hlinkClick action="ppaction://media"/>
          </p:cNvPr>
          <p:cNvPicPr>
            <a:picLocks noChangeAspect="true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10146004" y="695913"/>
            <a:ext cx="3946054" cy="8229600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55625" y="9453366"/>
            <a:ext cx="529084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24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371932" y="5952389"/>
            <a:ext cx="3679226" cy="5787915"/>
          </a:xfrm>
          <a:custGeom>
            <a:avLst/>
            <a:gdLst/>
            <a:ahLst/>
            <a:cxnLst/>
            <a:rect r="r" b="b" t="t" l="l"/>
            <a:pathLst>
              <a:path h="5787915" w="3679226">
                <a:moveTo>
                  <a:pt x="0" y="0"/>
                </a:moveTo>
                <a:lnTo>
                  <a:pt x="3679226" y="0"/>
                </a:lnTo>
                <a:lnTo>
                  <a:pt x="3679226" y="5787915"/>
                </a:lnTo>
                <a:lnTo>
                  <a:pt x="0" y="5787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Gym Subscription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997413" y="2353344"/>
            <a:ext cx="2963317" cy="6493003"/>
          </a:xfrm>
          <a:custGeom>
            <a:avLst/>
            <a:gdLst/>
            <a:ahLst/>
            <a:cxnLst/>
            <a:rect r="r" b="b" t="t" l="l"/>
            <a:pathLst>
              <a:path h="6493003" w="2963317">
                <a:moveTo>
                  <a:pt x="0" y="0"/>
                </a:moveTo>
                <a:lnTo>
                  <a:pt x="2963317" y="0"/>
                </a:lnTo>
                <a:lnTo>
                  <a:pt x="2963317" y="6493003"/>
                </a:lnTo>
                <a:lnTo>
                  <a:pt x="0" y="649300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674266" y="2375544"/>
            <a:ext cx="2939468" cy="6493003"/>
          </a:xfrm>
          <a:custGeom>
            <a:avLst/>
            <a:gdLst/>
            <a:ahLst/>
            <a:cxnLst/>
            <a:rect r="r" b="b" t="t" l="l"/>
            <a:pathLst>
              <a:path h="6493003" w="2939468">
                <a:moveTo>
                  <a:pt x="0" y="0"/>
                </a:moveTo>
                <a:lnTo>
                  <a:pt x="2939468" y="0"/>
                </a:lnTo>
                <a:lnTo>
                  <a:pt x="2939468" y="6493002"/>
                </a:lnTo>
                <a:lnTo>
                  <a:pt x="0" y="649300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898961" y="2353344"/>
            <a:ext cx="3076176" cy="6493003"/>
          </a:xfrm>
          <a:custGeom>
            <a:avLst/>
            <a:gdLst/>
            <a:ahLst/>
            <a:cxnLst/>
            <a:rect r="r" b="b" t="t" l="l"/>
            <a:pathLst>
              <a:path h="6493003" w="3076176">
                <a:moveTo>
                  <a:pt x="0" y="0"/>
                </a:moveTo>
                <a:lnTo>
                  <a:pt x="3076176" y="0"/>
                </a:lnTo>
                <a:lnTo>
                  <a:pt x="3076176" y="6493003"/>
                </a:lnTo>
                <a:lnTo>
                  <a:pt x="0" y="649300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60164" y="9453366"/>
            <a:ext cx="520005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25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User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371932" y="5952389"/>
            <a:ext cx="3679226" cy="5787915"/>
          </a:xfrm>
          <a:custGeom>
            <a:avLst/>
            <a:gdLst/>
            <a:ahLst/>
            <a:cxnLst/>
            <a:rect r="r" b="b" t="t" l="l"/>
            <a:pathLst>
              <a:path h="5787915" w="3679226">
                <a:moveTo>
                  <a:pt x="0" y="0"/>
                </a:moveTo>
                <a:lnTo>
                  <a:pt x="3679226" y="0"/>
                </a:lnTo>
                <a:lnTo>
                  <a:pt x="3679226" y="5787915"/>
                </a:lnTo>
                <a:lnTo>
                  <a:pt x="0" y="5787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Gym Subscription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176824" y="1938287"/>
            <a:ext cx="3388813" cy="7150396"/>
          </a:xfrm>
          <a:custGeom>
            <a:avLst/>
            <a:gdLst/>
            <a:ahLst/>
            <a:cxnLst/>
            <a:rect r="r" b="b" t="t" l="l"/>
            <a:pathLst>
              <a:path h="7150396" w="3388813">
                <a:moveTo>
                  <a:pt x="0" y="0"/>
                </a:moveTo>
                <a:lnTo>
                  <a:pt x="3388813" y="0"/>
                </a:lnTo>
                <a:lnTo>
                  <a:pt x="3388813" y="7150396"/>
                </a:lnTo>
                <a:lnTo>
                  <a:pt x="0" y="715039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572724" y="1938287"/>
            <a:ext cx="3241067" cy="7150396"/>
          </a:xfrm>
          <a:custGeom>
            <a:avLst/>
            <a:gdLst/>
            <a:ahLst/>
            <a:cxnLst/>
            <a:rect r="r" b="b" t="t" l="l"/>
            <a:pathLst>
              <a:path h="7150396" w="3241067">
                <a:moveTo>
                  <a:pt x="0" y="0"/>
                </a:moveTo>
                <a:lnTo>
                  <a:pt x="3241067" y="0"/>
                </a:lnTo>
                <a:lnTo>
                  <a:pt x="3241067" y="7150396"/>
                </a:lnTo>
                <a:lnTo>
                  <a:pt x="0" y="715039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823441" y="1938287"/>
            <a:ext cx="3376891" cy="7150396"/>
          </a:xfrm>
          <a:custGeom>
            <a:avLst/>
            <a:gdLst/>
            <a:ahLst/>
            <a:cxnLst/>
            <a:rect r="r" b="b" t="t" l="l"/>
            <a:pathLst>
              <a:path h="7150396" w="3376891">
                <a:moveTo>
                  <a:pt x="0" y="0"/>
                </a:moveTo>
                <a:lnTo>
                  <a:pt x="3376891" y="0"/>
                </a:lnTo>
                <a:lnTo>
                  <a:pt x="3376891" y="7150396"/>
                </a:lnTo>
                <a:lnTo>
                  <a:pt x="0" y="715039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57113" y="9453366"/>
            <a:ext cx="526107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26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User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Couch Calender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0174892" y="2118834"/>
            <a:ext cx="3394612" cy="7391681"/>
          </a:xfrm>
          <a:custGeom>
            <a:avLst/>
            <a:gdLst/>
            <a:ahLst/>
            <a:cxnLst/>
            <a:rect r="r" b="b" t="t" l="l"/>
            <a:pathLst>
              <a:path h="7391681" w="3394612">
                <a:moveTo>
                  <a:pt x="0" y="0"/>
                </a:moveTo>
                <a:lnTo>
                  <a:pt x="3394612" y="0"/>
                </a:lnTo>
                <a:lnTo>
                  <a:pt x="3394612" y="7391682"/>
                </a:lnTo>
                <a:lnTo>
                  <a:pt x="0" y="739168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646221" y="2118834"/>
            <a:ext cx="3418653" cy="7391681"/>
          </a:xfrm>
          <a:custGeom>
            <a:avLst/>
            <a:gdLst/>
            <a:ahLst/>
            <a:cxnLst/>
            <a:rect r="r" b="b" t="t" l="l"/>
            <a:pathLst>
              <a:path h="7391681" w="3418653">
                <a:moveTo>
                  <a:pt x="0" y="0"/>
                </a:moveTo>
                <a:lnTo>
                  <a:pt x="3418652" y="0"/>
                </a:lnTo>
                <a:lnTo>
                  <a:pt x="3418652" y="7391682"/>
                </a:lnTo>
                <a:lnTo>
                  <a:pt x="0" y="739168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8619" y="9453366"/>
            <a:ext cx="483096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27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Coach</a:t>
              </a:r>
            </a:p>
          </p:txBody>
        </p:sp>
      </p:grp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Couch work time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4522688" y="2557169"/>
            <a:ext cx="2857951" cy="6255514"/>
          </a:xfrm>
          <a:custGeom>
            <a:avLst/>
            <a:gdLst/>
            <a:ahLst/>
            <a:cxnLst/>
            <a:rect r="r" b="b" t="t" l="l"/>
            <a:pathLst>
              <a:path h="6255514" w="2857951">
                <a:moveTo>
                  <a:pt x="0" y="0"/>
                </a:moveTo>
                <a:lnTo>
                  <a:pt x="2857950" y="0"/>
                </a:lnTo>
                <a:lnTo>
                  <a:pt x="2857950" y="6255515"/>
                </a:lnTo>
                <a:lnTo>
                  <a:pt x="0" y="625551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252348" y="2557169"/>
            <a:ext cx="2907210" cy="6255514"/>
          </a:xfrm>
          <a:custGeom>
            <a:avLst/>
            <a:gdLst/>
            <a:ahLst/>
            <a:cxnLst/>
            <a:rect r="r" b="b" t="t" l="l"/>
            <a:pathLst>
              <a:path h="6255514" w="2907210">
                <a:moveTo>
                  <a:pt x="0" y="0"/>
                </a:moveTo>
                <a:lnTo>
                  <a:pt x="2907210" y="0"/>
                </a:lnTo>
                <a:lnTo>
                  <a:pt x="2907210" y="6255515"/>
                </a:lnTo>
                <a:lnTo>
                  <a:pt x="0" y="625551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408410" y="2557169"/>
            <a:ext cx="2895698" cy="6255514"/>
          </a:xfrm>
          <a:custGeom>
            <a:avLst/>
            <a:gdLst/>
            <a:ahLst/>
            <a:cxnLst/>
            <a:rect r="r" b="b" t="t" l="l"/>
            <a:pathLst>
              <a:path h="6255514" w="2895698">
                <a:moveTo>
                  <a:pt x="0" y="0"/>
                </a:moveTo>
                <a:lnTo>
                  <a:pt x="2895697" y="0"/>
                </a:lnTo>
                <a:lnTo>
                  <a:pt x="2895697" y="6255515"/>
                </a:lnTo>
                <a:lnTo>
                  <a:pt x="0" y="625551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450483" y="2557169"/>
            <a:ext cx="2824429" cy="6255514"/>
          </a:xfrm>
          <a:custGeom>
            <a:avLst/>
            <a:gdLst/>
            <a:ahLst/>
            <a:cxnLst/>
            <a:rect r="r" b="b" t="t" l="l"/>
            <a:pathLst>
              <a:path h="6255514" w="2824429">
                <a:moveTo>
                  <a:pt x="0" y="0"/>
                </a:moveTo>
                <a:lnTo>
                  <a:pt x="2824430" y="0"/>
                </a:lnTo>
                <a:lnTo>
                  <a:pt x="2824430" y="6255515"/>
                </a:lnTo>
                <a:lnTo>
                  <a:pt x="0" y="625551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58229" y="9453366"/>
            <a:ext cx="523875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28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Coach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371932" y="5952389"/>
            <a:ext cx="3679226" cy="5787915"/>
          </a:xfrm>
          <a:custGeom>
            <a:avLst/>
            <a:gdLst/>
            <a:ahLst/>
            <a:cxnLst/>
            <a:rect r="r" b="b" t="t" l="l"/>
            <a:pathLst>
              <a:path h="5787915" w="3679226">
                <a:moveTo>
                  <a:pt x="0" y="0"/>
                </a:moveTo>
                <a:lnTo>
                  <a:pt x="3679226" y="0"/>
                </a:lnTo>
                <a:lnTo>
                  <a:pt x="3679226" y="5787915"/>
                </a:lnTo>
                <a:lnTo>
                  <a:pt x="0" y="5787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6393018" cy="1311984"/>
            <a:chOff x="0" y="0"/>
            <a:chExt cx="168375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683758" cy="345543"/>
            </a:xfrm>
            <a:custGeom>
              <a:avLst/>
              <a:gdLst/>
              <a:ahLst/>
              <a:cxnLst/>
              <a:rect r="r" b="b" t="t" l="l"/>
              <a:pathLst>
                <a:path h="345543" w="1683758">
                  <a:moveTo>
                    <a:pt x="1480558" y="0"/>
                  </a:moveTo>
                  <a:cubicBezTo>
                    <a:pt x="1592782" y="0"/>
                    <a:pt x="1683758" y="77352"/>
                    <a:pt x="1683758" y="172772"/>
                  </a:cubicBezTo>
                  <a:cubicBezTo>
                    <a:pt x="1683758" y="268191"/>
                    <a:pt x="1592782" y="345543"/>
                    <a:pt x="148055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68375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Edit SubscriptionType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255340" y="2123926"/>
            <a:ext cx="3081549" cy="6722421"/>
          </a:xfrm>
          <a:custGeom>
            <a:avLst/>
            <a:gdLst/>
            <a:ahLst/>
            <a:cxnLst/>
            <a:rect r="r" b="b" t="t" l="l"/>
            <a:pathLst>
              <a:path h="6722421" w="3081549">
                <a:moveTo>
                  <a:pt x="0" y="0"/>
                </a:moveTo>
                <a:lnTo>
                  <a:pt x="3081549" y="0"/>
                </a:lnTo>
                <a:lnTo>
                  <a:pt x="3081549" y="6722421"/>
                </a:lnTo>
                <a:lnTo>
                  <a:pt x="0" y="67224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754929" y="2118834"/>
            <a:ext cx="3089594" cy="6727512"/>
          </a:xfrm>
          <a:custGeom>
            <a:avLst/>
            <a:gdLst/>
            <a:ahLst/>
            <a:cxnLst/>
            <a:rect r="r" b="b" t="t" l="l"/>
            <a:pathLst>
              <a:path h="6727512" w="3089594">
                <a:moveTo>
                  <a:pt x="0" y="0"/>
                </a:moveTo>
                <a:lnTo>
                  <a:pt x="3089595" y="0"/>
                </a:lnTo>
                <a:lnTo>
                  <a:pt x="3089595" y="6727513"/>
                </a:lnTo>
                <a:lnTo>
                  <a:pt x="0" y="672751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pic>
        <p:nvPicPr>
          <p:cNvPr name="Picture 9" id="9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12408002" y="2123926"/>
            <a:ext cx="3224345" cy="6724457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57113" y="9453366"/>
            <a:ext cx="526107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29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Coach</a:t>
              </a:r>
            </a:p>
          </p:txBody>
        </p:sp>
      </p:grp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627578" y="1280899"/>
            <a:ext cx="7631722" cy="7631722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594206" y="3604488"/>
            <a:ext cx="2340120" cy="234012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210668" y="2673697"/>
            <a:ext cx="6767105" cy="5362931"/>
          </a:xfrm>
          <a:custGeom>
            <a:avLst/>
            <a:gdLst/>
            <a:ahLst/>
            <a:cxnLst/>
            <a:rect r="r" b="b" t="t" l="l"/>
            <a:pathLst>
              <a:path h="5362931" w="6767105">
                <a:moveTo>
                  <a:pt x="0" y="0"/>
                </a:moveTo>
                <a:lnTo>
                  <a:pt x="6767106" y="0"/>
                </a:lnTo>
                <a:lnTo>
                  <a:pt x="6767106" y="5362930"/>
                </a:lnTo>
                <a:lnTo>
                  <a:pt x="0" y="5362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28408" y="3552048"/>
            <a:ext cx="8265853" cy="15914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082"/>
              </a:lnSpc>
              <a:spcBef>
                <a:spcPct val="0"/>
              </a:spcBef>
            </a:pPr>
            <a:r>
              <a:rPr lang="en-US" b="true" sz="9344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Introduction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90017" y="9453366"/>
            <a:ext cx="260300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613480" y="6348374"/>
            <a:ext cx="3115104" cy="4900476"/>
          </a:xfrm>
          <a:custGeom>
            <a:avLst/>
            <a:gdLst/>
            <a:ahLst/>
            <a:cxnLst/>
            <a:rect r="r" b="b" t="t" l="l"/>
            <a:pathLst>
              <a:path h="4900476" w="3115104">
                <a:moveTo>
                  <a:pt x="0" y="0"/>
                </a:moveTo>
                <a:lnTo>
                  <a:pt x="3115104" y="0"/>
                </a:lnTo>
                <a:lnTo>
                  <a:pt x="3115104" y="4900476"/>
                </a:lnTo>
                <a:lnTo>
                  <a:pt x="0" y="49004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class Booking</a:t>
              </a:r>
            </a:p>
          </p:txBody>
        </p:sp>
      </p:grp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1959955" y="2111303"/>
            <a:ext cx="3366768" cy="7021483"/>
          </a:xfrm>
          <a:prstGeom prst="rect">
            <a:avLst/>
          </a:prstGeom>
        </p:spPr>
      </p:pic>
      <p:sp>
        <p:nvSpPr>
          <p:cNvPr name="Freeform 8" id="8"/>
          <p:cNvSpPr/>
          <p:nvPr/>
        </p:nvSpPr>
        <p:spPr>
          <a:xfrm flipH="false" flipV="false" rot="0">
            <a:off x="6121097" y="2111303"/>
            <a:ext cx="3313262" cy="7021483"/>
          </a:xfrm>
          <a:custGeom>
            <a:avLst/>
            <a:gdLst/>
            <a:ahLst/>
            <a:cxnLst/>
            <a:rect r="r" b="b" t="t" l="l"/>
            <a:pathLst>
              <a:path h="7021483" w="3313262">
                <a:moveTo>
                  <a:pt x="0" y="0"/>
                </a:moveTo>
                <a:lnTo>
                  <a:pt x="3313262" y="0"/>
                </a:lnTo>
                <a:lnTo>
                  <a:pt x="3313262" y="7021484"/>
                </a:lnTo>
                <a:lnTo>
                  <a:pt x="0" y="702148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224934" y="2111303"/>
            <a:ext cx="3302941" cy="7021483"/>
          </a:xfrm>
          <a:custGeom>
            <a:avLst/>
            <a:gdLst/>
            <a:ahLst/>
            <a:cxnLst/>
            <a:rect r="r" b="b" t="t" l="l"/>
            <a:pathLst>
              <a:path h="7021483" w="3302941">
                <a:moveTo>
                  <a:pt x="0" y="0"/>
                </a:moveTo>
                <a:lnTo>
                  <a:pt x="3302941" y="0"/>
                </a:lnTo>
                <a:lnTo>
                  <a:pt x="3302941" y="7021484"/>
                </a:lnTo>
                <a:lnTo>
                  <a:pt x="0" y="702148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4318450" y="2111303"/>
            <a:ext cx="3336767" cy="6972845"/>
          </a:xfrm>
          <a:custGeom>
            <a:avLst/>
            <a:gdLst/>
            <a:ahLst/>
            <a:cxnLst/>
            <a:rect r="r" b="b" t="t" l="l"/>
            <a:pathLst>
              <a:path h="6972845" w="3336767">
                <a:moveTo>
                  <a:pt x="0" y="0"/>
                </a:moveTo>
                <a:lnTo>
                  <a:pt x="3336767" y="0"/>
                </a:lnTo>
                <a:lnTo>
                  <a:pt x="3336767" y="6972846"/>
                </a:lnTo>
                <a:lnTo>
                  <a:pt x="0" y="697284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35458" y="9453366"/>
            <a:ext cx="569416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30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User</a:t>
              </a:r>
            </a:p>
          </p:txBody>
        </p:sp>
      </p:grp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371932" y="5952389"/>
            <a:ext cx="3679226" cy="5787915"/>
          </a:xfrm>
          <a:custGeom>
            <a:avLst/>
            <a:gdLst/>
            <a:ahLst/>
            <a:cxnLst/>
            <a:rect r="r" b="b" t="t" l="l"/>
            <a:pathLst>
              <a:path h="5787915" w="3679226">
                <a:moveTo>
                  <a:pt x="0" y="0"/>
                </a:moveTo>
                <a:lnTo>
                  <a:pt x="3679226" y="0"/>
                </a:lnTo>
                <a:lnTo>
                  <a:pt x="3679226" y="5787915"/>
                </a:lnTo>
                <a:lnTo>
                  <a:pt x="0" y="5787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517508" cy="1311984"/>
            <a:chOff x="0" y="0"/>
            <a:chExt cx="1453171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453171" cy="345543"/>
            </a:xfrm>
            <a:custGeom>
              <a:avLst/>
              <a:gdLst/>
              <a:ahLst/>
              <a:cxnLst/>
              <a:rect r="r" b="b" t="t" l="l"/>
              <a:pathLst>
                <a:path h="345543" w="1453171">
                  <a:moveTo>
                    <a:pt x="1249971" y="0"/>
                  </a:moveTo>
                  <a:cubicBezTo>
                    <a:pt x="1362195" y="0"/>
                    <a:pt x="1453171" y="77352"/>
                    <a:pt x="1453171" y="172772"/>
                  </a:cubicBezTo>
                  <a:cubicBezTo>
                    <a:pt x="1453171" y="268191"/>
                    <a:pt x="1362195" y="345543"/>
                    <a:pt x="1249971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453171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Edit Classes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006055" y="1910816"/>
            <a:ext cx="3525879" cy="7599699"/>
          </a:xfrm>
          <a:custGeom>
            <a:avLst/>
            <a:gdLst/>
            <a:ahLst/>
            <a:cxnLst/>
            <a:rect r="r" b="b" t="t" l="l"/>
            <a:pathLst>
              <a:path h="7599699" w="3525879">
                <a:moveTo>
                  <a:pt x="0" y="0"/>
                </a:moveTo>
                <a:lnTo>
                  <a:pt x="3525879" y="0"/>
                </a:lnTo>
                <a:lnTo>
                  <a:pt x="3525879" y="7599700"/>
                </a:lnTo>
                <a:lnTo>
                  <a:pt x="0" y="75997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856486" y="1910816"/>
            <a:ext cx="3601753" cy="7599699"/>
          </a:xfrm>
          <a:custGeom>
            <a:avLst/>
            <a:gdLst/>
            <a:ahLst/>
            <a:cxnLst/>
            <a:rect r="r" b="b" t="t" l="l"/>
            <a:pathLst>
              <a:path h="7599699" w="3601753">
                <a:moveTo>
                  <a:pt x="0" y="0"/>
                </a:moveTo>
                <a:lnTo>
                  <a:pt x="3601754" y="0"/>
                </a:lnTo>
                <a:lnTo>
                  <a:pt x="3601754" y="7599700"/>
                </a:lnTo>
                <a:lnTo>
                  <a:pt x="0" y="759970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294511" y="1910816"/>
            <a:ext cx="3473810" cy="7599699"/>
          </a:xfrm>
          <a:custGeom>
            <a:avLst/>
            <a:gdLst/>
            <a:ahLst/>
            <a:cxnLst/>
            <a:rect r="r" b="b" t="t" l="l"/>
            <a:pathLst>
              <a:path h="7599699" w="3473810">
                <a:moveTo>
                  <a:pt x="0" y="0"/>
                </a:moveTo>
                <a:lnTo>
                  <a:pt x="3473810" y="0"/>
                </a:lnTo>
                <a:lnTo>
                  <a:pt x="3473810" y="7599700"/>
                </a:lnTo>
                <a:lnTo>
                  <a:pt x="0" y="75997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13817" y="9453366"/>
            <a:ext cx="412700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31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Coach</a:t>
              </a:r>
            </a:p>
          </p:txBody>
        </p:sp>
      </p:grp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113126" y="5528113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2" y="0"/>
                </a:lnTo>
                <a:lnTo>
                  <a:pt x="4283652" y="6738758"/>
                </a:lnTo>
                <a:lnTo>
                  <a:pt x="0" y="67387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User  Exercises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520151" y="2211279"/>
            <a:ext cx="2951180" cy="6447351"/>
          </a:xfrm>
          <a:custGeom>
            <a:avLst/>
            <a:gdLst/>
            <a:ahLst/>
            <a:cxnLst/>
            <a:rect r="r" b="b" t="t" l="l"/>
            <a:pathLst>
              <a:path h="6447351" w="2951180">
                <a:moveTo>
                  <a:pt x="0" y="0"/>
                </a:moveTo>
                <a:lnTo>
                  <a:pt x="2951180" y="0"/>
                </a:lnTo>
                <a:lnTo>
                  <a:pt x="2951180" y="6447350"/>
                </a:lnTo>
                <a:lnTo>
                  <a:pt x="0" y="64473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136750" y="2211279"/>
            <a:ext cx="3112692" cy="6447351"/>
          </a:xfrm>
          <a:custGeom>
            <a:avLst/>
            <a:gdLst/>
            <a:ahLst/>
            <a:cxnLst/>
            <a:rect r="r" b="b" t="t" l="l"/>
            <a:pathLst>
              <a:path h="6447351" w="3112692">
                <a:moveTo>
                  <a:pt x="0" y="0"/>
                </a:moveTo>
                <a:lnTo>
                  <a:pt x="3112692" y="0"/>
                </a:lnTo>
                <a:lnTo>
                  <a:pt x="3112692" y="6447350"/>
                </a:lnTo>
                <a:lnTo>
                  <a:pt x="0" y="644735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pic>
        <p:nvPicPr>
          <p:cNvPr name="Picture 9" id="9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10916192" y="2211279"/>
            <a:ext cx="3091474" cy="6447351"/>
          </a:xfrm>
          <a:prstGeom prst="rect">
            <a:avLst/>
          </a:prstGeom>
        </p:spPr>
      </p:pic>
      <p:sp>
        <p:nvSpPr>
          <p:cNvPr name="Freeform 10" id="10"/>
          <p:cNvSpPr/>
          <p:nvPr/>
        </p:nvSpPr>
        <p:spPr>
          <a:xfrm flipH="false" flipV="false" rot="0">
            <a:off x="14682593" y="2211279"/>
            <a:ext cx="3041775" cy="6447351"/>
          </a:xfrm>
          <a:custGeom>
            <a:avLst/>
            <a:gdLst/>
            <a:ahLst/>
            <a:cxnLst/>
            <a:rect r="r" b="b" t="t" l="l"/>
            <a:pathLst>
              <a:path h="6447351" w="3041775">
                <a:moveTo>
                  <a:pt x="0" y="0"/>
                </a:moveTo>
                <a:lnTo>
                  <a:pt x="3041775" y="0"/>
                </a:lnTo>
                <a:lnTo>
                  <a:pt x="3041775" y="6447350"/>
                </a:lnTo>
                <a:lnTo>
                  <a:pt x="0" y="644735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65299" y="9453366"/>
            <a:ext cx="509736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32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User</a:t>
              </a:r>
            </a:p>
          </p:txBody>
        </p:sp>
      </p:grp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606016" y="6336138"/>
            <a:ext cx="3132535" cy="4927898"/>
          </a:xfrm>
          <a:custGeom>
            <a:avLst/>
            <a:gdLst/>
            <a:ahLst/>
            <a:cxnLst/>
            <a:rect r="r" b="b" t="t" l="l"/>
            <a:pathLst>
              <a:path h="4927898" w="3132535">
                <a:moveTo>
                  <a:pt x="0" y="0"/>
                </a:moveTo>
                <a:lnTo>
                  <a:pt x="3132535" y="0"/>
                </a:lnTo>
                <a:lnTo>
                  <a:pt x="3132535" y="4927898"/>
                </a:lnTo>
                <a:lnTo>
                  <a:pt x="0" y="49278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Edit User  Exercises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5725688" y="257175"/>
            <a:ext cx="2245274" cy="4886325"/>
          </a:xfrm>
          <a:custGeom>
            <a:avLst/>
            <a:gdLst/>
            <a:ahLst/>
            <a:cxnLst/>
            <a:rect r="r" b="b" t="t" l="l"/>
            <a:pathLst>
              <a:path h="4886325" w="2245274">
                <a:moveTo>
                  <a:pt x="0" y="0"/>
                </a:moveTo>
                <a:lnTo>
                  <a:pt x="2245274" y="0"/>
                </a:lnTo>
                <a:lnTo>
                  <a:pt x="2245274" y="4886325"/>
                </a:lnTo>
                <a:lnTo>
                  <a:pt x="0" y="48863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206658" y="257175"/>
            <a:ext cx="2281822" cy="4886325"/>
          </a:xfrm>
          <a:custGeom>
            <a:avLst/>
            <a:gdLst/>
            <a:ahLst/>
            <a:cxnLst/>
            <a:rect r="r" b="b" t="t" l="l"/>
            <a:pathLst>
              <a:path h="4886325" w="2281822">
                <a:moveTo>
                  <a:pt x="0" y="0"/>
                </a:moveTo>
                <a:lnTo>
                  <a:pt x="2281822" y="0"/>
                </a:lnTo>
                <a:lnTo>
                  <a:pt x="2281822" y="4886325"/>
                </a:lnTo>
                <a:lnTo>
                  <a:pt x="0" y="48863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616001" y="257175"/>
            <a:ext cx="2276238" cy="4886325"/>
          </a:xfrm>
          <a:custGeom>
            <a:avLst/>
            <a:gdLst/>
            <a:ahLst/>
            <a:cxnLst/>
            <a:rect r="r" b="b" t="t" l="l"/>
            <a:pathLst>
              <a:path h="4886325" w="2276238">
                <a:moveTo>
                  <a:pt x="0" y="0"/>
                </a:moveTo>
                <a:lnTo>
                  <a:pt x="2276239" y="0"/>
                </a:lnTo>
                <a:lnTo>
                  <a:pt x="2276239" y="4886325"/>
                </a:lnTo>
                <a:lnTo>
                  <a:pt x="0" y="488632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745772" y="5406739"/>
            <a:ext cx="2264746" cy="4880261"/>
          </a:xfrm>
          <a:custGeom>
            <a:avLst/>
            <a:gdLst/>
            <a:ahLst/>
            <a:cxnLst/>
            <a:rect r="r" b="b" t="t" l="l"/>
            <a:pathLst>
              <a:path h="4880261" w="2264746">
                <a:moveTo>
                  <a:pt x="0" y="0"/>
                </a:moveTo>
                <a:lnTo>
                  <a:pt x="2264746" y="0"/>
                </a:lnTo>
                <a:lnTo>
                  <a:pt x="2264746" y="4880261"/>
                </a:lnTo>
                <a:lnTo>
                  <a:pt x="0" y="488026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6640890" y="5406739"/>
            <a:ext cx="2226619" cy="4880261"/>
          </a:xfrm>
          <a:custGeom>
            <a:avLst/>
            <a:gdLst/>
            <a:ahLst/>
            <a:cxnLst/>
            <a:rect r="r" b="b" t="t" l="l"/>
            <a:pathLst>
              <a:path h="4880261" w="2226619">
                <a:moveTo>
                  <a:pt x="0" y="0"/>
                </a:moveTo>
                <a:lnTo>
                  <a:pt x="2226620" y="0"/>
                </a:lnTo>
                <a:lnTo>
                  <a:pt x="2226620" y="4880261"/>
                </a:lnTo>
                <a:lnTo>
                  <a:pt x="0" y="488026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544566" y="5406739"/>
            <a:ext cx="2269709" cy="4880261"/>
          </a:xfrm>
          <a:custGeom>
            <a:avLst/>
            <a:gdLst/>
            <a:ahLst/>
            <a:cxnLst/>
            <a:rect r="r" b="b" t="t" l="l"/>
            <a:pathLst>
              <a:path h="4880261" w="2269709">
                <a:moveTo>
                  <a:pt x="0" y="0"/>
                </a:moveTo>
                <a:lnTo>
                  <a:pt x="2269709" y="0"/>
                </a:lnTo>
                <a:lnTo>
                  <a:pt x="2269709" y="4880261"/>
                </a:lnTo>
                <a:lnTo>
                  <a:pt x="0" y="488026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0551467" y="5406739"/>
            <a:ext cx="2307175" cy="4880261"/>
          </a:xfrm>
          <a:custGeom>
            <a:avLst/>
            <a:gdLst/>
            <a:ahLst/>
            <a:cxnLst/>
            <a:rect r="r" b="b" t="t" l="l"/>
            <a:pathLst>
              <a:path h="4880261" w="2307175">
                <a:moveTo>
                  <a:pt x="0" y="0"/>
                </a:moveTo>
                <a:lnTo>
                  <a:pt x="2307174" y="0"/>
                </a:lnTo>
                <a:lnTo>
                  <a:pt x="2307174" y="4880261"/>
                </a:lnTo>
                <a:lnTo>
                  <a:pt x="0" y="488026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59941" y="9453366"/>
            <a:ext cx="520452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33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Coach</a:t>
              </a:r>
            </a:p>
          </p:txBody>
        </p:sp>
      </p:grp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113126" y="5528113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2" y="0"/>
                </a:lnTo>
                <a:lnTo>
                  <a:pt x="4283652" y="6738758"/>
                </a:lnTo>
                <a:lnTo>
                  <a:pt x="0" y="67387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User workout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3882767" y="2557169"/>
            <a:ext cx="3017097" cy="6701131"/>
          </a:xfrm>
          <a:custGeom>
            <a:avLst/>
            <a:gdLst/>
            <a:ahLst/>
            <a:cxnLst/>
            <a:rect r="r" b="b" t="t" l="l"/>
            <a:pathLst>
              <a:path h="6701131" w="3017097">
                <a:moveTo>
                  <a:pt x="0" y="0"/>
                </a:moveTo>
                <a:lnTo>
                  <a:pt x="3017097" y="0"/>
                </a:lnTo>
                <a:lnTo>
                  <a:pt x="3017097" y="6701131"/>
                </a:lnTo>
                <a:lnTo>
                  <a:pt x="0" y="670113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557568" y="2557169"/>
            <a:ext cx="3077478" cy="6701131"/>
          </a:xfrm>
          <a:custGeom>
            <a:avLst/>
            <a:gdLst/>
            <a:ahLst/>
            <a:cxnLst/>
            <a:rect r="r" b="b" t="t" l="l"/>
            <a:pathLst>
              <a:path h="6701131" w="3077478">
                <a:moveTo>
                  <a:pt x="0" y="0"/>
                </a:moveTo>
                <a:lnTo>
                  <a:pt x="3077478" y="0"/>
                </a:lnTo>
                <a:lnTo>
                  <a:pt x="3077478" y="6701131"/>
                </a:lnTo>
                <a:lnTo>
                  <a:pt x="0" y="670113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647342">
            <a:off x="4848932" y="5236979"/>
            <a:ext cx="3290497" cy="825616"/>
          </a:xfrm>
          <a:custGeom>
            <a:avLst/>
            <a:gdLst/>
            <a:ahLst/>
            <a:cxnLst/>
            <a:rect r="r" b="b" t="t" l="l"/>
            <a:pathLst>
              <a:path h="825616" w="3290497">
                <a:moveTo>
                  <a:pt x="0" y="0"/>
                </a:moveTo>
                <a:lnTo>
                  <a:pt x="3290497" y="0"/>
                </a:lnTo>
                <a:lnTo>
                  <a:pt x="3290497" y="825615"/>
                </a:lnTo>
                <a:lnTo>
                  <a:pt x="0" y="82561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User</a:t>
              </a: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8187621" y="695913"/>
            <a:ext cx="3103133" cy="6607351"/>
          </a:xfrm>
          <a:custGeom>
            <a:avLst/>
            <a:gdLst/>
            <a:ahLst/>
            <a:cxnLst/>
            <a:rect r="r" b="b" t="t" l="l"/>
            <a:pathLst>
              <a:path h="6607351" w="3103133">
                <a:moveTo>
                  <a:pt x="0" y="0"/>
                </a:moveTo>
                <a:lnTo>
                  <a:pt x="3103134" y="0"/>
                </a:lnTo>
                <a:lnTo>
                  <a:pt x="3103134" y="6607351"/>
                </a:lnTo>
                <a:lnTo>
                  <a:pt x="0" y="660735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647342">
            <a:off x="10534578" y="3933372"/>
            <a:ext cx="2930057" cy="735178"/>
          </a:xfrm>
          <a:custGeom>
            <a:avLst/>
            <a:gdLst/>
            <a:ahLst/>
            <a:cxnLst/>
            <a:rect r="r" b="b" t="t" l="l"/>
            <a:pathLst>
              <a:path h="735178" w="2930057">
                <a:moveTo>
                  <a:pt x="0" y="0"/>
                </a:moveTo>
                <a:lnTo>
                  <a:pt x="2930057" y="0"/>
                </a:lnTo>
                <a:lnTo>
                  <a:pt x="2930057" y="735178"/>
                </a:lnTo>
                <a:lnTo>
                  <a:pt x="0" y="73517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50267" y="9453366"/>
            <a:ext cx="878433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34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meal plan</a:t>
              </a:r>
            </a:p>
          </p:txBody>
        </p:sp>
      </p:grp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4048540" y="1983155"/>
            <a:ext cx="3488398" cy="7275145"/>
          </a:xfrm>
          <a:prstGeom prst="rect">
            <a:avLst/>
          </a:prstGeom>
        </p:spPr>
      </p:pic>
      <p:pic>
        <p:nvPicPr>
          <p:cNvPr name="Picture 8" id="8">
            <a:hlinkClick action="ppaction://media"/>
          </p:cNvPr>
          <p:cNvPicPr>
            <a:picLocks noChangeAspect="true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11253181" y="1983155"/>
            <a:ext cx="3488398" cy="7275145"/>
          </a:xfrm>
          <a:prstGeom prst="rect">
            <a:avLst/>
          </a:prstGeom>
        </p:spPr>
      </p:pic>
      <p:sp>
        <p:nvSpPr>
          <p:cNvPr name="TextBox 9" id="9"/>
          <p:cNvSpPr txBox="true"/>
          <p:nvPr/>
        </p:nvSpPr>
        <p:spPr>
          <a:xfrm rot="0">
            <a:off x="154732" y="9453366"/>
            <a:ext cx="873968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35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-1016297" y="1901177"/>
            <a:ext cx="3148195" cy="1195335"/>
            <a:chOff x="0" y="0"/>
            <a:chExt cx="910069" cy="3455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910069" cy="345543"/>
            </a:xfrm>
            <a:custGeom>
              <a:avLst/>
              <a:gdLst/>
              <a:ahLst/>
              <a:cxnLst/>
              <a:rect r="r" b="b" t="t" l="l"/>
              <a:pathLst>
                <a:path h="345543" w="910069">
                  <a:moveTo>
                    <a:pt x="706869" y="0"/>
                  </a:moveTo>
                  <a:cubicBezTo>
                    <a:pt x="819093" y="0"/>
                    <a:pt x="910069" y="77352"/>
                    <a:pt x="910069" y="172772"/>
                  </a:cubicBezTo>
                  <a:cubicBezTo>
                    <a:pt x="910069" y="268191"/>
                    <a:pt x="819093" y="345543"/>
                    <a:pt x="706869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EFFFF"/>
            </a:solidFill>
            <a:ln w="38100" cap="sq">
              <a:solidFill>
                <a:srgbClr val="FF5722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76200"/>
              <a:ext cx="910069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5722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User</a:t>
              </a:r>
            </a:p>
          </p:txBody>
        </p:sp>
      </p:grp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Posts</a:t>
              </a:r>
            </a:p>
          </p:txBody>
        </p:sp>
      </p:grp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2346401" y="2005032"/>
            <a:ext cx="3477908" cy="7253268"/>
          </a:xfrm>
          <a:prstGeom prst="rect">
            <a:avLst/>
          </a:prstGeom>
        </p:spPr>
      </p:pic>
      <p:pic>
        <p:nvPicPr>
          <p:cNvPr name="Picture 8" id="8">
            <a:hlinkClick action="ppaction://media"/>
          </p:cNvPr>
          <p:cNvPicPr>
            <a:picLocks noChangeAspect="true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6336628" y="2005032"/>
            <a:ext cx="3477908" cy="7253268"/>
          </a:xfrm>
          <a:prstGeom prst="rect">
            <a:avLst/>
          </a:prstGeom>
        </p:spPr>
      </p:pic>
      <p:sp>
        <p:nvSpPr>
          <p:cNvPr name="Freeform 9" id="9"/>
          <p:cNvSpPr/>
          <p:nvPr/>
        </p:nvSpPr>
        <p:spPr>
          <a:xfrm flipH="false" flipV="false" rot="0">
            <a:off x="10328886" y="2005032"/>
            <a:ext cx="3350103" cy="7253268"/>
          </a:xfrm>
          <a:custGeom>
            <a:avLst/>
            <a:gdLst/>
            <a:ahLst/>
            <a:cxnLst/>
            <a:rect r="r" b="b" t="t" l="l"/>
            <a:pathLst>
              <a:path h="7253268" w="3350103">
                <a:moveTo>
                  <a:pt x="0" y="0"/>
                </a:moveTo>
                <a:lnTo>
                  <a:pt x="3350103" y="0"/>
                </a:lnTo>
                <a:lnTo>
                  <a:pt x="3350103" y="7253268"/>
                </a:lnTo>
                <a:lnTo>
                  <a:pt x="0" y="725326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4242580" y="2005032"/>
            <a:ext cx="3350103" cy="7253268"/>
          </a:xfrm>
          <a:custGeom>
            <a:avLst/>
            <a:gdLst/>
            <a:ahLst/>
            <a:cxnLst/>
            <a:rect r="r" b="b" t="t" l="l"/>
            <a:pathLst>
              <a:path h="7253268" w="3350103">
                <a:moveTo>
                  <a:pt x="0" y="0"/>
                </a:moveTo>
                <a:lnTo>
                  <a:pt x="3350103" y="0"/>
                </a:lnTo>
                <a:lnTo>
                  <a:pt x="3350103" y="7253268"/>
                </a:lnTo>
                <a:lnTo>
                  <a:pt x="0" y="725326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51755" y="9453366"/>
            <a:ext cx="1066002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36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chat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932234" y="1909176"/>
            <a:ext cx="3399344" cy="7359879"/>
          </a:xfrm>
          <a:custGeom>
            <a:avLst/>
            <a:gdLst/>
            <a:ahLst/>
            <a:cxnLst/>
            <a:rect r="r" b="b" t="t" l="l"/>
            <a:pathLst>
              <a:path h="7359879" w="3399344">
                <a:moveTo>
                  <a:pt x="0" y="0"/>
                </a:moveTo>
                <a:lnTo>
                  <a:pt x="3399344" y="0"/>
                </a:lnTo>
                <a:lnTo>
                  <a:pt x="3399344" y="7359880"/>
                </a:lnTo>
                <a:lnTo>
                  <a:pt x="0" y="73598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081073" y="1898421"/>
            <a:ext cx="3399344" cy="7359879"/>
          </a:xfrm>
          <a:custGeom>
            <a:avLst/>
            <a:gdLst/>
            <a:ahLst/>
            <a:cxnLst/>
            <a:rect r="r" b="b" t="t" l="l"/>
            <a:pathLst>
              <a:path h="7359879" w="3399344">
                <a:moveTo>
                  <a:pt x="0" y="0"/>
                </a:moveTo>
                <a:lnTo>
                  <a:pt x="3399344" y="0"/>
                </a:lnTo>
                <a:lnTo>
                  <a:pt x="3399344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229912" y="1909176"/>
            <a:ext cx="3394376" cy="7349124"/>
          </a:xfrm>
          <a:custGeom>
            <a:avLst/>
            <a:gdLst/>
            <a:ahLst/>
            <a:cxnLst/>
            <a:rect r="r" b="b" t="t" l="l"/>
            <a:pathLst>
              <a:path h="7349124" w="3394376">
                <a:moveTo>
                  <a:pt x="0" y="0"/>
                </a:moveTo>
                <a:lnTo>
                  <a:pt x="3394376" y="0"/>
                </a:lnTo>
                <a:lnTo>
                  <a:pt x="3394376" y="7349124"/>
                </a:lnTo>
                <a:lnTo>
                  <a:pt x="0" y="734912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2250248">
            <a:off x="5436556" y="6746074"/>
            <a:ext cx="2932333" cy="735749"/>
          </a:xfrm>
          <a:custGeom>
            <a:avLst/>
            <a:gdLst/>
            <a:ahLst/>
            <a:cxnLst/>
            <a:rect r="r" b="b" t="t" l="l"/>
            <a:pathLst>
              <a:path h="735749" w="2932333">
                <a:moveTo>
                  <a:pt x="0" y="0"/>
                </a:moveTo>
                <a:lnTo>
                  <a:pt x="2932333" y="0"/>
                </a:lnTo>
                <a:lnTo>
                  <a:pt x="2932333" y="735749"/>
                </a:lnTo>
                <a:lnTo>
                  <a:pt x="0" y="73574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73261" y="9453366"/>
            <a:ext cx="85543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37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-2250248">
            <a:off x="10582466" y="6746074"/>
            <a:ext cx="2932333" cy="735749"/>
          </a:xfrm>
          <a:custGeom>
            <a:avLst/>
            <a:gdLst/>
            <a:ahLst/>
            <a:cxnLst/>
            <a:rect r="r" b="b" t="t" l="l"/>
            <a:pathLst>
              <a:path h="735749" w="2932333">
                <a:moveTo>
                  <a:pt x="0" y="0"/>
                </a:moveTo>
                <a:lnTo>
                  <a:pt x="2932333" y="0"/>
                </a:lnTo>
                <a:lnTo>
                  <a:pt x="2932333" y="735749"/>
                </a:lnTo>
                <a:lnTo>
                  <a:pt x="0" y="73574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chat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2593921" y="2105717"/>
            <a:ext cx="3399344" cy="7359879"/>
          </a:xfrm>
          <a:custGeom>
            <a:avLst/>
            <a:gdLst/>
            <a:ahLst/>
            <a:cxnLst/>
            <a:rect r="r" b="b" t="t" l="l"/>
            <a:pathLst>
              <a:path h="7359879" w="3399344">
                <a:moveTo>
                  <a:pt x="0" y="0"/>
                </a:moveTo>
                <a:lnTo>
                  <a:pt x="3399344" y="0"/>
                </a:lnTo>
                <a:lnTo>
                  <a:pt x="3399344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583815" y="2105717"/>
            <a:ext cx="3399344" cy="7359879"/>
          </a:xfrm>
          <a:custGeom>
            <a:avLst/>
            <a:gdLst/>
            <a:ahLst/>
            <a:cxnLst/>
            <a:rect r="r" b="b" t="t" l="l"/>
            <a:pathLst>
              <a:path h="7359879" w="3399344">
                <a:moveTo>
                  <a:pt x="0" y="0"/>
                </a:moveTo>
                <a:lnTo>
                  <a:pt x="3399344" y="0"/>
                </a:lnTo>
                <a:lnTo>
                  <a:pt x="3399344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pic>
        <p:nvPicPr>
          <p:cNvPr name="Picture 9" id="9">
            <a:hlinkClick action="ppaction://media"/>
          </p:cNvPr>
          <p:cNvPicPr>
            <a:picLocks noChangeAspect="true"/>
          </p:cNvPicPr>
          <p:nvPr>
            <a:vide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10573709" y="2493068"/>
            <a:ext cx="7204946" cy="6972529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52871" y="9453366"/>
            <a:ext cx="87582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38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Admin </a:t>
              </a:r>
            </a:p>
          </p:txBody>
        </p:sp>
      </p:grp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2361100" y="1942641"/>
            <a:ext cx="3830567" cy="7988748"/>
          </a:xfrm>
          <a:prstGeom prst="rect">
            <a:avLst/>
          </a:prstGeom>
        </p:spPr>
      </p:pic>
      <p:pic>
        <p:nvPicPr>
          <p:cNvPr name="Picture 8" id="8">
            <a:hlinkClick action="ppaction://media"/>
          </p:cNvPr>
          <p:cNvPicPr>
            <a:picLocks noChangeAspect="true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9"/>
          <a:srcRect l="0" t="52" r="0" b="52"/>
          <a:stretch>
            <a:fillRect/>
          </a:stretch>
        </p:blipFill>
        <p:spPr>
          <a:xfrm flipH="false" flipV="false" rot="0">
            <a:off x="6847565" y="1896454"/>
            <a:ext cx="3878938" cy="8081121"/>
          </a:xfrm>
          <a:prstGeom prst="rect">
            <a:avLst/>
          </a:prstGeom>
        </p:spPr>
      </p:pic>
      <p:sp>
        <p:nvSpPr>
          <p:cNvPr name="Freeform 9" id="9"/>
          <p:cNvSpPr/>
          <p:nvPr/>
        </p:nvSpPr>
        <p:spPr>
          <a:xfrm flipH="false" flipV="false" rot="0">
            <a:off x="12421953" y="1942641"/>
            <a:ext cx="3760896" cy="7988748"/>
          </a:xfrm>
          <a:custGeom>
            <a:avLst/>
            <a:gdLst/>
            <a:ahLst/>
            <a:cxnLst/>
            <a:rect r="r" b="b" t="t" l="l"/>
            <a:pathLst>
              <a:path h="7988748" w="3760896">
                <a:moveTo>
                  <a:pt x="0" y="0"/>
                </a:moveTo>
                <a:lnTo>
                  <a:pt x="3760896" y="0"/>
                </a:lnTo>
                <a:lnTo>
                  <a:pt x="3760896" y="7988748"/>
                </a:lnTo>
                <a:lnTo>
                  <a:pt x="0" y="798874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51755" y="9453366"/>
            <a:ext cx="876945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39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1028700"/>
            <a:ext cx="1589372" cy="0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rot="0">
            <a:off x="0" y="8276392"/>
            <a:ext cx="18288000" cy="2010608"/>
          </a:xfrm>
          <a:prstGeom prst="rect">
            <a:avLst/>
          </a:prstGeom>
          <a:solidFill>
            <a:srgbClr val="FF5722"/>
          </a:solidFill>
        </p:spPr>
      </p:sp>
      <p:sp>
        <p:nvSpPr>
          <p:cNvPr name="Freeform 4" id="4"/>
          <p:cNvSpPr/>
          <p:nvPr/>
        </p:nvSpPr>
        <p:spPr>
          <a:xfrm flipH="false" flipV="false" rot="0">
            <a:off x="11818004" y="8470646"/>
            <a:ext cx="5020687" cy="991586"/>
          </a:xfrm>
          <a:custGeom>
            <a:avLst/>
            <a:gdLst/>
            <a:ahLst/>
            <a:cxnLst/>
            <a:rect r="r" b="b" t="t" l="l"/>
            <a:pathLst>
              <a:path h="991586" w="5020687">
                <a:moveTo>
                  <a:pt x="0" y="0"/>
                </a:moveTo>
                <a:lnTo>
                  <a:pt x="5020687" y="0"/>
                </a:lnTo>
                <a:lnTo>
                  <a:pt x="5020687" y="991586"/>
                </a:lnTo>
                <a:lnTo>
                  <a:pt x="0" y="9915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0459216" y="2577648"/>
            <a:ext cx="7828784" cy="6285662"/>
            <a:chOff x="0" y="0"/>
            <a:chExt cx="7467600" cy="599567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7467600" cy="4513580"/>
            </a:xfrm>
            <a:custGeom>
              <a:avLst/>
              <a:gdLst/>
              <a:ahLst/>
              <a:cxnLst/>
              <a:rect r="r" b="b" t="t" l="l"/>
              <a:pathLst>
                <a:path h="4513580" w="7467600">
                  <a:moveTo>
                    <a:pt x="7127240" y="0"/>
                  </a:moveTo>
                  <a:lnTo>
                    <a:pt x="340360" y="0"/>
                  </a:lnTo>
                  <a:cubicBezTo>
                    <a:pt x="152400" y="0"/>
                    <a:pt x="0" y="152400"/>
                    <a:pt x="0" y="340360"/>
                  </a:cubicBezTo>
                  <a:lnTo>
                    <a:pt x="0" y="4513580"/>
                  </a:lnTo>
                  <a:lnTo>
                    <a:pt x="7467600" y="4513580"/>
                  </a:lnTo>
                  <a:lnTo>
                    <a:pt x="7467600" y="340360"/>
                  </a:lnTo>
                  <a:cubicBezTo>
                    <a:pt x="7467600" y="152400"/>
                    <a:pt x="7315200" y="0"/>
                    <a:pt x="7127240" y="0"/>
                  </a:cubicBezTo>
                  <a:close/>
                  <a:moveTo>
                    <a:pt x="7142480" y="4188460"/>
                  </a:moveTo>
                  <a:lnTo>
                    <a:pt x="314961" y="4188460"/>
                  </a:lnTo>
                  <a:lnTo>
                    <a:pt x="314961" y="353060"/>
                  </a:lnTo>
                  <a:lnTo>
                    <a:pt x="7142480" y="353060"/>
                  </a:lnTo>
                  <a:lnTo>
                    <a:pt x="7142480" y="41884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4514850"/>
              <a:ext cx="7467600" cy="695960"/>
            </a:xfrm>
            <a:custGeom>
              <a:avLst/>
              <a:gdLst/>
              <a:ahLst/>
              <a:cxnLst/>
              <a:rect r="r" b="b" t="t" l="l"/>
              <a:pathLst>
                <a:path h="695960" w="7467600">
                  <a:moveTo>
                    <a:pt x="0" y="355600"/>
                  </a:moveTo>
                  <a:cubicBezTo>
                    <a:pt x="0" y="543560"/>
                    <a:pt x="152400" y="695960"/>
                    <a:pt x="340360" y="695960"/>
                  </a:cubicBezTo>
                  <a:lnTo>
                    <a:pt x="7127240" y="695960"/>
                  </a:lnTo>
                  <a:cubicBezTo>
                    <a:pt x="7315200" y="695960"/>
                    <a:pt x="7467600" y="543560"/>
                    <a:pt x="7467600" y="355600"/>
                  </a:cubicBezTo>
                  <a:lnTo>
                    <a:pt x="7467600" y="0"/>
                  </a:lnTo>
                  <a:lnTo>
                    <a:pt x="0" y="0"/>
                  </a:lnTo>
                  <a:lnTo>
                    <a:pt x="0" y="35560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2429510" y="5210810"/>
              <a:ext cx="2606040" cy="791210"/>
            </a:xfrm>
            <a:custGeom>
              <a:avLst/>
              <a:gdLst/>
              <a:ahLst/>
              <a:cxnLst/>
              <a:rect r="r" b="b" t="t" l="l"/>
              <a:pathLst>
                <a:path h="791210" w="2606040">
                  <a:moveTo>
                    <a:pt x="1258570" y="0"/>
                  </a:moveTo>
                  <a:lnTo>
                    <a:pt x="453390" y="0"/>
                  </a:lnTo>
                  <a:cubicBezTo>
                    <a:pt x="453390" y="0"/>
                    <a:pt x="429260" y="370840"/>
                    <a:pt x="403860" y="525780"/>
                  </a:cubicBezTo>
                  <a:cubicBezTo>
                    <a:pt x="359410" y="791210"/>
                    <a:pt x="87630" y="706120"/>
                    <a:pt x="10160" y="762000"/>
                  </a:cubicBezTo>
                  <a:cubicBezTo>
                    <a:pt x="0" y="769620"/>
                    <a:pt x="5080" y="786130"/>
                    <a:pt x="17780" y="786130"/>
                  </a:cubicBezTo>
                  <a:lnTo>
                    <a:pt x="2588260" y="786130"/>
                  </a:lnTo>
                  <a:cubicBezTo>
                    <a:pt x="2600960" y="786130"/>
                    <a:pt x="2606040" y="769620"/>
                    <a:pt x="2595880" y="762000"/>
                  </a:cubicBezTo>
                  <a:cubicBezTo>
                    <a:pt x="2518410" y="706120"/>
                    <a:pt x="2246630" y="791210"/>
                    <a:pt x="2202180" y="525780"/>
                  </a:cubicBezTo>
                  <a:cubicBezTo>
                    <a:pt x="2176780" y="370840"/>
                    <a:pt x="2152650" y="0"/>
                    <a:pt x="2152650" y="0"/>
                  </a:cubicBezTo>
                  <a:lnTo>
                    <a:pt x="1258570" y="0"/>
                  </a:lnTo>
                  <a:close/>
                </a:path>
              </a:pathLst>
            </a:custGeom>
            <a:solidFill>
              <a:srgbClr val="BBBBBB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314960" y="353060"/>
              <a:ext cx="6827520" cy="3835400"/>
            </a:xfrm>
            <a:custGeom>
              <a:avLst/>
              <a:gdLst/>
              <a:ahLst/>
              <a:cxnLst/>
              <a:rect r="r" b="b" t="t" l="l"/>
              <a:pathLst>
                <a:path h="3835400" w="6827520">
                  <a:moveTo>
                    <a:pt x="0" y="0"/>
                  </a:moveTo>
                  <a:lnTo>
                    <a:pt x="6827520" y="0"/>
                  </a:lnTo>
                  <a:lnTo>
                    <a:pt x="6827520" y="3835400"/>
                  </a:lnTo>
                  <a:lnTo>
                    <a:pt x="0" y="3835400"/>
                  </a:lnTo>
                  <a:close/>
                </a:path>
              </a:pathLst>
            </a:custGeom>
            <a:blipFill>
              <a:blip r:embed="rId3"/>
              <a:stretch>
                <a:fillRect l="0" t="-9356" r="0" b="-9356"/>
              </a:stretch>
            </a:blipFill>
          </p:spPr>
        </p:sp>
      </p:grpSp>
      <p:sp>
        <p:nvSpPr>
          <p:cNvPr name="Freeform 10" id="10"/>
          <p:cNvSpPr/>
          <p:nvPr/>
        </p:nvSpPr>
        <p:spPr>
          <a:xfrm flipH="false" flipV="false" rot="0">
            <a:off x="979823" y="8276392"/>
            <a:ext cx="428346" cy="1287379"/>
          </a:xfrm>
          <a:custGeom>
            <a:avLst/>
            <a:gdLst/>
            <a:ahLst/>
            <a:cxnLst/>
            <a:rect r="r" b="b" t="t" l="l"/>
            <a:pathLst>
              <a:path h="1287379" w="428346">
                <a:moveTo>
                  <a:pt x="0" y="0"/>
                </a:moveTo>
                <a:lnTo>
                  <a:pt x="428346" y="0"/>
                </a:lnTo>
                <a:lnTo>
                  <a:pt x="428346" y="1287379"/>
                </a:lnTo>
                <a:lnTo>
                  <a:pt x="0" y="12873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280343" y="9453366"/>
            <a:ext cx="279648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193996" y="2520498"/>
            <a:ext cx="4891708" cy="1751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66"/>
              </a:lnSpc>
            </a:pPr>
            <a:r>
              <a:rPr lang="en-US" sz="3381" spc="33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what?</a:t>
            </a:r>
          </a:p>
          <a:p>
            <a:pPr algn="ctr" marL="730097" indent="-365049" lvl="1">
              <a:lnSpc>
                <a:spcPts val="4666"/>
              </a:lnSpc>
              <a:buFont typeface="Arial"/>
              <a:buChar char="•"/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mobile application </a:t>
            </a:r>
          </a:p>
          <a:p>
            <a:pPr algn="l" marL="730097" indent="-365049" lvl="1">
              <a:lnSpc>
                <a:spcPts val="4666"/>
              </a:lnSpc>
              <a:buFont typeface="Arial"/>
              <a:buChar char="•"/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  </a:t>
            </a: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Website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8700" y="4520881"/>
            <a:ext cx="8066465" cy="23420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66"/>
              </a:lnSpc>
            </a:pPr>
            <a:r>
              <a:rPr lang="en-US" sz="3381" spc="33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Why?</a:t>
            </a:r>
          </a:p>
          <a:p>
            <a:pPr algn="l" marL="730097" indent="-365049" lvl="1">
              <a:lnSpc>
                <a:spcPts val="4666"/>
              </a:lnSpc>
              <a:buFont typeface="Arial"/>
              <a:buChar char="•"/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services for gym management</a:t>
            </a:r>
          </a:p>
          <a:p>
            <a:pPr algn="l" marL="730097" indent="-365049" lvl="1">
              <a:lnSpc>
                <a:spcPts val="4666"/>
              </a:lnSpc>
              <a:buFont typeface="Arial"/>
              <a:buChar char="•"/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services for subscribers</a:t>
            </a:r>
          </a:p>
          <a:p>
            <a:pPr algn="l" marL="730097" indent="-365049" lvl="1">
              <a:lnSpc>
                <a:spcPts val="4666"/>
              </a:lnSpc>
              <a:buFont typeface="Arial"/>
              <a:buChar char="•"/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services for employees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10083" y="1213592"/>
            <a:ext cx="8069174" cy="6972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32"/>
              </a:lnSpc>
              <a:spcBef>
                <a:spcPct val="0"/>
              </a:spcBef>
            </a:pPr>
            <a:r>
              <a:rPr lang="en-US" b="true" sz="4081" spc="4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What&amp;Why GoFit  Center?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Admin </a:t>
              </a:r>
            </a:p>
          </p:txBody>
        </p:sp>
      </p:grp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0" t="52" r="0" b="52"/>
          <a:stretch>
            <a:fillRect/>
          </a:stretch>
        </p:blipFill>
        <p:spPr>
          <a:xfrm flipH="false" flipV="false" rot="0">
            <a:off x="5193792" y="1576173"/>
            <a:ext cx="3950208" cy="8229600"/>
          </a:xfrm>
          <a:prstGeom prst="rect">
            <a:avLst/>
          </a:prstGeom>
        </p:spPr>
      </p:pic>
      <p:pic>
        <p:nvPicPr>
          <p:cNvPr name="Picture 8" id="8">
            <a:hlinkClick action="ppaction://media"/>
          </p:cNvPr>
          <p:cNvPicPr>
            <a:picLocks noChangeAspect="true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9"/>
          <a:srcRect l="0" t="52" r="0" b="52"/>
          <a:stretch>
            <a:fillRect/>
          </a:stretch>
        </p:blipFill>
        <p:spPr>
          <a:xfrm flipH="false" flipV="false" rot="0">
            <a:off x="11296822" y="1576173"/>
            <a:ext cx="3950208" cy="8229600"/>
          </a:xfrm>
          <a:prstGeom prst="rect">
            <a:avLst/>
          </a:prstGeom>
        </p:spPr>
      </p:pic>
      <p:sp>
        <p:nvSpPr>
          <p:cNvPr name="TextBox 9" id="9"/>
          <p:cNvSpPr txBox="true"/>
          <p:nvPr/>
        </p:nvSpPr>
        <p:spPr>
          <a:xfrm rot="0">
            <a:off x="125785" y="9453366"/>
            <a:ext cx="902915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40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665431" y="3909850"/>
            <a:ext cx="6937921" cy="1834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62"/>
              </a:lnSpc>
              <a:spcBef>
                <a:spcPct val="0"/>
              </a:spcBef>
            </a:pPr>
            <a:r>
              <a:rPr lang="en-US" b="true" sz="13171" i="true">
                <a:solidFill>
                  <a:srgbClr val="FFFFFF"/>
                </a:solidFill>
                <a:latin typeface="Open Sans Bold Italics"/>
                <a:ea typeface="Open Sans Bold Italics"/>
                <a:cs typeface="Open Sans Bold Italics"/>
                <a:sym typeface="Open Sans Bold Italics"/>
              </a:rPr>
              <a:t>Features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343892" y="9453366"/>
            <a:ext cx="15254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9627578" y="1280899"/>
            <a:ext cx="7631722" cy="7631722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594206" y="3604488"/>
            <a:ext cx="2340120" cy="234012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0210668" y="2673697"/>
            <a:ext cx="6767105" cy="5362931"/>
          </a:xfrm>
          <a:custGeom>
            <a:avLst/>
            <a:gdLst/>
            <a:ahLst/>
            <a:cxnLst/>
            <a:rect r="r" b="b" t="t" l="l"/>
            <a:pathLst>
              <a:path h="5362931" w="6767105">
                <a:moveTo>
                  <a:pt x="0" y="0"/>
                </a:moveTo>
                <a:lnTo>
                  <a:pt x="6767106" y="0"/>
                </a:lnTo>
                <a:lnTo>
                  <a:pt x="6767106" y="5362930"/>
                </a:lnTo>
                <a:lnTo>
                  <a:pt x="0" y="5362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868538" y="3763710"/>
            <a:ext cx="7659288" cy="148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122"/>
              </a:lnSpc>
              <a:spcBef>
                <a:spcPct val="0"/>
              </a:spcBef>
            </a:pPr>
            <a:r>
              <a:rPr lang="en-US" b="true" sz="8658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Web version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04143" y="9453366"/>
            <a:ext cx="664395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41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20167" y="1837106"/>
            <a:ext cx="7367076" cy="4908315"/>
          </a:xfrm>
          <a:custGeom>
            <a:avLst/>
            <a:gdLst/>
            <a:ahLst/>
            <a:cxnLst/>
            <a:rect r="r" b="b" t="t" l="l"/>
            <a:pathLst>
              <a:path h="4908315" w="7367076">
                <a:moveTo>
                  <a:pt x="0" y="0"/>
                </a:moveTo>
                <a:lnTo>
                  <a:pt x="7367076" y="0"/>
                </a:lnTo>
                <a:lnTo>
                  <a:pt x="7367076" y="4908315"/>
                </a:lnTo>
                <a:lnTo>
                  <a:pt x="0" y="490831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847023" y="278554"/>
            <a:ext cx="7301982" cy="4864946"/>
          </a:xfrm>
          <a:custGeom>
            <a:avLst/>
            <a:gdLst/>
            <a:ahLst/>
            <a:cxnLst/>
            <a:rect r="r" b="b" t="t" l="l"/>
            <a:pathLst>
              <a:path h="4864946" w="7301982">
                <a:moveTo>
                  <a:pt x="0" y="0"/>
                </a:moveTo>
                <a:lnTo>
                  <a:pt x="7301982" y="0"/>
                </a:lnTo>
                <a:lnTo>
                  <a:pt x="7301982" y="4864946"/>
                </a:lnTo>
                <a:lnTo>
                  <a:pt x="0" y="486494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847023" y="5555204"/>
            <a:ext cx="7301982" cy="4864946"/>
          </a:xfrm>
          <a:custGeom>
            <a:avLst/>
            <a:gdLst/>
            <a:ahLst/>
            <a:cxnLst/>
            <a:rect r="r" b="b" t="t" l="l"/>
            <a:pathLst>
              <a:path h="4864946" w="7301982">
                <a:moveTo>
                  <a:pt x="0" y="0"/>
                </a:moveTo>
                <a:lnTo>
                  <a:pt x="7301982" y="0"/>
                </a:lnTo>
                <a:lnTo>
                  <a:pt x="7301982" y="4864946"/>
                </a:lnTo>
                <a:lnTo>
                  <a:pt x="0" y="486494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40593" y="9453366"/>
            <a:ext cx="888107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42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652513" y="973688"/>
            <a:ext cx="7101288" cy="4281809"/>
          </a:xfrm>
          <a:custGeom>
            <a:avLst/>
            <a:gdLst/>
            <a:ahLst/>
            <a:cxnLst/>
            <a:rect r="r" b="b" t="t" l="l"/>
            <a:pathLst>
              <a:path h="4281809" w="7101288">
                <a:moveTo>
                  <a:pt x="0" y="0"/>
                </a:moveTo>
                <a:lnTo>
                  <a:pt x="7101288" y="0"/>
                </a:lnTo>
                <a:lnTo>
                  <a:pt x="7101288" y="4281809"/>
                </a:lnTo>
                <a:lnTo>
                  <a:pt x="0" y="42818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248" r="0" b="-5248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52513" y="5647309"/>
            <a:ext cx="7101288" cy="4607481"/>
          </a:xfrm>
          <a:custGeom>
            <a:avLst/>
            <a:gdLst/>
            <a:ahLst/>
            <a:cxnLst/>
            <a:rect r="r" b="b" t="t" l="l"/>
            <a:pathLst>
              <a:path h="4607481" w="7101288">
                <a:moveTo>
                  <a:pt x="0" y="0"/>
                </a:moveTo>
                <a:lnTo>
                  <a:pt x="7101288" y="0"/>
                </a:lnTo>
                <a:lnTo>
                  <a:pt x="7101288" y="4607481"/>
                </a:lnTo>
                <a:lnTo>
                  <a:pt x="0" y="460748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342" r="0" b="-134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47654" y="973688"/>
            <a:ext cx="7350830" cy="4463302"/>
          </a:xfrm>
          <a:custGeom>
            <a:avLst/>
            <a:gdLst/>
            <a:ahLst/>
            <a:cxnLst/>
            <a:rect r="r" b="b" t="t" l="l"/>
            <a:pathLst>
              <a:path h="4463302" w="7350830">
                <a:moveTo>
                  <a:pt x="0" y="0"/>
                </a:moveTo>
                <a:lnTo>
                  <a:pt x="7350830" y="0"/>
                </a:lnTo>
                <a:lnTo>
                  <a:pt x="7350830" y="4463303"/>
                </a:lnTo>
                <a:lnTo>
                  <a:pt x="0" y="446330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4863" r="0" b="-4863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47654" y="5647309"/>
            <a:ext cx="7350830" cy="4358890"/>
          </a:xfrm>
          <a:custGeom>
            <a:avLst/>
            <a:gdLst/>
            <a:ahLst/>
            <a:cxnLst/>
            <a:rect r="r" b="b" t="t" l="l"/>
            <a:pathLst>
              <a:path h="4358890" w="7350830">
                <a:moveTo>
                  <a:pt x="0" y="0"/>
                </a:moveTo>
                <a:lnTo>
                  <a:pt x="7350830" y="0"/>
                </a:lnTo>
                <a:lnTo>
                  <a:pt x="7350830" y="4358890"/>
                </a:lnTo>
                <a:lnTo>
                  <a:pt x="0" y="435889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6178" r="0" b="-6178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45132" y="9453366"/>
            <a:ext cx="883568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43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20167" y="465231"/>
            <a:ext cx="8212808" cy="5471783"/>
          </a:xfrm>
          <a:custGeom>
            <a:avLst/>
            <a:gdLst/>
            <a:ahLst/>
            <a:cxnLst/>
            <a:rect r="r" b="b" t="t" l="l"/>
            <a:pathLst>
              <a:path h="5471783" w="8212808">
                <a:moveTo>
                  <a:pt x="0" y="0"/>
                </a:moveTo>
                <a:lnTo>
                  <a:pt x="8212808" y="0"/>
                </a:lnTo>
                <a:lnTo>
                  <a:pt x="8212808" y="5471784"/>
                </a:lnTo>
                <a:lnTo>
                  <a:pt x="0" y="54717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90124" y="3697469"/>
            <a:ext cx="8346463" cy="5560831"/>
          </a:xfrm>
          <a:custGeom>
            <a:avLst/>
            <a:gdLst/>
            <a:ahLst/>
            <a:cxnLst/>
            <a:rect r="r" b="b" t="t" l="l"/>
            <a:pathLst>
              <a:path h="5560831" w="8346463">
                <a:moveTo>
                  <a:pt x="0" y="0"/>
                </a:moveTo>
                <a:lnTo>
                  <a:pt x="8346464" y="0"/>
                </a:lnTo>
                <a:lnTo>
                  <a:pt x="8346464" y="5560831"/>
                </a:lnTo>
                <a:lnTo>
                  <a:pt x="0" y="55608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42081" y="9453366"/>
            <a:ext cx="88661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44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84331" y="695913"/>
            <a:ext cx="8459669" cy="5636254"/>
          </a:xfrm>
          <a:custGeom>
            <a:avLst/>
            <a:gdLst/>
            <a:ahLst/>
            <a:cxnLst/>
            <a:rect r="r" b="b" t="t" l="l"/>
            <a:pathLst>
              <a:path h="5636254" w="8459669">
                <a:moveTo>
                  <a:pt x="0" y="0"/>
                </a:moveTo>
                <a:lnTo>
                  <a:pt x="8459669" y="0"/>
                </a:lnTo>
                <a:lnTo>
                  <a:pt x="8459669" y="5636254"/>
                </a:lnTo>
                <a:lnTo>
                  <a:pt x="0" y="56362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757522" y="4412338"/>
            <a:ext cx="8037224" cy="5354801"/>
          </a:xfrm>
          <a:custGeom>
            <a:avLst/>
            <a:gdLst/>
            <a:ahLst/>
            <a:cxnLst/>
            <a:rect r="r" b="b" t="t" l="l"/>
            <a:pathLst>
              <a:path h="5354801" w="8037224">
                <a:moveTo>
                  <a:pt x="0" y="0"/>
                </a:moveTo>
                <a:lnTo>
                  <a:pt x="8037225" y="0"/>
                </a:lnTo>
                <a:lnTo>
                  <a:pt x="8037225" y="5354800"/>
                </a:lnTo>
                <a:lnTo>
                  <a:pt x="0" y="535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63587" y="9453366"/>
            <a:ext cx="865113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45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98252" y="2557169"/>
            <a:ext cx="8548401" cy="5695372"/>
          </a:xfrm>
          <a:custGeom>
            <a:avLst/>
            <a:gdLst/>
            <a:ahLst/>
            <a:cxnLst/>
            <a:rect r="r" b="b" t="t" l="l"/>
            <a:pathLst>
              <a:path h="5695372" w="8548401">
                <a:moveTo>
                  <a:pt x="0" y="0"/>
                </a:moveTo>
                <a:lnTo>
                  <a:pt x="8548401" y="0"/>
                </a:lnTo>
                <a:lnTo>
                  <a:pt x="8548401" y="5695373"/>
                </a:lnTo>
                <a:lnTo>
                  <a:pt x="0" y="56953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627275" y="2557169"/>
            <a:ext cx="8377824" cy="5695372"/>
          </a:xfrm>
          <a:custGeom>
            <a:avLst/>
            <a:gdLst/>
            <a:ahLst/>
            <a:cxnLst/>
            <a:rect r="r" b="b" t="t" l="l"/>
            <a:pathLst>
              <a:path h="5695372" w="8377824">
                <a:moveTo>
                  <a:pt x="0" y="0"/>
                </a:moveTo>
                <a:lnTo>
                  <a:pt x="8377824" y="0"/>
                </a:lnTo>
                <a:lnTo>
                  <a:pt x="8377824" y="5695373"/>
                </a:lnTo>
                <a:lnTo>
                  <a:pt x="0" y="569537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018" t="0" r="-1018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43198" y="9453366"/>
            <a:ext cx="885502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46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144179" y="1146119"/>
            <a:ext cx="11085574" cy="7385764"/>
          </a:xfrm>
          <a:custGeom>
            <a:avLst/>
            <a:gdLst/>
            <a:ahLst/>
            <a:cxnLst/>
            <a:rect r="r" b="b" t="t" l="l"/>
            <a:pathLst>
              <a:path h="7385764" w="11085574">
                <a:moveTo>
                  <a:pt x="0" y="0"/>
                </a:moveTo>
                <a:lnTo>
                  <a:pt x="11085574" y="0"/>
                </a:lnTo>
                <a:lnTo>
                  <a:pt x="11085574" y="7385764"/>
                </a:lnTo>
                <a:lnTo>
                  <a:pt x="0" y="73857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42081" y="9453366"/>
            <a:ext cx="88661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47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20167" y="278987"/>
            <a:ext cx="8492349" cy="5658028"/>
          </a:xfrm>
          <a:custGeom>
            <a:avLst/>
            <a:gdLst/>
            <a:ahLst/>
            <a:cxnLst/>
            <a:rect r="r" b="b" t="t" l="l"/>
            <a:pathLst>
              <a:path h="5658028" w="8492349">
                <a:moveTo>
                  <a:pt x="0" y="0"/>
                </a:moveTo>
                <a:lnTo>
                  <a:pt x="8492349" y="0"/>
                </a:lnTo>
                <a:lnTo>
                  <a:pt x="8492349" y="5658028"/>
                </a:lnTo>
                <a:lnTo>
                  <a:pt x="0" y="56580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4131842"/>
            <a:ext cx="8843406" cy="5891919"/>
          </a:xfrm>
          <a:custGeom>
            <a:avLst/>
            <a:gdLst/>
            <a:ahLst/>
            <a:cxnLst/>
            <a:rect r="r" b="b" t="t" l="l"/>
            <a:pathLst>
              <a:path h="5891919" w="8843406">
                <a:moveTo>
                  <a:pt x="0" y="0"/>
                </a:moveTo>
                <a:lnTo>
                  <a:pt x="8843406" y="0"/>
                </a:lnTo>
                <a:lnTo>
                  <a:pt x="8843406" y="5891919"/>
                </a:lnTo>
                <a:lnTo>
                  <a:pt x="0" y="589191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30324" y="9453366"/>
            <a:ext cx="898376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48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83220" y="495279"/>
            <a:ext cx="8167709" cy="5441736"/>
          </a:xfrm>
          <a:custGeom>
            <a:avLst/>
            <a:gdLst/>
            <a:ahLst/>
            <a:cxnLst/>
            <a:rect r="r" b="b" t="t" l="l"/>
            <a:pathLst>
              <a:path h="5441736" w="8167709">
                <a:moveTo>
                  <a:pt x="0" y="0"/>
                </a:moveTo>
                <a:lnTo>
                  <a:pt x="8167709" y="0"/>
                </a:lnTo>
                <a:lnTo>
                  <a:pt x="8167709" y="5441736"/>
                </a:lnTo>
                <a:lnTo>
                  <a:pt x="0" y="54417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465884" y="4390032"/>
            <a:ext cx="8070703" cy="5377106"/>
          </a:xfrm>
          <a:custGeom>
            <a:avLst/>
            <a:gdLst/>
            <a:ahLst/>
            <a:cxnLst/>
            <a:rect r="r" b="b" t="t" l="l"/>
            <a:pathLst>
              <a:path h="5377106" w="8070703">
                <a:moveTo>
                  <a:pt x="0" y="0"/>
                </a:moveTo>
                <a:lnTo>
                  <a:pt x="8070704" y="0"/>
                </a:lnTo>
                <a:lnTo>
                  <a:pt x="8070704" y="5377106"/>
                </a:lnTo>
                <a:lnTo>
                  <a:pt x="0" y="537710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08682" y="9453366"/>
            <a:ext cx="820018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49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777400" y="8171413"/>
            <a:ext cx="6800147" cy="6800147"/>
          </a:xfrm>
          <a:custGeom>
            <a:avLst/>
            <a:gdLst/>
            <a:ahLst/>
            <a:cxnLst/>
            <a:rect r="r" b="b" t="t" l="l"/>
            <a:pathLst>
              <a:path h="6800147" w="6800147">
                <a:moveTo>
                  <a:pt x="0" y="0"/>
                </a:moveTo>
                <a:lnTo>
                  <a:pt x="6800147" y="0"/>
                </a:lnTo>
                <a:lnTo>
                  <a:pt x="6800147" y="6800147"/>
                </a:lnTo>
                <a:lnTo>
                  <a:pt x="0" y="68001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185611" y="7133115"/>
            <a:ext cx="1983724" cy="1983724"/>
          </a:xfrm>
          <a:custGeom>
            <a:avLst/>
            <a:gdLst/>
            <a:ahLst/>
            <a:cxnLst/>
            <a:rect r="r" b="b" t="t" l="l"/>
            <a:pathLst>
              <a:path h="1983724" w="1983724">
                <a:moveTo>
                  <a:pt x="0" y="0"/>
                </a:moveTo>
                <a:lnTo>
                  <a:pt x="1983725" y="0"/>
                </a:lnTo>
                <a:lnTo>
                  <a:pt x="1983725" y="1983725"/>
                </a:lnTo>
                <a:lnTo>
                  <a:pt x="0" y="19837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1300484" y="8796080"/>
            <a:ext cx="1983724" cy="1983724"/>
          </a:xfrm>
          <a:custGeom>
            <a:avLst/>
            <a:gdLst/>
            <a:ahLst/>
            <a:cxnLst/>
            <a:rect r="r" b="b" t="t" l="l"/>
            <a:pathLst>
              <a:path h="1983724" w="1983724">
                <a:moveTo>
                  <a:pt x="0" y="0"/>
                </a:moveTo>
                <a:lnTo>
                  <a:pt x="1983725" y="0"/>
                </a:lnTo>
                <a:lnTo>
                  <a:pt x="1983725" y="1983724"/>
                </a:lnTo>
                <a:lnTo>
                  <a:pt x="0" y="19837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070738" y="8796080"/>
            <a:ext cx="1983724" cy="1983724"/>
          </a:xfrm>
          <a:custGeom>
            <a:avLst/>
            <a:gdLst/>
            <a:ahLst/>
            <a:cxnLst/>
            <a:rect r="r" b="b" t="t" l="l"/>
            <a:pathLst>
              <a:path h="1983724" w="1983724">
                <a:moveTo>
                  <a:pt x="0" y="0"/>
                </a:moveTo>
                <a:lnTo>
                  <a:pt x="1983724" y="0"/>
                </a:lnTo>
                <a:lnTo>
                  <a:pt x="1983724" y="1983724"/>
                </a:lnTo>
                <a:lnTo>
                  <a:pt x="0" y="19837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828758" y="2630641"/>
            <a:ext cx="4309548" cy="985946"/>
            <a:chOff x="0" y="0"/>
            <a:chExt cx="1135025" cy="259673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135025" cy="259673"/>
            </a:xfrm>
            <a:custGeom>
              <a:avLst/>
              <a:gdLst/>
              <a:ahLst/>
              <a:cxnLst/>
              <a:rect r="r" b="b" t="t" l="l"/>
              <a:pathLst>
                <a:path h="259673" w="1135025">
                  <a:moveTo>
                    <a:pt x="0" y="0"/>
                  </a:moveTo>
                  <a:lnTo>
                    <a:pt x="1135025" y="0"/>
                  </a:lnTo>
                  <a:lnTo>
                    <a:pt x="1135025" y="259673"/>
                  </a:lnTo>
                  <a:lnTo>
                    <a:pt x="0" y="259673"/>
                  </a:ln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57150"/>
              <a:ext cx="1135025" cy="3168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4114"/>
                </a:lnSpc>
                <a:spcBef>
                  <a:spcPct val="0"/>
                </a:spcBef>
              </a:pPr>
              <a:r>
                <a:rPr lang="en-US" b="true" sz="2981" spc="29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 Managing the gym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497722" y="2630641"/>
            <a:ext cx="5450958" cy="985946"/>
            <a:chOff x="0" y="0"/>
            <a:chExt cx="1435643" cy="25967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435643" cy="259673"/>
            </a:xfrm>
            <a:custGeom>
              <a:avLst/>
              <a:gdLst/>
              <a:ahLst/>
              <a:cxnLst/>
              <a:rect r="r" b="b" t="t" l="l"/>
              <a:pathLst>
                <a:path h="259673" w="1435643">
                  <a:moveTo>
                    <a:pt x="0" y="0"/>
                  </a:moveTo>
                  <a:lnTo>
                    <a:pt x="1435643" y="0"/>
                  </a:lnTo>
                  <a:lnTo>
                    <a:pt x="1435643" y="259673"/>
                  </a:lnTo>
                  <a:lnTo>
                    <a:pt x="0" y="259673"/>
                  </a:ln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57150"/>
              <a:ext cx="1435643" cy="3168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4114"/>
                </a:lnSpc>
                <a:spcBef>
                  <a:spcPct val="0"/>
                </a:spcBef>
              </a:pPr>
              <a:r>
                <a:rPr lang="en-US" b="true" sz="2981" spc="29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Services for Subscribers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2846680" y="2630641"/>
            <a:ext cx="5207450" cy="985946"/>
            <a:chOff x="0" y="0"/>
            <a:chExt cx="1371509" cy="25967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371509" cy="259673"/>
            </a:xfrm>
            <a:custGeom>
              <a:avLst/>
              <a:gdLst/>
              <a:ahLst/>
              <a:cxnLst/>
              <a:rect r="r" b="b" t="t" l="l"/>
              <a:pathLst>
                <a:path h="259673" w="1371509">
                  <a:moveTo>
                    <a:pt x="0" y="0"/>
                  </a:moveTo>
                  <a:lnTo>
                    <a:pt x="1371509" y="0"/>
                  </a:lnTo>
                  <a:lnTo>
                    <a:pt x="1371509" y="259673"/>
                  </a:lnTo>
                  <a:lnTo>
                    <a:pt x="0" y="259673"/>
                  </a:ln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57150"/>
              <a:ext cx="1371509" cy="3168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4114"/>
                </a:lnSpc>
                <a:spcBef>
                  <a:spcPct val="0"/>
                </a:spcBef>
              </a:pPr>
              <a:r>
                <a:rPr lang="en-US" b="true" sz="2981" spc="29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Facilitating communication</a:t>
              </a: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4479722" y="-4833750"/>
            <a:ext cx="7616557" cy="7815497"/>
          </a:xfrm>
          <a:custGeom>
            <a:avLst/>
            <a:gdLst/>
            <a:ahLst/>
            <a:cxnLst/>
            <a:rect r="r" b="b" t="t" l="l"/>
            <a:pathLst>
              <a:path h="7815497" w="7616557">
                <a:moveTo>
                  <a:pt x="0" y="0"/>
                </a:moveTo>
                <a:lnTo>
                  <a:pt x="7616556" y="0"/>
                </a:lnTo>
                <a:lnTo>
                  <a:pt x="7616556" y="7815497"/>
                </a:lnTo>
                <a:lnTo>
                  <a:pt x="0" y="781549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4176364">
            <a:off x="-4105129" y="6530238"/>
            <a:ext cx="7616557" cy="7815497"/>
          </a:xfrm>
          <a:custGeom>
            <a:avLst/>
            <a:gdLst/>
            <a:ahLst/>
            <a:cxnLst/>
            <a:rect r="r" b="b" t="t" l="l"/>
            <a:pathLst>
              <a:path h="7815497" w="7616557">
                <a:moveTo>
                  <a:pt x="0" y="0"/>
                </a:moveTo>
                <a:lnTo>
                  <a:pt x="7616556" y="0"/>
                </a:lnTo>
                <a:lnTo>
                  <a:pt x="7616556" y="7815496"/>
                </a:lnTo>
                <a:lnTo>
                  <a:pt x="0" y="781549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1750123" y="9251314"/>
            <a:ext cx="1096557" cy="1073256"/>
          </a:xfrm>
          <a:custGeom>
            <a:avLst/>
            <a:gdLst/>
            <a:ahLst/>
            <a:cxnLst/>
            <a:rect r="r" b="b" t="t" l="l"/>
            <a:pathLst>
              <a:path h="1073256" w="1096557">
                <a:moveTo>
                  <a:pt x="0" y="0"/>
                </a:moveTo>
                <a:lnTo>
                  <a:pt x="1096557" y="0"/>
                </a:lnTo>
                <a:lnTo>
                  <a:pt x="1096557" y="1073256"/>
                </a:lnTo>
                <a:lnTo>
                  <a:pt x="0" y="10732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8648009" y="7614767"/>
            <a:ext cx="1058928" cy="1020421"/>
          </a:xfrm>
          <a:custGeom>
            <a:avLst/>
            <a:gdLst/>
            <a:ahLst/>
            <a:cxnLst/>
            <a:rect r="r" b="b" t="t" l="l"/>
            <a:pathLst>
              <a:path h="1020421" w="1058928">
                <a:moveTo>
                  <a:pt x="0" y="0"/>
                </a:moveTo>
                <a:lnTo>
                  <a:pt x="1058928" y="0"/>
                </a:lnTo>
                <a:lnTo>
                  <a:pt x="1058928" y="1020421"/>
                </a:lnTo>
                <a:lnTo>
                  <a:pt x="0" y="102042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5627478" y="9323249"/>
            <a:ext cx="870243" cy="929386"/>
          </a:xfrm>
          <a:custGeom>
            <a:avLst/>
            <a:gdLst/>
            <a:ahLst/>
            <a:cxnLst/>
            <a:rect r="r" b="b" t="t" l="l"/>
            <a:pathLst>
              <a:path h="929386" w="870243">
                <a:moveTo>
                  <a:pt x="0" y="0"/>
                </a:moveTo>
                <a:lnTo>
                  <a:pt x="870244" y="0"/>
                </a:lnTo>
                <a:lnTo>
                  <a:pt x="870244" y="929386"/>
                </a:lnTo>
                <a:lnTo>
                  <a:pt x="0" y="92938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2770082" y="515407"/>
            <a:ext cx="11552977" cy="11667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87"/>
              </a:lnSpc>
            </a:pPr>
            <a:r>
              <a:rPr lang="en-US" b="true" sz="6947" spc="368">
                <a:solidFill>
                  <a:srgbClr val="231F20"/>
                </a:solidFill>
                <a:latin typeface="Oswald Bold"/>
                <a:ea typeface="Oswald Bold"/>
                <a:cs typeface="Oswald Bold"/>
                <a:sym typeface="Oswald Bold"/>
              </a:rPr>
              <a:t>GOALS AND OBJECTIVES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28758" y="3806284"/>
            <a:ext cx="5583424" cy="24586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18030" indent="-309015" lvl="1">
              <a:lnSpc>
                <a:spcPts val="3950"/>
              </a:lnSpc>
              <a:buFont typeface="Arial"/>
              <a:buChar char="•"/>
            </a:pPr>
            <a:r>
              <a:rPr lang="en-US" sz="2862" spc="28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 Profit Management</a:t>
            </a:r>
          </a:p>
          <a:p>
            <a:pPr algn="l">
              <a:lnSpc>
                <a:spcPts val="3950"/>
              </a:lnSpc>
            </a:pPr>
          </a:p>
          <a:p>
            <a:pPr algn="l" marL="618030" indent="-309015" lvl="1">
              <a:lnSpc>
                <a:spcPts val="3950"/>
              </a:lnSpc>
              <a:buFont typeface="Arial"/>
              <a:buChar char="•"/>
            </a:pPr>
            <a:r>
              <a:rPr lang="en-US" sz="2862" spc="28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Employees and Salaries</a:t>
            </a:r>
          </a:p>
          <a:p>
            <a:pPr algn="l">
              <a:lnSpc>
                <a:spcPts val="3950"/>
              </a:lnSpc>
            </a:pPr>
          </a:p>
          <a:p>
            <a:pPr algn="l" marL="618030" indent="-309015" lvl="1">
              <a:lnSpc>
                <a:spcPts val="3950"/>
              </a:lnSpc>
              <a:buFont typeface="Arial"/>
              <a:buChar char="•"/>
            </a:pPr>
            <a:r>
              <a:rPr lang="en-US" sz="2862" spc="280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Subscription Details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054462" y="3806284"/>
            <a:ext cx="5237884" cy="2939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20811" indent="-260405" lvl="1">
              <a:lnSpc>
                <a:spcPts val="3328"/>
              </a:lnSpc>
              <a:buFont typeface="Arial"/>
              <a:buChar char="•"/>
            </a:pPr>
            <a:r>
              <a:rPr lang="en-US" sz="2412" spc="236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Subscription Facilitation</a:t>
            </a:r>
          </a:p>
          <a:p>
            <a:pPr algn="l">
              <a:lnSpc>
                <a:spcPts val="3328"/>
              </a:lnSpc>
            </a:pPr>
          </a:p>
          <a:p>
            <a:pPr algn="l" marL="520811" indent="-260405" lvl="1">
              <a:lnSpc>
                <a:spcPts val="3328"/>
              </a:lnSpc>
              <a:buFont typeface="Arial"/>
              <a:buChar char="•"/>
            </a:pPr>
            <a:r>
              <a:rPr lang="en-US" sz="2412" spc="236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Online Payment</a:t>
            </a:r>
          </a:p>
          <a:p>
            <a:pPr algn="l">
              <a:lnSpc>
                <a:spcPts val="3328"/>
              </a:lnSpc>
            </a:pPr>
          </a:p>
          <a:p>
            <a:pPr algn="l" marL="520811" indent="-260405" lvl="1">
              <a:lnSpc>
                <a:spcPts val="3328"/>
              </a:lnSpc>
              <a:buFont typeface="Arial"/>
              <a:buChar char="•"/>
            </a:pPr>
            <a:r>
              <a:rPr lang="en-US" sz="2412" spc="236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Online Exercises</a:t>
            </a:r>
          </a:p>
          <a:p>
            <a:pPr algn="l">
              <a:lnSpc>
                <a:spcPts val="3328"/>
              </a:lnSpc>
            </a:pPr>
          </a:p>
          <a:p>
            <a:pPr algn="l" marL="520811" indent="-260405" lvl="1">
              <a:lnSpc>
                <a:spcPts val="3328"/>
              </a:lnSpc>
              <a:buFont typeface="Arial"/>
              <a:buChar char="•"/>
            </a:pPr>
            <a:r>
              <a:rPr lang="en-US" sz="2412" spc="236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Dietary Systems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284209" y="4044409"/>
            <a:ext cx="4769921" cy="26648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59613" indent="-279806" lvl="1">
              <a:lnSpc>
                <a:spcPts val="3576"/>
              </a:lnSpc>
              <a:buFont typeface="Arial"/>
              <a:buChar char="•"/>
            </a:pPr>
            <a:r>
              <a:rPr lang="en-US" sz="2592" spc="254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between users and employees</a:t>
            </a:r>
          </a:p>
          <a:p>
            <a:pPr algn="l">
              <a:lnSpc>
                <a:spcPts val="3576"/>
              </a:lnSpc>
            </a:pPr>
          </a:p>
          <a:p>
            <a:pPr algn="l" marL="559613" indent="-279806" lvl="1">
              <a:lnSpc>
                <a:spcPts val="3576"/>
              </a:lnSpc>
              <a:buFont typeface="Arial"/>
              <a:buChar char="•"/>
            </a:pPr>
            <a:r>
              <a:rPr lang="en-US" sz="2592" spc="254">
                <a:solidFill>
                  <a:srgbClr val="231F20"/>
                </a:solidFill>
                <a:latin typeface="DM Sans"/>
                <a:ea typeface="DM Sans"/>
                <a:cs typeface="DM Sans"/>
                <a:sym typeface="DM Sans"/>
              </a:rPr>
              <a:t>employees and management</a:t>
            </a:r>
          </a:p>
          <a:p>
            <a:pPr algn="ctr">
              <a:lnSpc>
                <a:spcPts val="3576"/>
              </a:lnSpc>
            </a:pPr>
          </a:p>
        </p:txBody>
      </p:sp>
      <p:sp>
        <p:nvSpPr>
          <p:cNvPr name="TextBox 24" id="24"/>
          <p:cNvSpPr txBox="true"/>
          <p:nvPr/>
        </p:nvSpPr>
        <p:spPr>
          <a:xfrm rot="0">
            <a:off x="284882" y="9453366"/>
            <a:ext cx="270570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20167" y="449093"/>
            <a:ext cx="7826462" cy="4400236"/>
          </a:xfrm>
          <a:custGeom>
            <a:avLst/>
            <a:gdLst/>
            <a:ahLst/>
            <a:cxnLst/>
            <a:rect r="r" b="b" t="t" l="l"/>
            <a:pathLst>
              <a:path h="4400236" w="7826462">
                <a:moveTo>
                  <a:pt x="0" y="0"/>
                </a:moveTo>
                <a:lnTo>
                  <a:pt x="7826461" y="0"/>
                </a:lnTo>
                <a:lnTo>
                  <a:pt x="7826461" y="4400236"/>
                </a:lnTo>
                <a:lnTo>
                  <a:pt x="0" y="44002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449093"/>
            <a:ext cx="7847586" cy="4400236"/>
          </a:xfrm>
          <a:custGeom>
            <a:avLst/>
            <a:gdLst/>
            <a:ahLst/>
            <a:cxnLst/>
            <a:rect r="r" b="b" t="t" l="l"/>
            <a:pathLst>
              <a:path h="4400236" w="7847586">
                <a:moveTo>
                  <a:pt x="0" y="0"/>
                </a:moveTo>
                <a:lnTo>
                  <a:pt x="7847586" y="0"/>
                </a:lnTo>
                <a:lnTo>
                  <a:pt x="7847586" y="4400236"/>
                </a:lnTo>
                <a:lnTo>
                  <a:pt x="0" y="440023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34" r="0" b="-134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20167" y="5275180"/>
            <a:ext cx="8061774" cy="4532535"/>
          </a:xfrm>
          <a:custGeom>
            <a:avLst/>
            <a:gdLst/>
            <a:ahLst/>
            <a:cxnLst/>
            <a:rect r="r" b="b" t="t" l="l"/>
            <a:pathLst>
              <a:path h="4532535" w="8061774">
                <a:moveTo>
                  <a:pt x="0" y="0"/>
                </a:moveTo>
                <a:lnTo>
                  <a:pt x="8061774" y="0"/>
                </a:lnTo>
                <a:lnTo>
                  <a:pt x="8061774" y="4532535"/>
                </a:lnTo>
                <a:lnTo>
                  <a:pt x="0" y="453253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9144000" y="5433479"/>
            <a:ext cx="8115300" cy="4562628"/>
          </a:xfrm>
          <a:custGeom>
            <a:avLst/>
            <a:gdLst/>
            <a:ahLst/>
            <a:cxnLst/>
            <a:rect r="r" b="b" t="t" l="l"/>
            <a:pathLst>
              <a:path h="4562628" w="8115300">
                <a:moveTo>
                  <a:pt x="0" y="0"/>
                </a:moveTo>
                <a:lnTo>
                  <a:pt x="8115300" y="0"/>
                </a:lnTo>
                <a:lnTo>
                  <a:pt x="8115300" y="4562628"/>
                </a:lnTo>
                <a:lnTo>
                  <a:pt x="0" y="456262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60164" y="9453366"/>
            <a:ext cx="868536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50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20167" y="344432"/>
            <a:ext cx="9196536" cy="5170527"/>
          </a:xfrm>
          <a:custGeom>
            <a:avLst/>
            <a:gdLst/>
            <a:ahLst/>
            <a:cxnLst/>
            <a:rect r="r" b="b" t="t" l="l"/>
            <a:pathLst>
              <a:path h="5170527" w="9196536">
                <a:moveTo>
                  <a:pt x="0" y="0"/>
                </a:moveTo>
                <a:lnTo>
                  <a:pt x="9196536" y="0"/>
                </a:lnTo>
                <a:lnTo>
                  <a:pt x="9196536" y="5170526"/>
                </a:lnTo>
                <a:lnTo>
                  <a:pt x="0" y="517052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54732" y="9453366"/>
            <a:ext cx="873968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51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9846649" y="5143500"/>
            <a:ext cx="8223815" cy="4623638"/>
          </a:xfrm>
          <a:custGeom>
            <a:avLst/>
            <a:gdLst/>
            <a:ahLst/>
            <a:cxnLst/>
            <a:rect r="r" b="b" t="t" l="l"/>
            <a:pathLst>
              <a:path h="4623638" w="8223815">
                <a:moveTo>
                  <a:pt x="0" y="0"/>
                </a:moveTo>
                <a:lnTo>
                  <a:pt x="8223815" y="0"/>
                </a:lnTo>
                <a:lnTo>
                  <a:pt x="8223815" y="4623638"/>
                </a:lnTo>
                <a:lnTo>
                  <a:pt x="0" y="462363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695913"/>
            <a:ext cx="7137253" cy="4755195"/>
          </a:xfrm>
          <a:custGeom>
            <a:avLst/>
            <a:gdLst/>
            <a:ahLst/>
            <a:cxnLst/>
            <a:rect r="r" b="b" t="t" l="l"/>
            <a:pathLst>
              <a:path h="4755195" w="7137253">
                <a:moveTo>
                  <a:pt x="0" y="0"/>
                </a:moveTo>
                <a:lnTo>
                  <a:pt x="7137253" y="0"/>
                </a:lnTo>
                <a:lnTo>
                  <a:pt x="7137253" y="4755195"/>
                </a:lnTo>
                <a:lnTo>
                  <a:pt x="0" y="47551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683968" y="695913"/>
            <a:ext cx="7137253" cy="4755195"/>
          </a:xfrm>
          <a:custGeom>
            <a:avLst/>
            <a:gdLst/>
            <a:ahLst/>
            <a:cxnLst/>
            <a:rect r="r" b="b" t="t" l="l"/>
            <a:pathLst>
              <a:path h="4755195" w="7137253">
                <a:moveTo>
                  <a:pt x="0" y="0"/>
                </a:moveTo>
                <a:lnTo>
                  <a:pt x="7137253" y="0"/>
                </a:lnTo>
                <a:lnTo>
                  <a:pt x="7137253" y="4755195"/>
                </a:lnTo>
                <a:lnTo>
                  <a:pt x="0" y="475519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28700" y="5937015"/>
            <a:ext cx="7201479" cy="4072522"/>
          </a:xfrm>
          <a:custGeom>
            <a:avLst/>
            <a:gdLst/>
            <a:ahLst/>
            <a:cxnLst/>
            <a:rect r="r" b="b" t="t" l="l"/>
            <a:pathLst>
              <a:path h="4072522" w="7201479">
                <a:moveTo>
                  <a:pt x="0" y="0"/>
                </a:moveTo>
                <a:lnTo>
                  <a:pt x="7201479" y="0"/>
                </a:lnTo>
                <a:lnTo>
                  <a:pt x="7201479" y="4072521"/>
                </a:lnTo>
                <a:lnTo>
                  <a:pt x="0" y="407252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8906" r="0" b="-8906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683968" y="5694617"/>
            <a:ext cx="7247568" cy="4329144"/>
          </a:xfrm>
          <a:custGeom>
            <a:avLst/>
            <a:gdLst/>
            <a:ahLst/>
            <a:cxnLst/>
            <a:rect r="r" b="b" t="t" l="l"/>
            <a:pathLst>
              <a:path h="4329144" w="7247568">
                <a:moveTo>
                  <a:pt x="0" y="0"/>
                </a:moveTo>
                <a:lnTo>
                  <a:pt x="7247568" y="0"/>
                </a:lnTo>
                <a:lnTo>
                  <a:pt x="7247568" y="4329144"/>
                </a:lnTo>
                <a:lnTo>
                  <a:pt x="0" y="432914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5769" r="0" b="-5769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45132" y="9453366"/>
            <a:ext cx="883568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52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312773" y="5143500"/>
            <a:ext cx="8223815" cy="4623638"/>
          </a:xfrm>
          <a:custGeom>
            <a:avLst/>
            <a:gdLst/>
            <a:ahLst/>
            <a:cxnLst/>
            <a:rect r="r" b="b" t="t" l="l"/>
            <a:pathLst>
              <a:path h="4623638" w="8223815">
                <a:moveTo>
                  <a:pt x="0" y="0"/>
                </a:moveTo>
                <a:lnTo>
                  <a:pt x="8223815" y="0"/>
                </a:lnTo>
                <a:lnTo>
                  <a:pt x="8223815" y="4623638"/>
                </a:lnTo>
                <a:lnTo>
                  <a:pt x="0" y="462363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74877" y="269498"/>
            <a:ext cx="8669123" cy="4874002"/>
          </a:xfrm>
          <a:custGeom>
            <a:avLst/>
            <a:gdLst/>
            <a:ahLst/>
            <a:cxnLst/>
            <a:rect r="r" b="b" t="t" l="l"/>
            <a:pathLst>
              <a:path h="4874002" w="8669123">
                <a:moveTo>
                  <a:pt x="0" y="0"/>
                </a:moveTo>
                <a:lnTo>
                  <a:pt x="8669123" y="0"/>
                </a:lnTo>
                <a:lnTo>
                  <a:pt x="8669123" y="4874002"/>
                </a:lnTo>
                <a:lnTo>
                  <a:pt x="0" y="487400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49597" y="9453366"/>
            <a:ext cx="879103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53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20167" y="220294"/>
            <a:ext cx="7389428" cy="4923206"/>
          </a:xfrm>
          <a:custGeom>
            <a:avLst/>
            <a:gdLst/>
            <a:ahLst/>
            <a:cxnLst/>
            <a:rect r="r" b="b" t="t" l="l"/>
            <a:pathLst>
              <a:path h="4923206" w="7389428">
                <a:moveTo>
                  <a:pt x="0" y="0"/>
                </a:moveTo>
                <a:lnTo>
                  <a:pt x="7389428" y="0"/>
                </a:lnTo>
                <a:lnTo>
                  <a:pt x="7389428" y="4923206"/>
                </a:lnTo>
                <a:lnTo>
                  <a:pt x="0" y="49232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690988" y="220294"/>
            <a:ext cx="7389428" cy="4923206"/>
          </a:xfrm>
          <a:custGeom>
            <a:avLst/>
            <a:gdLst/>
            <a:ahLst/>
            <a:cxnLst/>
            <a:rect r="r" b="b" t="t" l="l"/>
            <a:pathLst>
              <a:path h="4923206" w="7389428">
                <a:moveTo>
                  <a:pt x="0" y="0"/>
                </a:moveTo>
                <a:lnTo>
                  <a:pt x="7389428" y="0"/>
                </a:lnTo>
                <a:lnTo>
                  <a:pt x="7389428" y="4923206"/>
                </a:lnTo>
                <a:lnTo>
                  <a:pt x="0" y="492320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681789" y="5644225"/>
            <a:ext cx="6968517" cy="4642775"/>
          </a:xfrm>
          <a:custGeom>
            <a:avLst/>
            <a:gdLst/>
            <a:ahLst/>
            <a:cxnLst/>
            <a:rect r="r" b="b" t="t" l="l"/>
            <a:pathLst>
              <a:path h="4642775" w="6968517">
                <a:moveTo>
                  <a:pt x="0" y="0"/>
                </a:moveTo>
                <a:lnTo>
                  <a:pt x="6968517" y="0"/>
                </a:lnTo>
                <a:lnTo>
                  <a:pt x="6968517" y="4642775"/>
                </a:lnTo>
                <a:lnTo>
                  <a:pt x="0" y="464277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46621" y="9453366"/>
            <a:ext cx="88207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54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87660" y="334690"/>
            <a:ext cx="8133478" cy="5418930"/>
          </a:xfrm>
          <a:custGeom>
            <a:avLst/>
            <a:gdLst/>
            <a:ahLst/>
            <a:cxnLst/>
            <a:rect r="r" b="b" t="t" l="l"/>
            <a:pathLst>
              <a:path h="5418930" w="8133478">
                <a:moveTo>
                  <a:pt x="0" y="0"/>
                </a:moveTo>
                <a:lnTo>
                  <a:pt x="8133478" y="0"/>
                </a:lnTo>
                <a:lnTo>
                  <a:pt x="8133478" y="5418929"/>
                </a:lnTo>
                <a:lnTo>
                  <a:pt x="0" y="54189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4177538"/>
            <a:ext cx="8774819" cy="5846223"/>
          </a:xfrm>
          <a:custGeom>
            <a:avLst/>
            <a:gdLst/>
            <a:ahLst/>
            <a:cxnLst/>
            <a:rect r="r" b="b" t="t" l="l"/>
            <a:pathLst>
              <a:path h="5846223" w="8774819">
                <a:moveTo>
                  <a:pt x="0" y="0"/>
                </a:moveTo>
                <a:lnTo>
                  <a:pt x="8774819" y="0"/>
                </a:lnTo>
                <a:lnTo>
                  <a:pt x="8774819" y="5846223"/>
                </a:lnTo>
                <a:lnTo>
                  <a:pt x="0" y="58462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46621" y="9453366"/>
            <a:ext cx="1077040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55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477150" y="5143500"/>
            <a:ext cx="8599962" cy="4835118"/>
          </a:xfrm>
          <a:custGeom>
            <a:avLst/>
            <a:gdLst/>
            <a:ahLst/>
            <a:cxnLst/>
            <a:rect r="r" b="b" t="t" l="l"/>
            <a:pathLst>
              <a:path h="4835118" w="8599962">
                <a:moveTo>
                  <a:pt x="0" y="0"/>
                </a:moveTo>
                <a:lnTo>
                  <a:pt x="8599961" y="0"/>
                </a:lnTo>
                <a:lnTo>
                  <a:pt x="8599961" y="4835118"/>
                </a:lnTo>
                <a:lnTo>
                  <a:pt x="0" y="48351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20167" y="379580"/>
            <a:ext cx="9056983" cy="5092067"/>
          </a:xfrm>
          <a:custGeom>
            <a:avLst/>
            <a:gdLst/>
            <a:ahLst/>
            <a:cxnLst/>
            <a:rect r="r" b="b" t="t" l="l"/>
            <a:pathLst>
              <a:path h="5092067" w="9056983">
                <a:moveTo>
                  <a:pt x="0" y="0"/>
                </a:moveTo>
                <a:lnTo>
                  <a:pt x="9056983" y="0"/>
                </a:lnTo>
                <a:lnTo>
                  <a:pt x="9056983" y="5092066"/>
                </a:lnTo>
                <a:lnTo>
                  <a:pt x="0" y="50920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55625" y="9453366"/>
            <a:ext cx="873075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56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1542273" y="6231640"/>
            <a:ext cx="3281404" cy="5162088"/>
          </a:xfrm>
          <a:custGeom>
            <a:avLst/>
            <a:gdLst/>
            <a:ahLst/>
            <a:cxnLst/>
            <a:rect r="r" b="b" t="t" l="l"/>
            <a:pathLst>
              <a:path h="5162088" w="3281404">
                <a:moveTo>
                  <a:pt x="0" y="0"/>
                </a:moveTo>
                <a:lnTo>
                  <a:pt x="3281404" y="0"/>
                </a:lnTo>
                <a:lnTo>
                  <a:pt x="3281404" y="5162088"/>
                </a:lnTo>
                <a:lnTo>
                  <a:pt x="0" y="51620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995924" y="1686895"/>
            <a:ext cx="12296152" cy="6913210"/>
          </a:xfrm>
          <a:custGeom>
            <a:avLst/>
            <a:gdLst/>
            <a:ahLst/>
            <a:cxnLst/>
            <a:rect r="r" b="b" t="t" l="l"/>
            <a:pathLst>
              <a:path h="6913210" w="12296152">
                <a:moveTo>
                  <a:pt x="0" y="0"/>
                </a:moveTo>
                <a:lnTo>
                  <a:pt x="12296152" y="0"/>
                </a:lnTo>
                <a:lnTo>
                  <a:pt x="12296152" y="6913210"/>
                </a:lnTo>
                <a:lnTo>
                  <a:pt x="0" y="691321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50267" y="9453366"/>
            <a:ext cx="878433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57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035253">
            <a:off x="15331117" y="4817487"/>
            <a:ext cx="7835077" cy="10939025"/>
          </a:xfrm>
          <a:custGeom>
            <a:avLst/>
            <a:gdLst/>
            <a:ahLst/>
            <a:cxnLst/>
            <a:rect r="r" b="b" t="t" l="l"/>
            <a:pathLst>
              <a:path h="10939025" w="7835077">
                <a:moveTo>
                  <a:pt x="0" y="0"/>
                </a:moveTo>
                <a:lnTo>
                  <a:pt x="7835077" y="0"/>
                </a:lnTo>
                <a:lnTo>
                  <a:pt x="7835077" y="10939026"/>
                </a:lnTo>
                <a:lnTo>
                  <a:pt x="0" y="109390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0799999">
            <a:off x="-2298143" y="-6121520"/>
            <a:ext cx="6653686" cy="9289614"/>
          </a:xfrm>
          <a:custGeom>
            <a:avLst/>
            <a:gdLst/>
            <a:ahLst/>
            <a:cxnLst/>
            <a:rect r="r" b="b" t="t" l="l"/>
            <a:pathLst>
              <a:path h="9289614" w="6653686">
                <a:moveTo>
                  <a:pt x="0" y="0"/>
                </a:moveTo>
                <a:lnTo>
                  <a:pt x="6653686" y="0"/>
                </a:lnTo>
                <a:lnTo>
                  <a:pt x="6653686" y="9289614"/>
                </a:lnTo>
                <a:lnTo>
                  <a:pt x="0" y="9289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526743" y="4119372"/>
            <a:ext cx="3657600" cy="1024128"/>
          </a:xfrm>
          <a:custGeom>
            <a:avLst/>
            <a:gdLst/>
            <a:ahLst/>
            <a:cxnLst/>
            <a:rect r="r" b="b" t="t" l="l"/>
            <a:pathLst>
              <a:path h="1024128" w="3657600">
                <a:moveTo>
                  <a:pt x="0" y="0"/>
                </a:moveTo>
                <a:lnTo>
                  <a:pt x="3657600" y="0"/>
                </a:lnTo>
                <a:lnTo>
                  <a:pt x="3657600" y="1024128"/>
                </a:lnTo>
                <a:lnTo>
                  <a:pt x="0" y="102412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985042" y="6216090"/>
            <a:ext cx="4270275" cy="2135138"/>
          </a:xfrm>
          <a:custGeom>
            <a:avLst/>
            <a:gdLst/>
            <a:ahLst/>
            <a:cxnLst/>
            <a:rect r="r" b="b" t="t" l="l"/>
            <a:pathLst>
              <a:path h="2135138" w="4270275">
                <a:moveTo>
                  <a:pt x="0" y="0"/>
                </a:moveTo>
                <a:lnTo>
                  <a:pt x="4270276" y="0"/>
                </a:lnTo>
                <a:lnTo>
                  <a:pt x="4270276" y="2135138"/>
                </a:lnTo>
                <a:lnTo>
                  <a:pt x="0" y="213513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15695" y="3562176"/>
            <a:ext cx="4374974" cy="1689834"/>
          </a:xfrm>
          <a:custGeom>
            <a:avLst/>
            <a:gdLst/>
            <a:ahLst/>
            <a:cxnLst/>
            <a:rect r="r" b="b" t="t" l="l"/>
            <a:pathLst>
              <a:path h="1689834" w="4374974">
                <a:moveTo>
                  <a:pt x="0" y="0"/>
                </a:moveTo>
                <a:lnTo>
                  <a:pt x="4374974" y="0"/>
                </a:lnTo>
                <a:lnTo>
                  <a:pt x="4374974" y="1689834"/>
                </a:lnTo>
                <a:lnTo>
                  <a:pt x="0" y="16898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034510" y="5550667"/>
            <a:ext cx="1071936" cy="1330846"/>
          </a:xfrm>
          <a:custGeom>
            <a:avLst/>
            <a:gdLst/>
            <a:ahLst/>
            <a:cxnLst/>
            <a:rect r="r" b="b" t="t" l="l"/>
            <a:pathLst>
              <a:path h="1330846" w="1071936">
                <a:moveTo>
                  <a:pt x="0" y="0"/>
                </a:moveTo>
                <a:lnTo>
                  <a:pt x="1071936" y="0"/>
                </a:lnTo>
                <a:lnTo>
                  <a:pt x="1071936" y="1330846"/>
                </a:lnTo>
                <a:lnTo>
                  <a:pt x="0" y="133084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3106446" y="6101790"/>
            <a:ext cx="2627334" cy="9867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89"/>
              </a:lnSpc>
            </a:pPr>
            <a:r>
              <a:rPr lang="en-US" sz="5778">
                <a:solidFill>
                  <a:srgbClr val="47474A"/>
                </a:solidFill>
                <a:latin typeface="Droid Arabic Naskh"/>
                <a:ea typeface="Droid Arabic Naskh"/>
                <a:cs typeface="Droid Arabic Naskh"/>
                <a:sym typeface="Droid Arabic Naskh"/>
              </a:rPr>
              <a:t>Flutter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2945598" y="8000510"/>
            <a:ext cx="2501838" cy="1023479"/>
          </a:xfrm>
          <a:custGeom>
            <a:avLst/>
            <a:gdLst/>
            <a:ahLst/>
            <a:cxnLst/>
            <a:rect r="r" b="b" t="t" l="l"/>
            <a:pathLst>
              <a:path h="1023479" w="2501838">
                <a:moveTo>
                  <a:pt x="0" y="0"/>
                </a:moveTo>
                <a:lnTo>
                  <a:pt x="2501838" y="0"/>
                </a:lnTo>
                <a:lnTo>
                  <a:pt x="2501838" y="1023479"/>
                </a:lnTo>
                <a:lnTo>
                  <a:pt x="0" y="102347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120180" y="603098"/>
            <a:ext cx="8825418" cy="908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07"/>
              </a:lnSpc>
            </a:pPr>
            <a:r>
              <a:rPr lang="en-US" sz="6341" spc="-126">
                <a:solidFill>
                  <a:srgbClr val="FF5722"/>
                </a:solidFill>
                <a:latin typeface="ITC Benguiat"/>
                <a:ea typeface="ITC Benguiat"/>
                <a:cs typeface="ITC Benguiat"/>
                <a:sym typeface="ITC Benguiat"/>
              </a:rPr>
              <a:t>TECHNOLOGY USED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7662" y="9453366"/>
            <a:ext cx="881038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58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4155665"/>
            <a:ext cx="9752965" cy="1032847"/>
          </a:xfrm>
          <a:custGeom>
            <a:avLst/>
            <a:gdLst/>
            <a:ahLst/>
            <a:cxnLst/>
            <a:rect r="r" b="b" t="t" l="l"/>
            <a:pathLst>
              <a:path h="1032847" w="9752965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6495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2826668"/>
            <a:ext cx="10770486" cy="2085619"/>
            <a:chOff x="0" y="0"/>
            <a:chExt cx="4126639" cy="79909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126639" cy="799091"/>
            </a:xfrm>
            <a:custGeom>
              <a:avLst/>
              <a:gdLst/>
              <a:ahLst/>
              <a:cxnLst/>
              <a:rect r="r" b="b" t="t" l="l"/>
              <a:pathLst>
                <a:path h="799091" w="4126639">
                  <a:moveTo>
                    <a:pt x="0" y="0"/>
                  </a:moveTo>
                  <a:lnTo>
                    <a:pt x="4126639" y="0"/>
                  </a:lnTo>
                  <a:lnTo>
                    <a:pt x="4126639" y="799091"/>
                  </a:lnTo>
                  <a:lnTo>
                    <a:pt x="0" y="799091"/>
                  </a:lnTo>
                  <a:close/>
                </a:path>
              </a:pathLst>
            </a:custGeom>
            <a:solidFill>
              <a:srgbClr val="EFEFE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19050"/>
              <a:ext cx="4126639" cy="81814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3629660" y="7339590"/>
            <a:ext cx="9752965" cy="1032847"/>
          </a:xfrm>
          <a:custGeom>
            <a:avLst/>
            <a:gdLst/>
            <a:ahLst/>
            <a:cxnLst/>
            <a:rect r="r" b="b" t="t" l="l"/>
            <a:pathLst>
              <a:path h="1032847" w="9752965">
                <a:moveTo>
                  <a:pt x="0" y="0"/>
                </a:moveTo>
                <a:lnTo>
                  <a:pt x="9752965" y="0"/>
                </a:lnTo>
                <a:lnTo>
                  <a:pt x="9752965" y="1032847"/>
                </a:lnTo>
                <a:lnTo>
                  <a:pt x="0" y="10328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6495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3629660" y="5188512"/>
            <a:ext cx="11223589" cy="2310948"/>
            <a:chOff x="0" y="0"/>
            <a:chExt cx="4300242" cy="88542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300243" cy="885424"/>
            </a:xfrm>
            <a:custGeom>
              <a:avLst/>
              <a:gdLst/>
              <a:ahLst/>
              <a:cxnLst/>
              <a:rect r="r" b="b" t="t" l="l"/>
              <a:pathLst>
                <a:path h="885424" w="4300243">
                  <a:moveTo>
                    <a:pt x="0" y="0"/>
                  </a:moveTo>
                  <a:lnTo>
                    <a:pt x="4300243" y="0"/>
                  </a:lnTo>
                  <a:lnTo>
                    <a:pt x="4300243" y="885424"/>
                  </a:lnTo>
                  <a:lnTo>
                    <a:pt x="0" y="885424"/>
                  </a:lnTo>
                  <a:close/>
                </a:path>
              </a:pathLst>
            </a:custGeom>
            <a:solidFill>
              <a:srgbClr val="EFEFE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9050"/>
              <a:ext cx="4300242" cy="9044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-2779578" y="7299267"/>
            <a:ext cx="7616557" cy="7815497"/>
          </a:xfrm>
          <a:custGeom>
            <a:avLst/>
            <a:gdLst/>
            <a:ahLst/>
            <a:cxnLst/>
            <a:rect r="r" b="b" t="t" l="l"/>
            <a:pathLst>
              <a:path h="7815497" w="7616557">
                <a:moveTo>
                  <a:pt x="0" y="0"/>
                </a:moveTo>
                <a:lnTo>
                  <a:pt x="7616556" y="0"/>
                </a:lnTo>
                <a:lnTo>
                  <a:pt x="7616556" y="7815497"/>
                </a:lnTo>
                <a:lnTo>
                  <a:pt x="0" y="781549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6669776" y="7979099"/>
            <a:ext cx="10543486" cy="1948998"/>
            <a:chOff x="0" y="0"/>
            <a:chExt cx="4039666" cy="74674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4039666" cy="746746"/>
            </a:xfrm>
            <a:custGeom>
              <a:avLst/>
              <a:gdLst/>
              <a:ahLst/>
              <a:cxnLst/>
              <a:rect r="r" b="b" t="t" l="l"/>
              <a:pathLst>
                <a:path h="746746" w="4039666">
                  <a:moveTo>
                    <a:pt x="0" y="0"/>
                  </a:moveTo>
                  <a:lnTo>
                    <a:pt x="4039666" y="0"/>
                  </a:lnTo>
                  <a:lnTo>
                    <a:pt x="4039666" y="746746"/>
                  </a:lnTo>
                  <a:lnTo>
                    <a:pt x="0" y="746746"/>
                  </a:lnTo>
                  <a:close/>
                </a:path>
              </a:pathLst>
            </a:custGeom>
            <a:solidFill>
              <a:srgbClr val="EFEFE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4039666" cy="7657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415329" y="3225377"/>
            <a:ext cx="1220279" cy="1288202"/>
          </a:xfrm>
          <a:custGeom>
            <a:avLst/>
            <a:gdLst/>
            <a:ahLst/>
            <a:cxnLst/>
            <a:rect r="r" b="b" t="t" l="l"/>
            <a:pathLst>
              <a:path h="1288202" w="1220279">
                <a:moveTo>
                  <a:pt x="0" y="0"/>
                </a:moveTo>
                <a:lnTo>
                  <a:pt x="1220279" y="0"/>
                </a:lnTo>
                <a:lnTo>
                  <a:pt x="1220279" y="1288202"/>
                </a:lnTo>
                <a:lnTo>
                  <a:pt x="0" y="128820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3849685" y="5897236"/>
            <a:ext cx="1243123" cy="1125026"/>
          </a:xfrm>
          <a:custGeom>
            <a:avLst/>
            <a:gdLst/>
            <a:ahLst/>
            <a:cxnLst/>
            <a:rect r="r" b="b" t="t" l="l"/>
            <a:pathLst>
              <a:path h="1125026" w="1243123">
                <a:moveTo>
                  <a:pt x="0" y="0"/>
                </a:moveTo>
                <a:lnTo>
                  <a:pt x="1243123" y="0"/>
                </a:lnTo>
                <a:lnTo>
                  <a:pt x="1243123" y="1125027"/>
                </a:lnTo>
                <a:lnTo>
                  <a:pt x="0" y="112502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7016028" y="8448637"/>
            <a:ext cx="1052561" cy="1160137"/>
          </a:xfrm>
          <a:custGeom>
            <a:avLst/>
            <a:gdLst/>
            <a:ahLst/>
            <a:cxnLst/>
            <a:rect r="r" b="b" t="t" l="l"/>
            <a:pathLst>
              <a:path h="1160137" w="1052561">
                <a:moveTo>
                  <a:pt x="0" y="0"/>
                </a:moveTo>
                <a:lnTo>
                  <a:pt x="1052561" y="0"/>
                </a:lnTo>
                <a:lnTo>
                  <a:pt x="1052561" y="1160137"/>
                </a:lnTo>
                <a:lnTo>
                  <a:pt x="0" y="1160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5476968" y="5521887"/>
            <a:ext cx="8884207" cy="21809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64"/>
              </a:lnSpc>
            </a:pPr>
            <a:r>
              <a:rPr lang="en-US" sz="2510" spc="246" b="true">
                <a:solidFill>
                  <a:srgbClr val="231F20"/>
                </a:solidFill>
                <a:latin typeface="DM Sans Bold"/>
                <a:ea typeface="DM Sans Bold"/>
                <a:cs typeface="DM Sans Bold"/>
                <a:sym typeface="DM Sans Bold"/>
              </a:rPr>
              <a:t>Artificial intelligence and machine language can be used to provide suggestions for accurate mathematical systems specific to each person according to their data</a:t>
            </a:r>
          </a:p>
          <a:p>
            <a:pPr algn="l" marL="0" indent="0" lvl="0">
              <a:lnSpc>
                <a:spcPts val="3464"/>
              </a:lnSpc>
              <a:spcBef>
                <a:spcPct val="0"/>
              </a:spcBef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3117007" y="3017050"/>
            <a:ext cx="8682179" cy="2095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40"/>
              </a:lnSpc>
            </a:pPr>
            <a:r>
              <a:rPr lang="en-US" sz="2420" spc="237" b="true">
                <a:solidFill>
                  <a:srgbClr val="231F20"/>
                </a:solidFill>
                <a:latin typeface="DM Sans Bold"/>
                <a:ea typeface="DM Sans Bold"/>
                <a:cs typeface="DM Sans Bold"/>
                <a:sym typeface="DM Sans Bold"/>
              </a:rPr>
              <a:t>The application can be integrated with other features such as a smart watch to monitor biometrics, which allows users to monitor heartbeat and blood pressure during exercise.</a:t>
            </a:r>
          </a:p>
          <a:p>
            <a:pPr algn="l" marL="0" indent="0" lvl="0">
              <a:lnSpc>
                <a:spcPts val="3340"/>
              </a:lnSpc>
              <a:spcBef>
                <a:spcPct val="0"/>
              </a:spcBef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424269" y="1443058"/>
            <a:ext cx="8825418" cy="997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47"/>
              </a:lnSpc>
            </a:pPr>
            <a:r>
              <a:rPr lang="en-US" sz="6941" spc="-138">
                <a:solidFill>
                  <a:srgbClr val="FF5722"/>
                </a:solidFill>
                <a:latin typeface="ITC Benguiat"/>
                <a:ea typeface="ITC Benguiat"/>
                <a:cs typeface="ITC Benguiat"/>
                <a:sym typeface="ITC Benguiat"/>
              </a:rPr>
              <a:t>FUTURE WORK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375428" y="8264849"/>
            <a:ext cx="7132181" cy="2337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40"/>
              </a:lnSpc>
            </a:pPr>
            <a:r>
              <a:rPr lang="en-US" sz="2710" spc="265" b="true">
                <a:solidFill>
                  <a:srgbClr val="231F20"/>
                </a:solidFill>
                <a:latin typeface="DM Sans Bold"/>
                <a:ea typeface="DM Sans Bold"/>
                <a:cs typeface="DM Sans Bold"/>
                <a:sym typeface="DM Sans Bold"/>
              </a:rPr>
              <a:t>Periodic notifications can be added to remind you of appointments and encourage follow-up and continuity</a:t>
            </a:r>
          </a:p>
          <a:p>
            <a:pPr algn="l" marL="0" indent="0" lvl="0">
              <a:lnSpc>
                <a:spcPts val="3878"/>
              </a:lnSpc>
              <a:spcBef>
                <a:spcPct val="0"/>
              </a:spcBef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146621" y="9453366"/>
            <a:ext cx="88207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59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665431" y="3909850"/>
            <a:ext cx="6937921" cy="1834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62"/>
              </a:lnSpc>
              <a:spcBef>
                <a:spcPct val="0"/>
              </a:spcBef>
            </a:pPr>
            <a:r>
              <a:rPr lang="en-US" b="true" sz="13171" i="true">
                <a:solidFill>
                  <a:srgbClr val="FFFFFF"/>
                </a:solidFill>
                <a:latin typeface="Open Sans Bold Italics"/>
                <a:ea typeface="Open Sans Bold Italics"/>
                <a:cs typeface="Open Sans Bold Italics"/>
                <a:sym typeface="Open Sans Bold Italics"/>
              </a:rPr>
              <a:t>Features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343892" y="9453366"/>
            <a:ext cx="15254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9627578" y="1280899"/>
            <a:ext cx="7631722" cy="7631722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594206" y="3604488"/>
            <a:ext cx="2340120" cy="234012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0210668" y="2673697"/>
            <a:ext cx="6767105" cy="5362931"/>
          </a:xfrm>
          <a:custGeom>
            <a:avLst/>
            <a:gdLst/>
            <a:ahLst/>
            <a:cxnLst/>
            <a:rect r="r" b="b" t="t" l="l"/>
            <a:pathLst>
              <a:path h="5362931" w="6767105">
                <a:moveTo>
                  <a:pt x="0" y="0"/>
                </a:moveTo>
                <a:lnTo>
                  <a:pt x="6767106" y="0"/>
                </a:lnTo>
                <a:lnTo>
                  <a:pt x="6767106" y="5362930"/>
                </a:lnTo>
                <a:lnTo>
                  <a:pt x="0" y="5362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868538" y="3763710"/>
            <a:ext cx="8265853" cy="15914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082"/>
              </a:lnSpc>
              <a:spcBef>
                <a:spcPct val="0"/>
              </a:spcBef>
            </a:pPr>
            <a:r>
              <a:rPr lang="en-US" b="true" sz="9344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Features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81856" y="9453366"/>
            <a:ext cx="276622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6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2035253">
            <a:off x="15331117" y="4817487"/>
            <a:ext cx="7835077" cy="10939025"/>
          </a:xfrm>
          <a:custGeom>
            <a:avLst/>
            <a:gdLst/>
            <a:ahLst/>
            <a:cxnLst/>
            <a:rect r="r" b="b" t="t" l="l"/>
            <a:pathLst>
              <a:path h="10939025" w="7835077">
                <a:moveTo>
                  <a:pt x="0" y="0"/>
                </a:moveTo>
                <a:lnTo>
                  <a:pt x="7835077" y="0"/>
                </a:lnTo>
                <a:lnTo>
                  <a:pt x="7835077" y="10939026"/>
                </a:lnTo>
                <a:lnTo>
                  <a:pt x="0" y="109390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0799999">
            <a:off x="-2298143" y="-6121520"/>
            <a:ext cx="6653686" cy="9289614"/>
          </a:xfrm>
          <a:custGeom>
            <a:avLst/>
            <a:gdLst/>
            <a:ahLst/>
            <a:cxnLst/>
            <a:rect r="r" b="b" t="t" l="l"/>
            <a:pathLst>
              <a:path h="9289614" w="6653686">
                <a:moveTo>
                  <a:pt x="0" y="0"/>
                </a:moveTo>
                <a:lnTo>
                  <a:pt x="6653686" y="0"/>
                </a:lnTo>
                <a:lnTo>
                  <a:pt x="6653686" y="9289614"/>
                </a:lnTo>
                <a:lnTo>
                  <a:pt x="0" y="9289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60772" y="9453366"/>
            <a:ext cx="1059263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60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11187158" y="8170637"/>
            <a:ext cx="3516881" cy="1596502"/>
            <a:chOff x="0" y="0"/>
            <a:chExt cx="4689175" cy="2128669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0" y="-104775"/>
              <a:ext cx="4689175" cy="119548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546"/>
                </a:lnSpc>
                <a:spcBef>
                  <a:spcPct val="0"/>
                </a:spcBef>
              </a:pPr>
              <a:r>
                <a:rPr lang="en-US" sz="5390">
                  <a:solidFill>
                    <a:srgbClr val="E1D14E"/>
                  </a:solidFill>
                  <a:latin typeface="Dynamo Bold"/>
                  <a:ea typeface="Dynamo Bold"/>
                  <a:cs typeface="Dynamo Bold"/>
                  <a:sym typeface="Dynamo Bold"/>
                </a:rPr>
                <a:t>QUESTION&amp;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059341"/>
              <a:ext cx="4689175" cy="106932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730"/>
                </a:lnSpc>
                <a:spcBef>
                  <a:spcPct val="0"/>
                </a:spcBef>
              </a:pPr>
              <a:r>
                <a:rPr lang="en-US" b="true" sz="4807">
                  <a:solidFill>
                    <a:srgbClr val="D84F2F"/>
                  </a:solidFill>
                  <a:latin typeface="Dynamo Condensed Bold"/>
                  <a:ea typeface="Dynamo Condensed Bold"/>
                  <a:cs typeface="Dynamo Condensed Bold"/>
                  <a:sym typeface="Dynamo Condensed Bold"/>
                </a:rPr>
                <a:t>ANSWER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230119" y="1028700"/>
            <a:ext cx="7715479" cy="5213384"/>
            <a:chOff x="0" y="0"/>
            <a:chExt cx="10287306" cy="6951179"/>
          </a:xfrm>
        </p:grpSpPr>
        <p:sp>
          <p:nvSpPr>
            <p:cNvPr name="TextBox 9" id="9"/>
            <p:cNvSpPr txBox="true"/>
            <p:nvPr/>
          </p:nvSpPr>
          <p:spPr>
            <a:xfrm rot="-592460">
              <a:off x="231020" y="1102253"/>
              <a:ext cx="9716736" cy="294311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6003"/>
                </a:lnSpc>
                <a:spcBef>
                  <a:spcPct val="0"/>
                </a:spcBef>
              </a:pPr>
              <a:r>
                <a:rPr lang="en-US" sz="16003">
                  <a:solidFill>
                    <a:srgbClr val="FF5722"/>
                  </a:solidFill>
                  <a:latin typeface="Bukhari Script"/>
                  <a:ea typeface="Bukhari Script"/>
                  <a:cs typeface="Bukhari Script"/>
                  <a:sym typeface="Bukhari Script"/>
                </a:rPr>
                <a:t>Thank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-515361">
              <a:off x="1278030" y="3659858"/>
              <a:ext cx="8861497" cy="264441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402"/>
                </a:lnSpc>
                <a:spcBef>
                  <a:spcPct val="0"/>
                </a:spcBef>
              </a:pPr>
              <a:r>
                <a:rPr lang="en-US" sz="14402">
                  <a:solidFill>
                    <a:srgbClr val="FF5722"/>
                  </a:solidFill>
                  <a:latin typeface="Bukhari Script"/>
                  <a:ea typeface="Bukhari Script"/>
                  <a:cs typeface="Bukhari Script"/>
                  <a:sym typeface="Bukhari Script"/>
                </a:rPr>
                <a:t>you!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0" y="0"/>
            <a:ext cx="60672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name="AutoShape 3" id="3"/>
          <p:cNvSpPr/>
          <p:nvPr/>
        </p:nvSpPr>
        <p:spPr>
          <a:xfrm>
            <a:off x="7525753" y="758753"/>
            <a:ext cx="1589372" cy="0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flipV="true">
            <a:off x="7739145" y="3147553"/>
            <a:ext cx="0" cy="6366406"/>
          </a:xfrm>
          <a:prstGeom prst="line">
            <a:avLst/>
          </a:prstGeom>
          <a:ln cap="flat" w="2857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7345224" y="2359710"/>
            <a:ext cx="787843" cy="787843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7322242" y="3914429"/>
            <a:ext cx="810825" cy="810825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7345224" y="8813625"/>
            <a:ext cx="810825" cy="839400"/>
            <a:chOff x="0" y="0"/>
            <a:chExt cx="6350000" cy="6350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sp>
        <p:nvSpPr>
          <p:cNvPr name="TextBox 11" id="11"/>
          <p:cNvSpPr txBox="true"/>
          <p:nvPr/>
        </p:nvSpPr>
        <p:spPr>
          <a:xfrm rot="0">
            <a:off x="7122623" y="5795839"/>
            <a:ext cx="1187081" cy="437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92"/>
              </a:lnSpc>
            </a:pPr>
            <a:r>
              <a:rPr lang="en-US" b="true" sz="3200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028700" y="5741242"/>
            <a:ext cx="428346" cy="1287379"/>
          </a:xfrm>
          <a:custGeom>
            <a:avLst/>
            <a:gdLst/>
            <a:ahLst/>
            <a:cxnLst/>
            <a:rect r="r" b="b" t="t" l="l"/>
            <a:pathLst>
              <a:path h="1287379" w="428346">
                <a:moveTo>
                  <a:pt x="0" y="0"/>
                </a:moveTo>
                <a:lnTo>
                  <a:pt x="428346" y="0"/>
                </a:lnTo>
                <a:lnTo>
                  <a:pt x="428346" y="1287379"/>
                </a:lnTo>
                <a:lnTo>
                  <a:pt x="0" y="12873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7045127" y="1028700"/>
            <a:ext cx="428346" cy="1287379"/>
          </a:xfrm>
          <a:custGeom>
            <a:avLst/>
            <a:gdLst/>
            <a:ahLst/>
            <a:cxnLst/>
            <a:rect r="r" b="b" t="t" l="l"/>
            <a:pathLst>
              <a:path h="1287379" w="428346">
                <a:moveTo>
                  <a:pt x="0" y="0"/>
                </a:moveTo>
                <a:lnTo>
                  <a:pt x="428346" y="0"/>
                </a:lnTo>
                <a:lnTo>
                  <a:pt x="428346" y="1287379"/>
                </a:lnTo>
                <a:lnTo>
                  <a:pt x="0" y="12873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7322242" y="5613588"/>
            <a:ext cx="787843" cy="734447"/>
            <a:chOff x="0" y="0"/>
            <a:chExt cx="6350000" cy="63500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7345224" y="7119560"/>
            <a:ext cx="808240" cy="808240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-3721585">
            <a:off x="246090" y="3271848"/>
            <a:ext cx="6714253" cy="3508197"/>
          </a:xfrm>
          <a:custGeom>
            <a:avLst/>
            <a:gdLst/>
            <a:ahLst/>
            <a:cxnLst/>
            <a:rect r="r" b="b" t="t" l="l"/>
            <a:pathLst>
              <a:path h="3508197" w="6714253">
                <a:moveTo>
                  <a:pt x="0" y="0"/>
                </a:moveTo>
                <a:lnTo>
                  <a:pt x="6714254" y="0"/>
                </a:lnTo>
                <a:lnTo>
                  <a:pt x="6714254" y="3508197"/>
                </a:lnTo>
                <a:lnTo>
                  <a:pt x="0" y="350819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7345224" y="1066800"/>
            <a:ext cx="6679113" cy="8606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673"/>
              </a:lnSpc>
            </a:pPr>
            <a:r>
              <a:rPr lang="en-US" b="true" sz="5958" spc="-59">
                <a:solidFill>
                  <a:srgbClr val="000000"/>
                </a:solidFill>
                <a:latin typeface="29LT Adir Bold"/>
                <a:ea typeface="29LT Adir Bold"/>
                <a:cs typeface="29LT Adir Bold"/>
                <a:sym typeface="29LT Adir Bold"/>
              </a:rPr>
              <a:t>ROLES: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736638" y="2592285"/>
            <a:ext cx="5270215" cy="563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8"/>
              </a:lnSpc>
            </a:pPr>
            <a:r>
              <a:rPr lang="en-US" b="true" sz="3300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User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7139612" y="2555424"/>
            <a:ext cx="1187081" cy="437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92"/>
              </a:lnSpc>
            </a:pPr>
            <a:r>
              <a:rPr lang="en-US" b="true" sz="3200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143480" y="4109612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143480" y="5770582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7143480" y="7313451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4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7139612" y="9048071"/>
            <a:ext cx="1214312" cy="458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9"/>
              </a:lnSpc>
            </a:pPr>
            <a:r>
              <a:rPr lang="en-US" b="true" sz="3273">
                <a:solidFill>
                  <a:srgbClr val="14141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5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8710217" y="3995312"/>
            <a:ext cx="5270215" cy="19654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3"/>
              </a:lnSpc>
            </a:pPr>
            <a:r>
              <a:rPr lang="en-US" sz="3399" i="true" b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Sports coach</a:t>
            </a:r>
          </a:p>
          <a:p>
            <a:pPr algn="l">
              <a:lnSpc>
                <a:spcPts val="3603"/>
              </a:lnSpc>
            </a:pPr>
          </a:p>
          <a:p>
            <a:pPr algn="l">
              <a:lnSpc>
                <a:spcPts val="3603"/>
              </a:lnSpc>
            </a:pPr>
          </a:p>
          <a:p>
            <a:pPr algn="l">
              <a:lnSpc>
                <a:spcPts val="3603"/>
              </a:lnSpc>
            </a:pPr>
          </a:p>
        </p:txBody>
      </p:sp>
      <p:sp>
        <p:nvSpPr>
          <p:cNvPr name="TextBox 27" id="27"/>
          <p:cNvSpPr txBox="true"/>
          <p:nvPr/>
        </p:nvSpPr>
        <p:spPr>
          <a:xfrm rot="0">
            <a:off x="8710217" y="5656282"/>
            <a:ext cx="5270215" cy="19654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3"/>
              </a:lnSpc>
            </a:pPr>
            <a:r>
              <a:rPr lang="en-US" sz="3399" i="true" b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Nutritionist</a:t>
            </a:r>
          </a:p>
          <a:p>
            <a:pPr algn="l">
              <a:lnSpc>
                <a:spcPts val="3603"/>
              </a:lnSpc>
            </a:pPr>
          </a:p>
          <a:p>
            <a:pPr algn="r" rtl="true">
              <a:lnSpc>
                <a:spcPts val="3603"/>
              </a:lnSpc>
            </a:pPr>
            <a:r>
              <a:rPr lang="ar-EG" sz="3399">
                <a:solidFill>
                  <a:srgbClr val="000000"/>
                </a:solidFill>
                <a:latin typeface="29LT Bukra"/>
                <a:ea typeface="29LT Bukra"/>
                <a:cs typeface="29LT Bukra"/>
                <a:sym typeface="29LT Bukra"/>
                <a:rtl val="true"/>
              </a:rPr>
              <a:t>ِ</a:t>
            </a:r>
          </a:p>
          <a:p>
            <a:pPr algn="l">
              <a:lnSpc>
                <a:spcPts val="3603"/>
              </a:lnSpc>
            </a:pPr>
          </a:p>
        </p:txBody>
      </p:sp>
      <p:sp>
        <p:nvSpPr>
          <p:cNvPr name="TextBox 28" id="28"/>
          <p:cNvSpPr txBox="true"/>
          <p:nvPr/>
        </p:nvSpPr>
        <p:spPr>
          <a:xfrm rot="0">
            <a:off x="303337" y="9453366"/>
            <a:ext cx="233660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7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8710217" y="7166937"/>
            <a:ext cx="1872021" cy="637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rtl="true" marL="0" indent="0" lvl="0">
              <a:lnSpc>
                <a:spcPts val="3921"/>
              </a:lnSpc>
              <a:spcBef>
                <a:spcPct val="0"/>
              </a:spcBef>
            </a:pPr>
            <a:r>
              <a:rPr lang="en-US" b="true" sz="3699" i="true" strike="noStrike" u="non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Admin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8817080" y="8736159"/>
            <a:ext cx="1565225" cy="11325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rtl="true" marL="0" indent="0" lvl="0">
              <a:lnSpc>
                <a:spcPts val="3921"/>
              </a:lnSpc>
              <a:spcBef>
                <a:spcPct val="0"/>
              </a:spcBef>
            </a:pPr>
            <a:r>
              <a:rPr lang="en-US" b="true" sz="3699" i="tru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G</a:t>
            </a:r>
            <a:r>
              <a:rPr lang="en-US" b="true" sz="3699" i="true" strike="noStrike" u="none">
                <a:solidFill>
                  <a:srgbClr val="000000"/>
                </a:solidFill>
                <a:latin typeface="29LT Bukra Bold Italics"/>
                <a:ea typeface="29LT Bukra Bold Italics"/>
                <a:cs typeface="29LT Bukra Bold Italics"/>
                <a:sym typeface="29LT Bukra Bold Italics"/>
              </a:rPr>
              <a:t>uest</a:t>
            </a:r>
          </a:p>
          <a:p>
            <a:pPr algn="r" rtl="true" marL="0" indent="0" lvl="0">
              <a:lnSpc>
                <a:spcPts val="3921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8649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012424" y="2035884"/>
            <a:ext cx="3385510" cy="7012441"/>
          </a:xfrm>
          <a:custGeom>
            <a:avLst/>
            <a:gdLst/>
            <a:ahLst/>
            <a:cxnLst/>
            <a:rect r="r" b="b" t="t" l="l"/>
            <a:pathLst>
              <a:path h="7012441" w="3385510">
                <a:moveTo>
                  <a:pt x="0" y="0"/>
                </a:moveTo>
                <a:lnTo>
                  <a:pt x="3385510" y="0"/>
                </a:lnTo>
                <a:lnTo>
                  <a:pt x="3385510" y="7012441"/>
                </a:lnTo>
                <a:lnTo>
                  <a:pt x="0" y="701244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360089" y="2035884"/>
            <a:ext cx="3385510" cy="7012441"/>
          </a:xfrm>
          <a:custGeom>
            <a:avLst/>
            <a:gdLst/>
            <a:ahLst/>
            <a:cxnLst/>
            <a:rect r="r" b="b" t="t" l="l"/>
            <a:pathLst>
              <a:path h="7012441" w="3385510">
                <a:moveTo>
                  <a:pt x="0" y="0"/>
                </a:moveTo>
                <a:lnTo>
                  <a:pt x="3385510" y="0"/>
                </a:lnTo>
                <a:lnTo>
                  <a:pt x="3385510" y="7012441"/>
                </a:lnTo>
                <a:lnTo>
                  <a:pt x="0" y="701244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667247" y="2035884"/>
            <a:ext cx="3385510" cy="7012441"/>
          </a:xfrm>
          <a:custGeom>
            <a:avLst/>
            <a:gdLst/>
            <a:ahLst/>
            <a:cxnLst/>
            <a:rect r="r" b="b" t="t" l="l"/>
            <a:pathLst>
              <a:path h="7012441" w="3385510">
                <a:moveTo>
                  <a:pt x="0" y="0"/>
                </a:moveTo>
                <a:lnTo>
                  <a:pt x="3385509" y="0"/>
                </a:lnTo>
                <a:lnTo>
                  <a:pt x="3385509" y="7012441"/>
                </a:lnTo>
                <a:lnTo>
                  <a:pt x="0" y="701244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Onboarding Screen</a:t>
              </a: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282947" y="9453366"/>
            <a:ext cx="274439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7659121">
            <a:off x="-886494" y="5139049"/>
            <a:ext cx="4283651" cy="6738757"/>
          </a:xfrm>
          <a:custGeom>
            <a:avLst/>
            <a:gdLst/>
            <a:ahLst/>
            <a:cxnLst/>
            <a:rect r="r" b="b" t="t" l="l"/>
            <a:pathLst>
              <a:path h="6738757" w="4283651">
                <a:moveTo>
                  <a:pt x="0" y="0"/>
                </a:moveTo>
                <a:lnTo>
                  <a:pt x="4283651" y="0"/>
                </a:lnTo>
                <a:lnTo>
                  <a:pt x="4283651" y="6738757"/>
                </a:lnTo>
                <a:lnTo>
                  <a:pt x="0" y="67387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-78102" b="-1617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2016048">
            <a:off x="15671046" y="-299220"/>
            <a:ext cx="3731084" cy="1990266"/>
          </a:xfrm>
          <a:custGeom>
            <a:avLst/>
            <a:gdLst/>
            <a:ahLst/>
            <a:cxnLst/>
            <a:rect r="r" b="b" t="t" l="l"/>
            <a:pathLst>
              <a:path h="1990266" w="3731084">
                <a:moveTo>
                  <a:pt x="0" y="0"/>
                </a:moveTo>
                <a:lnTo>
                  <a:pt x="3731083" y="0"/>
                </a:lnTo>
                <a:lnTo>
                  <a:pt x="3731083" y="1990266"/>
                </a:lnTo>
                <a:lnTo>
                  <a:pt x="0" y="19902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97533" t="-34745" r="-90572" b="-28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748513" y="257175"/>
            <a:ext cx="5798922" cy="1311984"/>
            <a:chOff x="0" y="0"/>
            <a:chExt cx="1527288" cy="34554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527288" cy="345543"/>
            </a:xfrm>
            <a:custGeom>
              <a:avLst/>
              <a:gdLst/>
              <a:ahLst/>
              <a:cxnLst/>
              <a:rect r="r" b="b" t="t" l="l"/>
              <a:pathLst>
                <a:path h="345543" w="1527288">
                  <a:moveTo>
                    <a:pt x="1324088" y="0"/>
                  </a:moveTo>
                  <a:cubicBezTo>
                    <a:pt x="1436312" y="0"/>
                    <a:pt x="1527288" y="77352"/>
                    <a:pt x="1527288" y="172772"/>
                  </a:cubicBezTo>
                  <a:cubicBezTo>
                    <a:pt x="1527288" y="268191"/>
                    <a:pt x="1436312" y="345543"/>
                    <a:pt x="1324088" y="345543"/>
                  </a:cubicBezTo>
                  <a:lnTo>
                    <a:pt x="203200" y="345543"/>
                  </a:lnTo>
                  <a:cubicBezTo>
                    <a:pt x="90976" y="345543"/>
                    <a:pt x="0" y="268191"/>
                    <a:pt x="0" y="172772"/>
                  </a:cubicBezTo>
                  <a:cubicBezTo>
                    <a:pt x="0" y="7735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F572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76200"/>
              <a:ext cx="1527288" cy="4217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9"/>
                </a:lnSpc>
              </a:pPr>
              <a:r>
                <a:rPr lang="en-US" sz="3999" i="true">
                  <a:solidFill>
                    <a:srgbClr val="FFFFFF"/>
                  </a:solidFill>
                  <a:latin typeface="29LT Riwaya Italics"/>
                  <a:ea typeface="29LT Riwaya Italics"/>
                  <a:cs typeface="29LT Riwaya Italics"/>
                  <a:sym typeface="29LT Riwaya Italics"/>
                </a:rPr>
                <a:t>        Welcome Screen</a:t>
              </a: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7709597" y="1028700"/>
            <a:ext cx="4094904" cy="8481816"/>
          </a:xfrm>
          <a:custGeom>
            <a:avLst/>
            <a:gdLst/>
            <a:ahLst/>
            <a:cxnLst/>
            <a:rect r="r" b="b" t="t" l="l"/>
            <a:pathLst>
              <a:path h="8481816" w="4094904">
                <a:moveTo>
                  <a:pt x="0" y="0"/>
                </a:moveTo>
                <a:lnTo>
                  <a:pt x="4094903" y="0"/>
                </a:lnTo>
                <a:lnTo>
                  <a:pt x="4094903" y="8481816"/>
                </a:lnTo>
                <a:lnTo>
                  <a:pt x="0" y="848181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81831" y="9453366"/>
            <a:ext cx="276671" cy="570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66"/>
              </a:lnSpc>
              <a:spcBef>
                <a:spcPct val="0"/>
              </a:spcBef>
            </a:pPr>
            <a:r>
              <a:rPr lang="en-US" b="true" sz="3381" spc="33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DAF73dSdh0s</dc:identifier>
  <dcterms:modified xsi:type="dcterms:W3CDTF">2011-08-01T06:04:30Z</dcterms:modified>
  <cp:revision>1</cp:revision>
  <dc:title>58</dc:title>
</cp:coreProperties>
</file>