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6858000" cx="12192000"/>
  <p:notesSz cx="6858000" cy="9144000"/>
  <p:embeddedFontLst>
    <p:embeddedFont>
      <p:font typeface="Roboto"/>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1" roundtripDataSignature="AMtx7mgx1pspRNPRaOhTJBVri/LDKGgXS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Roboto-boldItalic.fntdata"/><Relationship Id="rId11" Type="http://schemas.openxmlformats.org/officeDocument/2006/relationships/slide" Target="slides/slide7.xml"/><Relationship Id="rId10" Type="http://schemas.openxmlformats.org/officeDocument/2006/relationships/slide" Target="slides/slide6.xml"/><Relationship Id="rId21" Type="http://customschemas.google.com/relationships/presentationmetadata" Target="meta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Roboto-regular.fntdata"/><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Roboto-italic.fntdata"/><Relationship Id="rId6" Type="http://schemas.openxmlformats.org/officeDocument/2006/relationships/slide" Target="slides/slide2.xml"/><Relationship Id="rId18" Type="http://schemas.openxmlformats.org/officeDocument/2006/relationships/font" Target="fonts/Roboto-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14" name="Shape 14"/>
        <p:cNvGrpSpPr/>
        <p:nvPr/>
      </p:nvGrpSpPr>
      <p:grpSpPr>
        <a:xfrm>
          <a:off x="0" y="0"/>
          <a:ext cx="0" cy="0"/>
          <a:chOff x="0" y="0"/>
          <a:chExt cx="0" cy="0"/>
        </a:xfrm>
      </p:grpSpPr>
      <p:sp>
        <p:nvSpPr>
          <p:cNvPr id="15" name="Google Shape;15;p14"/>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14"/>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14"/>
          <p:cNvSpPr txBox="1"/>
          <p:nvPr>
            <p:ph type="ctrTitle"/>
          </p:nvPr>
        </p:nvSpPr>
        <p:spPr>
          <a:xfrm>
            <a:off x="1097280" y="758952"/>
            <a:ext cx="10058400" cy="3566160"/>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262626"/>
              </a:buClr>
              <a:buSzPts val="8000"/>
              <a:buFont typeface="Calibri"/>
              <a:buNone/>
              <a:defRPr sz="80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14"/>
          <p:cNvSpPr txBox="1"/>
          <p:nvPr>
            <p:ph idx="1" type="subTitle"/>
          </p:nvPr>
        </p:nvSpPr>
        <p:spPr>
          <a:xfrm>
            <a:off x="1100051" y="4455620"/>
            <a:ext cx="10058400" cy="11430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lvl="1" algn="ctr">
              <a:lnSpc>
                <a:spcPct val="90000"/>
              </a:lnSpc>
              <a:spcBef>
                <a:spcPts val="200"/>
              </a:spcBef>
              <a:spcAft>
                <a:spcPts val="0"/>
              </a:spcAft>
              <a:buSzPts val="2400"/>
              <a:buNone/>
              <a:defRPr sz="2400"/>
            </a:lvl2pPr>
            <a:lvl3pPr lvl="2" algn="ctr">
              <a:lnSpc>
                <a:spcPct val="90000"/>
              </a:lnSpc>
              <a:spcBef>
                <a:spcPts val="400"/>
              </a:spcBef>
              <a:spcAft>
                <a:spcPts val="0"/>
              </a:spcAft>
              <a:buSzPts val="2400"/>
              <a:buNone/>
              <a:defRPr sz="2400"/>
            </a:lvl3pPr>
            <a:lvl4pPr lvl="3" algn="ctr">
              <a:lnSpc>
                <a:spcPct val="90000"/>
              </a:lnSpc>
              <a:spcBef>
                <a:spcPts val="400"/>
              </a:spcBef>
              <a:spcAft>
                <a:spcPts val="0"/>
              </a:spcAft>
              <a:buSzPts val="2000"/>
              <a:buNone/>
              <a:defRPr sz="2000"/>
            </a:lvl4pPr>
            <a:lvl5pPr lvl="4" algn="ctr">
              <a:lnSpc>
                <a:spcPct val="90000"/>
              </a:lnSpc>
              <a:spcBef>
                <a:spcPts val="400"/>
              </a:spcBef>
              <a:spcAft>
                <a:spcPts val="0"/>
              </a:spcAft>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p:txBody>
      </p:sp>
      <p:sp>
        <p:nvSpPr>
          <p:cNvPr id="19" name="Google Shape;19;p14"/>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4"/>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14"/>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22" name="Google Shape;22;p14"/>
          <p:cNvCxnSpPr/>
          <p:nvPr/>
        </p:nvCxnSpPr>
        <p:spPr>
          <a:xfrm>
            <a:off x="1207658" y="4343400"/>
            <a:ext cx="9875520" cy="0"/>
          </a:xfrm>
          <a:prstGeom prst="straightConnector1">
            <a:avLst/>
          </a:prstGeom>
          <a:noFill/>
          <a:ln cap="flat" cmpd="sng" w="9525">
            <a:solidFill>
              <a:srgbClr val="7F7F7F"/>
            </a:solidFill>
            <a:prstDash val="solid"/>
            <a:round/>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3" name="Shape 83"/>
        <p:cNvGrpSpPr/>
        <p:nvPr/>
      </p:nvGrpSpPr>
      <p:grpSpPr>
        <a:xfrm>
          <a:off x="0" y="0"/>
          <a:ext cx="0" cy="0"/>
          <a:chOff x="0" y="0"/>
          <a:chExt cx="0" cy="0"/>
        </a:xfrm>
      </p:grpSpPr>
      <p:sp>
        <p:nvSpPr>
          <p:cNvPr id="84" name="Google Shape;84;p23"/>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23"/>
          <p:cNvSpPr txBox="1"/>
          <p:nvPr>
            <p:ph idx="1" type="body"/>
          </p:nvPr>
        </p:nvSpPr>
        <p:spPr>
          <a:xfrm rot="5400000">
            <a:off x="4114800" y="-1171786"/>
            <a:ext cx="4023360" cy="10058400"/>
          </a:xfrm>
          <a:prstGeom prst="rect">
            <a:avLst/>
          </a:prstGeom>
          <a:noFill/>
          <a:ln>
            <a:noFill/>
          </a:ln>
        </p:spPr>
        <p:txBody>
          <a:bodyPr anchorCtr="0" anchor="t" bIns="0" lIns="45700" spcFirstLastPara="1" rIns="45700" wrap="square" tIns="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86" name="Google Shape;86;p23"/>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23"/>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3"/>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89" name="Shape 89"/>
        <p:cNvGrpSpPr/>
        <p:nvPr/>
      </p:nvGrpSpPr>
      <p:grpSpPr>
        <a:xfrm>
          <a:off x="0" y="0"/>
          <a:ext cx="0" cy="0"/>
          <a:chOff x="0" y="0"/>
          <a:chExt cx="0" cy="0"/>
        </a:xfrm>
      </p:grpSpPr>
      <p:sp>
        <p:nvSpPr>
          <p:cNvPr id="90" name="Google Shape;90;p24"/>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24"/>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24"/>
          <p:cNvSpPr txBox="1"/>
          <p:nvPr>
            <p:ph type="title"/>
          </p:nvPr>
        </p:nvSpPr>
        <p:spPr>
          <a:xfrm rot="5400000">
            <a:off x="7160640" y="1979039"/>
            <a:ext cx="5757421" cy="2628900"/>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3" name="Google Shape;93;p24"/>
          <p:cNvSpPr txBox="1"/>
          <p:nvPr>
            <p:ph idx="1" type="body"/>
          </p:nvPr>
        </p:nvSpPr>
        <p:spPr>
          <a:xfrm rot="5400000">
            <a:off x="1826639" y="-573661"/>
            <a:ext cx="5757422" cy="7734300"/>
          </a:xfrm>
          <a:prstGeom prst="rect">
            <a:avLst/>
          </a:prstGeom>
          <a:noFill/>
          <a:ln>
            <a:noFill/>
          </a:ln>
        </p:spPr>
        <p:txBody>
          <a:bodyPr anchorCtr="0" anchor="t" bIns="0" lIns="45700" spcFirstLastPara="1" rIns="45700" wrap="square" tIns="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94" name="Google Shape;94;p24"/>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24"/>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4"/>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3" name="Shape 23"/>
        <p:cNvGrpSpPr/>
        <p:nvPr/>
      </p:nvGrpSpPr>
      <p:grpSpPr>
        <a:xfrm>
          <a:off x="0" y="0"/>
          <a:ext cx="0" cy="0"/>
          <a:chOff x="0" y="0"/>
          <a:chExt cx="0" cy="0"/>
        </a:xfrm>
      </p:grpSpPr>
      <p:sp>
        <p:nvSpPr>
          <p:cNvPr id="24" name="Google Shape;24;p15"/>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48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15"/>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26" name="Google Shape;26;p15"/>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5"/>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15"/>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bg>
      <p:bgPr>
        <a:solidFill>
          <a:schemeClr val="lt1"/>
        </a:solidFill>
      </p:bgPr>
    </p:bg>
    <p:spTree>
      <p:nvGrpSpPr>
        <p:cNvPr id="29" name="Shape 29"/>
        <p:cNvGrpSpPr/>
        <p:nvPr/>
      </p:nvGrpSpPr>
      <p:grpSpPr>
        <a:xfrm>
          <a:off x="0" y="0"/>
          <a:ext cx="0" cy="0"/>
          <a:chOff x="0" y="0"/>
          <a:chExt cx="0" cy="0"/>
        </a:xfrm>
      </p:grpSpPr>
      <p:sp>
        <p:nvSpPr>
          <p:cNvPr id="30" name="Google Shape;30;p16"/>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16"/>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16"/>
          <p:cNvSpPr txBox="1"/>
          <p:nvPr>
            <p:ph type="title"/>
          </p:nvPr>
        </p:nvSpPr>
        <p:spPr>
          <a:xfrm>
            <a:off x="1097280" y="758952"/>
            <a:ext cx="10058400" cy="3566160"/>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262626"/>
              </a:buClr>
              <a:buSzPts val="8000"/>
              <a:buFont typeface="Calibri"/>
              <a:buNone/>
              <a:defRPr b="0" sz="80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6"/>
          <p:cNvSpPr txBox="1"/>
          <p:nvPr>
            <p:ph idx="1" type="body"/>
          </p:nvPr>
        </p:nvSpPr>
        <p:spPr>
          <a:xfrm>
            <a:off x="1097280" y="4453128"/>
            <a:ext cx="10058400" cy="1143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indent="-228600" lvl="1" marL="914400" algn="l">
              <a:lnSpc>
                <a:spcPct val="90000"/>
              </a:lnSpc>
              <a:spcBef>
                <a:spcPts val="200"/>
              </a:spcBef>
              <a:spcAft>
                <a:spcPts val="0"/>
              </a:spcAft>
              <a:buSzPts val="1800"/>
              <a:buNone/>
              <a:defRPr sz="1800">
                <a:solidFill>
                  <a:srgbClr val="888888"/>
                </a:solidFill>
              </a:defRPr>
            </a:lvl2pPr>
            <a:lvl3pPr indent="-228600" lvl="2" marL="1371600" algn="l">
              <a:lnSpc>
                <a:spcPct val="90000"/>
              </a:lnSpc>
              <a:spcBef>
                <a:spcPts val="400"/>
              </a:spcBef>
              <a:spcAft>
                <a:spcPts val="0"/>
              </a:spcAft>
              <a:buSzPts val="1600"/>
              <a:buNone/>
              <a:defRPr sz="1600">
                <a:solidFill>
                  <a:srgbClr val="888888"/>
                </a:solidFill>
              </a:defRPr>
            </a:lvl3pPr>
            <a:lvl4pPr indent="-228600" lvl="3" marL="1828800" algn="l">
              <a:lnSpc>
                <a:spcPct val="90000"/>
              </a:lnSpc>
              <a:spcBef>
                <a:spcPts val="400"/>
              </a:spcBef>
              <a:spcAft>
                <a:spcPts val="0"/>
              </a:spcAft>
              <a:buSzPts val="1400"/>
              <a:buNone/>
              <a:defRPr sz="1400">
                <a:solidFill>
                  <a:srgbClr val="888888"/>
                </a:solidFill>
              </a:defRPr>
            </a:lvl4pPr>
            <a:lvl5pPr indent="-228600" lvl="4" marL="2286000" algn="l">
              <a:lnSpc>
                <a:spcPct val="90000"/>
              </a:lnSpc>
              <a:spcBef>
                <a:spcPts val="400"/>
              </a:spcBef>
              <a:spcAft>
                <a:spcPts val="0"/>
              </a:spcAft>
              <a:buSzPts val="1400"/>
              <a:buNone/>
              <a:defRPr sz="1400">
                <a:solidFill>
                  <a:srgbClr val="888888"/>
                </a:solidFill>
              </a:defRPr>
            </a:lvl5pPr>
            <a:lvl6pPr indent="-228600" lvl="5" marL="2743200" algn="l">
              <a:lnSpc>
                <a:spcPct val="90000"/>
              </a:lnSpc>
              <a:spcBef>
                <a:spcPts val="400"/>
              </a:spcBef>
              <a:spcAft>
                <a:spcPts val="0"/>
              </a:spcAft>
              <a:buSzPts val="1400"/>
              <a:buNone/>
              <a:defRPr sz="1400">
                <a:solidFill>
                  <a:srgbClr val="888888"/>
                </a:solidFill>
              </a:defRPr>
            </a:lvl6pPr>
            <a:lvl7pPr indent="-228600" lvl="6" marL="3200400" algn="l">
              <a:lnSpc>
                <a:spcPct val="90000"/>
              </a:lnSpc>
              <a:spcBef>
                <a:spcPts val="400"/>
              </a:spcBef>
              <a:spcAft>
                <a:spcPts val="0"/>
              </a:spcAft>
              <a:buSzPts val="1400"/>
              <a:buNone/>
              <a:defRPr sz="1400">
                <a:solidFill>
                  <a:srgbClr val="888888"/>
                </a:solidFill>
              </a:defRPr>
            </a:lvl7pPr>
            <a:lvl8pPr indent="-228600" lvl="7" marL="3657600" algn="l">
              <a:lnSpc>
                <a:spcPct val="90000"/>
              </a:lnSpc>
              <a:spcBef>
                <a:spcPts val="400"/>
              </a:spcBef>
              <a:spcAft>
                <a:spcPts val="0"/>
              </a:spcAft>
              <a:buSzPts val="1400"/>
              <a:buNone/>
              <a:defRPr sz="1400">
                <a:solidFill>
                  <a:srgbClr val="888888"/>
                </a:solidFill>
              </a:defRPr>
            </a:lvl8pPr>
            <a:lvl9pPr indent="-228600" lvl="8" marL="4114800" algn="l">
              <a:lnSpc>
                <a:spcPct val="90000"/>
              </a:lnSpc>
              <a:spcBef>
                <a:spcPts val="400"/>
              </a:spcBef>
              <a:spcAft>
                <a:spcPts val="400"/>
              </a:spcAft>
              <a:buSzPts val="1400"/>
              <a:buNone/>
              <a:defRPr sz="1400">
                <a:solidFill>
                  <a:srgbClr val="888888"/>
                </a:solidFill>
              </a:defRPr>
            </a:lvl9pPr>
          </a:lstStyle>
          <a:p/>
        </p:txBody>
      </p:sp>
      <p:sp>
        <p:nvSpPr>
          <p:cNvPr id="34" name="Google Shape;34;p16"/>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6"/>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6"/>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37" name="Google Shape;37;p16"/>
          <p:cNvCxnSpPr/>
          <p:nvPr/>
        </p:nvCxnSpPr>
        <p:spPr>
          <a:xfrm>
            <a:off x="1207658" y="4343400"/>
            <a:ext cx="9875520" cy="0"/>
          </a:xfrm>
          <a:prstGeom prst="straightConnector1">
            <a:avLst/>
          </a:prstGeom>
          <a:noFill/>
          <a:ln cap="flat" cmpd="sng" w="9525">
            <a:solidFill>
              <a:srgbClr val="7F7F7F"/>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8" name="Shape 38"/>
        <p:cNvGrpSpPr/>
        <p:nvPr/>
      </p:nvGrpSpPr>
      <p:grpSpPr>
        <a:xfrm>
          <a:off x="0" y="0"/>
          <a:ext cx="0" cy="0"/>
          <a:chOff x="0" y="0"/>
          <a:chExt cx="0" cy="0"/>
        </a:xfrm>
      </p:grpSpPr>
      <p:sp>
        <p:nvSpPr>
          <p:cNvPr id="39" name="Google Shape;39;p17"/>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17"/>
          <p:cNvSpPr txBox="1"/>
          <p:nvPr>
            <p:ph idx="1" type="body"/>
          </p:nvPr>
        </p:nvSpPr>
        <p:spPr>
          <a:xfrm>
            <a:off x="1097279" y="1845734"/>
            <a:ext cx="4937760" cy="402336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41" name="Google Shape;41;p17"/>
          <p:cNvSpPr txBox="1"/>
          <p:nvPr>
            <p:ph idx="2" type="body"/>
          </p:nvPr>
        </p:nvSpPr>
        <p:spPr>
          <a:xfrm>
            <a:off x="6217920" y="1845735"/>
            <a:ext cx="4937760" cy="402336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42" name="Google Shape;42;p17"/>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7"/>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7"/>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5" name="Shape 45"/>
        <p:cNvGrpSpPr/>
        <p:nvPr/>
      </p:nvGrpSpPr>
      <p:grpSpPr>
        <a:xfrm>
          <a:off x="0" y="0"/>
          <a:ext cx="0" cy="0"/>
          <a:chOff x="0" y="0"/>
          <a:chExt cx="0" cy="0"/>
        </a:xfrm>
      </p:grpSpPr>
      <p:sp>
        <p:nvSpPr>
          <p:cNvPr id="46" name="Google Shape;46;p18"/>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8"/>
          <p:cNvSpPr txBox="1"/>
          <p:nvPr>
            <p:ph idx="1" type="body"/>
          </p:nvPr>
        </p:nvSpPr>
        <p:spPr>
          <a:xfrm>
            <a:off x="1097280" y="1846052"/>
            <a:ext cx="4937760" cy="736282"/>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200"/>
              </a:spcBef>
              <a:spcAft>
                <a:spcPts val="0"/>
              </a:spcAft>
              <a:buSzPts val="2000"/>
              <a:buNone/>
              <a:defRPr b="0" sz="2000" cap="none">
                <a:solidFill>
                  <a:schemeClr val="dk2"/>
                </a:solidFill>
              </a:defRPr>
            </a:lvl1pPr>
            <a:lvl2pPr indent="-228600" lvl="1" marL="914400" algn="l">
              <a:lnSpc>
                <a:spcPct val="90000"/>
              </a:lnSpc>
              <a:spcBef>
                <a:spcPts val="200"/>
              </a:spcBef>
              <a:spcAft>
                <a:spcPts val="0"/>
              </a:spcAft>
              <a:buSzPts val="2000"/>
              <a:buNone/>
              <a:defRPr b="1" sz="2000"/>
            </a:lvl2pPr>
            <a:lvl3pPr indent="-228600" lvl="2" marL="1371600" algn="l">
              <a:lnSpc>
                <a:spcPct val="90000"/>
              </a:lnSpc>
              <a:spcBef>
                <a:spcPts val="400"/>
              </a:spcBef>
              <a:spcAft>
                <a:spcPts val="0"/>
              </a:spcAft>
              <a:buSzPts val="1800"/>
              <a:buNone/>
              <a:defRPr b="1" sz="1800"/>
            </a:lvl3pPr>
            <a:lvl4pPr indent="-228600" lvl="3" marL="1828800" algn="l">
              <a:lnSpc>
                <a:spcPct val="90000"/>
              </a:lnSpc>
              <a:spcBef>
                <a:spcPts val="400"/>
              </a:spcBef>
              <a:spcAft>
                <a:spcPts val="0"/>
              </a:spcAft>
              <a:buSzPts val="1600"/>
              <a:buNone/>
              <a:defRPr b="1" sz="1600"/>
            </a:lvl4pPr>
            <a:lvl5pPr indent="-228600" lvl="4" marL="2286000" algn="l">
              <a:lnSpc>
                <a:spcPct val="90000"/>
              </a:lnSpc>
              <a:spcBef>
                <a:spcPts val="400"/>
              </a:spcBef>
              <a:spcAft>
                <a:spcPts val="0"/>
              </a:spcAft>
              <a:buSzPts val="1600"/>
              <a:buNone/>
              <a:defRPr b="1" sz="1600"/>
            </a:lvl5pPr>
            <a:lvl6pPr indent="-228600" lvl="5" marL="2743200" algn="l">
              <a:lnSpc>
                <a:spcPct val="90000"/>
              </a:lnSpc>
              <a:spcBef>
                <a:spcPts val="400"/>
              </a:spcBef>
              <a:spcAft>
                <a:spcPts val="0"/>
              </a:spcAft>
              <a:buSzPts val="1600"/>
              <a:buNone/>
              <a:defRPr b="1" sz="1600"/>
            </a:lvl6pPr>
            <a:lvl7pPr indent="-228600" lvl="6" marL="3200400" algn="l">
              <a:lnSpc>
                <a:spcPct val="90000"/>
              </a:lnSpc>
              <a:spcBef>
                <a:spcPts val="400"/>
              </a:spcBef>
              <a:spcAft>
                <a:spcPts val="0"/>
              </a:spcAft>
              <a:buSzPts val="1600"/>
              <a:buNone/>
              <a:defRPr b="1" sz="1600"/>
            </a:lvl7pPr>
            <a:lvl8pPr indent="-228600" lvl="7" marL="3657600" algn="l">
              <a:lnSpc>
                <a:spcPct val="90000"/>
              </a:lnSpc>
              <a:spcBef>
                <a:spcPts val="400"/>
              </a:spcBef>
              <a:spcAft>
                <a:spcPts val="0"/>
              </a:spcAft>
              <a:buSzPts val="1600"/>
              <a:buNone/>
              <a:defRPr b="1" sz="1600"/>
            </a:lvl8pPr>
            <a:lvl9pPr indent="-228600" lvl="8" marL="4114800" algn="l">
              <a:lnSpc>
                <a:spcPct val="90000"/>
              </a:lnSpc>
              <a:spcBef>
                <a:spcPts val="400"/>
              </a:spcBef>
              <a:spcAft>
                <a:spcPts val="400"/>
              </a:spcAft>
              <a:buSzPts val="1600"/>
              <a:buNone/>
              <a:defRPr b="1" sz="1600"/>
            </a:lvl9pPr>
          </a:lstStyle>
          <a:p/>
        </p:txBody>
      </p:sp>
      <p:sp>
        <p:nvSpPr>
          <p:cNvPr id="48" name="Google Shape;48;p18"/>
          <p:cNvSpPr txBox="1"/>
          <p:nvPr>
            <p:ph idx="2" type="body"/>
          </p:nvPr>
        </p:nvSpPr>
        <p:spPr>
          <a:xfrm>
            <a:off x="1097280" y="2582334"/>
            <a:ext cx="4937760" cy="337820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49" name="Google Shape;49;p18"/>
          <p:cNvSpPr txBox="1"/>
          <p:nvPr>
            <p:ph idx="3" type="body"/>
          </p:nvPr>
        </p:nvSpPr>
        <p:spPr>
          <a:xfrm>
            <a:off x="6217920" y="1846052"/>
            <a:ext cx="4937760" cy="736282"/>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200"/>
              </a:spcBef>
              <a:spcAft>
                <a:spcPts val="0"/>
              </a:spcAft>
              <a:buSzPts val="2000"/>
              <a:buNone/>
              <a:defRPr b="0" sz="2000" cap="none">
                <a:solidFill>
                  <a:schemeClr val="dk2"/>
                </a:solidFill>
              </a:defRPr>
            </a:lvl1pPr>
            <a:lvl2pPr indent="-228600" lvl="1" marL="914400" algn="l">
              <a:lnSpc>
                <a:spcPct val="90000"/>
              </a:lnSpc>
              <a:spcBef>
                <a:spcPts val="200"/>
              </a:spcBef>
              <a:spcAft>
                <a:spcPts val="0"/>
              </a:spcAft>
              <a:buSzPts val="2000"/>
              <a:buNone/>
              <a:defRPr b="1" sz="2000"/>
            </a:lvl2pPr>
            <a:lvl3pPr indent="-228600" lvl="2" marL="1371600" algn="l">
              <a:lnSpc>
                <a:spcPct val="90000"/>
              </a:lnSpc>
              <a:spcBef>
                <a:spcPts val="400"/>
              </a:spcBef>
              <a:spcAft>
                <a:spcPts val="0"/>
              </a:spcAft>
              <a:buSzPts val="1800"/>
              <a:buNone/>
              <a:defRPr b="1" sz="1800"/>
            </a:lvl3pPr>
            <a:lvl4pPr indent="-228600" lvl="3" marL="1828800" algn="l">
              <a:lnSpc>
                <a:spcPct val="90000"/>
              </a:lnSpc>
              <a:spcBef>
                <a:spcPts val="400"/>
              </a:spcBef>
              <a:spcAft>
                <a:spcPts val="0"/>
              </a:spcAft>
              <a:buSzPts val="1600"/>
              <a:buNone/>
              <a:defRPr b="1" sz="1600"/>
            </a:lvl4pPr>
            <a:lvl5pPr indent="-228600" lvl="4" marL="2286000" algn="l">
              <a:lnSpc>
                <a:spcPct val="90000"/>
              </a:lnSpc>
              <a:spcBef>
                <a:spcPts val="400"/>
              </a:spcBef>
              <a:spcAft>
                <a:spcPts val="0"/>
              </a:spcAft>
              <a:buSzPts val="1600"/>
              <a:buNone/>
              <a:defRPr b="1" sz="1600"/>
            </a:lvl5pPr>
            <a:lvl6pPr indent="-228600" lvl="5" marL="2743200" algn="l">
              <a:lnSpc>
                <a:spcPct val="90000"/>
              </a:lnSpc>
              <a:spcBef>
                <a:spcPts val="400"/>
              </a:spcBef>
              <a:spcAft>
                <a:spcPts val="0"/>
              </a:spcAft>
              <a:buSzPts val="1600"/>
              <a:buNone/>
              <a:defRPr b="1" sz="1600"/>
            </a:lvl6pPr>
            <a:lvl7pPr indent="-228600" lvl="6" marL="3200400" algn="l">
              <a:lnSpc>
                <a:spcPct val="90000"/>
              </a:lnSpc>
              <a:spcBef>
                <a:spcPts val="400"/>
              </a:spcBef>
              <a:spcAft>
                <a:spcPts val="0"/>
              </a:spcAft>
              <a:buSzPts val="1600"/>
              <a:buNone/>
              <a:defRPr b="1" sz="1600"/>
            </a:lvl7pPr>
            <a:lvl8pPr indent="-228600" lvl="7" marL="3657600" algn="l">
              <a:lnSpc>
                <a:spcPct val="90000"/>
              </a:lnSpc>
              <a:spcBef>
                <a:spcPts val="400"/>
              </a:spcBef>
              <a:spcAft>
                <a:spcPts val="0"/>
              </a:spcAft>
              <a:buSzPts val="1600"/>
              <a:buNone/>
              <a:defRPr b="1" sz="1600"/>
            </a:lvl8pPr>
            <a:lvl9pPr indent="-228600" lvl="8" marL="4114800" algn="l">
              <a:lnSpc>
                <a:spcPct val="90000"/>
              </a:lnSpc>
              <a:spcBef>
                <a:spcPts val="400"/>
              </a:spcBef>
              <a:spcAft>
                <a:spcPts val="400"/>
              </a:spcAft>
              <a:buSzPts val="1600"/>
              <a:buNone/>
              <a:defRPr b="1" sz="1600"/>
            </a:lvl9pPr>
          </a:lstStyle>
          <a:p/>
        </p:txBody>
      </p:sp>
      <p:sp>
        <p:nvSpPr>
          <p:cNvPr id="50" name="Google Shape;50;p18"/>
          <p:cNvSpPr txBox="1"/>
          <p:nvPr>
            <p:ph idx="4" type="body"/>
          </p:nvPr>
        </p:nvSpPr>
        <p:spPr>
          <a:xfrm>
            <a:off x="6217920" y="2582334"/>
            <a:ext cx="4937760" cy="337820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51" name="Google Shape;51;p18"/>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8"/>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8"/>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4" name="Shape 54"/>
        <p:cNvGrpSpPr/>
        <p:nvPr/>
      </p:nvGrpSpPr>
      <p:grpSpPr>
        <a:xfrm>
          <a:off x="0" y="0"/>
          <a:ext cx="0" cy="0"/>
          <a:chOff x="0" y="0"/>
          <a:chExt cx="0" cy="0"/>
        </a:xfrm>
      </p:grpSpPr>
      <p:sp>
        <p:nvSpPr>
          <p:cNvPr id="55" name="Google Shape;55;p19"/>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9"/>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9"/>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19"/>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59" name="Shape 59"/>
        <p:cNvGrpSpPr/>
        <p:nvPr/>
      </p:nvGrpSpPr>
      <p:grpSpPr>
        <a:xfrm>
          <a:off x="0" y="0"/>
          <a:ext cx="0" cy="0"/>
          <a:chOff x="0" y="0"/>
          <a:chExt cx="0" cy="0"/>
        </a:xfrm>
      </p:grpSpPr>
      <p:sp>
        <p:nvSpPr>
          <p:cNvPr id="60" name="Google Shape;60;p20"/>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20"/>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20"/>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0"/>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0"/>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65" name="Shape 65"/>
        <p:cNvGrpSpPr/>
        <p:nvPr/>
      </p:nvGrpSpPr>
      <p:grpSpPr>
        <a:xfrm>
          <a:off x="0" y="0"/>
          <a:ext cx="0" cy="0"/>
          <a:chOff x="0" y="0"/>
          <a:chExt cx="0" cy="0"/>
        </a:xfrm>
      </p:grpSpPr>
      <p:sp>
        <p:nvSpPr>
          <p:cNvPr id="66" name="Google Shape;66;p21"/>
          <p:cNvSpPr/>
          <p:nvPr/>
        </p:nvSpPr>
        <p:spPr>
          <a:xfrm>
            <a:off x="16" y="0"/>
            <a:ext cx="4050791" cy="68580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21"/>
          <p:cNvSpPr/>
          <p:nvPr/>
        </p:nvSpPr>
        <p:spPr>
          <a:xfrm>
            <a:off x="4040071" y="0"/>
            <a:ext cx="64008" cy="6858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21"/>
          <p:cNvSpPr txBox="1"/>
          <p:nvPr>
            <p:ph type="title"/>
          </p:nvPr>
        </p:nvSpPr>
        <p:spPr>
          <a:xfrm>
            <a:off x="457200" y="594359"/>
            <a:ext cx="3200400" cy="2286000"/>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FFFFFF"/>
              </a:buClr>
              <a:buSzPts val="3600"/>
              <a:buFont typeface="Calibri"/>
              <a:buNone/>
              <a:defRPr b="0" sz="36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21"/>
          <p:cNvSpPr txBox="1"/>
          <p:nvPr>
            <p:ph idx="1" type="body"/>
          </p:nvPr>
        </p:nvSpPr>
        <p:spPr>
          <a:xfrm>
            <a:off x="4800600" y="731520"/>
            <a:ext cx="6492240" cy="525780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70" name="Google Shape;70;p21"/>
          <p:cNvSpPr txBox="1"/>
          <p:nvPr>
            <p:ph idx="2" type="body"/>
          </p:nvPr>
        </p:nvSpPr>
        <p:spPr>
          <a:xfrm>
            <a:off x="457200" y="2926080"/>
            <a:ext cx="3200400" cy="3379124"/>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500"/>
              <a:buNone/>
              <a:defRPr sz="1500">
                <a:solidFill>
                  <a:srgbClr val="FFFFFF"/>
                </a:solidFill>
              </a:defRPr>
            </a:lvl1pPr>
            <a:lvl2pPr indent="-228600" lvl="1" marL="914400" algn="l">
              <a:lnSpc>
                <a:spcPct val="90000"/>
              </a:lnSpc>
              <a:spcBef>
                <a:spcPts val="200"/>
              </a:spcBef>
              <a:spcAft>
                <a:spcPts val="0"/>
              </a:spcAft>
              <a:buSzPts val="1200"/>
              <a:buNone/>
              <a:defRPr sz="1200"/>
            </a:lvl2pPr>
            <a:lvl3pPr indent="-228600" lvl="2" marL="1371600" algn="l">
              <a:lnSpc>
                <a:spcPct val="90000"/>
              </a:lnSpc>
              <a:spcBef>
                <a:spcPts val="400"/>
              </a:spcBef>
              <a:spcAft>
                <a:spcPts val="0"/>
              </a:spcAft>
              <a:buSzPts val="1000"/>
              <a:buNone/>
              <a:defRPr sz="1000"/>
            </a:lvl3pPr>
            <a:lvl4pPr indent="-228600" lvl="3" marL="1828800" algn="l">
              <a:lnSpc>
                <a:spcPct val="90000"/>
              </a:lnSpc>
              <a:spcBef>
                <a:spcPts val="400"/>
              </a:spcBef>
              <a:spcAft>
                <a:spcPts val="0"/>
              </a:spcAft>
              <a:buSzPts val="900"/>
              <a:buNone/>
              <a:defRPr sz="900"/>
            </a:lvl4pPr>
            <a:lvl5pPr indent="-228600" lvl="4" marL="2286000" algn="l">
              <a:lnSpc>
                <a:spcPct val="90000"/>
              </a:lnSpc>
              <a:spcBef>
                <a:spcPts val="400"/>
              </a:spcBef>
              <a:spcAft>
                <a:spcPts val="0"/>
              </a:spcAft>
              <a:buSzPts val="900"/>
              <a:buNone/>
              <a:defRPr sz="900"/>
            </a:lvl5pPr>
            <a:lvl6pPr indent="-228600" lvl="5" marL="2743200" algn="l">
              <a:lnSpc>
                <a:spcPct val="90000"/>
              </a:lnSpc>
              <a:spcBef>
                <a:spcPts val="400"/>
              </a:spcBef>
              <a:spcAft>
                <a:spcPts val="0"/>
              </a:spcAft>
              <a:buSzPts val="900"/>
              <a:buNone/>
              <a:defRPr sz="900"/>
            </a:lvl6pPr>
            <a:lvl7pPr indent="-228600" lvl="6" marL="3200400" algn="l">
              <a:lnSpc>
                <a:spcPct val="90000"/>
              </a:lnSpc>
              <a:spcBef>
                <a:spcPts val="400"/>
              </a:spcBef>
              <a:spcAft>
                <a:spcPts val="0"/>
              </a:spcAft>
              <a:buSzPts val="900"/>
              <a:buNone/>
              <a:defRPr sz="900"/>
            </a:lvl7pPr>
            <a:lvl8pPr indent="-228600" lvl="7" marL="3657600" algn="l">
              <a:lnSpc>
                <a:spcPct val="90000"/>
              </a:lnSpc>
              <a:spcBef>
                <a:spcPts val="400"/>
              </a:spcBef>
              <a:spcAft>
                <a:spcPts val="0"/>
              </a:spcAft>
              <a:buSzPts val="900"/>
              <a:buNone/>
              <a:defRPr sz="900"/>
            </a:lvl8pPr>
            <a:lvl9pPr indent="-228600" lvl="8" marL="4114800" algn="l">
              <a:lnSpc>
                <a:spcPct val="90000"/>
              </a:lnSpc>
              <a:spcBef>
                <a:spcPts val="400"/>
              </a:spcBef>
              <a:spcAft>
                <a:spcPts val="400"/>
              </a:spcAft>
              <a:buSzPts val="900"/>
              <a:buNone/>
              <a:defRPr sz="900"/>
            </a:lvl9pPr>
          </a:lstStyle>
          <a:p/>
        </p:txBody>
      </p:sp>
      <p:sp>
        <p:nvSpPr>
          <p:cNvPr id="71" name="Google Shape;71;p21"/>
          <p:cNvSpPr txBox="1"/>
          <p:nvPr>
            <p:ph idx="10" type="dt"/>
          </p:nvPr>
        </p:nvSpPr>
        <p:spPr>
          <a:xfrm>
            <a:off x="465512" y="6459785"/>
            <a:ext cx="261851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1"/>
          <p:cNvSpPr txBox="1"/>
          <p:nvPr>
            <p:ph idx="11" type="ftr"/>
          </p:nvPr>
        </p:nvSpPr>
        <p:spPr>
          <a:xfrm>
            <a:off x="4800600" y="6459785"/>
            <a:ext cx="4648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1"/>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sz="1050">
                <a:solidFill>
                  <a:schemeClr val="dk2"/>
                </a:solidFill>
                <a:latin typeface="Calibri"/>
                <a:ea typeface="Calibri"/>
                <a:cs typeface="Calibri"/>
                <a:sym typeface="Calibri"/>
              </a:defRPr>
            </a:lvl1pPr>
            <a:lvl2pPr indent="0" lvl="1" marL="0" algn="r">
              <a:spcBef>
                <a:spcPts val="0"/>
              </a:spcBef>
              <a:buNone/>
              <a:defRPr sz="1050">
                <a:solidFill>
                  <a:schemeClr val="dk2"/>
                </a:solidFill>
                <a:latin typeface="Calibri"/>
                <a:ea typeface="Calibri"/>
                <a:cs typeface="Calibri"/>
                <a:sym typeface="Calibri"/>
              </a:defRPr>
            </a:lvl2pPr>
            <a:lvl3pPr indent="0" lvl="2" marL="0" algn="r">
              <a:spcBef>
                <a:spcPts val="0"/>
              </a:spcBef>
              <a:buNone/>
              <a:defRPr sz="1050">
                <a:solidFill>
                  <a:schemeClr val="dk2"/>
                </a:solidFill>
                <a:latin typeface="Calibri"/>
                <a:ea typeface="Calibri"/>
                <a:cs typeface="Calibri"/>
                <a:sym typeface="Calibri"/>
              </a:defRPr>
            </a:lvl3pPr>
            <a:lvl4pPr indent="0" lvl="3" marL="0" algn="r">
              <a:spcBef>
                <a:spcPts val="0"/>
              </a:spcBef>
              <a:buNone/>
              <a:defRPr sz="1050">
                <a:solidFill>
                  <a:schemeClr val="dk2"/>
                </a:solidFill>
                <a:latin typeface="Calibri"/>
                <a:ea typeface="Calibri"/>
                <a:cs typeface="Calibri"/>
                <a:sym typeface="Calibri"/>
              </a:defRPr>
            </a:lvl4pPr>
            <a:lvl5pPr indent="0" lvl="4" marL="0" algn="r">
              <a:spcBef>
                <a:spcPts val="0"/>
              </a:spcBef>
              <a:buNone/>
              <a:defRPr sz="1050">
                <a:solidFill>
                  <a:schemeClr val="dk2"/>
                </a:solidFill>
                <a:latin typeface="Calibri"/>
                <a:ea typeface="Calibri"/>
                <a:cs typeface="Calibri"/>
                <a:sym typeface="Calibri"/>
              </a:defRPr>
            </a:lvl5pPr>
            <a:lvl6pPr indent="0" lvl="5" marL="0" algn="r">
              <a:spcBef>
                <a:spcPts val="0"/>
              </a:spcBef>
              <a:buNone/>
              <a:defRPr sz="1050">
                <a:solidFill>
                  <a:schemeClr val="dk2"/>
                </a:solidFill>
                <a:latin typeface="Calibri"/>
                <a:ea typeface="Calibri"/>
                <a:cs typeface="Calibri"/>
                <a:sym typeface="Calibri"/>
              </a:defRPr>
            </a:lvl6pPr>
            <a:lvl7pPr indent="0" lvl="6" marL="0" algn="r">
              <a:spcBef>
                <a:spcPts val="0"/>
              </a:spcBef>
              <a:buNone/>
              <a:defRPr sz="1050">
                <a:solidFill>
                  <a:schemeClr val="dk2"/>
                </a:solidFill>
                <a:latin typeface="Calibri"/>
                <a:ea typeface="Calibri"/>
                <a:cs typeface="Calibri"/>
                <a:sym typeface="Calibri"/>
              </a:defRPr>
            </a:lvl7pPr>
            <a:lvl8pPr indent="0" lvl="7" marL="0" algn="r">
              <a:spcBef>
                <a:spcPts val="0"/>
              </a:spcBef>
              <a:buNone/>
              <a:defRPr sz="1050">
                <a:solidFill>
                  <a:schemeClr val="dk2"/>
                </a:solidFill>
                <a:latin typeface="Calibri"/>
                <a:ea typeface="Calibri"/>
                <a:cs typeface="Calibri"/>
                <a:sym typeface="Calibri"/>
              </a:defRPr>
            </a:lvl8pPr>
            <a:lvl9pPr indent="0" lvl="8" marL="0" algn="r">
              <a:spcBef>
                <a:spcPts val="0"/>
              </a:spcBef>
              <a:buNone/>
              <a:defRPr sz="1050">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74" name="Shape 74"/>
        <p:cNvGrpSpPr/>
        <p:nvPr/>
      </p:nvGrpSpPr>
      <p:grpSpPr>
        <a:xfrm>
          <a:off x="0" y="0"/>
          <a:ext cx="0" cy="0"/>
          <a:chOff x="0" y="0"/>
          <a:chExt cx="0" cy="0"/>
        </a:xfrm>
      </p:grpSpPr>
      <p:sp>
        <p:nvSpPr>
          <p:cNvPr id="75" name="Google Shape;75;p22"/>
          <p:cNvSpPr/>
          <p:nvPr/>
        </p:nvSpPr>
        <p:spPr>
          <a:xfrm>
            <a:off x="0" y="4953000"/>
            <a:ext cx="12188825" cy="19050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22"/>
          <p:cNvSpPr/>
          <p:nvPr/>
        </p:nvSpPr>
        <p:spPr>
          <a:xfrm>
            <a:off x="15" y="491507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22"/>
          <p:cNvSpPr txBox="1"/>
          <p:nvPr>
            <p:ph type="title"/>
          </p:nvPr>
        </p:nvSpPr>
        <p:spPr>
          <a:xfrm>
            <a:off x="1097280" y="5074920"/>
            <a:ext cx="10113264" cy="822960"/>
          </a:xfrm>
          <a:prstGeom prst="rect">
            <a:avLst/>
          </a:prstGeom>
          <a:noFill/>
          <a:ln>
            <a:noFill/>
          </a:ln>
        </p:spPr>
        <p:txBody>
          <a:bodyPr anchorCtr="0" anchor="b" bIns="0" lIns="91425" spcFirstLastPara="1" rIns="91425" wrap="square" tIns="0">
            <a:noAutofit/>
          </a:bodyPr>
          <a:lstStyle>
            <a:lvl1pPr lvl="0" algn="l">
              <a:lnSpc>
                <a:spcPct val="85000"/>
              </a:lnSpc>
              <a:spcBef>
                <a:spcPts val="0"/>
              </a:spcBef>
              <a:spcAft>
                <a:spcPts val="0"/>
              </a:spcAft>
              <a:buClr>
                <a:srgbClr val="FFFFFF"/>
              </a:buClr>
              <a:buSzPts val="3600"/>
              <a:buFont typeface="Calibri"/>
              <a:buNone/>
              <a:defRPr b="0" sz="36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78" name="Google Shape;78;p22"/>
          <p:cNvPicPr preferRelativeResize="0"/>
          <p:nvPr>
            <p:ph idx="2" type="pic"/>
          </p:nvPr>
        </p:nvPicPr>
        <p:blipFill/>
        <p:spPr>
          <a:xfrm>
            <a:off x="15" y="0"/>
            <a:ext cx="12191985" cy="4915076"/>
          </a:xfrm>
          <a:prstGeom prst="rect">
            <a:avLst/>
          </a:prstGeom>
          <a:blipFill rotWithShape="1">
            <a:blip r:embed="rId2">
              <a:alphaModFix/>
            </a:blip>
            <a:stretch>
              <a:fillRect b="0" l="0" r="0" t="0"/>
            </a:stretch>
          </a:blipFill>
          <a:ln>
            <a:noFill/>
          </a:ln>
        </p:spPr>
      </p:pic>
      <p:sp>
        <p:nvSpPr>
          <p:cNvPr id="79" name="Google Shape;79;p22"/>
          <p:cNvSpPr txBox="1"/>
          <p:nvPr>
            <p:ph idx="1" type="body"/>
          </p:nvPr>
        </p:nvSpPr>
        <p:spPr>
          <a:xfrm>
            <a:off x="1097280" y="5907023"/>
            <a:ext cx="10113264" cy="594360"/>
          </a:xfrm>
          <a:prstGeom prst="rect">
            <a:avLst/>
          </a:prstGeom>
          <a:noFill/>
          <a:ln>
            <a:noFill/>
          </a:ln>
        </p:spPr>
        <p:txBody>
          <a:bodyPr anchorCtr="0" anchor="t" bIns="0" lIns="91425" spcFirstLastPara="1" rIns="91425" wrap="square" tIns="0">
            <a:normAutofit/>
          </a:bodyPr>
          <a:lstStyle>
            <a:lvl1pPr indent="-228600" lvl="0" marL="457200" algn="l">
              <a:lnSpc>
                <a:spcPct val="90000"/>
              </a:lnSpc>
              <a:spcBef>
                <a:spcPts val="0"/>
              </a:spcBef>
              <a:spcAft>
                <a:spcPts val="0"/>
              </a:spcAft>
              <a:buSzPts val="1500"/>
              <a:buNone/>
              <a:defRPr sz="1500">
                <a:solidFill>
                  <a:srgbClr val="FFFFFF"/>
                </a:solidFill>
              </a:defRPr>
            </a:lvl1pPr>
            <a:lvl2pPr indent="-228600" lvl="1" marL="914400" algn="l">
              <a:lnSpc>
                <a:spcPct val="90000"/>
              </a:lnSpc>
              <a:spcBef>
                <a:spcPts val="600"/>
              </a:spcBef>
              <a:spcAft>
                <a:spcPts val="0"/>
              </a:spcAft>
              <a:buSzPts val="1200"/>
              <a:buNone/>
              <a:defRPr sz="1200"/>
            </a:lvl2pPr>
            <a:lvl3pPr indent="-228600" lvl="2" marL="1371600" algn="l">
              <a:lnSpc>
                <a:spcPct val="90000"/>
              </a:lnSpc>
              <a:spcBef>
                <a:spcPts val="400"/>
              </a:spcBef>
              <a:spcAft>
                <a:spcPts val="0"/>
              </a:spcAft>
              <a:buSzPts val="1000"/>
              <a:buNone/>
              <a:defRPr sz="1000"/>
            </a:lvl3pPr>
            <a:lvl4pPr indent="-228600" lvl="3" marL="1828800" algn="l">
              <a:lnSpc>
                <a:spcPct val="90000"/>
              </a:lnSpc>
              <a:spcBef>
                <a:spcPts val="400"/>
              </a:spcBef>
              <a:spcAft>
                <a:spcPts val="0"/>
              </a:spcAft>
              <a:buSzPts val="900"/>
              <a:buNone/>
              <a:defRPr sz="900"/>
            </a:lvl4pPr>
            <a:lvl5pPr indent="-228600" lvl="4" marL="2286000" algn="l">
              <a:lnSpc>
                <a:spcPct val="90000"/>
              </a:lnSpc>
              <a:spcBef>
                <a:spcPts val="400"/>
              </a:spcBef>
              <a:spcAft>
                <a:spcPts val="0"/>
              </a:spcAft>
              <a:buSzPts val="900"/>
              <a:buNone/>
              <a:defRPr sz="900"/>
            </a:lvl5pPr>
            <a:lvl6pPr indent="-228600" lvl="5" marL="2743200" algn="l">
              <a:lnSpc>
                <a:spcPct val="90000"/>
              </a:lnSpc>
              <a:spcBef>
                <a:spcPts val="400"/>
              </a:spcBef>
              <a:spcAft>
                <a:spcPts val="0"/>
              </a:spcAft>
              <a:buSzPts val="900"/>
              <a:buNone/>
              <a:defRPr sz="900"/>
            </a:lvl6pPr>
            <a:lvl7pPr indent="-228600" lvl="6" marL="3200400" algn="l">
              <a:lnSpc>
                <a:spcPct val="90000"/>
              </a:lnSpc>
              <a:spcBef>
                <a:spcPts val="400"/>
              </a:spcBef>
              <a:spcAft>
                <a:spcPts val="0"/>
              </a:spcAft>
              <a:buSzPts val="900"/>
              <a:buNone/>
              <a:defRPr sz="900"/>
            </a:lvl7pPr>
            <a:lvl8pPr indent="-228600" lvl="7" marL="3657600" algn="l">
              <a:lnSpc>
                <a:spcPct val="90000"/>
              </a:lnSpc>
              <a:spcBef>
                <a:spcPts val="400"/>
              </a:spcBef>
              <a:spcAft>
                <a:spcPts val="0"/>
              </a:spcAft>
              <a:buSzPts val="900"/>
              <a:buNone/>
              <a:defRPr sz="900"/>
            </a:lvl8pPr>
            <a:lvl9pPr indent="-228600" lvl="8" marL="4114800" algn="l">
              <a:lnSpc>
                <a:spcPct val="90000"/>
              </a:lnSpc>
              <a:spcBef>
                <a:spcPts val="400"/>
              </a:spcBef>
              <a:spcAft>
                <a:spcPts val="400"/>
              </a:spcAft>
              <a:buSzPts val="900"/>
              <a:buNone/>
              <a:defRPr sz="900"/>
            </a:lvl9pPr>
          </a:lstStyle>
          <a:p/>
        </p:txBody>
      </p:sp>
      <p:sp>
        <p:nvSpPr>
          <p:cNvPr id="80" name="Google Shape;80;p22"/>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22"/>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2"/>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3"/>
          <p:cNvSpPr/>
          <p:nvPr/>
        </p:nvSpPr>
        <p:spPr>
          <a:xfrm>
            <a:off x="1" y="6400800"/>
            <a:ext cx="12192000"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 name="Google Shape;7;p13"/>
          <p:cNvSpPr/>
          <p:nvPr/>
        </p:nvSpPr>
        <p:spPr>
          <a:xfrm>
            <a:off x="0" y="6334316"/>
            <a:ext cx="12192001" cy="6599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 name="Google Shape;8;p13"/>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marR="0" rtl="0" algn="l">
              <a:lnSpc>
                <a:spcPct val="85000"/>
              </a:lnSpc>
              <a:spcBef>
                <a:spcPts val="0"/>
              </a:spcBef>
              <a:spcAft>
                <a:spcPts val="0"/>
              </a:spcAft>
              <a:buClr>
                <a:srgbClr val="3F3F3F"/>
              </a:buClr>
              <a:buSzPts val="4800"/>
              <a:buFont typeface="Calibri"/>
              <a:buNone/>
              <a:defRPr b="0" i="0" sz="4800" u="none" cap="none" strike="noStrike">
                <a:solidFill>
                  <a:srgbClr val="3F3F3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 name="Google Shape;9;p13"/>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lvl1pPr indent="-355600" lvl="0" marL="457200" marR="0" rtl="0" algn="l">
              <a:lnSpc>
                <a:spcPct val="90000"/>
              </a:lnSpc>
              <a:spcBef>
                <a:spcPts val="1200"/>
              </a:spcBef>
              <a:spcAft>
                <a:spcPts val="0"/>
              </a:spcAft>
              <a:buClr>
                <a:schemeClr val="accent1"/>
              </a:buClr>
              <a:buSzPts val="2000"/>
              <a:buFont typeface="Calibri"/>
              <a:buChar char=" "/>
              <a:defRPr b="0" i="0" sz="2000" u="none" cap="none" strike="noStrike">
                <a:solidFill>
                  <a:srgbClr val="3F3F3F"/>
                </a:solidFill>
                <a:latin typeface="Calibri"/>
                <a:ea typeface="Calibri"/>
                <a:cs typeface="Calibri"/>
                <a:sym typeface="Calibri"/>
              </a:defRPr>
            </a:lvl1pPr>
            <a:lvl2pPr indent="-342900" lvl="1" marL="914400" marR="0" rtl="0" algn="l">
              <a:lnSpc>
                <a:spcPct val="90000"/>
              </a:lnSpc>
              <a:spcBef>
                <a:spcPts val="200"/>
              </a:spcBef>
              <a:spcAft>
                <a:spcPts val="0"/>
              </a:spcAft>
              <a:buClr>
                <a:schemeClr val="accent1"/>
              </a:buClr>
              <a:buSzPts val="1800"/>
              <a:buFont typeface="Calibri"/>
              <a:buChar char="◦"/>
              <a:defRPr b="0" i="0" sz="1800" u="none" cap="none" strike="noStrike">
                <a:solidFill>
                  <a:srgbClr val="3F3F3F"/>
                </a:solidFill>
                <a:latin typeface="Calibri"/>
                <a:ea typeface="Calibri"/>
                <a:cs typeface="Calibri"/>
                <a:sym typeface="Calibri"/>
              </a:defRPr>
            </a:lvl2pPr>
            <a:lvl3pPr indent="-317500" lvl="2" marL="13716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8pPr>
            <a:lvl9pPr indent="-317500" lvl="8" marL="4114800" marR="0" rtl="0" algn="l">
              <a:lnSpc>
                <a:spcPct val="90000"/>
              </a:lnSpc>
              <a:spcBef>
                <a:spcPts val="400"/>
              </a:spcBef>
              <a:spcAft>
                <a:spcPts val="40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9pPr>
          </a:lstStyle>
          <a:p/>
        </p:txBody>
      </p:sp>
      <p:sp>
        <p:nvSpPr>
          <p:cNvPr id="10" name="Google Shape;10;p13"/>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FFFFF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1" name="Google Shape;11;p13"/>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00" u="none" cap="none" strike="noStrike">
                <a:solidFill>
                  <a:srgbClr val="FFFFF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2" name="Google Shape;12;p13"/>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050" u="none" cap="none" strike="noStrike">
                <a:solidFill>
                  <a:srgbClr val="FFFFFF"/>
                </a:solidFill>
                <a:latin typeface="Calibri"/>
                <a:ea typeface="Calibri"/>
                <a:cs typeface="Calibri"/>
                <a:sym typeface="Calibri"/>
              </a:defRPr>
            </a:lvl1pPr>
            <a:lvl2pPr indent="0" lvl="1" marL="0" marR="0" rtl="0" algn="r">
              <a:spcBef>
                <a:spcPts val="0"/>
              </a:spcBef>
              <a:buNone/>
              <a:defRPr b="0" i="0" sz="1050" u="none" cap="none" strike="noStrike">
                <a:solidFill>
                  <a:srgbClr val="FFFFFF"/>
                </a:solidFill>
                <a:latin typeface="Calibri"/>
                <a:ea typeface="Calibri"/>
                <a:cs typeface="Calibri"/>
                <a:sym typeface="Calibri"/>
              </a:defRPr>
            </a:lvl2pPr>
            <a:lvl3pPr indent="0" lvl="2" marL="0" marR="0" rtl="0" algn="r">
              <a:spcBef>
                <a:spcPts val="0"/>
              </a:spcBef>
              <a:buNone/>
              <a:defRPr b="0" i="0" sz="1050" u="none" cap="none" strike="noStrike">
                <a:solidFill>
                  <a:srgbClr val="FFFFFF"/>
                </a:solidFill>
                <a:latin typeface="Calibri"/>
                <a:ea typeface="Calibri"/>
                <a:cs typeface="Calibri"/>
                <a:sym typeface="Calibri"/>
              </a:defRPr>
            </a:lvl3pPr>
            <a:lvl4pPr indent="0" lvl="3" marL="0" marR="0" rtl="0" algn="r">
              <a:spcBef>
                <a:spcPts val="0"/>
              </a:spcBef>
              <a:buNone/>
              <a:defRPr b="0" i="0" sz="1050" u="none" cap="none" strike="noStrike">
                <a:solidFill>
                  <a:srgbClr val="FFFFFF"/>
                </a:solidFill>
                <a:latin typeface="Calibri"/>
                <a:ea typeface="Calibri"/>
                <a:cs typeface="Calibri"/>
                <a:sym typeface="Calibri"/>
              </a:defRPr>
            </a:lvl4pPr>
            <a:lvl5pPr indent="0" lvl="4" marL="0" marR="0" rtl="0" algn="r">
              <a:spcBef>
                <a:spcPts val="0"/>
              </a:spcBef>
              <a:buNone/>
              <a:defRPr b="0" i="0" sz="1050" u="none" cap="none" strike="noStrike">
                <a:solidFill>
                  <a:srgbClr val="FFFFFF"/>
                </a:solidFill>
                <a:latin typeface="Calibri"/>
                <a:ea typeface="Calibri"/>
                <a:cs typeface="Calibri"/>
                <a:sym typeface="Calibri"/>
              </a:defRPr>
            </a:lvl5pPr>
            <a:lvl6pPr indent="0" lvl="5" marL="0" marR="0" rtl="0" algn="r">
              <a:spcBef>
                <a:spcPts val="0"/>
              </a:spcBef>
              <a:buNone/>
              <a:defRPr b="0" i="0" sz="1050" u="none" cap="none" strike="noStrike">
                <a:solidFill>
                  <a:srgbClr val="FFFFFF"/>
                </a:solidFill>
                <a:latin typeface="Calibri"/>
                <a:ea typeface="Calibri"/>
                <a:cs typeface="Calibri"/>
                <a:sym typeface="Calibri"/>
              </a:defRPr>
            </a:lvl6pPr>
            <a:lvl7pPr indent="0" lvl="6" marL="0" marR="0" rtl="0" algn="r">
              <a:spcBef>
                <a:spcPts val="0"/>
              </a:spcBef>
              <a:buNone/>
              <a:defRPr b="0" i="0" sz="1050" u="none" cap="none" strike="noStrike">
                <a:solidFill>
                  <a:srgbClr val="FFFFFF"/>
                </a:solidFill>
                <a:latin typeface="Calibri"/>
                <a:ea typeface="Calibri"/>
                <a:cs typeface="Calibri"/>
                <a:sym typeface="Calibri"/>
              </a:defRPr>
            </a:lvl7pPr>
            <a:lvl8pPr indent="0" lvl="7" marL="0" marR="0" rtl="0" algn="r">
              <a:spcBef>
                <a:spcPts val="0"/>
              </a:spcBef>
              <a:buNone/>
              <a:defRPr b="0" i="0" sz="1050" u="none" cap="none" strike="noStrike">
                <a:solidFill>
                  <a:srgbClr val="FFFFFF"/>
                </a:solidFill>
                <a:latin typeface="Calibri"/>
                <a:ea typeface="Calibri"/>
                <a:cs typeface="Calibri"/>
                <a:sym typeface="Calibri"/>
              </a:defRPr>
            </a:lvl8pPr>
            <a:lvl9pPr indent="0" lvl="8" marL="0" marR="0" rtl="0" algn="r">
              <a:spcBef>
                <a:spcPts val="0"/>
              </a:spcBef>
              <a:buNone/>
              <a:defRPr b="0" i="0" sz="1050" u="none" cap="none" strike="noStrike">
                <a:solidFill>
                  <a:srgbClr val="FFFFFF"/>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cxnSp>
        <p:nvCxnSpPr>
          <p:cNvPr id="13" name="Google Shape;13;p13"/>
          <p:cNvCxnSpPr/>
          <p:nvPr/>
        </p:nvCxnSpPr>
        <p:spPr>
          <a:xfrm>
            <a:off x="1193532" y="1737845"/>
            <a:ext cx="9966960" cy="0"/>
          </a:xfrm>
          <a:prstGeom prst="straightConnector1">
            <a:avLst/>
          </a:prstGeom>
          <a:noFill/>
          <a:ln cap="flat" cmpd="sng" w="9525">
            <a:solidFill>
              <a:srgbClr val="7F7F7F"/>
            </a:solidFill>
            <a:prstDash val="solid"/>
            <a:round/>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8.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6.png"/><Relationship Id="rId4" Type="http://schemas.openxmlformats.org/officeDocument/2006/relationships/image" Target="../media/image5.png"/><Relationship Id="rId5" Type="http://schemas.openxmlformats.org/officeDocument/2006/relationships/image" Target="../media/image1.png"/><Relationship Id="rId6" Type="http://schemas.openxmlformats.org/officeDocument/2006/relationships/image" Target="../media/image10.png"/><Relationship Id="rId7" Type="http://schemas.openxmlformats.org/officeDocument/2006/relationships/image" Target="../media/image4.png"/><Relationship Id="rId8" Type="http://schemas.openxmlformats.org/officeDocument/2006/relationships/image" Target="../media/image1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4.png"/><Relationship Id="rId4" Type="http://schemas.openxmlformats.org/officeDocument/2006/relationships/image" Target="../media/image3.png"/><Relationship Id="rId5"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
          <p:cNvSpPr txBox="1"/>
          <p:nvPr>
            <p:ph type="ctrTitle"/>
          </p:nvPr>
        </p:nvSpPr>
        <p:spPr>
          <a:xfrm>
            <a:off x="1097280" y="758952"/>
            <a:ext cx="10058400" cy="3566160"/>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262626"/>
              </a:buClr>
              <a:buSzPts val="7200"/>
              <a:buFont typeface="Arial"/>
              <a:buNone/>
            </a:pPr>
            <a:r>
              <a:rPr b="1" lang="en-US" sz="7200">
                <a:latin typeface="Arial"/>
                <a:ea typeface="Arial"/>
                <a:cs typeface="Arial"/>
                <a:sym typeface="Arial"/>
              </a:rPr>
              <a:t>CNC Drawing Machine</a:t>
            </a:r>
            <a:endParaRPr/>
          </a:p>
        </p:txBody>
      </p:sp>
      <p:sp>
        <p:nvSpPr>
          <p:cNvPr id="102" name="Google Shape;102;p1"/>
          <p:cNvSpPr txBox="1"/>
          <p:nvPr>
            <p:ph idx="1" type="subTitle"/>
          </p:nvPr>
        </p:nvSpPr>
        <p:spPr>
          <a:xfrm>
            <a:off x="1100051" y="4455620"/>
            <a:ext cx="10058400" cy="11430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SzPct val="100000"/>
              <a:buNone/>
            </a:pPr>
            <a:r>
              <a:t/>
            </a:r>
            <a:endParaRPr b="1">
              <a:solidFill>
                <a:schemeClr val="dk1"/>
              </a:solidFill>
            </a:endParaRPr>
          </a:p>
          <a:p>
            <a:pPr indent="0" lvl="0" marL="0" rtl="0" algn="l">
              <a:lnSpc>
                <a:spcPct val="90000"/>
              </a:lnSpc>
              <a:spcBef>
                <a:spcPts val="1400"/>
              </a:spcBef>
              <a:spcAft>
                <a:spcPts val="0"/>
              </a:spcAft>
              <a:buSzPct val="100000"/>
              <a:buNone/>
            </a:pPr>
            <a:r>
              <a:rPr b="1" lang="en-US">
                <a:solidFill>
                  <a:schemeClr val="dk1"/>
                </a:solidFill>
              </a:rPr>
              <a:t>SUPERVISOR : DR. HANAL ABUZANT</a:t>
            </a:r>
            <a:endParaRPr/>
          </a:p>
          <a:p>
            <a:pPr indent="0" lvl="0" marL="0" rtl="0" algn="l">
              <a:lnSpc>
                <a:spcPct val="90000"/>
              </a:lnSpc>
              <a:spcBef>
                <a:spcPts val="1400"/>
              </a:spcBef>
              <a:spcAft>
                <a:spcPts val="0"/>
              </a:spcAft>
              <a:buSzPct val="100000"/>
              <a:buNone/>
            </a:pPr>
            <a:r>
              <a:rPr b="1" lang="en-US">
                <a:solidFill>
                  <a:schemeClr val="dk1"/>
                </a:solidFill>
              </a:rPr>
              <a:t>PARTICIPANTS : RA’ED KHWAYREH &amp; MURAD FARHAT</a:t>
            </a:r>
            <a:endParaRPr/>
          </a:p>
        </p:txBody>
      </p:sp>
      <p:pic>
        <p:nvPicPr>
          <p:cNvPr id="103" name="Google Shape;103;p1"/>
          <p:cNvPicPr preferRelativeResize="0"/>
          <p:nvPr/>
        </p:nvPicPr>
        <p:blipFill rotWithShape="1">
          <a:blip r:embed="rId3">
            <a:alphaModFix/>
          </a:blip>
          <a:srcRect b="0" l="0" r="0" t="0"/>
          <a:stretch/>
        </p:blipFill>
        <p:spPr>
          <a:xfrm>
            <a:off x="5078159" y="349300"/>
            <a:ext cx="2035681" cy="203568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0"/>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b="1" lang="en-US"/>
              <a:t>CONT.</a:t>
            </a:r>
            <a:endParaRPr/>
          </a:p>
        </p:txBody>
      </p:sp>
      <p:sp>
        <p:nvSpPr>
          <p:cNvPr id="177" name="Google Shape;177;p10"/>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82880" lvl="1" marL="384048" rtl="0" algn="l">
              <a:lnSpc>
                <a:spcPct val="90000"/>
              </a:lnSpc>
              <a:spcBef>
                <a:spcPts val="0"/>
              </a:spcBef>
              <a:spcAft>
                <a:spcPts val="0"/>
              </a:spcAft>
              <a:buSzPts val="2000"/>
              <a:buFont typeface="Arial"/>
              <a:buChar char="•"/>
            </a:pPr>
            <a:r>
              <a:rPr lang="en-US" sz="2000"/>
              <a:t>Manual Mode</a:t>
            </a:r>
            <a:endParaRPr/>
          </a:p>
          <a:p>
            <a:pPr indent="0" lvl="2" marL="384048" rtl="0" algn="l">
              <a:lnSpc>
                <a:spcPct val="90000"/>
              </a:lnSpc>
              <a:spcBef>
                <a:spcPts val="600"/>
              </a:spcBef>
              <a:spcAft>
                <a:spcPts val="0"/>
              </a:spcAft>
              <a:buSzPts val="2000"/>
              <a:buNone/>
            </a:pPr>
            <a:r>
              <a:rPr lang="en-US" sz="2000"/>
              <a:t>                         Bluetooth                                                             Gyroscope Sensor</a:t>
            </a:r>
            <a:endParaRPr/>
          </a:p>
        </p:txBody>
      </p:sp>
      <p:pic>
        <p:nvPicPr>
          <p:cNvPr id="178" name="Google Shape;178;p10"/>
          <p:cNvPicPr preferRelativeResize="0"/>
          <p:nvPr/>
        </p:nvPicPr>
        <p:blipFill rotWithShape="1">
          <a:blip r:embed="rId3">
            <a:alphaModFix/>
          </a:blip>
          <a:srcRect b="0" l="0" r="0" t="0"/>
          <a:stretch/>
        </p:blipFill>
        <p:spPr>
          <a:xfrm>
            <a:off x="1330457" y="2687110"/>
            <a:ext cx="4335052" cy="2589523"/>
          </a:xfrm>
          <a:prstGeom prst="rect">
            <a:avLst/>
          </a:prstGeom>
          <a:noFill/>
          <a:ln>
            <a:noFill/>
          </a:ln>
        </p:spPr>
      </p:pic>
      <p:pic>
        <p:nvPicPr>
          <p:cNvPr id="179" name="Google Shape;179;p10"/>
          <p:cNvPicPr preferRelativeResize="0"/>
          <p:nvPr/>
        </p:nvPicPr>
        <p:blipFill rotWithShape="1">
          <a:blip r:embed="rId4">
            <a:alphaModFix/>
          </a:blip>
          <a:srcRect b="0" l="0" r="0" t="0"/>
          <a:stretch/>
        </p:blipFill>
        <p:spPr>
          <a:xfrm>
            <a:off x="5974080" y="2647733"/>
            <a:ext cx="5181600" cy="26289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11"/>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b="1" lang="en-US"/>
              <a:t>SUMMARY</a:t>
            </a:r>
            <a:endParaRPr/>
          </a:p>
        </p:txBody>
      </p:sp>
      <p:sp>
        <p:nvSpPr>
          <p:cNvPr id="185" name="Google Shape;185;p11"/>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27000" lvl="0" marL="91440" rtl="0" algn="l">
              <a:lnSpc>
                <a:spcPct val="90000"/>
              </a:lnSpc>
              <a:spcBef>
                <a:spcPts val="0"/>
              </a:spcBef>
              <a:spcAft>
                <a:spcPts val="0"/>
              </a:spcAft>
              <a:buSzPts val="2000"/>
              <a:buChar char=" "/>
            </a:pPr>
            <a:r>
              <a:rPr lang="en-US"/>
              <a:t>In summary, this project has provided a valuable solution for users seeking an automated drawing system that offers flexibility in both automatic and manual modes. The findings and conclusions drawn from this work open up new possibilities for future research and development in this field.</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2"/>
          <p:cNvSpPr txBox="1"/>
          <p:nvPr>
            <p:ph type="ctrTitle"/>
          </p:nvPr>
        </p:nvSpPr>
        <p:spPr>
          <a:xfrm>
            <a:off x="1097280" y="758952"/>
            <a:ext cx="10058400" cy="3566160"/>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262626"/>
              </a:buClr>
              <a:buSzPts val="7200"/>
              <a:buFont typeface="Arial"/>
              <a:buNone/>
            </a:pPr>
            <a:r>
              <a:rPr b="1" lang="en-US" sz="7200">
                <a:latin typeface="Arial"/>
                <a:ea typeface="Arial"/>
                <a:cs typeface="Arial"/>
                <a:sym typeface="Arial"/>
              </a:rPr>
              <a:t>THANK YOU</a:t>
            </a:r>
            <a:endParaRPr/>
          </a:p>
        </p:txBody>
      </p:sp>
      <p:pic>
        <p:nvPicPr>
          <p:cNvPr id="191" name="Google Shape;191;p12"/>
          <p:cNvPicPr preferRelativeResize="0"/>
          <p:nvPr/>
        </p:nvPicPr>
        <p:blipFill rotWithShape="1">
          <a:blip r:embed="rId3">
            <a:alphaModFix/>
          </a:blip>
          <a:srcRect b="0" l="0" r="0" t="0"/>
          <a:stretch/>
        </p:blipFill>
        <p:spPr>
          <a:xfrm>
            <a:off x="8398497" y="2261646"/>
            <a:ext cx="2140671" cy="214067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b="1" lang="en-US"/>
              <a:t>TABLE OF CONTENTS</a:t>
            </a:r>
            <a:endParaRPr/>
          </a:p>
        </p:txBody>
      </p:sp>
      <p:sp>
        <p:nvSpPr>
          <p:cNvPr id="109" name="Google Shape;109;p2"/>
          <p:cNvSpPr/>
          <p:nvPr/>
        </p:nvSpPr>
        <p:spPr>
          <a:xfrm>
            <a:off x="1835005" y="2125395"/>
            <a:ext cx="1898009" cy="1909277"/>
          </a:xfrm>
          <a:prstGeom prst="ellipse">
            <a:avLst/>
          </a:prstGeom>
          <a:solidFill>
            <a:schemeClr val="accent1"/>
          </a:solidFill>
          <a:ln cap="flat" cmpd="sng" w="15875">
            <a:solidFill>
              <a:srgbClr val="A65F0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600" u="none" cap="none" strike="noStrike">
                <a:solidFill>
                  <a:schemeClr val="lt1"/>
                </a:solidFill>
                <a:latin typeface="Calibri"/>
                <a:ea typeface="Calibri"/>
                <a:cs typeface="Calibri"/>
                <a:sym typeface="Calibri"/>
              </a:rPr>
              <a:t>Introduction</a:t>
            </a:r>
            <a:endParaRPr/>
          </a:p>
        </p:txBody>
      </p:sp>
      <p:sp>
        <p:nvSpPr>
          <p:cNvPr id="110" name="Google Shape;110;p2"/>
          <p:cNvSpPr/>
          <p:nvPr/>
        </p:nvSpPr>
        <p:spPr>
          <a:xfrm>
            <a:off x="8991520" y="2075801"/>
            <a:ext cx="1898009" cy="1909277"/>
          </a:xfrm>
          <a:prstGeom prst="ellipse">
            <a:avLst/>
          </a:prstGeom>
          <a:solidFill>
            <a:schemeClr val="accent1"/>
          </a:solidFill>
          <a:ln cap="flat" cmpd="sng" w="15875">
            <a:solidFill>
              <a:srgbClr val="A65F0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600" u="none" cap="none" strike="noStrike">
                <a:solidFill>
                  <a:schemeClr val="lt1"/>
                </a:solidFill>
                <a:latin typeface="Calibri"/>
                <a:ea typeface="Calibri"/>
                <a:cs typeface="Calibri"/>
                <a:sym typeface="Calibri"/>
              </a:rPr>
              <a:t>Constraints</a:t>
            </a:r>
            <a:endParaRPr/>
          </a:p>
        </p:txBody>
      </p:sp>
      <p:sp>
        <p:nvSpPr>
          <p:cNvPr id="111" name="Google Shape;111;p2"/>
          <p:cNvSpPr/>
          <p:nvPr/>
        </p:nvSpPr>
        <p:spPr>
          <a:xfrm>
            <a:off x="5413262" y="2125395"/>
            <a:ext cx="1898009" cy="1909277"/>
          </a:xfrm>
          <a:prstGeom prst="ellipse">
            <a:avLst/>
          </a:prstGeom>
          <a:solidFill>
            <a:schemeClr val="accent1"/>
          </a:solidFill>
          <a:ln cap="flat" cmpd="sng" w="15875">
            <a:solidFill>
              <a:srgbClr val="A65F0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600" u="none" cap="none" strike="noStrike">
                <a:solidFill>
                  <a:schemeClr val="lt1"/>
                </a:solidFill>
                <a:latin typeface="Calibri"/>
                <a:ea typeface="Calibri"/>
                <a:cs typeface="Calibri"/>
                <a:sym typeface="Calibri"/>
              </a:rPr>
              <a:t>Components</a:t>
            </a:r>
            <a:endParaRPr/>
          </a:p>
        </p:txBody>
      </p:sp>
      <p:sp>
        <p:nvSpPr>
          <p:cNvPr id="112" name="Google Shape;112;p2"/>
          <p:cNvSpPr/>
          <p:nvPr/>
        </p:nvSpPr>
        <p:spPr>
          <a:xfrm>
            <a:off x="1835004" y="4166001"/>
            <a:ext cx="1898009" cy="1909277"/>
          </a:xfrm>
          <a:prstGeom prst="ellipse">
            <a:avLst/>
          </a:prstGeom>
          <a:solidFill>
            <a:schemeClr val="accent1"/>
          </a:solidFill>
          <a:ln cap="flat" cmpd="sng" w="15875">
            <a:solidFill>
              <a:srgbClr val="A65F0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600" u="none" cap="none" strike="noStrike">
                <a:solidFill>
                  <a:schemeClr val="lt1"/>
                </a:solidFill>
                <a:latin typeface="Calibri"/>
                <a:ea typeface="Calibri"/>
                <a:cs typeface="Calibri"/>
                <a:sym typeface="Calibri"/>
              </a:rPr>
              <a:t>Working </a:t>
            </a:r>
            <a:endParaRPr/>
          </a:p>
          <a:p>
            <a:pPr indent="0" lvl="0" marL="0" marR="0" rtl="0" algn="ctr">
              <a:spcBef>
                <a:spcPts val="0"/>
              </a:spcBef>
              <a:spcAft>
                <a:spcPts val="0"/>
              </a:spcAft>
              <a:buNone/>
            </a:pPr>
            <a:r>
              <a:rPr b="0" i="0" lang="en-US" sz="1600" u="none" cap="none" strike="noStrike">
                <a:solidFill>
                  <a:schemeClr val="lt1"/>
                </a:solidFill>
                <a:latin typeface="Calibri"/>
                <a:ea typeface="Calibri"/>
                <a:cs typeface="Calibri"/>
                <a:sym typeface="Calibri"/>
              </a:rPr>
              <a:t>Principle</a:t>
            </a:r>
            <a:endParaRPr/>
          </a:p>
        </p:txBody>
      </p:sp>
      <p:sp>
        <p:nvSpPr>
          <p:cNvPr id="113" name="Google Shape;113;p2"/>
          <p:cNvSpPr/>
          <p:nvPr/>
        </p:nvSpPr>
        <p:spPr>
          <a:xfrm>
            <a:off x="5413261" y="4166001"/>
            <a:ext cx="1898009" cy="1909277"/>
          </a:xfrm>
          <a:prstGeom prst="ellipse">
            <a:avLst/>
          </a:prstGeom>
          <a:solidFill>
            <a:schemeClr val="accent1"/>
          </a:solidFill>
          <a:ln cap="flat" cmpd="sng" w="15875">
            <a:solidFill>
              <a:srgbClr val="A65F0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600" u="none" cap="none" strike="noStrike">
                <a:solidFill>
                  <a:schemeClr val="lt1"/>
                </a:solidFill>
                <a:latin typeface="Calibri"/>
                <a:ea typeface="Calibri"/>
                <a:cs typeface="Calibri"/>
                <a:sym typeface="Calibri"/>
              </a:rPr>
              <a:t>Results</a:t>
            </a:r>
            <a:endParaRPr/>
          </a:p>
        </p:txBody>
      </p:sp>
      <p:sp>
        <p:nvSpPr>
          <p:cNvPr id="114" name="Google Shape;114;p2"/>
          <p:cNvSpPr/>
          <p:nvPr/>
        </p:nvSpPr>
        <p:spPr>
          <a:xfrm>
            <a:off x="8991520" y="4166001"/>
            <a:ext cx="1898009" cy="1909277"/>
          </a:xfrm>
          <a:prstGeom prst="ellipse">
            <a:avLst/>
          </a:prstGeom>
          <a:solidFill>
            <a:schemeClr val="accent1"/>
          </a:solidFill>
          <a:ln cap="flat" cmpd="sng" w="15875">
            <a:solidFill>
              <a:srgbClr val="A65F0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600" u="none" cap="none" strike="noStrike">
                <a:solidFill>
                  <a:schemeClr val="lt1"/>
                </a:solidFill>
                <a:latin typeface="Calibri"/>
                <a:ea typeface="Calibri"/>
                <a:cs typeface="Calibri"/>
                <a:sym typeface="Calibri"/>
              </a:rPr>
              <a:t>Summary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3"/>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b="1" lang="en-US"/>
              <a:t>INTRODUCTION</a:t>
            </a:r>
            <a:endParaRPr/>
          </a:p>
        </p:txBody>
      </p:sp>
      <p:sp>
        <p:nvSpPr>
          <p:cNvPr id="120" name="Google Shape;120;p3"/>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27000" lvl="0" marL="91440" rtl="0" algn="l">
              <a:lnSpc>
                <a:spcPct val="90000"/>
              </a:lnSpc>
              <a:spcBef>
                <a:spcPts val="0"/>
              </a:spcBef>
              <a:spcAft>
                <a:spcPts val="0"/>
              </a:spcAft>
              <a:buSzPts val="2000"/>
              <a:buChar char=" "/>
            </a:pPr>
            <a:r>
              <a:rPr lang="en-US"/>
              <a:t>Our project is a CNC 2D drawing machine, that allows the user to draw in a different ways, as it contains an automatic drawing mode, in addition to drawing manually by controlling via the phone remotely or by drawing using a gyroscope sensor by tracking the movement of the hand.</a:t>
            </a:r>
            <a:endParaRPr/>
          </a:p>
          <a:p>
            <a:pPr indent="0" lvl="0" marL="91440" rtl="0" algn="l">
              <a:lnSpc>
                <a:spcPct val="90000"/>
              </a:lnSpc>
              <a:spcBef>
                <a:spcPts val="1400"/>
              </a:spcBef>
              <a:spcAft>
                <a:spcPts val="0"/>
              </a:spcAft>
              <a:buSzPts val="2000"/>
              <a:buNone/>
            </a:pPr>
            <a:r>
              <a:t/>
            </a:r>
            <a:endParaRPr/>
          </a:p>
          <a:p>
            <a:pPr indent="-127000" lvl="0" marL="91440" rtl="0" algn="l">
              <a:lnSpc>
                <a:spcPct val="90000"/>
              </a:lnSpc>
              <a:spcBef>
                <a:spcPts val="1400"/>
              </a:spcBef>
              <a:spcAft>
                <a:spcPts val="0"/>
              </a:spcAft>
              <a:buSzPts val="2000"/>
              <a:buChar char=" "/>
            </a:pPr>
            <a:r>
              <a:rPr lang="en-US"/>
              <a:t>Features:</a:t>
            </a:r>
            <a:endParaRPr/>
          </a:p>
          <a:p>
            <a:pPr indent="-182880" lvl="1" marL="384048" rtl="0" algn="l">
              <a:lnSpc>
                <a:spcPct val="90000"/>
              </a:lnSpc>
              <a:spcBef>
                <a:spcPts val="400"/>
              </a:spcBef>
              <a:spcAft>
                <a:spcPts val="0"/>
              </a:spcAft>
              <a:buSzPts val="2000"/>
              <a:buFont typeface="Arial"/>
              <a:buChar char="•"/>
            </a:pPr>
            <a:r>
              <a:rPr lang="en-US" sz="2000"/>
              <a:t>Automatic Mode</a:t>
            </a:r>
            <a:endParaRPr/>
          </a:p>
          <a:p>
            <a:pPr indent="-182880" lvl="1" marL="384048" rtl="0" algn="l">
              <a:lnSpc>
                <a:spcPct val="90000"/>
              </a:lnSpc>
              <a:spcBef>
                <a:spcPts val="600"/>
              </a:spcBef>
              <a:spcAft>
                <a:spcPts val="0"/>
              </a:spcAft>
              <a:buSzPts val="2000"/>
              <a:buFont typeface="Arial"/>
              <a:buChar char="•"/>
            </a:pPr>
            <a:r>
              <a:rPr lang="en-US" sz="2000"/>
              <a:t>Manual Mode:</a:t>
            </a:r>
            <a:endParaRPr/>
          </a:p>
          <a:p>
            <a:pPr indent="-182880" lvl="2" marL="566928" rtl="0" algn="l">
              <a:lnSpc>
                <a:spcPct val="90000"/>
              </a:lnSpc>
              <a:spcBef>
                <a:spcPts val="600"/>
              </a:spcBef>
              <a:spcAft>
                <a:spcPts val="0"/>
              </a:spcAft>
              <a:buSzPts val="2000"/>
              <a:buFont typeface="Arial"/>
              <a:buChar char="•"/>
            </a:pPr>
            <a:r>
              <a:rPr lang="en-US" sz="2000"/>
              <a:t>Bluetooth</a:t>
            </a:r>
            <a:endParaRPr/>
          </a:p>
          <a:p>
            <a:pPr indent="-182880" lvl="2" marL="566928" rtl="0" algn="l">
              <a:lnSpc>
                <a:spcPct val="90000"/>
              </a:lnSpc>
              <a:spcBef>
                <a:spcPts val="600"/>
              </a:spcBef>
              <a:spcAft>
                <a:spcPts val="0"/>
              </a:spcAft>
              <a:buSzPts val="2000"/>
              <a:buFont typeface="Arial"/>
              <a:buChar char="•"/>
            </a:pPr>
            <a:r>
              <a:rPr lang="en-US" sz="2000"/>
              <a:t>Gyroscope sensor</a:t>
            </a:r>
            <a:endParaRPr/>
          </a:p>
        </p:txBody>
      </p:sp>
      <p:pic>
        <p:nvPicPr>
          <p:cNvPr id="121" name="Google Shape;121;p3"/>
          <p:cNvPicPr preferRelativeResize="0"/>
          <p:nvPr/>
        </p:nvPicPr>
        <p:blipFill rotWithShape="1">
          <a:blip r:embed="rId3">
            <a:alphaModFix/>
          </a:blip>
          <a:srcRect b="0" l="0" r="0" t="0"/>
          <a:stretch/>
        </p:blipFill>
        <p:spPr>
          <a:xfrm>
            <a:off x="6707662" y="3001407"/>
            <a:ext cx="4312272" cy="257438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4"/>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b="1" lang="en-US"/>
              <a:t>COMPONENTS</a:t>
            </a:r>
            <a:endParaRPr/>
          </a:p>
        </p:txBody>
      </p:sp>
      <p:pic>
        <p:nvPicPr>
          <p:cNvPr id="127" name="Google Shape;127;p4"/>
          <p:cNvPicPr preferRelativeResize="0"/>
          <p:nvPr>
            <p:ph idx="1" type="body"/>
          </p:nvPr>
        </p:nvPicPr>
        <p:blipFill rotWithShape="1">
          <a:blip r:embed="rId3">
            <a:alphaModFix/>
          </a:blip>
          <a:srcRect b="0" l="0" r="0" t="0"/>
          <a:stretch/>
        </p:blipFill>
        <p:spPr>
          <a:xfrm>
            <a:off x="1732291" y="2042167"/>
            <a:ext cx="1971600" cy="1590300"/>
          </a:xfrm>
          <a:prstGeom prst="rect">
            <a:avLst/>
          </a:prstGeom>
          <a:noFill/>
          <a:ln>
            <a:noFill/>
          </a:ln>
        </p:spPr>
      </p:pic>
      <p:pic>
        <p:nvPicPr>
          <p:cNvPr id="128" name="Google Shape;128;p4"/>
          <p:cNvPicPr preferRelativeResize="0"/>
          <p:nvPr/>
        </p:nvPicPr>
        <p:blipFill rotWithShape="1">
          <a:blip r:embed="rId4">
            <a:alphaModFix/>
          </a:blip>
          <a:srcRect b="0" l="0" r="0" t="0"/>
          <a:stretch/>
        </p:blipFill>
        <p:spPr>
          <a:xfrm>
            <a:off x="4672553" y="1857108"/>
            <a:ext cx="2169770" cy="1893757"/>
          </a:xfrm>
          <a:prstGeom prst="rect">
            <a:avLst/>
          </a:prstGeom>
          <a:noFill/>
          <a:ln>
            <a:noFill/>
          </a:ln>
        </p:spPr>
      </p:pic>
      <p:pic>
        <p:nvPicPr>
          <p:cNvPr id="129" name="Google Shape;129;p4"/>
          <p:cNvPicPr preferRelativeResize="0"/>
          <p:nvPr/>
        </p:nvPicPr>
        <p:blipFill rotWithShape="1">
          <a:blip r:embed="rId5">
            <a:alphaModFix/>
          </a:blip>
          <a:srcRect b="0" l="0" r="0" t="0"/>
          <a:stretch/>
        </p:blipFill>
        <p:spPr>
          <a:xfrm>
            <a:off x="1486684" y="4514990"/>
            <a:ext cx="2904652" cy="1211302"/>
          </a:xfrm>
          <a:prstGeom prst="rect">
            <a:avLst/>
          </a:prstGeom>
          <a:noFill/>
          <a:ln>
            <a:noFill/>
          </a:ln>
        </p:spPr>
      </p:pic>
      <p:pic>
        <p:nvPicPr>
          <p:cNvPr id="130" name="Google Shape;130;p4"/>
          <p:cNvPicPr preferRelativeResize="0"/>
          <p:nvPr/>
        </p:nvPicPr>
        <p:blipFill rotWithShape="1">
          <a:blip r:embed="rId6">
            <a:alphaModFix/>
          </a:blip>
          <a:srcRect b="0" l="0" r="0" t="0"/>
          <a:stretch/>
        </p:blipFill>
        <p:spPr>
          <a:xfrm>
            <a:off x="8506410" y="2009263"/>
            <a:ext cx="1998817" cy="1802442"/>
          </a:xfrm>
          <a:prstGeom prst="rect">
            <a:avLst/>
          </a:prstGeom>
          <a:noFill/>
          <a:ln>
            <a:noFill/>
          </a:ln>
        </p:spPr>
      </p:pic>
      <p:pic>
        <p:nvPicPr>
          <p:cNvPr id="131" name="Google Shape;131;p4"/>
          <p:cNvPicPr preferRelativeResize="0"/>
          <p:nvPr/>
        </p:nvPicPr>
        <p:blipFill rotWithShape="1">
          <a:blip r:embed="rId7">
            <a:alphaModFix/>
          </a:blip>
          <a:srcRect b="0" l="0" r="0" t="0"/>
          <a:stretch/>
        </p:blipFill>
        <p:spPr>
          <a:xfrm>
            <a:off x="5323003" y="4036358"/>
            <a:ext cx="2087399" cy="1767830"/>
          </a:xfrm>
          <a:prstGeom prst="rect">
            <a:avLst/>
          </a:prstGeom>
          <a:noFill/>
          <a:ln>
            <a:noFill/>
          </a:ln>
        </p:spPr>
      </p:pic>
      <p:pic>
        <p:nvPicPr>
          <p:cNvPr id="132" name="Google Shape;132;p4"/>
          <p:cNvPicPr preferRelativeResize="0"/>
          <p:nvPr/>
        </p:nvPicPr>
        <p:blipFill rotWithShape="1">
          <a:blip r:embed="rId8">
            <a:alphaModFix/>
          </a:blip>
          <a:srcRect b="0" l="0" r="0" t="0"/>
          <a:stretch/>
        </p:blipFill>
        <p:spPr>
          <a:xfrm>
            <a:off x="8675171" y="3870613"/>
            <a:ext cx="2000250" cy="19335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5"/>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b="1" lang="en-US"/>
              <a:t>COMPONENTS</a:t>
            </a:r>
            <a:endParaRPr/>
          </a:p>
        </p:txBody>
      </p:sp>
      <p:pic>
        <p:nvPicPr>
          <p:cNvPr id="138" name="Google Shape;138;p5"/>
          <p:cNvPicPr preferRelativeResize="0"/>
          <p:nvPr/>
        </p:nvPicPr>
        <p:blipFill rotWithShape="1">
          <a:blip r:embed="rId3">
            <a:alphaModFix/>
          </a:blip>
          <a:srcRect b="0" l="0" r="0" t="0"/>
          <a:stretch/>
        </p:blipFill>
        <p:spPr>
          <a:xfrm>
            <a:off x="2546466" y="2183680"/>
            <a:ext cx="1479584" cy="1576240"/>
          </a:xfrm>
          <a:prstGeom prst="rect">
            <a:avLst/>
          </a:prstGeom>
          <a:noFill/>
          <a:ln>
            <a:noFill/>
          </a:ln>
        </p:spPr>
      </p:pic>
      <p:pic>
        <p:nvPicPr>
          <p:cNvPr id="139" name="Google Shape;139;p5"/>
          <p:cNvPicPr preferRelativeResize="0"/>
          <p:nvPr/>
        </p:nvPicPr>
        <p:blipFill rotWithShape="1">
          <a:blip r:embed="rId4">
            <a:alphaModFix/>
          </a:blip>
          <a:srcRect b="0" l="0" r="0" t="0"/>
          <a:stretch/>
        </p:blipFill>
        <p:spPr>
          <a:xfrm>
            <a:off x="6393436" y="2348060"/>
            <a:ext cx="4032980" cy="1784808"/>
          </a:xfrm>
          <a:prstGeom prst="rect">
            <a:avLst/>
          </a:prstGeom>
          <a:noFill/>
          <a:ln>
            <a:noFill/>
          </a:ln>
        </p:spPr>
      </p:pic>
      <p:pic>
        <p:nvPicPr>
          <p:cNvPr id="140" name="Google Shape;140;p5"/>
          <p:cNvPicPr preferRelativeResize="0"/>
          <p:nvPr/>
        </p:nvPicPr>
        <p:blipFill rotWithShape="1">
          <a:blip r:embed="rId5">
            <a:alphaModFix/>
          </a:blip>
          <a:srcRect b="0" l="0" r="0" t="0"/>
          <a:stretch/>
        </p:blipFill>
        <p:spPr>
          <a:xfrm>
            <a:off x="2918261" y="4206240"/>
            <a:ext cx="5000625" cy="1828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6"/>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b="1" lang="en-US"/>
              <a:t>CONSTRAINTS</a:t>
            </a:r>
            <a:endParaRPr/>
          </a:p>
        </p:txBody>
      </p:sp>
      <p:pic>
        <p:nvPicPr>
          <p:cNvPr id="146" name="Google Shape;146;p6"/>
          <p:cNvPicPr preferRelativeResize="0"/>
          <p:nvPr>
            <p:ph idx="1" type="body"/>
          </p:nvPr>
        </p:nvPicPr>
        <p:blipFill rotWithShape="1">
          <a:blip r:embed="rId3">
            <a:alphaModFix/>
          </a:blip>
          <a:srcRect b="0" l="0" r="0" t="0"/>
          <a:stretch/>
        </p:blipFill>
        <p:spPr>
          <a:xfrm>
            <a:off x="1976643" y="1917307"/>
            <a:ext cx="4935875" cy="4232866"/>
          </a:xfrm>
          <a:prstGeom prst="rect">
            <a:avLst/>
          </a:prstGeom>
          <a:noFill/>
          <a:ln>
            <a:noFill/>
          </a:ln>
        </p:spPr>
      </p:pic>
      <p:pic>
        <p:nvPicPr>
          <p:cNvPr id="147" name="Google Shape;147;p6"/>
          <p:cNvPicPr preferRelativeResize="0"/>
          <p:nvPr/>
        </p:nvPicPr>
        <p:blipFill rotWithShape="1">
          <a:blip r:embed="rId4">
            <a:alphaModFix/>
          </a:blip>
          <a:srcRect b="0" l="0" r="0" t="0"/>
          <a:stretch/>
        </p:blipFill>
        <p:spPr>
          <a:xfrm>
            <a:off x="7829157" y="2067299"/>
            <a:ext cx="3105935" cy="2925007"/>
          </a:xfrm>
          <a:prstGeom prst="rect">
            <a:avLst/>
          </a:prstGeom>
          <a:noFill/>
          <a:ln>
            <a:noFill/>
          </a:ln>
        </p:spPr>
      </p:pic>
      <p:sp>
        <p:nvSpPr>
          <p:cNvPr id="148" name="Google Shape;148;p6"/>
          <p:cNvSpPr txBox="1"/>
          <p:nvPr/>
        </p:nvSpPr>
        <p:spPr>
          <a:xfrm>
            <a:off x="1713342" y="2178613"/>
            <a:ext cx="2727278"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US" sz="2000" u="none" cap="none" strike="noStrike">
                <a:solidFill>
                  <a:schemeClr val="dk1"/>
                </a:solidFill>
                <a:latin typeface="Calibri"/>
                <a:ea typeface="Calibri"/>
                <a:cs typeface="Calibri"/>
                <a:sym typeface="Calibri"/>
              </a:rPr>
              <a:t>Appropriate equipment</a:t>
            </a:r>
            <a:endParaRPr/>
          </a:p>
          <a:p>
            <a:pPr indent="0" lvl="0" marL="0" marR="0" rtl="0" algn="ctr">
              <a:spcBef>
                <a:spcPts val="0"/>
              </a:spcBef>
              <a:spcAft>
                <a:spcPts val="0"/>
              </a:spcAft>
              <a:buNone/>
            </a:pPr>
            <a:r>
              <a:rPr b="0" i="0" lang="en-US" sz="2000" u="none" cap="none" strike="noStrike">
                <a:solidFill>
                  <a:schemeClr val="dk1"/>
                </a:solidFill>
                <a:latin typeface="Calibri"/>
                <a:ea typeface="Calibri"/>
                <a:cs typeface="Calibri"/>
                <a:sym typeface="Calibri"/>
              </a:rPr>
              <a:t> and components</a:t>
            </a:r>
            <a:endParaRPr/>
          </a:p>
        </p:txBody>
      </p:sp>
      <p:sp>
        <p:nvSpPr>
          <p:cNvPr id="149" name="Google Shape;149;p6"/>
          <p:cNvSpPr txBox="1"/>
          <p:nvPr/>
        </p:nvSpPr>
        <p:spPr>
          <a:xfrm>
            <a:off x="4475303" y="3560282"/>
            <a:ext cx="190308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000" u="none" cap="none" strike="noStrike">
                <a:solidFill>
                  <a:schemeClr val="dk1"/>
                </a:solidFill>
                <a:latin typeface="Calibri"/>
                <a:ea typeface="Calibri"/>
                <a:cs typeface="Calibri"/>
                <a:sym typeface="Calibri"/>
              </a:rPr>
              <a:t>Build structure</a:t>
            </a:r>
            <a:endParaRPr/>
          </a:p>
        </p:txBody>
      </p:sp>
      <p:sp>
        <p:nvSpPr>
          <p:cNvPr id="150" name="Google Shape;150;p6"/>
          <p:cNvSpPr txBox="1"/>
          <p:nvPr/>
        </p:nvSpPr>
        <p:spPr>
          <a:xfrm>
            <a:off x="2349617" y="4428564"/>
            <a:ext cx="2009023"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chemeClr val="dk1"/>
                </a:solidFill>
                <a:latin typeface="Calibri"/>
                <a:ea typeface="Calibri"/>
                <a:cs typeface="Calibri"/>
                <a:sym typeface="Calibri"/>
              </a:rPr>
              <a:t>Switch between</a:t>
            </a:r>
            <a:endParaRPr/>
          </a:p>
          <a:p>
            <a:pPr indent="0" lvl="0" marL="0" marR="0" rtl="0" algn="ctr">
              <a:spcBef>
                <a:spcPts val="0"/>
              </a:spcBef>
              <a:spcAft>
                <a:spcPts val="0"/>
              </a:spcAft>
              <a:buNone/>
            </a:pPr>
            <a:r>
              <a:rPr lang="en-US" sz="2000">
                <a:solidFill>
                  <a:schemeClr val="dk1"/>
                </a:solidFill>
                <a:latin typeface="Calibri"/>
                <a:ea typeface="Calibri"/>
                <a:cs typeface="Calibri"/>
                <a:sym typeface="Calibri"/>
              </a:rPr>
              <a:t>two Modes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7"/>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b="1" lang="en-US"/>
              <a:t>WORKING PRINCIPLE</a:t>
            </a:r>
            <a:endParaRPr/>
          </a:p>
        </p:txBody>
      </p:sp>
      <p:sp>
        <p:nvSpPr>
          <p:cNvPr id="156" name="Google Shape;156;p7"/>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82880" lvl="1" marL="384048" rtl="0" algn="l">
              <a:lnSpc>
                <a:spcPct val="90000"/>
              </a:lnSpc>
              <a:spcBef>
                <a:spcPts val="0"/>
              </a:spcBef>
              <a:spcAft>
                <a:spcPts val="0"/>
              </a:spcAft>
              <a:buSzPts val="1800"/>
              <a:buFont typeface="Arial"/>
              <a:buChar char="•"/>
            </a:pPr>
            <a:r>
              <a:rPr b="0" i="0" lang="en-US">
                <a:solidFill>
                  <a:srgbClr val="3C4043"/>
                </a:solidFill>
                <a:latin typeface="Roboto"/>
                <a:ea typeface="Roboto"/>
                <a:cs typeface="Roboto"/>
                <a:sym typeface="Roboto"/>
              </a:rPr>
              <a:t>We planned the project on paper using engineering tools, and determined the dimensions required for the project </a:t>
            </a:r>
            <a:endParaRPr>
              <a:solidFill>
                <a:srgbClr val="3C4043"/>
              </a:solidFill>
              <a:latin typeface="Roboto"/>
              <a:ea typeface="Roboto"/>
              <a:cs typeface="Roboto"/>
              <a:sym typeface="Roboto"/>
            </a:endParaRPr>
          </a:p>
          <a:p>
            <a:pPr indent="-182880" lvl="1" marL="384048" rtl="0" algn="l">
              <a:lnSpc>
                <a:spcPct val="90000"/>
              </a:lnSpc>
              <a:spcBef>
                <a:spcPts val="600"/>
              </a:spcBef>
              <a:spcAft>
                <a:spcPts val="0"/>
              </a:spcAft>
              <a:buSzPts val="1800"/>
              <a:buFont typeface="Arial"/>
              <a:buChar char="•"/>
            </a:pPr>
            <a:r>
              <a:rPr b="0" i="0" lang="en-US">
                <a:solidFill>
                  <a:srgbClr val="3C4043"/>
                </a:solidFill>
                <a:latin typeface="Roboto"/>
                <a:ea typeface="Roboto"/>
                <a:cs typeface="Roboto"/>
                <a:sym typeface="Roboto"/>
              </a:rPr>
              <a:t>We searched for the appropriate pieces for the project based on the plan that was drawn, and we prepared them, and then we built the external structure of the project from wood, and then installed the mechanical parts on it based on the plan</a:t>
            </a:r>
            <a:endParaRPr b="0" i="0">
              <a:solidFill>
                <a:srgbClr val="3C4043"/>
              </a:solidFill>
              <a:latin typeface="Roboto"/>
              <a:ea typeface="Roboto"/>
              <a:cs typeface="Roboto"/>
              <a:sym typeface="Roboto"/>
            </a:endParaRPr>
          </a:p>
          <a:p>
            <a:pPr indent="0" lvl="0" marL="91440" rtl="0" algn="l">
              <a:lnSpc>
                <a:spcPct val="90000"/>
              </a:lnSpc>
              <a:spcBef>
                <a:spcPts val="1600"/>
              </a:spcBef>
              <a:spcAft>
                <a:spcPts val="0"/>
              </a:spcAft>
              <a:buSzPts val="2000"/>
              <a:buNone/>
            </a:pPr>
            <a:r>
              <a:t/>
            </a:r>
            <a:endParaRPr>
              <a:solidFill>
                <a:srgbClr val="3C4043"/>
              </a:solidFill>
              <a:latin typeface="Roboto"/>
              <a:ea typeface="Roboto"/>
              <a:cs typeface="Roboto"/>
              <a:sym typeface="Roboto"/>
            </a:endParaRPr>
          </a:p>
          <a:p>
            <a:pPr indent="0" lvl="0" marL="91440" rtl="0" algn="l">
              <a:lnSpc>
                <a:spcPct val="90000"/>
              </a:lnSpc>
              <a:spcBef>
                <a:spcPts val="1400"/>
              </a:spcBef>
              <a:spcAft>
                <a:spcPts val="0"/>
              </a:spcAft>
              <a:buSzPts val="2000"/>
              <a:buNone/>
            </a:pPr>
            <a:r>
              <a:t/>
            </a:r>
            <a:endParaRPr/>
          </a:p>
        </p:txBody>
      </p:sp>
      <p:pic>
        <p:nvPicPr>
          <p:cNvPr id="157" name="Google Shape;157;p7"/>
          <p:cNvPicPr preferRelativeResize="0"/>
          <p:nvPr/>
        </p:nvPicPr>
        <p:blipFill rotWithShape="1">
          <a:blip r:embed="rId3">
            <a:alphaModFix/>
          </a:blip>
          <a:srcRect b="0" l="0" r="0" t="0"/>
          <a:stretch/>
        </p:blipFill>
        <p:spPr>
          <a:xfrm>
            <a:off x="4322827" y="3857414"/>
            <a:ext cx="3546345" cy="245498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8"/>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b="1" lang="en-US"/>
              <a:t>CONT.</a:t>
            </a:r>
            <a:endParaRPr/>
          </a:p>
        </p:txBody>
      </p:sp>
      <p:sp>
        <p:nvSpPr>
          <p:cNvPr id="163" name="Google Shape;163;p8"/>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14300" lvl="0" marL="91440" rtl="0" algn="l">
              <a:lnSpc>
                <a:spcPct val="90000"/>
              </a:lnSpc>
              <a:spcBef>
                <a:spcPts val="0"/>
              </a:spcBef>
              <a:spcAft>
                <a:spcPts val="0"/>
              </a:spcAft>
              <a:buSzPts val="1800"/>
              <a:buChar char=" "/>
            </a:pPr>
            <a:r>
              <a:rPr b="0" i="0" lang="en-US" sz="1800">
                <a:solidFill>
                  <a:srgbClr val="3C4043"/>
                </a:solidFill>
                <a:latin typeface="Roboto"/>
                <a:ea typeface="Roboto"/>
                <a:cs typeface="Roboto"/>
                <a:sym typeface="Roboto"/>
              </a:rPr>
              <a:t>After completing the construction of the external structure, we installed the electronic parts necessary to program the project and operate it after identifying and providing the electronic parts based on the characteristics of the project to be done. </a:t>
            </a:r>
            <a:endParaRPr b="0" i="0" sz="1800">
              <a:solidFill>
                <a:srgbClr val="3C4043"/>
              </a:solidFill>
              <a:latin typeface="Roboto"/>
              <a:ea typeface="Roboto"/>
              <a:cs typeface="Roboto"/>
              <a:sym typeface="Roboto"/>
            </a:endParaRPr>
          </a:p>
          <a:p>
            <a:pPr indent="-114300" lvl="0" marL="91440" rtl="0" algn="l">
              <a:lnSpc>
                <a:spcPct val="90000"/>
              </a:lnSpc>
              <a:spcBef>
                <a:spcPts val="1400"/>
              </a:spcBef>
              <a:spcAft>
                <a:spcPts val="0"/>
              </a:spcAft>
              <a:buSzPts val="1800"/>
              <a:buChar char=" "/>
            </a:pPr>
            <a:r>
              <a:rPr b="0" i="0" lang="en-US" sz="1800">
                <a:solidFill>
                  <a:srgbClr val="3C4043"/>
                </a:solidFill>
                <a:latin typeface="Roboto"/>
                <a:ea typeface="Roboto"/>
                <a:cs typeface="Roboto"/>
                <a:sym typeface="Roboto"/>
              </a:rPr>
              <a:t>While working on programming electronic parts, we encountered the problem of switching between the automatic mode and the manual mode. We came up with several solutions. We recommended them to find the best solution, which is </a:t>
            </a:r>
            <a:endParaRPr b="0" i="0" sz="1800">
              <a:solidFill>
                <a:srgbClr val="3C4043"/>
              </a:solidFill>
              <a:latin typeface="Roboto"/>
              <a:ea typeface="Roboto"/>
              <a:cs typeface="Roboto"/>
              <a:sym typeface="Roboto"/>
            </a:endParaRPr>
          </a:p>
          <a:p>
            <a:pPr indent="-182880" lvl="1" marL="384048" rtl="0" algn="l">
              <a:lnSpc>
                <a:spcPct val="90000"/>
              </a:lnSpc>
              <a:spcBef>
                <a:spcPts val="400"/>
              </a:spcBef>
              <a:spcAft>
                <a:spcPts val="0"/>
              </a:spcAft>
              <a:buSzPts val="1800"/>
              <a:buFont typeface="Arial"/>
              <a:buChar char="•"/>
            </a:pPr>
            <a:r>
              <a:rPr b="0" i="0" lang="en-US">
                <a:solidFill>
                  <a:srgbClr val="3C4043"/>
                </a:solidFill>
                <a:latin typeface="Roboto"/>
                <a:ea typeface="Roboto"/>
                <a:cs typeface="Roboto"/>
                <a:sym typeface="Roboto"/>
              </a:rPr>
              <a:t>Using Enables drivers </a:t>
            </a:r>
            <a:endParaRPr b="0" i="0">
              <a:solidFill>
                <a:srgbClr val="3C4043"/>
              </a:solidFill>
              <a:latin typeface="Roboto"/>
              <a:ea typeface="Roboto"/>
              <a:cs typeface="Roboto"/>
              <a:sym typeface="Roboto"/>
            </a:endParaRPr>
          </a:p>
          <a:p>
            <a:pPr indent="-182880" lvl="1" marL="384048" rtl="0" algn="l">
              <a:lnSpc>
                <a:spcPct val="90000"/>
              </a:lnSpc>
              <a:spcBef>
                <a:spcPts val="600"/>
              </a:spcBef>
              <a:spcAft>
                <a:spcPts val="0"/>
              </a:spcAft>
              <a:buSzPts val="1800"/>
              <a:buFont typeface="Arial"/>
              <a:buChar char="•"/>
            </a:pPr>
            <a:r>
              <a:rPr b="0" i="0" lang="en-US">
                <a:solidFill>
                  <a:srgbClr val="3C4043"/>
                </a:solidFill>
                <a:latin typeface="Roboto"/>
                <a:ea typeface="Roboto"/>
                <a:cs typeface="Roboto"/>
                <a:sym typeface="Roboto"/>
              </a:rPr>
              <a:t>Using 8 channel relay modules </a:t>
            </a:r>
            <a:endParaRPr/>
          </a:p>
          <a:p>
            <a:pPr indent="0" lvl="0" marL="91440" rtl="0" algn="l">
              <a:lnSpc>
                <a:spcPct val="90000"/>
              </a:lnSpc>
              <a:spcBef>
                <a:spcPts val="1600"/>
              </a:spcBef>
              <a:spcAft>
                <a:spcPts val="0"/>
              </a:spcAft>
              <a:buSzPts val="2000"/>
              <a:buNone/>
            </a:pPr>
            <a:r>
              <a:t/>
            </a:r>
            <a:endParaRPr>
              <a:solidFill>
                <a:srgbClr val="3C4043"/>
              </a:solidFill>
              <a:latin typeface="Roboto"/>
              <a:ea typeface="Roboto"/>
              <a:cs typeface="Roboto"/>
              <a:sym typeface="Roboto"/>
            </a:endParaRPr>
          </a:p>
          <a:p>
            <a:pPr indent="-114300" lvl="0" marL="91440" rtl="0" algn="l">
              <a:lnSpc>
                <a:spcPct val="90000"/>
              </a:lnSpc>
              <a:spcBef>
                <a:spcPts val="1400"/>
              </a:spcBef>
              <a:spcAft>
                <a:spcPts val="0"/>
              </a:spcAft>
              <a:buSzPts val="1800"/>
              <a:buChar char=" "/>
            </a:pPr>
            <a:r>
              <a:rPr b="0" i="0" lang="en-US" sz="1800">
                <a:solidFill>
                  <a:srgbClr val="3C4043"/>
                </a:solidFill>
                <a:latin typeface="Roboto"/>
                <a:ea typeface="Roboto"/>
                <a:cs typeface="Roboto"/>
                <a:sym typeface="Roboto"/>
              </a:rPr>
              <a:t>The best solution was to use 8 channel relay modules.</a:t>
            </a:r>
            <a:endParaRPr/>
          </a:p>
          <a:p>
            <a:pPr indent="0" lvl="0" marL="91440" rtl="0" algn="l">
              <a:lnSpc>
                <a:spcPct val="90000"/>
              </a:lnSpc>
              <a:spcBef>
                <a:spcPts val="1400"/>
              </a:spcBef>
              <a:spcAft>
                <a:spcPts val="0"/>
              </a:spcAft>
              <a:buSzPts val="2000"/>
              <a:buNone/>
            </a:pPr>
            <a:r>
              <a:t/>
            </a:r>
            <a:endParaRPr/>
          </a:p>
        </p:txBody>
      </p:sp>
      <p:pic>
        <p:nvPicPr>
          <p:cNvPr id="164" name="Google Shape;164;p8"/>
          <p:cNvPicPr preferRelativeResize="0"/>
          <p:nvPr/>
        </p:nvPicPr>
        <p:blipFill rotWithShape="1">
          <a:blip r:embed="rId3">
            <a:alphaModFix/>
          </a:blip>
          <a:srcRect b="0" l="0" r="0" t="0"/>
          <a:stretch/>
        </p:blipFill>
        <p:spPr>
          <a:xfrm rot="-5400000">
            <a:off x="8537296" y="3164740"/>
            <a:ext cx="1761683" cy="314703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9"/>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b="1" lang="en-US"/>
              <a:t>RESULTS</a:t>
            </a:r>
            <a:endParaRPr/>
          </a:p>
        </p:txBody>
      </p:sp>
      <p:sp>
        <p:nvSpPr>
          <p:cNvPr id="170" name="Google Shape;170;p9"/>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p>
            <a:pPr indent="-182880" lvl="1" marL="384048" rtl="0" algn="l">
              <a:lnSpc>
                <a:spcPct val="90000"/>
              </a:lnSpc>
              <a:spcBef>
                <a:spcPts val="0"/>
              </a:spcBef>
              <a:spcAft>
                <a:spcPts val="0"/>
              </a:spcAft>
              <a:buSzPts val="1800"/>
              <a:buFont typeface="Arial"/>
              <a:buChar char="•"/>
            </a:pPr>
            <a:r>
              <a:rPr lang="en-US"/>
              <a:t>Automatic Mode</a:t>
            </a:r>
            <a:endParaRPr/>
          </a:p>
        </p:txBody>
      </p:sp>
      <p:pic>
        <p:nvPicPr>
          <p:cNvPr id="171" name="Google Shape;171;p9"/>
          <p:cNvPicPr preferRelativeResize="0"/>
          <p:nvPr/>
        </p:nvPicPr>
        <p:blipFill rotWithShape="1">
          <a:blip r:embed="rId3">
            <a:alphaModFix/>
          </a:blip>
          <a:srcRect b="0" l="0" r="0" t="0"/>
          <a:stretch/>
        </p:blipFill>
        <p:spPr>
          <a:xfrm>
            <a:off x="2632876" y="2242977"/>
            <a:ext cx="6152906" cy="388916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Retrospect">
  <a:themeElements>
    <a:clrScheme name="Retrospect">
      <a:dk1>
        <a:srgbClr val="000000"/>
      </a:dk1>
      <a:lt1>
        <a:srgbClr val="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2023-06-02T11:05:30Z</dcterms:created>
  <dc:creator>Ra'ed Khwayreh</dc:creator>
</cp:coreProperties>
</file>