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La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11" Type="http://schemas.openxmlformats.org/officeDocument/2006/relationships/slide" Target="slides/slide6.xml"/><Relationship Id="rId22" Type="http://schemas.openxmlformats.org/officeDocument/2006/relationships/font" Target="fonts/Lato-bold.fntdata"/><Relationship Id="rId10" Type="http://schemas.openxmlformats.org/officeDocument/2006/relationships/slide" Target="slides/slide5.xml"/><Relationship Id="rId21" Type="http://schemas.openxmlformats.org/officeDocument/2006/relationships/font" Target="fonts/Lato-regular.fntdata"/><Relationship Id="rId13" Type="http://schemas.openxmlformats.org/officeDocument/2006/relationships/slide" Target="slides/slide8.xml"/><Relationship Id="rId24" Type="http://schemas.openxmlformats.org/officeDocument/2006/relationships/font" Target="fonts/Lato-boldItalic.fntdata"/><Relationship Id="rId12" Type="http://schemas.openxmlformats.org/officeDocument/2006/relationships/slide" Target="slides/slide7.xml"/><Relationship Id="rId23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-italic.fntdata"/><Relationship Id="rId6" Type="http://schemas.openxmlformats.org/officeDocument/2006/relationships/slide" Target="slides/slide1.xml"/><Relationship Id="rId18" Type="http://schemas.openxmlformats.org/officeDocument/2006/relationships/font" Target="fonts/Montserra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760b1c448a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760b1c448a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760b1c448a_4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760b1c448a_4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ca1354c67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6ca1354c67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ca1354c67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6ca1354c67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ca325b40b_1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ca325b40b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6ca1354c67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6ca1354c67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ca325b40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ca325b40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6ca325b40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6ca325b40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ca325b40b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6ca325b40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6ca325b40b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6ca325b40b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Relationship Id="rId6" Type="http://schemas.openxmlformats.org/officeDocument/2006/relationships/image" Target="../media/image7.png"/><Relationship Id="rId7" Type="http://schemas.openxmlformats.org/officeDocument/2006/relationships/image" Target="../media/image14.png"/><Relationship Id="rId8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Relationship Id="rId4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Relationship Id="rId4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Automatic Car Parking System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it Work?</a:t>
            </a:r>
            <a:endParaRPr/>
          </a:p>
        </p:txBody>
      </p:sp>
      <p:cxnSp>
        <p:nvCxnSpPr>
          <p:cNvPr id="202" name="Google Shape;202;p22"/>
          <p:cNvCxnSpPr/>
          <p:nvPr/>
        </p:nvCxnSpPr>
        <p:spPr>
          <a:xfrm>
            <a:off x="-1152850" y="5043725"/>
            <a:ext cx="1064100" cy="1064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3" name="Google Shape;20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8631" y="1454650"/>
            <a:ext cx="2369205" cy="1355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0239" y="1454650"/>
            <a:ext cx="1806891" cy="135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89550" y="1307850"/>
            <a:ext cx="1355174" cy="1355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63138" y="3838125"/>
            <a:ext cx="1638545" cy="112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45563" y="3796645"/>
            <a:ext cx="2342034" cy="1208101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2"/>
          <p:cNvSpPr/>
          <p:nvPr/>
        </p:nvSpPr>
        <p:spPr>
          <a:xfrm>
            <a:off x="1574300" y="1886900"/>
            <a:ext cx="776100" cy="5322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9" name="Google Shape;209;p22"/>
          <p:cNvSpPr/>
          <p:nvPr/>
        </p:nvSpPr>
        <p:spPr>
          <a:xfrm>
            <a:off x="4700350" y="1809375"/>
            <a:ext cx="1064100" cy="532200"/>
          </a:xfrm>
          <a:prstGeom prst="left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2"/>
          <p:cNvSpPr/>
          <p:nvPr/>
        </p:nvSpPr>
        <p:spPr>
          <a:xfrm>
            <a:off x="6762150" y="1809375"/>
            <a:ext cx="975600" cy="532200"/>
          </a:xfrm>
          <a:prstGeom prst="left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2"/>
          <p:cNvSpPr/>
          <p:nvPr/>
        </p:nvSpPr>
        <p:spPr>
          <a:xfrm>
            <a:off x="8336400" y="3213150"/>
            <a:ext cx="267900" cy="625200"/>
          </a:xfrm>
          <a:prstGeom prst="upDown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2"/>
          <p:cNvSpPr/>
          <p:nvPr/>
        </p:nvSpPr>
        <p:spPr>
          <a:xfrm>
            <a:off x="5860263" y="4134588"/>
            <a:ext cx="1330200" cy="532200"/>
          </a:xfrm>
          <a:prstGeom prst="left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2"/>
          <p:cNvSpPr txBox="1"/>
          <p:nvPr/>
        </p:nvSpPr>
        <p:spPr>
          <a:xfrm>
            <a:off x="99303" y="2998125"/>
            <a:ext cx="16386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RFID Reader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4" name="Google Shape;214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9288" y="1476050"/>
            <a:ext cx="1355174" cy="1353874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2"/>
          <p:cNvSpPr txBox="1"/>
          <p:nvPr/>
        </p:nvSpPr>
        <p:spPr>
          <a:xfrm>
            <a:off x="2507450" y="2906900"/>
            <a:ext cx="18069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Arduino Mega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" name="Google Shape;216;p22"/>
          <p:cNvSpPr txBox="1"/>
          <p:nvPr/>
        </p:nvSpPr>
        <p:spPr>
          <a:xfrm>
            <a:off x="5581426" y="2841750"/>
            <a:ext cx="13551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NodeMCU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22"/>
          <p:cNvSpPr txBox="1"/>
          <p:nvPr/>
        </p:nvSpPr>
        <p:spPr>
          <a:xfrm>
            <a:off x="7926150" y="2841750"/>
            <a:ext cx="1108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XAMPP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p22"/>
          <p:cNvSpPr txBox="1"/>
          <p:nvPr/>
        </p:nvSpPr>
        <p:spPr>
          <a:xfrm>
            <a:off x="4700350" y="2463150"/>
            <a:ext cx="11085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Serial COM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9" name="Google Shape;219;p22"/>
          <p:cNvSpPr txBox="1"/>
          <p:nvPr/>
        </p:nvSpPr>
        <p:spPr>
          <a:xfrm>
            <a:off x="6936500" y="2515500"/>
            <a:ext cx="8580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POST Request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0" name="Google Shape;220;p22"/>
          <p:cNvSpPr txBox="1"/>
          <p:nvPr/>
        </p:nvSpPr>
        <p:spPr>
          <a:xfrm>
            <a:off x="1408100" y="2554400"/>
            <a:ext cx="11085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Serial COM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1" name="Google Shape;221;p22"/>
          <p:cNvSpPr txBox="1"/>
          <p:nvPr/>
        </p:nvSpPr>
        <p:spPr>
          <a:xfrm>
            <a:off x="5764450" y="3713325"/>
            <a:ext cx="18069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SQL Statements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27" name="Google Shape;227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Change the stepper motor driver to an a micro stepper driver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Put feedback sensors on each slot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Connect our system to a mobile app, to easily recharge balance,  and to know the parking availability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Increase the parking capacity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4"/>
          <p:cNvSpPr txBox="1"/>
          <p:nvPr>
            <p:ph type="title"/>
          </p:nvPr>
        </p:nvSpPr>
        <p:spPr>
          <a:xfrm>
            <a:off x="1052550" y="21147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Automatic Car Parking System?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Traditional Parking</a:t>
            </a:r>
            <a:endParaRPr/>
          </a:p>
        </p:txBody>
      </p:sp>
      <p:pic>
        <p:nvPicPr>
          <p:cNvPr id="145" name="Google Shape;145;p15"/>
          <p:cNvPicPr preferRelativeResize="0"/>
          <p:nvPr/>
        </p:nvPicPr>
        <p:blipFill rotWithShape="1">
          <a:blip r:embed="rId3">
            <a:alphaModFix/>
          </a:blip>
          <a:srcRect b="2015" l="0" r="0" t="2015"/>
          <a:stretch/>
        </p:blipFill>
        <p:spPr>
          <a:xfrm>
            <a:off x="1449075" y="903250"/>
            <a:ext cx="7342426" cy="3935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Automatic Car Parking</a:t>
            </a:r>
            <a:endParaRPr/>
          </a:p>
        </p:txBody>
      </p:sp>
      <p:pic>
        <p:nvPicPr>
          <p:cNvPr id="151" name="Google Shape;15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3975" y="1088525"/>
            <a:ext cx="6218651" cy="353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496" y="1895875"/>
            <a:ext cx="3533025" cy="20201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7"/>
          <p:cNvSpPr txBox="1"/>
          <p:nvPr>
            <p:ph type="title"/>
          </p:nvPr>
        </p:nvSpPr>
        <p:spPr>
          <a:xfrm>
            <a:off x="1733213" y="4007150"/>
            <a:ext cx="2661600" cy="70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Arduino Mega</a:t>
            </a:r>
            <a:endParaRPr/>
          </a:p>
        </p:txBody>
      </p:sp>
      <p:sp>
        <p:nvSpPr>
          <p:cNvPr id="158" name="Google Shape;158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Components</a:t>
            </a:r>
            <a:endParaRPr/>
          </a:p>
        </p:txBody>
      </p:sp>
      <p:sp>
        <p:nvSpPr>
          <p:cNvPr id="159" name="Google Shape;159;p17"/>
          <p:cNvSpPr txBox="1"/>
          <p:nvPr>
            <p:ph type="title"/>
          </p:nvPr>
        </p:nvSpPr>
        <p:spPr>
          <a:xfrm>
            <a:off x="5512825" y="3915975"/>
            <a:ext cx="2466000" cy="43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NodeMCU</a:t>
            </a:r>
            <a:endParaRPr/>
          </a:p>
        </p:txBody>
      </p:sp>
      <p:pic>
        <p:nvPicPr>
          <p:cNvPr id="160" name="Google Shape;16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0275" y="1895875"/>
            <a:ext cx="3071099" cy="202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600" y="1091725"/>
            <a:ext cx="2863575" cy="286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8"/>
          <p:cNvSpPr txBox="1"/>
          <p:nvPr>
            <p:ph type="title"/>
          </p:nvPr>
        </p:nvSpPr>
        <p:spPr>
          <a:xfrm>
            <a:off x="1297500" y="4093600"/>
            <a:ext cx="3318600" cy="6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Stepper Motor</a:t>
            </a:r>
            <a:endParaRPr/>
          </a:p>
        </p:txBody>
      </p:sp>
      <p:sp>
        <p:nvSpPr>
          <p:cNvPr id="167" name="Google Shape;167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Components</a:t>
            </a:r>
            <a:endParaRPr/>
          </a:p>
        </p:txBody>
      </p:sp>
      <p:pic>
        <p:nvPicPr>
          <p:cNvPr id="168" name="Google Shape;16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0750" y="1091725"/>
            <a:ext cx="3318600" cy="286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8"/>
          <p:cNvSpPr txBox="1"/>
          <p:nvPr>
            <p:ph type="title"/>
          </p:nvPr>
        </p:nvSpPr>
        <p:spPr>
          <a:xfrm>
            <a:off x="4811075" y="4093600"/>
            <a:ext cx="3889200" cy="6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Servo Motor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3600" y="1307850"/>
            <a:ext cx="3515451" cy="234478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9"/>
          <p:cNvSpPr txBox="1"/>
          <p:nvPr>
            <p:ph type="title"/>
          </p:nvPr>
        </p:nvSpPr>
        <p:spPr>
          <a:xfrm>
            <a:off x="1436950" y="4050500"/>
            <a:ext cx="3302100" cy="5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 Switch</a:t>
            </a:r>
            <a:endParaRPr/>
          </a:p>
        </p:txBody>
      </p:sp>
      <p:sp>
        <p:nvSpPr>
          <p:cNvPr id="176" name="Google Shape;176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Components</a:t>
            </a:r>
            <a:endParaRPr/>
          </a:p>
        </p:txBody>
      </p:sp>
      <p:pic>
        <p:nvPicPr>
          <p:cNvPr id="177" name="Google Shape;17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0625" y="1307850"/>
            <a:ext cx="3129325" cy="242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9"/>
          <p:cNvSpPr txBox="1"/>
          <p:nvPr>
            <p:ph type="title"/>
          </p:nvPr>
        </p:nvSpPr>
        <p:spPr>
          <a:xfrm>
            <a:off x="5248075" y="4014450"/>
            <a:ext cx="3681900" cy="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Stepper Motor Driver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9475" y="1307849"/>
            <a:ext cx="2948350" cy="2421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0"/>
          <p:cNvSpPr txBox="1"/>
          <p:nvPr>
            <p:ph type="title"/>
          </p:nvPr>
        </p:nvSpPr>
        <p:spPr>
          <a:xfrm>
            <a:off x="1651075" y="4087575"/>
            <a:ext cx="3033300" cy="6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RFID Reader</a:t>
            </a:r>
            <a:endParaRPr/>
          </a:p>
        </p:txBody>
      </p:sp>
      <p:sp>
        <p:nvSpPr>
          <p:cNvPr id="185" name="Google Shape;185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Components</a:t>
            </a:r>
            <a:endParaRPr/>
          </a:p>
        </p:txBody>
      </p:sp>
      <p:pic>
        <p:nvPicPr>
          <p:cNvPr id="186" name="Google Shape;18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9275" y="1045300"/>
            <a:ext cx="3094750" cy="287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0"/>
          <p:cNvSpPr txBox="1"/>
          <p:nvPr>
            <p:ph type="title"/>
          </p:nvPr>
        </p:nvSpPr>
        <p:spPr>
          <a:xfrm>
            <a:off x="5420950" y="4087575"/>
            <a:ext cx="3595200" cy="6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RFID Card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Softwares used</a:t>
            </a:r>
            <a:endParaRPr/>
          </a:p>
        </p:txBody>
      </p:sp>
      <p:pic>
        <p:nvPicPr>
          <p:cNvPr id="193" name="Google Shape;19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475" y="1363963"/>
            <a:ext cx="4073601" cy="2101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3700" y="1454675"/>
            <a:ext cx="2435324" cy="165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78000" y="3521375"/>
            <a:ext cx="1564575" cy="156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30500" y="3440525"/>
            <a:ext cx="2278525" cy="156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