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39C34-28DF-447F-9AE4-AF011AB19B6C}" type="datetimeFigureOut">
              <a:rPr lang="ar-SA" smtClean="0"/>
              <a:t>17/10/1440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3EA20-45E6-4F3F-8552-EE95DD12E6D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4050"/>
            <a:ext cx="9377090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822325"/>
            <a:ext cx="92072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b="4341"/>
          <a:stretch>
            <a:fillRect/>
          </a:stretch>
        </p:blipFill>
        <p:spPr bwMode="auto">
          <a:xfrm>
            <a:off x="0" y="647700"/>
            <a:ext cx="9372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1675"/>
            <a:ext cx="9267034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0400"/>
            <a:ext cx="9144000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9925"/>
            <a:ext cx="9144000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23900"/>
            <a:ext cx="9144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975220" cy="540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0275"/>
            <a:ext cx="91440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250"/>
            <a:ext cx="9525000" cy="615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5500"/>
            <a:ext cx="91440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458325" cy="548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عرض على الشاشة (3:4)‏</PresentationFormat>
  <Paragraphs>0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laptop home</dc:creator>
  <cp:lastModifiedBy>laptop home</cp:lastModifiedBy>
  <cp:revision>1</cp:revision>
  <dcterms:created xsi:type="dcterms:W3CDTF">2019-06-19T22:27:59Z</dcterms:created>
  <dcterms:modified xsi:type="dcterms:W3CDTF">2019-06-19T22:34:53Z</dcterms:modified>
</cp:coreProperties>
</file>