
<file path=[Content_Types].xml><?xml version="1.0" encoding="utf-8"?>
<Types xmlns="http://schemas.openxmlformats.org/package/2006/content-types"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93" r:id="rId2"/>
    <p:sldId id="256" r:id="rId3"/>
    <p:sldId id="261" r:id="rId4"/>
    <p:sldId id="262" r:id="rId5"/>
    <p:sldId id="263" r:id="rId6"/>
    <p:sldId id="264" r:id="rId7"/>
    <p:sldId id="257" r:id="rId8"/>
    <p:sldId id="265" r:id="rId9"/>
    <p:sldId id="266" r:id="rId10"/>
    <p:sldId id="267" r:id="rId11"/>
    <p:sldId id="259" r:id="rId12"/>
    <p:sldId id="273" r:id="rId13"/>
    <p:sldId id="274" r:id="rId14"/>
    <p:sldId id="258" r:id="rId15"/>
    <p:sldId id="269" r:id="rId16"/>
    <p:sldId id="282" r:id="rId17"/>
    <p:sldId id="291" r:id="rId18"/>
    <p:sldId id="292" r:id="rId19"/>
    <p:sldId id="275" r:id="rId20"/>
    <p:sldId id="276" r:id="rId21"/>
    <p:sldId id="260" r:id="rId22"/>
    <p:sldId id="279" r:id="rId23"/>
    <p:sldId id="278" r:id="rId24"/>
    <p:sldId id="280" r:id="rId25"/>
    <p:sldId id="294" r:id="rId2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F3B426A4-FD10-459D-B31C-199F6B3CE828}">
          <p14:sldIdLst/>
        </p14:section>
        <p14:section name="Original" id="{59FE852B-F64F-5542-ACA4-8663857DF7D5}">
          <p14:sldIdLst>
            <p14:sldId id="293"/>
            <p14:sldId id="256"/>
            <p14:sldId id="261"/>
            <p14:sldId id="262"/>
            <p14:sldId id="263"/>
            <p14:sldId id="264"/>
          </p14:sldIdLst>
        </p14:section>
        <p14:section name="Section 2" id="{AB5F66A5-0B1C-4FD2-92BB-22B26637C867}">
          <p14:sldIdLst>
            <p14:sldId id="257"/>
            <p14:sldId id="265"/>
            <p14:sldId id="266"/>
            <p14:sldId id="267"/>
            <p14:sldId id="259"/>
            <p14:sldId id="273"/>
            <p14:sldId id="274"/>
            <p14:sldId id="258"/>
            <p14:sldId id="269"/>
            <p14:sldId id="282"/>
            <p14:sldId id="291"/>
            <p14:sldId id="292"/>
            <p14:sldId id="275"/>
            <p14:sldId id="276"/>
            <p14:sldId id="260"/>
            <p14:sldId id="279"/>
            <p14:sldId id="278"/>
            <p14:sldId id="280"/>
            <p14:sldId id="2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A4D"/>
    <a:srgbClr val="08D6A2"/>
    <a:srgbClr val="1189B2"/>
    <a:srgbClr val="F0456F"/>
    <a:srgbClr val="1589B2"/>
    <a:srgbClr val="03D7A1"/>
    <a:srgbClr val="FFD266"/>
    <a:srgbClr val="073A4C"/>
    <a:srgbClr val="EF46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1" autoAdjust="0"/>
    <p:restoredTop sz="96928"/>
  </p:normalViewPr>
  <p:slideViewPr>
    <p:cSldViewPr snapToGrid="0" snapToObjects="1" showGuides="1">
      <p:cViewPr>
        <p:scale>
          <a:sx n="75" d="100"/>
          <a:sy n="75" d="100"/>
        </p:scale>
        <p:origin x="588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3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4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Book7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6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water consumption</c:v>
                </c:pt>
              </c:strCache>
            </c:strRef>
          </c:tx>
          <c:invertIfNegative val="0"/>
          <c:cat>
            <c:numRef>
              <c:f>ورقة1!$A$2:$A$5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2020</c:v>
                </c:pt>
              </c:numCache>
            </c:num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108</c:v>
                </c:pt>
                <c:pt idx="1">
                  <c:v>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5C-4822-BA9D-253B842DF3C6}"/>
            </c:ext>
          </c:extLst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سلسلة 2</c:v>
                </c:pt>
              </c:strCache>
            </c:strRef>
          </c:tx>
          <c:invertIfNegative val="0"/>
          <c:cat>
            <c:numRef>
              <c:f>ورقة1!$A$2:$A$5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2020</c:v>
                </c:pt>
              </c:numCache>
            </c:numRef>
          </c:cat>
          <c:val>
            <c:numRef>
              <c:f>ورقة1!$C$2:$C$5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C35C-4822-BA9D-253B842DF3C6}"/>
            </c:ext>
          </c:extLst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سلسلة 3</c:v>
                </c:pt>
              </c:strCache>
            </c:strRef>
          </c:tx>
          <c:invertIfNegative val="0"/>
          <c:cat>
            <c:numRef>
              <c:f>ورقة1!$A$2:$A$5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2020</c:v>
                </c:pt>
              </c:numCache>
            </c:numRef>
          </c:cat>
          <c:val>
            <c:numRef>
              <c:f>ورقة1!$D$2:$D$5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C35C-4822-BA9D-253B842DF3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212864"/>
        <c:axId val="183402496"/>
      </c:barChart>
      <c:catAx>
        <c:axId val="182212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3402496"/>
        <c:crosses val="autoZero"/>
        <c:auto val="1"/>
        <c:lblAlgn val="ctr"/>
        <c:lblOffset val="100"/>
        <c:noMultiLvlLbl val="0"/>
      </c:catAx>
      <c:valAx>
        <c:axId val="183402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2212864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ayout>
        <c:manualLayout>
          <c:xMode val="edge"/>
          <c:yMode val="edge"/>
          <c:x val="0.71397836773199341"/>
          <c:y val="0.19887869233498481"/>
          <c:w val="0.2838305249203093"/>
          <c:h val="0.2581314394911640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>
                <a:effectLst/>
              </a:rPr>
              <a:t>Velocity(m/s)</a:t>
            </a:r>
            <a:endParaRPr lang="en-US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velocty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Sheet1!$A$1:$A$219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Sheet1!$B$1:$B$219</c:f>
              <c:numCache>
                <c:formatCode>General</c:formatCode>
                <c:ptCount val="219"/>
                <c:pt idx="0">
                  <c:v>1.1200000000000001</c:v>
                </c:pt>
                <c:pt idx="1">
                  <c:v>0.91</c:v>
                </c:pt>
                <c:pt idx="2">
                  <c:v>0.99</c:v>
                </c:pt>
                <c:pt idx="3">
                  <c:v>1.1700000000000006</c:v>
                </c:pt>
                <c:pt idx="4">
                  <c:v>1.1800000000000006</c:v>
                </c:pt>
                <c:pt idx="5">
                  <c:v>1.37</c:v>
                </c:pt>
                <c:pt idx="6">
                  <c:v>1.47</c:v>
                </c:pt>
                <c:pt idx="7">
                  <c:v>1.54</c:v>
                </c:pt>
                <c:pt idx="8">
                  <c:v>1.58</c:v>
                </c:pt>
                <c:pt idx="9">
                  <c:v>1.53</c:v>
                </c:pt>
                <c:pt idx="10">
                  <c:v>1.43</c:v>
                </c:pt>
                <c:pt idx="11">
                  <c:v>1.53</c:v>
                </c:pt>
                <c:pt idx="12">
                  <c:v>1.44</c:v>
                </c:pt>
                <c:pt idx="13">
                  <c:v>1.6800000000000006</c:v>
                </c:pt>
                <c:pt idx="14">
                  <c:v>1.07</c:v>
                </c:pt>
                <c:pt idx="15">
                  <c:v>1.43</c:v>
                </c:pt>
                <c:pt idx="16">
                  <c:v>1.34</c:v>
                </c:pt>
                <c:pt idx="17">
                  <c:v>1.6700000000000006</c:v>
                </c:pt>
                <c:pt idx="18">
                  <c:v>2.15</c:v>
                </c:pt>
                <c:pt idx="19">
                  <c:v>2.86</c:v>
                </c:pt>
                <c:pt idx="20">
                  <c:v>1.86</c:v>
                </c:pt>
                <c:pt idx="21">
                  <c:v>2.15</c:v>
                </c:pt>
                <c:pt idx="22">
                  <c:v>1.32</c:v>
                </c:pt>
                <c:pt idx="23">
                  <c:v>1.22</c:v>
                </c:pt>
                <c:pt idx="24">
                  <c:v>1.1299999999999992</c:v>
                </c:pt>
                <c:pt idx="25">
                  <c:v>1.1399999999999992</c:v>
                </c:pt>
                <c:pt idx="26">
                  <c:v>1.03</c:v>
                </c:pt>
                <c:pt idx="27">
                  <c:v>1</c:v>
                </c:pt>
                <c:pt idx="28">
                  <c:v>1.1000000000000001</c:v>
                </c:pt>
                <c:pt idx="29">
                  <c:v>0.60000000000000031</c:v>
                </c:pt>
                <c:pt idx="30">
                  <c:v>0.60000000000000031</c:v>
                </c:pt>
                <c:pt idx="31">
                  <c:v>0.92</c:v>
                </c:pt>
                <c:pt idx="32">
                  <c:v>2.4499999999999997</c:v>
                </c:pt>
                <c:pt idx="33">
                  <c:v>1.6900000000000006</c:v>
                </c:pt>
                <c:pt idx="34">
                  <c:v>1.6900000000000006</c:v>
                </c:pt>
                <c:pt idx="35">
                  <c:v>1.56</c:v>
                </c:pt>
                <c:pt idx="36">
                  <c:v>1.55</c:v>
                </c:pt>
                <c:pt idx="37">
                  <c:v>1.42</c:v>
                </c:pt>
                <c:pt idx="38">
                  <c:v>1.6600000000000001</c:v>
                </c:pt>
                <c:pt idx="39">
                  <c:v>1.56</c:v>
                </c:pt>
                <c:pt idx="40">
                  <c:v>1.22</c:v>
                </c:pt>
                <c:pt idx="41">
                  <c:v>1.45</c:v>
                </c:pt>
                <c:pt idx="42">
                  <c:v>1.9700000000000004</c:v>
                </c:pt>
                <c:pt idx="43">
                  <c:v>1.59</c:v>
                </c:pt>
                <c:pt idx="44">
                  <c:v>2.09</c:v>
                </c:pt>
                <c:pt idx="45">
                  <c:v>1.62</c:v>
                </c:pt>
                <c:pt idx="46">
                  <c:v>1.85</c:v>
                </c:pt>
                <c:pt idx="47">
                  <c:v>0.72000000000000031</c:v>
                </c:pt>
                <c:pt idx="48">
                  <c:v>2</c:v>
                </c:pt>
                <c:pt idx="49">
                  <c:v>1.6900000000000006</c:v>
                </c:pt>
                <c:pt idx="50">
                  <c:v>1.83</c:v>
                </c:pt>
                <c:pt idx="51">
                  <c:v>1.1000000000000001</c:v>
                </c:pt>
                <c:pt idx="52">
                  <c:v>1.55</c:v>
                </c:pt>
                <c:pt idx="53">
                  <c:v>2.1800000000000002</c:v>
                </c:pt>
                <c:pt idx="54">
                  <c:v>2.0499999999999998</c:v>
                </c:pt>
                <c:pt idx="55">
                  <c:v>1.84</c:v>
                </c:pt>
                <c:pt idx="56">
                  <c:v>1.24</c:v>
                </c:pt>
                <c:pt idx="57">
                  <c:v>0.63000000000000034</c:v>
                </c:pt>
                <c:pt idx="58">
                  <c:v>0.88000000000000012</c:v>
                </c:pt>
                <c:pt idx="59">
                  <c:v>1.43</c:v>
                </c:pt>
                <c:pt idx="60">
                  <c:v>1.91</c:v>
                </c:pt>
                <c:pt idx="61">
                  <c:v>1.52</c:v>
                </c:pt>
                <c:pt idx="62">
                  <c:v>1.2</c:v>
                </c:pt>
                <c:pt idx="63">
                  <c:v>1.49</c:v>
                </c:pt>
                <c:pt idx="64">
                  <c:v>1.1599999999999993</c:v>
                </c:pt>
                <c:pt idx="65">
                  <c:v>1.03</c:v>
                </c:pt>
                <c:pt idx="66">
                  <c:v>0.78</c:v>
                </c:pt>
                <c:pt idx="67">
                  <c:v>1.2</c:v>
                </c:pt>
                <c:pt idx="68">
                  <c:v>1.1399999999999992</c:v>
                </c:pt>
                <c:pt idx="69">
                  <c:v>0.60000000000000031</c:v>
                </c:pt>
                <c:pt idx="70">
                  <c:v>0.60000000000000031</c:v>
                </c:pt>
                <c:pt idx="71">
                  <c:v>0.60000000000000031</c:v>
                </c:pt>
                <c:pt idx="72">
                  <c:v>0.60000000000000031</c:v>
                </c:pt>
                <c:pt idx="73">
                  <c:v>1</c:v>
                </c:pt>
                <c:pt idx="74">
                  <c:v>0.9</c:v>
                </c:pt>
                <c:pt idx="75">
                  <c:v>0.76000000000000034</c:v>
                </c:pt>
                <c:pt idx="76">
                  <c:v>0.64000000000000035</c:v>
                </c:pt>
                <c:pt idx="77">
                  <c:v>0.78</c:v>
                </c:pt>
                <c:pt idx="78">
                  <c:v>1.06</c:v>
                </c:pt>
                <c:pt idx="79">
                  <c:v>0.94000000000000028</c:v>
                </c:pt>
                <c:pt idx="80">
                  <c:v>0.93</c:v>
                </c:pt>
                <c:pt idx="81">
                  <c:v>1.05</c:v>
                </c:pt>
                <c:pt idx="82">
                  <c:v>1.0900000000000001</c:v>
                </c:pt>
                <c:pt idx="83">
                  <c:v>0.85000000000000031</c:v>
                </c:pt>
                <c:pt idx="84">
                  <c:v>0.92</c:v>
                </c:pt>
                <c:pt idx="85">
                  <c:v>0.64000000000000035</c:v>
                </c:pt>
                <c:pt idx="86">
                  <c:v>0.69000000000000039</c:v>
                </c:pt>
                <c:pt idx="87">
                  <c:v>0.63000000000000034</c:v>
                </c:pt>
                <c:pt idx="88">
                  <c:v>0.70000000000000029</c:v>
                </c:pt>
                <c:pt idx="89">
                  <c:v>0.78</c:v>
                </c:pt>
                <c:pt idx="90">
                  <c:v>0.75000000000000033</c:v>
                </c:pt>
                <c:pt idx="91">
                  <c:v>0.82000000000000028</c:v>
                </c:pt>
                <c:pt idx="92">
                  <c:v>0.83000000000000029</c:v>
                </c:pt>
                <c:pt idx="93">
                  <c:v>1.1800000000000006</c:v>
                </c:pt>
                <c:pt idx="94">
                  <c:v>1.03</c:v>
                </c:pt>
                <c:pt idx="95">
                  <c:v>1.1000000000000001</c:v>
                </c:pt>
                <c:pt idx="96">
                  <c:v>1.02</c:v>
                </c:pt>
                <c:pt idx="97">
                  <c:v>1.01</c:v>
                </c:pt>
                <c:pt idx="98">
                  <c:v>0.98</c:v>
                </c:pt>
                <c:pt idx="99">
                  <c:v>1.01</c:v>
                </c:pt>
                <c:pt idx="100">
                  <c:v>0.60000000000000031</c:v>
                </c:pt>
                <c:pt idx="101">
                  <c:v>1.01</c:v>
                </c:pt>
                <c:pt idx="102">
                  <c:v>0.85000000000000031</c:v>
                </c:pt>
                <c:pt idx="103">
                  <c:v>1.32</c:v>
                </c:pt>
                <c:pt idx="104">
                  <c:v>1.31</c:v>
                </c:pt>
                <c:pt idx="105">
                  <c:v>2.02</c:v>
                </c:pt>
                <c:pt idx="106">
                  <c:v>2.14</c:v>
                </c:pt>
                <c:pt idx="107">
                  <c:v>2.4499999999999997</c:v>
                </c:pt>
                <c:pt idx="108">
                  <c:v>1</c:v>
                </c:pt>
                <c:pt idx="109">
                  <c:v>0.69000000000000039</c:v>
                </c:pt>
                <c:pt idx="110">
                  <c:v>0.69000000000000039</c:v>
                </c:pt>
                <c:pt idx="111">
                  <c:v>1.04</c:v>
                </c:pt>
                <c:pt idx="112">
                  <c:v>0.74000000000000032</c:v>
                </c:pt>
                <c:pt idx="113">
                  <c:v>0.7100000000000003</c:v>
                </c:pt>
                <c:pt idx="114">
                  <c:v>0.60000000000000031</c:v>
                </c:pt>
                <c:pt idx="115">
                  <c:v>0.95000000000000029</c:v>
                </c:pt>
                <c:pt idx="116">
                  <c:v>1.05</c:v>
                </c:pt>
                <c:pt idx="117">
                  <c:v>1.3</c:v>
                </c:pt>
                <c:pt idx="118">
                  <c:v>0.91</c:v>
                </c:pt>
                <c:pt idx="119">
                  <c:v>1.32</c:v>
                </c:pt>
                <c:pt idx="120">
                  <c:v>1.01</c:v>
                </c:pt>
                <c:pt idx="121">
                  <c:v>2.57</c:v>
                </c:pt>
                <c:pt idx="122">
                  <c:v>2.34</c:v>
                </c:pt>
                <c:pt idx="123">
                  <c:v>2.2000000000000002</c:v>
                </c:pt>
                <c:pt idx="124">
                  <c:v>1.85</c:v>
                </c:pt>
                <c:pt idx="125">
                  <c:v>1.9500000000000004</c:v>
                </c:pt>
                <c:pt idx="126">
                  <c:v>1.51</c:v>
                </c:pt>
                <c:pt idx="127">
                  <c:v>1.28</c:v>
                </c:pt>
                <c:pt idx="128">
                  <c:v>1.54</c:v>
                </c:pt>
                <c:pt idx="129">
                  <c:v>1.6900000000000006</c:v>
                </c:pt>
                <c:pt idx="130">
                  <c:v>1.0900000000000001</c:v>
                </c:pt>
                <c:pt idx="131">
                  <c:v>1.1900000000000006</c:v>
                </c:pt>
                <c:pt idx="132">
                  <c:v>1.6300000000000001</c:v>
                </c:pt>
                <c:pt idx="133">
                  <c:v>1.26</c:v>
                </c:pt>
                <c:pt idx="134">
                  <c:v>1.48</c:v>
                </c:pt>
                <c:pt idx="135">
                  <c:v>1.08</c:v>
                </c:pt>
                <c:pt idx="136">
                  <c:v>1.42</c:v>
                </c:pt>
                <c:pt idx="137">
                  <c:v>1.44</c:v>
                </c:pt>
                <c:pt idx="138">
                  <c:v>1.46</c:v>
                </c:pt>
                <c:pt idx="139">
                  <c:v>1.61</c:v>
                </c:pt>
                <c:pt idx="140">
                  <c:v>1.48</c:v>
                </c:pt>
                <c:pt idx="141">
                  <c:v>1.7500000000000002</c:v>
                </c:pt>
                <c:pt idx="142">
                  <c:v>1.28</c:v>
                </c:pt>
                <c:pt idx="143">
                  <c:v>1.36</c:v>
                </c:pt>
                <c:pt idx="144">
                  <c:v>1.3800000000000001</c:v>
                </c:pt>
                <c:pt idx="145">
                  <c:v>1.27</c:v>
                </c:pt>
                <c:pt idx="146">
                  <c:v>1.27</c:v>
                </c:pt>
                <c:pt idx="147">
                  <c:v>1.1599999999999993</c:v>
                </c:pt>
                <c:pt idx="148">
                  <c:v>1.06</c:v>
                </c:pt>
                <c:pt idx="149">
                  <c:v>1.01</c:v>
                </c:pt>
                <c:pt idx="150">
                  <c:v>0.93</c:v>
                </c:pt>
                <c:pt idx="151">
                  <c:v>0.9</c:v>
                </c:pt>
                <c:pt idx="152">
                  <c:v>1.3</c:v>
                </c:pt>
                <c:pt idx="153">
                  <c:v>1.1100000000000001</c:v>
                </c:pt>
                <c:pt idx="154">
                  <c:v>1.01</c:v>
                </c:pt>
                <c:pt idx="155">
                  <c:v>1.03</c:v>
                </c:pt>
                <c:pt idx="156">
                  <c:v>0.9</c:v>
                </c:pt>
                <c:pt idx="157">
                  <c:v>0.87000000000000033</c:v>
                </c:pt>
                <c:pt idx="158">
                  <c:v>0.9600000000000003</c:v>
                </c:pt>
                <c:pt idx="159">
                  <c:v>0.92</c:v>
                </c:pt>
                <c:pt idx="160">
                  <c:v>1.4</c:v>
                </c:pt>
                <c:pt idx="161">
                  <c:v>1.48</c:v>
                </c:pt>
                <c:pt idx="162">
                  <c:v>0.95000000000000029</c:v>
                </c:pt>
                <c:pt idx="163">
                  <c:v>1.08</c:v>
                </c:pt>
                <c:pt idx="164">
                  <c:v>1.06</c:v>
                </c:pt>
                <c:pt idx="165">
                  <c:v>1.28</c:v>
                </c:pt>
                <c:pt idx="166">
                  <c:v>1.07</c:v>
                </c:pt>
                <c:pt idx="167">
                  <c:v>1.1800000000000006</c:v>
                </c:pt>
                <c:pt idx="168">
                  <c:v>1.51</c:v>
                </c:pt>
                <c:pt idx="169">
                  <c:v>1.2</c:v>
                </c:pt>
                <c:pt idx="170">
                  <c:v>1.26</c:v>
                </c:pt>
                <c:pt idx="171">
                  <c:v>1.44</c:v>
                </c:pt>
                <c:pt idx="172">
                  <c:v>1.41</c:v>
                </c:pt>
                <c:pt idx="173">
                  <c:v>1.3</c:v>
                </c:pt>
                <c:pt idx="174">
                  <c:v>1.0900000000000001</c:v>
                </c:pt>
                <c:pt idx="175">
                  <c:v>1.1599999999999993</c:v>
                </c:pt>
                <c:pt idx="176">
                  <c:v>1.08</c:v>
                </c:pt>
                <c:pt idx="177">
                  <c:v>0.69000000000000039</c:v>
                </c:pt>
                <c:pt idx="178">
                  <c:v>0.9</c:v>
                </c:pt>
                <c:pt idx="179">
                  <c:v>0.95000000000000029</c:v>
                </c:pt>
                <c:pt idx="180">
                  <c:v>1.24</c:v>
                </c:pt>
                <c:pt idx="181">
                  <c:v>1.1499999999999992</c:v>
                </c:pt>
                <c:pt idx="182">
                  <c:v>1.25</c:v>
                </c:pt>
                <c:pt idx="183">
                  <c:v>0.73000000000000032</c:v>
                </c:pt>
                <c:pt idx="184">
                  <c:v>1.42</c:v>
                </c:pt>
                <c:pt idx="185">
                  <c:v>1.37</c:v>
                </c:pt>
                <c:pt idx="186">
                  <c:v>1.3900000000000001</c:v>
                </c:pt>
                <c:pt idx="187">
                  <c:v>1.46</c:v>
                </c:pt>
                <c:pt idx="188">
                  <c:v>1.41</c:v>
                </c:pt>
                <c:pt idx="189">
                  <c:v>1.57</c:v>
                </c:pt>
                <c:pt idx="190">
                  <c:v>1.1499999999999992</c:v>
                </c:pt>
                <c:pt idx="191">
                  <c:v>1.25</c:v>
                </c:pt>
                <c:pt idx="192">
                  <c:v>1.27</c:v>
                </c:pt>
                <c:pt idx="193">
                  <c:v>0.87000000000000033</c:v>
                </c:pt>
                <c:pt idx="194">
                  <c:v>1.01</c:v>
                </c:pt>
                <c:pt idx="195">
                  <c:v>1.1499999999999992</c:v>
                </c:pt>
                <c:pt idx="196">
                  <c:v>1.1000000000000001</c:v>
                </c:pt>
                <c:pt idx="197">
                  <c:v>1.08</c:v>
                </c:pt>
                <c:pt idx="198">
                  <c:v>1.7100000000000002</c:v>
                </c:pt>
                <c:pt idx="199">
                  <c:v>1.27</c:v>
                </c:pt>
                <c:pt idx="200">
                  <c:v>1.01</c:v>
                </c:pt>
                <c:pt idx="201">
                  <c:v>1.1200000000000001</c:v>
                </c:pt>
                <c:pt idx="202">
                  <c:v>1.1200000000000001</c:v>
                </c:pt>
                <c:pt idx="203">
                  <c:v>1.1200000000000001</c:v>
                </c:pt>
                <c:pt idx="204">
                  <c:v>0.9700000000000002</c:v>
                </c:pt>
                <c:pt idx="205">
                  <c:v>0.88000000000000012</c:v>
                </c:pt>
                <c:pt idx="206">
                  <c:v>1.1800000000000006</c:v>
                </c:pt>
                <c:pt idx="207">
                  <c:v>0.82000000000000028</c:v>
                </c:pt>
                <c:pt idx="208">
                  <c:v>0.95000000000000029</c:v>
                </c:pt>
                <c:pt idx="209">
                  <c:v>1.22</c:v>
                </c:pt>
                <c:pt idx="210">
                  <c:v>0.91</c:v>
                </c:pt>
                <c:pt idx="211">
                  <c:v>1.23</c:v>
                </c:pt>
                <c:pt idx="212">
                  <c:v>0.92</c:v>
                </c:pt>
                <c:pt idx="213">
                  <c:v>0.8</c:v>
                </c:pt>
                <c:pt idx="214">
                  <c:v>1.1100000000000001</c:v>
                </c:pt>
                <c:pt idx="215">
                  <c:v>0.87000000000000033</c:v>
                </c:pt>
                <c:pt idx="216">
                  <c:v>1.01</c:v>
                </c:pt>
                <c:pt idx="217">
                  <c:v>1.42</c:v>
                </c:pt>
                <c:pt idx="218">
                  <c:v>0.94000000000000028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B40-44FD-B3C5-F429747899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766848"/>
        <c:axId val="101073664"/>
      </c:scatterChart>
      <c:valAx>
        <c:axId val="100766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>
                    <a:effectLst/>
                  </a:rPr>
                  <a:t>conduits 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073664"/>
        <c:crosses val="autoZero"/>
        <c:crossBetween val="midCat"/>
      </c:valAx>
      <c:valAx>
        <c:axId val="101073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>
                    <a:effectLst/>
                  </a:rPr>
                  <a:t>velocity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766848"/>
        <c:crosses val="autoZero"/>
        <c:crossBetween val="midCat"/>
        <c:majorUnit val="0.6000000000000004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1905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>
                <a:effectLst/>
              </a:rPr>
              <a:t>Diameters(mm) </a:t>
            </a:r>
            <a:endParaRPr lang="en-US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deamter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Sheet1!$A$1:$A$219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Sheet1!$B$1:$B$219</c:f>
              <c:numCache>
                <c:formatCode>General</c:formatCode>
                <c:ptCount val="219"/>
                <c:pt idx="0">
                  <c:v>200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  <c:pt idx="4">
                  <c:v>200</c:v>
                </c:pt>
                <c:pt idx="5">
                  <c:v>200</c:v>
                </c:pt>
                <c:pt idx="6">
                  <c:v>200</c:v>
                </c:pt>
                <c:pt idx="7">
                  <c:v>200</c:v>
                </c:pt>
                <c:pt idx="8">
                  <c:v>200</c:v>
                </c:pt>
                <c:pt idx="9">
                  <c:v>200</c:v>
                </c:pt>
                <c:pt idx="10">
                  <c:v>200</c:v>
                </c:pt>
                <c:pt idx="11">
                  <c:v>200</c:v>
                </c:pt>
                <c:pt idx="12">
                  <c:v>200</c:v>
                </c:pt>
                <c:pt idx="13">
                  <c:v>200</c:v>
                </c:pt>
                <c:pt idx="14">
                  <c:v>200</c:v>
                </c:pt>
                <c:pt idx="15">
                  <c:v>200</c:v>
                </c:pt>
                <c:pt idx="16">
                  <c:v>200</c:v>
                </c:pt>
                <c:pt idx="17">
                  <c:v>200</c:v>
                </c:pt>
                <c:pt idx="18">
                  <c:v>200</c:v>
                </c:pt>
                <c:pt idx="19">
                  <c:v>200</c:v>
                </c:pt>
                <c:pt idx="20">
                  <c:v>200</c:v>
                </c:pt>
                <c:pt idx="21">
                  <c:v>200</c:v>
                </c:pt>
                <c:pt idx="22">
                  <c:v>200</c:v>
                </c:pt>
                <c:pt idx="23">
                  <c:v>200</c:v>
                </c:pt>
                <c:pt idx="24">
                  <c:v>200</c:v>
                </c:pt>
                <c:pt idx="25">
                  <c:v>200</c:v>
                </c:pt>
                <c:pt idx="26">
                  <c:v>200</c:v>
                </c:pt>
                <c:pt idx="27">
                  <c:v>200</c:v>
                </c:pt>
                <c:pt idx="28">
                  <c:v>200</c:v>
                </c:pt>
                <c:pt idx="29">
                  <c:v>200</c:v>
                </c:pt>
                <c:pt idx="30">
                  <c:v>200</c:v>
                </c:pt>
                <c:pt idx="31">
                  <c:v>200</c:v>
                </c:pt>
                <c:pt idx="32">
                  <c:v>200</c:v>
                </c:pt>
                <c:pt idx="33">
                  <c:v>200</c:v>
                </c:pt>
                <c:pt idx="34">
                  <c:v>200</c:v>
                </c:pt>
                <c:pt idx="35">
                  <c:v>200</c:v>
                </c:pt>
                <c:pt idx="36">
                  <c:v>200</c:v>
                </c:pt>
                <c:pt idx="37">
                  <c:v>200</c:v>
                </c:pt>
                <c:pt idx="38">
                  <c:v>200</c:v>
                </c:pt>
                <c:pt idx="39">
                  <c:v>200</c:v>
                </c:pt>
                <c:pt idx="40">
                  <c:v>200</c:v>
                </c:pt>
                <c:pt idx="41">
                  <c:v>200</c:v>
                </c:pt>
                <c:pt idx="42">
                  <c:v>200</c:v>
                </c:pt>
                <c:pt idx="43">
                  <c:v>200</c:v>
                </c:pt>
                <c:pt idx="44">
                  <c:v>200</c:v>
                </c:pt>
                <c:pt idx="45">
                  <c:v>200</c:v>
                </c:pt>
                <c:pt idx="46">
                  <c:v>200</c:v>
                </c:pt>
                <c:pt idx="47">
                  <c:v>200</c:v>
                </c:pt>
                <c:pt idx="48">
                  <c:v>200</c:v>
                </c:pt>
                <c:pt idx="49">
                  <c:v>200</c:v>
                </c:pt>
                <c:pt idx="50">
                  <c:v>200</c:v>
                </c:pt>
                <c:pt idx="51">
                  <c:v>200</c:v>
                </c:pt>
                <c:pt idx="52">
                  <c:v>200</c:v>
                </c:pt>
                <c:pt idx="53">
                  <c:v>200</c:v>
                </c:pt>
                <c:pt idx="54">
                  <c:v>200</c:v>
                </c:pt>
                <c:pt idx="55">
                  <c:v>200</c:v>
                </c:pt>
                <c:pt idx="56">
                  <c:v>200</c:v>
                </c:pt>
                <c:pt idx="57">
                  <c:v>200</c:v>
                </c:pt>
                <c:pt idx="58">
                  <c:v>200</c:v>
                </c:pt>
                <c:pt idx="59">
                  <c:v>200</c:v>
                </c:pt>
                <c:pt idx="60">
                  <c:v>200</c:v>
                </c:pt>
                <c:pt idx="61">
                  <c:v>200</c:v>
                </c:pt>
                <c:pt idx="62">
                  <c:v>200</c:v>
                </c:pt>
                <c:pt idx="63">
                  <c:v>200</c:v>
                </c:pt>
                <c:pt idx="64">
                  <c:v>200</c:v>
                </c:pt>
                <c:pt idx="65">
                  <c:v>200</c:v>
                </c:pt>
                <c:pt idx="66">
                  <c:v>200</c:v>
                </c:pt>
                <c:pt idx="67">
                  <c:v>200</c:v>
                </c:pt>
                <c:pt idx="68">
                  <c:v>200</c:v>
                </c:pt>
                <c:pt idx="69">
                  <c:v>200</c:v>
                </c:pt>
                <c:pt idx="70">
                  <c:v>200</c:v>
                </c:pt>
                <c:pt idx="71">
                  <c:v>200</c:v>
                </c:pt>
                <c:pt idx="72">
                  <c:v>200</c:v>
                </c:pt>
                <c:pt idx="73">
                  <c:v>200</c:v>
                </c:pt>
                <c:pt idx="74">
                  <c:v>200</c:v>
                </c:pt>
                <c:pt idx="75">
                  <c:v>200</c:v>
                </c:pt>
                <c:pt idx="76">
                  <c:v>200</c:v>
                </c:pt>
                <c:pt idx="77">
                  <c:v>200</c:v>
                </c:pt>
                <c:pt idx="78">
                  <c:v>200</c:v>
                </c:pt>
                <c:pt idx="79">
                  <c:v>200</c:v>
                </c:pt>
                <c:pt idx="80">
                  <c:v>200</c:v>
                </c:pt>
                <c:pt idx="81">
                  <c:v>200</c:v>
                </c:pt>
                <c:pt idx="82">
                  <c:v>200</c:v>
                </c:pt>
                <c:pt idx="83">
                  <c:v>200</c:v>
                </c:pt>
                <c:pt idx="84">
                  <c:v>200</c:v>
                </c:pt>
                <c:pt idx="85">
                  <c:v>200</c:v>
                </c:pt>
                <c:pt idx="86">
                  <c:v>200</c:v>
                </c:pt>
                <c:pt idx="87">
                  <c:v>200</c:v>
                </c:pt>
                <c:pt idx="88">
                  <c:v>200</c:v>
                </c:pt>
                <c:pt idx="89">
                  <c:v>200</c:v>
                </c:pt>
                <c:pt idx="90">
                  <c:v>200</c:v>
                </c:pt>
                <c:pt idx="91">
                  <c:v>200</c:v>
                </c:pt>
                <c:pt idx="92">
                  <c:v>200</c:v>
                </c:pt>
                <c:pt idx="93">
                  <c:v>200</c:v>
                </c:pt>
                <c:pt idx="94">
                  <c:v>200</c:v>
                </c:pt>
                <c:pt idx="95">
                  <c:v>200</c:v>
                </c:pt>
                <c:pt idx="96">
                  <c:v>200</c:v>
                </c:pt>
                <c:pt idx="97">
                  <c:v>200</c:v>
                </c:pt>
                <c:pt idx="98">
                  <c:v>200</c:v>
                </c:pt>
                <c:pt idx="99">
                  <c:v>200</c:v>
                </c:pt>
                <c:pt idx="100">
                  <c:v>200</c:v>
                </c:pt>
                <c:pt idx="101">
                  <c:v>200</c:v>
                </c:pt>
                <c:pt idx="102">
                  <c:v>200</c:v>
                </c:pt>
                <c:pt idx="103">
                  <c:v>200</c:v>
                </c:pt>
                <c:pt idx="104">
                  <c:v>200</c:v>
                </c:pt>
                <c:pt idx="105">
                  <c:v>200</c:v>
                </c:pt>
                <c:pt idx="106">
                  <c:v>200</c:v>
                </c:pt>
                <c:pt idx="107">
                  <c:v>200</c:v>
                </c:pt>
                <c:pt idx="108">
                  <c:v>200</c:v>
                </c:pt>
                <c:pt idx="109">
                  <c:v>200</c:v>
                </c:pt>
                <c:pt idx="110">
                  <c:v>200</c:v>
                </c:pt>
                <c:pt idx="111">
                  <c:v>200</c:v>
                </c:pt>
                <c:pt idx="112">
                  <c:v>200</c:v>
                </c:pt>
                <c:pt idx="113">
                  <c:v>200</c:v>
                </c:pt>
                <c:pt idx="114">
                  <c:v>200</c:v>
                </c:pt>
                <c:pt idx="115">
                  <c:v>200</c:v>
                </c:pt>
                <c:pt idx="116">
                  <c:v>200</c:v>
                </c:pt>
                <c:pt idx="117">
                  <c:v>200</c:v>
                </c:pt>
                <c:pt idx="118">
                  <c:v>200</c:v>
                </c:pt>
                <c:pt idx="119">
                  <c:v>200</c:v>
                </c:pt>
                <c:pt idx="120">
                  <c:v>200</c:v>
                </c:pt>
                <c:pt idx="121">
                  <c:v>200</c:v>
                </c:pt>
                <c:pt idx="122">
                  <c:v>200</c:v>
                </c:pt>
                <c:pt idx="123">
                  <c:v>200</c:v>
                </c:pt>
                <c:pt idx="124">
                  <c:v>200</c:v>
                </c:pt>
                <c:pt idx="125">
                  <c:v>200</c:v>
                </c:pt>
                <c:pt idx="126">
                  <c:v>200</c:v>
                </c:pt>
                <c:pt idx="127">
                  <c:v>200</c:v>
                </c:pt>
                <c:pt idx="128">
                  <c:v>200</c:v>
                </c:pt>
                <c:pt idx="129">
                  <c:v>200</c:v>
                </c:pt>
                <c:pt idx="130">
                  <c:v>200</c:v>
                </c:pt>
                <c:pt idx="131">
                  <c:v>200</c:v>
                </c:pt>
                <c:pt idx="132">
                  <c:v>200</c:v>
                </c:pt>
                <c:pt idx="133">
                  <c:v>200</c:v>
                </c:pt>
                <c:pt idx="134">
                  <c:v>200</c:v>
                </c:pt>
                <c:pt idx="135">
                  <c:v>200</c:v>
                </c:pt>
                <c:pt idx="136">
                  <c:v>200</c:v>
                </c:pt>
                <c:pt idx="137">
                  <c:v>200</c:v>
                </c:pt>
                <c:pt idx="138">
                  <c:v>200</c:v>
                </c:pt>
                <c:pt idx="139">
                  <c:v>200</c:v>
                </c:pt>
                <c:pt idx="140">
                  <c:v>200</c:v>
                </c:pt>
                <c:pt idx="141">
                  <c:v>200</c:v>
                </c:pt>
                <c:pt idx="142">
                  <c:v>200</c:v>
                </c:pt>
                <c:pt idx="143">
                  <c:v>200</c:v>
                </c:pt>
                <c:pt idx="144">
                  <c:v>200</c:v>
                </c:pt>
                <c:pt idx="145">
                  <c:v>200</c:v>
                </c:pt>
                <c:pt idx="146">
                  <c:v>200</c:v>
                </c:pt>
                <c:pt idx="147">
                  <c:v>200</c:v>
                </c:pt>
                <c:pt idx="148">
                  <c:v>200</c:v>
                </c:pt>
                <c:pt idx="149">
                  <c:v>200</c:v>
                </c:pt>
                <c:pt idx="150">
                  <c:v>200</c:v>
                </c:pt>
                <c:pt idx="151">
                  <c:v>200</c:v>
                </c:pt>
                <c:pt idx="152">
                  <c:v>200</c:v>
                </c:pt>
                <c:pt idx="153">
                  <c:v>200</c:v>
                </c:pt>
                <c:pt idx="154">
                  <c:v>200</c:v>
                </c:pt>
                <c:pt idx="155">
                  <c:v>200</c:v>
                </c:pt>
                <c:pt idx="156">
                  <c:v>200</c:v>
                </c:pt>
                <c:pt idx="157">
                  <c:v>200</c:v>
                </c:pt>
                <c:pt idx="158">
                  <c:v>200</c:v>
                </c:pt>
                <c:pt idx="159">
                  <c:v>200</c:v>
                </c:pt>
                <c:pt idx="160">
                  <c:v>200</c:v>
                </c:pt>
                <c:pt idx="161">
                  <c:v>200</c:v>
                </c:pt>
                <c:pt idx="162">
                  <c:v>200</c:v>
                </c:pt>
                <c:pt idx="163">
                  <c:v>200</c:v>
                </c:pt>
                <c:pt idx="164">
                  <c:v>200</c:v>
                </c:pt>
                <c:pt idx="165">
                  <c:v>200</c:v>
                </c:pt>
                <c:pt idx="166">
                  <c:v>200</c:v>
                </c:pt>
                <c:pt idx="167">
                  <c:v>200</c:v>
                </c:pt>
                <c:pt idx="168">
                  <c:v>200</c:v>
                </c:pt>
                <c:pt idx="169">
                  <c:v>200</c:v>
                </c:pt>
                <c:pt idx="170">
                  <c:v>200</c:v>
                </c:pt>
                <c:pt idx="171">
                  <c:v>200</c:v>
                </c:pt>
                <c:pt idx="172">
                  <c:v>200</c:v>
                </c:pt>
                <c:pt idx="173">
                  <c:v>200</c:v>
                </c:pt>
                <c:pt idx="174">
                  <c:v>200</c:v>
                </c:pt>
                <c:pt idx="175">
                  <c:v>200</c:v>
                </c:pt>
                <c:pt idx="176">
                  <c:v>200</c:v>
                </c:pt>
                <c:pt idx="177">
                  <c:v>200</c:v>
                </c:pt>
                <c:pt idx="178">
                  <c:v>200</c:v>
                </c:pt>
                <c:pt idx="179">
                  <c:v>200</c:v>
                </c:pt>
                <c:pt idx="180">
                  <c:v>200</c:v>
                </c:pt>
                <c:pt idx="181">
                  <c:v>200</c:v>
                </c:pt>
                <c:pt idx="182">
                  <c:v>200</c:v>
                </c:pt>
                <c:pt idx="183">
                  <c:v>200</c:v>
                </c:pt>
                <c:pt idx="184">
                  <c:v>200</c:v>
                </c:pt>
                <c:pt idx="185">
                  <c:v>200</c:v>
                </c:pt>
                <c:pt idx="186">
                  <c:v>200</c:v>
                </c:pt>
                <c:pt idx="187">
                  <c:v>200</c:v>
                </c:pt>
                <c:pt idx="188">
                  <c:v>200</c:v>
                </c:pt>
                <c:pt idx="189">
                  <c:v>200</c:v>
                </c:pt>
                <c:pt idx="190">
                  <c:v>200</c:v>
                </c:pt>
                <c:pt idx="191">
                  <c:v>200</c:v>
                </c:pt>
                <c:pt idx="192">
                  <c:v>200</c:v>
                </c:pt>
                <c:pt idx="193">
                  <c:v>200</c:v>
                </c:pt>
                <c:pt idx="194">
                  <c:v>200</c:v>
                </c:pt>
                <c:pt idx="195">
                  <c:v>200</c:v>
                </c:pt>
                <c:pt idx="196">
                  <c:v>200</c:v>
                </c:pt>
                <c:pt idx="197">
                  <c:v>200</c:v>
                </c:pt>
                <c:pt idx="198">
                  <c:v>200</c:v>
                </c:pt>
                <c:pt idx="199">
                  <c:v>200</c:v>
                </c:pt>
                <c:pt idx="200">
                  <c:v>200</c:v>
                </c:pt>
                <c:pt idx="201">
                  <c:v>200</c:v>
                </c:pt>
                <c:pt idx="202">
                  <c:v>200</c:v>
                </c:pt>
                <c:pt idx="203">
                  <c:v>200</c:v>
                </c:pt>
                <c:pt idx="204">
                  <c:v>200</c:v>
                </c:pt>
                <c:pt idx="205">
                  <c:v>200</c:v>
                </c:pt>
                <c:pt idx="206">
                  <c:v>200</c:v>
                </c:pt>
                <c:pt idx="207">
                  <c:v>200</c:v>
                </c:pt>
                <c:pt idx="208">
                  <c:v>200</c:v>
                </c:pt>
                <c:pt idx="209">
                  <c:v>200</c:v>
                </c:pt>
                <c:pt idx="210">
                  <c:v>200</c:v>
                </c:pt>
                <c:pt idx="211">
                  <c:v>200</c:v>
                </c:pt>
                <c:pt idx="212">
                  <c:v>200</c:v>
                </c:pt>
                <c:pt idx="213">
                  <c:v>200</c:v>
                </c:pt>
                <c:pt idx="214">
                  <c:v>200</c:v>
                </c:pt>
                <c:pt idx="215">
                  <c:v>200</c:v>
                </c:pt>
                <c:pt idx="216">
                  <c:v>200</c:v>
                </c:pt>
                <c:pt idx="217">
                  <c:v>200</c:v>
                </c:pt>
                <c:pt idx="218">
                  <c:v>200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4D6-479A-B3CA-8864036F53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847296"/>
        <c:axId val="89854336"/>
      </c:scatterChart>
      <c:valAx>
        <c:axId val="89847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>
                    <a:effectLst/>
                  </a:rPr>
                  <a:t>conduits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854336"/>
        <c:crosses val="autoZero"/>
        <c:crossBetween val="midCat"/>
      </c:valAx>
      <c:valAx>
        <c:axId val="89854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 dirty="0">
                    <a:effectLst/>
                  </a:rPr>
                  <a:t> Diameters 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84729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1905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Slopes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slopes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Sheet1!$A$1:$A$219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Sheet1!$B$1:$B$219</c:f>
              <c:numCache>
                <c:formatCode>General</c:formatCode>
                <c:ptCount val="219"/>
                <c:pt idx="0">
                  <c:v>0.95700000000000029</c:v>
                </c:pt>
                <c:pt idx="1">
                  <c:v>1.9870000000000001</c:v>
                </c:pt>
                <c:pt idx="2">
                  <c:v>1.9079999999999993</c:v>
                </c:pt>
                <c:pt idx="3">
                  <c:v>1.3620000000000001</c:v>
                </c:pt>
                <c:pt idx="4">
                  <c:v>1.839</c:v>
                </c:pt>
                <c:pt idx="5">
                  <c:v>1.3560000000000001</c:v>
                </c:pt>
                <c:pt idx="6">
                  <c:v>1.1930000000000001</c:v>
                </c:pt>
                <c:pt idx="7">
                  <c:v>1.0820000000000001</c:v>
                </c:pt>
                <c:pt idx="8">
                  <c:v>0.5</c:v>
                </c:pt>
                <c:pt idx="9">
                  <c:v>1.5980000000000001</c:v>
                </c:pt>
                <c:pt idx="10">
                  <c:v>2.7959999999999998</c:v>
                </c:pt>
                <c:pt idx="11">
                  <c:v>1.9590000000000001</c:v>
                </c:pt>
                <c:pt idx="12">
                  <c:v>2.327</c:v>
                </c:pt>
                <c:pt idx="13">
                  <c:v>1.849</c:v>
                </c:pt>
                <c:pt idx="14">
                  <c:v>1.9690000000000001</c:v>
                </c:pt>
                <c:pt idx="15">
                  <c:v>2.3779999999999997</c:v>
                </c:pt>
                <c:pt idx="16">
                  <c:v>1.6020000000000001</c:v>
                </c:pt>
                <c:pt idx="17">
                  <c:v>2.8919999999999986</c:v>
                </c:pt>
                <c:pt idx="18">
                  <c:v>0.5</c:v>
                </c:pt>
                <c:pt idx="19">
                  <c:v>1.83</c:v>
                </c:pt>
                <c:pt idx="20">
                  <c:v>3.0779999999999998</c:v>
                </c:pt>
                <c:pt idx="21">
                  <c:v>1.6040000000000001</c:v>
                </c:pt>
                <c:pt idx="22">
                  <c:v>2.9099999999999997</c:v>
                </c:pt>
                <c:pt idx="23">
                  <c:v>3.105</c:v>
                </c:pt>
                <c:pt idx="24">
                  <c:v>2</c:v>
                </c:pt>
                <c:pt idx="25">
                  <c:v>1.78</c:v>
                </c:pt>
                <c:pt idx="26">
                  <c:v>2.4079999999999999</c:v>
                </c:pt>
                <c:pt idx="27">
                  <c:v>2</c:v>
                </c:pt>
                <c:pt idx="28">
                  <c:v>5.0780000000000003</c:v>
                </c:pt>
                <c:pt idx="29">
                  <c:v>12</c:v>
                </c:pt>
                <c:pt idx="30">
                  <c:v>2</c:v>
                </c:pt>
                <c:pt idx="31">
                  <c:v>5.3739999999999997</c:v>
                </c:pt>
                <c:pt idx="32">
                  <c:v>3.1070000000000002</c:v>
                </c:pt>
                <c:pt idx="33">
                  <c:v>11.424000000000001</c:v>
                </c:pt>
                <c:pt idx="34">
                  <c:v>12</c:v>
                </c:pt>
                <c:pt idx="35">
                  <c:v>12</c:v>
                </c:pt>
                <c:pt idx="36">
                  <c:v>6.0339999999999998</c:v>
                </c:pt>
                <c:pt idx="37">
                  <c:v>1.3180000000000001</c:v>
                </c:pt>
                <c:pt idx="38">
                  <c:v>12</c:v>
                </c:pt>
                <c:pt idx="39">
                  <c:v>12</c:v>
                </c:pt>
                <c:pt idx="40">
                  <c:v>12</c:v>
                </c:pt>
                <c:pt idx="41">
                  <c:v>11.007</c:v>
                </c:pt>
                <c:pt idx="42">
                  <c:v>11.376000000000007</c:v>
                </c:pt>
                <c:pt idx="43">
                  <c:v>6.4059999999999997</c:v>
                </c:pt>
                <c:pt idx="44">
                  <c:v>5.2919999999999998</c:v>
                </c:pt>
                <c:pt idx="45">
                  <c:v>2.3349999999999986</c:v>
                </c:pt>
                <c:pt idx="46">
                  <c:v>10.781000000000001</c:v>
                </c:pt>
                <c:pt idx="47">
                  <c:v>1.7069999999999994</c:v>
                </c:pt>
                <c:pt idx="48">
                  <c:v>9.9140000000000015</c:v>
                </c:pt>
                <c:pt idx="49">
                  <c:v>6.2089999999999996</c:v>
                </c:pt>
                <c:pt idx="50">
                  <c:v>11.455000000000005</c:v>
                </c:pt>
                <c:pt idx="51">
                  <c:v>12</c:v>
                </c:pt>
                <c:pt idx="52">
                  <c:v>12</c:v>
                </c:pt>
                <c:pt idx="53">
                  <c:v>6.8730000000000002</c:v>
                </c:pt>
                <c:pt idx="54">
                  <c:v>7.5549999999999971</c:v>
                </c:pt>
                <c:pt idx="55">
                  <c:v>10.633999999999999</c:v>
                </c:pt>
                <c:pt idx="56">
                  <c:v>7.09</c:v>
                </c:pt>
                <c:pt idx="57">
                  <c:v>12</c:v>
                </c:pt>
                <c:pt idx="58">
                  <c:v>7.2130000000000001</c:v>
                </c:pt>
                <c:pt idx="59">
                  <c:v>4.016</c:v>
                </c:pt>
                <c:pt idx="60">
                  <c:v>12</c:v>
                </c:pt>
                <c:pt idx="61">
                  <c:v>7.5119999999999996</c:v>
                </c:pt>
                <c:pt idx="62">
                  <c:v>12</c:v>
                </c:pt>
                <c:pt idx="63">
                  <c:v>6.53</c:v>
                </c:pt>
                <c:pt idx="64">
                  <c:v>7.0549999999999971</c:v>
                </c:pt>
                <c:pt idx="65">
                  <c:v>4.3449999999999971</c:v>
                </c:pt>
                <c:pt idx="66">
                  <c:v>8.2260000000000009</c:v>
                </c:pt>
                <c:pt idx="67">
                  <c:v>12</c:v>
                </c:pt>
                <c:pt idx="68">
                  <c:v>12</c:v>
                </c:pt>
                <c:pt idx="69">
                  <c:v>7.1139999999999972</c:v>
                </c:pt>
                <c:pt idx="70">
                  <c:v>9.9310000000000009</c:v>
                </c:pt>
                <c:pt idx="71">
                  <c:v>11.97</c:v>
                </c:pt>
                <c:pt idx="72">
                  <c:v>7.532</c:v>
                </c:pt>
                <c:pt idx="73">
                  <c:v>6.9550000000000001</c:v>
                </c:pt>
                <c:pt idx="74">
                  <c:v>4.843</c:v>
                </c:pt>
                <c:pt idx="75">
                  <c:v>6.1189999999999971</c:v>
                </c:pt>
                <c:pt idx="76">
                  <c:v>3.5509999999999997</c:v>
                </c:pt>
                <c:pt idx="77">
                  <c:v>5.3719999999999999</c:v>
                </c:pt>
                <c:pt idx="78">
                  <c:v>6.5410000000000004</c:v>
                </c:pt>
                <c:pt idx="79">
                  <c:v>7.3360000000000003</c:v>
                </c:pt>
                <c:pt idx="80">
                  <c:v>10.608000000000001</c:v>
                </c:pt>
                <c:pt idx="81">
                  <c:v>11.889000000000005</c:v>
                </c:pt>
                <c:pt idx="82">
                  <c:v>11.955000000000005</c:v>
                </c:pt>
                <c:pt idx="83">
                  <c:v>9.0810000000000013</c:v>
                </c:pt>
                <c:pt idx="84">
                  <c:v>8.1920000000000002</c:v>
                </c:pt>
                <c:pt idx="85">
                  <c:v>6.3949999999999969</c:v>
                </c:pt>
                <c:pt idx="86">
                  <c:v>2</c:v>
                </c:pt>
                <c:pt idx="87">
                  <c:v>7.8439999999999985</c:v>
                </c:pt>
                <c:pt idx="88">
                  <c:v>3.7</c:v>
                </c:pt>
                <c:pt idx="89">
                  <c:v>9.0360000000000014</c:v>
                </c:pt>
                <c:pt idx="90">
                  <c:v>3.2770000000000001</c:v>
                </c:pt>
                <c:pt idx="91">
                  <c:v>3.9339999999999997</c:v>
                </c:pt>
                <c:pt idx="92">
                  <c:v>1.8149999999999993</c:v>
                </c:pt>
                <c:pt idx="93">
                  <c:v>7.01</c:v>
                </c:pt>
                <c:pt idx="94">
                  <c:v>1.9990000000000001</c:v>
                </c:pt>
                <c:pt idx="95">
                  <c:v>12</c:v>
                </c:pt>
                <c:pt idx="96">
                  <c:v>6.915</c:v>
                </c:pt>
                <c:pt idx="97">
                  <c:v>9.8800000000000008</c:v>
                </c:pt>
                <c:pt idx="98">
                  <c:v>7.008</c:v>
                </c:pt>
                <c:pt idx="99">
                  <c:v>8.5260000000000016</c:v>
                </c:pt>
                <c:pt idx="100">
                  <c:v>7.6229999999999967</c:v>
                </c:pt>
                <c:pt idx="101">
                  <c:v>6.9029999999999996</c:v>
                </c:pt>
                <c:pt idx="102">
                  <c:v>6.7869999999999999</c:v>
                </c:pt>
                <c:pt idx="103">
                  <c:v>7.96</c:v>
                </c:pt>
                <c:pt idx="104">
                  <c:v>5.8039999999999985</c:v>
                </c:pt>
                <c:pt idx="105">
                  <c:v>9.213000000000001</c:v>
                </c:pt>
                <c:pt idx="106">
                  <c:v>9.2100000000000009</c:v>
                </c:pt>
                <c:pt idx="107">
                  <c:v>11.599</c:v>
                </c:pt>
                <c:pt idx="108">
                  <c:v>8.872000000000007</c:v>
                </c:pt>
                <c:pt idx="109">
                  <c:v>9.597999999999999</c:v>
                </c:pt>
                <c:pt idx="110">
                  <c:v>4.484</c:v>
                </c:pt>
                <c:pt idx="111">
                  <c:v>7.9180000000000001</c:v>
                </c:pt>
                <c:pt idx="112">
                  <c:v>6.9740000000000002</c:v>
                </c:pt>
                <c:pt idx="113">
                  <c:v>6.3390000000000004</c:v>
                </c:pt>
                <c:pt idx="114">
                  <c:v>8.2160000000000011</c:v>
                </c:pt>
                <c:pt idx="115">
                  <c:v>2.3849999999999998</c:v>
                </c:pt>
                <c:pt idx="116">
                  <c:v>7.1939999999999973</c:v>
                </c:pt>
                <c:pt idx="117">
                  <c:v>4.375</c:v>
                </c:pt>
                <c:pt idx="118">
                  <c:v>6.37</c:v>
                </c:pt>
                <c:pt idx="119">
                  <c:v>12</c:v>
                </c:pt>
                <c:pt idx="120">
                  <c:v>7.63</c:v>
                </c:pt>
                <c:pt idx="121">
                  <c:v>10.836</c:v>
                </c:pt>
                <c:pt idx="122">
                  <c:v>1.575</c:v>
                </c:pt>
                <c:pt idx="123">
                  <c:v>8.8520000000000074</c:v>
                </c:pt>
                <c:pt idx="124">
                  <c:v>6.6449999999999969</c:v>
                </c:pt>
                <c:pt idx="125">
                  <c:v>9.9970000000000034</c:v>
                </c:pt>
                <c:pt idx="126">
                  <c:v>3.3179999999999987</c:v>
                </c:pt>
                <c:pt idx="127">
                  <c:v>10.97</c:v>
                </c:pt>
                <c:pt idx="128">
                  <c:v>8.7779999999999987</c:v>
                </c:pt>
                <c:pt idx="129">
                  <c:v>12</c:v>
                </c:pt>
                <c:pt idx="130">
                  <c:v>4.6589999999999971</c:v>
                </c:pt>
                <c:pt idx="131">
                  <c:v>7.8479999999999972</c:v>
                </c:pt>
                <c:pt idx="132">
                  <c:v>10.79</c:v>
                </c:pt>
                <c:pt idx="133">
                  <c:v>9.4670000000000005</c:v>
                </c:pt>
                <c:pt idx="134">
                  <c:v>6.2770000000000001</c:v>
                </c:pt>
                <c:pt idx="135">
                  <c:v>6.1349999999999971</c:v>
                </c:pt>
                <c:pt idx="136">
                  <c:v>12</c:v>
                </c:pt>
                <c:pt idx="137">
                  <c:v>2.2880000000000011</c:v>
                </c:pt>
                <c:pt idx="138">
                  <c:v>6.4820000000000002</c:v>
                </c:pt>
                <c:pt idx="139">
                  <c:v>6.8919999999999995</c:v>
                </c:pt>
                <c:pt idx="140">
                  <c:v>1.6</c:v>
                </c:pt>
                <c:pt idx="141">
                  <c:v>8.92</c:v>
                </c:pt>
                <c:pt idx="142">
                  <c:v>1.6400000000000001</c:v>
                </c:pt>
                <c:pt idx="143">
                  <c:v>12</c:v>
                </c:pt>
                <c:pt idx="144">
                  <c:v>12</c:v>
                </c:pt>
                <c:pt idx="145">
                  <c:v>3.6040000000000001</c:v>
                </c:pt>
                <c:pt idx="146">
                  <c:v>10.737999999999998</c:v>
                </c:pt>
                <c:pt idx="147">
                  <c:v>9.0890000000000004</c:v>
                </c:pt>
                <c:pt idx="148">
                  <c:v>12</c:v>
                </c:pt>
                <c:pt idx="149">
                  <c:v>10.130999999999998</c:v>
                </c:pt>
                <c:pt idx="150">
                  <c:v>10.443</c:v>
                </c:pt>
                <c:pt idx="151">
                  <c:v>10.143000000000001</c:v>
                </c:pt>
                <c:pt idx="152">
                  <c:v>10.743999999999998</c:v>
                </c:pt>
                <c:pt idx="153">
                  <c:v>8.8890000000000047</c:v>
                </c:pt>
                <c:pt idx="154">
                  <c:v>12</c:v>
                </c:pt>
                <c:pt idx="155">
                  <c:v>9.4220000000000006</c:v>
                </c:pt>
                <c:pt idx="156">
                  <c:v>7.2450000000000001</c:v>
                </c:pt>
                <c:pt idx="157">
                  <c:v>11.720999999999998</c:v>
                </c:pt>
                <c:pt idx="158">
                  <c:v>1.2649999999999992</c:v>
                </c:pt>
                <c:pt idx="159">
                  <c:v>9.9</c:v>
                </c:pt>
                <c:pt idx="160">
                  <c:v>4.4219999999999997</c:v>
                </c:pt>
                <c:pt idx="161">
                  <c:v>12</c:v>
                </c:pt>
                <c:pt idx="162">
                  <c:v>5.9310000000000027</c:v>
                </c:pt>
                <c:pt idx="163">
                  <c:v>10.342000000000002</c:v>
                </c:pt>
                <c:pt idx="164">
                  <c:v>7.7530000000000001</c:v>
                </c:pt>
                <c:pt idx="165">
                  <c:v>2.5749999999999997</c:v>
                </c:pt>
                <c:pt idx="166">
                  <c:v>8.0570000000000004</c:v>
                </c:pt>
                <c:pt idx="167">
                  <c:v>12</c:v>
                </c:pt>
                <c:pt idx="168">
                  <c:v>11.140999999999998</c:v>
                </c:pt>
                <c:pt idx="169">
                  <c:v>7.2720000000000002</c:v>
                </c:pt>
                <c:pt idx="170">
                  <c:v>7.7370000000000001</c:v>
                </c:pt>
                <c:pt idx="171">
                  <c:v>12</c:v>
                </c:pt>
                <c:pt idx="172">
                  <c:v>8.9240000000000013</c:v>
                </c:pt>
                <c:pt idx="173">
                  <c:v>8.645999999999999</c:v>
                </c:pt>
                <c:pt idx="174">
                  <c:v>3.5419999999999998</c:v>
                </c:pt>
                <c:pt idx="175">
                  <c:v>11.175000000000002</c:v>
                </c:pt>
                <c:pt idx="176">
                  <c:v>4.54</c:v>
                </c:pt>
                <c:pt idx="177">
                  <c:v>5.4610000000000003</c:v>
                </c:pt>
                <c:pt idx="178">
                  <c:v>1.6</c:v>
                </c:pt>
                <c:pt idx="179">
                  <c:v>10.743999999999998</c:v>
                </c:pt>
                <c:pt idx="180">
                  <c:v>1.6</c:v>
                </c:pt>
                <c:pt idx="181">
                  <c:v>1.6400000000000001</c:v>
                </c:pt>
                <c:pt idx="182">
                  <c:v>11.851000000000004</c:v>
                </c:pt>
                <c:pt idx="183">
                  <c:v>3.448</c:v>
                </c:pt>
                <c:pt idx="184">
                  <c:v>10.981</c:v>
                </c:pt>
                <c:pt idx="185">
                  <c:v>4.3719999999999999</c:v>
                </c:pt>
                <c:pt idx="186">
                  <c:v>5.8079999999999972</c:v>
                </c:pt>
                <c:pt idx="187">
                  <c:v>12</c:v>
                </c:pt>
                <c:pt idx="188">
                  <c:v>12</c:v>
                </c:pt>
                <c:pt idx="189">
                  <c:v>10.155000000000005</c:v>
                </c:pt>
                <c:pt idx="190">
                  <c:v>1.9350000000000001</c:v>
                </c:pt>
                <c:pt idx="191">
                  <c:v>6.5209999999999972</c:v>
                </c:pt>
                <c:pt idx="192">
                  <c:v>6.0579999999999972</c:v>
                </c:pt>
                <c:pt idx="193">
                  <c:v>2</c:v>
                </c:pt>
                <c:pt idx="194">
                  <c:v>6.1839999999999975</c:v>
                </c:pt>
                <c:pt idx="195">
                  <c:v>2.0009999999999999</c:v>
                </c:pt>
                <c:pt idx="196">
                  <c:v>7.0410000000000004</c:v>
                </c:pt>
                <c:pt idx="197">
                  <c:v>12</c:v>
                </c:pt>
                <c:pt idx="198">
                  <c:v>7.774</c:v>
                </c:pt>
                <c:pt idx="199">
                  <c:v>9.7289999999999992</c:v>
                </c:pt>
                <c:pt idx="200">
                  <c:v>6.0629999999999971</c:v>
                </c:pt>
                <c:pt idx="201">
                  <c:v>7.3569999999999975</c:v>
                </c:pt>
                <c:pt idx="202">
                  <c:v>2.0339999999999998</c:v>
                </c:pt>
                <c:pt idx="203">
                  <c:v>7.264999999999997</c:v>
                </c:pt>
                <c:pt idx="204">
                  <c:v>11.182</c:v>
                </c:pt>
                <c:pt idx="205">
                  <c:v>6.2309999999999999</c:v>
                </c:pt>
                <c:pt idx="206">
                  <c:v>9.4860000000000007</c:v>
                </c:pt>
                <c:pt idx="207">
                  <c:v>12</c:v>
                </c:pt>
                <c:pt idx="208">
                  <c:v>5.452</c:v>
                </c:pt>
                <c:pt idx="209">
                  <c:v>8.793000000000001</c:v>
                </c:pt>
                <c:pt idx="210">
                  <c:v>6.4880000000000004</c:v>
                </c:pt>
                <c:pt idx="211">
                  <c:v>3</c:v>
                </c:pt>
                <c:pt idx="212">
                  <c:v>3.1589999999999998</c:v>
                </c:pt>
                <c:pt idx="213">
                  <c:v>8.1560000000000006</c:v>
                </c:pt>
                <c:pt idx="214">
                  <c:v>9.965000000000007</c:v>
                </c:pt>
                <c:pt idx="215">
                  <c:v>5.5490000000000004</c:v>
                </c:pt>
                <c:pt idx="216">
                  <c:v>9.6079999999999988</c:v>
                </c:pt>
                <c:pt idx="217">
                  <c:v>12</c:v>
                </c:pt>
                <c:pt idx="218">
                  <c:v>6.9720000000000004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20-4EA0-BD49-609B4FDCB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768000"/>
        <c:axId val="142705024"/>
      </c:scatterChart>
      <c:valAx>
        <c:axId val="1007680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705024"/>
        <c:crosses val="autoZero"/>
        <c:crossBetween val="midCat"/>
      </c:valAx>
      <c:valAx>
        <c:axId val="142705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7680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 dirty="0">
                <a:effectLst/>
              </a:rPr>
              <a:t>Cover Depth (m) 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Sheet1!$A$1:$A$219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Sheet1!$B$1:$B$219</c:f>
              <c:numCache>
                <c:formatCode>General</c:formatCode>
                <c:ptCount val="219"/>
                <c:pt idx="0">
                  <c:v>0.8</c:v>
                </c:pt>
                <c:pt idx="1">
                  <c:v>0.8</c:v>
                </c:pt>
                <c:pt idx="2">
                  <c:v>0.8</c:v>
                </c:pt>
                <c:pt idx="3">
                  <c:v>0.8</c:v>
                </c:pt>
                <c:pt idx="4">
                  <c:v>0.8</c:v>
                </c:pt>
                <c:pt idx="5">
                  <c:v>0.8</c:v>
                </c:pt>
                <c:pt idx="6">
                  <c:v>0.8</c:v>
                </c:pt>
                <c:pt idx="7">
                  <c:v>1.71</c:v>
                </c:pt>
                <c:pt idx="8">
                  <c:v>1.7</c:v>
                </c:pt>
                <c:pt idx="9">
                  <c:v>0.8</c:v>
                </c:pt>
                <c:pt idx="10">
                  <c:v>0.8</c:v>
                </c:pt>
                <c:pt idx="11">
                  <c:v>0.8</c:v>
                </c:pt>
                <c:pt idx="12">
                  <c:v>0.8</c:v>
                </c:pt>
                <c:pt idx="13">
                  <c:v>0.8</c:v>
                </c:pt>
                <c:pt idx="14">
                  <c:v>0.8</c:v>
                </c:pt>
                <c:pt idx="15">
                  <c:v>0.8</c:v>
                </c:pt>
                <c:pt idx="16">
                  <c:v>0.8</c:v>
                </c:pt>
                <c:pt idx="17">
                  <c:v>0.8</c:v>
                </c:pt>
                <c:pt idx="18">
                  <c:v>0.8</c:v>
                </c:pt>
                <c:pt idx="19">
                  <c:v>0.8</c:v>
                </c:pt>
                <c:pt idx="20">
                  <c:v>0.8</c:v>
                </c:pt>
                <c:pt idx="21">
                  <c:v>0.8</c:v>
                </c:pt>
                <c:pt idx="22">
                  <c:v>0.8</c:v>
                </c:pt>
                <c:pt idx="23">
                  <c:v>0.8</c:v>
                </c:pt>
                <c:pt idx="24">
                  <c:v>0.8</c:v>
                </c:pt>
                <c:pt idx="25">
                  <c:v>0.8</c:v>
                </c:pt>
                <c:pt idx="26">
                  <c:v>0.8</c:v>
                </c:pt>
                <c:pt idx="27">
                  <c:v>0.8</c:v>
                </c:pt>
                <c:pt idx="28">
                  <c:v>0.8</c:v>
                </c:pt>
                <c:pt idx="29">
                  <c:v>0.85000000000000031</c:v>
                </c:pt>
                <c:pt idx="30">
                  <c:v>0.86000000000000032</c:v>
                </c:pt>
                <c:pt idx="31">
                  <c:v>0.8</c:v>
                </c:pt>
                <c:pt idx="32">
                  <c:v>0.8</c:v>
                </c:pt>
                <c:pt idx="33">
                  <c:v>0.8</c:v>
                </c:pt>
                <c:pt idx="34">
                  <c:v>0.8</c:v>
                </c:pt>
                <c:pt idx="35">
                  <c:v>0.8</c:v>
                </c:pt>
                <c:pt idx="36">
                  <c:v>0.8</c:v>
                </c:pt>
                <c:pt idx="37">
                  <c:v>0.8</c:v>
                </c:pt>
                <c:pt idx="38">
                  <c:v>0.8</c:v>
                </c:pt>
                <c:pt idx="39">
                  <c:v>0.8</c:v>
                </c:pt>
                <c:pt idx="40">
                  <c:v>0.8</c:v>
                </c:pt>
                <c:pt idx="41">
                  <c:v>0.8</c:v>
                </c:pt>
                <c:pt idx="42">
                  <c:v>0.8</c:v>
                </c:pt>
                <c:pt idx="43">
                  <c:v>0.8</c:v>
                </c:pt>
                <c:pt idx="44">
                  <c:v>0.8</c:v>
                </c:pt>
                <c:pt idx="45">
                  <c:v>0.8</c:v>
                </c:pt>
                <c:pt idx="46">
                  <c:v>0.8</c:v>
                </c:pt>
                <c:pt idx="47">
                  <c:v>1.46</c:v>
                </c:pt>
                <c:pt idx="48">
                  <c:v>0.8</c:v>
                </c:pt>
                <c:pt idx="49">
                  <c:v>0.8</c:v>
                </c:pt>
                <c:pt idx="50">
                  <c:v>0.8</c:v>
                </c:pt>
                <c:pt idx="51">
                  <c:v>0.8</c:v>
                </c:pt>
                <c:pt idx="52">
                  <c:v>0.8</c:v>
                </c:pt>
                <c:pt idx="53">
                  <c:v>0.8</c:v>
                </c:pt>
                <c:pt idx="54">
                  <c:v>1.57</c:v>
                </c:pt>
                <c:pt idx="55">
                  <c:v>0.8</c:v>
                </c:pt>
                <c:pt idx="56">
                  <c:v>0.8</c:v>
                </c:pt>
                <c:pt idx="57">
                  <c:v>2.72</c:v>
                </c:pt>
                <c:pt idx="58">
                  <c:v>0.8</c:v>
                </c:pt>
                <c:pt idx="59">
                  <c:v>0.8</c:v>
                </c:pt>
                <c:pt idx="60">
                  <c:v>0.8</c:v>
                </c:pt>
                <c:pt idx="61">
                  <c:v>0.8</c:v>
                </c:pt>
                <c:pt idx="62">
                  <c:v>0.8</c:v>
                </c:pt>
                <c:pt idx="63">
                  <c:v>0.8</c:v>
                </c:pt>
                <c:pt idx="64">
                  <c:v>0.8</c:v>
                </c:pt>
                <c:pt idx="65">
                  <c:v>0.8</c:v>
                </c:pt>
                <c:pt idx="66">
                  <c:v>0.8</c:v>
                </c:pt>
                <c:pt idx="67">
                  <c:v>0.8</c:v>
                </c:pt>
                <c:pt idx="68">
                  <c:v>0.8</c:v>
                </c:pt>
                <c:pt idx="69">
                  <c:v>1.56</c:v>
                </c:pt>
                <c:pt idx="70">
                  <c:v>3.3</c:v>
                </c:pt>
                <c:pt idx="71">
                  <c:v>5.01</c:v>
                </c:pt>
                <c:pt idx="72">
                  <c:v>3.3699999999999997</c:v>
                </c:pt>
                <c:pt idx="73">
                  <c:v>0.8</c:v>
                </c:pt>
                <c:pt idx="74">
                  <c:v>0.8</c:v>
                </c:pt>
                <c:pt idx="75">
                  <c:v>0.8</c:v>
                </c:pt>
                <c:pt idx="76">
                  <c:v>0.8</c:v>
                </c:pt>
                <c:pt idx="77">
                  <c:v>0.8</c:v>
                </c:pt>
                <c:pt idx="78">
                  <c:v>0.8</c:v>
                </c:pt>
                <c:pt idx="79">
                  <c:v>0.8</c:v>
                </c:pt>
                <c:pt idx="80">
                  <c:v>0.8</c:v>
                </c:pt>
                <c:pt idx="81">
                  <c:v>1.45</c:v>
                </c:pt>
                <c:pt idx="82">
                  <c:v>1.55</c:v>
                </c:pt>
                <c:pt idx="83">
                  <c:v>0.8</c:v>
                </c:pt>
                <c:pt idx="84">
                  <c:v>0.8</c:v>
                </c:pt>
                <c:pt idx="85">
                  <c:v>0.8</c:v>
                </c:pt>
                <c:pt idx="86">
                  <c:v>0.8</c:v>
                </c:pt>
                <c:pt idx="87">
                  <c:v>0.8</c:v>
                </c:pt>
                <c:pt idx="88">
                  <c:v>0.8</c:v>
                </c:pt>
                <c:pt idx="89">
                  <c:v>0.8</c:v>
                </c:pt>
                <c:pt idx="90">
                  <c:v>0.8</c:v>
                </c:pt>
                <c:pt idx="91">
                  <c:v>0.8</c:v>
                </c:pt>
                <c:pt idx="92">
                  <c:v>0.8</c:v>
                </c:pt>
                <c:pt idx="93">
                  <c:v>0.8</c:v>
                </c:pt>
                <c:pt idx="94">
                  <c:v>0.8</c:v>
                </c:pt>
                <c:pt idx="95">
                  <c:v>0.8</c:v>
                </c:pt>
                <c:pt idx="96">
                  <c:v>0.8</c:v>
                </c:pt>
                <c:pt idx="97">
                  <c:v>0.8</c:v>
                </c:pt>
                <c:pt idx="98">
                  <c:v>0.8</c:v>
                </c:pt>
                <c:pt idx="99">
                  <c:v>0.8</c:v>
                </c:pt>
                <c:pt idx="100">
                  <c:v>0.85000000000000031</c:v>
                </c:pt>
                <c:pt idx="101">
                  <c:v>0.8</c:v>
                </c:pt>
                <c:pt idx="102">
                  <c:v>0.8</c:v>
                </c:pt>
                <c:pt idx="103">
                  <c:v>0.8</c:v>
                </c:pt>
                <c:pt idx="104">
                  <c:v>0.8</c:v>
                </c:pt>
                <c:pt idx="105">
                  <c:v>0.8</c:v>
                </c:pt>
                <c:pt idx="106">
                  <c:v>0.8</c:v>
                </c:pt>
                <c:pt idx="107">
                  <c:v>0.8</c:v>
                </c:pt>
                <c:pt idx="108">
                  <c:v>0.8</c:v>
                </c:pt>
                <c:pt idx="109">
                  <c:v>0.8</c:v>
                </c:pt>
                <c:pt idx="110">
                  <c:v>0.8</c:v>
                </c:pt>
                <c:pt idx="111">
                  <c:v>0.8</c:v>
                </c:pt>
                <c:pt idx="112">
                  <c:v>0.8</c:v>
                </c:pt>
                <c:pt idx="113">
                  <c:v>0.8</c:v>
                </c:pt>
                <c:pt idx="114">
                  <c:v>1.47</c:v>
                </c:pt>
                <c:pt idx="115">
                  <c:v>0.8</c:v>
                </c:pt>
                <c:pt idx="116">
                  <c:v>0.8</c:v>
                </c:pt>
                <c:pt idx="117">
                  <c:v>0.8</c:v>
                </c:pt>
                <c:pt idx="118">
                  <c:v>0.8</c:v>
                </c:pt>
                <c:pt idx="119">
                  <c:v>0.8</c:v>
                </c:pt>
                <c:pt idx="120">
                  <c:v>0.8</c:v>
                </c:pt>
                <c:pt idx="121">
                  <c:v>0.8</c:v>
                </c:pt>
                <c:pt idx="122">
                  <c:v>0.8</c:v>
                </c:pt>
                <c:pt idx="123">
                  <c:v>0.8</c:v>
                </c:pt>
                <c:pt idx="124">
                  <c:v>0.8</c:v>
                </c:pt>
                <c:pt idx="125">
                  <c:v>0.8</c:v>
                </c:pt>
                <c:pt idx="126">
                  <c:v>0.8</c:v>
                </c:pt>
                <c:pt idx="127">
                  <c:v>0.8</c:v>
                </c:pt>
                <c:pt idx="128">
                  <c:v>0.8</c:v>
                </c:pt>
                <c:pt idx="129">
                  <c:v>0.8</c:v>
                </c:pt>
                <c:pt idx="130">
                  <c:v>0.8</c:v>
                </c:pt>
                <c:pt idx="131">
                  <c:v>0.8</c:v>
                </c:pt>
                <c:pt idx="132">
                  <c:v>0.8</c:v>
                </c:pt>
                <c:pt idx="133">
                  <c:v>0.8</c:v>
                </c:pt>
                <c:pt idx="134">
                  <c:v>0.8</c:v>
                </c:pt>
                <c:pt idx="135">
                  <c:v>0.8</c:v>
                </c:pt>
                <c:pt idx="136">
                  <c:v>0.8</c:v>
                </c:pt>
                <c:pt idx="137">
                  <c:v>0.8</c:v>
                </c:pt>
                <c:pt idx="138">
                  <c:v>0.8</c:v>
                </c:pt>
                <c:pt idx="139">
                  <c:v>0.8</c:v>
                </c:pt>
                <c:pt idx="140">
                  <c:v>0.8</c:v>
                </c:pt>
                <c:pt idx="141">
                  <c:v>0.8</c:v>
                </c:pt>
                <c:pt idx="142">
                  <c:v>1.1599999999999993</c:v>
                </c:pt>
                <c:pt idx="143">
                  <c:v>0.8</c:v>
                </c:pt>
                <c:pt idx="144">
                  <c:v>0.8</c:v>
                </c:pt>
                <c:pt idx="145">
                  <c:v>0.8</c:v>
                </c:pt>
                <c:pt idx="146">
                  <c:v>0.8</c:v>
                </c:pt>
                <c:pt idx="147">
                  <c:v>0.8</c:v>
                </c:pt>
                <c:pt idx="148">
                  <c:v>0.8</c:v>
                </c:pt>
                <c:pt idx="149">
                  <c:v>0.8</c:v>
                </c:pt>
                <c:pt idx="150">
                  <c:v>0.8</c:v>
                </c:pt>
                <c:pt idx="151">
                  <c:v>0.8</c:v>
                </c:pt>
                <c:pt idx="152">
                  <c:v>0.8</c:v>
                </c:pt>
                <c:pt idx="153">
                  <c:v>0.8</c:v>
                </c:pt>
                <c:pt idx="154">
                  <c:v>0.8</c:v>
                </c:pt>
                <c:pt idx="155">
                  <c:v>0.8</c:v>
                </c:pt>
                <c:pt idx="156">
                  <c:v>0.8</c:v>
                </c:pt>
                <c:pt idx="157">
                  <c:v>0.8</c:v>
                </c:pt>
                <c:pt idx="158">
                  <c:v>0.8</c:v>
                </c:pt>
                <c:pt idx="159">
                  <c:v>0.8</c:v>
                </c:pt>
                <c:pt idx="160">
                  <c:v>0.8</c:v>
                </c:pt>
                <c:pt idx="161">
                  <c:v>0.8</c:v>
                </c:pt>
                <c:pt idx="162">
                  <c:v>0.8</c:v>
                </c:pt>
                <c:pt idx="163">
                  <c:v>0.8</c:v>
                </c:pt>
                <c:pt idx="164">
                  <c:v>0.8</c:v>
                </c:pt>
                <c:pt idx="165">
                  <c:v>0.8</c:v>
                </c:pt>
                <c:pt idx="166">
                  <c:v>0.8</c:v>
                </c:pt>
                <c:pt idx="167">
                  <c:v>0.8</c:v>
                </c:pt>
                <c:pt idx="168">
                  <c:v>0.8</c:v>
                </c:pt>
                <c:pt idx="169">
                  <c:v>0.8</c:v>
                </c:pt>
                <c:pt idx="170">
                  <c:v>0.8</c:v>
                </c:pt>
                <c:pt idx="171">
                  <c:v>0.8</c:v>
                </c:pt>
                <c:pt idx="172">
                  <c:v>0.8</c:v>
                </c:pt>
                <c:pt idx="173">
                  <c:v>0.8</c:v>
                </c:pt>
                <c:pt idx="174">
                  <c:v>0.8</c:v>
                </c:pt>
                <c:pt idx="175">
                  <c:v>0.8</c:v>
                </c:pt>
                <c:pt idx="176">
                  <c:v>0.8</c:v>
                </c:pt>
                <c:pt idx="177">
                  <c:v>0.8</c:v>
                </c:pt>
                <c:pt idx="178">
                  <c:v>0.8</c:v>
                </c:pt>
                <c:pt idx="179">
                  <c:v>0.8</c:v>
                </c:pt>
                <c:pt idx="180">
                  <c:v>0.8</c:v>
                </c:pt>
                <c:pt idx="181">
                  <c:v>0.8</c:v>
                </c:pt>
                <c:pt idx="182">
                  <c:v>0.8</c:v>
                </c:pt>
                <c:pt idx="183">
                  <c:v>0.8</c:v>
                </c:pt>
                <c:pt idx="184">
                  <c:v>0.8</c:v>
                </c:pt>
                <c:pt idx="185">
                  <c:v>0.8</c:v>
                </c:pt>
                <c:pt idx="186">
                  <c:v>0.8</c:v>
                </c:pt>
                <c:pt idx="187">
                  <c:v>0.8</c:v>
                </c:pt>
                <c:pt idx="188">
                  <c:v>0.8</c:v>
                </c:pt>
                <c:pt idx="189">
                  <c:v>0.8</c:v>
                </c:pt>
                <c:pt idx="190">
                  <c:v>0.8</c:v>
                </c:pt>
                <c:pt idx="191">
                  <c:v>0.8</c:v>
                </c:pt>
                <c:pt idx="192">
                  <c:v>0.8</c:v>
                </c:pt>
                <c:pt idx="193">
                  <c:v>0.8</c:v>
                </c:pt>
                <c:pt idx="194">
                  <c:v>0.8</c:v>
                </c:pt>
                <c:pt idx="195">
                  <c:v>0.8</c:v>
                </c:pt>
                <c:pt idx="196">
                  <c:v>0.8</c:v>
                </c:pt>
                <c:pt idx="197">
                  <c:v>0.8</c:v>
                </c:pt>
                <c:pt idx="198">
                  <c:v>0.8</c:v>
                </c:pt>
                <c:pt idx="199">
                  <c:v>0.8</c:v>
                </c:pt>
                <c:pt idx="200">
                  <c:v>0.8</c:v>
                </c:pt>
                <c:pt idx="201">
                  <c:v>0.8</c:v>
                </c:pt>
                <c:pt idx="202">
                  <c:v>0.8</c:v>
                </c:pt>
                <c:pt idx="203">
                  <c:v>0.8</c:v>
                </c:pt>
                <c:pt idx="204">
                  <c:v>0.8</c:v>
                </c:pt>
                <c:pt idx="205">
                  <c:v>0.8</c:v>
                </c:pt>
                <c:pt idx="206">
                  <c:v>0.8</c:v>
                </c:pt>
                <c:pt idx="207">
                  <c:v>0.8</c:v>
                </c:pt>
                <c:pt idx="208">
                  <c:v>0.8</c:v>
                </c:pt>
                <c:pt idx="209">
                  <c:v>0.8</c:v>
                </c:pt>
                <c:pt idx="210">
                  <c:v>0.8</c:v>
                </c:pt>
                <c:pt idx="211">
                  <c:v>0.8</c:v>
                </c:pt>
                <c:pt idx="212">
                  <c:v>0.8</c:v>
                </c:pt>
                <c:pt idx="213">
                  <c:v>0.8</c:v>
                </c:pt>
                <c:pt idx="214">
                  <c:v>0.8</c:v>
                </c:pt>
                <c:pt idx="215">
                  <c:v>0.8</c:v>
                </c:pt>
                <c:pt idx="216">
                  <c:v>0.8</c:v>
                </c:pt>
                <c:pt idx="217">
                  <c:v>0.8</c:v>
                </c:pt>
                <c:pt idx="218">
                  <c:v>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ECE-4D22-BBC0-970036F25D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110912"/>
        <c:axId val="142733312"/>
      </c:scatterChart>
      <c:valAx>
        <c:axId val="1011109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>
                    <a:effectLst/>
                  </a:rPr>
                  <a:t>conduits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733312"/>
        <c:crosses val="autoZero"/>
        <c:crossBetween val="midCat"/>
      </c:valAx>
      <c:valAx>
        <c:axId val="142733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>
                    <a:effectLst/>
                  </a:rPr>
                  <a:t>cover depth 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1109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F3996E-96CD-4EA4-B461-A37C2FE88BFE}" type="doc">
      <dgm:prSet loTypeId="urn:microsoft.com/office/officeart/2005/8/layout/hChevron3" loCatId="process" qsTypeId="urn:microsoft.com/office/officeart/2005/8/quickstyle/simple5" qsCatId="simple" csTypeId="urn:microsoft.com/office/officeart/2005/8/colors/colorful1#1" csCatId="colorful" phldr="1"/>
      <dgm:spPr/>
    </dgm:pt>
    <dgm:pt modelId="{E6BDC332-9BBF-40FE-AC28-194A6A650113}">
      <dgm:prSet phldrT="[Text]"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Introduction</a:t>
          </a:r>
          <a:r>
            <a:rPr lang="en-US" dirty="0"/>
            <a:t> </a:t>
          </a:r>
        </a:p>
      </dgm:t>
    </dgm:pt>
    <dgm:pt modelId="{6DF780BD-5A7C-4A94-89FE-7CF22C5640B5}" type="parTrans" cxnId="{FEB35BC4-49E1-4C58-9AD6-5F2F64C65205}">
      <dgm:prSet/>
      <dgm:spPr/>
      <dgm:t>
        <a:bodyPr/>
        <a:lstStyle/>
        <a:p>
          <a:pPr algn="ctr"/>
          <a:endParaRPr lang="en-US"/>
        </a:p>
      </dgm:t>
    </dgm:pt>
    <dgm:pt modelId="{C7620C55-CB15-413B-852E-9E04738DAD2F}" type="sibTrans" cxnId="{FEB35BC4-49E1-4C58-9AD6-5F2F64C65205}">
      <dgm:prSet/>
      <dgm:spPr/>
      <dgm:t>
        <a:bodyPr/>
        <a:lstStyle/>
        <a:p>
          <a:pPr algn="ctr"/>
          <a:endParaRPr lang="en-US"/>
        </a:p>
      </dgm:t>
    </dgm:pt>
    <dgm:pt modelId="{EA1342C6-209C-450B-9858-B5976B41BBF0}">
      <dgm:prSet phldrT="[Text]"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Description of the study area </a:t>
          </a:r>
        </a:p>
      </dgm:t>
    </dgm:pt>
    <dgm:pt modelId="{951F515E-71BF-448A-8F64-DFAD9B73373C}" type="parTrans" cxnId="{1CB4EF5A-FBC2-4642-A05D-E0A2473171DA}">
      <dgm:prSet/>
      <dgm:spPr/>
      <dgm:t>
        <a:bodyPr/>
        <a:lstStyle/>
        <a:p>
          <a:pPr algn="ctr"/>
          <a:endParaRPr lang="en-US"/>
        </a:p>
      </dgm:t>
    </dgm:pt>
    <dgm:pt modelId="{F62973DA-A53D-447A-A9FE-35329A195013}" type="sibTrans" cxnId="{1CB4EF5A-FBC2-4642-A05D-E0A2473171DA}">
      <dgm:prSet/>
      <dgm:spPr/>
      <dgm:t>
        <a:bodyPr/>
        <a:lstStyle/>
        <a:p>
          <a:pPr algn="ctr"/>
          <a:endParaRPr lang="en-US"/>
        </a:p>
      </dgm:t>
    </dgm:pt>
    <dgm:pt modelId="{78547AD5-18A8-4A69-8EE9-E0FD283DF8BA}">
      <dgm:prSet/>
      <dgm:spPr/>
      <dgm:t>
        <a:bodyPr/>
        <a:lstStyle/>
        <a:p>
          <a:pPr algn="ctr"/>
          <a:r>
            <a:rPr lang="en-US" b="0" i="0" dirty="0">
              <a:solidFill>
                <a:schemeClr val="tx1"/>
              </a:solidFill>
            </a:rPr>
            <a:t>Design the WWCN by </a:t>
          </a:r>
          <a:r>
            <a:rPr lang="en-US" b="0" i="0" dirty="0" err="1">
              <a:solidFill>
                <a:schemeClr val="tx1"/>
              </a:solidFill>
            </a:rPr>
            <a:t>SewerCad</a:t>
          </a:r>
          <a:endParaRPr lang="en-US" dirty="0">
            <a:solidFill>
              <a:schemeClr val="tx1"/>
            </a:solidFill>
          </a:endParaRPr>
        </a:p>
      </dgm:t>
    </dgm:pt>
    <dgm:pt modelId="{DBA62105-A8D8-446C-94FA-50E510C69A7D}" type="parTrans" cxnId="{C15A011D-ADC6-4B4F-A56A-F1B926CE68EF}">
      <dgm:prSet/>
      <dgm:spPr/>
      <dgm:t>
        <a:bodyPr/>
        <a:lstStyle/>
        <a:p>
          <a:pPr algn="ctr"/>
          <a:endParaRPr lang="en-US"/>
        </a:p>
      </dgm:t>
    </dgm:pt>
    <dgm:pt modelId="{7B1BB46A-9F74-4C5A-928C-1E29D8BD2CE5}" type="sibTrans" cxnId="{C15A011D-ADC6-4B4F-A56A-F1B926CE68EF}">
      <dgm:prSet/>
      <dgm:spPr/>
      <dgm:t>
        <a:bodyPr/>
        <a:lstStyle/>
        <a:p>
          <a:pPr algn="ctr"/>
          <a:endParaRPr lang="en-US"/>
        </a:p>
      </dgm:t>
    </dgm:pt>
    <dgm:pt modelId="{4B846064-268D-464F-A4FC-223D91808E67}">
      <dgm:prSet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Principal of design </a:t>
          </a:r>
        </a:p>
      </dgm:t>
    </dgm:pt>
    <dgm:pt modelId="{3B1C88B5-1D29-404C-A717-2B5865C08C96}" type="parTrans" cxnId="{13179FCD-D9C7-4521-AB52-BF282E746467}">
      <dgm:prSet/>
      <dgm:spPr/>
      <dgm:t>
        <a:bodyPr/>
        <a:lstStyle/>
        <a:p>
          <a:pPr algn="ctr"/>
          <a:endParaRPr lang="en-US"/>
        </a:p>
      </dgm:t>
    </dgm:pt>
    <dgm:pt modelId="{53BA9842-C42B-4E2B-BDA0-2BA410E330AA}" type="sibTrans" cxnId="{13179FCD-D9C7-4521-AB52-BF282E746467}">
      <dgm:prSet/>
      <dgm:spPr/>
      <dgm:t>
        <a:bodyPr/>
        <a:lstStyle/>
        <a:p>
          <a:pPr algn="ctr"/>
          <a:endParaRPr lang="en-US"/>
        </a:p>
      </dgm:t>
    </dgm:pt>
    <dgm:pt modelId="{FBDF2F8D-F650-4BD6-BA9A-2597B436B496}">
      <dgm:prSet/>
      <dgm:spPr/>
      <dgm:t>
        <a:bodyPr/>
        <a:lstStyle/>
        <a:p>
          <a:pPr algn="ctr"/>
          <a:r>
            <a:rPr lang="en-GB" b="0" dirty="0">
              <a:solidFill>
                <a:schemeClr val="tx1"/>
              </a:solidFill>
            </a:rPr>
            <a:t>Cost</a:t>
          </a:r>
          <a:r>
            <a:rPr lang="en-GB" b="1" dirty="0">
              <a:solidFill>
                <a:schemeClr val="tx1"/>
              </a:solidFill>
            </a:rPr>
            <a:t> </a:t>
          </a:r>
          <a:r>
            <a:rPr lang="en-GB" b="0" dirty="0">
              <a:solidFill>
                <a:schemeClr val="tx1"/>
              </a:solidFill>
            </a:rPr>
            <a:t>Estimation</a:t>
          </a:r>
          <a:endParaRPr lang="en-US" b="0" dirty="0">
            <a:solidFill>
              <a:schemeClr val="tx1"/>
            </a:solidFill>
          </a:endParaRPr>
        </a:p>
      </dgm:t>
    </dgm:pt>
    <dgm:pt modelId="{2B23EF29-30AC-4D3C-894B-4CC2B455075B}" type="sibTrans" cxnId="{0909A4FA-1248-46E5-B8D4-8CBDAE128AF3}">
      <dgm:prSet/>
      <dgm:spPr/>
      <dgm:t>
        <a:bodyPr/>
        <a:lstStyle/>
        <a:p>
          <a:pPr algn="ctr"/>
          <a:endParaRPr lang="en-US"/>
        </a:p>
      </dgm:t>
    </dgm:pt>
    <dgm:pt modelId="{3EFDDC4C-7ED4-4B1F-AF92-92AE3F58ABFD}" type="parTrans" cxnId="{0909A4FA-1248-46E5-B8D4-8CBDAE128AF3}">
      <dgm:prSet/>
      <dgm:spPr/>
      <dgm:t>
        <a:bodyPr/>
        <a:lstStyle/>
        <a:p>
          <a:pPr algn="ctr"/>
          <a:endParaRPr lang="en-US"/>
        </a:p>
      </dgm:t>
    </dgm:pt>
    <dgm:pt modelId="{9AB14249-A5AE-4A9D-80A9-099E2869CBCA}">
      <dgm:prSet/>
      <dgm:spPr/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conclusions and recommendations</a:t>
          </a:r>
        </a:p>
      </dgm:t>
    </dgm:pt>
    <dgm:pt modelId="{5137E6BA-3AC7-4737-A728-0CDD4EC8198C}" type="parTrans" cxnId="{27027583-3B9E-424D-B366-B739C366E4B9}">
      <dgm:prSet/>
      <dgm:spPr/>
      <dgm:t>
        <a:bodyPr/>
        <a:lstStyle/>
        <a:p>
          <a:pPr algn="ctr"/>
          <a:endParaRPr lang="en-US"/>
        </a:p>
      </dgm:t>
    </dgm:pt>
    <dgm:pt modelId="{A2E5354D-E5A8-42D5-81DC-C303EC83F7A1}" type="sibTrans" cxnId="{27027583-3B9E-424D-B366-B739C366E4B9}">
      <dgm:prSet/>
      <dgm:spPr/>
      <dgm:t>
        <a:bodyPr/>
        <a:lstStyle/>
        <a:p>
          <a:pPr algn="ctr"/>
          <a:endParaRPr lang="en-US"/>
        </a:p>
      </dgm:t>
    </dgm:pt>
    <dgm:pt modelId="{A9C5D734-7EF6-4FCD-BE17-D2B83DC906D0}" type="pres">
      <dgm:prSet presAssocID="{9BF3996E-96CD-4EA4-B461-A37C2FE88BFE}" presName="Name0" presStyleCnt="0">
        <dgm:presLayoutVars>
          <dgm:dir/>
          <dgm:resizeHandles val="exact"/>
        </dgm:presLayoutVars>
      </dgm:prSet>
      <dgm:spPr/>
    </dgm:pt>
    <dgm:pt modelId="{2C5BEBCE-917D-45E8-978D-2FC7909ACC69}" type="pres">
      <dgm:prSet presAssocID="{E6BDC332-9BBF-40FE-AC28-194A6A650113}" presName="parTxOnly" presStyleLbl="node1" presStyleIdx="0" presStyleCnt="6" custLinFactNeighborX="-48058" custLinFactNeighborY="-3697">
        <dgm:presLayoutVars>
          <dgm:bulletEnabled val="1"/>
        </dgm:presLayoutVars>
      </dgm:prSet>
      <dgm:spPr/>
    </dgm:pt>
    <dgm:pt modelId="{D45820EF-07D7-4B92-8585-E7F1F3135C83}" type="pres">
      <dgm:prSet presAssocID="{C7620C55-CB15-413B-852E-9E04738DAD2F}" presName="parSpace" presStyleCnt="0"/>
      <dgm:spPr/>
    </dgm:pt>
    <dgm:pt modelId="{D0A38275-CE75-48EF-8B04-6F39E5F4734A}" type="pres">
      <dgm:prSet presAssocID="{EA1342C6-209C-450B-9858-B5976B41BBF0}" presName="parTxOnly" presStyleLbl="node1" presStyleIdx="1" presStyleCnt="6" custScaleX="87920" custScaleY="100024" custLinFactNeighborX="866" custLinFactNeighborY="-3241">
        <dgm:presLayoutVars>
          <dgm:bulletEnabled val="1"/>
        </dgm:presLayoutVars>
      </dgm:prSet>
      <dgm:spPr/>
    </dgm:pt>
    <dgm:pt modelId="{E6253B88-85C6-440A-882F-5EAB0F838FC6}" type="pres">
      <dgm:prSet presAssocID="{F62973DA-A53D-447A-A9FE-35329A195013}" presName="parSpace" presStyleCnt="0"/>
      <dgm:spPr/>
    </dgm:pt>
    <dgm:pt modelId="{5BFD5D98-F03E-4A60-9F0D-DED8733C3EEE}" type="pres">
      <dgm:prSet presAssocID="{4B846064-268D-464F-A4FC-223D91808E67}" presName="parTxOnly" presStyleLbl="node1" presStyleIdx="2" presStyleCnt="6" custScaleX="87230" custScaleY="102119" custLinFactNeighborX="-7800" custLinFactNeighborY="0">
        <dgm:presLayoutVars>
          <dgm:bulletEnabled val="1"/>
        </dgm:presLayoutVars>
      </dgm:prSet>
      <dgm:spPr/>
    </dgm:pt>
    <dgm:pt modelId="{1A8EA997-F037-419E-91A5-A7ABF85E9E3B}" type="pres">
      <dgm:prSet presAssocID="{53BA9842-C42B-4E2B-BDA0-2BA410E330AA}" presName="parSpace" presStyleCnt="0"/>
      <dgm:spPr/>
    </dgm:pt>
    <dgm:pt modelId="{600A4A1A-CE3F-4F5F-AC51-9AADDB1E218C}" type="pres">
      <dgm:prSet presAssocID="{78547AD5-18A8-4A69-8EE9-E0FD283DF8BA}" presName="parTxOnly" presStyleLbl="node1" presStyleIdx="3" presStyleCnt="6" custScaleX="96689" custLinFactNeighborX="-43899">
        <dgm:presLayoutVars>
          <dgm:bulletEnabled val="1"/>
        </dgm:presLayoutVars>
      </dgm:prSet>
      <dgm:spPr/>
    </dgm:pt>
    <dgm:pt modelId="{858F10F4-655C-4F88-BD50-93441CBC23D7}" type="pres">
      <dgm:prSet presAssocID="{7B1BB46A-9F74-4C5A-928C-1E29D8BD2CE5}" presName="parSpace" presStyleCnt="0"/>
      <dgm:spPr/>
    </dgm:pt>
    <dgm:pt modelId="{9B19B8F0-0BB0-4D6A-AB6A-644581C1B2D7}" type="pres">
      <dgm:prSet presAssocID="{FBDF2F8D-F650-4BD6-BA9A-2597B436B496}" presName="parTxOnly" presStyleLbl="node1" presStyleIdx="4" presStyleCnt="6" custLinFactNeighborX="-45172">
        <dgm:presLayoutVars>
          <dgm:bulletEnabled val="1"/>
        </dgm:presLayoutVars>
      </dgm:prSet>
      <dgm:spPr/>
    </dgm:pt>
    <dgm:pt modelId="{9521B32E-048C-4D18-B9E3-E769FD8984AC}" type="pres">
      <dgm:prSet presAssocID="{2B23EF29-30AC-4D3C-894B-4CC2B455075B}" presName="parSpace" presStyleCnt="0"/>
      <dgm:spPr/>
    </dgm:pt>
    <dgm:pt modelId="{A64AC796-F0B8-41E8-BE80-3D2528217D28}" type="pres">
      <dgm:prSet presAssocID="{9AB14249-A5AE-4A9D-80A9-099E2869CBCA}" presName="parTxOnly" presStyleLbl="node1" presStyleIdx="5" presStyleCnt="6" custLinFactNeighborX="-45172">
        <dgm:presLayoutVars>
          <dgm:bulletEnabled val="1"/>
        </dgm:presLayoutVars>
      </dgm:prSet>
      <dgm:spPr/>
    </dgm:pt>
  </dgm:ptLst>
  <dgm:cxnLst>
    <dgm:cxn modelId="{FA00620C-EC77-451E-B2F9-BDDF449926C8}" type="presOf" srcId="{78547AD5-18A8-4A69-8EE9-E0FD283DF8BA}" destId="{600A4A1A-CE3F-4F5F-AC51-9AADDB1E218C}" srcOrd="0" destOrd="0" presId="urn:microsoft.com/office/officeart/2005/8/layout/hChevron3"/>
    <dgm:cxn modelId="{EC0C7A0E-228F-43D1-8351-27BE4708ABA5}" type="presOf" srcId="{9BF3996E-96CD-4EA4-B461-A37C2FE88BFE}" destId="{A9C5D734-7EF6-4FCD-BE17-D2B83DC906D0}" srcOrd="0" destOrd="0" presId="urn:microsoft.com/office/officeart/2005/8/layout/hChevron3"/>
    <dgm:cxn modelId="{C15A011D-ADC6-4B4F-A56A-F1B926CE68EF}" srcId="{9BF3996E-96CD-4EA4-B461-A37C2FE88BFE}" destId="{78547AD5-18A8-4A69-8EE9-E0FD283DF8BA}" srcOrd="3" destOrd="0" parTransId="{DBA62105-A8D8-446C-94FA-50E510C69A7D}" sibTransId="{7B1BB46A-9F74-4C5A-928C-1E29D8BD2CE5}"/>
    <dgm:cxn modelId="{1CB4EF5A-FBC2-4642-A05D-E0A2473171DA}" srcId="{9BF3996E-96CD-4EA4-B461-A37C2FE88BFE}" destId="{EA1342C6-209C-450B-9858-B5976B41BBF0}" srcOrd="1" destOrd="0" parTransId="{951F515E-71BF-448A-8F64-DFAD9B73373C}" sibTransId="{F62973DA-A53D-447A-A9FE-35329A195013}"/>
    <dgm:cxn modelId="{CAA7EB7C-833C-43DC-92A1-E99474397678}" type="presOf" srcId="{9AB14249-A5AE-4A9D-80A9-099E2869CBCA}" destId="{A64AC796-F0B8-41E8-BE80-3D2528217D28}" srcOrd="0" destOrd="0" presId="urn:microsoft.com/office/officeart/2005/8/layout/hChevron3"/>
    <dgm:cxn modelId="{27027583-3B9E-424D-B366-B739C366E4B9}" srcId="{9BF3996E-96CD-4EA4-B461-A37C2FE88BFE}" destId="{9AB14249-A5AE-4A9D-80A9-099E2869CBCA}" srcOrd="5" destOrd="0" parTransId="{5137E6BA-3AC7-4737-A728-0CDD4EC8198C}" sibTransId="{A2E5354D-E5A8-42D5-81DC-C303EC83F7A1}"/>
    <dgm:cxn modelId="{012AC798-8F78-4260-9A44-A9945AE405F8}" type="presOf" srcId="{EA1342C6-209C-450B-9858-B5976B41BBF0}" destId="{D0A38275-CE75-48EF-8B04-6F39E5F4734A}" srcOrd="0" destOrd="0" presId="urn:microsoft.com/office/officeart/2005/8/layout/hChevron3"/>
    <dgm:cxn modelId="{A3D4899F-D2C3-4FD2-9407-8784D52C9C67}" type="presOf" srcId="{E6BDC332-9BBF-40FE-AC28-194A6A650113}" destId="{2C5BEBCE-917D-45E8-978D-2FC7909ACC69}" srcOrd="0" destOrd="0" presId="urn:microsoft.com/office/officeart/2005/8/layout/hChevron3"/>
    <dgm:cxn modelId="{FEB35BC4-49E1-4C58-9AD6-5F2F64C65205}" srcId="{9BF3996E-96CD-4EA4-B461-A37C2FE88BFE}" destId="{E6BDC332-9BBF-40FE-AC28-194A6A650113}" srcOrd="0" destOrd="0" parTransId="{6DF780BD-5A7C-4A94-89FE-7CF22C5640B5}" sibTransId="{C7620C55-CB15-413B-852E-9E04738DAD2F}"/>
    <dgm:cxn modelId="{D9F417CC-257E-4FA2-8F5B-C2BC206C7414}" type="presOf" srcId="{FBDF2F8D-F650-4BD6-BA9A-2597B436B496}" destId="{9B19B8F0-0BB0-4D6A-AB6A-644581C1B2D7}" srcOrd="0" destOrd="0" presId="urn:microsoft.com/office/officeart/2005/8/layout/hChevron3"/>
    <dgm:cxn modelId="{13179FCD-D9C7-4521-AB52-BF282E746467}" srcId="{9BF3996E-96CD-4EA4-B461-A37C2FE88BFE}" destId="{4B846064-268D-464F-A4FC-223D91808E67}" srcOrd="2" destOrd="0" parTransId="{3B1C88B5-1D29-404C-A717-2B5865C08C96}" sibTransId="{53BA9842-C42B-4E2B-BDA0-2BA410E330AA}"/>
    <dgm:cxn modelId="{FC1E61D7-9045-4628-90F7-0236AD8D7861}" type="presOf" srcId="{4B846064-268D-464F-A4FC-223D91808E67}" destId="{5BFD5D98-F03E-4A60-9F0D-DED8733C3EEE}" srcOrd="0" destOrd="0" presId="urn:microsoft.com/office/officeart/2005/8/layout/hChevron3"/>
    <dgm:cxn modelId="{0909A4FA-1248-46E5-B8D4-8CBDAE128AF3}" srcId="{9BF3996E-96CD-4EA4-B461-A37C2FE88BFE}" destId="{FBDF2F8D-F650-4BD6-BA9A-2597B436B496}" srcOrd="4" destOrd="0" parTransId="{3EFDDC4C-7ED4-4B1F-AF92-92AE3F58ABFD}" sibTransId="{2B23EF29-30AC-4D3C-894B-4CC2B455075B}"/>
    <dgm:cxn modelId="{E0854D8B-F88A-41DE-8844-3E02D6B59192}" type="presParOf" srcId="{A9C5D734-7EF6-4FCD-BE17-D2B83DC906D0}" destId="{2C5BEBCE-917D-45E8-978D-2FC7909ACC69}" srcOrd="0" destOrd="0" presId="urn:microsoft.com/office/officeart/2005/8/layout/hChevron3"/>
    <dgm:cxn modelId="{21DF6989-FBA2-40D1-B5D6-5A175480FF7E}" type="presParOf" srcId="{A9C5D734-7EF6-4FCD-BE17-D2B83DC906D0}" destId="{D45820EF-07D7-4B92-8585-E7F1F3135C83}" srcOrd="1" destOrd="0" presId="urn:microsoft.com/office/officeart/2005/8/layout/hChevron3"/>
    <dgm:cxn modelId="{C9300156-2557-4A7C-9B81-3688A4EA3C2C}" type="presParOf" srcId="{A9C5D734-7EF6-4FCD-BE17-D2B83DC906D0}" destId="{D0A38275-CE75-48EF-8B04-6F39E5F4734A}" srcOrd="2" destOrd="0" presId="urn:microsoft.com/office/officeart/2005/8/layout/hChevron3"/>
    <dgm:cxn modelId="{36113175-7910-4445-99EB-EF648D6A048D}" type="presParOf" srcId="{A9C5D734-7EF6-4FCD-BE17-D2B83DC906D0}" destId="{E6253B88-85C6-440A-882F-5EAB0F838FC6}" srcOrd="3" destOrd="0" presId="urn:microsoft.com/office/officeart/2005/8/layout/hChevron3"/>
    <dgm:cxn modelId="{4070412C-A2A5-43CD-9D1F-8C221DA2A825}" type="presParOf" srcId="{A9C5D734-7EF6-4FCD-BE17-D2B83DC906D0}" destId="{5BFD5D98-F03E-4A60-9F0D-DED8733C3EEE}" srcOrd="4" destOrd="0" presId="urn:microsoft.com/office/officeart/2005/8/layout/hChevron3"/>
    <dgm:cxn modelId="{F2454E13-174F-443C-9B09-C07B256C9B25}" type="presParOf" srcId="{A9C5D734-7EF6-4FCD-BE17-D2B83DC906D0}" destId="{1A8EA997-F037-419E-91A5-A7ABF85E9E3B}" srcOrd="5" destOrd="0" presId="urn:microsoft.com/office/officeart/2005/8/layout/hChevron3"/>
    <dgm:cxn modelId="{333AE6F5-6739-4306-B632-6EE9663D805A}" type="presParOf" srcId="{A9C5D734-7EF6-4FCD-BE17-D2B83DC906D0}" destId="{600A4A1A-CE3F-4F5F-AC51-9AADDB1E218C}" srcOrd="6" destOrd="0" presId="urn:microsoft.com/office/officeart/2005/8/layout/hChevron3"/>
    <dgm:cxn modelId="{02A847DC-B8E3-43B3-B80A-784C1D9B475B}" type="presParOf" srcId="{A9C5D734-7EF6-4FCD-BE17-D2B83DC906D0}" destId="{858F10F4-655C-4F88-BD50-93441CBC23D7}" srcOrd="7" destOrd="0" presId="urn:microsoft.com/office/officeart/2005/8/layout/hChevron3"/>
    <dgm:cxn modelId="{BA8FF5AF-1333-46D6-A456-A1F0ADBF6A5C}" type="presParOf" srcId="{A9C5D734-7EF6-4FCD-BE17-D2B83DC906D0}" destId="{9B19B8F0-0BB0-4D6A-AB6A-644581C1B2D7}" srcOrd="8" destOrd="0" presId="urn:microsoft.com/office/officeart/2005/8/layout/hChevron3"/>
    <dgm:cxn modelId="{0F24777C-52A1-4940-A5D9-D7136E9CF66C}" type="presParOf" srcId="{A9C5D734-7EF6-4FCD-BE17-D2B83DC906D0}" destId="{9521B32E-048C-4D18-B9E3-E769FD8984AC}" srcOrd="9" destOrd="0" presId="urn:microsoft.com/office/officeart/2005/8/layout/hChevron3"/>
    <dgm:cxn modelId="{2DFFBB05-3D61-4211-B1ED-14FEFD1CE0F3}" type="presParOf" srcId="{A9C5D734-7EF6-4FCD-BE17-D2B83DC906D0}" destId="{A64AC796-F0B8-41E8-BE80-3D2528217D28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5BEBCE-917D-45E8-978D-2FC7909ACC69}">
      <dsp:nvSpPr>
        <dsp:cNvPr id="0" name=""/>
        <dsp:cNvSpPr/>
      </dsp:nvSpPr>
      <dsp:spPr>
        <a:xfrm>
          <a:off x="0" y="2307580"/>
          <a:ext cx="2310934" cy="924373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342" tIns="34671" rIns="17336" bIns="34671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1"/>
              </a:solidFill>
            </a:rPr>
            <a:t>Introduction</a:t>
          </a:r>
          <a:r>
            <a:rPr lang="en-US" sz="1300" kern="1200" dirty="0"/>
            <a:t> </a:t>
          </a:r>
        </a:p>
      </dsp:txBody>
      <dsp:txXfrm>
        <a:off x="0" y="2307580"/>
        <a:ext cx="2079841" cy="924373"/>
      </dsp:txXfrm>
    </dsp:sp>
    <dsp:sp modelId="{D0A38275-CE75-48EF-8B04-6F39E5F4734A}">
      <dsp:nvSpPr>
        <dsp:cNvPr id="0" name=""/>
        <dsp:cNvSpPr/>
      </dsp:nvSpPr>
      <dsp:spPr>
        <a:xfrm>
          <a:off x="1853332" y="2311684"/>
          <a:ext cx="2031773" cy="92459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007" tIns="34671" rIns="17336" bIns="34671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1"/>
              </a:solidFill>
            </a:rPr>
            <a:t>Description of the study area </a:t>
          </a:r>
        </a:p>
      </dsp:txBody>
      <dsp:txXfrm>
        <a:off x="2315630" y="2311684"/>
        <a:ext cx="1107178" cy="924595"/>
      </dsp:txXfrm>
    </dsp:sp>
    <dsp:sp modelId="{5BFD5D98-F03E-4A60-9F0D-DED8733C3EEE}">
      <dsp:nvSpPr>
        <dsp:cNvPr id="0" name=""/>
        <dsp:cNvSpPr/>
      </dsp:nvSpPr>
      <dsp:spPr>
        <a:xfrm>
          <a:off x="3382865" y="2331960"/>
          <a:ext cx="2015827" cy="943961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007" tIns="34671" rIns="17336" bIns="34671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1"/>
              </a:solidFill>
            </a:rPr>
            <a:t>Principal of design </a:t>
          </a:r>
        </a:p>
      </dsp:txBody>
      <dsp:txXfrm>
        <a:off x="3854846" y="2331960"/>
        <a:ext cx="1071866" cy="943961"/>
      </dsp:txXfrm>
    </dsp:sp>
    <dsp:sp modelId="{600A4A1A-CE3F-4F5F-AC51-9AADDB1E218C}">
      <dsp:nvSpPr>
        <dsp:cNvPr id="0" name=""/>
        <dsp:cNvSpPr/>
      </dsp:nvSpPr>
      <dsp:spPr>
        <a:xfrm>
          <a:off x="4769661" y="2341754"/>
          <a:ext cx="2234419" cy="924373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007" tIns="34671" rIns="17336" bIns="34671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solidFill>
                <a:schemeClr val="tx1"/>
              </a:solidFill>
            </a:rPr>
            <a:t>Design the WWCN by </a:t>
          </a:r>
          <a:r>
            <a:rPr lang="en-US" sz="1300" b="0" i="0" kern="1200" dirty="0" err="1">
              <a:solidFill>
                <a:schemeClr val="tx1"/>
              </a:solidFill>
            </a:rPr>
            <a:t>SewerCad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5231848" y="2341754"/>
        <a:ext cx="1310046" cy="924373"/>
      </dsp:txXfrm>
    </dsp:sp>
    <dsp:sp modelId="{9B19B8F0-0BB0-4D6A-AB6A-644581C1B2D7}">
      <dsp:nvSpPr>
        <dsp:cNvPr id="0" name=""/>
        <dsp:cNvSpPr/>
      </dsp:nvSpPr>
      <dsp:spPr>
        <a:xfrm>
          <a:off x="6536010" y="2341754"/>
          <a:ext cx="2310934" cy="924373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007" tIns="34671" rIns="17336" bIns="34671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kern="1200" dirty="0">
              <a:solidFill>
                <a:schemeClr val="tx1"/>
              </a:solidFill>
            </a:rPr>
            <a:t>Cost</a:t>
          </a:r>
          <a:r>
            <a:rPr lang="en-GB" sz="1300" b="1" kern="1200" dirty="0">
              <a:solidFill>
                <a:schemeClr val="tx1"/>
              </a:solidFill>
            </a:rPr>
            <a:t> </a:t>
          </a:r>
          <a:r>
            <a:rPr lang="en-GB" sz="1300" b="0" kern="1200" dirty="0">
              <a:solidFill>
                <a:schemeClr val="tx1"/>
              </a:solidFill>
            </a:rPr>
            <a:t>Estimation</a:t>
          </a:r>
          <a:endParaRPr lang="en-US" sz="1300" b="0" kern="1200" dirty="0">
            <a:solidFill>
              <a:schemeClr val="tx1"/>
            </a:solidFill>
          </a:endParaRPr>
        </a:p>
      </dsp:txBody>
      <dsp:txXfrm>
        <a:off x="6998197" y="2341754"/>
        <a:ext cx="1386561" cy="924373"/>
      </dsp:txXfrm>
    </dsp:sp>
    <dsp:sp modelId="{A64AC796-F0B8-41E8-BE80-3D2528217D28}">
      <dsp:nvSpPr>
        <dsp:cNvPr id="0" name=""/>
        <dsp:cNvSpPr/>
      </dsp:nvSpPr>
      <dsp:spPr>
        <a:xfrm>
          <a:off x="8384757" y="2341754"/>
          <a:ext cx="2310934" cy="92437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007" tIns="34671" rIns="17336" bIns="34671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1"/>
              </a:solidFill>
            </a:rPr>
            <a:t>conclusions and recommendations</a:t>
          </a:r>
        </a:p>
      </dsp:txBody>
      <dsp:txXfrm>
        <a:off x="8846944" y="2341754"/>
        <a:ext cx="1386561" cy="924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0.09122</cdr:x>
      <cdr:y>0.68362</cdr:y>
    </cdr:from>
    <cdr:to>
      <cdr:x>0.95439</cdr:x>
      <cdr:y>0.68708</cdr:y>
    </cdr:to>
    <cdr:sp macro="" textlink="">
      <cdr:nvSpPr>
        <cdr:cNvPr id="3" name="رابط مستقيم 2"/>
        <cdr:cNvSpPr/>
      </cdr:nvSpPr>
      <cdr:spPr>
        <a:xfrm xmlns:a="http://schemas.openxmlformats.org/drawingml/2006/main" flipV="1">
          <a:off x="602165" y="2207942"/>
          <a:ext cx="5698273" cy="1115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SA"/>
        </a:p>
      </cdr:txBody>
    </cdr:sp>
  </cdr:relSizeAnchor>
  <cdr:relSizeAnchor xmlns:cdr="http://schemas.openxmlformats.org/drawingml/2006/chartDrawing">
    <cdr:from>
      <cdr:x>0.09966</cdr:x>
      <cdr:y>0.24859</cdr:y>
    </cdr:from>
    <cdr:to>
      <cdr:x>0.96284</cdr:x>
      <cdr:y>0.25204</cdr:y>
    </cdr:to>
    <cdr:sp macro="" textlink="">
      <cdr:nvSpPr>
        <cdr:cNvPr id="4" name="رابط مستقيم 3"/>
        <cdr:cNvSpPr/>
      </cdr:nvSpPr>
      <cdr:spPr>
        <a:xfrm xmlns:a="http://schemas.openxmlformats.org/drawingml/2006/main" flipV="1">
          <a:off x="657921" y="802888"/>
          <a:ext cx="5698273" cy="1115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SA"/>
        </a:p>
      </cdr:txBody>
    </cdr:sp>
  </cdr:relSizeAnchor>
  <cdr:relSizeAnchor xmlns:cdr="http://schemas.openxmlformats.org/drawingml/2006/chartDrawing">
    <cdr:from>
      <cdr:x>0.87838</cdr:x>
      <cdr:y>0.1312</cdr:y>
    </cdr:from>
    <cdr:to>
      <cdr:x>0.97635</cdr:x>
      <cdr:y>0.22442</cdr:y>
    </cdr:to>
    <cdr:sp macro="" textlink="">
      <cdr:nvSpPr>
        <cdr:cNvPr id="5" name="مربع نص 4"/>
        <cdr:cNvSpPr txBox="1"/>
      </cdr:nvSpPr>
      <cdr:spPr>
        <a:xfrm xmlns:a="http://schemas.openxmlformats.org/drawingml/2006/main">
          <a:off x="5798634" y="423747"/>
          <a:ext cx="646770" cy="3010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endParaRPr lang="ar-SA" sz="1100" dirty="0"/>
        </a:p>
      </cdr:txBody>
    </cdr:sp>
  </cdr:relSizeAnchor>
  <cdr:relSizeAnchor xmlns:cdr="http://schemas.openxmlformats.org/drawingml/2006/chartDrawing">
    <cdr:from>
      <cdr:x>0.86824</cdr:x>
      <cdr:y>0.13811</cdr:y>
    </cdr:from>
    <cdr:to>
      <cdr:x>1</cdr:x>
      <cdr:y>0.23133</cdr:y>
    </cdr:to>
    <cdr:sp macro="" textlink="">
      <cdr:nvSpPr>
        <cdr:cNvPr id="6" name="مربع نص 5"/>
        <cdr:cNvSpPr txBox="1"/>
      </cdr:nvSpPr>
      <cdr:spPr>
        <a:xfrm xmlns:a="http://schemas.openxmlformats.org/drawingml/2006/main">
          <a:off x="5731726" y="446049"/>
          <a:ext cx="869796" cy="3010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en-US" sz="1100" dirty="0"/>
            <a:t>3m/s</a:t>
          </a:r>
          <a:endParaRPr lang="ar-SA" sz="1100" dirty="0"/>
        </a:p>
      </cdr:txBody>
    </cdr:sp>
  </cdr:relSizeAnchor>
  <cdr:relSizeAnchor xmlns:cdr="http://schemas.openxmlformats.org/drawingml/2006/chartDrawing">
    <cdr:from>
      <cdr:x>0.86824</cdr:x>
      <cdr:y>0.57659</cdr:y>
    </cdr:from>
    <cdr:to>
      <cdr:x>1</cdr:x>
      <cdr:y>0.66981</cdr:y>
    </cdr:to>
    <cdr:sp macro="" textlink="">
      <cdr:nvSpPr>
        <cdr:cNvPr id="7" name="مربع نص 6"/>
        <cdr:cNvSpPr txBox="1"/>
      </cdr:nvSpPr>
      <cdr:spPr>
        <a:xfrm xmlns:a="http://schemas.openxmlformats.org/drawingml/2006/main">
          <a:off x="5731726" y="1862253"/>
          <a:ext cx="869796" cy="3010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en-US" sz="1100" dirty="0"/>
            <a:t>0.6 m/s</a:t>
          </a:r>
          <a:endParaRPr lang="ar-SA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0.05616</cdr:x>
      <cdr:y>0.26415</cdr:y>
    </cdr:from>
    <cdr:to>
      <cdr:x>0.96575</cdr:x>
      <cdr:y>0.27044</cdr:y>
    </cdr:to>
    <cdr:sp macro="" textlink="">
      <cdr:nvSpPr>
        <cdr:cNvPr id="3" name="رابط مستقيم 2"/>
        <cdr:cNvSpPr/>
      </cdr:nvSpPr>
      <cdr:spPr>
        <a:xfrm xmlns:a="http://schemas.openxmlformats.org/drawingml/2006/main">
          <a:off x="353683" y="724619"/>
          <a:ext cx="5727940" cy="1725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SA"/>
        </a:p>
      </cdr:txBody>
    </cdr:sp>
  </cdr:relSizeAnchor>
  <cdr:relSizeAnchor xmlns:cdr="http://schemas.openxmlformats.org/drawingml/2006/chartDrawing">
    <cdr:from>
      <cdr:x>0.05479</cdr:x>
      <cdr:y>0.83333</cdr:y>
    </cdr:from>
    <cdr:to>
      <cdr:x>0.96438</cdr:x>
      <cdr:y>0.83962</cdr:y>
    </cdr:to>
    <cdr:sp macro="" textlink="">
      <cdr:nvSpPr>
        <cdr:cNvPr id="4" name="رابط مستقيم 3"/>
        <cdr:cNvSpPr/>
      </cdr:nvSpPr>
      <cdr:spPr>
        <a:xfrm xmlns:a="http://schemas.openxmlformats.org/drawingml/2006/main">
          <a:off x="345057" y="2286000"/>
          <a:ext cx="5727940" cy="1725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SA"/>
        </a:p>
      </cdr:txBody>
    </cdr:sp>
  </cdr:relSizeAnchor>
  <cdr:relSizeAnchor xmlns:cdr="http://schemas.openxmlformats.org/drawingml/2006/chartDrawing">
    <cdr:from>
      <cdr:x>0.88219</cdr:x>
      <cdr:y>0.16352</cdr:y>
    </cdr:from>
    <cdr:to>
      <cdr:x>0.98082</cdr:x>
      <cdr:y>0.2673</cdr:y>
    </cdr:to>
    <cdr:sp macro="" textlink="">
      <cdr:nvSpPr>
        <cdr:cNvPr id="5" name="مربع نص 4"/>
        <cdr:cNvSpPr txBox="1"/>
      </cdr:nvSpPr>
      <cdr:spPr>
        <a:xfrm xmlns:a="http://schemas.openxmlformats.org/drawingml/2006/main">
          <a:off x="5555412" y="448573"/>
          <a:ext cx="621101" cy="2846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en-US" sz="1100" dirty="0"/>
            <a:t>12%</a:t>
          </a:r>
          <a:endParaRPr lang="ar-SA" sz="1100" dirty="0"/>
        </a:p>
      </cdr:txBody>
    </cdr:sp>
  </cdr:relSizeAnchor>
  <cdr:relSizeAnchor xmlns:cdr="http://schemas.openxmlformats.org/drawingml/2006/chartDrawing">
    <cdr:from>
      <cdr:x>0.90137</cdr:x>
      <cdr:y>0.7327</cdr:y>
    </cdr:from>
    <cdr:to>
      <cdr:x>1</cdr:x>
      <cdr:y>0.83648</cdr:y>
    </cdr:to>
    <cdr:sp macro="" textlink="">
      <cdr:nvSpPr>
        <cdr:cNvPr id="6" name="مربع نص 5"/>
        <cdr:cNvSpPr txBox="1"/>
      </cdr:nvSpPr>
      <cdr:spPr>
        <a:xfrm xmlns:a="http://schemas.openxmlformats.org/drawingml/2006/main">
          <a:off x="5676182" y="2009955"/>
          <a:ext cx="621101" cy="2846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en-US" sz="1100" dirty="0"/>
            <a:t>0.5%</a:t>
          </a:r>
          <a:endParaRPr lang="ar-SA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57E57-35BA-1944-9989-03A1D9F933C2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8A9F8-9560-9743-AE3D-EC4B3B8AF971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88402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8A9F8-9560-9743-AE3D-EC4B3B8AF971}" type="slidenum">
              <a:rPr/>
              <a:pPr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48950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8A9F8-9560-9743-AE3D-EC4B3B8AF971}" type="slidenum">
              <a:rPr/>
              <a:pPr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06117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8A9F8-9560-9743-AE3D-EC4B3B8AF971}" type="slidenum">
              <a:rPr/>
              <a:pPr/>
              <a:t>11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3850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8A9F8-9560-9743-AE3D-EC4B3B8AF971}" type="slidenum">
              <a:rPr/>
              <a:pPr/>
              <a:t>14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29643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8A9F8-9560-9743-AE3D-EC4B3B8AF971}" type="slidenum">
              <a:rPr/>
              <a:pPr/>
              <a:t>21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31830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10F28-15AE-D548-A364-55A4F8311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632D6-4B9E-CF4E-B2F1-966E197832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195C5-A01A-0043-B22A-07B9752B9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8D614-C70B-114C-BC72-83400061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EFF32F-E02F-9346-9A94-F2D9B201A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07244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CCA21-EEA7-E746-AD6C-7174190B3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28DD3A-571C-6946-B241-96479149AA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1CB3A-C405-7049-A877-3BAD3AAFC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7860E-7664-A24A-92A6-B89822032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8F18B-7CFE-FA4C-B370-5CBF39DC2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33795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768BF3-D403-AA4D-8307-1AD9089DD2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8AFDD1-C709-FC4A-A04E-681FC363A1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1A29A-7EBF-1640-901D-4BD39E48D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C7955-4B7C-6942-8197-B5FBD006F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ED8B8-0753-BB4B-92EB-BAC0AD6DD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9684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8B604-70AB-BB4D-A7E3-5B899F001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3DC9C-0C6E-F943-A253-3A70BED0B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60614-AA81-9E49-82C3-FE971B86B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23032-A82F-CD4F-A91D-55756F852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5DD38-8AF1-D548-89E6-A31E90732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84054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7150F-1759-E744-AE43-A0D335CCC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C07FA-F50C-CE49-926D-CAE1C38D92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97CA0-FBD2-C846-97AB-78B5AC161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CC4AE-11D2-4649-A108-B09E0B4FE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47B62-2F93-1A41-BD07-481ACD8E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12057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85496-2043-6646-9E83-10C12E54C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9BF5D-4BA9-A24D-94D6-4CE1DFEFD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51BC49-4921-F84A-AEFF-DB3AC81742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5873E8-EA7F-4D4B-887B-284CBFCED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C2885E-F8FC-A049-B370-3F11D5106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38736F-1196-E74D-BC71-80ECF0043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2849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EEFA9-1BD2-8845-B434-23E91A744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260310-FB48-7E4C-88AA-6BFB7460F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AEC563-5397-124A-8527-D43BC7E464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2649B5-DF08-C94D-B69D-A4B7D2634A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83EFA5-71F3-D548-8445-EF024CA24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D3B84A-D4EE-FF4B-AF21-179230D42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A837E4-69E5-CC42-84EC-5748054E6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2A8D97-40CD-0842-88E7-B456F03E0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15383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E3EC6-632D-6343-81E9-A4BE13DCC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AD35AF-ACAD-2441-8E49-75E693980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A7882-6BEC-2B4D-B62C-418E38B4E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C95A66-5963-A641-BE4E-A8A34F66B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88057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FC361D-141D-8940-921C-2B8BB4855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66728-4CA4-3C41-9091-BC8AFA573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A811D-A684-2542-9A0B-EC0B1564E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7098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B2D2D-99D1-5E4F-9151-DEEDEA675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20829-B44B-D146-9CF6-21A1115D7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31B511-1552-4945-B52E-5F346ED841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44C71B-A518-FB4A-BA28-83701CC4A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1E08EB-0C0F-F341-823A-D186866B3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C22198-E8FE-DC45-A893-4372F8FE6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76925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50B31-481F-2F4B-9812-5193BB42E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998F9E-E5CE-EC4E-B71F-B397625D23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0FCF30-71D9-9C4D-8F9F-FCF564E23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07861C-B636-764A-9CD3-823E81C07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1520BE-944B-324F-B2AC-47EC19C02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B5245A-B24E-1C4E-AEF3-783B1D944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1987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C05685-D195-DA43-A74C-70E926F92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625E6-5026-7943-B16C-50A25A522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A7C82-C501-4E48-A5D1-46092A3401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AB98E-06ED-244E-981C-8D5EDD09A1DD}" type="datetimeFigureOut">
              <a:rPr lang="en-US"/>
              <a:pPr/>
              <a:t>6/9/2021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88ACA-CCB2-6640-9D5C-AE5BA9B769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941F9-4486-6F49-A4EF-D68D15F99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54021-B7F5-ED46-B19B-FD5F14D6394D}" type="slidenum">
              <a:rPr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4474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n-Najah_National_Universit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slide" Target="slide21.xml"/><Relationship Id="rId18" Type="http://schemas.openxmlformats.org/officeDocument/2006/relationships/image" Target="../media/image35.png"/><Relationship Id="rId39" Type="http://schemas.openxmlformats.org/officeDocument/2006/relationships/image" Target="../media/image56.png"/><Relationship Id="rId21" Type="http://schemas.openxmlformats.org/officeDocument/2006/relationships/image" Target="../media/image50.png"/><Relationship Id="rId34" Type="http://schemas.openxmlformats.org/officeDocument/2006/relationships/image" Target="../media/image53.svg"/><Relationship Id="rId42" Type="http://schemas.openxmlformats.org/officeDocument/2006/relationships/image" Target="../media/image58.png"/><Relationship Id="rId7" Type="http://schemas.openxmlformats.org/officeDocument/2006/relationships/image" Target="../media/image5.svg"/><Relationship Id="rId12" Type="http://schemas.openxmlformats.org/officeDocument/2006/relationships/image" Target="../media/image47.svg"/><Relationship Id="rId17" Type="http://schemas.openxmlformats.org/officeDocument/2006/relationships/image" Target="../media/image49.svg"/><Relationship Id="rId33" Type="http://schemas.openxmlformats.org/officeDocument/2006/relationships/image" Target="../media/image52.png"/><Relationship Id="rId38" Type="http://schemas.openxmlformats.org/officeDocument/2006/relationships/slide" Target="slide13.xml"/><Relationship Id="rId46" Type="http://schemas.openxmlformats.org/officeDocument/2006/relationships/image" Target="../media/image26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8.png"/><Relationship Id="rId20" Type="http://schemas.openxmlformats.org/officeDocument/2006/relationships/slide" Target="slide2.xml"/><Relationship Id="rId41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6.png"/><Relationship Id="rId32" Type="http://schemas.openxmlformats.org/officeDocument/2006/relationships/image" Target="../media/image320.png"/><Relationship Id="rId37" Type="http://schemas.openxmlformats.org/officeDocument/2006/relationships/image" Target="../media/image55.svg"/><Relationship Id="rId40" Type="http://schemas.openxmlformats.org/officeDocument/2006/relationships/image" Target="../media/image57.svg"/><Relationship Id="rId45" Type="http://schemas.openxmlformats.org/officeDocument/2006/relationships/image" Target="../media/image25.png"/><Relationship Id="rId5" Type="http://schemas.openxmlformats.org/officeDocument/2006/relationships/image" Target="../media/image3.svg"/><Relationship Id="rId15" Type="http://schemas.openxmlformats.org/officeDocument/2006/relationships/image" Target="../media/image11.svg"/><Relationship Id="rId36" Type="http://schemas.openxmlformats.org/officeDocument/2006/relationships/image" Target="../media/image54.png"/><Relationship Id="rId10" Type="http://schemas.openxmlformats.org/officeDocument/2006/relationships/image" Target="../media/image9.svg"/><Relationship Id="rId19" Type="http://schemas.openxmlformats.org/officeDocument/2006/relationships/image" Target="../media/image36.svg"/><Relationship Id="rId31" Type="http://schemas.openxmlformats.org/officeDocument/2006/relationships/slide" Target="slide12.xml"/><Relationship Id="rId44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8.png"/><Relationship Id="rId14" Type="http://schemas.openxmlformats.org/officeDocument/2006/relationships/image" Target="../media/image10.png"/><Relationship Id="rId22" Type="http://schemas.openxmlformats.org/officeDocument/2006/relationships/image" Target="../media/image51.svg"/><Relationship Id="rId30" Type="http://schemas.openxmlformats.org/officeDocument/2006/relationships/image" Target="../media/image51.svg"/><Relationship Id="rId35" Type="http://schemas.openxmlformats.org/officeDocument/2006/relationships/slide" Target="slide19.xml"/><Relationship Id="rId43" Type="http://schemas.openxmlformats.org/officeDocument/2006/relationships/image" Target="../media/image59.svg"/><Relationship Id="rId8" Type="http://schemas.openxmlformats.org/officeDocument/2006/relationships/slide" Target="slide14.xml"/><Relationship Id="rId3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png"/><Relationship Id="rId18" Type="http://schemas.openxmlformats.org/officeDocument/2006/relationships/image" Target="../media/image70.svg"/><Relationship Id="rId26" Type="http://schemas.openxmlformats.org/officeDocument/2006/relationships/image" Target="../media/image78.svg"/><Relationship Id="rId39" Type="http://schemas.openxmlformats.org/officeDocument/2006/relationships/image" Target="../media/image81.png"/><Relationship Id="rId3" Type="http://schemas.openxmlformats.org/officeDocument/2006/relationships/image" Target="../media/image65.png"/><Relationship Id="rId21" Type="http://schemas.openxmlformats.org/officeDocument/2006/relationships/image" Target="../media/image73.png"/><Relationship Id="rId34" Type="http://schemas.openxmlformats.org/officeDocument/2006/relationships/image" Target="../media/image78.svg"/><Relationship Id="rId7" Type="http://schemas.openxmlformats.org/officeDocument/2006/relationships/slide" Target="slide14.xml"/><Relationship Id="rId12" Type="http://schemas.openxmlformats.org/officeDocument/2006/relationships/image" Target="../media/image11.svg"/><Relationship Id="rId17" Type="http://schemas.openxmlformats.org/officeDocument/2006/relationships/slide" Target="slide2.xml"/><Relationship Id="rId25" Type="http://schemas.openxmlformats.org/officeDocument/2006/relationships/image" Target="../media/image77.png"/><Relationship Id="rId33" Type="http://schemas.openxmlformats.org/officeDocument/2006/relationships/image" Target="../media/image440.png"/><Relationship Id="rId38" Type="http://schemas.openxmlformats.org/officeDocument/2006/relationships/slide" Target="slide7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6.svg"/><Relationship Id="rId20" Type="http://schemas.openxmlformats.org/officeDocument/2006/relationships/image" Target="../media/image7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svg"/><Relationship Id="rId11" Type="http://schemas.openxmlformats.org/officeDocument/2006/relationships/image" Target="../media/image10.png"/><Relationship Id="rId24" Type="http://schemas.openxmlformats.org/officeDocument/2006/relationships/image" Target="../media/image76.svg"/><Relationship Id="rId32" Type="http://schemas.openxmlformats.org/officeDocument/2006/relationships/slide" Target="slide15.xml"/><Relationship Id="rId37" Type="http://schemas.openxmlformats.org/officeDocument/2006/relationships/image" Target="../media/image80.svg"/><Relationship Id="rId40" Type="http://schemas.openxmlformats.org/officeDocument/2006/relationships/image" Target="../media/image82.svg"/><Relationship Id="rId5" Type="http://schemas.openxmlformats.org/officeDocument/2006/relationships/image" Target="../media/image67.png"/><Relationship Id="rId15" Type="http://schemas.openxmlformats.org/officeDocument/2006/relationships/image" Target="../media/image35.png"/><Relationship Id="rId23" Type="http://schemas.openxmlformats.org/officeDocument/2006/relationships/image" Target="../media/image75.png"/><Relationship Id="rId36" Type="http://schemas.openxmlformats.org/officeDocument/2006/relationships/image" Target="../media/image79.png"/><Relationship Id="rId10" Type="http://schemas.openxmlformats.org/officeDocument/2006/relationships/slide" Target="slide21.xml"/><Relationship Id="rId19" Type="http://schemas.openxmlformats.org/officeDocument/2006/relationships/image" Target="../media/image71.png"/><Relationship Id="rId4" Type="http://schemas.openxmlformats.org/officeDocument/2006/relationships/image" Target="../media/image66.svg"/><Relationship Id="rId9" Type="http://schemas.openxmlformats.org/officeDocument/2006/relationships/image" Target="../media/image69.svg"/><Relationship Id="rId14" Type="http://schemas.openxmlformats.org/officeDocument/2006/relationships/image" Target="../media/image34.svg"/><Relationship Id="rId22" Type="http://schemas.openxmlformats.org/officeDocument/2006/relationships/image" Target="../media/image74.svg"/><Relationship Id="rId35" Type="http://schemas.openxmlformats.org/officeDocument/2006/relationships/slide" Target="slide11.xml"/><Relationship Id="rId8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4.png"/><Relationship Id="rId39" Type="http://schemas.openxmlformats.org/officeDocument/2006/relationships/image" Target="../media/image22.png"/><Relationship Id="rId21" Type="http://schemas.openxmlformats.org/officeDocument/2006/relationships/image" Target="../media/image17.PNG"/><Relationship Id="rId34" Type="http://schemas.openxmlformats.org/officeDocument/2006/relationships/image" Target="../media/image20.png"/><Relationship Id="rId42" Type="http://schemas.openxmlformats.org/officeDocument/2006/relationships/image" Target="../media/image140.png"/><Relationship Id="rId47" Type="http://schemas.openxmlformats.org/officeDocument/2006/relationships/slide" Target="slide11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0" Type="http://schemas.openxmlformats.org/officeDocument/2006/relationships/image" Target="../media/image16.svg"/><Relationship Id="rId29" Type="http://schemas.openxmlformats.org/officeDocument/2006/relationships/image" Target="../media/image18.png"/><Relationship Id="rId41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9.svg"/><Relationship Id="rId32" Type="http://schemas.openxmlformats.org/officeDocument/2006/relationships/image" Target="../media/image120.png"/><Relationship Id="rId37" Type="http://schemas.openxmlformats.org/officeDocument/2006/relationships/image" Target="../media/image13.png"/><Relationship Id="rId40" Type="http://schemas.openxmlformats.org/officeDocument/2006/relationships/image" Target="../media/image24.svg"/><Relationship Id="rId45" Type="http://schemas.openxmlformats.org/officeDocument/2006/relationships/image" Target="../media/image25.png"/><Relationship Id="rId5" Type="http://schemas.openxmlformats.org/officeDocument/2006/relationships/image" Target="../media/image4.png"/><Relationship Id="rId15" Type="http://schemas.openxmlformats.org/officeDocument/2006/relationships/image" Target="../media/image12.png"/><Relationship Id="rId28" Type="http://schemas.openxmlformats.org/officeDocument/2006/relationships/image" Target="../media/image11.png"/><Relationship Id="rId36" Type="http://schemas.openxmlformats.org/officeDocument/2006/relationships/slide" Target="slide5.xml"/><Relationship Id="rId49" Type="http://schemas.openxmlformats.org/officeDocument/2006/relationships/image" Target="../media/image28.svg"/><Relationship Id="rId10" Type="http://schemas.openxmlformats.org/officeDocument/2006/relationships/image" Target="../media/image8.png"/><Relationship Id="rId19" Type="http://schemas.openxmlformats.org/officeDocument/2006/relationships/image" Target="../media/image15.svg"/><Relationship Id="rId31" Type="http://schemas.openxmlformats.org/officeDocument/2006/relationships/slide" Target="slide4.xml"/><Relationship Id="rId44" Type="http://schemas.openxmlformats.org/officeDocument/2006/relationships/slide" Target="slide7.xml"/><Relationship Id="rId4" Type="http://schemas.openxmlformats.org/officeDocument/2006/relationships/image" Target="../media/image3.svg"/><Relationship Id="rId9" Type="http://schemas.openxmlformats.org/officeDocument/2006/relationships/slide" Target="slide14.xml"/><Relationship Id="rId14" Type="http://schemas.openxmlformats.org/officeDocument/2006/relationships/image" Target="../media/image11.svg"/><Relationship Id="rId27" Type="http://schemas.openxmlformats.org/officeDocument/2006/relationships/slide" Target="slide3.xml"/><Relationship Id="rId30" Type="http://schemas.openxmlformats.org/officeDocument/2006/relationships/image" Target="../media/image19.svg"/><Relationship Id="rId35" Type="http://schemas.openxmlformats.org/officeDocument/2006/relationships/image" Target="../media/image21.svg"/><Relationship Id="rId43" Type="http://schemas.openxmlformats.org/officeDocument/2006/relationships/image" Target="../media/image24.svg"/><Relationship Id="rId48" Type="http://schemas.openxmlformats.org/officeDocument/2006/relationships/image" Target="../media/image27.png"/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12" Type="http://schemas.openxmlformats.org/officeDocument/2006/relationships/slide" Target="slide21.xml"/><Relationship Id="rId17" Type="http://schemas.openxmlformats.org/officeDocument/2006/relationships/slide" Target="slide2.xml"/><Relationship Id="rId33" Type="http://schemas.openxmlformats.org/officeDocument/2006/relationships/image" Target="../media/image19.svg"/><Relationship Id="rId38" Type="http://schemas.openxmlformats.org/officeDocument/2006/relationships/image" Target="../media/image21.svg"/><Relationship Id="rId46" Type="http://schemas.openxmlformats.org/officeDocument/2006/relationships/image" Target="../media/image26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pn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5.png"/><Relationship Id="rId18" Type="http://schemas.openxmlformats.org/officeDocument/2006/relationships/image" Target="../media/image104.png"/><Relationship Id="rId39" Type="http://schemas.openxmlformats.org/officeDocument/2006/relationships/slide" Target="slide11.xml"/><Relationship Id="rId3" Type="http://schemas.openxmlformats.org/officeDocument/2006/relationships/image" Target="../media/image97.png"/><Relationship Id="rId34" Type="http://schemas.openxmlformats.org/officeDocument/2006/relationships/image" Target="../media/image107.svg"/><Relationship Id="rId42" Type="http://schemas.openxmlformats.org/officeDocument/2006/relationships/slide" Target="slide7.xml"/><Relationship Id="rId7" Type="http://schemas.openxmlformats.org/officeDocument/2006/relationships/slide" Target="slide14.xml"/><Relationship Id="rId12" Type="http://schemas.openxmlformats.org/officeDocument/2006/relationships/image" Target="../media/image101.svg"/><Relationship Id="rId17" Type="http://schemas.openxmlformats.org/officeDocument/2006/relationships/image" Target="../media/image103.svg"/><Relationship Id="rId33" Type="http://schemas.openxmlformats.org/officeDocument/2006/relationships/image" Target="../media/image106.png"/><Relationship Id="rId38" Type="http://schemas.openxmlformats.org/officeDocument/2006/relationships/slide" Target="slide24.xml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02.png"/><Relationship Id="rId41" Type="http://schemas.openxmlformats.org/officeDocument/2006/relationships/image" Target="../media/image8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svg"/><Relationship Id="rId11" Type="http://schemas.openxmlformats.org/officeDocument/2006/relationships/image" Target="../media/image100.png"/><Relationship Id="rId32" Type="http://schemas.openxmlformats.org/officeDocument/2006/relationships/image" Target="../media/image610.png"/><Relationship Id="rId37" Type="http://schemas.openxmlformats.org/officeDocument/2006/relationships/image" Target="../media/image109.svg"/><Relationship Id="rId40" Type="http://schemas.openxmlformats.org/officeDocument/2006/relationships/image" Target="../media/image79.png"/><Relationship Id="rId5" Type="http://schemas.openxmlformats.org/officeDocument/2006/relationships/image" Target="../media/image8.png"/><Relationship Id="rId15" Type="http://schemas.openxmlformats.org/officeDocument/2006/relationships/slide" Target="slide2.xml"/><Relationship Id="rId36" Type="http://schemas.openxmlformats.org/officeDocument/2006/relationships/image" Target="../media/image108.png"/><Relationship Id="rId10" Type="http://schemas.openxmlformats.org/officeDocument/2006/relationships/image" Target="../media/image99.svg"/><Relationship Id="rId19" Type="http://schemas.openxmlformats.org/officeDocument/2006/relationships/image" Target="../media/image105.svg"/><Relationship Id="rId31" Type="http://schemas.openxmlformats.org/officeDocument/2006/relationships/slide" Target="slide22.xml"/><Relationship Id="rId44" Type="http://schemas.openxmlformats.org/officeDocument/2006/relationships/image" Target="../media/image82.svg"/><Relationship Id="rId4" Type="http://schemas.openxmlformats.org/officeDocument/2006/relationships/image" Target="../media/image98.svg"/><Relationship Id="rId9" Type="http://schemas.openxmlformats.org/officeDocument/2006/relationships/image" Target="../media/image6.png"/><Relationship Id="rId14" Type="http://schemas.openxmlformats.org/officeDocument/2006/relationships/image" Target="../media/image36.svg"/><Relationship Id="rId30" Type="http://schemas.openxmlformats.org/officeDocument/2006/relationships/image" Target="../media/image105.svg"/><Relationship Id="rId35" Type="http://schemas.openxmlformats.org/officeDocument/2006/relationships/slide" Target="slide23.xml"/><Relationship Id="rId43" Type="http://schemas.openxmlformats.org/officeDocument/2006/relationships/image" Target="../media/image81.png"/><Relationship Id="rId8" Type="http://schemas.openxmlformats.org/officeDocument/2006/relationships/slide" Target="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satisfyingretirement.blogspot.com/2020/05/who-would-you-salute.html" TargetMode="External"/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33.png"/><Relationship Id="rId18" Type="http://schemas.openxmlformats.org/officeDocument/2006/relationships/image" Target="../media/image37.png"/><Relationship Id="rId26" Type="http://schemas.openxmlformats.org/officeDocument/2006/relationships/image" Target="../media/image42.png"/><Relationship Id="rId3" Type="http://schemas.openxmlformats.org/officeDocument/2006/relationships/image" Target="../media/image2.png"/><Relationship Id="rId21" Type="http://schemas.openxmlformats.org/officeDocument/2006/relationships/image" Target="../media/image39.PNG"/><Relationship Id="rId7" Type="http://schemas.openxmlformats.org/officeDocument/2006/relationships/slide" Target="slide14.xml"/><Relationship Id="rId12" Type="http://schemas.openxmlformats.org/officeDocument/2006/relationships/image" Target="../media/image11.svg"/><Relationship Id="rId17" Type="http://schemas.openxmlformats.org/officeDocument/2006/relationships/image" Target="../media/image36.svg"/><Relationship Id="rId25" Type="http://schemas.openxmlformats.org/officeDocument/2006/relationships/slide" Target="slide7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5.png"/><Relationship Id="rId20" Type="http://schemas.openxmlformats.org/officeDocument/2006/relationships/slide" Target="slide8.xml"/><Relationship Id="rId29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24" Type="http://schemas.openxmlformats.org/officeDocument/2006/relationships/image" Target="../media/image41.svg"/><Relationship Id="rId5" Type="http://schemas.openxmlformats.org/officeDocument/2006/relationships/image" Target="../media/image4.png"/><Relationship Id="rId15" Type="http://schemas.openxmlformats.org/officeDocument/2006/relationships/slide" Target="slide2.xml"/><Relationship Id="rId23" Type="http://schemas.openxmlformats.org/officeDocument/2006/relationships/image" Target="../media/image40.png"/><Relationship Id="rId28" Type="http://schemas.openxmlformats.org/officeDocument/2006/relationships/slide" Target="slide9.xml"/><Relationship Id="rId10" Type="http://schemas.openxmlformats.org/officeDocument/2006/relationships/slide" Target="slide21.xml"/><Relationship Id="rId19" Type="http://schemas.openxmlformats.org/officeDocument/2006/relationships/image" Target="../media/image38.svg"/><Relationship Id="rId31" Type="http://schemas.openxmlformats.org/officeDocument/2006/relationships/image" Target="../media/image28.svg"/><Relationship Id="rId4" Type="http://schemas.openxmlformats.org/officeDocument/2006/relationships/image" Target="../media/image3.svg"/><Relationship Id="rId9" Type="http://schemas.openxmlformats.org/officeDocument/2006/relationships/image" Target="../media/image9.svg"/><Relationship Id="rId14" Type="http://schemas.openxmlformats.org/officeDocument/2006/relationships/image" Target="../media/image34.svg"/><Relationship Id="rId22" Type="http://schemas.openxmlformats.org/officeDocument/2006/relationships/slide" Target="slide10.xml"/><Relationship Id="rId27" Type="http://schemas.openxmlformats.org/officeDocument/2006/relationships/image" Target="../media/image43.svg"/><Relationship Id="rId30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9EFAC6-4DA3-4EC2-8D8F-7F59D081E8E6}"/>
              </a:ext>
            </a:extLst>
          </p:cNvPr>
          <p:cNvSpPr/>
          <p:nvPr/>
        </p:nvSpPr>
        <p:spPr>
          <a:xfrm>
            <a:off x="1272209" y="643622"/>
            <a:ext cx="94488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NewRomanPS-BoldMT"/>
              </a:rPr>
              <a:t>An-Najah National   </a:t>
            </a:r>
            <a:br>
              <a:rPr lang="en-US" sz="2000" b="1" dirty="0">
                <a:solidFill>
                  <a:srgbClr val="000000"/>
                </a:solidFill>
                <a:latin typeface="TimesNewRomanPS-BoldMT"/>
              </a:rPr>
            </a:br>
            <a:r>
              <a:rPr lang="en-US" sz="2000" b="1" dirty="0">
                <a:solidFill>
                  <a:srgbClr val="000000"/>
                </a:solidFill>
                <a:latin typeface="TimesNewRomanPS-BoldMT"/>
              </a:rPr>
              <a:t>University</a:t>
            </a:r>
            <a:br>
              <a:rPr lang="en-US" sz="2000" b="1" dirty="0">
                <a:solidFill>
                  <a:srgbClr val="000000"/>
                </a:solidFill>
                <a:latin typeface="TimesNewRomanPS-BoldMT"/>
              </a:rPr>
            </a:br>
            <a:r>
              <a:rPr lang="en-US" sz="2000" b="1" dirty="0">
                <a:solidFill>
                  <a:srgbClr val="000000"/>
                </a:solidFill>
                <a:latin typeface="TimesNewRomanPS-BoldMT"/>
              </a:rPr>
              <a:t>Faculty of Engineering</a:t>
            </a:r>
            <a:br>
              <a:rPr lang="en-US" sz="2000" b="1" dirty="0">
                <a:solidFill>
                  <a:srgbClr val="000000"/>
                </a:solidFill>
                <a:latin typeface="TimesNewRomanPS-BoldMT"/>
              </a:rPr>
            </a:br>
            <a:r>
              <a:rPr lang="en-US" sz="2000" b="1" dirty="0">
                <a:solidFill>
                  <a:srgbClr val="000000"/>
                </a:solidFill>
                <a:latin typeface="TimesNewRomanPS-BoldMT"/>
              </a:rPr>
              <a:t>and information technology                                                                       </a:t>
            </a:r>
          </a:p>
          <a:p>
            <a:pPr algn="ctr"/>
            <a:br>
              <a:rPr lang="en-US" sz="2000" b="1" dirty="0">
                <a:solidFill>
                  <a:srgbClr val="000000"/>
                </a:solidFill>
                <a:latin typeface="TimesNewRomanPS-BoldMT"/>
              </a:rPr>
            </a:br>
            <a:endParaRPr lang="en-US" sz="2000" b="1" dirty="0">
              <a:solidFill>
                <a:srgbClr val="000000"/>
              </a:solidFill>
              <a:latin typeface="TimesNewRomanPS-BoldMT"/>
            </a:endParaRPr>
          </a:p>
          <a:p>
            <a:pPr algn="ctr"/>
            <a:endParaRPr lang="en-US" sz="2000" b="1" dirty="0">
              <a:solidFill>
                <a:srgbClr val="000000"/>
              </a:solidFill>
              <a:latin typeface="TimesNewRomanPS-BoldMT"/>
            </a:endParaRPr>
          </a:p>
          <a:p>
            <a:pPr algn="ctr"/>
            <a:r>
              <a:rPr lang="en-US" b="1" dirty="0">
                <a:solidFill>
                  <a:srgbClr val="000000"/>
                </a:solidFill>
                <a:latin typeface="TimesNewRomanPS-BoldMT"/>
              </a:rPr>
              <a:t>Graduation Project Report II</a:t>
            </a:r>
            <a:br>
              <a:rPr lang="en-US" b="1" dirty="0">
                <a:solidFill>
                  <a:srgbClr val="000000"/>
                </a:solidFill>
                <a:latin typeface="TimesNewRomanPS-BoldMT"/>
              </a:rPr>
            </a:br>
            <a:r>
              <a:rPr lang="en-US" b="1" dirty="0">
                <a:solidFill>
                  <a:srgbClr val="000000"/>
                </a:solidFill>
                <a:latin typeface="TimesNewRomanPS-BoldMT"/>
              </a:rPr>
              <a:t>Design of Wastewater Collection Networks for An-</a:t>
            </a:r>
            <a:r>
              <a:rPr lang="en-US" b="1" dirty="0" err="1">
                <a:solidFill>
                  <a:srgbClr val="000000"/>
                </a:solidFill>
                <a:latin typeface="TimesNewRomanPS-BoldMT"/>
              </a:rPr>
              <a:t>Nassariya</a:t>
            </a:r>
            <a:r>
              <a:rPr lang="en-US" b="1" dirty="0">
                <a:solidFill>
                  <a:srgbClr val="000000"/>
                </a:solidFill>
                <a:latin typeface="TimesNewRomanPS-BoldMT"/>
              </a:rPr>
              <a:t> Village</a:t>
            </a:r>
            <a:br>
              <a:rPr lang="en-US" b="1" dirty="0">
                <a:solidFill>
                  <a:srgbClr val="000000"/>
                </a:solidFill>
                <a:latin typeface="TimesNewRomanPS-BoldMT"/>
              </a:rPr>
            </a:br>
            <a:endParaRPr lang="en-US" b="1" dirty="0">
              <a:solidFill>
                <a:srgbClr val="000000"/>
              </a:solidFill>
              <a:latin typeface="TimesNewRomanPS-BoldMT"/>
            </a:endParaRPr>
          </a:p>
          <a:p>
            <a:pPr algn="ctr"/>
            <a:r>
              <a:rPr lang="en-US" b="1" dirty="0">
                <a:solidFill>
                  <a:srgbClr val="000000"/>
                </a:solidFill>
                <a:latin typeface="TimesNewRomanPS-BoldMT"/>
              </a:rPr>
              <a:t>By:</a:t>
            </a:r>
            <a:br>
              <a:rPr lang="en-US" b="1" dirty="0">
                <a:solidFill>
                  <a:srgbClr val="000000"/>
                </a:solidFill>
                <a:latin typeface="TimesNewRomanPS-BoldMT"/>
              </a:rPr>
            </a:br>
            <a:r>
              <a:rPr lang="en-US" b="1" dirty="0" err="1">
                <a:solidFill>
                  <a:srgbClr val="000000"/>
                </a:solidFill>
                <a:latin typeface="TimesNewRomanPS-BoldMT"/>
              </a:rPr>
              <a:t>Majde</a:t>
            </a:r>
            <a:r>
              <a:rPr lang="en-US" b="1" dirty="0">
                <a:solidFill>
                  <a:srgbClr val="000000"/>
                </a:solidFill>
                <a:latin typeface="TimesNewRomanPS-BoldMT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TimesNewRomanPS-BoldMT"/>
              </a:rPr>
              <a:t>Surakje</a:t>
            </a:r>
            <a:r>
              <a:rPr lang="en-US" b="1" dirty="0">
                <a:solidFill>
                  <a:srgbClr val="000000"/>
                </a:solidFill>
                <a:latin typeface="TimesNewRomanPS-BoldMT"/>
              </a:rPr>
              <a:t> Reg: 11344389</a:t>
            </a:r>
            <a:br>
              <a:rPr lang="en-US" b="1" dirty="0">
                <a:solidFill>
                  <a:srgbClr val="000000"/>
                </a:solidFill>
                <a:latin typeface="TimesNewRomanPS-BoldMT"/>
              </a:rPr>
            </a:br>
            <a:endParaRPr lang="en-US" b="1" dirty="0">
              <a:solidFill>
                <a:srgbClr val="000000"/>
              </a:solidFill>
              <a:latin typeface="TimesNewRomanPS-BoldMT"/>
            </a:endParaRPr>
          </a:p>
          <a:p>
            <a:pPr algn="ctr"/>
            <a:r>
              <a:rPr lang="en-US" b="1" dirty="0" err="1">
                <a:solidFill>
                  <a:srgbClr val="000000"/>
                </a:solidFill>
                <a:latin typeface="TimesNewRomanPS-BoldMT"/>
              </a:rPr>
              <a:t>Qutaiba</a:t>
            </a:r>
            <a:r>
              <a:rPr lang="en-US" b="1" dirty="0">
                <a:solidFill>
                  <a:srgbClr val="000000"/>
                </a:solidFill>
                <a:latin typeface="TimesNewRomanPS-BoldMT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TimesNewRomanPS-BoldMT"/>
              </a:rPr>
              <a:t>Adham</a:t>
            </a:r>
            <a:r>
              <a:rPr lang="en-US" b="1" dirty="0">
                <a:solidFill>
                  <a:srgbClr val="000000"/>
                </a:solidFill>
                <a:latin typeface="TimesNewRomanPS-BoldMT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TimesNewRomanPS-BoldMT"/>
              </a:rPr>
              <a:t>Deek</a:t>
            </a:r>
            <a:r>
              <a:rPr lang="en-US" b="1" dirty="0">
                <a:solidFill>
                  <a:srgbClr val="000000"/>
                </a:solidFill>
                <a:latin typeface="TimesNewRomanPS-BoldMT"/>
              </a:rPr>
              <a:t> Reg: 11344554</a:t>
            </a:r>
            <a:br>
              <a:rPr lang="en-US" b="1" dirty="0">
                <a:solidFill>
                  <a:srgbClr val="000000"/>
                </a:solidFill>
                <a:latin typeface="TimesNewRomanPS-BoldMT"/>
              </a:rPr>
            </a:br>
            <a:endParaRPr lang="en-US" b="1" dirty="0">
              <a:solidFill>
                <a:srgbClr val="000000"/>
              </a:solidFill>
              <a:latin typeface="TimesNewRomanPS-BoldMT"/>
            </a:endParaRPr>
          </a:p>
          <a:p>
            <a:pPr algn="ctr"/>
            <a:r>
              <a:rPr lang="en-US" b="1" dirty="0">
                <a:solidFill>
                  <a:srgbClr val="000000"/>
                </a:solidFill>
                <a:latin typeface="TimesNewRomanPS-BoldMT"/>
              </a:rPr>
              <a:t>Under Supervision of: Dr. </a:t>
            </a:r>
            <a:r>
              <a:rPr lang="en-US" b="1" dirty="0" err="1">
                <a:solidFill>
                  <a:srgbClr val="1C1E21"/>
                </a:solidFill>
                <a:latin typeface="TimesNewRomanPS-BoldMT"/>
              </a:rPr>
              <a:t>Abdhaleem</a:t>
            </a:r>
            <a:r>
              <a:rPr lang="en-US" b="1" dirty="0">
                <a:solidFill>
                  <a:srgbClr val="1C1E21"/>
                </a:solidFill>
                <a:latin typeface="TimesNewRomanPS-BoldMT"/>
              </a:rPr>
              <a:t> </a:t>
            </a:r>
            <a:r>
              <a:rPr lang="en-US" b="1" dirty="0" err="1">
                <a:solidFill>
                  <a:srgbClr val="1C1E21"/>
                </a:solidFill>
                <a:latin typeface="TimesNewRomanPS-BoldMT"/>
              </a:rPr>
              <a:t>khader</a:t>
            </a:r>
            <a:endParaRPr lang="en-US" b="1" dirty="0">
              <a:solidFill>
                <a:srgbClr val="1C1E21"/>
              </a:solidFill>
              <a:latin typeface="TimesNewRomanPS-BoldMT"/>
            </a:endParaRPr>
          </a:p>
          <a:p>
            <a:pPr algn="ctr"/>
            <a:br>
              <a:rPr lang="en-US" b="1" dirty="0">
                <a:solidFill>
                  <a:srgbClr val="1C1E21"/>
                </a:solidFill>
                <a:latin typeface="TimesNewRomanPS-BoldMT"/>
              </a:rPr>
            </a:br>
            <a:r>
              <a:rPr lang="en-US" b="1" dirty="0">
                <a:solidFill>
                  <a:srgbClr val="000000"/>
                </a:solidFill>
                <a:latin typeface="TimesNewRomanPS-BoldMT"/>
              </a:rPr>
              <a:t>Submitted in partial fulfillment of the requirements for bachelor’s degree</a:t>
            </a:r>
            <a:br>
              <a:rPr lang="en-US" b="1" dirty="0">
                <a:solidFill>
                  <a:srgbClr val="000000"/>
                </a:solidFill>
                <a:latin typeface="TimesNewRomanPS-BoldMT"/>
              </a:rPr>
            </a:br>
            <a:r>
              <a:rPr lang="en-US" b="1" dirty="0">
                <a:solidFill>
                  <a:srgbClr val="000000"/>
                </a:solidFill>
                <a:latin typeface="TimesNewRomanPS-BoldMT"/>
              </a:rPr>
              <a:t>in civil engineering</a:t>
            </a:r>
            <a:br>
              <a:rPr lang="en-US" b="1" dirty="0">
                <a:solidFill>
                  <a:srgbClr val="000000"/>
                </a:solidFill>
                <a:latin typeface="TimesNewRomanPS-BoldMT"/>
              </a:rPr>
            </a:br>
            <a:r>
              <a:rPr lang="en-US" b="1" dirty="0">
                <a:solidFill>
                  <a:srgbClr val="000000"/>
                </a:solidFill>
                <a:latin typeface="TimesNewRomanPS-BoldMT"/>
              </a:rPr>
              <a:t>Spring 2021</a:t>
            </a:r>
            <a:br>
              <a:rPr lang="en-US" b="1" dirty="0">
                <a:solidFill>
                  <a:srgbClr val="000000"/>
                </a:solidFill>
                <a:latin typeface="TimesNewRomanPS-BoldMT"/>
              </a:rPr>
            </a:br>
            <a:br>
              <a:rPr lang="ar-JO" dirty="0"/>
            </a:b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61F787-C212-4B39-A2E8-E69769F7E4B2}"/>
              </a:ext>
            </a:extLst>
          </p:cNvPr>
          <p:cNvSpPr txBox="1"/>
          <p:nvPr/>
        </p:nvSpPr>
        <p:spPr>
          <a:xfrm>
            <a:off x="7407965" y="643622"/>
            <a:ext cx="33130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JO" sz="2000" b="1" dirty="0">
                <a:solidFill>
                  <a:srgbClr val="000000"/>
                </a:solidFill>
                <a:latin typeface="Arial-BoldMT"/>
                <a:cs typeface="+mj-cs"/>
              </a:rPr>
              <a:t>جامعة النجاح الوطنية</a:t>
            </a:r>
            <a:br>
              <a:rPr lang="ar-JO" sz="2000" b="1" dirty="0">
                <a:solidFill>
                  <a:srgbClr val="000000"/>
                </a:solidFill>
                <a:latin typeface="Arial-BoldMT"/>
                <a:cs typeface="+mj-cs"/>
              </a:rPr>
            </a:br>
            <a:r>
              <a:rPr lang="ar-JO" sz="2000" b="1" dirty="0">
                <a:solidFill>
                  <a:srgbClr val="000000"/>
                </a:solidFill>
                <a:latin typeface="Arial-BoldMT"/>
                <a:cs typeface="+mj-cs"/>
              </a:rPr>
              <a:t>كلية الهندسة</a:t>
            </a:r>
            <a:br>
              <a:rPr lang="ar-JO" sz="2000" b="1" dirty="0">
                <a:solidFill>
                  <a:srgbClr val="000000"/>
                </a:solidFill>
                <a:latin typeface="Arial-BoldMT"/>
                <a:cs typeface="+mj-cs"/>
              </a:rPr>
            </a:br>
            <a:r>
              <a:rPr lang="ar-JO" sz="2000" b="1" dirty="0">
                <a:solidFill>
                  <a:srgbClr val="000000"/>
                </a:solidFill>
                <a:latin typeface="Arial-BoldMT"/>
                <a:cs typeface="+mj-cs"/>
              </a:rPr>
              <a:t>وتكنولوجيا المعلومات</a:t>
            </a:r>
            <a:endParaRPr lang="en-US" sz="2000" dirty="0"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0B7BF2-3912-437E-8FBA-CAA03535FC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512900" y="235259"/>
            <a:ext cx="1895065" cy="1895065"/>
          </a:xfrm>
          <a:prstGeom prst="rect">
            <a:avLst/>
          </a:prstGeom>
        </p:spPr>
      </p:pic>
      <p:sp>
        <p:nvSpPr>
          <p:cNvPr id="7" name="Arrow: Pentagon 6">
            <a:extLst>
              <a:ext uri="{FF2B5EF4-FFF2-40B4-BE49-F238E27FC236}">
                <a16:creationId xmlns:a16="http://schemas.microsoft.com/office/drawing/2014/main" id="{0D5EEF7A-60B0-4501-9DDE-537E1529F88C}"/>
              </a:ext>
            </a:extLst>
          </p:cNvPr>
          <p:cNvSpPr/>
          <p:nvPr/>
        </p:nvSpPr>
        <p:spPr>
          <a:xfrm rot="5400000">
            <a:off x="10888533" y="274046"/>
            <a:ext cx="1563756" cy="1015663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90858FE8-A81D-4756-B214-5960998E20FF}"/>
              </a:ext>
            </a:extLst>
          </p:cNvPr>
          <p:cNvSpPr/>
          <p:nvPr/>
        </p:nvSpPr>
        <p:spPr>
          <a:xfrm>
            <a:off x="13757" y="5062330"/>
            <a:ext cx="2504156" cy="179567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1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143">
              <a:srgbClr val="FFD266"/>
            </a:gs>
            <a:gs pos="54000">
              <a:srgbClr val="FFD266"/>
            </a:gs>
            <a:gs pos="45113">
              <a:srgbClr val="FFD266"/>
            </a:gs>
            <a:gs pos="7000">
              <a:srgbClr val="FFD266"/>
            </a:gs>
            <a:gs pos="0">
              <a:schemeClr val="accent1">
                <a:lumMod val="5000"/>
                <a:lumOff val="95000"/>
              </a:schemeClr>
            </a:gs>
            <a:gs pos="70000">
              <a:srgbClr val="FFD266"/>
            </a:gs>
            <a:gs pos="83000">
              <a:srgbClr val="FFD266"/>
            </a:gs>
            <a:gs pos="99000">
              <a:srgbClr val="FFD2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1">
            <a:extLst>
              <a:ext uri="{FF2B5EF4-FFF2-40B4-BE49-F238E27FC236}">
                <a16:creationId xmlns:a16="http://schemas.microsoft.com/office/drawing/2014/main" id="{DF0A1EB5-9C42-4614-A0BC-E19A468F7B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73249"/>
              </p:ext>
            </p:extLst>
          </p:nvPr>
        </p:nvGraphicFramePr>
        <p:xfrm>
          <a:off x="3070644" y="931472"/>
          <a:ext cx="6050712" cy="148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16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Design</a:t>
                      </a:r>
                      <a:r>
                        <a:rPr lang="en-US" baseline="0" dirty="0"/>
                        <a:t> period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population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1345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2007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10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1873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2017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25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4641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2046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63464" y="2712100"/>
            <a:ext cx="3441668" cy="695136"/>
          </a:xfrm>
          <a:prstGeom prst="rect">
            <a:avLst/>
          </a:prstGeom>
          <a:noFill/>
        </p:spPr>
      </p:pic>
      <p:graphicFrame>
        <p:nvGraphicFramePr>
          <p:cNvPr id="9" name="مخطط 8"/>
          <p:cNvGraphicFramePr/>
          <p:nvPr/>
        </p:nvGraphicFramePr>
        <p:xfrm>
          <a:off x="415073" y="3708319"/>
          <a:ext cx="5796156" cy="2731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مربع نص 9"/>
          <p:cNvSpPr txBox="1"/>
          <p:nvPr/>
        </p:nvSpPr>
        <p:spPr>
          <a:xfrm>
            <a:off x="7237141" y="3947532"/>
            <a:ext cx="4170557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Repair the water  network and decreasing the loss in the network to be 10%.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Build a new tank with 500m</a:t>
            </a:r>
            <a:r>
              <a:rPr lang="en-US" baseline="30000" dirty="0"/>
              <a:t>3 </a:t>
            </a:r>
            <a:r>
              <a:rPr lang="en-US" dirty="0"/>
              <a:t> volume.</a:t>
            </a:r>
            <a:endParaRPr lang="" dirty="0"/>
          </a:p>
        </p:txBody>
      </p:sp>
    </p:spTree>
    <p:extLst>
      <p:ext uri="{BB962C8B-B14F-4D97-AF65-F5344CB8AC3E}">
        <p14:creationId xmlns:p14="http://schemas.microsoft.com/office/powerpoint/2010/main" val="384387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89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id="{E192C37B-9B9A-394F-A8B0-8E2E8EBEF6AB}"/>
              </a:ext>
            </a:extLst>
          </p:cNvPr>
          <p:cNvSpPr>
            <a:spLocks noChangeAspect="1"/>
          </p:cNvSpPr>
          <p:nvPr/>
        </p:nvSpPr>
        <p:spPr>
          <a:xfrm>
            <a:off x="-842559" y="494367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2" name="Oval 31">
            <a:hlinkClick r:id="rId3" action="ppaction://hlinksldjump"/>
            <a:extLst>
              <a:ext uri="{FF2B5EF4-FFF2-40B4-BE49-F238E27FC236}">
                <a16:creationId xmlns:a16="http://schemas.microsoft.com/office/drawing/2014/main" id="{545335E2-162B-FE45-B9B7-64BAFAADA8A3}"/>
              </a:ext>
            </a:extLst>
          </p:cNvPr>
          <p:cNvSpPr>
            <a:spLocks noChangeAspect="1"/>
          </p:cNvSpPr>
          <p:nvPr/>
        </p:nvSpPr>
        <p:spPr>
          <a:xfrm>
            <a:off x="866377" y="4288420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6EA1DA1-572D-B245-92EB-61A2A047B751}"/>
              </a:ext>
            </a:extLst>
          </p:cNvPr>
          <p:cNvGrpSpPr/>
          <p:nvPr/>
        </p:nvGrpSpPr>
        <p:grpSpPr>
          <a:xfrm>
            <a:off x="-842559" y="5561839"/>
            <a:ext cx="827568" cy="828000"/>
            <a:chOff x="-842559" y="5561839"/>
            <a:chExt cx="827568" cy="82800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BFF7D67-BB4C-5A48-B4AA-9FBC7AA142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5561839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pic>
          <p:nvPicPr>
            <p:cNvPr id="36" name="Graphic 35" descr="Users">
              <a:extLst>
                <a:ext uri="{FF2B5EF4-FFF2-40B4-BE49-F238E27FC236}">
                  <a16:creationId xmlns:a16="http://schemas.microsoft.com/office/drawing/2014/main" id="{B464236C-9F7D-4443-AEB3-2C76AEBA8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777564" y="5614879"/>
              <a:ext cx="721920" cy="721920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FADB3F2-FCE0-F040-BFF2-F08CB43BFE52}"/>
              </a:ext>
            </a:extLst>
          </p:cNvPr>
          <p:cNvGrpSpPr/>
          <p:nvPr/>
        </p:nvGrpSpPr>
        <p:grpSpPr>
          <a:xfrm>
            <a:off x="-842559" y="3015000"/>
            <a:ext cx="827568" cy="828000"/>
            <a:chOff x="-837416" y="3015000"/>
            <a:chExt cx="827568" cy="8280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4C4BE24-7816-2F41-AD27-6CC03B28405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37416" y="301500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pic>
          <p:nvPicPr>
            <p:cNvPr id="39" name="Graphic 38" descr="Excavator">
              <a:extLst>
                <a:ext uri="{FF2B5EF4-FFF2-40B4-BE49-F238E27FC236}">
                  <a16:creationId xmlns:a16="http://schemas.microsoft.com/office/drawing/2014/main" id="{90191F78-2A0B-D74E-8D3F-F929E2AB4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-698172" y="3065465"/>
              <a:ext cx="620915" cy="620915"/>
            </a:xfrm>
            <a:prstGeom prst="rect">
              <a:avLst/>
            </a:prstGeom>
          </p:spPr>
        </p:pic>
      </p:grpSp>
      <p:sp>
        <p:nvSpPr>
          <p:cNvPr id="40" name="Freeform 39">
            <a:extLst>
              <a:ext uri="{FF2B5EF4-FFF2-40B4-BE49-F238E27FC236}">
                <a16:creationId xmlns:a16="http://schemas.microsoft.com/office/drawing/2014/main" id="{B0A97710-16C9-C045-950D-214E7DB1BF46}"/>
              </a:ext>
            </a:extLst>
          </p:cNvPr>
          <p:cNvSpPr/>
          <p:nvPr/>
        </p:nvSpPr>
        <p:spPr>
          <a:xfrm>
            <a:off x="0" y="-7260980"/>
            <a:ext cx="1280242" cy="23926799"/>
          </a:xfrm>
          <a:custGeom>
            <a:avLst/>
            <a:gdLst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7" fmla="*/ 1280160 w 1280160"/>
              <a:gd name="connsiteY7" fmla="*/ 0 h 23926799"/>
              <a:gd name="connsiteX0" fmla="*/ 1280160 w 1280182"/>
              <a:gd name="connsiteY0" fmla="*/ 0 h 23926799"/>
              <a:gd name="connsiteX1" fmla="*/ 1280160 w 1280182"/>
              <a:gd name="connsiteY1" fmla="*/ 11137327 h 23926799"/>
              <a:gd name="connsiteX2" fmla="*/ 659246 w 1280182"/>
              <a:gd name="connsiteY2" fmla="*/ 11963399 h 23926799"/>
              <a:gd name="connsiteX3" fmla="*/ 1280160 w 1280182"/>
              <a:gd name="connsiteY3" fmla="*/ 12789472 h 23926799"/>
              <a:gd name="connsiteX4" fmla="*/ 1280160 w 1280182"/>
              <a:gd name="connsiteY4" fmla="*/ 23926799 h 23926799"/>
              <a:gd name="connsiteX5" fmla="*/ 0 w 1280182"/>
              <a:gd name="connsiteY5" fmla="*/ 23926799 h 23926799"/>
              <a:gd name="connsiteX6" fmla="*/ 0 w 1280182"/>
              <a:gd name="connsiteY6" fmla="*/ 0 h 23926799"/>
              <a:gd name="connsiteX7" fmla="*/ 1280160 w 1280182"/>
              <a:gd name="connsiteY7" fmla="*/ 0 h 23926799"/>
              <a:gd name="connsiteX0" fmla="*/ 1280160 w 1280231"/>
              <a:gd name="connsiteY0" fmla="*/ 0 h 23926799"/>
              <a:gd name="connsiteX1" fmla="*/ 1280160 w 1280231"/>
              <a:gd name="connsiteY1" fmla="*/ 11137327 h 23926799"/>
              <a:gd name="connsiteX2" fmla="*/ 659246 w 1280231"/>
              <a:gd name="connsiteY2" fmla="*/ 11963399 h 23926799"/>
              <a:gd name="connsiteX3" fmla="*/ 1280160 w 1280231"/>
              <a:gd name="connsiteY3" fmla="*/ 12789472 h 23926799"/>
              <a:gd name="connsiteX4" fmla="*/ 1280160 w 1280231"/>
              <a:gd name="connsiteY4" fmla="*/ 23926799 h 23926799"/>
              <a:gd name="connsiteX5" fmla="*/ 0 w 1280231"/>
              <a:gd name="connsiteY5" fmla="*/ 23926799 h 23926799"/>
              <a:gd name="connsiteX6" fmla="*/ 0 w 1280231"/>
              <a:gd name="connsiteY6" fmla="*/ 0 h 23926799"/>
              <a:gd name="connsiteX7" fmla="*/ 1280160 w 128023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2"/>
              <a:gd name="connsiteY0" fmla="*/ 0 h 23926799"/>
              <a:gd name="connsiteX1" fmla="*/ 1280160 w 1280242"/>
              <a:gd name="connsiteY1" fmla="*/ 11137327 h 23926799"/>
              <a:gd name="connsiteX2" fmla="*/ 742373 w 1280242"/>
              <a:gd name="connsiteY2" fmla="*/ 11966863 h 23926799"/>
              <a:gd name="connsiteX3" fmla="*/ 1280160 w 1280242"/>
              <a:gd name="connsiteY3" fmla="*/ 12789472 h 23926799"/>
              <a:gd name="connsiteX4" fmla="*/ 1280160 w 1280242"/>
              <a:gd name="connsiteY4" fmla="*/ 23926799 h 23926799"/>
              <a:gd name="connsiteX5" fmla="*/ 0 w 1280242"/>
              <a:gd name="connsiteY5" fmla="*/ 23926799 h 23926799"/>
              <a:gd name="connsiteX6" fmla="*/ 0 w 1280242"/>
              <a:gd name="connsiteY6" fmla="*/ 0 h 23926799"/>
              <a:gd name="connsiteX7" fmla="*/ 1280160 w 1280242"/>
              <a:gd name="connsiteY7" fmla="*/ 0 h 2392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0242" h="23926799">
                <a:moveTo>
                  <a:pt x="1280160" y="0"/>
                </a:moveTo>
                <a:lnTo>
                  <a:pt x="1280160" y="11137327"/>
                </a:lnTo>
                <a:cubicBezTo>
                  <a:pt x="1287934" y="11540842"/>
                  <a:pt x="743219" y="11525247"/>
                  <a:pt x="742373" y="11966863"/>
                </a:cubicBezTo>
                <a:cubicBezTo>
                  <a:pt x="741527" y="12408479"/>
                  <a:pt x="1284472" y="12396353"/>
                  <a:pt x="1280160" y="12789472"/>
                </a:cubicBezTo>
                <a:lnTo>
                  <a:pt x="1280160" y="23926799"/>
                </a:lnTo>
                <a:lnTo>
                  <a:pt x="0" y="23926799"/>
                </a:lnTo>
                <a:lnTo>
                  <a:pt x="0" y="0"/>
                </a:lnTo>
                <a:lnTo>
                  <a:pt x="12801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x-none"/>
          </a:p>
        </p:txBody>
      </p:sp>
      <p:pic>
        <p:nvPicPr>
          <p:cNvPr id="43" name="Graphic 42" descr="Excavator">
            <a:hlinkClick r:id="rId8" action="ppaction://hlinksldjump"/>
            <a:extLst>
              <a:ext uri="{FF2B5EF4-FFF2-40B4-BE49-F238E27FC236}">
                <a16:creationId xmlns:a16="http://schemas.microsoft.com/office/drawing/2014/main" id="{77442FFC-4A0E-234A-AACE-E800DFB1F3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359877" y="3065464"/>
            <a:ext cx="620915" cy="620915"/>
          </a:xfrm>
          <a:prstGeom prst="rect">
            <a:avLst/>
          </a:prstGeom>
        </p:spPr>
      </p:pic>
      <p:pic>
        <p:nvPicPr>
          <p:cNvPr id="44" name="Graphic 43" descr="Single gear">
            <a:hlinkClick r:id="rId3" action="ppaction://hlinksldjump"/>
            <a:extLst>
              <a:ext uri="{FF2B5EF4-FFF2-40B4-BE49-F238E27FC236}">
                <a16:creationId xmlns:a16="http://schemas.microsoft.com/office/drawing/2014/main" id="{852CEB05-671C-9C41-9B56-CE3D3A915BD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77756" y="4363184"/>
            <a:ext cx="724649" cy="724649"/>
          </a:xfrm>
          <a:prstGeom prst="rect">
            <a:avLst/>
          </a:prstGeom>
        </p:spPr>
      </p:pic>
      <p:pic>
        <p:nvPicPr>
          <p:cNvPr id="45" name="Graphic 44" descr="Users">
            <a:hlinkClick r:id="rId13" action="ppaction://hlinksldjump"/>
            <a:extLst>
              <a:ext uri="{FF2B5EF4-FFF2-40B4-BE49-F238E27FC236}">
                <a16:creationId xmlns:a16="http://schemas.microsoft.com/office/drawing/2014/main" id="{21130883-0A3B-EB43-8662-49C6D40C9CE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80485" y="5614878"/>
            <a:ext cx="721920" cy="72192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81700177-3C7A-8240-9477-5758AF57C67B}"/>
              </a:ext>
            </a:extLst>
          </p:cNvPr>
          <p:cNvSpPr txBox="1"/>
          <p:nvPr/>
        </p:nvSpPr>
        <p:spPr>
          <a:xfrm>
            <a:off x="4503210" y="583080"/>
            <a:ext cx="3996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/>
              <a:t>PRINCIPLES OF DESIGN</a:t>
            </a:r>
            <a:endParaRPr lang="x-none" sz="3200" b="1" spc="300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468EA0C-789C-3347-B6A8-E15F5D431AAE}"/>
              </a:ext>
            </a:extLst>
          </p:cNvPr>
          <p:cNvSpPr txBox="1"/>
          <p:nvPr/>
        </p:nvSpPr>
        <p:spPr>
          <a:xfrm>
            <a:off x="1782978" y="2784078"/>
            <a:ext cx="2720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pc="300" dirty="0">
                <a:solidFill>
                  <a:schemeClr val="bg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Type of Network </a:t>
            </a:r>
            <a:endParaRPr lang="x-none" sz="2000" b="1" spc="300" dirty="0">
              <a:solidFill>
                <a:schemeClr val="bg1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2FC868-5893-B849-9781-55B71CB5CA35}"/>
              </a:ext>
            </a:extLst>
          </p:cNvPr>
          <p:cNvSpPr txBox="1"/>
          <p:nvPr/>
        </p:nvSpPr>
        <p:spPr>
          <a:xfrm>
            <a:off x="2175678" y="5112898"/>
            <a:ext cx="2725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Hydraulic Calculations </a:t>
            </a:r>
            <a:endParaRPr lang="x-none" sz="2000" b="1" spc="300" dirty="0">
              <a:solidFill>
                <a:schemeClr val="bg1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FDBA952-862B-5F44-905C-45F445697ADE}"/>
              </a:ext>
            </a:extLst>
          </p:cNvPr>
          <p:cNvSpPr txBox="1"/>
          <p:nvPr/>
        </p:nvSpPr>
        <p:spPr>
          <a:xfrm>
            <a:off x="9027897" y="2513714"/>
            <a:ext cx="3084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pc="300" dirty="0">
                <a:solidFill>
                  <a:schemeClr val="bg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Layout the Network</a:t>
            </a:r>
            <a:endParaRPr lang="x-none" sz="2000" b="1" spc="300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A54286C-C507-784C-92DE-AC43B04F4310}"/>
              </a:ext>
            </a:extLst>
          </p:cNvPr>
          <p:cNvSpPr txBox="1"/>
          <p:nvPr/>
        </p:nvSpPr>
        <p:spPr>
          <a:xfrm>
            <a:off x="8524948" y="4931867"/>
            <a:ext cx="3853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pc="300" dirty="0">
                <a:solidFill>
                  <a:schemeClr val="bg1"/>
                </a:solidFill>
                <a:latin typeface="Montserrat" pitchFamily="2" charset="77"/>
              </a:rPr>
              <a:t>Manholes and Conduit </a:t>
            </a:r>
            <a:endParaRPr lang="x-none" sz="2000" b="1" spc="300" dirty="0">
              <a:solidFill>
                <a:schemeClr val="bg1"/>
              </a:solidFill>
              <a:latin typeface="Montserrat" pitchFamily="2" charset="77"/>
            </a:endParaRPr>
          </a:p>
        </p:txBody>
      </p:sp>
      <p:grpSp>
        <p:nvGrpSpPr>
          <p:cNvPr id="55" name="Graphic 43">
            <a:extLst>
              <a:ext uri="{FF2B5EF4-FFF2-40B4-BE49-F238E27FC236}">
                <a16:creationId xmlns:a16="http://schemas.microsoft.com/office/drawing/2014/main" id="{7251C5B3-8865-8648-8E58-BAEDD8F0A253}"/>
              </a:ext>
            </a:extLst>
          </p:cNvPr>
          <p:cNvGrpSpPr/>
          <p:nvPr/>
        </p:nvGrpSpPr>
        <p:grpSpPr>
          <a:xfrm rot="269299" flipV="1">
            <a:off x="7472552" y="2216626"/>
            <a:ext cx="1458826" cy="482830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CE452365-C244-BF4D-A93C-1012104124F4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x-none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9431269C-929B-314E-BC39-0CFAAC0D8CF7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58" name="Graphic 43">
            <a:extLst>
              <a:ext uri="{FF2B5EF4-FFF2-40B4-BE49-F238E27FC236}">
                <a16:creationId xmlns:a16="http://schemas.microsoft.com/office/drawing/2014/main" id="{B84ECF4B-84E3-DF4E-BB6E-F86CFBFD7053}"/>
              </a:ext>
            </a:extLst>
          </p:cNvPr>
          <p:cNvGrpSpPr/>
          <p:nvPr/>
        </p:nvGrpSpPr>
        <p:grpSpPr>
          <a:xfrm rot="2571606" flipV="1">
            <a:off x="7406172" y="4110037"/>
            <a:ext cx="1356455" cy="777212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11D38C79-8A61-2042-9F8F-3234681A1F9B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x-none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167C7498-97A4-3C48-B861-751AED3F611E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61" name="Graphic 43">
            <a:extLst>
              <a:ext uri="{FF2B5EF4-FFF2-40B4-BE49-F238E27FC236}">
                <a16:creationId xmlns:a16="http://schemas.microsoft.com/office/drawing/2014/main" id="{2B524607-E17C-1440-82A6-159F5D5C6EE7}"/>
              </a:ext>
            </a:extLst>
          </p:cNvPr>
          <p:cNvGrpSpPr/>
          <p:nvPr/>
        </p:nvGrpSpPr>
        <p:grpSpPr>
          <a:xfrm rot="417027" flipH="1" flipV="1">
            <a:off x="3858043" y="2373351"/>
            <a:ext cx="1396237" cy="528243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BC5ED0C-126C-FC43-9F7A-3D62890A2122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x-none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D2794B94-D992-BB4E-9C2D-1397A29AC9F1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64" name="Graphic 43">
            <a:extLst>
              <a:ext uri="{FF2B5EF4-FFF2-40B4-BE49-F238E27FC236}">
                <a16:creationId xmlns:a16="http://schemas.microsoft.com/office/drawing/2014/main" id="{5BAB5CBC-B660-324C-BB51-20FA989BC212}"/>
              </a:ext>
            </a:extLst>
          </p:cNvPr>
          <p:cNvGrpSpPr/>
          <p:nvPr/>
        </p:nvGrpSpPr>
        <p:grpSpPr>
          <a:xfrm rot="19028394" flipH="1" flipV="1">
            <a:off x="4061834" y="4110037"/>
            <a:ext cx="1356455" cy="777212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E9C6A76D-0412-3049-8E6F-E8799387CD7B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x-none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8074F27A-A333-E342-B51B-5249EA62599D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x-none"/>
            </a:p>
          </p:txBody>
        </p:sp>
      </p:grpSp>
      <p:pic>
        <p:nvPicPr>
          <p:cNvPr id="67" name="Graphic 66">
            <a:extLst>
              <a:ext uri="{FF2B5EF4-FFF2-40B4-BE49-F238E27FC236}">
                <a16:creationId xmlns:a16="http://schemas.microsoft.com/office/drawing/2014/main" id="{C133E10E-E8E2-E24B-95CA-FAC2C3B4DF8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1540000">
            <a:off x="4238566" y="1166190"/>
            <a:ext cx="4479188" cy="161337"/>
          </a:xfrm>
          <a:prstGeom prst="rect">
            <a:avLst/>
          </a:prstGeom>
        </p:spPr>
      </p:pic>
      <p:pic>
        <p:nvPicPr>
          <p:cNvPr id="142" name="Graphic 141" descr="Earth globe Africa and Europe">
            <a:extLst>
              <a:ext uri="{FF2B5EF4-FFF2-40B4-BE49-F238E27FC236}">
                <a16:creationId xmlns:a16="http://schemas.microsoft.com/office/drawing/2014/main" id="{7BD5B567-0E9D-40DA-BBEE-310AD0E0E77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-796508" y="556851"/>
            <a:ext cx="713234" cy="713234"/>
          </a:xfrm>
          <a:prstGeom prst="rect">
            <a:avLst/>
          </a:prstGeom>
        </p:spPr>
      </p:pic>
      <p:pic>
        <p:nvPicPr>
          <p:cNvPr id="143" name="Graphic 142" descr="Earth globe Africa and Europe">
            <a:hlinkClick r:id="rId20" action="ppaction://hlinksldjump"/>
            <a:extLst>
              <a:ext uri="{FF2B5EF4-FFF2-40B4-BE49-F238E27FC236}">
                <a16:creationId xmlns:a16="http://schemas.microsoft.com/office/drawing/2014/main" id="{B14F5370-0625-415D-8ED7-9C3F37147AB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83463" y="556851"/>
            <a:ext cx="713234" cy="713234"/>
          </a:xfrm>
          <a:prstGeom prst="rect">
            <a:avLst/>
          </a:prstGeom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7" name="Slide Zoom 26">
                <a:extLst>
                  <a:ext uri="{FF2B5EF4-FFF2-40B4-BE49-F238E27FC236}">
                    <a16:creationId xmlns:a16="http://schemas.microsoft.com/office/drawing/2014/main" id="{0CA5AC59-2A85-4F79-B564-CB3020CFBEB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76088565"/>
                  </p:ext>
                </p:extLst>
              </p:nvPr>
            </p:nvGraphicFramePr>
            <p:xfrm>
              <a:off x="2180314" y="1052999"/>
              <a:ext cx="1714500" cy="1714500"/>
            </p:xfrm>
            <a:graphic>
              <a:graphicData uri="http://schemas.microsoft.com/office/powerpoint/2016/slidezoom">
                <pslz:sldZm>
                  <pslz:sldZmObj sldId="273" cId="184716555">
                    <pslz:zmPr id="{8E57DAB1-8C12-43DA-B5E8-92DF051F4EAF}" imageType="cover" transitionDur="1000">
                      <p166:blipFill xmlns:p166="http://schemas.microsoft.com/office/powerpoint/2016/6/main">
                        <a:blip r:embed="rId21">
                          <a:extLst>
                            <a:ext uri="{96DAC541-7B7A-43D3-8B79-37D633B846F1}">
                              <asvg:svgBlip xmlns:asvg="http://schemas.microsoft.com/office/drawing/2016/SVG/main" r:embed="rId22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14500" cy="171450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7" name="Slide Zoom 26">
                <a:hlinkClick r:id="rId31" action="ppaction://hlinksldjump"/>
                <a:extLst>
                  <a:ext uri="{FF2B5EF4-FFF2-40B4-BE49-F238E27FC236}">
                    <a16:creationId xmlns="" xmlns:a16="http://schemas.microsoft.com/office/drawing/2014/main" id="{0CA5AC59-2A85-4F79-B564-CB3020CFBEB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2">
                <a:extLst>
                  <a:ext uri="{96DAC541-7B7A-43D3-8B79-37D633B846F1}">
                    <asvg:svgBlip xmlns="" xmlns:asvg="http://schemas.microsoft.com/office/drawing/2016/SVG/main" r:embed="rId30"/>
                  </a:ext>
                </a:extLst>
              </a:blip>
              <a:stretch>
                <a:fillRect/>
              </a:stretch>
            </p:blipFill>
            <p:spPr>
              <a:xfrm>
                <a:off x="2180314" y="1052999"/>
                <a:ext cx="1714500" cy="171450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10" name="Slide Zoom 9">
                <a:extLst>
                  <a:ext uri="{FF2B5EF4-FFF2-40B4-BE49-F238E27FC236}">
                    <a16:creationId xmlns:a16="http://schemas.microsoft.com/office/drawing/2014/main" id="{C2BA9D67-CBE7-4680-9DDE-8CDAAF083E7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97711795"/>
                  </p:ext>
                </p:extLst>
              </p:nvPr>
            </p:nvGraphicFramePr>
            <p:xfrm>
              <a:off x="2363132" y="3364761"/>
              <a:ext cx="1714500" cy="1714500"/>
            </p:xfrm>
            <a:graphic>
              <a:graphicData uri="http://schemas.microsoft.com/office/powerpoint/2016/slidezoom">
                <pslz:sldZm>
                  <pslz:sldZmObj sldId="275" cId="860541950">
                    <pslz:zmPr id="{7F47F249-A799-453A-BD4B-CC7739F4FD3F}" imageType="cover" transitionDur="1000">
                      <p166:blipFill xmlns:p166="http://schemas.microsoft.com/office/powerpoint/2016/6/main">
                        <a:blip r:embed="rId33">
                          <a:extLst>
                            <a:ext uri="{96DAC541-7B7A-43D3-8B79-37D633B846F1}">
                              <asvg:svgBlip xmlns:asvg="http://schemas.microsoft.com/office/drawing/2016/SVG/main" r:embed="rId34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14500" cy="171450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0" name="Slide Zoom 9">
                <a:hlinkClick r:id="rId35" action="ppaction://hlinksldjump"/>
                <a:extLst>
                  <a:ext uri="{FF2B5EF4-FFF2-40B4-BE49-F238E27FC236}">
                    <a16:creationId xmlns:a16="http://schemas.microsoft.com/office/drawing/2014/main" id="{C2BA9D67-CBE7-4680-9DDE-8CDAAF083E7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3">
                <a:extLst>
                  <a:ext uri="{96DAC541-7B7A-43D3-8B79-37D633B846F1}">
                    <asvg:svgBlip xmlns:asvg="http://schemas.microsoft.com/office/drawing/2016/SVG/main" r:embed="rId34"/>
                  </a:ext>
                </a:extLst>
              </a:blip>
              <a:stretch>
                <a:fillRect/>
              </a:stretch>
            </p:blipFill>
            <p:spPr>
              <a:xfrm>
                <a:off x="2363132" y="3364761"/>
                <a:ext cx="1714500" cy="171450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16" name="Slide Zoom 15">
                <a:extLst>
                  <a:ext uri="{FF2B5EF4-FFF2-40B4-BE49-F238E27FC236}">
                    <a16:creationId xmlns:a16="http://schemas.microsoft.com/office/drawing/2014/main" id="{0BC8742B-55CD-4408-B04E-3EEE29DE47A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21003130"/>
                  </p:ext>
                </p:extLst>
              </p:nvPr>
            </p:nvGraphicFramePr>
            <p:xfrm>
              <a:off x="9549990" y="659916"/>
              <a:ext cx="2032410" cy="1714500"/>
            </p:xfrm>
            <a:graphic>
              <a:graphicData uri="http://schemas.microsoft.com/office/powerpoint/2016/slidezoom">
                <pslz:sldZm>
                  <pslz:sldZmObj sldId="274" cId="956517527">
                    <pslz:zmPr id="{D3E0C7F5-9874-4FF0-93D1-2DE89E2C5E33}" imageType="cover" transitionDur="1000">
                      <p166:blipFill xmlns:p166="http://schemas.microsoft.com/office/powerpoint/2016/6/main">
                        <a:blip r:embed="rId36">
                          <a:extLst>
                            <a:ext uri="{96DAC541-7B7A-43D3-8B79-37D633B846F1}">
                              <asvg:svgBlip xmlns:asvg="http://schemas.microsoft.com/office/drawing/2016/SVG/main" r:embed="rId37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32410" cy="171450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6" name="Slide Zoom 15">
                <a:hlinkClick r:id="rId38" action="ppaction://hlinksldjump"/>
                <a:extLst>
                  <a:ext uri="{FF2B5EF4-FFF2-40B4-BE49-F238E27FC236}">
                    <a16:creationId xmlns:a16="http://schemas.microsoft.com/office/drawing/2014/main" id="{0BC8742B-55CD-4408-B04E-3EEE29DE47A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6">
                <a:extLst>
                  <a:ext uri="{96DAC541-7B7A-43D3-8B79-37D633B846F1}">
                    <asvg:svgBlip xmlns:asvg="http://schemas.microsoft.com/office/drawing/2016/SVG/main" r:embed="rId37"/>
                  </a:ext>
                </a:extLst>
              </a:blip>
              <a:stretch>
                <a:fillRect/>
              </a:stretch>
            </p:blipFill>
            <p:spPr>
              <a:xfrm>
                <a:off x="9549990" y="659916"/>
                <a:ext cx="2032410" cy="171450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18" name="Slide Zoom 17">
                <a:extLst>
                  <a:ext uri="{FF2B5EF4-FFF2-40B4-BE49-F238E27FC236}">
                    <a16:creationId xmlns:a16="http://schemas.microsoft.com/office/drawing/2014/main" id="{14D10587-CE3C-4DE8-8624-492AC655308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69382295"/>
                  </p:ext>
                </p:extLst>
              </p:nvPr>
            </p:nvGraphicFramePr>
            <p:xfrm>
              <a:off x="9395801" y="3122441"/>
              <a:ext cx="1714500" cy="1714500"/>
            </p:xfrm>
            <a:graphic>
              <a:graphicData uri="http://schemas.microsoft.com/office/powerpoint/2016/slidezoom">
                <pslz:sldZm>
                  <pslz:sldZmObj sldId="276" cId="1737679300">
                    <pslz:zmPr id="{3035FA2C-9E1C-4851-8993-69FEF1A4F633}" imageType="cover" transitionDur="1000">
                      <p166:blipFill xmlns:p166="http://schemas.microsoft.com/office/powerpoint/2016/6/main">
                        <a:blip r:embed="rId39">
                          <a:extLst>
                            <a:ext uri="{96DAC541-7B7A-43D3-8B79-37D633B846F1}">
                              <asvg:svgBlip xmlns:asvg="http://schemas.microsoft.com/office/drawing/2016/SVG/main" r:embed="rId4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14500" cy="171450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8" name="Slide Zoom 17">
                <a:hlinkClick r:id="rId41" action="ppaction://hlinksldjump"/>
                <a:extLst>
                  <a:ext uri="{FF2B5EF4-FFF2-40B4-BE49-F238E27FC236}">
                    <a16:creationId xmlns:a16="http://schemas.microsoft.com/office/drawing/2014/main" id="{14D10587-CE3C-4DE8-8624-492AC655308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9">
                <a:extLst>
                  <a:ext uri="{96DAC541-7B7A-43D3-8B79-37D633B846F1}">
                    <asvg:svgBlip xmlns:asvg="http://schemas.microsoft.com/office/drawing/2016/SVG/main" r:embed="rId40"/>
                  </a:ext>
                </a:extLst>
              </a:blip>
              <a:stretch>
                <a:fillRect/>
              </a:stretch>
            </p:blipFill>
            <p:spPr>
              <a:xfrm>
                <a:off x="9395801" y="3122441"/>
                <a:ext cx="1714500" cy="171450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sp>
        <p:nvSpPr>
          <p:cNvPr id="19" name="Oval 18">
            <a:extLst>
              <a:ext uri="{FF2B5EF4-FFF2-40B4-BE49-F238E27FC236}">
                <a16:creationId xmlns:a16="http://schemas.microsoft.com/office/drawing/2014/main" id="{CFEB4443-C883-4E87-9E26-F01800ED755B}"/>
              </a:ext>
            </a:extLst>
          </p:cNvPr>
          <p:cNvSpPr/>
          <p:nvPr/>
        </p:nvSpPr>
        <p:spPr>
          <a:xfrm>
            <a:off x="10181193" y="4064976"/>
            <a:ext cx="67150" cy="7388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75" name="Slide Zoom 74">
                <a:extLst>
                  <a:ext uri="{FF2B5EF4-FFF2-40B4-BE49-F238E27FC236}">
                    <a16:creationId xmlns:a16="http://schemas.microsoft.com/office/drawing/2014/main" id="{6C8B4BE5-7B5F-4340-8E10-F0B370E3AF1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09047748"/>
                  </p:ext>
                </p:extLst>
              </p:nvPr>
            </p:nvGraphicFramePr>
            <p:xfrm>
              <a:off x="9497099" y="3141684"/>
              <a:ext cx="1714500" cy="1714500"/>
            </p:xfrm>
            <a:graphic>
              <a:graphicData uri="http://schemas.microsoft.com/office/powerpoint/2016/slidezoom">
                <pslz:sldZm>
                  <pslz:sldZmObj sldId="276" cId="1737679300">
                    <pslz:zmPr id="{3035FA2C-9E1C-4851-8993-69FEF1A4F633}" imageType="cover" transitionDur="1000">
                      <p166:blipFill xmlns:p166="http://schemas.microsoft.com/office/powerpoint/2016/6/main">
                        <a:blip r:embed="rId39">
                          <a:extLst>
                            <a:ext uri="{96DAC541-7B7A-43D3-8B79-37D633B846F1}">
                              <asvg:svgBlip xmlns:asvg="http://schemas.microsoft.com/office/drawing/2016/SVG/main" r:embed="rId4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14500" cy="171450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75" name="Slide Zoom 74">
                <a:hlinkClick r:id="rId41" action="ppaction://hlinksldjump"/>
                <a:extLst>
                  <a:ext uri="{FF2B5EF4-FFF2-40B4-BE49-F238E27FC236}">
                    <a16:creationId xmlns:a16="http://schemas.microsoft.com/office/drawing/2014/main" id="{6C8B4BE5-7B5F-4340-8E10-F0B370E3AF1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9">
                <a:extLst>
                  <a:ext uri="{96DAC541-7B7A-43D3-8B79-37D633B846F1}">
                    <asvg:svgBlip xmlns:asvg="http://schemas.microsoft.com/office/drawing/2016/SVG/main" r:embed="rId40"/>
                  </a:ext>
                </a:extLst>
              </a:blip>
              <a:stretch>
                <a:fillRect/>
              </a:stretch>
            </p:blipFill>
            <p:spPr>
              <a:xfrm>
                <a:off x="9497099" y="3141684"/>
                <a:ext cx="1714500" cy="171450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sp>
        <p:nvSpPr>
          <p:cNvPr id="76" name="Oval 75">
            <a:extLst>
              <a:ext uri="{FF2B5EF4-FFF2-40B4-BE49-F238E27FC236}">
                <a16:creationId xmlns:a16="http://schemas.microsoft.com/office/drawing/2014/main" id="{451CCAEB-D1E3-40BF-8FFD-A2E9EB0DD906}"/>
              </a:ext>
            </a:extLst>
          </p:cNvPr>
          <p:cNvSpPr/>
          <p:nvPr/>
        </p:nvSpPr>
        <p:spPr>
          <a:xfrm>
            <a:off x="10196484" y="4011088"/>
            <a:ext cx="67150" cy="7388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0" descr="Head with gears">
            <a:extLst>
              <a:ext uri="{FF2B5EF4-FFF2-40B4-BE49-F238E27FC236}">
                <a16:creationId xmlns:a16="http://schemas.microsoft.com/office/drawing/2014/main" id="{9EF525AF-BC87-4476-A9D4-AAF58B008341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363403" y="2296543"/>
            <a:ext cx="2392643" cy="2169045"/>
          </a:xfrm>
          <a:prstGeom prst="rect">
            <a:avLst/>
          </a:prstGeom>
        </p:spPr>
      </p:pic>
      <p:pic>
        <p:nvPicPr>
          <p:cNvPr id="83" name="Graphic 82" descr="Head with gears">
            <a:extLst>
              <a:ext uri="{FF2B5EF4-FFF2-40B4-BE49-F238E27FC236}">
                <a16:creationId xmlns:a16="http://schemas.microsoft.com/office/drawing/2014/main" id="{8C9853CD-23DA-4D28-8B04-C90C6DC0693B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819058" y="4286643"/>
            <a:ext cx="915316" cy="829778"/>
          </a:xfrm>
          <a:prstGeom prst="rect">
            <a:avLst/>
          </a:prstGeom>
        </p:spPr>
      </p:pic>
      <p:pic>
        <p:nvPicPr>
          <p:cNvPr id="84" name="Graphic 83" descr="Lightbulb and pencil">
            <a:hlinkClick r:id="rId44" action="ppaction://hlinksldjump"/>
            <a:extLst>
              <a:ext uri="{FF2B5EF4-FFF2-40B4-BE49-F238E27FC236}">
                <a16:creationId xmlns:a16="http://schemas.microsoft.com/office/drawing/2014/main" id="{334D51B9-8C1D-4FC3-8222-651142B9DD0E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513822" y="1758889"/>
            <a:ext cx="546701" cy="702859"/>
          </a:xfrm>
          <a:prstGeom prst="rect">
            <a:avLst/>
          </a:prstGeom>
        </p:spPr>
      </p:pic>
      <p:pic>
        <p:nvPicPr>
          <p:cNvPr id="85" name="Graphic 84" descr="Lightbulb and pencil">
            <a:hlinkClick r:id="rId44" action="ppaction://hlinksldjump"/>
            <a:extLst>
              <a:ext uri="{FF2B5EF4-FFF2-40B4-BE49-F238E27FC236}">
                <a16:creationId xmlns:a16="http://schemas.microsoft.com/office/drawing/2014/main" id="{9B019904-E966-42AD-8AC0-63F308298567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-666209" y="1758889"/>
            <a:ext cx="546701" cy="70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25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F4D5922-434B-4829-B93E-02DC38A295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13">
            <a:extLst>
              <a:ext uri="{FF2B5EF4-FFF2-40B4-BE49-F238E27FC236}">
                <a16:creationId xmlns:a16="http://schemas.microsoft.com/office/drawing/2014/main" id="{F35FBA24-5C01-4635-A984-1DB6E340B0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15">
            <a:extLst>
              <a:ext uri="{FF2B5EF4-FFF2-40B4-BE49-F238E27FC236}">
                <a16:creationId xmlns:a16="http://schemas.microsoft.com/office/drawing/2014/main" id="{4008D52E-D5E0-4FB4-B605-C7CB344890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19F5E7D-3F43-4564-BC5C-EAEF6F2EC9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17">
              <a:extLst>
                <a:ext uri="{FF2B5EF4-FFF2-40B4-BE49-F238E27FC236}">
                  <a16:creationId xmlns:a16="http://schemas.microsoft.com/office/drawing/2014/main" id="{2CC8968D-607C-448D-B7E2-8468F23644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BF8609C-71D4-4156-B8F6-BA9C0B279A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CDA77A8-A525-4167-8D4D-AE037B53E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EBCBA55-B529-4C1C-9138-4E5B0282EA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82174F7-84A8-4231-9B9C-07E76488A0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B4DECA-15C8-4678-96F8-1CA5C3D502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470585" y="561296"/>
            <a:ext cx="304800" cy="429768"/>
            <a:chOff x="215328" y="-46937"/>
            <a:chExt cx="304800" cy="277384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0D83F5C-F1F1-4882-9C32-26A6B186A8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ED0986A-A3B6-4FFD-9EBD-A5CCBF8CE3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ABA8203-A31E-45DE-97A5-E5B006413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202206D-4121-46D6-9F2F-4F24D21444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5819102A-0400-4C1F-8614-973F5262EF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1A0CF5C-68C2-4432-BC2D-5A124C7B6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77278" y="4945279"/>
            <a:ext cx="1285875" cy="549007"/>
            <a:chOff x="7029447" y="3514725"/>
            <a:chExt cx="1285875" cy="549007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3E76A51-C6FF-4566-9670-D405D4DA76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069446D-7888-44DB-87EF-972BCEA0A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450BCE5-EB53-44C2-B9B9-771BAD516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B2D4461-C687-4A45-933F-C4CCB4E24F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CF1485CA-41D2-421F-B28D-15EF845D5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4ED96A1-E6CA-493F-8610-6B8B7A28E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C9231B8-0812-4FDE-9AC6-94984E20AC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BF59FE3-7AD8-46E8-9440-D26863994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EEEDF00-F676-4147-BAF0-64840E2857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4D3F73A-55E6-4A58-872D-BE9E9C7C30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Parallelogram 1">
            <a:extLst>
              <a:ext uri="{FF2B5EF4-FFF2-40B4-BE49-F238E27FC236}">
                <a16:creationId xmlns:a16="http://schemas.microsoft.com/office/drawing/2014/main" id="{08529AB5-7190-426C-AE90-5B493FC45057}"/>
              </a:ext>
            </a:extLst>
          </p:cNvPr>
          <p:cNvSpPr/>
          <p:nvPr/>
        </p:nvSpPr>
        <p:spPr>
          <a:xfrm>
            <a:off x="630937" y="4259765"/>
            <a:ext cx="3573073" cy="1820597"/>
          </a:xfrm>
          <a:prstGeom prst="parallelogram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 fontScale="85000" lnSpcReduction="10000"/>
          </a:bodyPr>
          <a:lstStyle/>
          <a:p>
            <a:pPr algn="ctr"/>
            <a:r>
              <a:rPr lang="en-US" sz="4800" b="1" spc="300" dirty="0">
                <a:solidFill>
                  <a:schemeClr val="bg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Type of Network </a:t>
            </a:r>
            <a:endParaRPr lang="x-none" sz="4800" b="1" spc="300" dirty="0">
              <a:solidFill>
                <a:schemeClr val="bg1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97790D-57F7-461E-8E4B-627CD358C524}"/>
              </a:ext>
            </a:extLst>
          </p:cNvPr>
          <p:cNvSpPr txBox="1"/>
          <p:nvPr/>
        </p:nvSpPr>
        <p:spPr>
          <a:xfrm>
            <a:off x="4381255" y="4064788"/>
            <a:ext cx="348035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</a:rPr>
              <a:t>There are three types of Network :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 Sewer network: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 Storm water network network: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 Combined  network: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endParaRPr lang="ar-JO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876694" cy="357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مستطيل 36"/>
          <p:cNvSpPr/>
          <p:nvPr/>
        </p:nvSpPr>
        <p:spPr>
          <a:xfrm>
            <a:off x="3367668" y="167268"/>
            <a:ext cx="2495377" cy="226369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76693" y="0"/>
            <a:ext cx="6312258" cy="357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61610" y="3575154"/>
            <a:ext cx="4330393" cy="327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471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3F5877B-98C7-49DD-83AB-0F6F57CB6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4EA91930-66BC-4C41-B4F5-C31EB216F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avLst/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313CF8F-B436-401E-9575-DE0F8E8B5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avLst/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9B973FB6-6BAF-44CB-B9AE-AFD9E10945E8}"/>
              </a:ext>
            </a:extLst>
          </p:cNvPr>
          <p:cNvSpPr/>
          <p:nvPr/>
        </p:nvSpPr>
        <p:spPr>
          <a:xfrm>
            <a:off x="251760" y="681038"/>
            <a:ext cx="3149808" cy="1325563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000" b="1" spc="300" dirty="0">
                <a:solidFill>
                  <a:schemeClr val="bg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Layout the Network</a:t>
            </a:r>
            <a:endParaRPr lang="x-none" sz="2000" b="1" spc="300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38CFE9-C30A-4551-ACCB-D5808FBC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0" name="Rectangle 17">
            <a:extLst>
              <a:ext uri="{FF2B5EF4-FFF2-40B4-BE49-F238E27FC236}">
                <a16:creationId xmlns:a16="http://schemas.microsoft.com/office/drawing/2014/main" id="{67EF550F-47CE-4FB2-9DAC-12AD835C8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6FDDC0-D3A7-472C-B0BF-1AC38D393977}"/>
              </a:ext>
            </a:extLst>
          </p:cNvPr>
          <p:cNvSpPr txBox="1"/>
          <p:nvPr/>
        </p:nvSpPr>
        <p:spPr>
          <a:xfrm>
            <a:off x="448056" y="2258171"/>
            <a:ext cx="2804504" cy="3918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5815" y="681038"/>
            <a:ext cx="8246185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5651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8D6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>
            <a:extLst>
              <a:ext uri="{FF2B5EF4-FFF2-40B4-BE49-F238E27FC236}">
                <a16:creationId xmlns:a16="http://schemas.microsoft.com/office/drawing/2014/main" id="{90ED94A6-CE9D-C443-8609-7D197CB548A2}"/>
              </a:ext>
            </a:extLst>
          </p:cNvPr>
          <p:cNvSpPr>
            <a:spLocks noChangeAspect="1"/>
          </p:cNvSpPr>
          <p:nvPr/>
        </p:nvSpPr>
        <p:spPr>
          <a:xfrm>
            <a:off x="-842559" y="494367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1389CA5-6C38-9745-BE11-25BC913FC874}"/>
              </a:ext>
            </a:extLst>
          </p:cNvPr>
          <p:cNvSpPr>
            <a:spLocks noChangeAspect="1"/>
          </p:cNvSpPr>
          <p:nvPr/>
        </p:nvSpPr>
        <p:spPr>
          <a:xfrm>
            <a:off x="-842559" y="1741580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1F18A0E-2AB4-3A43-8082-8399ABA604C1}"/>
              </a:ext>
            </a:extLst>
          </p:cNvPr>
          <p:cNvSpPr>
            <a:spLocks noChangeAspect="1"/>
          </p:cNvSpPr>
          <p:nvPr/>
        </p:nvSpPr>
        <p:spPr>
          <a:xfrm>
            <a:off x="-842559" y="4288420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1E8AEE2-E6AF-0E40-B9C5-0F51313CAC59}"/>
              </a:ext>
            </a:extLst>
          </p:cNvPr>
          <p:cNvGrpSpPr/>
          <p:nvPr/>
        </p:nvGrpSpPr>
        <p:grpSpPr>
          <a:xfrm>
            <a:off x="-842559" y="5561839"/>
            <a:ext cx="827568" cy="828000"/>
            <a:chOff x="-842559" y="5561839"/>
            <a:chExt cx="827568" cy="828000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86B0561-1ADA-1448-998A-16A90F547B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5561839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pic>
          <p:nvPicPr>
            <p:cNvPr id="44" name="Graphic 43" descr="Users">
              <a:extLst>
                <a:ext uri="{FF2B5EF4-FFF2-40B4-BE49-F238E27FC236}">
                  <a16:creationId xmlns:a16="http://schemas.microsoft.com/office/drawing/2014/main" id="{AF567616-DFDF-AF48-8D05-3AE19FE27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777564" y="5614879"/>
              <a:ext cx="721920" cy="721920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F730A18-749A-694F-915B-EB06ED822231}"/>
              </a:ext>
            </a:extLst>
          </p:cNvPr>
          <p:cNvGrpSpPr/>
          <p:nvPr/>
        </p:nvGrpSpPr>
        <p:grpSpPr>
          <a:xfrm>
            <a:off x="866458" y="3015000"/>
            <a:ext cx="827568" cy="828000"/>
            <a:chOff x="-837416" y="3015000"/>
            <a:chExt cx="827568" cy="82800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81AF53-C649-6D40-9B9D-591B94A6FE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37416" y="301500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pic>
          <p:nvPicPr>
            <p:cNvPr id="38" name="Graphic 37" descr="Excavator">
              <a:extLst>
                <a:ext uri="{FF2B5EF4-FFF2-40B4-BE49-F238E27FC236}">
                  <a16:creationId xmlns:a16="http://schemas.microsoft.com/office/drawing/2014/main" id="{C7E7D462-FEEB-2745-BD85-FB44309908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-723082" y="3082523"/>
              <a:ext cx="620915" cy="620915"/>
            </a:xfrm>
            <a:prstGeom prst="rect">
              <a:avLst/>
            </a:prstGeom>
          </p:spPr>
        </p:pic>
      </p:grpSp>
      <p:sp>
        <p:nvSpPr>
          <p:cNvPr id="53" name="Freeform 52">
            <a:extLst>
              <a:ext uri="{FF2B5EF4-FFF2-40B4-BE49-F238E27FC236}">
                <a16:creationId xmlns:a16="http://schemas.microsoft.com/office/drawing/2014/main" id="{D8570D61-80ED-ED4D-A2BC-6698342388C9}"/>
              </a:ext>
            </a:extLst>
          </p:cNvPr>
          <p:cNvSpPr/>
          <p:nvPr/>
        </p:nvSpPr>
        <p:spPr>
          <a:xfrm>
            <a:off x="0" y="-8534400"/>
            <a:ext cx="1280242" cy="23926799"/>
          </a:xfrm>
          <a:custGeom>
            <a:avLst/>
            <a:gdLst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7" fmla="*/ 1280160 w 1280160"/>
              <a:gd name="connsiteY7" fmla="*/ 0 h 23926799"/>
              <a:gd name="connsiteX0" fmla="*/ 1280160 w 1280182"/>
              <a:gd name="connsiteY0" fmla="*/ 0 h 23926799"/>
              <a:gd name="connsiteX1" fmla="*/ 1280160 w 1280182"/>
              <a:gd name="connsiteY1" fmla="*/ 11137327 h 23926799"/>
              <a:gd name="connsiteX2" fmla="*/ 659246 w 1280182"/>
              <a:gd name="connsiteY2" fmla="*/ 11963399 h 23926799"/>
              <a:gd name="connsiteX3" fmla="*/ 1280160 w 1280182"/>
              <a:gd name="connsiteY3" fmla="*/ 12789472 h 23926799"/>
              <a:gd name="connsiteX4" fmla="*/ 1280160 w 1280182"/>
              <a:gd name="connsiteY4" fmla="*/ 23926799 h 23926799"/>
              <a:gd name="connsiteX5" fmla="*/ 0 w 1280182"/>
              <a:gd name="connsiteY5" fmla="*/ 23926799 h 23926799"/>
              <a:gd name="connsiteX6" fmla="*/ 0 w 1280182"/>
              <a:gd name="connsiteY6" fmla="*/ 0 h 23926799"/>
              <a:gd name="connsiteX7" fmla="*/ 1280160 w 1280182"/>
              <a:gd name="connsiteY7" fmla="*/ 0 h 23926799"/>
              <a:gd name="connsiteX0" fmla="*/ 1280160 w 1280231"/>
              <a:gd name="connsiteY0" fmla="*/ 0 h 23926799"/>
              <a:gd name="connsiteX1" fmla="*/ 1280160 w 1280231"/>
              <a:gd name="connsiteY1" fmla="*/ 11137327 h 23926799"/>
              <a:gd name="connsiteX2" fmla="*/ 659246 w 1280231"/>
              <a:gd name="connsiteY2" fmla="*/ 11963399 h 23926799"/>
              <a:gd name="connsiteX3" fmla="*/ 1280160 w 1280231"/>
              <a:gd name="connsiteY3" fmla="*/ 12789472 h 23926799"/>
              <a:gd name="connsiteX4" fmla="*/ 1280160 w 1280231"/>
              <a:gd name="connsiteY4" fmla="*/ 23926799 h 23926799"/>
              <a:gd name="connsiteX5" fmla="*/ 0 w 1280231"/>
              <a:gd name="connsiteY5" fmla="*/ 23926799 h 23926799"/>
              <a:gd name="connsiteX6" fmla="*/ 0 w 1280231"/>
              <a:gd name="connsiteY6" fmla="*/ 0 h 23926799"/>
              <a:gd name="connsiteX7" fmla="*/ 1280160 w 128023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2"/>
              <a:gd name="connsiteY0" fmla="*/ 0 h 23926799"/>
              <a:gd name="connsiteX1" fmla="*/ 1280160 w 1280242"/>
              <a:gd name="connsiteY1" fmla="*/ 11137327 h 23926799"/>
              <a:gd name="connsiteX2" fmla="*/ 742373 w 1280242"/>
              <a:gd name="connsiteY2" fmla="*/ 11966863 h 23926799"/>
              <a:gd name="connsiteX3" fmla="*/ 1280160 w 1280242"/>
              <a:gd name="connsiteY3" fmla="*/ 12789472 h 23926799"/>
              <a:gd name="connsiteX4" fmla="*/ 1280160 w 1280242"/>
              <a:gd name="connsiteY4" fmla="*/ 23926799 h 23926799"/>
              <a:gd name="connsiteX5" fmla="*/ 0 w 1280242"/>
              <a:gd name="connsiteY5" fmla="*/ 23926799 h 23926799"/>
              <a:gd name="connsiteX6" fmla="*/ 0 w 1280242"/>
              <a:gd name="connsiteY6" fmla="*/ 0 h 23926799"/>
              <a:gd name="connsiteX7" fmla="*/ 1280160 w 1280242"/>
              <a:gd name="connsiteY7" fmla="*/ 0 h 2392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0242" h="23926799">
                <a:moveTo>
                  <a:pt x="1280160" y="0"/>
                </a:moveTo>
                <a:lnTo>
                  <a:pt x="1280160" y="11137327"/>
                </a:lnTo>
                <a:cubicBezTo>
                  <a:pt x="1287934" y="11540842"/>
                  <a:pt x="743219" y="11525247"/>
                  <a:pt x="742373" y="11966863"/>
                </a:cubicBezTo>
                <a:cubicBezTo>
                  <a:pt x="741527" y="12408479"/>
                  <a:pt x="1284472" y="12396353"/>
                  <a:pt x="1280160" y="12789472"/>
                </a:cubicBezTo>
                <a:lnTo>
                  <a:pt x="1280160" y="23926799"/>
                </a:lnTo>
                <a:lnTo>
                  <a:pt x="0" y="23926799"/>
                </a:lnTo>
                <a:lnTo>
                  <a:pt x="0" y="0"/>
                </a:lnTo>
                <a:lnTo>
                  <a:pt x="12801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x-none"/>
          </a:p>
        </p:txBody>
      </p:sp>
      <p:pic>
        <p:nvPicPr>
          <p:cNvPr id="48" name="Graphic 47" descr="Coffee">
            <a:hlinkClick r:id="rId7" action="ppaction://hlinksldjump"/>
            <a:extLst>
              <a:ext uri="{FF2B5EF4-FFF2-40B4-BE49-F238E27FC236}">
                <a16:creationId xmlns:a16="http://schemas.microsoft.com/office/drawing/2014/main" id="{76139D0C-E8ED-BD4A-BC7D-DA32CBABFC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59877" y="3065464"/>
            <a:ext cx="620915" cy="620915"/>
          </a:xfrm>
          <a:prstGeom prst="rect">
            <a:avLst/>
          </a:prstGeom>
        </p:spPr>
      </p:pic>
      <p:pic>
        <p:nvPicPr>
          <p:cNvPr id="50" name="Graphic 49" descr="Users">
            <a:hlinkClick r:id="rId10" action="ppaction://hlinksldjump"/>
            <a:extLst>
              <a:ext uri="{FF2B5EF4-FFF2-40B4-BE49-F238E27FC236}">
                <a16:creationId xmlns:a16="http://schemas.microsoft.com/office/drawing/2014/main" id="{957D1896-688B-AC48-A75A-C606BA6DE0B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80485" y="5614878"/>
            <a:ext cx="721920" cy="72192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793002-F2B1-C64A-879E-E95939DDD4E7}"/>
              </a:ext>
            </a:extLst>
          </p:cNvPr>
          <p:cNvSpPr txBox="1"/>
          <p:nvPr/>
        </p:nvSpPr>
        <p:spPr>
          <a:xfrm>
            <a:off x="3590718" y="583080"/>
            <a:ext cx="5507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/>
              <a:t>Design the WWCN by </a:t>
            </a:r>
            <a:r>
              <a:rPr lang="en-US" sz="3200" dirty="0" err="1"/>
              <a:t>SewerCad</a:t>
            </a:r>
            <a:endParaRPr lang="en-US" sz="32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53A1236-0885-C44D-937C-9BC64BFE41A9}"/>
              </a:ext>
            </a:extLst>
          </p:cNvPr>
          <p:cNvSpPr txBox="1"/>
          <p:nvPr/>
        </p:nvSpPr>
        <p:spPr>
          <a:xfrm>
            <a:off x="2308728" y="2540211"/>
            <a:ext cx="12830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Constraint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1085908-652F-764F-80BA-458FB6022487}"/>
              </a:ext>
            </a:extLst>
          </p:cNvPr>
          <p:cNvSpPr txBox="1"/>
          <p:nvPr/>
        </p:nvSpPr>
        <p:spPr>
          <a:xfrm>
            <a:off x="1907177" y="5112898"/>
            <a:ext cx="1920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a typeface="Adobe Gothic Std B" panose="020B0800000000000000" pitchFamily="34" charset="-128"/>
              </a:rPr>
              <a:t>Velocity Results</a:t>
            </a:r>
            <a:endParaRPr lang="x-none" sz="2000" b="1" spc="300" dirty="0">
              <a:solidFill>
                <a:schemeClr val="tx1">
                  <a:lumMod val="75000"/>
                  <a:lumOff val="25000"/>
                </a:schemeClr>
              </a:solidFill>
              <a:ea typeface="Adobe Gothic Std B" panose="020B0800000000000000" pitchFamily="34" charset="-12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A2D1C03-B795-9B41-8C4C-11493AFAE9D5}"/>
              </a:ext>
            </a:extLst>
          </p:cNvPr>
          <p:cNvSpPr txBox="1"/>
          <p:nvPr/>
        </p:nvSpPr>
        <p:spPr>
          <a:xfrm>
            <a:off x="8948035" y="2614890"/>
            <a:ext cx="2170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a typeface="Adobe Fan Heiti Std B" panose="020B0700000000000000" pitchFamily="34" charset="-128"/>
              </a:rPr>
              <a:t>Diameters Results</a:t>
            </a:r>
            <a:endParaRPr lang="x-none" sz="2000" b="1" spc="300" dirty="0">
              <a:solidFill>
                <a:schemeClr val="tx1">
                  <a:lumMod val="75000"/>
                  <a:lumOff val="25000"/>
                </a:schemeClr>
              </a:solidFill>
              <a:ea typeface="Adobe Fan Heiti Std B" panose="020B0700000000000000" pitchFamily="34" charset="-12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D10DA66-2AA2-1C4B-8896-F8D12CDACEC9}"/>
              </a:ext>
            </a:extLst>
          </p:cNvPr>
          <p:cNvSpPr txBox="1"/>
          <p:nvPr/>
        </p:nvSpPr>
        <p:spPr>
          <a:xfrm>
            <a:off x="8651434" y="4887778"/>
            <a:ext cx="3303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pc="300" dirty="0">
                <a:ea typeface="Adobe Gothic Std B" panose="020B0800000000000000" pitchFamily="34" charset="-128"/>
              </a:rPr>
              <a:t>Slop and Cover Result</a:t>
            </a:r>
            <a:endParaRPr lang="x-none" sz="2000" b="1" spc="300" dirty="0">
              <a:ea typeface="Adobe Gothic Std B" panose="020B0800000000000000" pitchFamily="34" charset="-128"/>
            </a:endParaRPr>
          </a:p>
        </p:txBody>
      </p:sp>
      <p:grpSp>
        <p:nvGrpSpPr>
          <p:cNvPr id="63" name="Graphic 43">
            <a:extLst>
              <a:ext uri="{FF2B5EF4-FFF2-40B4-BE49-F238E27FC236}">
                <a16:creationId xmlns:a16="http://schemas.microsoft.com/office/drawing/2014/main" id="{2391C1DC-A460-D448-A383-5453DC668519}"/>
              </a:ext>
            </a:extLst>
          </p:cNvPr>
          <p:cNvGrpSpPr/>
          <p:nvPr/>
        </p:nvGrpSpPr>
        <p:grpSpPr>
          <a:xfrm rot="269299" flipV="1">
            <a:off x="7472552" y="2216626"/>
            <a:ext cx="1458826" cy="482830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025EAEF6-98AC-5742-B558-0515DE51B403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A6E1CB7-BFC2-E84A-A57E-2079AD234860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6" name="Graphic 43">
            <a:extLst>
              <a:ext uri="{FF2B5EF4-FFF2-40B4-BE49-F238E27FC236}">
                <a16:creationId xmlns:a16="http://schemas.microsoft.com/office/drawing/2014/main" id="{C85A166D-D8E2-BD49-9374-E25C2F778566}"/>
              </a:ext>
            </a:extLst>
          </p:cNvPr>
          <p:cNvGrpSpPr/>
          <p:nvPr/>
        </p:nvGrpSpPr>
        <p:grpSpPr>
          <a:xfrm rot="2571606" flipV="1">
            <a:off x="7406172" y="4110037"/>
            <a:ext cx="1356455" cy="777212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B7B1B1FD-851E-D842-BD88-5B61F6656664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E259BC59-DB09-CD49-8CE5-08A309894180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aphic 43">
            <a:extLst>
              <a:ext uri="{FF2B5EF4-FFF2-40B4-BE49-F238E27FC236}">
                <a16:creationId xmlns:a16="http://schemas.microsoft.com/office/drawing/2014/main" id="{88B4B94C-1E81-A941-B417-DD44CE71F4DB}"/>
              </a:ext>
            </a:extLst>
          </p:cNvPr>
          <p:cNvGrpSpPr/>
          <p:nvPr/>
        </p:nvGrpSpPr>
        <p:grpSpPr>
          <a:xfrm rot="417027" flipH="1" flipV="1">
            <a:off x="3858043" y="2373351"/>
            <a:ext cx="1396237" cy="528243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17F6B65E-7FA2-2F43-9A86-D82E0B49D0C3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41A9B240-D818-684D-9CD8-53DC49A3B806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2" name="Graphic 43">
            <a:extLst>
              <a:ext uri="{FF2B5EF4-FFF2-40B4-BE49-F238E27FC236}">
                <a16:creationId xmlns:a16="http://schemas.microsoft.com/office/drawing/2014/main" id="{0E1CEEB8-505A-9A41-B08E-D0ADDF49106D}"/>
              </a:ext>
            </a:extLst>
          </p:cNvPr>
          <p:cNvGrpSpPr/>
          <p:nvPr/>
        </p:nvGrpSpPr>
        <p:grpSpPr>
          <a:xfrm rot="19330485" flipH="1" flipV="1">
            <a:off x="4061834" y="4110037"/>
            <a:ext cx="1356455" cy="777212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99F00883-B817-AE4E-B02D-226AC4C53D61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9F0C199-375F-ED43-833A-3A364BAAA48A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75" name="Graphic 74">
            <a:extLst>
              <a:ext uri="{FF2B5EF4-FFF2-40B4-BE49-F238E27FC236}">
                <a16:creationId xmlns:a16="http://schemas.microsoft.com/office/drawing/2014/main" id="{BA831943-99BF-AE40-962A-929257399E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1480000">
            <a:off x="4967136" y="1099264"/>
            <a:ext cx="2900823" cy="123865"/>
          </a:xfrm>
          <a:prstGeom prst="rect">
            <a:avLst/>
          </a:prstGeom>
        </p:spPr>
      </p:pic>
      <p:pic>
        <p:nvPicPr>
          <p:cNvPr id="106" name="Graphic 105" descr="Earth globe Africa and Europe">
            <a:extLst>
              <a:ext uri="{FF2B5EF4-FFF2-40B4-BE49-F238E27FC236}">
                <a16:creationId xmlns:a16="http://schemas.microsoft.com/office/drawing/2014/main" id="{27E0DF37-7E9B-414E-99ED-FE3D181FC4D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-775614" y="551750"/>
            <a:ext cx="713234" cy="713234"/>
          </a:xfrm>
          <a:prstGeom prst="rect">
            <a:avLst/>
          </a:prstGeom>
        </p:spPr>
      </p:pic>
      <p:pic>
        <p:nvPicPr>
          <p:cNvPr id="107" name="Graphic 106" descr="Earth globe Africa and Europe">
            <a:hlinkClick r:id="rId17" action="ppaction://hlinksldjump"/>
            <a:extLst>
              <a:ext uri="{FF2B5EF4-FFF2-40B4-BE49-F238E27FC236}">
                <a16:creationId xmlns:a16="http://schemas.microsoft.com/office/drawing/2014/main" id="{7828B318-D8BB-4B0D-9A89-A9DE128A3E4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83250" y="488334"/>
            <a:ext cx="713234" cy="713234"/>
          </a:xfrm>
          <a:prstGeom prst="rect">
            <a:avLst/>
          </a:prstGeom>
        </p:spPr>
      </p:pic>
      <p:pic>
        <p:nvPicPr>
          <p:cNvPr id="5" name="Graphic 4" descr="Excavator">
            <a:extLst>
              <a:ext uri="{FF2B5EF4-FFF2-40B4-BE49-F238E27FC236}">
                <a16:creationId xmlns:a16="http://schemas.microsoft.com/office/drawing/2014/main" id="{845529EF-98A5-4E4A-A3C0-431A54DEFE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869088" y="1495942"/>
            <a:ext cx="3431510" cy="3591891"/>
          </a:xfrm>
          <a:prstGeom prst="rect">
            <a:avLst/>
          </a:prstGeom>
        </p:spPr>
      </p:pic>
      <p:pic>
        <p:nvPicPr>
          <p:cNvPr id="10" name="Graphic 9" descr="Gauge">
            <a:extLst>
              <a:ext uri="{FF2B5EF4-FFF2-40B4-BE49-F238E27FC236}">
                <a16:creationId xmlns:a16="http://schemas.microsoft.com/office/drawing/2014/main" id="{5AC31A37-BC99-447D-9014-9305261A992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2554949" y="3638981"/>
            <a:ext cx="1200452" cy="1200452"/>
          </a:xfrm>
          <a:prstGeom prst="rect">
            <a:avLst/>
          </a:prstGeom>
        </p:spPr>
      </p:pic>
      <p:pic>
        <p:nvPicPr>
          <p:cNvPr id="12" name="Graphic 11" descr="Venn diagram">
            <a:extLst>
              <a:ext uri="{FF2B5EF4-FFF2-40B4-BE49-F238E27FC236}">
                <a16:creationId xmlns:a16="http://schemas.microsoft.com/office/drawing/2014/main" id="{4AFBB0FA-D804-4C6A-B9EA-18C92360064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8886271" y="908367"/>
            <a:ext cx="1697612" cy="1697612"/>
          </a:xfrm>
          <a:prstGeom prst="rect">
            <a:avLst/>
          </a:prstGeom>
        </p:spPr>
      </p:pic>
      <p:pic>
        <p:nvPicPr>
          <p:cNvPr id="14" name="Graphic 13" descr="Statistics RTL">
            <a:extLst>
              <a:ext uri="{FF2B5EF4-FFF2-40B4-BE49-F238E27FC236}">
                <a16:creationId xmlns:a16="http://schemas.microsoft.com/office/drawing/2014/main" id="{0D4E7B55-79EC-4FB7-968D-91EEEC4576A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9010938" y="3182455"/>
            <a:ext cx="1656978" cy="1656978"/>
          </a:xfrm>
          <a:prstGeom prst="rect">
            <a:avLst/>
          </a:prstGeom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6" name="Slide Zoom 15">
                <a:extLst>
                  <a:ext uri="{FF2B5EF4-FFF2-40B4-BE49-F238E27FC236}">
                    <a16:creationId xmlns:a16="http://schemas.microsoft.com/office/drawing/2014/main" id="{CE01D1FD-AB06-4589-AA8B-98025F5DB2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93129454"/>
                  </p:ext>
                </p:extLst>
              </p:nvPr>
            </p:nvGraphicFramePr>
            <p:xfrm>
              <a:off x="2187869" y="817182"/>
              <a:ext cx="1714500" cy="1714500"/>
            </p:xfrm>
            <a:graphic>
              <a:graphicData uri="http://schemas.microsoft.com/office/powerpoint/2016/slidezoom">
                <pslz:sldZm>
                  <pslz:sldZmObj sldId="269" cId="3181369245">
                    <pslz:zmPr id="{C26FF6F2-D9AD-4B93-988F-A4E872C7EF80}" imageType="cover" transitionDur="1000">
                      <p166:blipFill xmlns:p166="http://schemas.microsoft.com/office/powerpoint/2016/6/main">
                        <a:blip r:embed="rId25">
                          <a:extLst>
                            <a:ext uri="{96DAC541-7B7A-43D3-8B79-37D633B846F1}">
                              <asvg:svgBlip xmlns:asvg="http://schemas.microsoft.com/office/drawing/2016/SVG/main" r:embed="rId26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14500" cy="171450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6" name="Slide Zoom 15">
                <a:hlinkClick r:id="rId32" action="ppaction://hlinksldjump"/>
                <a:extLst>
                  <a:ext uri="{FF2B5EF4-FFF2-40B4-BE49-F238E27FC236}">
                    <a16:creationId xmlns:pslz="http://schemas.microsoft.com/office/powerpoint/2016/slidezoom" xmlns="" xmlns:a16="http://schemas.microsoft.com/office/drawing/2014/main" id="{CE01D1FD-AB06-4589-AA8B-98025F5DB2F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3">
                <a:extLst>
                  <a:ext uri="{96DAC541-7B7A-43D3-8B79-37D633B846F1}">
                    <asvg:svgBlip xmlns:pslz="http://schemas.microsoft.com/office/powerpoint/2016/slidezoom" xmlns="" xmlns:asvg="http://schemas.microsoft.com/office/drawing/2016/SVG/main" r:embed="rId34"/>
                  </a:ext>
                </a:extLst>
              </a:blip>
              <a:stretch>
                <a:fillRect/>
              </a:stretch>
            </p:blipFill>
            <p:spPr>
              <a:xfrm>
                <a:off x="2187869" y="817182"/>
                <a:ext cx="1714500" cy="171450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pic>
        <p:nvPicPr>
          <p:cNvPr id="76" name="Graphic 75" descr="Head with gears">
            <a:hlinkClick r:id="rId35" action="ppaction://hlinksldjump"/>
            <a:extLst>
              <a:ext uri="{FF2B5EF4-FFF2-40B4-BE49-F238E27FC236}">
                <a16:creationId xmlns:a16="http://schemas.microsoft.com/office/drawing/2014/main" id="{57DE2AD6-CD7B-4928-A11A-9CC4CA53DA00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236374" y="4362256"/>
            <a:ext cx="915316" cy="829778"/>
          </a:xfrm>
          <a:prstGeom prst="rect">
            <a:avLst/>
          </a:prstGeom>
        </p:spPr>
      </p:pic>
      <p:pic>
        <p:nvPicPr>
          <p:cNvPr id="77" name="Graphic 76" descr="Head with gears">
            <a:extLst>
              <a:ext uri="{FF2B5EF4-FFF2-40B4-BE49-F238E27FC236}">
                <a16:creationId xmlns:a16="http://schemas.microsoft.com/office/drawing/2014/main" id="{B1F5FD36-31FF-49A5-A8E8-491E9917D4CF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-842559" y="4286643"/>
            <a:ext cx="915316" cy="829778"/>
          </a:xfrm>
          <a:prstGeom prst="rect">
            <a:avLst/>
          </a:prstGeom>
        </p:spPr>
      </p:pic>
      <p:pic>
        <p:nvPicPr>
          <p:cNvPr id="78" name="Graphic 77" descr="Lightbulb and pencil">
            <a:hlinkClick r:id="rId38" action="ppaction://hlinksldjump"/>
            <a:extLst>
              <a:ext uri="{FF2B5EF4-FFF2-40B4-BE49-F238E27FC236}">
                <a16:creationId xmlns:a16="http://schemas.microsoft.com/office/drawing/2014/main" id="{A16E2338-FE2E-40D6-AAB3-C1A8E68D178D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450301" y="1782086"/>
            <a:ext cx="546701" cy="702859"/>
          </a:xfrm>
          <a:prstGeom prst="rect">
            <a:avLst/>
          </a:prstGeom>
        </p:spPr>
      </p:pic>
      <p:pic>
        <p:nvPicPr>
          <p:cNvPr id="79" name="Graphic 78" descr="Lightbulb and pencil">
            <a:hlinkClick r:id="rId38" action="ppaction://hlinksldjump"/>
            <a:extLst>
              <a:ext uri="{FF2B5EF4-FFF2-40B4-BE49-F238E27FC236}">
                <a16:creationId xmlns:a16="http://schemas.microsoft.com/office/drawing/2014/main" id="{4C21795E-1143-4062-A814-C16DB97C7CA2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-626935" y="1796594"/>
            <a:ext cx="546701" cy="70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676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>
            <a:extLst>
              <a:ext uri="{FF2B5EF4-FFF2-40B4-BE49-F238E27FC236}">
                <a16:creationId xmlns:a16="http://schemas.microsoft.com/office/drawing/2014/main" id="{FFFA3A14-25F8-4BD3-A717-380379522AAB}"/>
              </a:ext>
            </a:extLst>
          </p:cNvPr>
          <p:cNvSpPr/>
          <p:nvPr/>
        </p:nvSpPr>
        <p:spPr>
          <a:xfrm>
            <a:off x="0" y="0"/>
            <a:ext cx="5092505" cy="6858000"/>
          </a:xfrm>
          <a:prstGeom prst="parallelogram">
            <a:avLst/>
          </a:prstGeom>
          <a:solidFill>
            <a:srgbClr val="08D6A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constraint</a:t>
            </a:r>
          </a:p>
        </p:txBody>
      </p:sp>
      <p:pic>
        <p:nvPicPr>
          <p:cNvPr id="4" name="Pictur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6411951" y="294122"/>
            <a:ext cx="4817328" cy="2036483"/>
          </a:xfrm>
          <a:prstGeom prst="rect">
            <a:avLst/>
          </a:prstGeom>
          <a:ln w="1905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93"/>
          <p:cNvPicPr/>
          <p:nvPr/>
        </p:nvPicPr>
        <p:blipFill>
          <a:blip r:embed="rId3"/>
          <a:stretch>
            <a:fillRect/>
          </a:stretch>
        </p:blipFill>
        <p:spPr>
          <a:xfrm>
            <a:off x="6411952" y="2330605"/>
            <a:ext cx="4817328" cy="202952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94"/>
          <p:cNvPicPr/>
          <p:nvPr/>
        </p:nvPicPr>
        <p:blipFill>
          <a:blip r:embed="rId4"/>
          <a:stretch>
            <a:fillRect/>
          </a:stretch>
        </p:blipFill>
        <p:spPr>
          <a:xfrm>
            <a:off x="6411952" y="4360128"/>
            <a:ext cx="4817328" cy="230830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525F8C-8174-4AE5-9A1D-DC3862F866EA}"/>
              </a:ext>
            </a:extLst>
          </p:cNvPr>
          <p:cNvSpPr txBox="1"/>
          <p:nvPr/>
        </p:nvSpPr>
        <p:spPr>
          <a:xfrm>
            <a:off x="5318880" y="575734"/>
            <a:ext cx="92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Velocity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11BFDF-85EF-416B-997A-093623C839B5}"/>
              </a:ext>
            </a:extLst>
          </p:cNvPr>
          <p:cNvSpPr txBox="1"/>
          <p:nvPr/>
        </p:nvSpPr>
        <p:spPr>
          <a:xfrm>
            <a:off x="5336382" y="2976034"/>
            <a:ext cx="92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Cover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DFB455-28C0-4761-92D1-1BF66E65C8C0}"/>
              </a:ext>
            </a:extLst>
          </p:cNvPr>
          <p:cNvSpPr txBox="1"/>
          <p:nvPr/>
        </p:nvSpPr>
        <p:spPr>
          <a:xfrm>
            <a:off x="5318880" y="5329613"/>
            <a:ext cx="92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Slope</a:t>
            </a:r>
          </a:p>
        </p:txBody>
      </p:sp>
    </p:spTree>
    <p:extLst>
      <p:ext uri="{BB962C8B-B14F-4D97-AF65-F5344CB8AC3E}">
        <p14:creationId xmlns:p14="http://schemas.microsoft.com/office/powerpoint/2010/main" val="318136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6">
            <a:extLst>
              <a:ext uri="{FF2B5EF4-FFF2-40B4-BE49-F238E27FC236}">
                <a16:creationId xmlns:a16="http://schemas.microsoft.com/office/drawing/2014/main" id="{71085908-652F-764F-80BA-458FB6022487}"/>
              </a:ext>
            </a:extLst>
          </p:cNvPr>
          <p:cNvSpPr txBox="1"/>
          <p:nvPr/>
        </p:nvSpPr>
        <p:spPr>
          <a:xfrm>
            <a:off x="1225006" y="3033486"/>
            <a:ext cx="31728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Horizontal</a:t>
            </a:r>
            <a:r>
              <a:rPr lang="en-US" sz="20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r>
              <a:rPr lang="en-US" sz="32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Alignment</a:t>
            </a:r>
            <a:endParaRPr lang="x-none" sz="3200" b="1" spc="3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FCD7CEBF-3364-4A9B-AF21-9B9600D38B72}"/>
              </a:ext>
            </a:extLst>
          </p:cNvPr>
          <p:cNvSpPr/>
          <p:nvPr/>
        </p:nvSpPr>
        <p:spPr>
          <a:xfrm>
            <a:off x="0" y="0"/>
            <a:ext cx="4731657" cy="6858000"/>
          </a:xfrm>
          <a:prstGeom prst="parallelogram">
            <a:avLst/>
          </a:prstGeom>
          <a:solidFill>
            <a:srgbClr val="08D6A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ea typeface="Adobe Gothic Std B" panose="020B0800000000000000" pitchFamily="34" charset="-128"/>
              </a:rPr>
              <a:t>Velocity Results</a:t>
            </a:r>
            <a:endParaRPr lang="x-none" sz="3200" b="1" spc="300" dirty="0">
              <a:solidFill>
                <a:schemeClr val="tx1"/>
              </a:solidFill>
              <a:ea typeface="Adobe Gothic Std B" panose="020B0800000000000000" pitchFamily="34" charset="-128"/>
            </a:endParaRPr>
          </a:p>
        </p:txBody>
      </p:sp>
      <p:graphicFrame>
        <p:nvGraphicFramePr>
          <p:cNvPr id="6" name="Chart 124">
            <a:extLst>
              <a:ext uri="{FF2B5EF4-FFF2-40B4-BE49-F238E27FC236}">
                <a16:creationId xmlns:a16="http://schemas.microsoft.com/office/drawing/2014/main" id="{460D43CC-032B-4FE8-95AA-803552D64AE8}"/>
              </a:ext>
            </a:extLst>
          </p:cNvPr>
          <p:cNvGraphicFramePr/>
          <p:nvPr/>
        </p:nvGraphicFramePr>
        <p:xfrm>
          <a:off x="5006898" y="579863"/>
          <a:ext cx="6601522" cy="3229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101"/>
          <p:cNvPicPr/>
          <p:nvPr/>
        </p:nvPicPr>
        <p:blipFill>
          <a:blip r:embed="rId3"/>
          <a:stretch>
            <a:fillRect/>
          </a:stretch>
        </p:blipFill>
        <p:spPr>
          <a:xfrm>
            <a:off x="5006898" y="3809621"/>
            <a:ext cx="6601522" cy="3048379"/>
          </a:xfrm>
          <a:prstGeom prst="rect">
            <a:avLst/>
          </a:prstGeom>
          <a:ln w="1905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199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6">
            <a:extLst>
              <a:ext uri="{FF2B5EF4-FFF2-40B4-BE49-F238E27FC236}">
                <a16:creationId xmlns:a16="http://schemas.microsoft.com/office/drawing/2014/main" id="{71085908-652F-764F-80BA-458FB6022487}"/>
              </a:ext>
            </a:extLst>
          </p:cNvPr>
          <p:cNvSpPr txBox="1"/>
          <p:nvPr/>
        </p:nvSpPr>
        <p:spPr>
          <a:xfrm>
            <a:off x="1225006" y="3033486"/>
            <a:ext cx="31728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Horizontal</a:t>
            </a:r>
            <a:r>
              <a:rPr lang="en-US" sz="20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r>
              <a:rPr lang="en-US" sz="32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Alignment</a:t>
            </a:r>
            <a:endParaRPr lang="x-none" sz="3200" b="1" spc="3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FCD7CEBF-3364-4A9B-AF21-9B9600D38B72}"/>
              </a:ext>
            </a:extLst>
          </p:cNvPr>
          <p:cNvSpPr/>
          <p:nvPr/>
        </p:nvSpPr>
        <p:spPr>
          <a:xfrm>
            <a:off x="0" y="0"/>
            <a:ext cx="5092505" cy="6858000"/>
          </a:xfrm>
          <a:prstGeom prst="parallelogram">
            <a:avLst/>
          </a:prstGeom>
          <a:solidFill>
            <a:srgbClr val="08D6A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3200" b="1" spc="300" dirty="0">
              <a:solidFill>
                <a:schemeClr val="tx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052267" y="3033486"/>
            <a:ext cx="2866106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800" b="1" dirty="0">
                <a:ea typeface="Adobe Fan Heiti Std B" panose="020B0700000000000000" pitchFamily="34" charset="-128"/>
              </a:rPr>
              <a:t>Diameters Results</a:t>
            </a:r>
            <a:endParaRPr lang="x-none" sz="2800" b="1" spc="300" dirty="0">
              <a:solidFill>
                <a:schemeClr val="tx1">
                  <a:lumMod val="75000"/>
                  <a:lumOff val="25000"/>
                </a:schemeClr>
              </a:solidFill>
              <a:ea typeface="Adobe Fan Heiti Std B" panose="020B0700000000000000" pitchFamily="34" charset="-128"/>
            </a:endParaRPr>
          </a:p>
        </p:txBody>
      </p:sp>
      <p:graphicFrame>
        <p:nvGraphicFramePr>
          <p:cNvPr id="8" name="Chart 126">
            <a:extLst>
              <a:ext uri="{FF2B5EF4-FFF2-40B4-BE49-F238E27FC236}">
                <a16:creationId xmlns:a16="http://schemas.microsoft.com/office/drawing/2014/main" id="{91E8524E-4FFB-4FAD-92A6-9509533846D2}"/>
              </a:ext>
            </a:extLst>
          </p:cNvPr>
          <p:cNvGraphicFramePr/>
          <p:nvPr/>
        </p:nvGraphicFramePr>
        <p:xfrm>
          <a:off x="5589917" y="685800"/>
          <a:ext cx="607299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103"/>
          <p:cNvPicPr/>
          <p:nvPr/>
        </p:nvPicPr>
        <p:blipFill>
          <a:blip r:embed="rId3"/>
          <a:stretch>
            <a:fillRect/>
          </a:stretch>
        </p:blipFill>
        <p:spPr>
          <a:xfrm>
            <a:off x="5589917" y="3429001"/>
            <a:ext cx="6072995" cy="30861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19924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6">
            <a:extLst>
              <a:ext uri="{FF2B5EF4-FFF2-40B4-BE49-F238E27FC236}">
                <a16:creationId xmlns:a16="http://schemas.microsoft.com/office/drawing/2014/main" id="{71085908-652F-764F-80BA-458FB6022487}"/>
              </a:ext>
            </a:extLst>
          </p:cNvPr>
          <p:cNvSpPr txBox="1"/>
          <p:nvPr/>
        </p:nvSpPr>
        <p:spPr>
          <a:xfrm>
            <a:off x="1225006" y="3033486"/>
            <a:ext cx="31728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Horizontal</a:t>
            </a:r>
            <a:r>
              <a:rPr lang="en-US" sz="20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r>
              <a:rPr lang="en-US" sz="32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Alignment</a:t>
            </a:r>
            <a:endParaRPr lang="x-none" sz="3200" b="1" spc="3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FCD7CEBF-3364-4A9B-AF21-9B9600D38B72}"/>
              </a:ext>
            </a:extLst>
          </p:cNvPr>
          <p:cNvSpPr/>
          <p:nvPr/>
        </p:nvSpPr>
        <p:spPr>
          <a:xfrm>
            <a:off x="0" y="0"/>
            <a:ext cx="5092505" cy="6858000"/>
          </a:xfrm>
          <a:prstGeom prst="parallelogram">
            <a:avLst/>
          </a:prstGeom>
          <a:solidFill>
            <a:srgbClr val="08D6A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3200" b="1" spc="300" dirty="0">
              <a:solidFill>
                <a:schemeClr val="tx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47037" y="3260785"/>
            <a:ext cx="3597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spc="300" dirty="0">
                <a:ea typeface="Adobe Gothic Std B" panose="020B0800000000000000" pitchFamily="34" charset="-128"/>
              </a:rPr>
              <a:t>Slop and Cover Result</a:t>
            </a:r>
            <a:endParaRPr lang="x-none" sz="2800" b="1" spc="300" dirty="0">
              <a:ea typeface="Adobe Gothic Std B" panose="020B0800000000000000" pitchFamily="34" charset="-128"/>
            </a:endParaRPr>
          </a:p>
        </p:txBody>
      </p:sp>
      <p:graphicFrame>
        <p:nvGraphicFramePr>
          <p:cNvPr id="8" name="Chart 142">
            <a:extLst>
              <a:ext uri="{FF2B5EF4-FFF2-40B4-BE49-F238E27FC236}">
                <a16:creationId xmlns:a16="http://schemas.microsoft.com/office/drawing/2014/main" id="{8B09A2EE-5688-4E72-B8A8-05946BB2AC36}"/>
              </a:ext>
            </a:extLst>
          </p:cNvPr>
          <p:cNvGraphicFramePr/>
          <p:nvPr/>
        </p:nvGraphicFramePr>
        <p:xfrm>
          <a:off x="5512279" y="517585"/>
          <a:ext cx="629728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130">
            <a:extLst>
              <a:ext uri="{FF2B5EF4-FFF2-40B4-BE49-F238E27FC236}">
                <a16:creationId xmlns:a16="http://schemas.microsoft.com/office/drawing/2014/main" id="{A9DA3365-FCF1-4CF1-9374-860D0A4C95F6}"/>
              </a:ext>
            </a:extLst>
          </p:cNvPr>
          <p:cNvGraphicFramePr/>
          <p:nvPr/>
        </p:nvGraphicFramePr>
        <p:xfrm>
          <a:off x="5512278" y="3429000"/>
          <a:ext cx="629728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5" name="رابط مستقيم 14"/>
          <p:cNvCxnSpPr/>
          <p:nvPr/>
        </p:nvCxnSpPr>
        <p:spPr>
          <a:xfrm>
            <a:off x="6085840" y="4112292"/>
            <a:ext cx="549148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>
            <a:off x="6085840" y="5320910"/>
            <a:ext cx="549148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مربع نص 1"/>
          <p:cNvSpPr txBox="1"/>
          <p:nvPr/>
        </p:nvSpPr>
        <p:spPr>
          <a:xfrm>
            <a:off x="10956219" y="3826032"/>
            <a:ext cx="621101" cy="284672"/>
          </a:xfrm>
          <a:prstGeom prst="rect">
            <a:avLst/>
          </a:prstGeom>
        </p:spPr>
        <p:txBody>
          <a:bodyPr wrap="square" rtlCol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5.01m</a:t>
            </a:r>
            <a:endParaRPr lang="ar-SA" sz="1100" dirty="0"/>
          </a:p>
        </p:txBody>
      </p:sp>
      <p:sp>
        <p:nvSpPr>
          <p:cNvPr id="19" name="مربع نص 1"/>
          <p:cNvSpPr txBox="1"/>
          <p:nvPr/>
        </p:nvSpPr>
        <p:spPr>
          <a:xfrm>
            <a:off x="10956219" y="5036238"/>
            <a:ext cx="621101" cy="284672"/>
          </a:xfrm>
          <a:prstGeom prst="rect">
            <a:avLst/>
          </a:prstGeom>
        </p:spPr>
        <p:txBody>
          <a:bodyPr wrap="square" rtlCol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0.8m</a:t>
            </a:r>
            <a:endParaRPr lang="ar-SA" sz="1100" dirty="0"/>
          </a:p>
        </p:txBody>
      </p:sp>
    </p:spTree>
    <p:extLst>
      <p:ext uri="{BB962C8B-B14F-4D97-AF65-F5344CB8AC3E}">
        <p14:creationId xmlns:p14="http://schemas.microsoft.com/office/powerpoint/2010/main" val="96199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0">
            <a:extLst>
              <a:ext uri="{FF2B5EF4-FFF2-40B4-BE49-F238E27FC236}">
                <a16:creationId xmlns:a16="http://schemas.microsoft.com/office/drawing/2014/main" id="{B43B9CA2-4B31-4ACD-9A9F-B8E6C64203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Freeform: Shape 12">
            <a:extLst>
              <a:ext uri="{FF2B5EF4-FFF2-40B4-BE49-F238E27FC236}">
                <a16:creationId xmlns:a16="http://schemas.microsoft.com/office/drawing/2014/main" id="{33F94DB1-BC5D-454D-845C-7BA3A1F46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32965" cy="6858000"/>
          </a:xfrm>
          <a:custGeom>
            <a:avLst/>
            <a:gdLst>
              <a:gd name="connsiteX0" fmla="*/ 0 w 5932965"/>
              <a:gd name="connsiteY0" fmla="*/ 0 h 6858000"/>
              <a:gd name="connsiteX1" fmla="*/ 5140363 w 5932965"/>
              <a:gd name="connsiteY1" fmla="*/ 0 h 6858000"/>
              <a:gd name="connsiteX2" fmla="*/ 5152943 w 5932965"/>
              <a:gd name="connsiteY2" fmla="*/ 23550 h 6858000"/>
              <a:gd name="connsiteX3" fmla="*/ 5932965 w 5932965"/>
              <a:gd name="connsiteY3" fmla="*/ 3479505 h 6858000"/>
              <a:gd name="connsiteX4" fmla="*/ 5262410 w 5932965"/>
              <a:gd name="connsiteY4" fmla="*/ 6708999 h 6858000"/>
              <a:gd name="connsiteX5" fmla="*/ 5190385 w 5932965"/>
              <a:gd name="connsiteY5" fmla="*/ 6858000 h 6858000"/>
              <a:gd name="connsiteX6" fmla="*/ 0 w 593296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2965" h="6858000">
                <a:moveTo>
                  <a:pt x="0" y="0"/>
                </a:moveTo>
                <a:lnTo>
                  <a:pt x="5140363" y="0"/>
                </a:lnTo>
                <a:lnTo>
                  <a:pt x="5152943" y="23550"/>
                </a:lnTo>
                <a:cubicBezTo>
                  <a:pt x="5642847" y="987256"/>
                  <a:pt x="5932965" y="2183538"/>
                  <a:pt x="5932965" y="3479505"/>
                </a:cubicBezTo>
                <a:cubicBezTo>
                  <a:pt x="5932965" y="4675783"/>
                  <a:pt x="5685764" y="5787121"/>
                  <a:pt x="5262410" y="6708999"/>
                </a:cubicBezTo>
                <a:lnTo>
                  <a:pt x="519038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1" name="Freeform: Shape 14">
            <a:extLst>
              <a:ext uri="{FF2B5EF4-FFF2-40B4-BE49-F238E27FC236}">
                <a16:creationId xmlns:a16="http://schemas.microsoft.com/office/drawing/2014/main" id="{5676B86F-860B-4586-BCAA-C0650C09B7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22333" cy="6858000"/>
          </a:xfrm>
          <a:custGeom>
            <a:avLst/>
            <a:gdLst>
              <a:gd name="connsiteX0" fmla="*/ 0 w 5922333"/>
              <a:gd name="connsiteY0" fmla="*/ 0 h 6858000"/>
              <a:gd name="connsiteX1" fmla="*/ 5129731 w 5922333"/>
              <a:gd name="connsiteY1" fmla="*/ 0 h 6858000"/>
              <a:gd name="connsiteX2" fmla="*/ 5142311 w 5922333"/>
              <a:gd name="connsiteY2" fmla="*/ 23550 h 6858000"/>
              <a:gd name="connsiteX3" fmla="*/ 5922333 w 5922333"/>
              <a:gd name="connsiteY3" fmla="*/ 3479505 h 6858000"/>
              <a:gd name="connsiteX4" fmla="*/ 5251778 w 5922333"/>
              <a:gd name="connsiteY4" fmla="*/ 6708999 h 6858000"/>
              <a:gd name="connsiteX5" fmla="*/ 5179753 w 5922333"/>
              <a:gd name="connsiteY5" fmla="*/ 6858000 h 6858000"/>
              <a:gd name="connsiteX6" fmla="*/ 0 w 592233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22333" h="6858000">
                <a:moveTo>
                  <a:pt x="0" y="0"/>
                </a:moveTo>
                <a:lnTo>
                  <a:pt x="5129731" y="0"/>
                </a:lnTo>
                <a:lnTo>
                  <a:pt x="5142311" y="23550"/>
                </a:lnTo>
                <a:cubicBezTo>
                  <a:pt x="5632215" y="987256"/>
                  <a:pt x="5922333" y="2183538"/>
                  <a:pt x="5922333" y="3479505"/>
                </a:cubicBezTo>
                <a:cubicBezTo>
                  <a:pt x="5922333" y="4675783"/>
                  <a:pt x="5675132" y="5787121"/>
                  <a:pt x="5251778" y="6708999"/>
                </a:cubicBezTo>
                <a:lnTo>
                  <a:pt x="5179753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33544F0-850E-47F8-9D23-942A848DB242}"/>
              </a:ext>
            </a:extLst>
          </p:cNvPr>
          <p:cNvSpPr/>
          <p:nvPr/>
        </p:nvSpPr>
        <p:spPr>
          <a:xfrm>
            <a:off x="448056" y="685800"/>
            <a:ext cx="4922338" cy="1325563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Hydraulic Calculations </a:t>
            </a:r>
            <a:endParaRPr lang="x-none" sz="2800" b="1" spc="300">
              <a:solidFill>
                <a:schemeClr val="bg1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600" b="1" kern="1200" spc="3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C818ED5-2F56-4171-9445-3AA4F4462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74FCE8-866C-4AFA-B45C-FACE2A609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1" y="2089941"/>
            <a:ext cx="4970439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0ADC68-0812-4384-BCE0-648CEFFBBB8D}"/>
              </a:ext>
            </a:extLst>
          </p:cNvPr>
          <p:cNvSpPr txBox="1"/>
          <p:nvPr/>
        </p:nvSpPr>
        <p:spPr>
          <a:xfrm>
            <a:off x="448056" y="2514600"/>
            <a:ext cx="4922338" cy="366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Mathematical relations used in calculating diameter and velocity</a:t>
            </a:r>
            <a:endParaRPr lang="en-US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3551" y="279007"/>
            <a:ext cx="4036225" cy="813586"/>
          </a:xfrm>
          <a:prstGeom prst="rect">
            <a:avLst/>
          </a:prstGeom>
          <a:noFill/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4684" y="1292108"/>
            <a:ext cx="5296829" cy="719255"/>
          </a:xfrm>
          <a:prstGeom prst="rect">
            <a:avLst/>
          </a:prstGeo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8499" y="2215394"/>
            <a:ext cx="5605958" cy="598412"/>
          </a:xfrm>
          <a:prstGeom prst="rect">
            <a:avLst/>
          </a:prstGeom>
          <a:noFill/>
        </p:spPr>
      </p:pic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7932" y="3021980"/>
            <a:ext cx="3055434" cy="836342"/>
          </a:xfrm>
          <a:prstGeom prst="rect">
            <a:avLst/>
          </a:prstGeom>
          <a:noFill/>
        </p:spPr>
      </p:pic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4290" y="5419493"/>
            <a:ext cx="5910167" cy="423746"/>
          </a:xfrm>
          <a:prstGeom prst="rect">
            <a:avLst/>
          </a:prstGeom>
          <a:noFill/>
        </p:spPr>
      </p:pic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8499" y="4290430"/>
            <a:ext cx="5227655" cy="616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054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143">
              <a:schemeClr val="bg1">
                <a:lumMod val="75000"/>
              </a:schemeClr>
            </a:gs>
            <a:gs pos="54000">
              <a:schemeClr val="bg1">
                <a:lumMod val="75000"/>
              </a:schemeClr>
            </a:gs>
            <a:gs pos="45113">
              <a:schemeClr val="bg1">
                <a:lumMod val="75000"/>
              </a:schemeClr>
            </a:gs>
            <a:gs pos="7000">
              <a:schemeClr val="bg1">
                <a:lumMod val="85000"/>
              </a:schemeClr>
            </a:gs>
            <a:gs pos="0">
              <a:schemeClr val="accent1">
                <a:lumMod val="5000"/>
                <a:lumOff val="95000"/>
              </a:schemeClr>
            </a:gs>
            <a:gs pos="70000">
              <a:schemeClr val="bg1">
                <a:lumMod val="75000"/>
              </a:schemeClr>
            </a:gs>
            <a:gs pos="83000">
              <a:schemeClr val="bg1">
                <a:lumMod val="7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val 61">
            <a:extLst>
              <a:ext uri="{FF2B5EF4-FFF2-40B4-BE49-F238E27FC236}">
                <a16:creationId xmlns:a16="http://schemas.microsoft.com/office/drawing/2014/main" id="{5D71F397-1AD5-BB4D-8BA9-29771243D940}"/>
              </a:ext>
            </a:extLst>
          </p:cNvPr>
          <p:cNvSpPr>
            <a:spLocks noChangeAspect="1"/>
          </p:cNvSpPr>
          <p:nvPr/>
        </p:nvSpPr>
        <p:spPr>
          <a:xfrm>
            <a:off x="866458" y="494367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641D6DE-CE6E-894A-92F2-68D360E3055D}"/>
              </a:ext>
            </a:extLst>
          </p:cNvPr>
          <p:cNvSpPr>
            <a:spLocks noChangeAspect="1"/>
          </p:cNvSpPr>
          <p:nvPr/>
        </p:nvSpPr>
        <p:spPr>
          <a:xfrm>
            <a:off x="-842559" y="4288420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715754F-3045-DA4B-B2A9-15B88EEAF8B2}"/>
              </a:ext>
            </a:extLst>
          </p:cNvPr>
          <p:cNvGrpSpPr/>
          <p:nvPr/>
        </p:nvGrpSpPr>
        <p:grpSpPr>
          <a:xfrm>
            <a:off x="-842559" y="5561839"/>
            <a:ext cx="827568" cy="828000"/>
            <a:chOff x="-842559" y="5561839"/>
            <a:chExt cx="827568" cy="82800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05FDCAF5-9C98-CA44-9849-B16E48628C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5561839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pic>
          <p:nvPicPr>
            <p:cNvPr id="72" name="Graphic 71" descr="Users">
              <a:extLst>
                <a:ext uri="{FF2B5EF4-FFF2-40B4-BE49-F238E27FC236}">
                  <a16:creationId xmlns:a16="http://schemas.microsoft.com/office/drawing/2014/main" id="{51D8C772-9E20-5E41-A663-9F8986C2E7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777564" y="5614879"/>
              <a:ext cx="721920" cy="721920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5CEAEE4-C867-4343-9D62-70C903A38BB9}"/>
              </a:ext>
            </a:extLst>
          </p:cNvPr>
          <p:cNvGrpSpPr/>
          <p:nvPr/>
        </p:nvGrpSpPr>
        <p:grpSpPr>
          <a:xfrm>
            <a:off x="-842559" y="3015000"/>
            <a:ext cx="827568" cy="828000"/>
            <a:chOff x="-837416" y="3015000"/>
            <a:chExt cx="827568" cy="828000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3CFD9EA6-6323-074D-A620-AB90F8B353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37416" y="301500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pic>
          <p:nvPicPr>
            <p:cNvPr id="75" name="Graphic 74" descr="Excavator">
              <a:extLst>
                <a:ext uri="{FF2B5EF4-FFF2-40B4-BE49-F238E27FC236}">
                  <a16:creationId xmlns:a16="http://schemas.microsoft.com/office/drawing/2014/main" id="{C1BB8E9A-EC1B-714F-8AE1-E2299A695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-698172" y="3065465"/>
              <a:ext cx="620915" cy="620915"/>
            </a:xfrm>
            <a:prstGeom prst="rect">
              <a:avLst/>
            </a:prstGeom>
          </p:spPr>
        </p:pic>
      </p:grpSp>
      <p:sp>
        <p:nvSpPr>
          <p:cNvPr id="76" name="Freeform 75">
            <a:extLst>
              <a:ext uri="{FF2B5EF4-FFF2-40B4-BE49-F238E27FC236}">
                <a16:creationId xmlns:a16="http://schemas.microsoft.com/office/drawing/2014/main" id="{A7181189-D4CB-4748-A2F2-9E601AF2DD72}"/>
              </a:ext>
            </a:extLst>
          </p:cNvPr>
          <p:cNvSpPr/>
          <p:nvPr/>
        </p:nvSpPr>
        <p:spPr>
          <a:xfrm>
            <a:off x="0" y="-11081241"/>
            <a:ext cx="1280242" cy="23926799"/>
          </a:xfrm>
          <a:custGeom>
            <a:avLst/>
            <a:gdLst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7" fmla="*/ 1280160 w 1280160"/>
              <a:gd name="connsiteY7" fmla="*/ 0 h 23926799"/>
              <a:gd name="connsiteX0" fmla="*/ 1280160 w 1280182"/>
              <a:gd name="connsiteY0" fmla="*/ 0 h 23926799"/>
              <a:gd name="connsiteX1" fmla="*/ 1280160 w 1280182"/>
              <a:gd name="connsiteY1" fmla="*/ 11137327 h 23926799"/>
              <a:gd name="connsiteX2" fmla="*/ 659246 w 1280182"/>
              <a:gd name="connsiteY2" fmla="*/ 11963399 h 23926799"/>
              <a:gd name="connsiteX3" fmla="*/ 1280160 w 1280182"/>
              <a:gd name="connsiteY3" fmla="*/ 12789472 h 23926799"/>
              <a:gd name="connsiteX4" fmla="*/ 1280160 w 1280182"/>
              <a:gd name="connsiteY4" fmla="*/ 23926799 h 23926799"/>
              <a:gd name="connsiteX5" fmla="*/ 0 w 1280182"/>
              <a:gd name="connsiteY5" fmla="*/ 23926799 h 23926799"/>
              <a:gd name="connsiteX6" fmla="*/ 0 w 1280182"/>
              <a:gd name="connsiteY6" fmla="*/ 0 h 23926799"/>
              <a:gd name="connsiteX7" fmla="*/ 1280160 w 1280182"/>
              <a:gd name="connsiteY7" fmla="*/ 0 h 23926799"/>
              <a:gd name="connsiteX0" fmla="*/ 1280160 w 1280231"/>
              <a:gd name="connsiteY0" fmla="*/ 0 h 23926799"/>
              <a:gd name="connsiteX1" fmla="*/ 1280160 w 1280231"/>
              <a:gd name="connsiteY1" fmla="*/ 11137327 h 23926799"/>
              <a:gd name="connsiteX2" fmla="*/ 659246 w 1280231"/>
              <a:gd name="connsiteY2" fmla="*/ 11963399 h 23926799"/>
              <a:gd name="connsiteX3" fmla="*/ 1280160 w 1280231"/>
              <a:gd name="connsiteY3" fmla="*/ 12789472 h 23926799"/>
              <a:gd name="connsiteX4" fmla="*/ 1280160 w 1280231"/>
              <a:gd name="connsiteY4" fmla="*/ 23926799 h 23926799"/>
              <a:gd name="connsiteX5" fmla="*/ 0 w 1280231"/>
              <a:gd name="connsiteY5" fmla="*/ 23926799 h 23926799"/>
              <a:gd name="connsiteX6" fmla="*/ 0 w 1280231"/>
              <a:gd name="connsiteY6" fmla="*/ 0 h 23926799"/>
              <a:gd name="connsiteX7" fmla="*/ 1280160 w 128023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2"/>
              <a:gd name="connsiteY0" fmla="*/ 0 h 23926799"/>
              <a:gd name="connsiteX1" fmla="*/ 1280160 w 1280242"/>
              <a:gd name="connsiteY1" fmla="*/ 11137327 h 23926799"/>
              <a:gd name="connsiteX2" fmla="*/ 742373 w 1280242"/>
              <a:gd name="connsiteY2" fmla="*/ 11966863 h 23926799"/>
              <a:gd name="connsiteX3" fmla="*/ 1280160 w 1280242"/>
              <a:gd name="connsiteY3" fmla="*/ 12789472 h 23926799"/>
              <a:gd name="connsiteX4" fmla="*/ 1280160 w 1280242"/>
              <a:gd name="connsiteY4" fmla="*/ 23926799 h 23926799"/>
              <a:gd name="connsiteX5" fmla="*/ 0 w 1280242"/>
              <a:gd name="connsiteY5" fmla="*/ 23926799 h 23926799"/>
              <a:gd name="connsiteX6" fmla="*/ 0 w 1280242"/>
              <a:gd name="connsiteY6" fmla="*/ 0 h 23926799"/>
              <a:gd name="connsiteX7" fmla="*/ 1280160 w 1280242"/>
              <a:gd name="connsiteY7" fmla="*/ 0 h 2392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0242" h="23926799">
                <a:moveTo>
                  <a:pt x="1280160" y="0"/>
                </a:moveTo>
                <a:lnTo>
                  <a:pt x="1280160" y="11137327"/>
                </a:lnTo>
                <a:cubicBezTo>
                  <a:pt x="1287934" y="11540842"/>
                  <a:pt x="743219" y="11525247"/>
                  <a:pt x="742373" y="11966863"/>
                </a:cubicBezTo>
                <a:cubicBezTo>
                  <a:pt x="741527" y="12408479"/>
                  <a:pt x="1284472" y="12396353"/>
                  <a:pt x="1280160" y="12789472"/>
                </a:cubicBezTo>
                <a:lnTo>
                  <a:pt x="1280160" y="23926799"/>
                </a:lnTo>
                <a:lnTo>
                  <a:pt x="0" y="23926799"/>
                </a:lnTo>
                <a:lnTo>
                  <a:pt x="0" y="0"/>
                </a:lnTo>
                <a:lnTo>
                  <a:pt x="12801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x-none" dirty="0"/>
          </a:p>
        </p:txBody>
      </p:sp>
      <p:pic>
        <p:nvPicPr>
          <p:cNvPr id="77" name="Graphic 76" descr="Lightbulb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204EC63-8A98-E944-8E9B-EF61D5A2C1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7756" y="530641"/>
            <a:ext cx="703036" cy="703036"/>
          </a:xfrm>
          <a:prstGeom prst="rect">
            <a:avLst/>
          </a:prstGeom>
        </p:spPr>
      </p:pic>
      <p:pic>
        <p:nvPicPr>
          <p:cNvPr id="79" name="Graphic 78" descr="Excavator">
            <a:hlinkClick r:id="rId9" action="ppaction://hlinksldjump"/>
            <a:extLst>
              <a:ext uri="{FF2B5EF4-FFF2-40B4-BE49-F238E27FC236}">
                <a16:creationId xmlns:a16="http://schemas.microsoft.com/office/drawing/2014/main" id="{0FC508E8-95FC-5A47-8916-7840CF79578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59877" y="3065464"/>
            <a:ext cx="620915" cy="620915"/>
          </a:xfrm>
          <a:prstGeom prst="rect">
            <a:avLst/>
          </a:prstGeom>
        </p:spPr>
      </p:pic>
      <p:pic>
        <p:nvPicPr>
          <p:cNvPr id="81" name="Graphic 80" descr="Users">
            <a:hlinkClick r:id="rId12" action="ppaction://hlinksldjump"/>
            <a:extLst>
              <a:ext uri="{FF2B5EF4-FFF2-40B4-BE49-F238E27FC236}">
                <a16:creationId xmlns:a16="http://schemas.microsoft.com/office/drawing/2014/main" id="{91581E61-D44A-9A4B-B225-DC06A4724A3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80485" y="5614878"/>
            <a:ext cx="721920" cy="72192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E50E211D-7AD6-E54C-9F56-DE302AE674D3}"/>
              </a:ext>
            </a:extLst>
          </p:cNvPr>
          <p:cNvSpPr txBox="1"/>
          <p:nvPr/>
        </p:nvSpPr>
        <p:spPr>
          <a:xfrm>
            <a:off x="5031979" y="583080"/>
            <a:ext cx="2771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300" dirty="0">
                <a:latin typeface="Montserrat" pitchFamily="2" charset="77"/>
              </a:rPr>
              <a:t>Introduction</a:t>
            </a:r>
            <a:endParaRPr lang="x-none" sz="3200" b="1" spc="300" dirty="0">
              <a:latin typeface="Montserrat" pitchFamily="2" charset="77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BF831C6-CB6F-0443-8210-EB9182E6966E}"/>
              </a:ext>
            </a:extLst>
          </p:cNvPr>
          <p:cNvSpPr txBox="1"/>
          <p:nvPr/>
        </p:nvSpPr>
        <p:spPr>
          <a:xfrm>
            <a:off x="2104761" y="2358071"/>
            <a:ext cx="1866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spc="3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Study Area</a:t>
            </a:r>
            <a:endParaRPr lang="x-none" sz="2000" b="1" spc="3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5F097BE-7BA9-074C-93EF-077EFD4CB9CE}"/>
              </a:ext>
            </a:extLst>
          </p:cNvPr>
          <p:cNvSpPr txBox="1"/>
          <p:nvPr/>
        </p:nvSpPr>
        <p:spPr>
          <a:xfrm>
            <a:off x="2048689" y="4958698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Existing Problems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8AD64A62-E3DB-694F-A62D-D9F8F6BEC32F}"/>
              </a:ext>
            </a:extLst>
          </p:cNvPr>
          <p:cNvSpPr txBox="1"/>
          <p:nvPr/>
        </p:nvSpPr>
        <p:spPr>
          <a:xfrm>
            <a:off x="8868774" y="2308188"/>
            <a:ext cx="3272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Significance of the Project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C3BDC42-8F27-2B45-85BB-7AEBF711D01B}"/>
              </a:ext>
            </a:extLst>
          </p:cNvPr>
          <p:cNvSpPr txBox="1"/>
          <p:nvPr/>
        </p:nvSpPr>
        <p:spPr>
          <a:xfrm>
            <a:off x="9301482" y="4870644"/>
            <a:ext cx="17828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Methodology</a:t>
            </a:r>
            <a:endParaRPr lang="x-none" sz="2000" b="1" spc="3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grpSp>
        <p:nvGrpSpPr>
          <p:cNvPr id="165" name="Graphic 43">
            <a:extLst>
              <a:ext uri="{FF2B5EF4-FFF2-40B4-BE49-F238E27FC236}">
                <a16:creationId xmlns:a16="http://schemas.microsoft.com/office/drawing/2014/main" id="{5AF1ED20-C042-CB43-996D-F4E2EB1B0AF5}"/>
              </a:ext>
            </a:extLst>
          </p:cNvPr>
          <p:cNvGrpSpPr/>
          <p:nvPr/>
        </p:nvGrpSpPr>
        <p:grpSpPr>
          <a:xfrm rot="20826286" flipV="1">
            <a:off x="7553688" y="2384206"/>
            <a:ext cx="1458826" cy="482830"/>
            <a:chOff x="5270499" y="2952750"/>
            <a:chExt cx="1652160" cy="946643"/>
          </a:xfrm>
          <a:solidFill>
            <a:schemeClr val="tx1"/>
          </a:solidFill>
        </p:grpSpPr>
        <p:sp>
          <p:nvSpPr>
            <p:cNvPr id="166" name="Freeform 165">
              <a:extLst>
                <a:ext uri="{FF2B5EF4-FFF2-40B4-BE49-F238E27FC236}">
                  <a16:creationId xmlns:a16="http://schemas.microsoft.com/office/drawing/2014/main" id="{6DC12E29-3F99-444D-B25B-D1BE709E74B5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7" name="Freeform 166">
              <a:extLst>
                <a:ext uri="{FF2B5EF4-FFF2-40B4-BE49-F238E27FC236}">
                  <a16:creationId xmlns:a16="http://schemas.microsoft.com/office/drawing/2014/main" id="{02E0F5D2-1568-B54D-8E20-0E1763E93AC0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168" name="Graphic 43">
            <a:extLst>
              <a:ext uri="{FF2B5EF4-FFF2-40B4-BE49-F238E27FC236}">
                <a16:creationId xmlns:a16="http://schemas.microsoft.com/office/drawing/2014/main" id="{53541371-A904-944A-ADFD-DF2C36B1C13E}"/>
              </a:ext>
            </a:extLst>
          </p:cNvPr>
          <p:cNvGrpSpPr/>
          <p:nvPr/>
        </p:nvGrpSpPr>
        <p:grpSpPr>
          <a:xfrm rot="2571606" flipV="1">
            <a:off x="7406172" y="4110037"/>
            <a:ext cx="1356455" cy="777212"/>
            <a:chOff x="5270499" y="2952750"/>
            <a:chExt cx="1652160" cy="946643"/>
          </a:xfrm>
          <a:solidFill>
            <a:schemeClr val="tx1"/>
          </a:solidFill>
        </p:grpSpPr>
        <p:sp>
          <p:nvSpPr>
            <p:cNvPr id="169" name="Freeform 168">
              <a:extLst>
                <a:ext uri="{FF2B5EF4-FFF2-40B4-BE49-F238E27FC236}">
                  <a16:creationId xmlns:a16="http://schemas.microsoft.com/office/drawing/2014/main" id="{8586AEDF-7F5F-414F-9436-8265F51C2492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0" name="Freeform 169">
              <a:extLst>
                <a:ext uri="{FF2B5EF4-FFF2-40B4-BE49-F238E27FC236}">
                  <a16:creationId xmlns:a16="http://schemas.microsoft.com/office/drawing/2014/main" id="{687A6450-AD09-6F45-BA55-0B61B89F9ADF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171" name="Graphic 43">
            <a:extLst>
              <a:ext uri="{FF2B5EF4-FFF2-40B4-BE49-F238E27FC236}">
                <a16:creationId xmlns:a16="http://schemas.microsoft.com/office/drawing/2014/main" id="{0839B81A-3B42-DE46-98ED-DDE5EC579A19}"/>
              </a:ext>
            </a:extLst>
          </p:cNvPr>
          <p:cNvGrpSpPr/>
          <p:nvPr/>
        </p:nvGrpSpPr>
        <p:grpSpPr>
          <a:xfrm rot="417027" flipH="1" flipV="1">
            <a:off x="3858043" y="2373351"/>
            <a:ext cx="1396237" cy="528243"/>
            <a:chOff x="5270499" y="2952750"/>
            <a:chExt cx="1652160" cy="946643"/>
          </a:xfrm>
          <a:solidFill>
            <a:schemeClr val="tx1"/>
          </a:solidFill>
        </p:grpSpPr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84649B46-3F17-EF48-8C48-1659A3C95EC0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3" name="Freeform 172">
              <a:extLst>
                <a:ext uri="{FF2B5EF4-FFF2-40B4-BE49-F238E27FC236}">
                  <a16:creationId xmlns:a16="http://schemas.microsoft.com/office/drawing/2014/main" id="{675B5401-63EE-4D4F-AF6B-57A017EDC483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174" name="Graphic 43">
            <a:extLst>
              <a:ext uri="{FF2B5EF4-FFF2-40B4-BE49-F238E27FC236}">
                <a16:creationId xmlns:a16="http://schemas.microsoft.com/office/drawing/2014/main" id="{C2250C8B-BBFC-E74B-8D1E-70CD422D5CF0}"/>
              </a:ext>
            </a:extLst>
          </p:cNvPr>
          <p:cNvGrpSpPr/>
          <p:nvPr/>
        </p:nvGrpSpPr>
        <p:grpSpPr>
          <a:xfrm rot="19028394" flipH="1" flipV="1">
            <a:off x="4061834" y="4110037"/>
            <a:ext cx="1356455" cy="777212"/>
            <a:chOff x="5270499" y="2952750"/>
            <a:chExt cx="1652160" cy="946643"/>
          </a:xfrm>
          <a:solidFill>
            <a:schemeClr val="tx1"/>
          </a:solidFill>
        </p:grpSpPr>
        <p:sp>
          <p:nvSpPr>
            <p:cNvPr id="175" name="Freeform 174">
              <a:extLst>
                <a:ext uri="{FF2B5EF4-FFF2-40B4-BE49-F238E27FC236}">
                  <a16:creationId xmlns:a16="http://schemas.microsoft.com/office/drawing/2014/main" id="{64401C97-C717-0C47-BF8D-2914B63A0282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6" name="Freeform 175">
              <a:extLst>
                <a:ext uri="{FF2B5EF4-FFF2-40B4-BE49-F238E27FC236}">
                  <a16:creationId xmlns:a16="http://schemas.microsoft.com/office/drawing/2014/main" id="{399C4DB2-1459-A940-9071-20138B4D1517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pic>
        <p:nvPicPr>
          <p:cNvPr id="177" name="Graphic 176">
            <a:extLst>
              <a:ext uri="{FF2B5EF4-FFF2-40B4-BE49-F238E27FC236}">
                <a16:creationId xmlns:a16="http://schemas.microsoft.com/office/drawing/2014/main" id="{B0EF01F8-B182-6149-B8B6-CED85E0B6E5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21540000">
            <a:off x="4545756" y="1104154"/>
            <a:ext cx="3743581" cy="134841"/>
          </a:xfrm>
          <a:prstGeom prst="rect">
            <a:avLst/>
          </a:prstGeom>
        </p:spPr>
      </p:pic>
      <p:pic>
        <p:nvPicPr>
          <p:cNvPr id="3" name="Graphic 2" descr="Earth globe Africa and Europe">
            <a:hlinkClick r:id="rId17" action="ppaction://hlinksldjump"/>
            <a:extLst>
              <a:ext uri="{FF2B5EF4-FFF2-40B4-BE49-F238E27FC236}">
                <a16:creationId xmlns:a16="http://schemas.microsoft.com/office/drawing/2014/main" id="{58CB9F5B-8073-4CB8-94BB-B86C00BAA05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18710" y="542076"/>
            <a:ext cx="713234" cy="7132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927514-AC5B-4CFF-89A8-9A6D48CFE81E}"/>
              </a:ext>
            </a:extLst>
          </p:cNvPr>
          <p:cNvSpPr txBox="1"/>
          <p:nvPr/>
        </p:nvSpPr>
        <p:spPr>
          <a:xfrm>
            <a:off x="-65946" y="1343006"/>
            <a:ext cx="1280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Introduction</a:t>
            </a:r>
          </a:p>
        </p:txBody>
      </p:sp>
      <p:pic>
        <p:nvPicPr>
          <p:cNvPr id="178" name="Graphic 177" descr="Earth globe Africa and Europe">
            <a:extLst>
              <a:ext uri="{FF2B5EF4-FFF2-40B4-BE49-F238E27FC236}">
                <a16:creationId xmlns:a16="http://schemas.microsoft.com/office/drawing/2014/main" id="{6441B8A7-3555-417D-938C-1D171845550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814909" y="1795962"/>
            <a:ext cx="3255652" cy="3255652"/>
          </a:xfrm>
          <a:prstGeom prst="rect">
            <a:avLst/>
          </a:prstGeom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6" name="Slide Zoom 15">
                <a:extLst>
                  <a:ext uri="{FF2B5EF4-FFF2-40B4-BE49-F238E27FC236}">
                    <a16:creationId xmlns:a16="http://schemas.microsoft.com/office/drawing/2014/main" id="{801E94E2-B37B-47C4-B42A-11F98663286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65443138"/>
                  </p:ext>
                </p:extLst>
              </p:nvPr>
            </p:nvGraphicFramePr>
            <p:xfrm>
              <a:off x="1812297" y="1120483"/>
              <a:ext cx="2029763" cy="1280160"/>
            </p:xfrm>
            <a:graphic>
              <a:graphicData uri="http://schemas.microsoft.com/office/powerpoint/2016/slidezoom">
                <pslz:sldZm>
                  <pslz:sldZmObj sldId="261" cId="1162824997">
                    <pslz:zmPr id="{00981F12-2DC2-43BB-A7C1-906B900FF922}" imageType="cover" transitionDur="1000">
                      <p166:blipFill xmlns:p166="http://schemas.microsoft.com/office/powerpoint/2016/6/main">
                        <a:blip r:embed="rId2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29763" cy="128016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6" name="Slide Zoom 15">
                <a:hlinkClick r:id="rId27" action="ppaction://hlinksldjump"/>
                <a:extLst>
                  <a:ext uri="{FF2B5EF4-FFF2-40B4-BE49-F238E27FC236}">
                    <a16:creationId xmlns:pslz="http://schemas.microsoft.com/office/powerpoint/2016/slidezoom" xmlns="" xmlns:a16="http://schemas.microsoft.com/office/drawing/2014/main" id="{801E94E2-B37B-47C4-B42A-11F98663286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1812297" y="1120483"/>
                <a:ext cx="2029763" cy="128016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8" name="Slide Zoom 17">
                <a:extLst>
                  <a:ext uri="{FF2B5EF4-FFF2-40B4-BE49-F238E27FC236}">
                    <a16:creationId xmlns:a16="http://schemas.microsoft.com/office/drawing/2014/main" id="{C5B58635-44B7-4D52-9495-7143114D770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17074135"/>
                  </p:ext>
                </p:extLst>
              </p:nvPr>
            </p:nvGraphicFramePr>
            <p:xfrm>
              <a:off x="2303828" y="3551897"/>
              <a:ext cx="1280160" cy="1280160"/>
            </p:xfrm>
            <a:graphic>
              <a:graphicData uri="http://schemas.microsoft.com/office/powerpoint/2016/slidezoom">
                <pslz:sldZm>
                  <pslz:sldZmObj sldId="262" cId="3285571558">
                    <pslz:zmPr id="{34D3D5D8-5A5B-4B80-8EBB-FF9378520056}" imageType="cover" transitionDur="1000">
                      <p166:blipFill xmlns:p166="http://schemas.microsoft.com/office/powerpoint/2016/6/main">
                        <a:blip r:embed="rId29">
                          <a:extLst>
                            <a:ext uri="{96DAC541-7B7A-43D3-8B79-37D633B846F1}">
                              <asvg:svgBlip xmlns:asvg="http://schemas.microsoft.com/office/drawing/2016/SVG/main" r:embed="rId3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280160" cy="128016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8" name="Slide Zoom 17">
                <a:hlinkClick r:id="rId31" action="ppaction://hlinksldjump"/>
                <a:extLst>
                  <a:ext uri="{FF2B5EF4-FFF2-40B4-BE49-F238E27FC236}">
                    <a16:creationId xmlns:pslz="http://schemas.microsoft.com/office/powerpoint/2016/slidezoom" xmlns="" xmlns:a16="http://schemas.microsoft.com/office/drawing/2014/main" id="{C5B58635-44B7-4D52-9495-7143114D770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2">
                <a:extLst>
                  <a:ext uri="{96DAC541-7B7A-43D3-8B79-37D633B846F1}">
                    <asvg:svgBlip xmlns:pslz="http://schemas.microsoft.com/office/powerpoint/2016/slidezoom" xmlns="" xmlns:asvg="http://schemas.microsoft.com/office/drawing/2016/SVG/main" r:embed="rId33"/>
                  </a:ext>
                </a:extLst>
              </a:blip>
              <a:stretch>
                <a:fillRect/>
              </a:stretch>
            </p:blipFill>
            <p:spPr>
              <a:xfrm>
                <a:off x="2303828" y="3551897"/>
                <a:ext cx="1280160" cy="128016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0" name="Slide Zoom 19">
                <a:extLst>
                  <a:ext uri="{FF2B5EF4-FFF2-40B4-BE49-F238E27FC236}">
                    <a16:creationId xmlns:a16="http://schemas.microsoft.com/office/drawing/2014/main" id="{8C7FB8C0-CD2C-4057-8CD7-DB97FDB7656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55030607"/>
                  </p:ext>
                </p:extLst>
              </p:nvPr>
            </p:nvGraphicFramePr>
            <p:xfrm>
              <a:off x="9708637" y="1101500"/>
              <a:ext cx="1280160" cy="1280160"/>
            </p:xfrm>
            <a:graphic>
              <a:graphicData uri="http://schemas.microsoft.com/office/powerpoint/2016/slidezoom">
                <pslz:sldZm>
                  <pslz:sldZmObj sldId="263" cId="751595591">
                    <pslz:zmPr id="{63EF0554-5816-418D-807B-27F30A2C1367}" imageType="cover" transitionDur="1000">
                      <p166:blipFill xmlns:p166="http://schemas.microsoft.com/office/powerpoint/2016/6/main">
                        <a:blip r:embed="rId34">
                          <a:extLst>
                            <a:ext uri="{96DAC541-7B7A-43D3-8B79-37D633B846F1}">
                              <asvg:svgBlip xmlns:asvg="http://schemas.microsoft.com/office/drawing/2016/SVG/main" r:embed="rId35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280160" cy="128016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0" name="Slide Zoom 19">
                <a:hlinkClick r:id="rId36" action="ppaction://hlinksldjump"/>
                <a:extLst>
                  <a:ext uri="{FF2B5EF4-FFF2-40B4-BE49-F238E27FC236}">
                    <a16:creationId xmlns:pslz="http://schemas.microsoft.com/office/powerpoint/2016/slidezoom" xmlns="" xmlns:a16="http://schemas.microsoft.com/office/drawing/2014/main" id="{8C7FB8C0-CD2C-4057-8CD7-DB97FDB7656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7">
                <a:extLst>
                  <a:ext uri="{96DAC541-7B7A-43D3-8B79-37D633B846F1}">
                    <asvg:svgBlip xmlns:pslz="http://schemas.microsoft.com/office/powerpoint/2016/slidezoom" xmlns="" xmlns:asvg="http://schemas.microsoft.com/office/drawing/2016/SVG/main" r:embed="rId38"/>
                  </a:ext>
                </a:extLst>
              </a:blip>
              <a:stretch>
                <a:fillRect/>
              </a:stretch>
            </p:blipFill>
            <p:spPr>
              <a:xfrm>
                <a:off x="9708637" y="1101500"/>
                <a:ext cx="1280160" cy="128016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2" name="Slide Zoom 21">
                <a:extLst>
                  <a:ext uri="{FF2B5EF4-FFF2-40B4-BE49-F238E27FC236}">
                    <a16:creationId xmlns:a16="http://schemas.microsoft.com/office/drawing/2014/main" id="{197F0CA8-D337-4C87-9D7F-ABB29D30CA5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56596433"/>
                  </p:ext>
                </p:extLst>
              </p:nvPr>
            </p:nvGraphicFramePr>
            <p:xfrm>
              <a:off x="9394164" y="3425256"/>
              <a:ext cx="1437926" cy="1280160"/>
            </p:xfrm>
            <a:graphic>
              <a:graphicData uri="http://schemas.microsoft.com/office/powerpoint/2016/slidezoom">
                <pslz:sldZm>
                  <pslz:sldZmObj sldId="264" cId="65401093">
                    <pslz:zmPr id="{B904A2DD-7EA1-49C1-8B46-17B40D2883EB}" imageType="cover" transitionDur="1000">
                      <p166:blipFill xmlns:p166="http://schemas.microsoft.com/office/powerpoint/2016/6/main">
                        <a:blip r:embed="rId39">
                          <a:extLst>
                            <a:ext uri="{96DAC541-7B7A-43D3-8B79-37D633B846F1}">
                              <asvg:svgBlip xmlns:asvg="http://schemas.microsoft.com/office/drawing/2016/SVG/main" r:embed="rId4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437926" cy="128016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2" name="Slide Zoom 21">
                <a:hlinkClick r:id="rId41" action="ppaction://hlinksldjump"/>
                <a:extLst>
                  <a:ext uri="{FF2B5EF4-FFF2-40B4-BE49-F238E27FC236}">
                    <a16:creationId xmlns:pslz="http://schemas.microsoft.com/office/powerpoint/2016/slidezoom" xmlns="" xmlns:a16="http://schemas.microsoft.com/office/drawing/2014/main" id="{197F0CA8-D337-4C87-9D7F-ABB29D30CA5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2">
                <a:extLst>
                  <a:ext uri="{96DAC541-7B7A-43D3-8B79-37D633B846F1}">
                    <asvg:svgBlip xmlns:pslz="http://schemas.microsoft.com/office/powerpoint/2016/slidezoom" xmlns="" xmlns:asvg="http://schemas.microsoft.com/office/drawing/2016/SVG/main" r:embed="rId43"/>
                  </a:ext>
                </a:extLst>
              </a:blip>
              <a:stretch>
                <a:fillRect/>
              </a:stretch>
            </p:blipFill>
            <p:spPr>
              <a:xfrm>
                <a:off x="9394164" y="3425256"/>
                <a:ext cx="1437926" cy="128016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pic>
        <p:nvPicPr>
          <p:cNvPr id="67" name="Graphic 66" descr="Lightbulb and pencil">
            <a:hlinkClick r:id="rId44" action="ppaction://hlinksldjump"/>
            <a:extLst>
              <a:ext uri="{FF2B5EF4-FFF2-40B4-BE49-F238E27FC236}">
                <a16:creationId xmlns:a16="http://schemas.microsoft.com/office/drawing/2014/main" id="{11A22418-A930-420B-9D00-474BC0D0969D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-633549" y="1787420"/>
            <a:ext cx="546701" cy="702859"/>
          </a:xfrm>
          <a:prstGeom prst="rect">
            <a:avLst/>
          </a:prstGeom>
        </p:spPr>
      </p:pic>
      <p:pic>
        <p:nvPicPr>
          <p:cNvPr id="69" name="Graphic 68" descr="Head with gears">
            <a:hlinkClick r:id="rId47" action="ppaction://hlinksldjump"/>
            <a:extLst>
              <a:ext uri="{FF2B5EF4-FFF2-40B4-BE49-F238E27FC236}">
                <a16:creationId xmlns:a16="http://schemas.microsoft.com/office/drawing/2014/main" id="{7F098ADF-50E6-452B-9DF6-64F5EB949945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248311" y="4499087"/>
            <a:ext cx="928309" cy="841556"/>
          </a:xfrm>
          <a:prstGeom prst="rect">
            <a:avLst/>
          </a:prstGeom>
        </p:spPr>
      </p:pic>
      <p:pic>
        <p:nvPicPr>
          <p:cNvPr id="80" name="Graphic 79" descr="Head with gears">
            <a:extLst>
              <a:ext uri="{FF2B5EF4-FFF2-40B4-BE49-F238E27FC236}">
                <a16:creationId xmlns:a16="http://schemas.microsoft.com/office/drawing/2014/main" id="{F688B101-5A2F-45AB-937E-A1535F8ED9E5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-883492" y="4288541"/>
            <a:ext cx="928309" cy="841556"/>
          </a:xfrm>
          <a:prstGeom prst="rect">
            <a:avLst/>
          </a:prstGeom>
        </p:spPr>
      </p:pic>
      <p:pic>
        <p:nvPicPr>
          <p:cNvPr id="82" name="Graphic 81" descr="Lightbulb and pencil">
            <a:hlinkClick r:id="rId44" action="ppaction://hlinksldjump"/>
            <a:extLst>
              <a:ext uri="{FF2B5EF4-FFF2-40B4-BE49-F238E27FC236}">
                <a16:creationId xmlns:a16="http://schemas.microsoft.com/office/drawing/2014/main" id="{F6160AC6-E4CB-41F9-98B1-E7FC65F82013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405868" y="1779532"/>
            <a:ext cx="546701" cy="70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915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5E48C4-B35E-40A7-88A8-82D46C36BFB5}"/>
              </a:ext>
            </a:extLst>
          </p:cNvPr>
          <p:cNvSpPr txBox="1"/>
          <p:nvPr/>
        </p:nvSpPr>
        <p:spPr>
          <a:xfrm>
            <a:off x="6883032" y="125506"/>
            <a:ext cx="1368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Manholes 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32AC975-AF68-4B2C-96A4-92FA6CF9E4B2}"/>
              </a:ext>
            </a:extLst>
          </p:cNvPr>
          <p:cNvSpPr/>
          <p:nvPr/>
        </p:nvSpPr>
        <p:spPr>
          <a:xfrm>
            <a:off x="0" y="0"/>
            <a:ext cx="3769111" cy="6858000"/>
          </a:xfrm>
          <a:prstGeom prst="parallelogram">
            <a:avLst/>
          </a:prstGeom>
          <a:solidFill>
            <a:srgbClr val="1589B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pc="300" dirty="0">
                <a:solidFill>
                  <a:schemeClr val="bg1"/>
                </a:solidFill>
                <a:latin typeface="Montserrat" pitchFamily="2" charset="77"/>
              </a:rPr>
              <a:t>Manholes &amp; Conduit </a:t>
            </a:r>
            <a:endParaRPr lang="x-none" sz="3200" b="1" spc="300" dirty="0">
              <a:solidFill>
                <a:schemeClr val="bg1"/>
              </a:solidFill>
              <a:latin typeface="Montserrat" pitchFamily="2" charset="77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69111" y="771837"/>
            <a:ext cx="4069150" cy="3755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51902" y="1071564"/>
            <a:ext cx="3770970" cy="345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id="{C85E48C4-B35E-40A7-88A8-82D46C36BFB5}"/>
              </a:ext>
            </a:extLst>
          </p:cNvPr>
          <p:cNvSpPr txBox="1"/>
          <p:nvPr/>
        </p:nvSpPr>
        <p:spPr>
          <a:xfrm>
            <a:off x="6548495" y="4527395"/>
            <a:ext cx="1090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Conduit 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12635" y="4895384"/>
            <a:ext cx="8140390" cy="1783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3767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3A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id="{714A7735-60E6-5A45-A4B5-47F34D8DE53E}"/>
              </a:ext>
            </a:extLst>
          </p:cNvPr>
          <p:cNvSpPr>
            <a:spLocks noChangeAspect="1"/>
          </p:cNvSpPr>
          <p:nvPr/>
        </p:nvSpPr>
        <p:spPr>
          <a:xfrm>
            <a:off x="-842559" y="494367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35F47C7-CC9D-6E4E-8F0D-42D840139CD2}"/>
              </a:ext>
            </a:extLst>
          </p:cNvPr>
          <p:cNvSpPr>
            <a:spLocks noChangeAspect="1"/>
          </p:cNvSpPr>
          <p:nvPr/>
        </p:nvSpPr>
        <p:spPr>
          <a:xfrm>
            <a:off x="-842559" y="1741580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65FC6E6-F818-204F-9C83-D4B41FD06DDB}"/>
              </a:ext>
            </a:extLst>
          </p:cNvPr>
          <p:cNvSpPr>
            <a:spLocks noChangeAspect="1"/>
          </p:cNvSpPr>
          <p:nvPr/>
        </p:nvSpPr>
        <p:spPr>
          <a:xfrm>
            <a:off x="-842559" y="4288420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4DDCBC1-263E-6046-B918-E716B0BA21A0}"/>
              </a:ext>
            </a:extLst>
          </p:cNvPr>
          <p:cNvGrpSpPr/>
          <p:nvPr/>
        </p:nvGrpSpPr>
        <p:grpSpPr>
          <a:xfrm>
            <a:off x="866458" y="5561840"/>
            <a:ext cx="827568" cy="828000"/>
            <a:chOff x="-842559" y="5561839"/>
            <a:chExt cx="827568" cy="82800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885C5E1-EA20-F948-94E2-D0509EDD80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5561839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pic>
          <p:nvPicPr>
            <p:cNvPr id="36" name="Graphic 35" descr="Users">
              <a:extLst>
                <a:ext uri="{FF2B5EF4-FFF2-40B4-BE49-F238E27FC236}">
                  <a16:creationId xmlns:a16="http://schemas.microsoft.com/office/drawing/2014/main" id="{216C4879-5CCC-A24F-9805-D98864A38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777564" y="5614879"/>
              <a:ext cx="721920" cy="721920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77D2DA6-C905-9841-B8F9-EE811590B2DC}"/>
              </a:ext>
            </a:extLst>
          </p:cNvPr>
          <p:cNvGrpSpPr/>
          <p:nvPr/>
        </p:nvGrpSpPr>
        <p:grpSpPr>
          <a:xfrm>
            <a:off x="-842559" y="3015000"/>
            <a:ext cx="827568" cy="828000"/>
            <a:chOff x="-837416" y="3015000"/>
            <a:chExt cx="827568" cy="8280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869C037A-F1E1-D142-A24D-72F457CD56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37416" y="301500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pic>
          <p:nvPicPr>
            <p:cNvPr id="39" name="Graphic 38" descr="Excavator">
              <a:extLst>
                <a:ext uri="{FF2B5EF4-FFF2-40B4-BE49-F238E27FC236}">
                  <a16:creationId xmlns:a16="http://schemas.microsoft.com/office/drawing/2014/main" id="{9D5AEAE1-3F37-7941-A462-30051C5B4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-698172" y="3065465"/>
              <a:ext cx="620915" cy="620915"/>
            </a:xfrm>
            <a:prstGeom prst="rect">
              <a:avLst/>
            </a:prstGeom>
          </p:spPr>
        </p:pic>
      </p:grpSp>
      <p:sp>
        <p:nvSpPr>
          <p:cNvPr id="40" name="Freeform 39">
            <a:extLst>
              <a:ext uri="{FF2B5EF4-FFF2-40B4-BE49-F238E27FC236}">
                <a16:creationId xmlns:a16="http://schemas.microsoft.com/office/drawing/2014/main" id="{098E8DDA-9A8C-484E-8557-66FEB1E316C9}"/>
              </a:ext>
            </a:extLst>
          </p:cNvPr>
          <p:cNvSpPr/>
          <p:nvPr/>
        </p:nvSpPr>
        <p:spPr>
          <a:xfrm>
            <a:off x="0" y="-5987562"/>
            <a:ext cx="1280242" cy="23926799"/>
          </a:xfrm>
          <a:custGeom>
            <a:avLst/>
            <a:gdLst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7" fmla="*/ 1280160 w 1280160"/>
              <a:gd name="connsiteY7" fmla="*/ 0 h 23926799"/>
              <a:gd name="connsiteX0" fmla="*/ 1280160 w 1280182"/>
              <a:gd name="connsiteY0" fmla="*/ 0 h 23926799"/>
              <a:gd name="connsiteX1" fmla="*/ 1280160 w 1280182"/>
              <a:gd name="connsiteY1" fmla="*/ 11137327 h 23926799"/>
              <a:gd name="connsiteX2" fmla="*/ 659246 w 1280182"/>
              <a:gd name="connsiteY2" fmla="*/ 11963399 h 23926799"/>
              <a:gd name="connsiteX3" fmla="*/ 1280160 w 1280182"/>
              <a:gd name="connsiteY3" fmla="*/ 12789472 h 23926799"/>
              <a:gd name="connsiteX4" fmla="*/ 1280160 w 1280182"/>
              <a:gd name="connsiteY4" fmla="*/ 23926799 h 23926799"/>
              <a:gd name="connsiteX5" fmla="*/ 0 w 1280182"/>
              <a:gd name="connsiteY5" fmla="*/ 23926799 h 23926799"/>
              <a:gd name="connsiteX6" fmla="*/ 0 w 1280182"/>
              <a:gd name="connsiteY6" fmla="*/ 0 h 23926799"/>
              <a:gd name="connsiteX7" fmla="*/ 1280160 w 1280182"/>
              <a:gd name="connsiteY7" fmla="*/ 0 h 23926799"/>
              <a:gd name="connsiteX0" fmla="*/ 1280160 w 1280231"/>
              <a:gd name="connsiteY0" fmla="*/ 0 h 23926799"/>
              <a:gd name="connsiteX1" fmla="*/ 1280160 w 1280231"/>
              <a:gd name="connsiteY1" fmla="*/ 11137327 h 23926799"/>
              <a:gd name="connsiteX2" fmla="*/ 659246 w 1280231"/>
              <a:gd name="connsiteY2" fmla="*/ 11963399 h 23926799"/>
              <a:gd name="connsiteX3" fmla="*/ 1280160 w 1280231"/>
              <a:gd name="connsiteY3" fmla="*/ 12789472 h 23926799"/>
              <a:gd name="connsiteX4" fmla="*/ 1280160 w 1280231"/>
              <a:gd name="connsiteY4" fmla="*/ 23926799 h 23926799"/>
              <a:gd name="connsiteX5" fmla="*/ 0 w 1280231"/>
              <a:gd name="connsiteY5" fmla="*/ 23926799 h 23926799"/>
              <a:gd name="connsiteX6" fmla="*/ 0 w 1280231"/>
              <a:gd name="connsiteY6" fmla="*/ 0 h 23926799"/>
              <a:gd name="connsiteX7" fmla="*/ 1280160 w 128023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2"/>
              <a:gd name="connsiteY0" fmla="*/ 0 h 23926799"/>
              <a:gd name="connsiteX1" fmla="*/ 1280160 w 1280242"/>
              <a:gd name="connsiteY1" fmla="*/ 11137327 h 23926799"/>
              <a:gd name="connsiteX2" fmla="*/ 742373 w 1280242"/>
              <a:gd name="connsiteY2" fmla="*/ 11966863 h 23926799"/>
              <a:gd name="connsiteX3" fmla="*/ 1280160 w 1280242"/>
              <a:gd name="connsiteY3" fmla="*/ 12789472 h 23926799"/>
              <a:gd name="connsiteX4" fmla="*/ 1280160 w 1280242"/>
              <a:gd name="connsiteY4" fmla="*/ 23926799 h 23926799"/>
              <a:gd name="connsiteX5" fmla="*/ 0 w 1280242"/>
              <a:gd name="connsiteY5" fmla="*/ 23926799 h 23926799"/>
              <a:gd name="connsiteX6" fmla="*/ 0 w 1280242"/>
              <a:gd name="connsiteY6" fmla="*/ 0 h 23926799"/>
              <a:gd name="connsiteX7" fmla="*/ 1280160 w 1280242"/>
              <a:gd name="connsiteY7" fmla="*/ 0 h 2392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0242" h="23926799">
                <a:moveTo>
                  <a:pt x="1280160" y="0"/>
                </a:moveTo>
                <a:lnTo>
                  <a:pt x="1280160" y="11137327"/>
                </a:lnTo>
                <a:cubicBezTo>
                  <a:pt x="1287934" y="11540842"/>
                  <a:pt x="743219" y="11525247"/>
                  <a:pt x="742373" y="11966863"/>
                </a:cubicBezTo>
                <a:cubicBezTo>
                  <a:pt x="741527" y="12408479"/>
                  <a:pt x="1284472" y="12396353"/>
                  <a:pt x="1280160" y="12789472"/>
                </a:cubicBezTo>
                <a:lnTo>
                  <a:pt x="1280160" y="23926799"/>
                </a:lnTo>
                <a:lnTo>
                  <a:pt x="0" y="23926799"/>
                </a:lnTo>
                <a:lnTo>
                  <a:pt x="0" y="0"/>
                </a:lnTo>
                <a:lnTo>
                  <a:pt x="12801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x-none"/>
          </a:p>
        </p:txBody>
      </p:sp>
      <p:pic>
        <p:nvPicPr>
          <p:cNvPr id="43" name="Graphic 42" descr="Excavator">
            <a:hlinkClick r:id="rId7" action="ppaction://hlinksldjump"/>
            <a:extLst>
              <a:ext uri="{FF2B5EF4-FFF2-40B4-BE49-F238E27FC236}">
                <a16:creationId xmlns:a16="http://schemas.microsoft.com/office/drawing/2014/main" id="{CBB0FFCD-B74D-5447-A402-597DAA5AF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59877" y="3065464"/>
            <a:ext cx="620915" cy="620915"/>
          </a:xfrm>
          <a:prstGeom prst="rect">
            <a:avLst/>
          </a:prstGeom>
        </p:spPr>
      </p:pic>
      <p:pic>
        <p:nvPicPr>
          <p:cNvPr id="45" name="Graphic 44" descr="Users">
            <a:hlinkClick r:id="rId8" action="ppaction://hlinksldjump"/>
            <a:extLst>
              <a:ext uri="{FF2B5EF4-FFF2-40B4-BE49-F238E27FC236}">
                <a16:creationId xmlns:a16="http://schemas.microsoft.com/office/drawing/2014/main" id="{923E9E60-3788-D043-B41E-90194CA068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80485" y="5614878"/>
            <a:ext cx="721920" cy="72192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A80FFA9C-035D-F84E-B5F9-5FBEB4EA6E50}"/>
              </a:ext>
            </a:extLst>
          </p:cNvPr>
          <p:cNvSpPr txBox="1"/>
          <p:nvPr/>
        </p:nvSpPr>
        <p:spPr>
          <a:xfrm>
            <a:off x="2961122" y="583080"/>
            <a:ext cx="69128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CONCLUSION AND RECOMMENDATIONS</a:t>
            </a:r>
            <a:endParaRPr lang="x-none" sz="3200" b="1" spc="300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259193F-82B7-F942-B129-9A334DC7FC6C}"/>
              </a:ext>
            </a:extLst>
          </p:cNvPr>
          <p:cNvSpPr txBox="1"/>
          <p:nvPr/>
        </p:nvSpPr>
        <p:spPr>
          <a:xfrm>
            <a:off x="2147381" y="2633577"/>
            <a:ext cx="1999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Cost Estimation</a:t>
            </a:r>
            <a:endParaRPr lang="x-none" sz="2000" b="1" spc="300" dirty="0">
              <a:solidFill>
                <a:schemeClr val="bg1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4FF2D29-9577-EC48-9172-2DD4504B00E2}"/>
              </a:ext>
            </a:extLst>
          </p:cNvPr>
          <p:cNvSpPr txBox="1"/>
          <p:nvPr/>
        </p:nvSpPr>
        <p:spPr>
          <a:xfrm>
            <a:off x="5656159" y="6121264"/>
            <a:ext cx="1471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Conclusion</a:t>
            </a:r>
            <a:endParaRPr lang="x-none" sz="2000" b="1" spc="300" dirty="0">
              <a:solidFill>
                <a:schemeClr val="bg1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726CC9E-7366-104E-ADB1-8ABEA7CD4B6A}"/>
              </a:ext>
            </a:extLst>
          </p:cNvPr>
          <p:cNvSpPr txBox="1"/>
          <p:nvPr/>
        </p:nvSpPr>
        <p:spPr>
          <a:xfrm>
            <a:off x="8805844" y="3827350"/>
            <a:ext cx="23727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Recommendations</a:t>
            </a:r>
            <a:endParaRPr lang="x-none" sz="2000" b="1" spc="300" dirty="0">
              <a:solidFill>
                <a:schemeClr val="bg1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grpSp>
        <p:nvGrpSpPr>
          <p:cNvPr id="55" name="Graphic 43">
            <a:extLst>
              <a:ext uri="{FF2B5EF4-FFF2-40B4-BE49-F238E27FC236}">
                <a16:creationId xmlns:a16="http://schemas.microsoft.com/office/drawing/2014/main" id="{29366E1C-F548-154E-B27E-22315CCFDA92}"/>
              </a:ext>
            </a:extLst>
          </p:cNvPr>
          <p:cNvGrpSpPr/>
          <p:nvPr/>
        </p:nvGrpSpPr>
        <p:grpSpPr>
          <a:xfrm rot="2740305" flipV="1">
            <a:off x="7684793" y="2611060"/>
            <a:ext cx="1403289" cy="482830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8FF1349-4160-4444-8F7B-269A91F537F0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3A28CCF-21DD-D84B-8F4C-DE59EB427EB5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61" name="Graphic 43">
            <a:extLst>
              <a:ext uri="{FF2B5EF4-FFF2-40B4-BE49-F238E27FC236}">
                <a16:creationId xmlns:a16="http://schemas.microsoft.com/office/drawing/2014/main" id="{013BD26B-9250-E041-8FE6-8304E2F781F6}"/>
              </a:ext>
            </a:extLst>
          </p:cNvPr>
          <p:cNvGrpSpPr/>
          <p:nvPr/>
        </p:nvGrpSpPr>
        <p:grpSpPr>
          <a:xfrm rot="417027" flipH="1" flipV="1">
            <a:off x="3858043" y="2373351"/>
            <a:ext cx="1396237" cy="528243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3F48BD7B-4CE4-014D-9E4F-67BB0571B85B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ACCBAC92-C64A-734A-BCF1-994132224ABC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64" name="Graphic 43">
            <a:extLst>
              <a:ext uri="{FF2B5EF4-FFF2-40B4-BE49-F238E27FC236}">
                <a16:creationId xmlns:a16="http://schemas.microsoft.com/office/drawing/2014/main" id="{87BDF1B6-9F31-524F-B247-79746579CB6F}"/>
              </a:ext>
            </a:extLst>
          </p:cNvPr>
          <p:cNvGrpSpPr/>
          <p:nvPr/>
        </p:nvGrpSpPr>
        <p:grpSpPr>
          <a:xfrm rot="13274946" flipH="1" flipV="1">
            <a:off x="6566858" y="4299307"/>
            <a:ext cx="849203" cy="495646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4B2EE84-0993-3848-AB9F-03C9E33F88CE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5E3B0ED9-6FF2-974A-9C7A-30C12D028EF6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pic>
        <p:nvPicPr>
          <p:cNvPr id="67" name="Graphic 66">
            <a:extLst>
              <a:ext uri="{FF2B5EF4-FFF2-40B4-BE49-F238E27FC236}">
                <a16:creationId xmlns:a16="http://schemas.microsoft.com/office/drawing/2014/main" id="{9902A311-F44C-D641-A96E-FB81AF4E2E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21540000">
            <a:off x="5144595" y="1103980"/>
            <a:ext cx="2565887" cy="134841"/>
          </a:xfrm>
          <a:prstGeom prst="rect">
            <a:avLst/>
          </a:prstGeom>
        </p:spPr>
      </p:pic>
      <p:pic>
        <p:nvPicPr>
          <p:cNvPr id="396" name="Graphic 395" descr="Earth globe Africa and Europe">
            <a:extLst>
              <a:ext uri="{FF2B5EF4-FFF2-40B4-BE49-F238E27FC236}">
                <a16:creationId xmlns:a16="http://schemas.microsoft.com/office/drawing/2014/main" id="{D56E5865-10C0-4346-A792-9238440B48C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-778423" y="556851"/>
            <a:ext cx="713234" cy="713234"/>
          </a:xfrm>
          <a:prstGeom prst="rect">
            <a:avLst/>
          </a:prstGeom>
        </p:spPr>
      </p:pic>
      <p:pic>
        <p:nvPicPr>
          <p:cNvPr id="397" name="Graphic 396" descr="Earth globe Africa and Europe">
            <a:hlinkClick r:id="rId15" action="ppaction://hlinksldjump"/>
            <a:extLst>
              <a:ext uri="{FF2B5EF4-FFF2-40B4-BE49-F238E27FC236}">
                <a16:creationId xmlns:a16="http://schemas.microsoft.com/office/drawing/2014/main" id="{9B793EFF-76FF-4EC1-B757-E661A3A624D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83463" y="542076"/>
            <a:ext cx="713234" cy="71323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468583E2-23D8-4A9B-A92F-30C18D029764}"/>
              </a:ext>
            </a:extLst>
          </p:cNvPr>
          <p:cNvGrpSpPr/>
          <p:nvPr/>
        </p:nvGrpSpPr>
        <p:grpSpPr>
          <a:xfrm>
            <a:off x="4756425" y="1210620"/>
            <a:ext cx="3208775" cy="3158995"/>
            <a:chOff x="4809944" y="2127104"/>
            <a:chExt cx="2970433" cy="2499069"/>
          </a:xfrm>
        </p:grpSpPr>
        <p:pic>
          <p:nvPicPr>
            <p:cNvPr id="3" name="Graphic 2" descr="Theatre">
              <a:extLst>
                <a:ext uri="{FF2B5EF4-FFF2-40B4-BE49-F238E27FC236}">
                  <a16:creationId xmlns:a16="http://schemas.microsoft.com/office/drawing/2014/main" id="{C6016272-8B0B-4441-A869-22D4161939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809944" y="2127104"/>
              <a:ext cx="2970433" cy="2499069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9FA90B0-DABC-46D0-875C-39AB294CDD65}"/>
                </a:ext>
              </a:extLst>
            </p:cNvPr>
            <p:cNvGrpSpPr/>
            <p:nvPr/>
          </p:nvGrpSpPr>
          <p:grpSpPr>
            <a:xfrm>
              <a:off x="5106692" y="2493703"/>
              <a:ext cx="2404336" cy="1299641"/>
              <a:chOff x="5106692" y="2493703"/>
              <a:chExt cx="2404336" cy="1299641"/>
            </a:xfrm>
          </p:grpSpPr>
          <p:sp>
            <p:nvSpPr>
              <p:cNvPr id="4" name="Moon 3">
                <a:extLst>
                  <a:ext uri="{FF2B5EF4-FFF2-40B4-BE49-F238E27FC236}">
                    <a16:creationId xmlns:a16="http://schemas.microsoft.com/office/drawing/2014/main" id="{41907CAA-B586-417D-AE43-3A6AF2F5249F}"/>
                  </a:ext>
                </a:extLst>
              </p:cNvPr>
              <p:cNvSpPr/>
              <p:nvPr/>
            </p:nvSpPr>
            <p:spPr>
              <a:xfrm rot="1867652">
                <a:off x="5106692" y="2493703"/>
                <a:ext cx="442054" cy="608725"/>
              </a:xfrm>
              <a:prstGeom prst="moon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7B8AF4D-CA6B-43DE-98A4-41AC05B658DE}"/>
                  </a:ext>
                </a:extLst>
              </p:cNvPr>
              <p:cNvSpPr/>
              <p:nvPr/>
            </p:nvSpPr>
            <p:spPr>
              <a:xfrm>
                <a:off x="5541644" y="2788851"/>
                <a:ext cx="265233" cy="489671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Block Arc 12">
                <a:extLst>
                  <a:ext uri="{FF2B5EF4-FFF2-40B4-BE49-F238E27FC236}">
                    <a16:creationId xmlns:a16="http://schemas.microsoft.com/office/drawing/2014/main" id="{4C3BC122-E794-49A6-A20C-8FBFCBD7D7E2}"/>
                  </a:ext>
                </a:extLst>
              </p:cNvPr>
              <p:cNvSpPr/>
              <p:nvPr/>
            </p:nvSpPr>
            <p:spPr>
              <a:xfrm>
                <a:off x="5950572" y="2914018"/>
                <a:ext cx="284156" cy="879326"/>
              </a:xfrm>
              <a:prstGeom prst="blockArc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9" name="Moon 418">
                <a:extLst>
                  <a:ext uri="{FF2B5EF4-FFF2-40B4-BE49-F238E27FC236}">
                    <a16:creationId xmlns:a16="http://schemas.microsoft.com/office/drawing/2014/main" id="{732E49BE-DB46-42E9-A168-BA96644319D9}"/>
                  </a:ext>
                </a:extLst>
              </p:cNvPr>
              <p:cNvSpPr/>
              <p:nvPr/>
            </p:nvSpPr>
            <p:spPr>
              <a:xfrm rot="20892635">
                <a:off x="6281922" y="2871586"/>
                <a:ext cx="442054" cy="608725"/>
              </a:xfrm>
              <a:prstGeom prst="moon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L-Shape 13">
                <a:extLst>
                  <a:ext uri="{FF2B5EF4-FFF2-40B4-BE49-F238E27FC236}">
                    <a16:creationId xmlns:a16="http://schemas.microsoft.com/office/drawing/2014/main" id="{18FCF8B3-0573-4417-8E21-AB241B2143F9}"/>
                  </a:ext>
                </a:extLst>
              </p:cNvPr>
              <p:cNvSpPr/>
              <p:nvPr/>
            </p:nvSpPr>
            <p:spPr>
              <a:xfrm rot="20902547">
                <a:off x="6781500" y="2985761"/>
                <a:ext cx="284156" cy="364504"/>
              </a:xfrm>
              <a:prstGeom prst="corner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Block Arc 14">
                <a:extLst>
                  <a:ext uri="{FF2B5EF4-FFF2-40B4-BE49-F238E27FC236}">
                    <a16:creationId xmlns:a16="http://schemas.microsoft.com/office/drawing/2014/main" id="{76E09B21-8F46-48D4-B166-DDA4E77B6B61}"/>
                  </a:ext>
                </a:extLst>
              </p:cNvPr>
              <p:cNvSpPr/>
              <p:nvPr/>
            </p:nvSpPr>
            <p:spPr>
              <a:xfrm rot="9884416">
                <a:off x="7038010" y="2608736"/>
                <a:ext cx="473018" cy="566665"/>
              </a:xfrm>
              <a:prstGeom prst="blockArc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1" name="Slide Zoom 20">
                <a:extLst>
                  <a:ext uri="{FF2B5EF4-FFF2-40B4-BE49-F238E27FC236}">
                    <a16:creationId xmlns:a16="http://schemas.microsoft.com/office/drawing/2014/main" id="{394A3F51-08D8-4A87-9633-D1782EDF5D3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04659605"/>
                  </p:ext>
                </p:extLst>
              </p:nvPr>
            </p:nvGraphicFramePr>
            <p:xfrm>
              <a:off x="2363173" y="1225228"/>
              <a:ext cx="1421559" cy="1421559"/>
            </p:xfrm>
            <a:graphic>
              <a:graphicData uri="http://schemas.microsoft.com/office/powerpoint/2016/slidezoom">
                <pslz:sldZm>
                  <pslz:sldZmObj sldId="279" cId="2976204532">
                    <pslz:zmPr id="{25C2BF68-7F59-455E-BC29-EAEF416E705F}" imageType="cover" transitionDur="1000" showBg="0">
                      <p166:blipFill xmlns:p166="http://schemas.microsoft.com/office/powerpoint/2016/6/main">
                        <a:blip r:embed="rId18">
                          <a:extLst>
                            <a:ext uri="{96DAC541-7B7A-43D3-8B79-37D633B846F1}">
                              <asvg:svgBlip xmlns:asvg="http://schemas.microsoft.com/office/drawing/2016/SVG/main" r:embed="rId19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421559" cy="1421559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1" name="Slide Zoom 20">
                <a:hlinkClick r:id="rId31" action="ppaction://hlinksldjump"/>
                <a:extLst>
                  <a:ext uri="{FF2B5EF4-FFF2-40B4-BE49-F238E27FC236}">
                    <a16:creationId xmlns="" xmlns:a16="http://schemas.microsoft.com/office/drawing/2014/main" id="{394A3F51-08D8-4A87-9633-D1782EDF5D3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2">
                <a:extLst>
                  <a:ext uri="{96DAC541-7B7A-43D3-8B79-37D633B846F1}">
                    <asvg:svgBlip xmlns="" xmlns:asvg="http://schemas.microsoft.com/office/drawing/2016/SVG/main" r:embed="rId30"/>
                  </a:ext>
                </a:extLst>
              </a:blip>
              <a:stretch>
                <a:fillRect/>
              </a:stretch>
            </p:blipFill>
            <p:spPr>
              <a:xfrm>
                <a:off x="2363173" y="1225228"/>
                <a:ext cx="1421559" cy="1421559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23" name="Slide Zoom 22">
                <a:extLst>
                  <a:ext uri="{FF2B5EF4-FFF2-40B4-BE49-F238E27FC236}">
                    <a16:creationId xmlns:a16="http://schemas.microsoft.com/office/drawing/2014/main" id="{C4E7358A-E10A-4B13-BB5D-A74557D44AD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8911802"/>
                  </p:ext>
                </p:extLst>
              </p:nvPr>
            </p:nvGraphicFramePr>
            <p:xfrm>
              <a:off x="5587817" y="4597684"/>
              <a:ext cx="1588962" cy="1588962"/>
            </p:xfrm>
            <a:graphic>
              <a:graphicData uri="http://schemas.microsoft.com/office/powerpoint/2016/slidezoom">
                <pslz:sldZm>
                  <pslz:sldZmObj sldId="278" cId="4092125090">
                    <pslz:zmPr id="{B807B757-A008-4A33-A00C-65DEFC13E7F2}" imageType="cover" transitionDur="1000">
                      <p166:blipFill xmlns:p166="http://schemas.microsoft.com/office/powerpoint/2016/6/main">
                        <a:blip r:embed="rId33">
                          <a:extLst>
                            <a:ext uri="{96DAC541-7B7A-43D3-8B79-37D633B846F1}">
                              <asvg:svgBlip xmlns:asvg="http://schemas.microsoft.com/office/drawing/2016/SVG/main" r:embed="rId34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588962" cy="1588962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3" name="Slide Zoom 22">
                <a:hlinkClick r:id="rId35" action="ppaction://hlinksldjump"/>
                <a:extLst>
                  <a:ext uri="{FF2B5EF4-FFF2-40B4-BE49-F238E27FC236}">
                    <a16:creationId xmlns:a16="http://schemas.microsoft.com/office/drawing/2014/main" id="{C4E7358A-E10A-4B13-BB5D-A74557D44AD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3">
                <a:extLst>
                  <a:ext uri="{96DAC541-7B7A-43D3-8B79-37D633B846F1}">
                    <asvg:svgBlip xmlns:asvg="http://schemas.microsoft.com/office/drawing/2016/SVG/main" r:embed="rId34"/>
                  </a:ext>
                </a:extLst>
              </a:blip>
              <a:stretch>
                <a:fillRect/>
              </a:stretch>
            </p:blipFill>
            <p:spPr>
              <a:xfrm>
                <a:off x="5587817" y="4597684"/>
                <a:ext cx="1588962" cy="1588962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25" name="Slide Zoom 24">
                <a:extLst>
                  <a:ext uri="{FF2B5EF4-FFF2-40B4-BE49-F238E27FC236}">
                    <a16:creationId xmlns:a16="http://schemas.microsoft.com/office/drawing/2014/main" id="{A2762695-1316-453B-B041-71898EFD630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340742"/>
                  </p:ext>
                </p:extLst>
              </p:nvPr>
            </p:nvGraphicFramePr>
            <p:xfrm>
              <a:off x="9044426" y="2162586"/>
              <a:ext cx="1714500" cy="1714500"/>
            </p:xfrm>
            <a:graphic>
              <a:graphicData uri="http://schemas.microsoft.com/office/powerpoint/2016/slidezoom">
                <pslz:sldZm>
                  <pslz:sldZmObj sldId="280" cId="2424554182">
                    <pslz:zmPr id="{2E0C7E96-697F-485D-A600-FC37B9558209}" imageType="cover" transitionDur="1000">
                      <p166:blipFill xmlns:p166="http://schemas.microsoft.com/office/powerpoint/2016/6/main">
                        <a:blip r:embed="rId36">
                          <a:extLst>
                            <a:ext uri="{96DAC541-7B7A-43D3-8B79-37D633B846F1}">
                              <asvg:svgBlip xmlns:asvg="http://schemas.microsoft.com/office/drawing/2016/SVG/main" r:embed="rId37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14500" cy="171450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5" name="Slide Zoom 24">
                <a:hlinkClick r:id="rId38" action="ppaction://hlinksldjump"/>
                <a:extLst>
                  <a:ext uri="{FF2B5EF4-FFF2-40B4-BE49-F238E27FC236}">
                    <a16:creationId xmlns:a16="http://schemas.microsoft.com/office/drawing/2014/main" id="{A2762695-1316-453B-B041-71898EFD630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6">
                <a:extLst>
                  <a:ext uri="{96DAC541-7B7A-43D3-8B79-37D633B846F1}">
                    <asvg:svgBlip xmlns:asvg="http://schemas.microsoft.com/office/drawing/2016/SVG/main" r:embed="rId37"/>
                  </a:ext>
                </a:extLst>
              </a:blip>
              <a:stretch>
                <a:fillRect/>
              </a:stretch>
            </p:blipFill>
            <p:spPr>
              <a:xfrm>
                <a:off x="9044426" y="2162586"/>
                <a:ext cx="1714500" cy="171450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pic>
        <p:nvPicPr>
          <p:cNvPr id="70" name="Graphic 69" descr="Head with gears">
            <a:hlinkClick r:id="rId39" action="ppaction://hlinksldjump"/>
            <a:extLst>
              <a:ext uri="{FF2B5EF4-FFF2-40B4-BE49-F238E27FC236}">
                <a16:creationId xmlns:a16="http://schemas.microsoft.com/office/drawing/2014/main" id="{35530ECE-4557-40B8-B155-D1E9B9BFAE27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207885" y="4248250"/>
            <a:ext cx="915316" cy="829778"/>
          </a:xfrm>
          <a:prstGeom prst="rect">
            <a:avLst/>
          </a:prstGeom>
        </p:spPr>
      </p:pic>
      <p:pic>
        <p:nvPicPr>
          <p:cNvPr id="71" name="Graphic 70" descr="Head with gears">
            <a:hlinkClick r:id="rId39" action="ppaction://hlinksldjump"/>
            <a:extLst>
              <a:ext uri="{FF2B5EF4-FFF2-40B4-BE49-F238E27FC236}">
                <a16:creationId xmlns:a16="http://schemas.microsoft.com/office/drawing/2014/main" id="{993211C4-6336-4AA3-A9C8-112295BDE2DC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-842559" y="4275513"/>
            <a:ext cx="915316" cy="829778"/>
          </a:xfrm>
          <a:prstGeom prst="rect">
            <a:avLst/>
          </a:prstGeom>
        </p:spPr>
      </p:pic>
      <p:pic>
        <p:nvPicPr>
          <p:cNvPr id="72" name="Graphic 71" descr="Lightbulb and pencil">
            <a:hlinkClick r:id="rId42" action="ppaction://hlinksldjump"/>
            <a:extLst>
              <a:ext uri="{FF2B5EF4-FFF2-40B4-BE49-F238E27FC236}">
                <a16:creationId xmlns:a16="http://schemas.microsoft.com/office/drawing/2014/main" id="{A974C496-28C9-4B78-85E8-D92C879A6BB6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428178" y="1825755"/>
            <a:ext cx="546701" cy="702859"/>
          </a:xfrm>
          <a:prstGeom prst="rect">
            <a:avLst/>
          </a:prstGeom>
        </p:spPr>
      </p:pic>
      <p:pic>
        <p:nvPicPr>
          <p:cNvPr id="73" name="Graphic 72" descr="Lightbulb and pencil">
            <a:hlinkClick r:id="rId42" action="ppaction://hlinksldjump"/>
            <a:extLst>
              <a:ext uri="{FF2B5EF4-FFF2-40B4-BE49-F238E27FC236}">
                <a16:creationId xmlns:a16="http://schemas.microsoft.com/office/drawing/2014/main" id="{CE884E4B-6024-4BD7-8CBD-FC161868736B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-628150" y="1844900"/>
            <a:ext cx="546701" cy="70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447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9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8985491B-27A2-4720-9A8C-7703C60FBE27}"/>
              </a:ext>
            </a:extLst>
          </p:cNvPr>
          <p:cNvSpPr/>
          <p:nvPr/>
        </p:nvSpPr>
        <p:spPr>
          <a:xfrm>
            <a:off x="546351" y="433545"/>
            <a:ext cx="11139854" cy="93044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6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Cost Estimation</a:t>
            </a:r>
            <a:endParaRPr lang="en-US" sz="4600" b="1" spc="3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077320"/>
              </p:ext>
            </p:extLst>
          </p:nvPr>
        </p:nvGraphicFramePr>
        <p:xfrm>
          <a:off x="2346385" y="2277374"/>
          <a:ext cx="7392838" cy="4393119"/>
        </p:xfrm>
        <a:graphic>
          <a:graphicData uri="http://schemas.openxmlformats.org/drawingml/2006/table">
            <a:tbl>
              <a:tblPr/>
              <a:tblGrid>
                <a:gridCol w="3881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40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Item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Cost $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49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Excavation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Arial"/>
                        </a:rPr>
                        <a:t>389,090.4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$</a:t>
                      </a:r>
                      <a:endParaRPr lang="en-US" sz="12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98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Sewer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+mj-cs"/>
                        </a:rPr>
                        <a:t>148,636.5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50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Manholes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Arial"/>
                        </a:rPr>
                        <a:t>68,547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50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Asphalt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JO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j-cs"/>
                        </a:rPr>
                        <a:t>146</a:t>
                      </a: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j-cs"/>
                        </a:rPr>
                        <a:t>,</a:t>
                      </a:r>
                      <a:r>
                        <a:rPr lang="ar-JO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j-cs"/>
                        </a:rPr>
                        <a:t>291.04</a:t>
                      </a:r>
                      <a:endParaRPr lang="en-US" sz="12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40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Cost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752564.94</a:t>
                      </a:r>
                      <a:endParaRPr lang="en-US" sz="12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6204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 1">
            <a:extLst>
              <a:ext uri="{FF2B5EF4-FFF2-40B4-BE49-F238E27FC236}">
                <a16:creationId xmlns:a16="http://schemas.microsoft.com/office/drawing/2014/main" id="{8985491B-27A2-4720-9A8C-7703C60FBE27}"/>
              </a:ext>
            </a:extLst>
          </p:cNvPr>
          <p:cNvSpPr/>
          <p:nvPr/>
        </p:nvSpPr>
        <p:spPr>
          <a:xfrm>
            <a:off x="0" y="0"/>
            <a:ext cx="5092505" cy="6858000"/>
          </a:xfrm>
          <a:prstGeom prst="parallelogram">
            <a:avLst/>
          </a:prstGeom>
          <a:solidFill>
            <a:srgbClr val="073A4D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Conclusion</a:t>
            </a:r>
            <a:endParaRPr lang="x-none" sz="3200" b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220801"/>
              </p:ext>
            </p:extLst>
          </p:nvPr>
        </p:nvGraphicFramePr>
        <p:xfrm>
          <a:off x="5279366" y="603847"/>
          <a:ext cx="6349042" cy="5184477"/>
        </p:xfrm>
        <a:graphic>
          <a:graphicData uri="http://schemas.openxmlformats.org/drawingml/2006/table">
            <a:tbl>
              <a:tblPr/>
              <a:tblGrid>
                <a:gridCol w="1550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0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3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7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7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649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Design result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Design Criteria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Result 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Accpetable 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Note 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82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Velocity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In dry weather, not less than 0. 4m/s</a:t>
                      </a:r>
                    </a:p>
                    <a:p>
                      <a:pPr marL="62865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In rainy weather, it shall not be less than 0.6 m / 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0.6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yes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768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It accepteal espcailly at the begning of the netwrok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039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Max 3m/s 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2.86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yes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03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Slope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Minimum    0.5%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     0.5%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yes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039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Maximum   15%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12%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yes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7200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Cover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Crumbled rock soil from 5-4m.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Wet earth rocks from 6-5m.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Cohesive rocks from 8-7m.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5.01m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yes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The nature of the-Nassarius village wet rock and crumbled rock soil too because located on plain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95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Minmumm (0.8-1)m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0.8m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yes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703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Diameters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Minmumm 200mm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200mm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yes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039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Maximum   900mm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200mm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yes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125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 1">
            <a:extLst>
              <a:ext uri="{FF2B5EF4-FFF2-40B4-BE49-F238E27FC236}">
                <a16:creationId xmlns:a16="http://schemas.microsoft.com/office/drawing/2014/main" id="{C18DBCEF-2CD0-4457-9E72-6C75C8C7F521}"/>
              </a:ext>
            </a:extLst>
          </p:cNvPr>
          <p:cNvSpPr/>
          <p:nvPr/>
        </p:nvSpPr>
        <p:spPr>
          <a:xfrm>
            <a:off x="-259307" y="0"/>
            <a:ext cx="5895831" cy="6858000"/>
          </a:xfrm>
          <a:prstGeom prst="parallelogram">
            <a:avLst/>
          </a:prstGeom>
          <a:solidFill>
            <a:srgbClr val="073A4D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Recommendations</a:t>
            </a:r>
            <a:endParaRPr lang="x-none" sz="2800" b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B80C96-E5E0-4848-A669-180B79751206}"/>
              </a:ext>
            </a:extLst>
          </p:cNvPr>
          <p:cNvSpPr txBox="1"/>
          <p:nvPr/>
        </p:nvSpPr>
        <p:spPr>
          <a:xfrm>
            <a:off x="5636524" y="191069"/>
            <a:ext cx="682171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The main recommendations are:</a:t>
            </a: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dobe Fan Heiti Std B" panose="020B0700000000000000" pitchFamily="34" charset="-128"/>
              </a:rPr>
              <a:t>1-  Build a wastewater treatment planet </a:t>
            </a: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Fan Heiti Std B" panose="020B0700000000000000" pitchFamily="34" charset="-128"/>
            </a:endParaRPr>
          </a:p>
          <a:p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dobe Fan Heiti Std B" panose="020B0700000000000000" pitchFamily="34" charset="-128"/>
              </a:rPr>
              <a:t>2- Raising environmental awareness about the dangers of using sewage water to irrigate crops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3B49F2-9093-4BA7-90FF-52A139D007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0" y="1371600"/>
            <a:ext cx="5186363" cy="34977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455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559D998-AB6C-46E1-B394-118E9A1E2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09F49CED-0F83-48B2-988A-4AD7CCB66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15633"/>
          <a:stretch/>
        </p:blipFill>
        <p:spPr>
          <a:xfrm>
            <a:off x="20" y="10"/>
            <a:ext cx="12191980" cy="6865943"/>
          </a:xfrm>
          <a:custGeom>
            <a:avLst/>
            <a:gdLst/>
            <a:ahLst/>
            <a:cxnLst/>
            <a:rect l="l" t="t" r="r" b="b"/>
            <a:pathLst>
              <a:path w="12192000" h="6857681">
                <a:moveTo>
                  <a:pt x="0" y="0"/>
                </a:moveTo>
                <a:lnTo>
                  <a:pt x="6033794" y="0"/>
                </a:lnTo>
                <a:lnTo>
                  <a:pt x="6104632" y="17448"/>
                </a:lnTo>
                <a:cubicBezTo>
                  <a:pt x="6167597" y="23966"/>
                  <a:pt x="6148747" y="27214"/>
                  <a:pt x="6198111" y="26888"/>
                </a:cubicBezTo>
                <a:cubicBezTo>
                  <a:pt x="6203032" y="26525"/>
                  <a:pt x="6212450" y="35708"/>
                  <a:pt x="6231511" y="33431"/>
                </a:cubicBezTo>
                <a:cubicBezTo>
                  <a:pt x="6261681" y="37362"/>
                  <a:pt x="6245025" y="48416"/>
                  <a:pt x="6283668" y="52056"/>
                </a:cubicBezTo>
                <a:cubicBezTo>
                  <a:pt x="6280095" y="55478"/>
                  <a:pt x="6317954" y="53783"/>
                  <a:pt x="6321602" y="65933"/>
                </a:cubicBezTo>
                <a:cubicBezTo>
                  <a:pt x="6338020" y="69803"/>
                  <a:pt x="6363241" y="73066"/>
                  <a:pt x="6382175" y="75274"/>
                </a:cubicBezTo>
                <a:cubicBezTo>
                  <a:pt x="6410543" y="81224"/>
                  <a:pt x="6424665" y="87641"/>
                  <a:pt x="6428857" y="91880"/>
                </a:cubicBezTo>
                <a:cubicBezTo>
                  <a:pt x="6457257" y="98611"/>
                  <a:pt x="6454186" y="99822"/>
                  <a:pt x="6491478" y="114104"/>
                </a:cubicBezTo>
                <a:cubicBezTo>
                  <a:pt x="6513363" y="108974"/>
                  <a:pt x="6532168" y="120070"/>
                  <a:pt x="6541328" y="130204"/>
                </a:cubicBezTo>
                <a:cubicBezTo>
                  <a:pt x="6566101" y="139804"/>
                  <a:pt x="6619910" y="162727"/>
                  <a:pt x="6655300" y="165762"/>
                </a:cubicBezTo>
                <a:cubicBezTo>
                  <a:pt x="6709422" y="165032"/>
                  <a:pt x="6694278" y="176304"/>
                  <a:pt x="6718357" y="184874"/>
                </a:cubicBezTo>
                <a:cubicBezTo>
                  <a:pt x="6737101" y="195527"/>
                  <a:pt x="6734493" y="186329"/>
                  <a:pt x="6754054" y="199796"/>
                </a:cubicBezTo>
                <a:lnTo>
                  <a:pt x="6790284" y="215417"/>
                </a:lnTo>
                <a:lnTo>
                  <a:pt x="6833979" y="239878"/>
                </a:lnTo>
                <a:lnTo>
                  <a:pt x="6843981" y="246602"/>
                </a:lnTo>
                <a:cubicBezTo>
                  <a:pt x="6849111" y="246626"/>
                  <a:pt x="6852366" y="247045"/>
                  <a:pt x="6854445" y="247782"/>
                </a:cubicBezTo>
                <a:cubicBezTo>
                  <a:pt x="6854496" y="247881"/>
                  <a:pt x="6854549" y="247980"/>
                  <a:pt x="6854600" y="248079"/>
                </a:cubicBezTo>
                <a:lnTo>
                  <a:pt x="6869364" y="251040"/>
                </a:lnTo>
                <a:cubicBezTo>
                  <a:pt x="6886479" y="251404"/>
                  <a:pt x="6920818" y="277370"/>
                  <a:pt x="6937072" y="276678"/>
                </a:cubicBezTo>
                <a:cubicBezTo>
                  <a:pt x="6944247" y="293133"/>
                  <a:pt x="6941053" y="265766"/>
                  <a:pt x="6968404" y="280704"/>
                </a:cubicBezTo>
                <a:cubicBezTo>
                  <a:pt x="6980596" y="282696"/>
                  <a:pt x="6985722" y="284716"/>
                  <a:pt x="6995938" y="286247"/>
                </a:cubicBezTo>
                <a:cubicBezTo>
                  <a:pt x="6996079" y="286667"/>
                  <a:pt x="7029560" y="289467"/>
                  <a:pt x="7029701" y="289887"/>
                </a:cubicBezTo>
                <a:lnTo>
                  <a:pt x="7054104" y="293980"/>
                </a:lnTo>
                <a:lnTo>
                  <a:pt x="7059678" y="296051"/>
                </a:lnTo>
                <a:lnTo>
                  <a:pt x="7092167" y="292851"/>
                </a:lnTo>
                <a:lnTo>
                  <a:pt x="7108387" y="292672"/>
                </a:lnTo>
                <a:lnTo>
                  <a:pt x="7114139" y="289579"/>
                </a:lnTo>
                <a:cubicBezTo>
                  <a:pt x="7119705" y="287930"/>
                  <a:pt x="7126840" y="287741"/>
                  <a:pt x="7137488" y="290860"/>
                </a:cubicBezTo>
                <a:lnTo>
                  <a:pt x="7139729" y="292153"/>
                </a:lnTo>
                <a:lnTo>
                  <a:pt x="7172532" y="286561"/>
                </a:lnTo>
                <a:cubicBezTo>
                  <a:pt x="7179544" y="284784"/>
                  <a:pt x="7207552" y="294171"/>
                  <a:pt x="7213458" y="290616"/>
                </a:cubicBezTo>
                <a:cubicBezTo>
                  <a:pt x="7269364" y="295457"/>
                  <a:pt x="7303569" y="278925"/>
                  <a:pt x="7371827" y="290351"/>
                </a:cubicBezTo>
                <a:cubicBezTo>
                  <a:pt x="7417519" y="294938"/>
                  <a:pt x="7443196" y="294841"/>
                  <a:pt x="7472683" y="298450"/>
                </a:cubicBezTo>
                <a:cubicBezTo>
                  <a:pt x="7502170" y="302059"/>
                  <a:pt x="7529752" y="308462"/>
                  <a:pt x="7548749" y="312007"/>
                </a:cubicBezTo>
                <a:cubicBezTo>
                  <a:pt x="7567746" y="315552"/>
                  <a:pt x="7562619" y="317217"/>
                  <a:pt x="7586664" y="319723"/>
                </a:cubicBezTo>
                <a:cubicBezTo>
                  <a:pt x="7610709" y="322229"/>
                  <a:pt x="7669675" y="320322"/>
                  <a:pt x="7693021" y="327043"/>
                </a:cubicBezTo>
                <a:cubicBezTo>
                  <a:pt x="7718238" y="326359"/>
                  <a:pt x="7721537" y="337391"/>
                  <a:pt x="7735314" y="336075"/>
                </a:cubicBezTo>
                <a:cubicBezTo>
                  <a:pt x="7806549" y="352546"/>
                  <a:pt x="7865892" y="349618"/>
                  <a:pt x="7952583" y="346950"/>
                </a:cubicBezTo>
                <a:cubicBezTo>
                  <a:pt x="8009730" y="351831"/>
                  <a:pt x="8008698" y="354607"/>
                  <a:pt x="8033745" y="357420"/>
                </a:cubicBezTo>
                <a:cubicBezTo>
                  <a:pt x="8041390" y="360247"/>
                  <a:pt x="8045181" y="350414"/>
                  <a:pt x="8052068" y="354306"/>
                </a:cubicBezTo>
                <a:lnTo>
                  <a:pt x="8087434" y="359505"/>
                </a:lnTo>
                <a:lnTo>
                  <a:pt x="8113399" y="369645"/>
                </a:lnTo>
                <a:lnTo>
                  <a:pt x="8137804" y="376078"/>
                </a:lnTo>
                <a:lnTo>
                  <a:pt x="8167138" y="378809"/>
                </a:lnTo>
                <a:cubicBezTo>
                  <a:pt x="8176124" y="381225"/>
                  <a:pt x="8176713" y="389019"/>
                  <a:pt x="8188557" y="388892"/>
                </a:cubicBezTo>
                <a:cubicBezTo>
                  <a:pt x="8224517" y="394064"/>
                  <a:pt x="8289287" y="398547"/>
                  <a:pt x="8338182" y="404244"/>
                </a:cubicBezTo>
                <a:cubicBezTo>
                  <a:pt x="8362404" y="400849"/>
                  <a:pt x="8397142" y="407351"/>
                  <a:pt x="8407187" y="417040"/>
                </a:cubicBezTo>
                <a:cubicBezTo>
                  <a:pt x="8419182" y="419735"/>
                  <a:pt x="8448098" y="419784"/>
                  <a:pt x="8459765" y="417876"/>
                </a:cubicBezTo>
                <a:cubicBezTo>
                  <a:pt x="8470121" y="418155"/>
                  <a:pt x="8471999" y="421843"/>
                  <a:pt x="8485759" y="423277"/>
                </a:cubicBezTo>
                <a:cubicBezTo>
                  <a:pt x="8500778" y="426656"/>
                  <a:pt x="8533354" y="442668"/>
                  <a:pt x="8547497" y="447675"/>
                </a:cubicBezTo>
                <a:cubicBezTo>
                  <a:pt x="8561640" y="452682"/>
                  <a:pt x="8547256" y="447497"/>
                  <a:pt x="8570615" y="453317"/>
                </a:cubicBezTo>
                <a:cubicBezTo>
                  <a:pt x="8578949" y="455301"/>
                  <a:pt x="8577204" y="463036"/>
                  <a:pt x="8595122" y="466725"/>
                </a:cubicBezTo>
                <a:cubicBezTo>
                  <a:pt x="8613041" y="470415"/>
                  <a:pt x="8653176" y="474680"/>
                  <a:pt x="8678126" y="475454"/>
                </a:cubicBezTo>
                <a:cubicBezTo>
                  <a:pt x="8706000" y="462935"/>
                  <a:pt x="8696233" y="479979"/>
                  <a:pt x="8747203" y="464224"/>
                </a:cubicBezTo>
                <a:cubicBezTo>
                  <a:pt x="8748514" y="466239"/>
                  <a:pt x="8769343" y="465372"/>
                  <a:pt x="8790692" y="466720"/>
                </a:cubicBezTo>
                <a:cubicBezTo>
                  <a:pt x="8812041" y="468068"/>
                  <a:pt x="8857501" y="479363"/>
                  <a:pt x="8875298" y="472310"/>
                </a:cubicBezTo>
                <a:lnTo>
                  <a:pt x="9032306" y="471571"/>
                </a:lnTo>
                <a:lnTo>
                  <a:pt x="9122435" y="483407"/>
                </a:lnTo>
                <a:cubicBezTo>
                  <a:pt x="9153775" y="485302"/>
                  <a:pt x="9159039" y="493942"/>
                  <a:pt x="9179171" y="490552"/>
                </a:cubicBezTo>
                <a:cubicBezTo>
                  <a:pt x="9213108" y="492737"/>
                  <a:pt x="9191622" y="508779"/>
                  <a:pt x="9230778" y="495862"/>
                </a:cubicBezTo>
                <a:cubicBezTo>
                  <a:pt x="9220076" y="509598"/>
                  <a:pt x="9249178" y="492136"/>
                  <a:pt x="9269314" y="503195"/>
                </a:cubicBezTo>
                <a:cubicBezTo>
                  <a:pt x="9297556" y="495041"/>
                  <a:pt x="9326591" y="505312"/>
                  <a:pt x="9343734" y="506508"/>
                </a:cubicBezTo>
                <a:cubicBezTo>
                  <a:pt x="9360877" y="507704"/>
                  <a:pt x="9347612" y="511465"/>
                  <a:pt x="9372172" y="510372"/>
                </a:cubicBezTo>
                <a:lnTo>
                  <a:pt x="9406856" y="515908"/>
                </a:lnTo>
                <a:cubicBezTo>
                  <a:pt x="9405045" y="511337"/>
                  <a:pt x="9410063" y="512684"/>
                  <a:pt x="9423824" y="513399"/>
                </a:cubicBezTo>
                <a:lnTo>
                  <a:pt x="9460782" y="509325"/>
                </a:lnTo>
                <a:lnTo>
                  <a:pt x="9486144" y="513434"/>
                </a:lnTo>
                <a:cubicBezTo>
                  <a:pt x="9489544" y="513295"/>
                  <a:pt x="9513720" y="508821"/>
                  <a:pt x="9513235" y="505310"/>
                </a:cubicBezTo>
                <a:cubicBezTo>
                  <a:pt x="9539685" y="520038"/>
                  <a:pt x="9542332" y="510786"/>
                  <a:pt x="9569455" y="507032"/>
                </a:cubicBezTo>
                <a:cubicBezTo>
                  <a:pt x="9592710" y="508415"/>
                  <a:pt x="9572665" y="508880"/>
                  <a:pt x="9628861" y="510620"/>
                </a:cubicBezTo>
                <a:cubicBezTo>
                  <a:pt x="9650737" y="526789"/>
                  <a:pt x="9635011" y="498901"/>
                  <a:pt x="9677951" y="521543"/>
                </a:cubicBezTo>
                <a:cubicBezTo>
                  <a:pt x="9680053" y="519778"/>
                  <a:pt x="9706563" y="521397"/>
                  <a:pt x="9720438" y="523172"/>
                </a:cubicBezTo>
                <a:cubicBezTo>
                  <a:pt x="9734313" y="524947"/>
                  <a:pt x="9746849" y="522784"/>
                  <a:pt x="9761204" y="532196"/>
                </a:cubicBezTo>
                <a:cubicBezTo>
                  <a:pt x="9771692" y="535091"/>
                  <a:pt x="9752949" y="530854"/>
                  <a:pt x="9785747" y="535781"/>
                </a:cubicBezTo>
                <a:cubicBezTo>
                  <a:pt x="9818545" y="540708"/>
                  <a:pt x="9925449" y="557390"/>
                  <a:pt x="9957993" y="561756"/>
                </a:cubicBezTo>
                <a:cubicBezTo>
                  <a:pt x="9990537" y="566122"/>
                  <a:pt x="9967648" y="568686"/>
                  <a:pt x="9981009" y="569119"/>
                </a:cubicBezTo>
                <a:cubicBezTo>
                  <a:pt x="9994370" y="569552"/>
                  <a:pt x="10023139" y="562486"/>
                  <a:pt x="10038159" y="564356"/>
                </a:cubicBezTo>
                <a:cubicBezTo>
                  <a:pt x="10057015" y="566262"/>
                  <a:pt x="10059811" y="573563"/>
                  <a:pt x="10071129" y="573194"/>
                </a:cubicBezTo>
                <a:cubicBezTo>
                  <a:pt x="10081593" y="562977"/>
                  <a:pt x="10092704" y="563090"/>
                  <a:pt x="10110830" y="569286"/>
                </a:cubicBezTo>
                <a:cubicBezTo>
                  <a:pt x="10144643" y="572070"/>
                  <a:pt x="10144670" y="561560"/>
                  <a:pt x="10177323" y="563075"/>
                </a:cubicBezTo>
                <a:cubicBezTo>
                  <a:pt x="10191652" y="562496"/>
                  <a:pt x="10199318" y="565790"/>
                  <a:pt x="10223224" y="562516"/>
                </a:cubicBezTo>
                <a:cubicBezTo>
                  <a:pt x="10240245" y="563214"/>
                  <a:pt x="10274444" y="564970"/>
                  <a:pt x="10297489" y="554688"/>
                </a:cubicBezTo>
                <a:cubicBezTo>
                  <a:pt x="10322484" y="553379"/>
                  <a:pt x="10304332" y="552915"/>
                  <a:pt x="10331612" y="555505"/>
                </a:cubicBezTo>
                <a:cubicBezTo>
                  <a:pt x="10364938" y="556023"/>
                  <a:pt x="10378810" y="549792"/>
                  <a:pt x="10398068" y="551274"/>
                </a:cubicBezTo>
                <a:cubicBezTo>
                  <a:pt x="10410608" y="547019"/>
                  <a:pt x="10396406" y="552090"/>
                  <a:pt x="10444604" y="546749"/>
                </a:cubicBezTo>
                <a:cubicBezTo>
                  <a:pt x="10463706" y="556208"/>
                  <a:pt x="10480046" y="543272"/>
                  <a:pt x="10496391" y="545310"/>
                </a:cubicBezTo>
                <a:cubicBezTo>
                  <a:pt x="10522313" y="544276"/>
                  <a:pt x="10586025" y="544389"/>
                  <a:pt x="10609659" y="542925"/>
                </a:cubicBezTo>
                <a:cubicBezTo>
                  <a:pt x="10633293" y="541461"/>
                  <a:pt x="10608137" y="539280"/>
                  <a:pt x="10638198" y="536528"/>
                </a:cubicBezTo>
                <a:cubicBezTo>
                  <a:pt x="10693566" y="548777"/>
                  <a:pt x="10724464" y="526732"/>
                  <a:pt x="10780502" y="524034"/>
                </a:cubicBezTo>
                <a:cubicBezTo>
                  <a:pt x="10814519" y="506962"/>
                  <a:pt x="10838626" y="524696"/>
                  <a:pt x="10875821" y="511631"/>
                </a:cubicBezTo>
                <a:cubicBezTo>
                  <a:pt x="10900992" y="507636"/>
                  <a:pt x="10904648" y="511453"/>
                  <a:pt x="10918825" y="509588"/>
                </a:cubicBezTo>
                <a:cubicBezTo>
                  <a:pt x="10933002" y="507723"/>
                  <a:pt x="10948992" y="503227"/>
                  <a:pt x="10960884" y="500440"/>
                </a:cubicBezTo>
                <a:cubicBezTo>
                  <a:pt x="10967249" y="504078"/>
                  <a:pt x="11016720" y="497668"/>
                  <a:pt x="11015578" y="492864"/>
                </a:cubicBezTo>
                <a:cubicBezTo>
                  <a:pt x="11022928" y="494510"/>
                  <a:pt x="11043247" y="500882"/>
                  <a:pt x="11045541" y="493276"/>
                </a:cubicBezTo>
                <a:cubicBezTo>
                  <a:pt x="11083069" y="493195"/>
                  <a:pt x="11104152" y="492128"/>
                  <a:pt x="11136980" y="502266"/>
                </a:cubicBezTo>
                <a:cubicBezTo>
                  <a:pt x="11160311" y="506043"/>
                  <a:pt x="11144016" y="504016"/>
                  <a:pt x="11158537" y="506413"/>
                </a:cubicBezTo>
                <a:cubicBezTo>
                  <a:pt x="11173058" y="508810"/>
                  <a:pt x="11197248" y="504516"/>
                  <a:pt x="11220930" y="503946"/>
                </a:cubicBezTo>
                <a:cubicBezTo>
                  <a:pt x="11244941" y="504078"/>
                  <a:pt x="11272916" y="508160"/>
                  <a:pt x="11290697" y="509588"/>
                </a:cubicBezTo>
                <a:cubicBezTo>
                  <a:pt x="11308478" y="511016"/>
                  <a:pt x="11312720" y="510673"/>
                  <a:pt x="11327615" y="512515"/>
                </a:cubicBezTo>
                <a:cubicBezTo>
                  <a:pt x="11352471" y="509065"/>
                  <a:pt x="11373358" y="510883"/>
                  <a:pt x="11391973" y="518258"/>
                </a:cubicBezTo>
                <a:cubicBezTo>
                  <a:pt x="11406458" y="520151"/>
                  <a:pt x="11399034" y="524460"/>
                  <a:pt x="11409760" y="526257"/>
                </a:cubicBezTo>
                <a:cubicBezTo>
                  <a:pt x="11420486" y="528054"/>
                  <a:pt x="11427325" y="519930"/>
                  <a:pt x="11456330" y="521896"/>
                </a:cubicBezTo>
                <a:cubicBezTo>
                  <a:pt x="11466649" y="522293"/>
                  <a:pt x="11466304" y="529914"/>
                  <a:pt x="11488341" y="531019"/>
                </a:cubicBezTo>
                <a:cubicBezTo>
                  <a:pt x="11510378" y="532124"/>
                  <a:pt x="11598983" y="536881"/>
                  <a:pt x="11631415" y="538053"/>
                </a:cubicBezTo>
                <a:cubicBezTo>
                  <a:pt x="11663847" y="539225"/>
                  <a:pt x="11650717" y="536007"/>
                  <a:pt x="11666264" y="535672"/>
                </a:cubicBezTo>
                <a:cubicBezTo>
                  <a:pt x="11681811" y="535337"/>
                  <a:pt x="11700204" y="526934"/>
                  <a:pt x="11724698" y="536041"/>
                </a:cubicBezTo>
                <a:cubicBezTo>
                  <a:pt x="11743020" y="531196"/>
                  <a:pt x="11743491" y="542315"/>
                  <a:pt x="11763807" y="545183"/>
                </a:cubicBezTo>
                <a:cubicBezTo>
                  <a:pt x="11775016" y="549241"/>
                  <a:pt x="11789046" y="548064"/>
                  <a:pt x="11798300" y="550863"/>
                </a:cubicBezTo>
                <a:cubicBezTo>
                  <a:pt x="11807554" y="553662"/>
                  <a:pt x="11814870" y="554166"/>
                  <a:pt x="11821716" y="557213"/>
                </a:cubicBezTo>
                <a:cubicBezTo>
                  <a:pt x="11828562" y="560260"/>
                  <a:pt x="11830643" y="566367"/>
                  <a:pt x="11839374" y="569145"/>
                </a:cubicBezTo>
                <a:cubicBezTo>
                  <a:pt x="11848105" y="571923"/>
                  <a:pt x="11861759" y="576813"/>
                  <a:pt x="11871722" y="578644"/>
                </a:cubicBezTo>
                <a:cubicBezTo>
                  <a:pt x="11881685" y="580475"/>
                  <a:pt x="11880173" y="577641"/>
                  <a:pt x="11899154" y="580133"/>
                </a:cubicBezTo>
                <a:cubicBezTo>
                  <a:pt x="11930093" y="585454"/>
                  <a:pt x="11957956" y="589309"/>
                  <a:pt x="11992753" y="588833"/>
                </a:cubicBezTo>
                <a:cubicBezTo>
                  <a:pt x="11999276" y="598540"/>
                  <a:pt x="12009663" y="594134"/>
                  <a:pt x="12023554" y="588997"/>
                </a:cubicBezTo>
                <a:cubicBezTo>
                  <a:pt x="12049522" y="596077"/>
                  <a:pt x="12093380" y="601562"/>
                  <a:pt x="12137802" y="617391"/>
                </a:cubicBezTo>
                <a:cubicBezTo>
                  <a:pt x="12156710" y="627093"/>
                  <a:pt x="12160884" y="628759"/>
                  <a:pt x="12174434" y="631430"/>
                </a:cubicBezTo>
                <a:lnTo>
                  <a:pt x="12192000" y="634770"/>
                </a:lnTo>
                <a:lnTo>
                  <a:pt x="12192000" y="6857681"/>
                </a:lnTo>
                <a:lnTo>
                  <a:pt x="9979612" y="6857681"/>
                </a:lnTo>
                <a:lnTo>
                  <a:pt x="9971269" y="6854457"/>
                </a:lnTo>
                <a:cubicBezTo>
                  <a:pt x="9959912" y="6851181"/>
                  <a:pt x="9949163" y="6849764"/>
                  <a:pt x="9939502" y="6851921"/>
                </a:cubicBezTo>
                <a:cubicBezTo>
                  <a:pt x="9891606" y="6835635"/>
                  <a:pt x="9864404" y="6844006"/>
                  <a:pt x="9834453" y="6832151"/>
                </a:cubicBezTo>
                <a:cubicBezTo>
                  <a:pt x="9804501" y="6820296"/>
                  <a:pt x="9801374" y="6798259"/>
                  <a:pt x="9759795" y="6780787"/>
                </a:cubicBezTo>
                <a:cubicBezTo>
                  <a:pt x="9718217" y="6763314"/>
                  <a:pt x="9629817" y="6740362"/>
                  <a:pt x="9584980" y="6727313"/>
                </a:cubicBezTo>
                <a:cubicBezTo>
                  <a:pt x="9546420" y="6722010"/>
                  <a:pt x="9530408" y="6725469"/>
                  <a:pt x="9490770" y="6702489"/>
                </a:cubicBezTo>
                <a:cubicBezTo>
                  <a:pt x="9443320" y="6701025"/>
                  <a:pt x="9424336" y="6690023"/>
                  <a:pt x="9380405" y="6676541"/>
                </a:cubicBezTo>
                <a:cubicBezTo>
                  <a:pt x="9335978" y="6675243"/>
                  <a:pt x="9297645" y="6680915"/>
                  <a:pt x="9259939" y="6674414"/>
                </a:cubicBezTo>
                <a:cubicBezTo>
                  <a:pt x="9244772" y="6679394"/>
                  <a:pt x="9230416" y="6681084"/>
                  <a:pt x="9216296" y="6672209"/>
                </a:cubicBezTo>
                <a:cubicBezTo>
                  <a:pt x="9174886" y="6673387"/>
                  <a:pt x="9165078" y="6684906"/>
                  <a:pt x="9138624" y="6674601"/>
                </a:cubicBezTo>
                <a:cubicBezTo>
                  <a:pt x="9108454" y="6672027"/>
                  <a:pt x="9060163" y="6657862"/>
                  <a:pt x="9035273" y="6656766"/>
                </a:cubicBezTo>
                <a:cubicBezTo>
                  <a:pt x="9043993" y="6670577"/>
                  <a:pt x="8988276" y="6655711"/>
                  <a:pt x="8989286" y="6668016"/>
                </a:cubicBezTo>
                <a:cubicBezTo>
                  <a:pt x="8965548" y="6651220"/>
                  <a:pt x="8960144" y="6673151"/>
                  <a:pt x="8932387" y="6668707"/>
                </a:cubicBezTo>
                <a:cubicBezTo>
                  <a:pt x="8918435" y="6662528"/>
                  <a:pt x="8909159" y="6661716"/>
                  <a:pt x="8898375" y="6669282"/>
                </a:cubicBezTo>
                <a:cubicBezTo>
                  <a:pt x="8833747" y="6639096"/>
                  <a:pt x="8863155" y="6669089"/>
                  <a:pt x="8806495" y="6658618"/>
                </a:cubicBezTo>
                <a:cubicBezTo>
                  <a:pt x="8757168" y="6647242"/>
                  <a:pt x="8702613" y="6640665"/>
                  <a:pt x="8650927" y="6611139"/>
                </a:cubicBezTo>
                <a:cubicBezTo>
                  <a:pt x="8640770" y="6602610"/>
                  <a:pt x="8619775" y="6599998"/>
                  <a:pt x="8604033" y="6605300"/>
                </a:cubicBezTo>
                <a:cubicBezTo>
                  <a:pt x="8601324" y="6606213"/>
                  <a:pt x="8598878" y="6607331"/>
                  <a:pt x="8596767" y="6608618"/>
                </a:cubicBezTo>
                <a:cubicBezTo>
                  <a:pt x="8565299" y="6587556"/>
                  <a:pt x="8548876" y="6598771"/>
                  <a:pt x="8533762" y="6584302"/>
                </a:cubicBezTo>
                <a:cubicBezTo>
                  <a:pt x="8487059" y="6579247"/>
                  <a:pt x="8451683" y="6594395"/>
                  <a:pt x="8437660" y="6581725"/>
                </a:cubicBezTo>
                <a:cubicBezTo>
                  <a:pt x="8414209" y="6582991"/>
                  <a:pt x="8383722" y="6598678"/>
                  <a:pt x="8364494" y="6585073"/>
                </a:cubicBezTo>
                <a:cubicBezTo>
                  <a:pt x="8363342" y="6596536"/>
                  <a:pt x="8336540" y="6576888"/>
                  <a:pt x="8323751" y="6584665"/>
                </a:cubicBezTo>
                <a:cubicBezTo>
                  <a:pt x="8314841" y="6591411"/>
                  <a:pt x="8304634" y="6587022"/>
                  <a:pt x="8293791" y="6586903"/>
                </a:cubicBezTo>
                <a:cubicBezTo>
                  <a:pt x="8280721" y="6592424"/>
                  <a:pt x="8232642" y="6585021"/>
                  <a:pt x="8219223" y="6578961"/>
                </a:cubicBezTo>
                <a:cubicBezTo>
                  <a:pt x="8185638" y="6557431"/>
                  <a:pt x="8123924" y="6576522"/>
                  <a:pt x="8096330" y="6560092"/>
                </a:cubicBezTo>
                <a:cubicBezTo>
                  <a:pt x="8087121" y="6557869"/>
                  <a:pt x="8078422" y="6557144"/>
                  <a:pt x="8070086" y="6557355"/>
                </a:cubicBezTo>
                <a:lnTo>
                  <a:pt x="8047207" y="6560092"/>
                </a:lnTo>
                <a:lnTo>
                  <a:pt x="8041620" y="6565163"/>
                </a:lnTo>
                <a:lnTo>
                  <a:pt x="8027134" y="6564473"/>
                </a:lnTo>
                <a:lnTo>
                  <a:pt x="8023214" y="6565355"/>
                </a:lnTo>
                <a:cubicBezTo>
                  <a:pt x="8015729" y="6567060"/>
                  <a:pt x="8008307" y="6568574"/>
                  <a:pt x="8000801" y="6569339"/>
                </a:cubicBezTo>
                <a:cubicBezTo>
                  <a:pt x="8005606" y="6544751"/>
                  <a:pt x="7937754" y="6571777"/>
                  <a:pt x="7954618" y="6551428"/>
                </a:cubicBezTo>
                <a:cubicBezTo>
                  <a:pt x="7914215" y="6551344"/>
                  <a:pt x="7940865" y="6531998"/>
                  <a:pt x="7896427" y="6551123"/>
                </a:cubicBezTo>
                <a:lnTo>
                  <a:pt x="7643090" y="6532163"/>
                </a:lnTo>
                <a:cubicBezTo>
                  <a:pt x="7673996" y="6576436"/>
                  <a:pt x="7562550" y="6494154"/>
                  <a:pt x="7553164" y="6525457"/>
                </a:cubicBezTo>
                <a:cubicBezTo>
                  <a:pt x="7546247" y="6496957"/>
                  <a:pt x="7465610" y="6497391"/>
                  <a:pt x="7421154" y="6476273"/>
                </a:cubicBezTo>
                <a:cubicBezTo>
                  <a:pt x="7361551" y="6472649"/>
                  <a:pt x="7315144" y="6450550"/>
                  <a:pt x="7255968" y="6462166"/>
                </a:cubicBezTo>
                <a:cubicBezTo>
                  <a:pt x="7253251" y="6458417"/>
                  <a:pt x="7249451" y="6455333"/>
                  <a:pt x="7244911" y="6452730"/>
                </a:cubicBezTo>
                <a:lnTo>
                  <a:pt x="7230265" y="6446549"/>
                </a:lnTo>
                <a:lnTo>
                  <a:pt x="7227815" y="6447125"/>
                </a:lnTo>
                <a:cubicBezTo>
                  <a:pt x="7217801" y="6447570"/>
                  <a:pt x="7212312" y="6446146"/>
                  <a:pt x="7208840" y="6443899"/>
                </a:cubicBezTo>
                <a:lnTo>
                  <a:pt x="7205995" y="6440529"/>
                </a:lnTo>
                <a:lnTo>
                  <a:pt x="7193384" y="6437481"/>
                </a:lnTo>
                <a:lnTo>
                  <a:pt x="7169652" y="6429226"/>
                </a:lnTo>
                <a:lnTo>
                  <a:pt x="7164173" y="6429791"/>
                </a:lnTo>
                <a:lnTo>
                  <a:pt x="7126763" y="6420626"/>
                </a:lnTo>
                <a:lnTo>
                  <a:pt x="7125753" y="6421501"/>
                </a:lnTo>
                <a:cubicBezTo>
                  <a:pt x="7122639" y="6423254"/>
                  <a:pt x="7118733" y="6424154"/>
                  <a:pt x="7113057" y="6423293"/>
                </a:cubicBezTo>
                <a:cubicBezTo>
                  <a:pt x="7114552" y="6439288"/>
                  <a:pt x="7106783" y="6428384"/>
                  <a:pt x="7089914" y="6424434"/>
                </a:cubicBezTo>
                <a:cubicBezTo>
                  <a:pt x="7088470" y="6448394"/>
                  <a:pt x="7044915" y="6428308"/>
                  <a:pt x="7030458" y="6439456"/>
                </a:cubicBezTo>
                <a:cubicBezTo>
                  <a:pt x="7018098" y="6436014"/>
                  <a:pt x="7005002" y="6432811"/>
                  <a:pt x="6991398" y="6430012"/>
                </a:cubicBezTo>
                <a:lnTo>
                  <a:pt x="6983250" y="6428652"/>
                </a:lnTo>
                <a:lnTo>
                  <a:pt x="6982969" y="6428851"/>
                </a:lnTo>
                <a:cubicBezTo>
                  <a:pt x="6980946" y="6429033"/>
                  <a:pt x="6978171" y="6428766"/>
                  <a:pt x="6974140" y="6427864"/>
                </a:cubicBezTo>
                <a:lnTo>
                  <a:pt x="6968396" y="6426177"/>
                </a:lnTo>
                <a:lnTo>
                  <a:pt x="6952590" y="6423541"/>
                </a:lnTo>
                <a:lnTo>
                  <a:pt x="6946361" y="6424122"/>
                </a:lnTo>
                <a:lnTo>
                  <a:pt x="6942752" y="6426497"/>
                </a:lnTo>
                <a:lnTo>
                  <a:pt x="6941472" y="6425953"/>
                </a:lnTo>
                <a:cubicBezTo>
                  <a:pt x="6933258" y="6419432"/>
                  <a:pt x="6934084" y="6412085"/>
                  <a:pt x="6907932" y="6428597"/>
                </a:cubicBezTo>
                <a:cubicBezTo>
                  <a:pt x="6887113" y="6416820"/>
                  <a:pt x="6874835" y="6427475"/>
                  <a:pt x="6837100" y="6425985"/>
                </a:cubicBezTo>
                <a:cubicBezTo>
                  <a:pt x="6826990" y="6416391"/>
                  <a:pt x="6813527" y="6417132"/>
                  <a:pt x="6798354" y="6421041"/>
                </a:cubicBezTo>
                <a:cubicBezTo>
                  <a:pt x="6766250" y="6412267"/>
                  <a:pt x="6729955" y="6415375"/>
                  <a:pt x="6690235" y="6411268"/>
                </a:cubicBezTo>
                <a:cubicBezTo>
                  <a:pt x="6654585" y="6395260"/>
                  <a:pt x="6622599" y="6408785"/>
                  <a:pt x="6580197" y="6404322"/>
                </a:cubicBezTo>
                <a:cubicBezTo>
                  <a:pt x="6554864" y="6382418"/>
                  <a:pt x="6541862" y="6413854"/>
                  <a:pt x="6516748" y="6416928"/>
                </a:cubicBezTo>
                <a:lnTo>
                  <a:pt x="6510427" y="6416567"/>
                </a:lnTo>
                <a:lnTo>
                  <a:pt x="6496409" y="6411723"/>
                </a:lnTo>
                <a:lnTo>
                  <a:pt x="6491671" y="6409264"/>
                </a:lnTo>
                <a:cubicBezTo>
                  <a:pt x="6488210" y="6407807"/>
                  <a:pt x="6485652" y="6407144"/>
                  <a:pt x="6483603" y="6407023"/>
                </a:cubicBezTo>
                <a:lnTo>
                  <a:pt x="6483235" y="6407169"/>
                </a:lnTo>
                <a:lnTo>
                  <a:pt x="6476007" y="6404672"/>
                </a:lnTo>
                <a:cubicBezTo>
                  <a:pt x="6464202" y="6399995"/>
                  <a:pt x="6453088" y="6395002"/>
                  <a:pt x="6442802" y="6389891"/>
                </a:cubicBezTo>
                <a:cubicBezTo>
                  <a:pt x="6423332" y="6398448"/>
                  <a:pt x="6390988" y="6372810"/>
                  <a:pt x="6377838" y="6395551"/>
                </a:cubicBezTo>
                <a:cubicBezTo>
                  <a:pt x="6363436" y="6389290"/>
                  <a:pt x="6361258" y="6377704"/>
                  <a:pt x="6354860" y="6393247"/>
                </a:cubicBezTo>
                <a:cubicBezTo>
                  <a:pt x="6349784" y="6391587"/>
                  <a:pt x="6345558" y="6391878"/>
                  <a:pt x="6341683" y="6393098"/>
                </a:cubicBezTo>
                <a:lnTo>
                  <a:pt x="6340276" y="6393789"/>
                </a:lnTo>
                <a:lnTo>
                  <a:pt x="6308531" y="6379516"/>
                </a:lnTo>
                <a:lnTo>
                  <a:pt x="6302948" y="6379253"/>
                </a:lnTo>
                <a:cubicBezTo>
                  <a:pt x="6248814" y="6382108"/>
                  <a:pt x="6205926" y="6362006"/>
                  <a:pt x="6140607" y="6334265"/>
                </a:cubicBezTo>
                <a:cubicBezTo>
                  <a:pt x="6137487" y="6331108"/>
                  <a:pt x="6051161" y="6339116"/>
                  <a:pt x="6050365" y="6335126"/>
                </a:cubicBezTo>
                <a:cubicBezTo>
                  <a:pt x="6006576" y="6331181"/>
                  <a:pt x="6035144" y="6327580"/>
                  <a:pt x="5978838" y="6322018"/>
                </a:cubicBezTo>
                <a:cubicBezTo>
                  <a:pt x="5962530" y="6314338"/>
                  <a:pt x="5894920" y="6289616"/>
                  <a:pt x="5897645" y="6301654"/>
                </a:cubicBezTo>
                <a:lnTo>
                  <a:pt x="5796158" y="6279213"/>
                </a:lnTo>
                <a:lnTo>
                  <a:pt x="5664797" y="6258481"/>
                </a:lnTo>
                <a:lnTo>
                  <a:pt x="5558293" y="6242384"/>
                </a:lnTo>
                <a:lnTo>
                  <a:pt x="5549921" y="6243309"/>
                </a:lnTo>
                <a:lnTo>
                  <a:pt x="5528450" y="6240218"/>
                </a:lnTo>
                <a:lnTo>
                  <a:pt x="5520604" y="6238128"/>
                </a:lnTo>
                <a:cubicBezTo>
                  <a:pt x="5515114" y="6237034"/>
                  <a:pt x="5511354" y="6236750"/>
                  <a:pt x="5508634" y="6237043"/>
                </a:cubicBezTo>
                <a:lnTo>
                  <a:pt x="5508268" y="6237311"/>
                </a:lnTo>
                <a:lnTo>
                  <a:pt x="5497199" y="6235718"/>
                </a:lnTo>
                <a:cubicBezTo>
                  <a:pt x="5478687" y="6232353"/>
                  <a:pt x="5460838" y="6228438"/>
                  <a:pt x="5443971" y="6224189"/>
                </a:cubicBezTo>
                <a:cubicBezTo>
                  <a:pt x="5425088" y="6239333"/>
                  <a:pt x="5365198" y="6213813"/>
                  <a:pt x="5364587" y="6245607"/>
                </a:cubicBezTo>
                <a:cubicBezTo>
                  <a:pt x="5341603" y="6240798"/>
                  <a:pt x="5330518" y="6226543"/>
                  <a:pt x="5333425" y="6247706"/>
                </a:cubicBezTo>
                <a:cubicBezTo>
                  <a:pt x="5325718" y="6246708"/>
                  <a:pt x="5320498" y="6247999"/>
                  <a:pt x="5316391" y="6250403"/>
                </a:cubicBezTo>
                <a:lnTo>
                  <a:pt x="5315083" y="6251588"/>
                </a:lnTo>
                <a:lnTo>
                  <a:pt x="5264093" y="6240388"/>
                </a:lnTo>
                <a:lnTo>
                  <a:pt x="5256734" y="6241276"/>
                </a:lnTo>
                <a:lnTo>
                  <a:pt x="5224251" y="6230935"/>
                </a:lnTo>
                <a:lnTo>
                  <a:pt x="5207068" y="6227214"/>
                </a:lnTo>
                <a:lnTo>
                  <a:pt x="5203042" y="6222819"/>
                </a:lnTo>
                <a:lnTo>
                  <a:pt x="5013633" y="6212104"/>
                </a:lnTo>
                <a:cubicBezTo>
                  <a:pt x="5007363" y="6208771"/>
                  <a:pt x="4867451" y="6189553"/>
                  <a:pt x="4863573" y="6184654"/>
                </a:cubicBezTo>
                <a:lnTo>
                  <a:pt x="4651416" y="6166539"/>
                </a:lnTo>
                <a:cubicBezTo>
                  <a:pt x="4624977" y="6160344"/>
                  <a:pt x="4469364" y="6128170"/>
                  <a:pt x="4481486" y="6142882"/>
                </a:cubicBezTo>
                <a:cubicBezTo>
                  <a:pt x="4405439" y="6106748"/>
                  <a:pt x="4365783" y="6101727"/>
                  <a:pt x="4269331" y="6098123"/>
                </a:cubicBezTo>
                <a:cubicBezTo>
                  <a:pt x="4210440" y="6124597"/>
                  <a:pt x="4245321" y="6098279"/>
                  <a:pt x="4190801" y="6099192"/>
                </a:cubicBezTo>
                <a:cubicBezTo>
                  <a:pt x="4212420" y="6071793"/>
                  <a:pt x="4151268" y="6084104"/>
                  <a:pt x="4127486" y="6076624"/>
                </a:cubicBezTo>
                <a:cubicBezTo>
                  <a:pt x="4117403" y="6077826"/>
                  <a:pt x="4107474" y="6080022"/>
                  <a:pt x="4097468" y="6082472"/>
                </a:cubicBezTo>
                <a:lnTo>
                  <a:pt x="4092230" y="6083737"/>
                </a:lnTo>
                <a:lnTo>
                  <a:pt x="4072646" y="6083192"/>
                </a:lnTo>
                <a:lnTo>
                  <a:pt x="4065392" y="6090055"/>
                </a:lnTo>
                <a:lnTo>
                  <a:pt x="4034674" y="6094262"/>
                </a:lnTo>
                <a:cubicBezTo>
                  <a:pt x="4023438" y="6094753"/>
                  <a:pt x="4011659" y="6094013"/>
                  <a:pt x="3999109" y="6091300"/>
                </a:cubicBezTo>
                <a:cubicBezTo>
                  <a:pt x="3960965" y="6070220"/>
                  <a:pt x="3878759" y="6097089"/>
                  <a:pt x="3832245" y="6069403"/>
                </a:cubicBezTo>
                <a:cubicBezTo>
                  <a:pt x="3780875" y="6064935"/>
                  <a:pt x="3723613" y="6065226"/>
                  <a:pt x="3690889" y="6064489"/>
                </a:cubicBezTo>
                <a:cubicBezTo>
                  <a:pt x="3674068" y="6075123"/>
                  <a:pt x="3636813" y="6049759"/>
                  <a:pt x="3635899" y="6064980"/>
                </a:cubicBezTo>
                <a:lnTo>
                  <a:pt x="3620576" y="6070271"/>
                </a:lnTo>
                <a:lnTo>
                  <a:pt x="3604087" y="6064439"/>
                </a:lnTo>
                <a:cubicBezTo>
                  <a:pt x="3590166" y="6069757"/>
                  <a:pt x="3579308" y="6073243"/>
                  <a:pt x="3568387" y="6069146"/>
                </a:cubicBezTo>
                <a:lnTo>
                  <a:pt x="3503818" y="6089506"/>
                </a:lnTo>
                <a:cubicBezTo>
                  <a:pt x="3510915" y="6100196"/>
                  <a:pt x="3472416" y="6088681"/>
                  <a:pt x="3466246" y="6098777"/>
                </a:cubicBezTo>
                <a:cubicBezTo>
                  <a:pt x="3462890" y="6107015"/>
                  <a:pt x="3450430" y="6105442"/>
                  <a:pt x="3440422" y="6107901"/>
                </a:cubicBezTo>
                <a:cubicBezTo>
                  <a:pt x="3432391" y="6116010"/>
                  <a:pt x="3383132" y="6120663"/>
                  <a:pt x="3366542" y="6118330"/>
                </a:cubicBezTo>
                <a:cubicBezTo>
                  <a:pt x="3311828" y="6124732"/>
                  <a:pt x="3277604" y="6138667"/>
                  <a:pt x="3240669" y="6130264"/>
                </a:cubicBezTo>
                <a:cubicBezTo>
                  <a:pt x="3230661" y="6130422"/>
                  <a:pt x="3222184" y="6131822"/>
                  <a:pt x="3214708" y="6133988"/>
                </a:cubicBezTo>
                <a:lnTo>
                  <a:pt x="3194214" y="6147821"/>
                </a:lnTo>
                <a:lnTo>
                  <a:pt x="3180468" y="6150623"/>
                </a:lnTo>
                <a:lnTo>
                  <a:pt x="3177508" y="6152351"/>
                </a:lnTo>
                <a:cubicBezTo>
                  <a:pt x="3171873" y="6155673"/>
                  <a:pt x="3166158" y="6158806"/>
                  <a:pt x="3159834" y="6161276"/>
                </a:cubicBezTo>
                <a:cubicBezTo>
                  <a:pt x="3135185" y="6159416"/>
                  <a:pt x="3121213" y="6160394"/>
                  <a:pt x="3104835" y="6155927"/>
                </a:cubicBezTo>
                <a:cubicBezTo>
                  <a:pt x="3067805" y="6165414"/>
                  <a:pt x="3078432" y="6141523"/>
                  <a:pt x="3051373" y="6169421"/>
                </a:cubicBezTo>
                <a:cubicBezTo>
                  <a:pt x="2978033" y="6169169"/>
                  <a:pt x="2947947" y="6220998"/>
                  <a:pt x="2877306" y="6208324"/>
                </a:cubicBezTo>
                <a:cubicBezTo>
                  <a:pt x="2821913" y="6217975"/>
                  <a:pt x="2762952" y="6223226"/>
                  <a:pt x="2719018" y="6227333"/>
                </a:cubicBezTo>
                <a:cubicBezTo>
                  <a:pt x="2639811" y="6232636"/>
                  <a:pt x="2504877" y="6234795"/>
                  <a:pt x="2454061" y="6236538"/>
                </a:cubicBezTo>
                <a:cubicBezTo>
                  <a:pt x="2403245" y="6238280"/>
                  <a:pt x="2420126" y="6239079"/>
                  <a:pt x="2414120" y="6237789"/>
                </a:cubicBezTo>
                <a:lnTo>
                  <a:pt x="2384765" y="6235638"/>
                </a:lnTo>
                <a:lnTo>
                  <a:pt x="2365600" y="6233135"/>
                </a:lnTo>
                <a:cubicBezTo>
                  <a:pt x="2356752" y="6235910"/>
                  <a:pt x="2350716" y="6235915"/>
                  <a:pt x="2345941" y="6234695"/>
                </a:cubicBezTo>
                <a:lnTo>
                  <a:pt x="2340941" y="6232305"/>
                </a:lnTo>
                <a:lnTo>
                  <a:pt x="2327235" y="6232519"/>
                </a:lnTo>
                <a:lnTo>
                  <a:pt x="2299646" y="6230633"/>
                </a:lnTo>
                <a:lnTo>
                  <a:pt x="2295035" y="6232443"/>
                </a:lnTo>
                <a:lnTo>
                  <a:pt x="2268728" y="6240177"/>
                </a:lnTo>
                <a:cubicBezTo>
                  <a:pt x="2268628" y="6240521"/>
                  <a:pt x="2254084" y="6233657"/>
                  <a:pt x="2253984" y="6234001"/>
                </a:cubicBezTo>
                <a:cubicBezTo>
                  <a:pt x="2239122" y="6237048"/>
                  <a:pt x="2209108" y="6234931"/>
                  <a:pt x="2191113" y="6240434"/>
                </a:cubicBezTo>
                <a:lnTo>
                  <a:pt x="2146012" y="6259810"/>
                </a:lnTo>
                <a:cubicBezTo>
                  <a:pt x="2145973" y="6259892"/>
                  <a:pt x="2128598" y="6274390"/>
                  <a:pt x="2128560" y="6274472"/>
                </a:cubicBezTo>
                <a:cubicBezTo>
                  <a:pt x="2126838" y="6275117"/>
                  <a:pt x="2124109" y="6275530"/>
                  <a:pt x="2119778" y="6275665"/>
                </a:cubicBezTo>
                <a:lnTo>
                  <a:pt x="2110434" y="6282700"/>
                </a:lnTo>
                <a:lnTo>
                  <a:pt x="2081418" y="6289059"/>
                </a:lnTo>
                <a:lnTo>
                  <a:pt x="2088526" y="6281659"/>
                </a:lnTo>
                <a:cubicBezTo>
                  <a:pt x="2076371" y="6277676"/>
                  <a:pt x="2071903" y="6270803"/>
                  <a:pt x="2059717" y="6292002"/>
                </a:cubicBezTo>
                <a:cubicBezTo>
                  <a:pt x="2032291" y="6286224"/>
                  <a:pt x="2028634" y="6298813"/>
                  <a:pt x="1993045" y="6306390"/>
                </a:cubicBezTo>
                <a:cubicBezTo>
                  <a:pt x="1976971" y="6300063"/>
                  <a:pt x="1965178" y="6303922"/>
                  <a:pt x="1954075" y="6311066"/>
                </a:cubicBezTo>
                <a:cubicBezTo>
                  <a:pt x="1918456" y="6310689"/>
                  <a:pt x="1887456" y="6322102"/>
                  <a:pt x="1848190" y="6327771"/>
                </a:cubicBezTo>
                <a:lnTo>
                  <a:pt x="1737951" y="6344513"/>
                </a:lnTo>
                <a:lnTo>
                  <a:pt x="1696709" y="6346605"/>
                </a:lnTo>
                <a:cubicBezTo>
                  <a:pt x="1692504" y="6346100"/>
                  <a:pt x="1663837" y="6347211"/>
                  <a:pt x="1661872" y="6347587"/>
                </a:cubicBezTo>
                <a:lnTo>
                  <a:pt x="1655864" y="6347808"/>
                </a:lnTo>
                <a:lnTo>
                  <a:pt x="1633028" y="6358060"/>
                </a:lnTo>
                <a:cubicBezTo>
                  <a:pt x="1618899" y="6356602"/>
                  <a:pt x="1619623" y="6369112"/>
                  <a:pt x="1606576" y="6366899"/>
                </a:cubicBezTo>
                <a:lnTo>
                  <a:pt x="1461291" y="6379054"/>
                </a:lnTo>
                <a:lnTo>
                  <a:pt x="1428798" y="6379606"/>
                </a:lnTo>
                <a:cubicBezTo>
                  <a:pt x="1424834" y="6377722"/>
                  <a:pt x="1419064" y="6376842"/>
                  <a:pt x="1409244" y="6378241"/>
                </a:cubicBezTo>
                <a:lnTo>
                  <a:pt x="1406951" y="6379043"/>
                </a:lnTo>
                <a:lnTo>
                  <a:pt x="1391002" y="6374347"/>
                </a:lnTo>
                <a:cubicBezTo>
                  <a:pt x="1385899" y="6372215"/>
                  <a:pt x="1381417" y="6369535"/>
                  <a:pt x="1377852" y="6366097"/>
                </a:cubicBezTo>
                <a:cubicBezTo>
                  <a:pt x="1352108" y="6365458"/>
                  <a:pt x="1267249" y="6359383"/>
                  <a:pt x="1239424" y="6359700"/>
                </a:cubicBezTo>
                <a:cubicBezTo>
                  <a:pt x="1211599" y="6360016"/>
                  <a:pt x="1221978" y="6361392"/>
                  <a:pt x="1208014" y="6357188"/>
                </a:cubicBezTo>
                <a:lnTo>
                  <a:pt x="1152751" y="6345283"/>
                </a:lnTo>
                <a:lnTo>
                  <a:pt x="949771" y="6335308"/>
                </a:lnTo>
                <a:cubicBezTo>
                  <a:pt x="888502" y="6312655"/>
                  <a:pt x="822682" y="6331858"/>
                  <a:pt x="752723" y="6320875"/>
                </a:cubicBezTo>
                <a:cubicBezTo>
                  <a:pt x="697396" y="6317271"/>
                  <a:pt x="686655" y="6275609"/>
                  <a:pt x="665167" y="6275293"/>
                </a:cubicBezTo>
                <a:cubicBezTo>
                  <a:pt x="657908" y="6276764"/>
                  <a:pt x="625159" y="6270979"/>
                  <a:pt x="618141" y="6273378"/>
                </a:cubicBezTo>
                <a:cubicBezTo>
                  <a:pt x="606112" y="6250236"/>
                  <a:pt x="628751" y="6263137"/>
                  <a:pt x="596498" y="6261621"/>
                </a:cubicBezTo>
                <a:cubicBezTo>
                  <a:pt x="598654" y="6267969"/>
                  <a:pt x="583476" y="6241875"/>
                  <a:pt x="568296" y="6259035"/>
                </a:cubicBezTo>
                <a:lnTo>
                  <a:pt x="550874" y="6247808"/>
                </a:lnTo>
                <a:lnTo>
                  <a:pt x="521056" y="6251759"/>
                </a:lnTo>
                <a:cubicBezTo>
                  <a:pt x="512844" y="6252767"/>
                  <a:pt x="496898" y="6238469"/>
                  <a:pt x="487255" y="6237156"/>
                </a:cubicBezTo>
                <a:cubicBezTo>
                  <a:pt x="449168" y="6235869"/>
                  <a:pt x="452372" y="6218847"/>
                  <a:pt x="431825" y="6228675"/>
                </a:cubicBezTo>
                <a:cubicBezTo>
                  <a:pt x="409674" y="6239271"/>
                  <a:pt x="353899" y="6202116"/>
                  <a:pt x="346639" y="6209624"/>
                </a:cubicBezTo>
                <a:cubicBezTo>
                  <a:pt x="335776" y="6218525"/>
                  <a:pt x="269484" y="6176632"/>
                  <a:pt x="271007" y="6188053"/>
                </a:cubicBezTo>
                <a:cubicBezTo>
                  <a:pt x="223668" y="6157668"/>
                  <a:pt x="207158" y="6173403"/>
                  <a:pt x="189996" y="6162482"/>
                </a:cubicBezTo>
                <a:cubicBezTo>
                  <a:pt x="167941" y="6147838"/>
                  <a:pt x="134526" y="6155297"/>
                  <a:pt x="121342" y="6139836"/>
                </a:cubicBezTo>
                <a:cubicBezTo>
                  <a:pt x="108158" y="6124375"/>
                  <a:pt x="113782" y="6146084"/>
                  <a:pt x="90669" y="6116573"/>
                </a:cubicBezTo>
                <a:cubicBezTo>
                  <a:pt x="76705" y="6097951"/>
                  <a:pt x="64226" y="6077165"/>
                  <a:pt x="49115" y="6053333"/>
                </a:cubicBezTo>
                <a:cubicBezTo>
                  <a:pt x="34004" y="6029501"/>
                  <a:pt x="12038" y="6070748"/>
                  <a:pt x="0" y="602404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45443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creen Recording 9">
            <a:hlinkClick r:id="" action="ppaction://media"/>
            <a:extLst>
              <a:ext uri="{FF2B5EF4-FFF2-40B4-BE49-F238E27FC236}">
                <a16:creationId xmlns:a16="http://schemas.microsoft.com/office/drawing/2014/main" id="{F01F74DF-FA32-4DA8-8A49-D3C2B2FEE20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76300" y="438149"/>
            <a:ext cx="10694292" cy="612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82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4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CB7F642-C95F-4A2B-BF26-7E8CAF852F4A}"/>
              </a:ext>
            </a:extLst>
          </p:cNvPr>
          <p:cNvSpPr txBox="1"/>
          <p:nvPr/>
        </p:nvSpPr>
        <p:spPr>
          <a:xfrm>
            <a:off x="804998" y="798445"/>
            <a:ext cx="4803636" cy="13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u="sng">
                <a:solidFill>
                  <a:srgbClr val="000000"/>
                </a:solidFill>
                <a:latin typeface="+mj-lt"/>
                <a:ea typeface="+mj-ea"/>
                <a:cs typeface="+mj-cs"/>
              </a:rPr>
              <a:t>Existing Problems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36E029-511B-4232-A227-1C3960611281}"/>
              </a:ext>
            </a:extLst>
          </p:cNvPr>
          <p:cNvSpPr txBox="1"/>
          <p:nvPr/>
        </p:nvSpPr>
        <p:spPr>
          <a:xfrm>
            <a:off x="804997" y="2272143"/>
            <a:ext cx="4706803" cy="3788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There is no wastewater network.</a:t>
            </a:r>
          </a:p>
          <a:p>
            <a:pPr marL="4572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rgbClr val="000000"/>
              </a:solidFill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The people using septic tank for draining their sewage .</a:t>
            </a: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rgbClr val="000000"/>
              </a:solidFill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rgbClr val="000000"/>
              </a:solidFill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The farmer using this wastewater for irrigation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2635" y="266700"/>
            <a:ext cx="4143375" cy="3162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2635" y="3550966"/>
            <a:ext cx="4028378" cy="3021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8557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8" name="Rectangle 137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A94E05-25E2-4014-8245-52C380606486}"/>
              </a:ext>
            </a:extLst>
          </p:cNvPr>
          <p:cNvSpPr txBox="1"/>
          <p:nvPr/>
        </p:nvSpPr>
        <p:spPr>
          <a:xfrm>
            <a:off x="6513788" y="365125"/>
            <a:ext cx="4840010" cy="1807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u="sng">
                <a:latin typeface="+mj-lt"/>
                <a:ea typeface="+mj-ea"/>
                <a:cs typeface="+mj-cs"/>
              </a:rPr>
              <a:t>Significance of the Project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b="1" u="sng"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/>
          <a:srcRect l="10815" r="32105"/>
          <a:stretch/>
        </p:blipFill>
        <p:spPr bwMode="auto"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9311DB-C376-4578-9387-BDDA97FA7286}"/>
              </a:ext>
            </a:extLst>
          </p:cNvPr>
          <p:cNvSpPr txBox="1"/>
          <p:nvPr/>
        </p:nvSpPr>
        <p:spPr>
          <a:xfrm>
            <a:off x="6513788" y="2015797"/>
            <a:ext cx="4840010" cy="3843666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92500" lnSpcReduction="2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Design wastewater collection network for the village.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Avoid ground water pollutions.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Avoid health issues.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End the wrong thinking and habit of using the wastewater for  irrigating crops.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5159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2F15A2D-2324-487D-A02A-BF46C5C58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2AEAFA59-923A-4F54-8B49-44C970BCC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37E9D4B-7BFA-4D10-B666-547BAC4994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Diagram 22"/>
          <p:cNvGraphicFramePr/>
          <p:nvPr>
            <p:extLst>
              <p:ext uri="{D42A27DB-BD31-4B8C-83A1-F6EECF244321}">
                <p14:modId xmlns:p14="http://schemas.microsoft.com/office/powerpoint/2010/main" val="211825875"/>
              </p:ext>
            </p:extLst>
          </p:nvPr>
        </p:nvGraphicFramePr>
        <p:xfrm>
          <a:off x="641774" y="623275"/>
          <a:ext cx="10905053" cy="5607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40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C5BEBCE-917D-45E8-978D-2FC7909ACC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2C5BEBCE-917D-45E8-978D-2FC7909ACC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0A38275-CE75-48EF-8B04-6F39E5F47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D0A38275-CE75-48EF-8B04-6F39E5F473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BFD5D98-F03E-4A60-9F0D-DED8733C3E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5BFD5D98-F03E-4A60-9F0D-DED8733C3E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00A4A1A-CE3F-4F5F-AC51-9AADDB1E21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dgm id="{600A4A1A-CE3F-4F5F-AC51-9AADDB1E21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B19B8F0-0BB0-4D6A-AB6A-644581C1B2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9B19B8F0-0BB0-4D6A-AB6A-644581C1B2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64AC796-F0B8-41E8-BE80-3D2528217D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dgm id="{A64AC796-F0B8-41E8-BE80-3D2528217D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46">
            <a:extLst>
              <a:ext uri="{FF2B5EF4-FFF2-40B4-BE49-F238E27FC236}">
                <a16:creationId xmlns:a16="http://schemas.microsoft.com/office/drawing/2014/main" id="{61B73CC9-4835-6949-A885-80B8BFEE3AB2}"/>
              </a:ext>
            </a:extLst>
          </p:cNvPr>
          <p:cNvSpPr>
            <a:spLocks noChangeAspect="1"/>
          </p:cNvSpPr>
          <p:nvPr/>
        </p:nvSpPr>
        <p:spPr>
          <a:xfrm>
            <a:off x="-835063" y="494367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B220B85-007E-5F44-914B-57D42E953C82}"/>
              </a:ext>
            </a:extLst>
          </p:cNvPr>
          <p:cNvSpPr>
            <a:spLocks noChangeAspect="1"/>
          </p:cNvSpPr>
          <p:nvPr/>
        </p:nvSpPr>
        <p:spPr>
          <a:xfrm>
            <a:off x="844764" y="1742764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732E01C-45F2-4143-8450-E7FEA93050F0}"/>
              </a:ext>
            </a:extLst>
          </p:cNvPr>
          <p:cNvSpPr>
            <a:spLocks noChangeAspect="1"/>
          </p:cNvSpPr>
          <p:nvPr/>
        </p:nvSpPr>
        <p:spPr>
          <a:xfrm>
            <a:off x="-842559" y="4288420"/>
            <a:ext cx="827568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78F3FE3-F4B1-3D49-90B9-DB018822860F}"/>
              </a:ext>
            </a:extLst>
          </p:cNvPr>
          <p:cNvGrpSpPr/>
          <p:nvPr/>
        </p:nvGrpSpPr>
        <p:grpSpPr>
          <a:xfrm>
            <a:off x="-842559" y="5561839"/>
            <a:ext cx="827568" cy="828000"/>
            <a:chOff x="-842559" y="5561839"/>
            <a:chExt cx="827568" cy="8280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98D45B5-D094-6D4C-8236-4CC78F9B33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5561839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pic>
          <p:nvPicPr>
            <p:cNvPr id="57" name="Graphic 56" descr="Users">
              <a:extLst>
                <a:ext uri="{FF2B5EF4-FFF2-40B4-BE49-F238E27FC236}">
                  <a16:creationId xmlns:a16="http://schemas.microsoft.com/office/drawing/2014/main" id="{71E56C38-F85F-EF4A-926D-FA0FA8F946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777564" y="5614879"/>
              <a:ext cx="721920" cy="721920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40E29B6-751E-F04C-8E94-1BE914578CC2}"/>
              </a:ext>
            </a:extLst>
          </p:cNvPr>
          <p:cNvGrpSpPr/>
          <p:nvPr/>
        </p:nvGrpSpPr>
        <p:grpSpPr>
          <a:xfrm>
            <a:off x="-842559" y="3015000"/>
            <a:ext cx="827568" cy="828000"/>
            <a:chOff x="-837416" y="3015000"/>
            <a:chExt cx="827568" cy="82800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8BE9B6F-6867-8147-9DA5-20BC6FF9F0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37416" y="301500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pic>
          <p:nvPicPr>
            <p:cNvPr id="60" name="Graphic 59" descr="Excavator">
              <a:extLst>
                <a:ext uri="{FF2B5EF4-FFF2-40B4-BE49-F238E27FC236}">
                  <a16:creationId xmlns:a16="http://schemas.microsoft.com/office/drawing/2014/main" id="{8D399424-8A70-7844-B57A-C621A641F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-698172" y="3065465"/>
              <a:ext cx="620915" cy="620915"/>
            </a:xfrm>
            <a:prstGeom prst="rect">
              <a:avLst/>
            </a:prstGeom>
          </p:spPr>
        </p:pic>
      </p:grpSp>
      <p:sp>
        <p:nvSpPr>
          <p:cNvPr id="61" name="Freeform 60">
            <a:extLst>
              <a:ext uri="{FF2B5EF4-FFF2-40B4-BE49-F238E27FC236}">
                <a16:creationId xmlns:a16="http://schemas.microsoft.com/office/drawing/2014/main" id="{DFCCCC51-D9C3-994D-84DA-12A4692A0F37}"/>
              </a:ext>
            </a:extLst>
          </p:cNvPr>
          <p:cNvSpPr/>
          <p:nvPr/>
        </p:nvSpPr>
        <p:spPr>
          <a:xfrm>
            <a:off x="0" y="-9797242"/>
            <a:ext cx="1280242" cy="23926799"/>
          </a:xfrm>
          <a:custGeom>
            <a:avLst/>
            <a:gdLst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7" fmla="*/ 1280160 w 1280160"/>
              <a:gd name="connsiteY7" fmla="*/ 0 h 23926799"/>
              <a:gd name="connsiteX0" fmla="*/ 1280160 w 1280182"/>
              <a:gd name="connsiteY0" fmla="*/ 0 h 23926799"/>
              <a:gd name="connsiteX1" fmla="*/ 1280160 w 1280182"/>
              <a:gd name="connsiteY1" fmla="*/ 11137327 h 23926799"/>
              <a:gd name="connsiteX2" fmla="*/ 659246 w 1280182"/>
              <a:gd name="connsiteY2" fmla="*/ 11963399 h 23926799"/>
              <a:gd name="connsiteX3" fmla="*/ 1280160 w 1280182"/>
              <a:gd name="connsiteY3" fmla="*/ 12789472 h 23926799"/>
              <a:gd name="connsiteX4" fmla="*/ 1280160 w 1280182"/>
              <a:gd name="connsiteY4" fmla="*/ 23926799 h 23926799"/>
              <a:gd name="connsiteX5" fmla="*/ 0 w 1280182"/>
              <a:gd name="connsiteY5" fmla="*/ 23926799 h 23926799"/>
              <a:gd name="connsiteX6" fmla="*/ 0 w 1280182"/>
              <a:gd name="connsiteY6" fmla="*/ 0 h 23926799"/>
              <a:gd name="connsiteX7" fmla="*/ 1280160 w 1280182"/>
              <a:gd name="connsiteY7" fmla="*/ 0 h 23926799"/>
              <a:gd name="connsiteX0" fmla="*/ 1280160 w 1280231"/>
              <a:gd name="connsiteY0" fmla="*/ 0 h 23926799"/>
              <a:gd name="connsiteX1" fmla="*/ 1280160 w 1280231"/>
              <a:gd name="connsiteY1" fmla="*/ 11137327 h 23926799"/>
              <a:gd name="connsiteX2" fmla="*/ 659246 w 1280231"/>
              <a:gd name="connsiteY2" fmla="*/ 11963399 h 23926799"/>
              <a:gd name="connsiteX3" fmla="*/ 1280160 w 1280231"/>
              <a:gd name="connsiteY3" fmla="*/ 12789472 h 23926799"/>
              <a:gd name="connsiteX4" fmla="*/ 1280160 w 1280231"/>
              <a:gd name="connsiteY4" fmla="*/ 23926799 h 23926799"/>
              <a:gd name="connsiteX5" fmla="*/ 0 w 1280231"/>
              <a:gd name="connsiteY5" fmla="*/ 23926799 h 23926799"/>
              <a:gd name="connsiteX6" fmla="*/ 0 w 1280231"/>
              <a:gd name="connsiteY6" fmla="*/ 0 h 23926799"/>
              <a:gd name="connsiteX7" fmla="*/ 1280160 w 128023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2"/>
              <a:gd name="connsiteY0" fmla="*/ 0 h 23926799"/>
              <a:gd name="connsiteX1" fmla="*/ 1280160 w 1280242"/>
              <a:gd name="connsiteY1" fmla="*/ 11137327 h 23926799"/>
              <a:gd name="connsiteX2" fmla="*/ 742373 w 1280242"/>
              <a:gd name="connsiteY2" fmla="*/ 11966863 h 23926799"/>
              <a:gd name="connsiteX3" fmla="*/ 1280160 w 1280242"/>
              <a:gd name="connsiteY3" fmla="*/ 12789472 h 23926799"/>
              <a:gd name="connsiteX4" fmla="*/ 1280160 w 1280242"/>
              <a:gd name="connsiteY4" fmla="*/ 23926799 h 23926799"/>
              <a:gd name="connsiteX5" fmla="*/ 0 w 1280242"/>
              <a:gd name="connsiteY5" fmla="*/ 23926799 h 23926799"/>
              <a:gd name="connsiteX6" fmla="*/ 0 w 1280242"/>
              <a:gd name="connsiteY6" fmla="*/ 0 h 23926799"/>
              <a:gd name="connsiteX7" fmla="*/ 1280160 w 1280242"/>
              <a:gd name="connsiteY7" fmla="*/ 0 h 2392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0242" h="23926799">
                <a:moveTo>
                  <a:pt x="1280160" y="0"/>
                </a:moveTo>
                <a:lnTo>
                  <a:pt x="1280160" y="11137327"/>
                </a:lnTo>
                <a:cubicBezTo>
                  <a:pt x="1287934" y="11540842"/>
                  <a:pt x="743219" y="11525247"/>
                  <a:pt x="742373" y="11966863"/>
                </a:cubicBezTo>
                <a:cubicBezTo>
                  <a:pt x="741527" y="12408479"/>
                  <a:pt x="1284472" y="12396353"/>
                  <a:pt x="1280160" y="12789472"/>
                </a:cubicBezTo>
                <a:lnTo>
                  <a:pt x="1280160" y="23926799"/>
                </a:lnTo>
                <a:lnTo>
                  <a:pt x="0" y="23926799"/>
                </a:lnTo>
                <a:lnTo>
                  <a:pt x="0" y="0"/>
                </a:lnTo>
                <a:lnTo>
                  <a:pt x="12801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x-none"/>
          </a:p>
        </p:txBody>
      </p:sp>
      <p:pic>
        <p:nvPicPr>
          <p:cNvPr id="64" name="Graphic 63" descr="Excavator">
            <a:hlinkClick r:id="rId7" action="ppaction://hlinksldjump"/>
            <a:extLst>
              <a:ext uri="{FF2B5EF4-FFF2-40B4-BE49-F238E27FC236}">
                <a16:creationId xmlns:a16="http://schemas.microsoft.com/office/drawing/2014/main" id="{257EE65D-7A71-5E45-A8E7-3F7905B6DF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59877" y="3065464"/>
            <a:ext cx="620915" cy="620915"/>
          </a:xfrm>
          <a:prstGeom prst="rect">
            <a:avLst/>
          </a:prstGeom>
        </p:spPr>
      </p:pic>
      <p:pic>
        <p:nvPicPr>
          <p:cNvPr id="66" name="Graphic 65" descr="Users">
            <a:hlinkClick r:id="rId10" action="ppaction://hlinksldjump"/>
            <a:extLst>
              <a:ext uri="{FF2B5EF4-FFF2-40B4-BE49-F238E27FC236}">
                <a16:creationId xmlns:a16="http://schemas.microsoft.com/office/drawing/2014/main" id="{1219EFF6-C963-5F45-9511-7DB64AE511B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80485" y="5614878"/>
            <a:ext cx="721920" cy="72192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EA6B27D8-8436-0A4F-A9FE-C445BB25553E}"/>
              </a:ext>
            </a:extLst>
          </p:cNvPr>
          <p:cNvSpPr txBox="1"/>
          <p:nvPr/>
        </p:nvSpPr>
        <p:spPr>
          <a:xfrm>
            <a:off x="3601493" y="526335"/>
            <a:ext cx="5900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DESCRIPTION OF THE STUDY AREA</a:t>
            </a:r>
            <a:endParaRPr lang="x-none" sz="3200" b="1" spc="3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D5DE251-DB27-9746-BA43-61451A0548D9}"/>
              </a:ext>
            </a:extLst>
          </p:cNvPr>
          <p:cNvSpPr txBox="1"/>
          <p:nvPr/>
        </p:nvSpPr>
        <p:spPr>
          <a:xfrm>
            <a:off x="2139330" y="2605296"/>
            <a:ext cx="2231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/>
              <a:t>Spatial information</a:t>
            </a:r>
            <a:endParaRPr lang="en-US" sz="2000" b="1" dirty="0">
              <a:latin typeface="Adobe Gothic Std B" panose="020B0800000000000000" pitchFamily="34" charset="-128"/>
              <a:ea typeface="Adobe Gothic Std B" panose="020B0800000000000000" pitchFamily="34" charset="-128"/>
              <a:cs typeface="Monotype Koufi" pitchFamily="2" charset="-7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AA27438-81C6-E043-907F-29E2BE9F45F3}"/>
              </a:ext>
            </a:extLst>
          </p:cNvPr>
          <p:cNvSpPr txBox="1"/>
          <p:nvPr/>
        </p:nvSpPr>
        <p:spPr>
          <a:xfrm>
            <a:off x="9214005" y="3103305"/>
            <a:ext cx="2864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Demographic information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D69EA61-A8AD-5740-8DE5-D0BB71424D2A}"/>
              </a:ext>
            </a:extLst>
          </p:cNvPr>
          <p:cNvSpPr txBox="1"/>
          <p:nvPr/>
        </p:nvSpPr>
        <p:spPr>
          <a:xfrm>
            <a:off x="5055027" y="6258261"/>
            <a:ext cx="2116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Counting Period</a:t>
            </a:r>
            <a:endParaRPr lang="x-none" sz="2000" b="1" spc="3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grpSp>
        <p:nvGrpSpPr>
          <p:cNvPr id="79" name="Graphic 43">
            <a:extLst>
              <a:ext uri="{FF2B5EF4-FFF2-40B4-BE49-F238E27FC236}">
                <a16:creationId xmlns:a16="http://schemas.microsoft.com/office/drawing/2014/main" id="{A3DB475D-4F98-A94E-8152-1005F71EA4B3}"/>
              </a:ext>
            </a:extLst>
          </p:cNvPr>
          <p:cNvGrpSpPr/>
          <p:nvPr/>
        </p:nvGrpSpPr>
        <p:grpSpPr>
          <a:xfrm rot="8453550" flipV="1">
            <a:off x="5328397" y="4406352"/>
            <a:ext cx="798407" cy="467575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3CFEA317-BC9D-124C-A378-53A293646ACE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C96BE648-DD63-A843-AC92-29E27385B433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2" name="Graphic 43">
            <a:extLst>
              <a:ext uri="{FF2B5EF4-FFF2-40B4-BE49-F238E27FC236}">
                <a16:creationId xmlns:a16="http://schemas.microsoft.com/office/drawing/2014/main" id="{22774113-23C2-E64F-A389-8FF456199A0A}"/>
              </a:ext>
            </a:extLst>
          </p:cNvPr>
          <p:cNvGrpSpPr/>
          <p:nvPr/>
        </p:nvGrpSpPr>
        <p:grpSpPr>
          <a:xfrm flipH="1" flipV="1">
            <a:off x="3858043" y="2373351"/>
            <a:ext cx="1396237" cy="528243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0A33F9F-A460-1744-8E9C-B350A5D79CF8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04476EBC-BB00-2D41-A28A-D5D5C4931DF3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5" name="Graphic 43">
            <a:extLst>
              <a:ext uri="{FF2B5EF4-FFF2-40B4-BE49-F238E27FC236}">
                <a16:creationId xmlns:a16="http://schemas.microsoft.com/office/drawing/2014/main" id="{AF7509F0-3625-1749-9DC1-3D01E8F92683}"/>
              </a:ext>
            </a:extLst>
          </p:cNvPr>
          <p:cNvGrpSpPr/>
          <p:nvPr/>
        </p:nvGrpSpPr>
        <p:grpSpPr>
          <a:xfrm rot="7928337" flipH="1" flipV="1">
            <a:off x="7897251" y="2198861"/>
            <a:ext cx="1356455" cy="777212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D2CDDCE9-181F-1843-92D3-51D1043CE8C6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678B5C94-4923-1A42-B430-6D2F7F7AFA11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8" name="Graphic 87">
            <a:extLst>
              <a:ext uri="{FF2B5EF4-FFF2-40B4-BE49-F238E27FC236}">
                <a16:creationId xmlns:a16="http://schemas.microsoft.com/office/drawing/2014/main" id="{2311393A-87B0-4C47-BB25-5F2D4009028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1432676">
            <a:off x="5522347" y="1058629"/>
            <a:ext cx="2059204" cy="134841"/>
          </a:xfrm>
          <a:prstGeom prst="rect">
            <a:avLst/>
          </a:prstGeom>
        </p:spPr>
      </p:pic>
      <p:pic>
        <p:nvPicPr>
          <p:cNvPr id="179" name="Graphic 178" descr="Earth globe Africa and Europe">
            <a:hlinkClick r:id="rId15" action="ppaction://hlinksldjump"/>
            <a:extLst>
              <a:ext uri="{FF2B5EF4-FFF2-40B4-BE49-F238E27FC236}">
                <a16:creationId xmlns:a16="http://schemas.microsoft.com/office/drawing/2014/main" id="{5789625A-8B35-4650-8CF0-ECC8893DE6B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-795634" y="551750"/>
            <a:ext cx="713234" cy="713234"/>
          </a:xfrm>
          <a:prstGeom prst="rect">
            <a:avLst/>
          </a:prstGeom>
        </p:spPr>
      </p:pic>
      <p:pic>
        <p:nvPicPr>
          <p:cNvPr id="180" name="Graphic 179" descr="Earth globe Africa and Europe">
            <a:hlinkClick r:id="rId15" action="ppaction://hlinksldjump"/>
            <a:extLst>
              <a:ext uri="{FF2B5EF4-FFF2-40B4-BE49-F238E27FC236}">
                <a16:creationId xmlns:a16="http://schemas.microsoft.com/office/drawing/2014/main" id="{E3454D16-31C9-4904-8F36-14406EE94A5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83463" y="542076"/>
            <a:ext cx="713234" cy="713234"/>
          </a:xfrm>
          <a:prstGeom prst="rect">
            <a:avLst/>
          </a:prstGeom>
        </p:spPr>
      </p:pic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24" name="Slide Zoom 23">
                <a:extLst>
                  <a:ext uri="{FF2B5EF4-FFF2-40B4-BE49-F238E27FC236}">
                    <a16:creationId xmlns:a16="http://schemas.microsoft.com/office/drawing/2014/main" id="{87E03F70-5097-4245-B0DA-DAAFB74469A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47197355"/>
                  </p:ext>
                </p:extLst>
              </p:nvPr>
            </p:nvGraphicFramePr>
            <p:xfrm>
              <a:off x="2458298" y="1388805"/>
              <a:ext cx="1442353" cy="1229460"/>
            </p:xfrm>
            <a:graphic>
              <a:graphicData uri="http://schemas.microsoft.com/office/powerpoint/2016/slidezoom">
                <pslz:sldZm>
                  <pslz:sldZmObj sldId="265" cId="475082258">
                    <pslz:zmPr id="{A61C2AAC-A347-4847-A417-5AF7BC853E1A}" imageType="cover" transitionDur="1000">
                      <p166:blipFill xmlns:p166="http://schemas.microsoft.com/office/powerpoint/2016/6/main">
                        <a:blip r:embed="rId18">
                          <a:extLst>
                            <a:ext uri="{96DAC541-7B7A-43D3-8B79-37D633B846F1}">
                              <asvg:svgBlip xmlns:asvg="http://schemas.microsoft.com/office/drawing/2016/SVG/main" r:embed="rId19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442353" cy="122946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4" name="Slide Zoom 23">
                <a:hlinkClick r:id="rId20" action="ppaction://hlinksldjump"/>
                <a:extLst>
                  <a:ext uri="{FF2B5EF4-FFF2-40B4-BE49-F238E27FC236}">
                    <a16:creationId xmlns:a16="http://schemas.microsoft.com/office/drawing/2014/main" id="{87E03F70-5097-4245-B0DA-DAAFB74469A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p:blipFill>
            <p:spPr>
              <a:xfrm>
                <a:off x="2458298" y="1388805"/>
                <a:ext cx="1442353" cy="122946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33" name="Slide Zoom 32">
                <a:extLst>
                  <a:ext uri="{FF2B5EF4-FFF2-40B4-BE49-F238E27FC236}">
                    <a16:creationId xmlns:a16="http://schemas.microsoft.com/office/drawing/2014/main" id="{4EBF9DFE-91AA-4CDD-8105-DD98BD90C0F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64477559"/>
                  </p:ext>
                </p:extLst>
              </p:nvPr>
            </p:nvGraphicFramePr>
            <p:xfrm>
              <a:off x="5055027" y="4985694"/>
              <a:ext cx="2259618" cy="1238146"/>
            </p:xfrm>
            <a:graphic>
              <a:graphicData uri="http://schemas.microsoft.com/office/powerpoint/2016/slidezoom">
                <pslz:sldZm>
                  <pslz:sldZmObj sldId="267" cId="3843873093">
                    <pslz:zmPr id="{DDFEFEB7-990B-471D-ADC0-D47CDC715F0E}" imageType="cover" transitionDur="1000">
                      <p166:blipFill xmlns:p166="http://schemas.microsoft.com/office/powerpoint/2016/6/main">
                        <a:blip r:embed="rId2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259618" cy="123814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33" name="Slide Zoom 32">
                <a:hlinkClick r:id="rId22" action="ppaction://hlinksldjump"/>
                <a:extLst>
                  <a:ext uri="{FF2B5EF4-FFF2-40B4-BE49-F238E27FC236}">
                    <a16:creationId xmlns:a16="http://schemas.microsoft.com/office/drawing/2014/main" id="{4EBF9DFE-91AA-4CDD-8105-DD98BD90C0F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055027" y="4985694"/>
                <a:ext cx="2259618" cy="123814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pic>
        <p:nvPicPr>
          <p:cNvPr id="6" name="Graphic 5" descr="Lightbulb and pencil">
            <a:extLst>
              <a:ext uri="{FF2B5EF4-FFF2-40B4-BE49-F238E27FC236}">
                <a16:creationId xmlns:a16="http://schemas.microsoft.com/office/drawing/2014/main" id="{D8E94C21-B524-4E24-B35E-D54C278FE213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235498" y="1145531"/>
            <a:ext cx="2706669" cy="3523030"/>
          </a:xfrm>
          <a:prstGeom prst="rect">
            <a:avLst/>
          </a:prstGeom>
        </p:spPr>
      </p:pic>
      <p:pic>
        <p:nvPicPr>
          <p:cNvPr id="69" name="Graphic 68" descr="Lightbulb and pencil">
            <a:hlinkClick r:id="rId25" action="ppaction://hlinksldjump"/>
            <a:extLst>
              <a:ext uri="{FF2B5EF4-FFF2-40B4-BE49-F238E27FC236}">
                <a16:creationId xmlns:a16="http://schemas.microsoft.com/office/drawing/2014/main" id="{B5EFB333-4952-4831-8C9A-4CD008FB2A0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49218" y="1787420"/>
            <a:ext cx="546701" cy="702859"/>
          </a:xfrm>
          <a:prstGeom prst="rect">
            <a:avLst/>
          </a:prstGeom>
        </p:spPr>
      </p:pic>
      <p:grpSp>
        <p:nvGrpSpPr>
          <p:cNvPr id="7" name="Graphic 70" descr="Lightbulb and pencil">
            <a:extLst>
              <a:ext uri="{FF2B5EF4-FFF2-40B4-BE49-F238E27FC236}">
                <a16:creationId xmlns:a16="http://schemas.microsoft.com/office/drawing/2014/main" id="{E8A08C7B-2497-4D0F-AAAB-79DF2D3E4DDC}"/>
              </a:ext>
            </a:extLst>
          </p:cNvPr>
          <p:cNvGrpSpPr/>
          <p:nvPr/>
        </p:nvGrpSpPr>
        <p:grpSpPr>
          <a:xfrm>
            <a:off x="-623114" y="1825087"/>
            <a:ext cx="546701" cy="702859"/>
            <a:chOff x="-637038" y="1787419"/>
            <a:chExt cx="546701" cy="702859"/>
          </a:xfrm>
          <a:solidFill>
            <a:schemeClr val="bg1">
              <a:lumMod val="65000"/>
            </a:schemeClr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3FD616A-7F2C-47C8-9F47-C2A5449B7CDD}"/>
                </a:ext>
              </a:extLst>
            </p:cNvPr>
            <p:cNvSpPr/>
            <p:nvPr/>
          </p:nvSpPr>
          <p:spPr>
            <a:xfrm>
              <a:off x="-511752" y="2255991"/>
              <a:ext cx="148064" cy="43928"/>
            </a:xfrm>
            <a:custGeom>
              <a:avLst/>
              <a:gdLst>
                <a:gd name="connsiteX0" fmla="*/ 130980 w 148064"/>
                <a:gd name="connsiteY0" fmla="*/ 0 h 43928"/>
                <a:gd name="connsiteX1" fmla="*/ 17084 w 148064"/>
                <a:gd name="connsiteY1" fmla="*/ 0 h 43928"/>
                <a:gd name="connsiteX2" fmla="*/ 0 w 148064"/>
                <a:gd name="connsiteY2" fmla="*/ 21964 h 43928"/>
                <a:gd name="connsiteX3" fmla="*/ 17084 w 148064"/>
                <a:gd name="connsiteY3" fmla="*/ 43929 h 43928"/>
                <a:gd name="connsiteX4" fmla="*/ 130980 w 148064"/>
                <a:gd name="connsiteY4" fmla="*/ 43929 h 43928"/>
                <a:gd name="connsiteX5" fmla="*/ 148065 w 148064"/>
                <a:gd name="connsiteY5" fmla="*/ 21964 h 43928"/>
                <a:gd name="connsiteX6" fmla="*/ 130980 w 148064"/>
                <a:gd name="connsiteY6" fmla="*/ 0 h 4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64" h="43928">
                  <a:moveTo>
                    <a:pt x="130980" y="0"/>
                  </a:moveTo>
                  <a:lnTo>
                    <a:pt x="17084" y="0"/>
                  </a:lnTo>
                  <a:cubicBezTo>
                    <a:pt x="7649" y="0"/>
                    <a:pt x="0" y="9833"/>
                    <a:pt x="0" y="21964"/>
                  </a:cubicBezTo>
                  <a:cubicBezTo>
                    <a:pt x="0" y="34095"/>
                    <a:pt x="7649" y="43929"/>
                    <a:pt x="17084" y="43929"/>
                  </a:cubicBezTo>
                  <a:lnTo>
                    <a:pt x="130980" y="43929"/>
                  </a:lnTo>
                  <a:cubicBezTo>
                    <a:pt x="140416" y="43929"/>
                    <a:pt x="148065" y="34095"/>
                    <a:pt x="148065" y="21964"/>
                  </a:cubicBezTo>
                  <a:cubicBezTo>
                    <a:pt x="148065" y="9833"/>
                    <a:pt x="140416" y="0"/>
                    <a:pt x="130980" y="0"/>
                  </a:cubicBezTo>
                  <a:close/>
                </a:path>
              </a:pathLst>
            </a:custGeom>
            <a:grpFill/>
            <a:ln w="565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endParaRPr lang="en-US" b="1">
                <a:ln>
                  <a:solidFill>
                    <a:schemeClr val="bg2"/>
                  </a:solidFill>
                </a:ln>
                <a:solidFill>
                  <a:schemeClr val="bg2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7A68DC-2773-4E00-BA9F-01CC19C06A6B}"/>
                </a:ext>
              </a:extLst>
            </p:cNvPr>
            <p:cNvSpPr/>
            <p:nvPr/>
          </p:nvSpPr>
          <p:spPr>
            <a:xfrm>
              <a:off x="-511752" y="2329206"/>
              <a:ext cx="148064" cy="43928"/>
            </a:xfrm>
            <a:custGeom>
              <a:avLst/>
              <a:gdLst>
                <a:gd name="connsiteX0" fmla="*/ 130980 w 148064"/>
                <a:gd name="connsiteY0" fmla="*/ 0 h 43928"/>
                <a:gd name="connsiteX1" fmla="*/ 17084 w 148064"/>
                <a:gd name="connsiteY1" fmla="*/ 0 h 43928"/>
                <a:gd name="connsiteX2" fmla="*/ 0 w 148064"/>
                <a:gd name="connsiteY2" fmla="*/ 21964 h 43928"/>
                <a:gd name="connsiteX3" fmla="*/ 17084 w 148064"/>
                <a:gd name="connsiteY3" fmla="*/ 43929 h 43928"/>
                <a:gd name="connsiteX4" fmla="*/ 130980 w 148064"/>
                <a:gd name="connsiteY4" fmla="*/ 43929 h 43928"/>
                <a:gd name="connsiteX5" fmla="*/ 148065 w 148064"/>
                <a:gd name="connsiteY5" fmla="*/ 21964 h 43928"/>
                <a:gd name="connsiteX6" fmla="*/ 130980 w 148064"/>
                <a:gd name="connsiteY6" fmla="*/ 0 h 4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64" h="43928">
                  <a:moveTo>
                    <a:pt x="130980" y="0"/>
                  </a:moveTo>
                  <a:lnTo>
                    <a:pt x="17084" y="0"/>
                  </a:lnTo>
                  <a:cubicBezTo>
                    <a:pt x="7649" y="0"/>
                    <a:pt x="0" y="9833"/>
                    <a:pt x="0" y="21964"/>
                  </a:cubicBezTo>
                  <a:cubicBezTo>
                    <a:pt x="0" y="34095"/>
                    <a:pt x="7649" y="43929"/>
                    <a:pt x="17084" y="43929"/>
                  </a:cubicBezTo>
                  <a:lnTo>
                    <a:pt x="130980" y="43929"/>
                  </a:lnTo>
                  <a:cubicBezTo>
                    <a:pt x="140416" y="43929"/>
                    <a:pt x="148065" y="34095"/>
                    <a:pt x="148065" y="21964"/>
                  </a:cubicBezTo>
                  <a:cubicBezTo>
                    <a:pt x="148065" y="9833"/>
                    <a:pt x="140416" y="0"/>
                    <a:pt x="130980" y="0"/>
                  </a:cubicBezTo>
                  <a:close/>
                </a:path>
              </a:pathLst>
            </a:custGeom>
            <a:grpFill/>
            <a:ln w="565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endParaRPr lang="en-US" b="1">
                <a:ln>
                  <a:solidFill>
                    <a:schemeClr val="bg2"/>
                  </a:solidFill>
                </a:ln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689FD5-9A55-459D-9CF7-4313465398F3}"/>
                </a:ext>
              </a:extLst>
            </p:cNvPr>
            <p:cNvSpPr/>
            <p:nvPr/>
          </p:nvSpPr>
          <p:spPr>
            <a:xfrm>
              <a:off x="-474736" y="2402420"/>
              <a:ext cx="74032" cy="43928"/>
            </a:xfrm>
            <a:custGeom>
              <a:avLst/>
              <a:gdLst>
                <a:gd name="connsiteX0" fmla="*/ 37016 w 74032"/>
                <a:gd name="connsiteY0" fmla="*/ 43929 h 43928"/>
                <a:gd name="connsiteX1" fmla="*/ 74032 w 74032"/>
                <a:gd name="connsiteY1" fmla="*/ 0 h 43928"/>
                <a:gd name="connsiteX2" fmla="*/ 0 w 74032"/>
                <a:gd name="connsiteY2" fmla="*/ 0 h 43928"/>
                <a:gd name="connsiteX3" fmla="*/ 37016 w 74032"/>
                <a:gd name="connsiteY3" fmla="*/ 43929 h 4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032" h="43928">
                  <a:moveTo>
                    <a:pt x="37016" y="43929"/>
                  </a:moveTo>
                  <a:cubicBezTo>
                    <a:pt x="56387" y="43967"/>
                    <a:pt x="72515" y="24827"/>
                    <a:pt x="74032" y="0"/>
                  </a:cubicBezTo>
                  <a:lnTo>
                    <a:pt x="0" y="0"/>
                  </a:lnTo>
                  <a:cubicBezTo>
                    <a:pt x="1571" y="24794"/>
                    <a:pt x="17667" y="43896"/>
                    <a:pt x="37016" y="43929"/>
                  </a:cubicBezTo>
                  <a:close/>
                </a:path>
              </a:pathLst>
            </a:custGeom>
            <a:grpFill/>
            <a:ln w="565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endParaRPr lang="en-US" b="1">
                <a:ln>
                  <a:solidFill>
                    <a:schemeClr val="bg2"/>
                  </a:solidFill>
                </a:ln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2D20EF4-BA8D-447B-9373-AD522EBA5AE0}"/>
                </a:ext>
              </a:extLst>
            </p:cNvPr>
            <p:cNvSpPr/>
            <p:nvPr/>
          </p:nvSpPr>
          <p:spPr>
            <a:xfrm>
              <a:off x="-585784" y="1831347"/>
              <a:ext cx="472668" cy="395358"/>
            </a:xfrm>
            <a:custGeom>
              <a:avLst/>
              <a:gdLst>
                <a:gd name="connsiteX0" fmla="*/ 344934 w 472668"/>
                <a:gd name="connsiteY0" fmla="*/ 205586 h 395358"/>
                <a:gd name="connsiteX1" fmla="*/ 243054 w 472668"/>
                <a:gd name="connsiteY1" fmla="*/ 271479 h 395358"/>
                <a:gd name="connsiteX2" fmla="*/ 243054 w 472668"/>
                <a:gd name="connsiteY2" fmla="*/ 271479 h 395358"/>
                <a:gd name="connsiteX3" fmla="*/ 234569 w 472668"/>
                <a:gd name="connsiteY3" fmla="*/ 285536 h 395358"/>
                <a:gd name="connsiteX4" fmla="*/ 201254 w 472668"/>
                <a:gd name="connsiteY4" fmla="*/ 351430 h 395358"/>
                <a:gd name="connsiteX5" fmla="*/ 94875 w 472668"/>
                <a:gd name="connsiteY5" fmla="*/ 351430 h 395358"/>
                <a:gd name="connsiteX6" fmla="*/ 61561 w 472668"/>
                <a:gd name="connsiteY6" fmla="*/ 285536 h 395358"/>
                <a:gd name="connsiteX7" fmla="*/ 42312 w 472668"/>
                <a:gd name="connsiteY7" fmla="*/ 245269 h 395358"/>
                <a:gd name="connsiteX8" fmla="*/ 34169 w 472668"/>
                <a:gd name="connsiteY8" fmla="*/ 194018 h 395358"/>
                <a:gd name="connsiteX9" fmla="*/ 34169 w 472668"/>
                <a:gd name="connsiteY9" fmla="*/ 188527 h 395358"/>
                <a:gd name="connsiteX10" fmla="*/ 148065 w 472668"/>
                <a:gd name="connsiteY10" fmla="*/ 43929 h 395358"/>
                <a:gd name="connsiteX11" fmla="*/ 148065 w 472668"/>
                <a:gd name="connsiteY11" fmla="*/ 43929 h 395358"/>
                <a:gd name="connsiteX12" fmla="*/ 261961 w 472668"/>
                <a:gd name="connsiteY12" fmla="*/ 188527 h 395358"/>
                <a:gd name="connsiteX13" fmla="*/ 261961 w 472668"/>
                <a:gd name="connsiteY13" fmla="*/ 188527 h 395358"/>
                <a:gd name="connsiteX14" fmla="*/ 261961 w 472668"/>
                <a:gd name="connsiteY14" fmla="*/ 189845 h 395358"/>
                <a:gd name="connsiteX15" fmla="*/ 279045 w 472668"/>
                <a:gd name="connsiteY15" fmla="*/ 211809 h 395358"/>
                <a:gd name="connsiteX16" fmla="*/ 296130 w 472668"/>
                <a:gd name="connsiteY16" fmla="*/ 189845 h 395358"/>
                <a:gd name="connsiteX17" fmla="*/ 296130 w 472668"/>
                <a:gd name="connsiteY17" fmla="*/ 189845 h 395358"/>
                <a:gd name="connsiteX18" fmla="*/ 296130 w 472668"/>
                <a:gd name="connsiteY18" fmla="*/ 189845 h 395358"/>
                <a:gd name="connsiteX19" fmla="*/ 148065 w 472668"/>
                <a:gd name="connsiteY19" fmla="*/ 0 h 395358"/>
                <a:gd name="connsiteX20" fmla="*/ 148065 w 472668"/>
                <a:gd name="connsiteY20" fmla="*/ 0 h 395358"/>
                <a:gd name="connsiteX21" fmla="*/ 0 w 472668"/>
                <a:gd name="connsiteY21" fmla="*/ 188161 h 395358"/>
                <a:gd name="connsiteX22" fmla="*/ 0 w 472668"/>
                <a:gd name="connsiteY22" fmla="*/ 194751 h 395358"/>
                <a:gd name="connsiteX23" fmla="*/ 10308 w 472668"/>
                <a:gd name="connsiteY23" fmla="*/ 260644 h 395358"/>
                <a:gd name="connsiteX24" fmla="*/ 36048 w 472668"/>
                <a:gd name="connsiteY24" fmla="*/ 314822 h 395358"/>
                <a:gd name="connsiteX25" fmla="*/ 70729 w 472668"/>
                <a:gd name="connsiteY25" fmla="*/ 387231 h 395358"/>
                <a:gd name="connsiteX26" fmla="*/ 80923 w 472668"/>
                <a:gd name="connsiteY26" fmla="*/ 395358 h 395358"/>
                <a:gd name="connsiteX27" fmla="*/ 215207 w 472668"/>
                <a:gd name="connsiteY27" fmla="*/ 395358 h 395358"/>
                <a:gd name="connsiteX28" fmla="*/ 225400 w 472668"/>
                <a:gd name="connsiteY28" fmla="*/ 387231 h 395358"/>
                <a:gd name="connsiteX29" fmla="*/ 260082 w 472668"/>
                <a:gd name="connsiteY29" fmla="*/ 314822 h 395358"/>
                <a:gd name="connsiteX30" fmla="*/ 273692 w 472668"/>
                <a:gd name="connsiteY30" fmla="*/ 291247 h 395358"/>
                <a:gd name="connsiteX31" fmla="*/ 345333 w 472668"/>
                <a:gd name="connsiteY31" fmla="*/ 337665 h 395358"/>
                <a:gd name="connsiteX32" fmla="*/ 472669 w 472668"/>
                <a:gd name="connsiteY32" fmla="*/ 337665 h 395358"/>
                <a:gd name="connsiteX33" fmla="*/ 472669 w 472668"/>
                <a:gd name="connsiteY33" fmla="*/ 205001 h 395358"/>
                <a:gd name="connsiteX34" fmla="*/ 350971 w 472668"/>
                <a:gd name="connsiteY34" fmla="*/ 308672 h 395358"/>
                <a:gd name="connsiteX35" fmla="*/ 305412 w 472668"/>
                <a:gd name="connsiteY35" fmla="*/ 279386 h 395358"/>
                <a:gd name="connsiteX36" fmla="*/ 305412 w 472668"/>
                <a:gd name="connsiteY36" fmla="*/ 263572 h 395358"/>
                <a:gd name="connsiteX37" fmla="*/ 350971 w 472668"/>
                <a:gd name="connsiteY37" fmla="*/ 234286 h 395358"/>
                <a:gd name="connsiteX38" fmla="*/ 379445 w 472668"/>
                <a:gd name="connsiteY38" fmla="*/ 272138 h 395358"/>
                <a:gd name="connsiteX39" fmla="*/ 350971 w 472668"/>
                <a:gd name="connsiteY39" fmla="*/ 308672 h 395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72668" h="395358">
                  <a:moveTo>
                    <a:pt x="344934" y="205586"/>
                  </a:moveTo>
                  <a:lnTo>
                    <a:pt x="243054" y="271479"/>
                  </a:lnTo>
                  <a:lnTo>
                    <a:pt x="243054" y="271479"/>
                  </a:lnTo>
                  <a:cubicBezTo>
                    <a:pt x="240472" y="276402"/>
                    <a:pt x="237637" y="281097"/>
                    <a:pt x="234569" y="285536"/>
                  </a:cubicBezTo>
                  <a:cubicBezTo>
                    <a:pt x="221522" y="305773"/>
                    <a:pt x="210342" y="327884"/>
                    <a:pt x="201254" y="351430"/>
                  </a:cubicBezTo>
                  <a:lnTo>
                    <a:pt x="94875" y="351430"/>
                  </a:lnTo>
                  <a:cubicBezTo>
                    <a:pt x="85809" y="327869"/>
                    <a:pt x="74628" y="305754"/>
                    <a:pt x="61561" y="285536"/>
                  </a:cubicBezTo>
                  <a:cubicBezTo>
                    <a:pt x="53343" y="273682"/>
                    <a:pt x="46826" y="260049"/>
                    <a:pt x="42312" y="245269"/>
                  </a:cubicBezTo>
                  <a:cubicBezTo>
                    <a:pt x="37422" y="228878"/>
                    <a:pt x="34671" y="211561"/>
                    <a:pt x="34169" y="194018"/>
                  </a:cubicBezTo>
                  <a:lnTo>
                    <a:pt x="34169" y="188527"/>
                  </a:lnTo>
                  <a:cubicBezTo>
                    <a:pt x="35312" y="108572"/>
                    <a:pt x="85865" y="44392"/>
                    <a:pt x="148065" y="43929"/>
                  </a:cubicBezTo>
                  <a:lnTo>
                    <a:pt x="148065" y="43929"/>
                  </a:lnTo>
                  <a:cubicBezTo>
                    <a:pt x="210266" y="44392"/>
                    <a:pt x="260818" y="108572"/>
                    <a:pt x="261961" y="188527"/>
                  </a:cubicBezTo>
                  <a:lnTo>
                    <a:pt x="261961" y="188527"/>
                  </a:lnTo>
                  <a:cubicBezTo>
                    <a:pt x="261961" y="188967"/>
                    <a:pt x="261961" y="189406"/>
                    <a:pt x="261961" y="189845"/>
                  </a:cubicBezTo>
                  <a:cubicBezTo>
                    <a:pt x="261961" y="201976"/>
                    <a:pt x="269610" y="211809"/>
                    <a:pt x="279045" y="211809"/>
                  </a:cubicBezTo>
                  <a:cubicBezTo>
                    <a:pt x="288481" y="211809"/>
                    <a:pt x="296130" y="201976"/>
                    <a:pt x="296130" y="189845"/>
                  </a:cubicBezTo>
                  <a:lnTo>
                    <a:pt x="296130" y="189845"/>
                  </a:lnTo>
                  <a:lnTo>
                    <a:pt x="296130" y="189845"/>
                  </a:lnTo>
                  <a:cubicBezTo>
                    <a:pt x="294695" y="85572"/>
                    <a:pt x="229175" y="1564"/>
                    <a:pt x="148065" y="0"/>
                  </a:cubicBezTo>
                  <a:lnTo>
                    <a:pt x="148065" y="0"/>
                  </a:lnTo>
                  <a:cubicBezTo>
                    <a:pt x="67192" y="736"/>
                    <a:pt x="1511" y="84204"/>
                    <a:pt x="0" y="188161"/>
                  </a:cubicBezTo>
                  <a:lnTo>
                    <a:pt x="0" y="194751"/>
                  </a:lnTo>
                  <a:cubicBezTo>
                    <a:pt x="565" y="217298"/>
                    <a:pt x="4049" y="239567"/>
                    <a:pt x="10308" y="260644"/>
                  </a:cubicBezTo>
                  <a:cubicBezTo>
                    <a:pt x="16310" y="280529"/>
                    <a:pt x="25028" y="298877"/>
                    <a:pt x="36048" y="314822"/>
                  </a:cubicBezTo>
                  <a:cubicBezTo>
                    <a:pt x="49602" y="333858"/>
                    <a:pt x="64522" y="370831"/>
                    <a:pt x="70729" y="387231"/>
                  </a:cubicBezTo>
                  <a:cubicBezTo>
                    <a:pt x="72653" y="392208"/>
                    <a:pt x="76601" y="395355"/>
                    <a:pt x="80923" y="395358"/>
                  </a:cubicBezTo>
                  <a:lnTo>
                    <a:pt x="215207" y="395358"/>
                  </a:lnTo>
                  <a:cubicBezTo>
                    <a:pt x="219528" y="395355"/>
                    <a:pt x="223477" y="392208"/>
                    <a:pt x="225400" y="387231"/>
                  </a:cubicBezTo>
                  <a:cubicBezTo>
                    <a:pt x="231665" y="370831"/>
                    <a:pt x="246528" y="333858"/>
                    <a:pt x="260082" y="314822"/>
                  </a:cubicBezTo>
                  <a:cubicBezTo>
                    <a:pt x="265136" y="307480"/>
                    <a:pt x="269690" y="299593"/>
                    <a:pt x="273692" y="291247"/>
                  </a:cubicBezTo>
                  <a:lnTo>
                    <a:pt x="345333" y="337665"/>
                  </a:lnTo>
                  <a:lnTo>
                    <a:pt x="472669" y="337665"/>
                  </a:lnTo>
                  <a:lnTo>
                    <a:pt x="472669" y="205001"/>
                  </a:lnTo>
                  <a:close/>
                  <a:moveTo>
                    <a:pt x="350971" y="308672"/>
                  </a:moveTo>
                  <a:lnTo>
                    <a:pt x="305412" y="279386"/>
                  </a:lnTo>
                  <a:lnTo>
                    <a:pt x="305412" y="263572"/>
                  </a:lnTo>
                  <a:lnTo>
                    <a:pt x="350971" y="234286"/>
                  </a:lnTo>
                  <a:cubicBezTo>
                    <a:pt x="366852" y="234958"/>
                    <a:pt x="379453" y="251710"/>
                    <a:pt x="379445" y="272138"/>
                  </a:cubicBezTo>
                  <a:cubicBezTo>
                    <a:pt x="379413" y="292327"/>
                    <a:pt x="366674" y="308672"/>
                    <a:pt x="350971" y="308672"/>
                  </a:cubicBezTo>
                  <a:close/>
                </a:path>
              </a:pathLst>
            </a:custGeom>
            <a:grpFill/>
            <a:ln w="565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endParaRPr lang="en-US" b="1">
                <a:ln>
                  <a:solidFill>
                    <a:schemeClr val="bg2"/>
                  </a:solidFill>
                </a:ln>
                <a:solidFill>
                  <a:schemeClr val="bg2"/>
                </a:solidFill>
              </a:endParaRPr>
            </a:p>
          </p:txBody>
        </p:sp>
      </p:grpSp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13" name="Slide Zoom 12">
                <a:extLst>
                  <a:ext uri="{FF2B5EF4-FFF2-40B4-BE49-F238E27FC236}">
                    <a16:creationId xmlns:a16="http://schemas.microsoft.com/office/drawing/2014/main" id="{B431BD1B-6298-4965-9ACD-3FE9B33BB2D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99298422"/>
                  </p:ext>
                </p:extLst>
              </p:nvPr>
            </p:nvGraphicFramePr>
            <p:xfrm>
              <a:off x="10052670" y="1388805"/>
              <a:ext cx="1714500" cy="1714500"/>
            </p:xfrm>
            <a:graphic>
              <a:graphicData uri="http://schemas.microsoft.com/office/powerpoint/2016/slidezoom">
                <pslz:sldZm>
                  <pslz:sldZmObj sldId="266" cId="1036995853">
                    <pslz:zmPr id="{E36AFEBF-58E9-4A84-8EDA-25617DE275F1}" imageType="cover" transitionDur="1000">
                      <p166:blipFill xmlns:p166="http://schemas.microsoft.com/office/powerpoint/2016/6/main">
                        <a:blip r:embed="rId26">
                          <a:extLst>
                            <a:ext uri="{96DAC541-7B7A-43D3-8B79-37D633B846F1}">
                              <asvg:svgBlip xmlns:asvg="http://schemas.microsoft.com/office/drawing/2016/SVG/main" r:embed="rId27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14500" cy="171450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3" name="Slide Zoom 12">
                <a:hlinkClick r:id="rId28" action="ppaction://hlinksldjump"/>
                <a:extLst>
                  <a:ext uri="{FF2B5EF4-FFF2-40B4-BE49-F238E27FC236}">
                    <a16:creationId xmlns:a16="http://schemas.microsoft.com/office/drawing/2014/main" id="{B431BD1B-6298-4965-9ACD-3FE9B33BB2D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6">
                <a:extLst>
                  <a:ext uri="{96DAC541-7B7A-43D3-8B79-37D633B846F1}">
                    <asvg:svgBlip xmlns:asvg="http://schemas.microsoft.com/office/drawing/2016/SVG/main" r:embed="rId27"/>
                  </a:ext>
                </a:extLst>
              </a:blip>
              <a:stretch>
                <a:fillRect/>
              </a:stretch>
            </p:blipFill>
            <p:spPr>
              <a:xfrm>
                <a:off x="10052670" y="1388805"/>
                <a:ext cx="1714500" cy="171450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pic>
        <p:nvPicPr>
          <p:cNvPr id="89" name="Graphic 88" descr="Head with gears">
            <a:hlinkClick r:id="rId29" action="ppaction://hlinksldjump"/>
            <a:extLst>
              <a:ext uri="{FF2B5EF4-FFF2-40B4-BE49-F238E27FC236}">
                <a16:creationId xmlns:a16="http://schemas.microsoft.com/office/drawing/2014/main" id="{565D37DC-0574-42A8-B424-D81A9E31C696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298084" y="4312621"/>
            <a:ext cx="915316" cy="829778"/>
          </a:xfrm>
          <a:prstGeom prst="rect">
            <a:avLst/>
          </a:prstGeom>
        </p:spPr>
      </p:pic>
      <p:pic>
        <p:nvPicPr>
          <p:cNvPr id="90" name="Graphic 89" descr="Head with gears">
            <a:hlinkClick r:id="rId29" action="ppaction://hlinksldjump"/>
            <a:extLst>
              <a:ext uri="{FF2B5EF4-FFF2-40B4-BE49-F238E27FC236}">
                <a16:creationId xmlns:a16="http://schemas.microsoft.com/office/drawing/2014/main" id="{A9AD77C5-4A6E-4A0B-981A-0BDFB3C5188E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-879972" y="4306075"/>
            <a:ext cx="915316" cy="82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5169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>
            <a:extLst>
              <a:ext uri="{FF2B5EF4-FFF2-40B4-BE49-F238E27FC236}">
                <a16:creationId xmlns:a16="http://schemas.microsoft.com/office/drawing/2014/main" id="{48FE5710-94C5-4CB0-B559-5255FD701B58}"/>
              </a:ext>
            </a:extLst>
          </p:cNvPr>
          <p:cNvSpPr/>
          <p:nvPr/>
        </p:nvSpPr>
        <p:spPr>
          <a:xfrm>
            <a:off x="22294" y="0"/>
            <a:ext cx="5092505" cy="6858000"/>
          </a:xfrm>
          <a:prstGeom prst="parallelogram">
            <a:avLst/>
          </a:prstGeom>
          <a:solidFill>
            <a:srgbClr val="FFD266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Spatial information</a:t>
            </a:r>
            <a:endParaRPr lang="en-US" sz="3200" b="1" dirty="0">
              <a:solidFill>
                <a:schemeClr val="tx1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Monotype Koufi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105789-F0C4-426C-96B7-960BB2E90A9D}"/>
              </a:ext>
            </a:extLst>
          </p:cNvPr>
          <p:cNvSpPr txBox="1"/>
          <p:nvPr/>
        </p:nvSpPr>
        <p:spPr>
          <a:xfrm>
            <a:off x="6135054" y="858129"/>
            <a:ext cx="591412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Collect contour lines and </a:t>
            </a:r>
          </a:p>
          <a:p>
            <a:r>
              <a:rPr lang="en-US" sz="2000" b="1" dirty="0"/>
              <a:t>     Approved Urban Master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Using GIS (Geographic information system and)</a:t>
            </a:r>
          </a:p>
          <a:p>
            <a:r>
              <a:rPr lang="en-US" sz="2000" b="1" dirty="0"/>
              <a:t>     </a:t>
            </a:r>
            <a:r>
              <a:rPr lang="en-US" sz="2000" b="1" dirty="0" err="1"/>
              <a:t>Geomolg</a:t>
            </a:r>
            <a:r>
              <a:rPr lang="en-US" sz="2000" b="1" dirty="0"/>
              <a:t> for contour maps and aerial photography.</a:t>
            </a:r>
          </a:p>
          <a:p>
            <a:endParaRPr lang="en-US" sz="2000" b="1" dirty="0"/>
          </a:p>
        </p:txBody>
      </p:sp>
      <p:pic>
        <p:nvPicPr>
          <p:cNvPr id="4" name="Picture 131" descr="لا يتوفر وصف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907" y="2854712"/>
            <a:ext cx="7221789" cy="37846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4" name="Rectangle 132"/>
          <p:cNvSpPr>
            <a:spLocks noChangeArrowheads="1"/>
          </p:cNvSpPr>
          <p:nvPr/>
        </p:nvSpPr>
        <p:spPr bwMode="auto">
          <a:xfrm>
            <a:off x="9989340" y="3338512"/>
            <a:ext cx="1675520" cy="167953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508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 1">
            <a:extLst>
              <a:ext uri="{FF2B5EF4-FFF2-40B4-BE49-F238E27FC236}">
                <a16:creationId xmlns:a16="http://schemas.microsoft.com/office/drawing/2014/main" id="{5E3141FF-E590-4969-9F3C-380E3730FD81}"/>
              </a:ext>
            </a:extLst>
          </p:cNvPr>
          <p:cNvSpPr/>
          <p:nvPr/>
        </p:nvSpPr>
        <p:spPr>
          <a:xfrm>
            <a:off x="0" y="0"/>
            <a:ext cx="5092505" cy="6858000"/>
          </a:xfrm>
          <a:prstGeom prst="parallelogram">
            <a:avLst/>
          </a:prstGeom>
          <a:solidFill>
            <a:srgbClr val="FFD266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Demographic 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19E72A-7FF6-453B-9B01-A438B5A1B06A}"/>
              </a:ext>
            </a:extLst>
          </p:cNvPr>
          <p:cNvSpPr txBox="1"/>
          <p:nvPr/>
        </p:nvSpPr>
        <p:spPr>
          <a:xfrm>
            <a:off x="5774862" y="1120676"/>
            <a:ext cx="56599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GB" sz="2400" dirty="0"/>
              <a:t>Project period.</a:t>
            </a:r>
          </a:p>
          <a:p>
            <a:pPr lvl="0">
              <a:buFont typeface="Arial" pitchFamily="34" charset="0"/>
              <a:buChar char="•"/>
            </a:pPr>
            <a:endParaRPr lang="en-US" sz="2400" dirty="0"/>
          </a:p>
          <a:p>
            <a:pPr lvl="0">
              <a:buFont typeface="Arial" pitchFamily="34" charset="0"/>
              <a:buChar char="•"/>
            </a:pPr>
            <a:r>
              <a:rPr lang="en-GB" sz="2400" dirty="0"/>
              <a:t>future population.</a:t>
            </a:r>
          </a:p>
          <a:p>
            <a:pPr lvl="0"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GB" sz="2400" dirty="0"/>
              <a:t>consumption of water</a:t>
            </a:r>
            <a:endParaRPr lang="en-US" sz="2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3699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TM02900743[[fn=Organic]]</Template>
  <TotalTime>1037</TotalTime>
  <Words>555</Words>
  <Application>Microsoft Office PowerPoint</Application>
  <PresentationFormat>Widescreen</PresentationFormat>
  <Paragraphs>203</Paragraphs>
  <Slides>25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Adobe Fan Heiti Std B</vt:lpstr>
      <vt:lpstr>Adobe Gothic Std B</vt:lpstr>
      <vt:lpstr>Arial</vt:lpstr>
      <vt:lpstr>Arial-BoldMT</vt:lpstr>
      <vt:lpstr>Calibri</vt:lpstr>
      <vt:lpstr>Calibri Light</vt:lpstr>
      <vt:lpstr>Montserrat</vt:lpstr>
      <vt:lpstr>Times New Roman</vt:lpstr>
      <vt:lpstr>TimesNewRomanPS-BoldMT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Maen</dc:creator>
  <cp:lastModifiedBy>Maen</cp:lastModifiedBy>
  <cp:revision>46</cp:revision>
  <dcterms:created xsi:type="dcterms:W3CDTF">2020-09-06T19:35:16Z</dcterms:created>
  <dcterms:modified xsi:type="dcterms:W3CDTF">2021-06-09T12:06:13Z</dcterms:modified>
</cp:coreProperties>
</file>