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68" r:id="rId4"/>
    <p:sldId id="258" r:id="rId5"/>
    <p:sldId id="269" r:id="rId6"/>
    <p:sldId id="259" r:id="rId7"/>
    <p:sldId id="270" r:id="rId8"/>
    <p:sldId id="260" r:id="rId9"/>
    <p:sldId id="261" r:id="rId10"/>
    <p:sldId id="262" r:id="rId11"/>
    <p:sldId id="271" r:id="rId12"/>
    <p:sldId id="263" r:id="rId13"/>
    <p:sldId id="273" r:id="rId14"/>
    <p:sldId id="275" r:id="rId15"/>
    <p:sldId id="284" r:id="rId16"/>
    <p:sldId id="278" r:id="rId17"/>
    <p:sldId id="279" r:id="rId18"/>
    <p:sldId id="280" r:id="rId19"/>
    <p:sldId id="282" r:id="rId20"/>
    <p:sldId id="286" r:id="rId21"/>
    <p:sldId id="283" r:id="rId22"/>
    <p:sldId id="276" r:id="rId23"/>
    <p:sldId id="277" r:id="rId24"/>
    <p:sldId id="272" r:id="rId25"/>
    <p:sldId id="264"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2F2FFF"/>
    <a:srgbClr val="B5C759"/>
    <a:srgbClr val="ACD9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5" autoAdjust="0"/>
    <p:restoredTop sz="92220" autoAdjust="0"/>
  </p:normalViewPr>
  <p:slideViewPr>
    <p:cSldViewPr>
      <p:cViewPr varScale="1">
        <p:scale>
          <a:sx n="108" d="100"/>
          <a:sy n="108" d="100"/>
        </p:scale>
        <p:origin x="-170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_rels/data10.xml.rels><?xml version="1.0" encoding="UTF-8" standalone="yes"?>
<Relationships xmlns="http://schemas.openxmlformats.org/package/2006/relationships"><Relationship Id="rId1" Type="http://schemas.openxmlformats.org/officeDocument/2006/relationships/image" Target="../media/image19.png"/></Relationships>
</file>

<file path=ppt/diagrams/_rels/drawing10.xml.rels><?xml version="1.0" encoding="UTF-8" standalone="yes"?>
<Relationships xmlns="http://schemas.openxmlformats.org/package/2006/relationships"><Relationship Id="rId1" Type="http://schemas.openxmlformats.org/officeDocument/2006/relationships/image" Target="../media/image19.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FD7A20-62C2-48F0-8250-0314FF5F5C3E}" type="doc">
      <dgm:prSet loTypeId="urn:microsoft.com/office/officeart/2005/8/layout/equation2" loCatId="process" qsTypeId="urn:microsoft.com/office/officeart/2005/8/quickstyle/simple1" qsCatId="simple" csTypeId="urn:microsoft.com/office/officeart/2005/8/colors/colorful3" csCatId="colorful" phldr="1"/>
      <dgm:spPr/>
    </dgm:pt>
    <dgm:pt modelId="{198C68AE-F688-41A7-9747-43C3B1D2D7B9}">
      <dgm:prSet phldrT="[Text]" custT="1"/>
      <dgm:spPr/>
      <dgm:t>
        <a:bodyPr/>
        <a:lstStyle/>
        <a:p>
          <a:r>
            <a:rPr lang="en-US" sz="2400" b="1" dirty="0" smtClean="0">
              <a:latin typeface="Times New Roman" pitchFamily="18" charset="0"/>
              <a:cs typeface="Times New Roman" pitchFamily="18" charset="0"/>
            </a:rPr>
            <a:t>Problem</a:t>
          </a:r>
          <a:endParaRPr lang="en-US" sz="2400" b="1" dirty="0">
            <a:latin typeface="Times New Roman" pitchFamily="18" charset="0"/>
            <a:cs typeface="Times New Roman" pitchFamily="18" charset="0"/>
          </a:endParaRPr>
        </a:p>
      </dgm:t>
    </dgm:pt>
    <dgm:pt modelId="{DEC83196-8A6B-4F92-9C57-E68730C83ACB}" type="parTrans" cxnId="{992772F4-E2AA-4105-BC83-79D68B3914BC}">
      <dgm:prSet/>
      <dgm:spPr/>
      <dgm:t>
        <a:bodyPr/>
        <a:lstStyle/>
        <a:p>
          <a:endParaRPr lang="en-US"/>
        </a:p>
      </dgm:t>
    </dgm:pt>
    <dgm:pt modelId="{2B84840E-C69E-4782-8538-E6EF348BE205}" type="sibTrans" cxnId="{992772F4-E2AA-4105-BC83-79D68B3914BC}">
      <dgm:prSet>
        <dgm:style>
          <a:lnRef idx="3">
            <a:schemeClr val="lt1"/>
          </a:lnRef>
          <a:fillRef idx="1">
            <a:schemeClr val="accent2"/>
          </a:fillRef>
          <a:effectRef idx="1">
            <a:schemeClr val="accent2"/>
          </a:effectRef>
          <a:fontRef idx="minor">
            <a:schemeClr val="lt1"/>
          </a:fontRef>
        </dgm:style>
      </dgm:prSet>
      <dgm:spPr/>
      <dgm:t>
        <a:bodyPr/>
        <a:lstStyle/>
        <a:p>
          <a:endParaRPr lang="en-US"/>
        </a:p>
      </dgm:t>
    </dgm:pt>
    <dgm:pt modelId="{A39DF950-000D-426F-B629-F09D180E2D11}">
      <dgm:prSet phldrT="[Text]" custT="1"/>
      <dgm:spPr/>
      <dgm:t>
        <a:bodyPr/>
        <a:lstStyle/>
        <a:p>
          <a:r>
            <a:rPr lang="en-US" sz="2400" b="1" dirty="0" smtClean="0">
              <a:latin typeface="Times New Roman" pitchFamily="18" charset="0"/>
              <a:cs typeface="Times New Roman" pitchFamily="18" charset="0"/>
            </a:rPr>
            <a:t>Solution</a:t>
          </a:r>
        </a:p>
        <a:p>
          <a:r>
            <a:rPr lang="en-US" sz="2000" b="1" dirty="0" smtClean="0">
              <a:latin typeface="Times New Roman" pitchFamily="18" charset="0"/>
              <a:cs typeface="Times New Roman" pitchFamily="18" charset="0"/>
            </a:rPr>
            <a:t>“ShareKit”</a:t>
          </a:r>
          <a:endParaRPr lang="en-US" sz="2000" b="1" dirty="0">
            <a:latin typeface="Times New Roman" pitchFamily="18" charset="0"/>
            <a:cs typeface="Times New Roman" pitchFamily="18" charset="0"/>
          </a:endParaRPr>
        </a:p>
      </dgm:t>
    </dgm:pt>
    <dgm:pt modelId="{9826D946-136F-4C2F-A156-FA742F8584ED}" type="parTrans" cxnId="{F9C576D9-2A30-4D92-A111-5490008333DB}">
      <dgm:prSet/>
      <dgm:spPr/>
      <dgm:t>
        <a:bodyPr/>
        <a:lstStyle/>
        <a:p>
          <a:endParaRPr lang="en-US"/>
        </a:p>
      </dgm:t>
    </dgm:pt>
    <dgm:pt modelId="{C8BBC8AC-6B9D-4898-9131-7B7C05A06EBE}" type="sibTrans" cxnId="{F9C576D9-2A30-4D92-A111-5490008333DB}">
      <dgm:prSet>
        <dgm:style>
          <a:lnRef idx="3">
            <a:schemeClr val="lt1"/>
          </a:lnRef>
          <a:fillRef idx="1">
            <a:schemeClr val="accent6"/>
          </a:fillRef>
          <a:effectRef idx="1">
            <a:schemeClr val="accent6"/>
          </a:effectRef>
          <a:fontRef idx="minor">
            <a:schemeClr val="lt1"/>
          </a:fontRef>
        </dgm:style>
      </dgm:prSet>
      <dgm:spPr/>
      <dgm:t>
        <a:bodyPr/>
        <a:lstStyle/>
        <a:p>
          <a:endParaRPr lang="en-US"/>
        </a:p>
      </dgm:t>
    </dgm:pt>
    <dgm:pt modelId="{48E972D0-D014-4638-A54C-E38647C74379}">
      <dgm:prSet phldrT="[Text]" custT="1"/>
      <dgm:spPr/>
      <dgm:t>
        <a:bodyPr/>
        <a:lstStyle/>
        <a:p>
          <a:r>
            <a:rPr lang="en-US" sz="2400" b="1" dirty="0" smtClean="0">
              <a:latin typeface="Times New Roman" pitchFamily="18" charset="0"/>
              <a:cs typeface="Times New Roman" pitchFamily="18" charset="0"/>
            </a:rPr>
            <a:t>Idea/Technology</a:t>
          </a:r>
          <a:endParaRPr lang="en-US" sz="2400" b="1" dirty="0">
            <a:latin typeface="Times New Roman" pitchFamily="18" charset="0"/>
            <a:cs typeface="Times New Roman" pitchFamily="18" charset="0"/>
          </a:endParaRPr>
        </a:p>
      </dgm:t>
    </dgm:pt>
    <dgm:pt modelId="{DD78F94D-7B4F-4A7C-ADB5-2E92CAB6FD97}" type="parTrans" cxnId="{05AEF318-D003-4544-97B2-541E6FFB7978}">
      <dgm:prSet/>
      <dgm:spPr/>
      <dgm:t>
        <a:bodyPr/>
        <a:lstStyle/>
        <a:p>
          <a:endParaRPr lang="en-US"/>
        </a:p>
      </dgm:t>
    </dgm:pt>
    <dgm:pt modelId="{64A0420E-B441-4A30-B0B7-AC4F3D1D2F0F}" type="sibTrans" cxnId="{05AEF318-D003-4544-97B2-541E6FFB7978}">
      <dgm:prSet/>
      <dgm:spPr/>
      <dgm:t>
        <a:bodyPr/>
        <a:lstStyle/>
        <a:p>
          <a:endParaRPr lang="en-US"/>
        </a:p>
      </dgm:t>
    </dgm:pt>
    <dgm:pt modelId="{ABFD77A9-2EFD-4D86-A84E-4856AA4E79C0}" type="pres">
      <dgm:prSet presAssocID="{50FD7A20-62C2-48F0-8250-0314FF5F5C3E}" presName="Name0" presStyleCnt="0">
        <dgm:presLayoutVars>
          <dgm:dir/>
          <dgm:resizeHandles val="exact"/>
        </dgm:presLayoutVars>
      </dgm:prSet>
      <dgm:spPr/>
    </dgm:pt>
    <dgm:pt modelId="{4616B07B-EF9A-4F0D-83DC-AF4266CE696E}" type="pres">
      <dgm:prSet presAssocID="{50FD7A20-62C2-48F0-8250-0314FF5F5C3E}" presName="vNodes" presStyleCnt="0"/>
      <dgm:spPr/>
    </dgm:pt>
    <dgm:pt modelId="{3A519340-2EC7-4D0F-B75A-AFF5E4FE39D4}" type="pres">
      <dgm:prSet presAssocID="{198C68AE-F688-41A7-9747-43C3B1D2D7B9}" presName="node" presStyleLbl="node1" presStyleIdx="0" presStyleCnt="3" custScaleX="124156" custScaleY="112962">
        <dgm:presLayoutVars>
          <dgm:bulletEnabled val="1"/>
        </dgm:presLayoutVars>
      </dgm:prSet>
      <dgm:spPr/>
      <dgm:t>
        <a:bodyPr/>
        <a:lstStyle/>
        <a:p>
          <a:endParaRPr lang="en-US"/>
        </a:p>
      </dgm:t>
    </dgm:pt>
    <dgm:pt modelId="{0F44C132-135B-44F6-8F04-E808770CE66E}" type="pres">
      <dgm:prSet presAssocID="{2B84840E-C69E-4782-8538-E6EF348BE205}" presName="spacerT" presStyleCnt="0"/>
      <dgm:spPr/>
    </dgm:pt>
    <dgm:pt modelId="{C3821D18-5D02-4643-BB28-A91A4EB39FAB}" type="pres">
      <dgm:prSet presAssocID="{2B84840E-C69E-4782-8538-E6EF348BE205}" presName="sibTrans" presStyleLbl="sibTrans2D1" presStyleIdx="0" presStyleCnt="2"/>
      <dgm:spPr/>
      <dgm:t>
        <a:bodyPr/>
        <a:lstStyle/>
        <a:p>
          <a:endParaRPr lang="en-US"/>
        </a:p>
      </dgm:t>
    </dgm:pt>
    <dgm:pt modelId="{E4D12E73-1305-4184-9386-F8EE22EF0604}" type="pres">
      <dgm:prSet presAssocID="{2B84840E-C69E-4782-8538-E6EF348BE205}" presName="spacerB" presStyleCnt="0"/>
      <dgm:spPr/>
    </dgm:pt>
    <dgm:pt modelId="{60B9390C-8AE9-41A0-ABFC-88CF8AE7A965}" type="pres">
      <dgm:prSet presAssocID="{A39DF950-000D-426F-B629-F09D180E2D11}" presName="node" presStyleLbl="node1" presStyleIdx="1" presStyleCnt="3" custScaleX="133377" custScaleY="116117">
        <dgm:presLayoutVars>
          <dgm:bulletEnabled val="1"/>
        </dgm:presLayoutVars>
      </dgm:prSet>
      <dgm:spPr/>
      <dgm:t>
        <a:bodyPr/>
        <a:lstStyle/>
        <a:p>
          <a:endParaRPr lang="en-US"/>
        </a:p>
      </dgm:t>
    </dgm:pt>
    <dgm:pt modelId="{577B02C1-E7B3-4FA8-A905-8A034ECE422F}" type="pres">
      <dgm:prSet presAssocID="{50FD7A20-62C2-48F0-8250-0314FF5F5C3E}" presName="sibTransLast" presStyleLbl="sibTrans2D1" presStyleIdx="1" presStyleCnt="2" custScaleX="185514" custScaleY="140619"/>
      <dgm:spPr/>
      <dgm:t>
        <a:bodyPr/>
        <a:lstStyle/>
        <a:p>
          <a:endParaRPr lang="en-US"/>
        </a:p>
      </dgm:t>
    </dgm:pt>
    <dgm:pt modelId="{02186698-A128-41CD-8680-0A4024BD9D54}" type="pres">
      <dgm:prSet presAssocID="{50FD7A20-62C2-48F0-8250-0314FF5F5C3E}" presName="connectorText" presStyleLbl="sibTrans2D1" presStyleIdx="1" presStyleCnt="2"/>
      <dgm:spPr/>
      <dgm:t>
        <a:bodyPr/>
        <a:lstStyle/>
        <a:p>
          <a:endParaRPr lang="en-US"/>
        </a:p>
      </dgm:t>
    </dgm:pt>
    <dgm:pt modelId="{2CED3DF8-FBF0-499C-8DC0-1BCDD6C58920}" type="pres">
      <dgm:prSet presAssocID="{50FD7A20-62C2-48F0-8250-0314FF5F5C3E}" presName="lastNode" presStyleLbl="node1" presStyleIdx="2" presStyleCnt="3" custScaleX="107199" custScaleY="104621" custLinFactX="3474" custLinFactNeighborX="100000">
        <dgm:presLayoutVars>
          <dgm:bulletEnabled val="1"/>
        </dgm:presLayoutVars>
      </dgm:prSet>
      <dgm:spPr/>
      <dgm:t>
        <a:bodyPr/>
        <a:lstStyle/>
        <a:p>
          <a:endParaRPr lang="en-US"/>
        </a:p>
      </dgm:t>
    </dgm:pt>
  </dgm:ptLst>
  <dgm:cxnLst>
    <dgm:cxn modelId="{FD58FA6C-119E-451B-8191-28D76129D754}" type="presOf" srcId="{C8BBC8AC-6B9D-4898-9131-7B7C05A06EBE}" destId="{577B02C1-E7B3-4FA8-A905-8A034ECE422F}" srcOrd="0" destOrd="0" presId="urn:microsoft.com/office/officeart/2005/8/layout/equation2"/>
    <dgm:cxn modelId="{655C37FB-1D7E-4441-A99A-ED58A431F66C}" type="presOf" srcId="{50FD7A20-62C2-48F0-8250-0314FF5F5C3E}" destId="{ABFD77A9-2EFD-4D86-A84E-4856AA4E79C0}" srcOrd="0" destOrd="0" presId="urn:microsoft.com/office/officeart/2005/8/layout/equation2"/>
    <dgm:cxn modelId="{226B630C-F343-47C8-8E2D-33C7BB57F3EF}" type="presOf" srcId="{2B84840E-C69E-4782-8538-E6EF348BE205}" destId="{C3821D18-5D02-4643-BB28-A91A4EB39FAB}" srcOrd="0" destOrd="0" presId="urn:microsoft.com/office/officeart/2005/8/layout/equation2"/>
    <dgm:cxn modelId="{EA4EC5CE-EF63-4E73-8B91-43911C3C3B5A}" type="presOf" srcId="{48E972D0-D014-4638-A54C-E38647C74379}" destId="{2CED3DF8-FBF0-499C-8DC0-1BCDD6C58920}" srcOrd="0" destOrd="0" presId="urn:microsoft.com/office/officeart/2005/8/layout/equation2"/>
    <dgm:cxn modelId="{A3786561-9A3A-4D64-B1EF-F96B1252EB1D}" type="presOf" srcId="{A39DF950-000D-426F-B629-F09D180E2D11}" destId="{60B9390C-8AE9-41A0-ABFC-88CF8AE7A965}" srcOrd="0" destOrd="0" presId="urn:microsoft.com/office/officeart/2005/8/layout/equation2"/>
    <dgm:cxn modelId="{05AEF318-D003-4544-97B2-541E6FFB7978}" srcId="{50FD7A20-62C2-48F0-8250-0314FF5F5C3E}" destId="{48E972D0-D014-4638-A54C-E38647C74379}" srcOrd="2" destOrd="0" parTransId="{DD78F94D-7B4F-4A7C-ADB5-2E92CAB6FD97}" sibTransId="{64A0420E-B441-4A30-B0B7-AC4F3D1D2F0F}"/>
    <dgm:cxn modelId="{992772F4-E2AA-4105-BC83-79D68B3914BC}" srcId="{50FD7A20-62C2-48F0-8250-0314FF5F5C3E}" destId="{198C68AE-F688-41A7-9747-43C3B1D2D7B9}" srcOrd="0" destOrd="0" parTransId="{DEC83196-8A6B-4F92-9C57-E68730C83ACB}" sibTransId="{2B84840E-C69E-4782-8538-E6EF348BE205}"/>
    <dgm:cxn modelId="{F9C576D9-2A30-4D92-A111-5490008333DB}" srcId="{50FD7A20-62C2-48F0-8250-0314FF5F5C3E}" destId="{A39DF950-000D-426F-B629-F09D180E2D11}" srcOrd="1" destOrd="0" parTransId="{9826D946-136F-4C2F-A156-FA742F8584ED}" sibTransId="{C8BBC8AC-6B9D-4898-9131-7B7C05A06EBE}"/>
    <dgm:cxn modelId="{4EC73D6A-A062-46B1-A2A9-40077FDC5581}" type="presOf" srcId="{198C68AE-F688-41A7-9747-43C3B1D2D7B9}" destId="{3A519340-2EC7-4D0F-B75A-AFF5E4FE39D4}" srcOrd="0" destOrd="0" presId="urn:microsoft.com/office/officeart/2005/8/layout/equation2"/>
    <dgm:cxn modelId="{29B0815F-AC88-4511-8DA1-EA1036AED0A9}" type="presOf" srcId="{C8BBC8AC-6B9D-4898-9131-7B7C05A06EBE}" destId="{02186698-A128-41CD-8680-0A4024BD9D54}" srcOrd="1" destOrd="0" presId="urn:microsoft.com/office/officeart/2005/8/layout/equation2"/>
    <dgm:cxn modelId="{3E12A8C3-712F-444A-B909-D1C6E49A0EAA}" type="presParOf" srcId="{ABFD77A9-2EFD-4D86-A84E-4856AA4E79C0}" destId="{4616B07B-EF9A-4F0D-83DC-AF4266CE696E}" srcOrd="0" destOrd="0" presId="urn:microsoft.com/office/officeart/2005/8/layout/equation2"/>
    <dgm:cxn modelId="{451AFC09-6834-4EBA-8662-DBB89BFB75FB}" type="presParOf" srcId="{4616B07B-EF9A-4F0D-83DC-AF4266CE696E}" destId="{3A519340-2EC7-4D0F-B75A-AFF5E4FE39D4}" srcOrd="0" destOrd="0" presId="urn:microsoft.com/office/officeart/2005/8/layout/equation2"/>
    <dgm:cxn modelId="{81032EAA-A6B1-459E-A289-14AB8EB7C47A}" type="presParOf" srcId="{4616B07B-EF9A-4F0D-83DC-AF4266CE696E}" destId="{0F44C132-135B-44F6-8F04-E808770CE66E}" srcOrd="1" destOrd="0" presId="urn:microsoft.com/office/officeart/2005/8/layout/equation2"/>
    <dgm:cxn modelId="{348178C3-AD67-456A-B68C-CC2B83753C23}" type="presParOf" srcId="{4616B07B-EF9A-4F0D-83DC-AF4266CE696E}" destId="{C3821D18-5D02-4643-BB28-A91A4EB39FAB}" srcOrd="2" destOrd="0" presId="urn:microsoft.com/office/officeart/2005/8/layout/equation2"/>
    <dgm:cxn modelId="{F09C126F-1C28-47E4-8572-80F3AD2DA62F}" type="presParOf" srcId="{4616B07B-EF9A-4F0D-83DC-AF4266CE696E}" destId="{E4D12E73-1305-4184-9386-F8EE22EF0604}" srcOrd="3" destOrd="0" presId="urn:microsoft.com/office/officeart/2005/8/layout/equation2"/>
    <dgm:cxn modelId="{743FB591-B662-47ED-B3CA-8E909BCF5DEB}" type="presParOf" srcId="{4616B07B-EF9A-4F0D-83DC-AF4266CE696E}" destId="{60B9390C-8AE9-41A0-ABFC-88CF8AE7A965}" srcOrd="4" destOrd="0" presId="urn:microsoft.com/office/officeart/2005/8/layout/equation2"/>
    <dgm:cxn modelId="{3D3EAA1C-8144-4F5E-95A5-1D7B03208E6B}" type="presParOf" srcId="{ABFD77A9-2EFD-4D86-A84E-4856AA4E79C0}" destId="{577B02C1-E7B3-4FA8-A905-8A034ECE422F}" srcOrd="1" destOrd="0" presId="urn:microsoft.com/office/officeart/2005/8/layout/equation2"/>
    <dgm:cxn modelId="{8369A808-48E9-47B5-9C6C-013C2536E117}" type="presParOf" srcId="{577B02C1-E7B3-4FA8-A905-8A034ECE422F}" destId="{02186698-A128-41CD-8680-0A4024BD9D54}" srcOrd="0" destOrd="0" presId="urn:microsoft.com/office/officeart/2005/8/layout/equation2"/>
    <dgm:cxn modelId="{9CF3FD11-94FB-409A-ADF3-F8D411FAE8FA}" type="presParOf" srcId="{ABFD77A9-2EFD-4D86-A84E-4856AA4E79C0}" destId="{2CED3DF8-FBF0-499C-8DC0-1BCDD6C58920}" srcOrd="2" destOrd="0" presId="urn:microsoft.com/office/officeart/2005/8/layout/equation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4D1E7D9-26E2-4DC3-9E6C-9DED88F82816}" type="doc">
      <dgm:prSet loTypeId="urn:microsoft.com/office/officeart/2005/8/layout/vList3#1" loCatId="list" qsTypeId="urn:microsoft.com/office/officeart/2005/8/quickstyle/simple1" qsCatId="simple" csTypeId="urn:microsoft.com/office/officeart/2005/8/colors/colorful3" csCatId="colorful" phldr="1"/>
      <dgm:spPr/>
    </dgm:pt>
    <dgm:pt modelId="{95EB5547-1DB0-48A3-91D3-7C11936F814D}">
      <dgm:prSet phldrT="[Text]" custT="1"/>
      <dgm:spPr/>
      <dgm:t>
        <a:bodyPr/>
        <a:lstStyle/>
        <a:p>
          <a:pPr algn="l"/>
          <a:r>
            <a:rPr lang="en-US" sz="2800" b="1" dirty="0" smtClean="0">
              <a:latin typeface="Times New Roman" pitchFamily="18" charset="0"/>
              <a:cs typeface="Times New Roman" pitchFamily="18" charset="0"/>
            </a:rPr>
            <a:t>Buying Points.</a:t>
          </a:r>
          <a:endParaRPr lang="en-US" sz="2800" b="1" dirty="0">
            <a:latin typeface="Times New Roman" pitchFamily="18" charset="0"/>
            <a:cs typeface="Times New Roman" pitchFamily="18" charset="0"/>
          </a:endParaRPr>
        </a:p>
      </dgm:t>
    </dgm:pt>
    <dgm:pt modelId="{EE949C49-7F09-40D8-88D6-1F7D80BB294B}" type="parTrans" cxnId="{80EBCEE0-E3E3-4B76-9216-96CD25F01C5A}">
      <dgm:prSet/>
      <dgm:spPr/>
      <dgm:t>
        <a:bodyPr/>
        <a:lstStyle/>
        <a:p>
          <a:endParaRPr lang="en-US"/>
        </a:p>
      </dgm:t>
    </dgm:pt>
    <dgm:pt modelId="{F775F7CC-6266-4E1B-9F6E-E0A4AC845A31}" type="sibTrans" cxnId="{80EBCEE0-E3E3-4B76-9216-96CD25F01C5A}">
      <dgm:prSet/>
      <dgm:spPr/>
      <dgm:t>
        <a:bodyPr/>
        <a:lstStyle/>
        <a:p>
          <a:endParaRPr lang="en-US"/>
        </a:p>
      </dgm:t>
    </dgm:pt>
    <dgm:pt modelId="{80646395-B722-4D58-8F31-0E3973577612}">
      <dgm:prSet phldrT="[Text]" custT="1"/>
      <dgm:spPr/>
      <dgm:t>
        <a:bodyPr/>
        <a:lstStyle/>
        <a:p>
          <a:pPr algn="l"/>
          <a:r>
            <a:rPr lang="en-US" sz="2800" b="1" dirty="0" smtClean="0">
              <a:latin typeface="Times New Roman" pitchFamily="18" charset="0"/>
              <a:cs typeface="Times New Roman" pitchFamily="18" charset="0"/>
            </a:rPr>
            <a:t>All the Palestinian Universities.</a:t>
          </a:r>
          <a:endParaRPr lang="en-US" sz="2800" b="1" dirty="0">
            <a:latin typeface="Times New Roman" pitchFamily="18" charset="0"/>
            <a:cs typeface="Times New Roman" pitchFamily="18" charset="0"/>
          </a:endParaRPr>
        </a:p>
      </dgm:t>
    </dgm:pt>
    <dgm:pt modelId="{F91447EF-260A-401C-A6D4-B704B6FF34CD}" type="parTrans" cxnId="{EBEA07EC-13AA-430F-B77C-09399EBFD0F4}">
      <dgm:prSet/>
      <dgm:spPr/>
      <dgm:t>
        <a:bodyPr/>
        <a:lstStyle/>
        <a:p>
          <a:endParaRPr lang="en-US"/>
        </a:p>
      </dgm:t>
    </dgm:pt>
    <dgm:pt modelId="{634C2526-4970-475E-BD82-77C6EB33C386}" type="sibTrans" cxnId="{EBEA07EC-13AA-430F-B77C-09399EBFD0F4}">
      <dgm:prSet/>
      <dgm:spPr/>
      <dgm:t>
        <a:bodyPr/>
        <a:lstStyle/>
        <a:p>
          <a:endParaRPr lang="en-US"/>
        </a:p>
      </dgm:t>
    </dgm:pt>
    <dgm:pt modelId="{6D5966A3-8E80-4E5B-8831-BB31FEC7DBC7}">
      <dgm:prSet custT="1"/>
      <dgm:spPr/>
      <dgm:t>
        <a:bodyPr/>
        <a:lstStyle/>
        <a:p>
          <a:pPr algn="l"/>
          <a:r>
            <a:rPr lang="en-US" sz="2800" b="1" dirty="0" smtClean="0">
              <a:latin typeface="Times New Roman" pitchFamily="18" charset="0"/>
              <a:cs typeface="Times New Roman" pitchFamily="18" charset="0"/>
            </a:rPr>
            <a:t>Cross Platform Application.</a:t>
          </a:r>
        </a:p>
      </dgm:t>
    </dgm:pt>
    <dgm:pt modelId="{3AC5F400-53F2-4878-A9C5-5160D961A289}" type="parTrans" cxnId="{D802F8FC-474E-46F2-AA91-C18D3002DD60}">
      <dgm:prSet/>
      <dgm:spPr/>
      <dgm:t>
        <a:bodyPr/>
        <a:lstStyle/>
        <a:p>
          <a:endParaRPr lang="en-US"/>
        </a:p>
      </dgm:t>
    </dgm:pt>
    <dgm:pt modelId="{782185D0-A44D-4D76-A612-42C6202FEF1B}" type="sibTrans" cxnId="{D802F8FC-474E-46F2-AA91-C18D3002DD60}">
      <dgm:prSet/>
      <dgm:spPr/>
      <dgm:t>
        <a:bodyPr/>
        <a:lstStyle/>
        <a:p>
          <a:endParaRPr lang="en-US"/>
        </a:p>
      </dgm:t>
    </dgm:pt>
    <dgm:pt modelId="{954567C9-D666-47FA-9E60-DEEC956040B0}">
      <dgm:prSet custT="1"/>
      <dgm:spPr/>
      <dgm:t>
        <a:bodyPr/>
        <a:lstStyle/>
        <a:p>
          <a:pPr algn="l"/>
          <a:r>
            <a:rPr lang="en-US" sz="2800" b="1" dirty="0" smtClean="0">
              <a:latin typeface="Times New Roman" pitchFamily="18" charset="0"/>
              <a:cs typeface="Times New Roman" pitchFamily="18" charset="0"/>
            </a:rPr>
            <a:t>Instructors.</a:t>
          </a:r>
        </a:p>
      </dgm:t>
    </dgm:pt>
    <dgm:pt modelId="{8A61FDFE-D135-422B-8640-0B94356F43A1}" type="parTrans" cxnId="{BB43B5D2-00C0-4E78-B2E2-4667EF0D195A}">
      <dgm:prSet/>
      <dgm:spPr/>
      <dgm:t>
        <a:bodyPr/>
        <a:lstStyle/>
        <a:p>
          <a:endParaRPr lang="en-US"/>
        </a:p>
      </dgm:t>
    </dgm:pt>
    <dgm:pt modelId="{A53F1EE6-9D17-4A27-8D87-5B2CBF04D4AF}" type="sibTrans" cxnId="{BB43B5D2-00C0-4E78-B2E2-4667EF0D195A}">
      <dgm:prSet/>
      <dgm:spPr/>
      <dgm:t>
        <a:bodyPr/>
        <a:lstStyle/>
        <a:p>
          <a:endParaRPr lang="en-US"/>
        </a:p>
      </dgm:t>
    </dgm:pt>
    <dgm:pt modelId="{7F121997-9FCB-48F3-B530-CF8667A9DBBC}">
      <dgm:prSet custT="1"/>
      <dgm:spPr/>
      <dgm:t>
        <a:bodyPr/>
        <a:lstStyle/>
        <a:p>
          <a:pPr algn="l"/>
          <a:r>
            <a:rPr lang="en-US" sz="2800" b="1" dirty="0" smtClean="0">
              <a:latin typeface="Times New Roman" pitchFamily="18" charset="0"/>
              <a:cs typeface="Times New Roman" pitchFamily="18" charset="0"/>
            </a:rPr>
            <a:t>Other Categories.</a:t>
          </a:r>
        </a:p>
      </dgm:t>
    </dgm:pt>
    <dgm:pt modelId="{54C70A78-9C7E-4745-AE86-F57A0122BC13}" type="parTrans" cxnId="{18F4E112-4196-4CA4-919B-789905EF73B8}">
      <dgm:prSet/>
      <dgm:spPr/>
      <dgm:t>
        <a:bodyPr/>
        <a:lstStyle/>
        <a:p>
          <a:endParaRPr lang="en-US"/>
        </a:p>
      </dgm:t>
    </dgm:pt>
    <dgm:pt modelId="{5ACFB602-214D-4EDE-8EC5-ADDE84282D71}" type="sibTrans" cxnId="{18F4E112-4196-4CA4-919B-789905EF73B8}">
      <dgm:prSet/>
      <dgm:spPr/>
      <dgm:t>
        <a:bodyPr/>
        <a:lstStyle/>
        <a:p>
          <a:endParaRPr lang="en-US"/>
        </a:p>
      </dgm:t>
    </dgm:pt>
    <dgm:pt modelId="{A9A5CEE3-717A-4E29-8F8E-98DC497FD290}">
      <dgm:prSet phldrT="[Text]" custT="1"/>
      <dgm:spPr/>
      <dgm:t>
        <a:bodyPr/>
        <a:lstStyle/>
        <a:p>
          <a:pPr algn="l"/>
          <a:r>
            <a:rPr lang="en-US" sz="2800" b="1" dirty="0" smtClean="0">
              <a:latin typeface="Times New Roman" pitchFamily="18" charset="0"/>
              <a:cs typeface="Times New Roman" pitchFamily="18" charset="0"/>
            </a:rPr>
            <a:t>Rating.</a:t>
          </a:r>
          <a:endParaRPr lang="en-US" sz="2800" b="1" dirty="0">
            <a:latin typeface="Times New Roman" pitchFamily="18" charset="0"/>
            <a:cs typeface="Times New Roman" pitchFamily="18" charset="0"/>
          </a:endParaRPr>
        </a:p>
      </dgm:t>
    </dgm:pt>
    <dgm:pt modelId="{24C4FDCD-478B-4D0D-8C3B-5F55524F34B1}" type="parTrans" cxnId="{A0CDBCEA-93A7-4E2A-BFB9-6538A07F8569}">
      <dgm:prSet/>
      <dgm:spPr/>
      <dgm:t>
        <a:bodyPr/>
        <a:lstStyle/>
        <a:p>
          <a:endParaRPr lang="en-US"/>
        </a:p>
      </dgm:t>
    </dgm:pt>
    <dgm:pt modelId="{3CD13E3F-1694-414B-B69C-2B2736ABCF67}" type="sibTrans" cxnId="{A0CDBCEA-93A7-4E2A-BFB9-6538A07F8569}">
      <dgm:prSet/>
      <dgm:spPr/>
      <dgm:t>
        <a:bodyPr/>
        <a:lstStyle/>
        <a:p>
          <a:endParaRPr lang="en-US"/>
        </a:p>
      </dgm:t>
    </dgm:pt>
    <dgm:pt modelId="{367AB6F3-47EA-46C0-8F1A-8347E7E45563}" type="pres">
      <dgm:prSet presAssocID="{B4D1E7D9-26E2-4DC3-9E6C-9DED88F82816}" presName="linearFlow" presStyleCnt="0">
        <dgm:presLayoutVars>
          <dgm:dir/>
          <dgm:resizeHandles val="exact"/>
        </dgm:presLayoutVars>
      </dgm:prSet>
      <dgm:spPr/>
    </dgm:pt>
    <dgm:pt modelId="{33198EF3-E916-450C-913C-978B769A8818}" type="pres">
      <dgm:prSet presAssocID="{95EB5547-1DB0-48A3-91D3-7C11936F814D}" presName="composite" presStyleCnt="0"/>
      <dgm:spPr/>
    </dgm:pt>
    <dgm:pt modelId="{156D5705-AB2C-45F1-B0BD-9DDB4B3D5F86}" type="pres">
      <dgm:prSet presAssocID="{95EB5547-1DB0-48A3-91D3-7C11936F814D}" presName="imgShp" presStyleLbl="fgImgPlace1" presStyleIdx="0" presStyleCnt="6"/>
      <dgm:spPr>
        <a:blipFill rotWithShape="0">
          <a:blip xmlns:r="http://schemas.openxmlformats.org/officeDocument/2006/relationships" r:embed="rId1"/>
          <a:stretch>
            <a:fillRect/>
          </a:stretch>
        </a:blipFill>
      </dgm:spPr>
      <dgm:t>
        <a:bodyPr/>
        <a:lstStyle/>
        <a:p>
          <a:endParaRPr lang="en-US"/>
        </a:p>
      </dgm:t>
    </dgm:pt>
    <dgm:pt modelId="{AD4CBF38-398A-4DAA-AD28-67F0A632A53C}" type="pres">
      <dgm:prSet presAssocID="{95EB5547-1DB0-48A3-91D3-7C11936F814D}" presName="txShp" presStyleLbl="node1" presStyleIdx="0" presStyleCnt="6" custLinFactNeighborX="-112">
        <dgm:presLayoutVars>
          <dgm:bulletEnabled val="1"/>
        </dgm:presLayoutVars>
      </dgm:prSet>
      <dgm:spPr/>
      <dgm:t>
        <a:bodyPr/>
        <a:lstStyle/>
        <a:p>
          <a:endParaRPr lang="en-US"/>
        </a:p>
      </dgm:t>
    </dgm:pt>
    <dgm:pt modelId="{B8205DE1-9A7F-47E2-91AC-CF3523EBB5D9}" type="pres">
      <dgm:prSet presAssocID="{F775F7CC-6266-4E1B-9F6E-E0A4AC845A31}" presName="spacing" presStyleCnt="0"/>
      <dgm:spPr/>
    </dgm:pt>
    <dgm:pt modelId="{33449BF5-BB34-4F84-81BB-B7AFB2C55368}" type="pres">
      <dgm:prSet presAssocID="{A9A5CEE3-717A-4E29-8F8E-98DC497FD290}" presName="composite" presStyleCnt="0"/>
      <dgm:spPr/>
    </dgm:pt>
    <dgm:pt modelId="{C575519A-400E-4D91-99D0-076BBC72DAAE}" type="pres">
      <dgm:prSet presAssocID="{A9A5CEE3-717A-4E29-8F8E-98DC497FD290}" presName="imgShp" presStyleLbl="fgImgPlace1" presStyleIdx="1" presStyleCnt="6"/>
      <dgm:spPr>
        <a:blipFill rotWithShape="0">
          <a:blip xmlns:r="http://schemas.openxmlformats.org/officeDocument/2006/relationships" r:embed="rId1"/>
          <a:stretch>
            <a:fillRect/>
          </a:stretch>
        </a:blipFill>
      </dgm:spPr>
    </dgm:pt>
    <dgm:pt modelId="{6FADC0E0-C2D3-410B-BE9D-E1EADA96119E}" type="pres">
      <dgm:prSet presAssocID="{A9A5CEE3-717A-4E29-8F8E-98DC497FD290}" presName="txShp" presStyleLbl="node1" presStyleIdx="1" presStyleCnt="6">
        <dgm:presLayoutVars>
          <dgm:bulletEnabled val="1"/>
        </dgm:presLayoutVars>
      </dgm:prSet>
      <dgm:spPr/>
      <dgm:t>
        <a:bodyPr/>
        <a:lstStyle/>
        <a:p>
          <a:endParaRPr lang="en-US"/>
        </a:p>
      </dgm:t>
    </dgm:pt>
    <dgm:pt modelId="{A7ABD42C-BF42-4244-876A-7BA307D5BCF5}" type="pres">
      <dgm:prSet presAssocID="{3CD13E3F-1694-414B-B69C-2B2736ABCF67}" presName="spacing" presStyleCnt="0"/>
      <dgm:spPr/>
    </dgm:pt>
    <dgm:pt modelId="{608C3B00-5947-400C-93DF-EF6C9FF8A75F}" type="pres">
      <dgm:prSet presAssocID="{80646395-B722-4D58-8F31-0E3973577612}" presName="composite" presStyleCnt="0"/>
      <dgm:spPr/>
    </dgm:pt>
    <dgm:pt modelId="{B798BCD8-1D2C-420B-8357-A88626AB6BC0}" type="pres">
      <dgm:prSet presAssocID="{80646395-B722-4D58-8F31-0E3973577612}" presName="imgShp" presStyleLbl="fgImgPlace1" presStyleIdx="2" presStyleCnt="6"/>
      <dgm:spPr>
        <a:blipFill rotWithShape="0">
          <a:blip xmlns:r="http://schemas.openxmlformats.org/officeDocument/2006/relationships" r:embed="rId1"/>
          <a:stretch>
            <a:fillRect/>
          </a:stretch>
        </a:blipFill>
      </dgm:spPr>
    </dgm:pt>
    <dgm:pt modelId="{58349156-1FB9-43B3-AAC9-F0E2FF4F2FE9}" type="pres">
      <dgm:prSet presAssocID="{80646395-B722-4D58-8F31-0E3973577612}" presName="txShp" presStyleLbl="node1" presStyleIdx="2" presStyleCnt="6">
        <dgm:presLayoutVars>
          <dgm:bulletEnabled val="1"/>
        </dgm:presLayoutVars>
      </dgm:prSet>
      <dgm:spPr/>
      <dgm:t>
        <a:bodyPr/>
        <a:lstStyle/>
        <a:p>
          <a:endParaRPr lang="en-US"/>
        </a:p>
      </dgm:t>
    </dgm:pt>
    <dgm:pt modelId="{D846DE54-438F-45FD-9583-4B64678FAACC}" type="pres">
      <dgm:prSet presAssocID="{634C2526-4970-475E-BD82-77C6EB33C386}" presName="spacing" presStyleCnt="0"/>
      <dgm:spPr/>
    </dgm:pt>
    <dgm:pt modelId="{3E8E41EC-DF77-4076-971B-6D8392087E65}" type="pres">
      <dgm:prSet presAssocID="{6D5966A3-8E80-4E5B-8831-BB31FEC7DBC7}" presName="composite" presStyleCnt="0"/>
      <dgm:spPr/>
    </dgm:pt>
    <dgm:pt modelId="{BABD9235-7536-4684-8D7D-32CB8C15B247}" type="pres">
      <dgm:prSet presAssocID="{6D5966A3-8E80-4E5B-8831-BB31FEC7DBC7}" presName="imgShp" presStyleLbl="fgImgPlace1" presStyleIdx="3" presStyleCnt="6"/>
      <dgm:spPr>
        <a:blipFill rotWithShape="0">
          <a:blip xmlns:r="http://schemas.openxmlformats.org/officeDocument/2006/relationships" r:embed="rId1"/>
          <a:stretch>
            <a:fillRect/>
          </a:stretch>
        </a:blipFill>
      </dgm:spPr>
    </dgm:pt>
    <dgm:pt modelId="{40033213-62CD-4746-9327-0CB5451CA11A}" type="pres">
      <dgm:prSet presAssocID="{6D5966A3-8E80-4E5B-8831-BB31FEC7DBC7}" presName="txShp" presStyleLbl="node1" presStyleIdx="3" presStyleCnt="6">
        <dgm:presLayoutVars>
          <dgm:bulletEnabled val="1"/>
        </dgm:presLayoutVars>
      </dgm:prSet>
      <dgm:spPr/>
      <dgm:t>
        <a:bodyPr/>
        <a:lstStyle/>
        <a:p>
          <a:endParaRPr lang="en-US"/>
        </a:p>
      </dgm:t>
    </dgm:pt>
    <dgm:pt modelId="{4E0F728F-83E4-4877-B0B4-CC910BD29171}" type="pres">
      <dgm:prSet presAssocID="{782185D0-A44D-4D76-A612-42C6202FEF1B}" presName="spacing" presStyleCnt="0"/>
      <dgm:spPr/>
    </dgm:pt>
    <dgm:pt modelId="{7826DC2E-F369-4BCF-B839-5CEB67BD7B13}" type="pres">
      <dgm:prSet presAssocID="{954567C9-D666-47FA-9E60-DEEC956040B0}" presName="composite" presStyleCnt="0"/>
      <dgm:spPr/>
    </dgm:pt>
    <dgm:pt modelId="{590C9CF9-1ED6-4155-9DF1-57A7CA9F5C5E}" type="pres">
      <dgm:prSet presAssocID="{954567C9-D666-47FA-9E60-DEEC956040B0}" presName="imgShp" presStyleLbl="fgImgPlace1" presStyleIdx="4" presStyleCnt="6"/>
      <dgm:spPr>
        <a:blipFill rotWithShape="0">
          <a:blip xmlns:r="http://schemas.openxmlformats.org/officeDocument/2006/relationships" r:embed="rId1"/>
          <a:stretch>
            <a:fillRect/>
          </a:stretch>
        </a:blipFill>
      </dgm:spPr>
    </dgm:pt>
    <dgm:pt modelId="{76B8E02E-47ED-4005-9455-0D0276E8B77D}" type="pres">
      <dgm:prSet presAssocID="{954567C9-D666-47FA-9E60-DEEC956040B0}" presName="txShp" presStyleLbl="node1" presStyleIdx="4" presStyleCnt="6">
        <dgm:presLayoutVars>
          <dgm:bulletEnabled val="1"/>
        </dgm:presLayoutVars>
      </dgm:prSet>
      <dgm:spPr/>
      <dgm:t>
        <a:bodyPr/>
        <a:lstStyle/>
        <a:p>
          <a:endParaRPr lang="en-US"/>
        </a:p>
      </dgm:t>
    </dgm:pt>
    <dgm:pt modelId="{D53555E4-2B92-480D-BC23-6FF8E50A4380}" type="pres">
      <dgm:prSet presAssocID="{A53F1EE6-9D17-4A27-8D87-5B2CBF04D4AF}" presName="spacing" presStyleCnt="0"/>
      <dgm:spPr/>
    </dgm:pt>
    <dgm:pt modelId="{DCA99BC7-BA85-4660-869D-879CB6C4E5C9}" type="pres">
      <dgm:prSet presAssocID="{7F121997-9FCB-48F3-B530-CF8667A9DBBC}" presName="composite" presStyleCnt="0"/>
      <dgm:spPr/>
    </dgm:pt>
    <dgm:pt modelId="{461791A2-5231-4E5A-B3B3-8349CA3725CC}" type="pres">
      <dgm:prSet presAssocID="{7F121997-9FCB-48F3-B530-CF8667A9DBBC}" presName="imgShp" presStyleLbl="fgImgPlace1" presStyleIdx="5" presStyleCnt="6"/>
      <dgm:spPr>
        <a:blipFill rotWithShape="0">
          <a:blip xmlns:r="http://schemas.openxmlformats.org/officeDocument/2006/relationships" r:embed="rId1"/>
          <a:stretch>
            <a:fillRect/>
          </a:stretch>
        </a:blipFill>
      </dgm:spPr>
    </dgm:pt>
    <dgm:pt modelId="{7B51E0A8-EB11-47F3-90F9-8862F5CEBE99}" type="pres">
      <dgm:prSet presAssocID="{7F121997-9FCB-48F3-B530-CF8667A9DBBC}" presName="txShp" presStyleLbl="node1" presStyleIdx="5" presStyleCnt="6">
        <dgm:presLayoutVars>
          <dgm:bulletEnabled val="1"/>
        </dgm:presLayoutVars>
      </dgm:prSet>
      <dgm:spPr/>
      <dgm:t>
        <a:bodyPr/>
        <a:lstStyle/>
        <a:p>
          <a:endParaRPr lang="en-US"/>
        </a:p>
      </dgm:t>
    </dgm:pt>
  </dgm:ptLst>
  <dgm:cxnLst>
    <dgm:cxn modelId="{A0CDBCEA-93A7-4E2A-BFB9-6538A07F8569}" srcId="{B4D1E7D9-26E2-4DC3-9E6C-9DED88F82816}" destId="{A9A5CEE3-717A-4E29-8F8E-98DC497FD290}" srcOrd="1" destOrd="0" parTransId="{24C4FDCD-478B-4D0D-8C3B-5F55524F34B1}" sibTransId="{3CD13E3F-1694-414B-B69C-2B2736ABCF67}"/>
    <dgm:cxn modelId="{D0FBC671-733C-4FD1-81E8-CFACBC8F85CE}" type="presOf" srcId="{954567C9-D666-47FA-9E60-DEEC956040B0}" destId="{76B8E02E-47ED-4005-9455-0D0276E8B77D}" srcOrd="0" destOrd="0" presId="urn:microsoft.com/office/officeart/2005/8/layout/vList3#1"/>
    <dgm:cxn modelId="{301B1D54-9B1D-48F0-B789-EF757E6FADCE}" type="presOf" srcId="{7F121997-9FCB-48F3-B530-CF8667A9DBBC}" destId="{7B51E0A8-EB11-47F3-90F9-8862F5CEBE99}" srcOrd="0" destOrd="0" presId="urn:microsoft.com/office/officeart/2005/8/layout/vList3#1"/>
    <dgm:cxn modelId="{18F4E112-4196-4CA4-919B-789905EF73B8}" srcId="{B4D1E7D9-26E2-4DC3-9E6C-9DED88F82816}" destId="{7F121997-9FCB-48F3-B530-CF8667A9DBBC}" srcOrd="5" destOrd="0" parTransId="{54C70A78-9C7E-4745-AE86-F57A0122BC13}" sibTransId="{5ACFB602-214D-4EDE-8EC5-ADDE84282D71}"/>
    <dgm:cxn modelId="{EBEA07EC-13AA-430F-B77C-09399EBFD0F4}" srcId="{B4D1E7D9-26E2-4DC3-9E6C-9DED88F82816}" destId="{80646395-B722-4D58-8F31-0E3973577612}" srcOrd="2" destOrd="0" parTransId="{F91447EF-260A-401C-A6D4-B704B6FF34CD}" sibTransId="{634C2526-4970-475E-BD82-77C6EB33C386}"/>
    <dgm:cxn modelId="{D802F8FC-474E-46F2-AA91-C18D3002DD60}" srcId="{B4D1E7D9-26E2-4DC3-9E6C-9DED88F82816}" destId="{6D5966A3-8E80-4E5B-8831-BB31FEC7DBC7}" srcOrd="3" destOrd="0" parTransId="{3AC5F400-53F2-4878-A9C5-5160D961A289}" sibTransId="{782185D0-A44D-4D76-A612-42C6202FEF1B}"/>
    <dgm:cxn modelId="{5004E5C5-0829-4C60-B101-9092F0E3319A}" type="presOf" srcId="{B4D1E7D9-26E2-4DC3-9E6C-9DED88F82816}" destId="{367AB6F3-47EA-46C0-8F1A-8347E7E45563}" srcOrd="0" destOrd="0" presId="urn:microsoft.com/office/officeart/2005/8/layout/vList3#1"/>
    <dgm:cxn modelId="{46F1FA4F-7E30-4AC5-B162-84BFF4B3C783}" type="presOf" srcId="{A9A5CEE3-717A-4E29-8F8E-98DC497FD290}" destId="{6FADC0E0-C2D3-410B-BE9D-E1EADA96119E}" srcOrd="0" destOrd="0" presId="urn:microsoft.com/office/officeart/2005/8/layout/vList3#1"/>
    <dgm:cxn modelId="{F016E323-1D2E-452D-B8E9-FD077CD33147}" type="presOf" srcId="{6D5966A3-8E80-4E5B-8831-BB31FEC7DBC7}" destId="{40033213-62CD-4746-9327-0CB5451CA11A}" srcOrd="0" destOrd="0" presId="urn:microsoft.com/office/officeart/2005/8/layout/vList3#1"/>
    <dgm:cxn modelId="{80EBCEE0-E3E3-4B76-9216-96CD25F01C5A}" srcId="{B4D1E7D9-26E2-4DC3-9E6C-9DED88F82816}" destId="{95EB5547-1DB0-48A3-91D3-7C11936F814D}" srcOrd="0" destOrd="0" parTransId="{EE949C49-7F09-40D8-88D6-1F7D80BB294B}" sibTransId="{F775F7CC-6266-4E1B-9F6E-E0A4AC845A31}"/>
    <dgm:cxn modelId="{7F7C5273-DAD1-41D2-82EB-3AF55AEFE2B3}" type="presOf" srcId="{80646395-B722-4D58-8F31-0E3973577612}" destId="{58349156-1FB9-43B3-AAC9-F0E2FF4F2FE9}" srcOrd="0" destOrd="0" presId="urn:microsoft.com/office/officeart/2005/8/layout/vList3#1"/>
    <dgm:cxn modelId="{192BAAE7-14DF-4D03-B877-BC93D2881FE4}" type="presOf" srcId="{95EB5547-1DB0-48A3-91D3-7C11936F814D}" destId="{AD4CBF38-398A-4DAA-AD28-67F0A632A53C}" srcOrd="0" destOrd="0" presId="urn:microsoft.com/office/officeart/2005/8/layout/vList3#1"/>
    <dgm:cxn modelId="{BB43B5D2-00C0-4E78-B2E2-4667EF0D195A}" srcId="{B4D1E7D9-26E2-4DC3-9E6C-9DED88F82816}" destId="{954567C9-D666-47FA-9E60-DEEC956040B0}" srcOrd="4" destOrd="0" parTransId="{8A61FDFE-D135-422B-8640-0B94356F43A1}" sibTransId="{A53F1EE6-9D17-4A27-8D87-5B2CBF04D4AF}"/>
    <dgm:cxn modelId="{CDCC6886-A873-4246-916D-1C1AFB7D8E03}" type="presParOf" srcId="{367AB6F3-47EA-46C0-8F1A-8347E7E45563}" destId="{33198EF3-E916-450C-913C-978B769A8818}" srcOrd="0" destOrd="0" presId="urn:microsoft.com/office/officeart/2005/8/layout/vList3#1"/>
    <dgm:cxn modelId="{7BB34ADE-AF7E-4F5C-A375-DCCFFEF5880E}" type="presParOf" srcId="{33198EF3-E916-450C-913C-978B769A8818}" destId="{156D5705-AB2C-45F1-B0BD-9DDB4B3D5F86}" srcOrd="0" destOrd="0" presId="urn:microsoft.com/office/officeart/2005/8/layout/vList3#1"/>
    <dgm:cxn modelId="{83DAEFD0-D6A7-4397-AABF-1850356C9EF4}" type="presParOf" srcId="{33198EF3-E916-450C-913C-978B769A8818}" destId="{AD4CBF38-398A-4DAA-AD28-67F0A632A53C}" srcOrd="1" destOrd="0" presId="urn:microsoft.com/office/officeart/2005/8/layout/vList3#1"/>
    <dgm:cxn modelId="{CB736F1E-96FB-4F06-B29E-73ED8FBB4078}" type="presParOf" srcId="{367AB6F3-47EA-46C0-8F1A-8347E7E45563}" destId="{B8205DE1-9A7F-47E2-91AC-CF3523EBB5D9}" srcOrd="1" destOrd="0" presId="urn:microsoft.com/office/officeart/2005/8/layout/vList3#1"/>
    <dgm:cxn modelId="{412BF276-066F-400A-AD73-5DE0814E97F2}" type="presParOf" srcId="{367AB6F3-47EA-46C0-8F1A-8347E7E45563}" destId="{33449BF5-BB34-4F84-81BB-B7AFB2C55368}" srcOrd="2" destOrd="0" presId="urn:microsoft.com/office/officeart/2005/8/layout/vList3#1"/>
    <dgm:cxn modelId="{2CA87B81-6D57-4D79-8F8E-18D6A4A21DDE}" type="presParOf" srcId="{33449BF5-BB34-4F84-81BB-B7AFB2C55368}" destId="{C575519A-400E-4D91-99D0-076BBC72DAAE}" srcOrd="0" destOrd="0" presId="urn:microsoft.com/office/officeart/2005/8/layout/vList3#1"/>
    <dgm:cxn modelId="{6EAE9F48-13F2-4085-A468-044C8DEF2F96}" type="presParOf" srcId="{33449BF5-BB34-4F84-81BB-B7AFB2C55368}" destId="{6FADC0E0-C2D3-410B-BE9D-E1EADA96119E}" srcOrd="1" destOrd="0" presId="urn:microsoft.com/office/officeart/2005/8/layout/vList3#1"/>
    <dgm:cxn modelId="{84E28FF7-AB3E-466A-95F4-56FAB22ED3E8}" type="presParOf" srcId="{367AB6F3-47EA-46C0-8F1A-8347E7E45563}" destId="{A7ABD42C-BF42-4244-876A-7BA307D5BCF5}" srcOrd="3" destOrd="0" presId="urn:microsoft.com/office/officeart/2005/8/layout/vList3#1"/>
    <dgm:cxn modelId="{EFC5B04A-F512-4E45-9FE1-103E1E846AFE}" type="presParOf" srcId="{367AB6F3-47EA-46C0-8F1A-8347E7E45563}" destId="{608C3B00-5947-400C-93DF-EF6C9FF8A75F}" srcOrd="4" destOrd="0" presId="urn:microsoft.com/office/officeart/2005/8/layout/vList3#1"/>
    <dgm:cxn modelId="{E4153762-CB02-4923-BF79-FEA1A66999A7}" type="presParOf" srcId="{608C3B00-5947-400C-93DF-EF6C9FF8A75F}" destId="{B798BCD8-1D2C-420B-8357-A88626AB6BC0}" srcOrd="0" destOrd="0" presId="urn:microsoft.com/office/officeart/2005/8/layout/vList3#1"/>
    <dgm:cxn modelId="{7DDE7252-49CF-41F7-9F6B-C9D9131EFFCE}" type="presParOf" srcId="{608C3B00-5947-400C-93DF-EF6C9FF8A75F}" destId="{58349156-1FB9-43B3-AAC9-F0E2FF4F2FE9}" srcOrd="1" destOrd="0" presId="urn:microsoft.com/office/officeart/2005/8/layout/vList3#1"/>
    <dgm:cxn modelId="{463EC4EA-0753-4F10-8ED4-FB6DF8EA0B7A}" type="presParOf" srcId="{367AB6F3-47EA-46C0-8F1A-8347E7E45563}" destId="{D846DE54-438F-45FD-9583-4B64678FAACC}" srcOrd="5" destOrd="0" presId="urn:microsoft.com/office/officeart/2005/8/layout/vList3#1"/>
    <dgm:cxn modelId="{C78A3F66-1E01-497E-8A80-75C2066D0AB5}" type="presParOf" srcId="{367AB6F3-47EA-46C0-8F1A-8347E7E45563}" destId="{3E8E41EC-DF77-4076-971B-6D8392087E65}" srcOrd="6" destOrd="0" presId="urn:microsoft.com/office/officeart/2005/8/layout/vList3#1"/>
    <dgm:cxn modelId="{AF93F515-0399-419E-9D1A-037891E4E493}" type="presParOf" srcId="{3E8E41EC-DF77-4076-971B-6D8392087E65}" destId="{BABD9235-7536-4684-8D7D-32CB8C15B247}" srcOrd="0" destOrd="0" presId="urn:microsoft.com/office/officeart/2005/8/layout/vList3#1"/>
    <dgm:cxn modelId="{693B3549-EE4E-4FE9-9006-84AB1FCEB65E}" type="presParOf" srcId="{3E8E41EC-DF77-4076-971B-6D8392087E65}" destId="{40033213-62CD-4746-9327-0CB5451CA11A}" srcOrd="1" destOrd="0" presId="urn:microsoft.com/office/officeart/2005/8/layout/vList3#1"/>
    <dgm:cxn modelId="{98181A52-2101-48C5-8FA9-193F53BF1F77}" type="presParOf" srcId="{367AB6F3-47EA-46C0-8F1A-8347E7E45563}" destId="{4E0F728F-83E4-4877-B0B4-CC910BD29171}" srcOrd="7" destOrd="0" presId="urn:microsoft.com/office/officeart/2005/8/layout/vList3#1"/>
    <dgm:cxn modelId="{54F27B5F-A503-4C49-890B-4090C064F656}" type="presParOf" srcId="{367AB6F3-47EA-46C0-8F1A-8347E7E45563}" destId="{7826DC2E-F369-4BCF-B839-5CEB67BD7B13}" srcOrd="8" destOrd="0" presId="urn:microsoft.com/office/officeart/2005/8/layout/vList3#1"/>
    <dgm:cxn modelId="{110FE8EF-F578-4F8F-850E-41F8D6B4F262}" type="presParOf" srcId="{7826DC2E-F369-4BCF-B839-5CEB67BD7B13}" destId="{590C9CF9-1ED6-4155-9DF1-57A7CA9F5C5E}" srcOrd="0" destOrd="0" presId="urn:microsoft.com/office/officeart/2005/8/layout/vList3#1"/>
    <dgm:cxn modelId="{D8FE2712-1EB2-4982-BEA4-975BA5022FBB}" type="presParOf" srcId="{7826DC2E-F369-4BCF-B839-5CEB67BD7B13}" destId="{76B8E02E-47ED-4005-9455-0D0276E8B77D}" srcOrd="1" destOrd="0" presId="urn:microsoft.com/office/officeart/2005/8/layout/vList3#1"/>
    <dgm:cxn modelId="{0329ECBB-0633-46C6-93CE-00D98A2C547F}" type="presParOf" srcId="{367AB6F3-47EA-46C0-8F1A-8347E7E45563}" destId="{D53555E4-2B92-480D-BC23-6FF8E50A4380}" srcOrd="9" destOrd="0" presId="urn:microsoft.com/office/officeart/2005/8/layout/vList3#1"/>
    <dgm:cxn modelId="{B29095D0-E0DD-40DC-8041-39C5F86BE1E1}" type="presParOf" srcId="{367AB6F3-47EA-46C0-8F1A-8347E7E45563}" destId="{DCA99BC7-BA85-4660-869D-879CB6C4E5C9}" srcOrd="10" destOrd="0" presId="urn:microsoft.com/office/officeart/2005/8/layout/vList3#1"/>
    <dgm:cxn modelId="{B7D7F3B3-2FF9-4E0F-89A8-B593E41CC6EF}" type="presParOf" srcId="{DCA99BC7-BA85-4660-869D-879CB6C4E5C9}" destId="{461791A2-5231-4E5A-B3B3-8349CA3725CC}" srcOrd="0" destOrd="0" presId="urn:microsoft.com/office/officeart/2005/8/layout/vList3#1"/>
    <dgm:cxn modelId="{23BB320A-783E-4F7A-89E4-574B35D497D9}" type="presParOf" srcId="{DCA99BC7-BA85-4660-869D-879CB6C4E5C9}" destId="{7B51E0A8-EB11-47F3-90F9-8862F5CEBE99}" srcOrd="1" destOrd="0" presId="urn:microsoft.com/office/officeart/2005/8/layout/vList3#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CF63378-0115-4749-8512-4D73271EAA8F}"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n-US"/>
        </a:p>
      </dgm:t>
    </dgm:pt>
    <dgm:pt modelId="{C3FED155-6DDA-4F2A-8F79-EB8E03BBD8E8}">
      <dgm:prSet phldrT="[Text]" custT="1"/>
      <dgm:spPr/>
      <dgm:t>
        <a:bodyPr/>
        <a:lstStyle/>
        <a:p>
          <a:r>
            <a:rPr lang="en-US" sz="2400" b="1" dirty="0" smtClean="0">
              <a:latin typeface="Times New Roman" pitchFamily="18" charset="0"/>
              <a:cs typeface="Times New Roman" pitchFamily="18" charset="0"/>
            </a:rPr>
            <a:t>The Data Storage.</a:t>
          </a:r>
          <a:endParaRPr lang="en-US" sz="2400" b="1" dirty="0">
            <a:latin typeface="Times New Roman" pitchFamily="18" charset="0"/>
            <a:cs typeface="Times New Roman" pitchFamily="18" charset="0"/>
          </a:endParaRPr>
        </a:p>
      </dgm:t>
    </dgm:pt>
    <dgm:pt modelId="{7B4C22DA-A115-4384-89C0-8667ACCE1E89}" type="parTrans" cxnId="{7D1ED821-C06B-402D-A7C0-27818B9D4E5E}">
      <dgm:prSet/>
      <dgm:spPr/>
      <dgm:t>
        <a:bodyPr/>
        <a:lstStyle/>
        <a:p>
          <a:endParaRPr lang="en-US"/>
        </a:p>
      </dgm:t>
    </dgm:pt>
    <dgm:pt modelId="{99DD2DDF-6FBE-4CFB-A8CD-E006F8CF696D}" type="sibTrans" cxnId="{7D1ED821-C06B-402D-A7C0-27818B9D4E5E}">
      <dgm:prSet/>
      <dgm:spPr/>
      <dgm:t>
        <a:bodyPr/>
        <a:lstStyle/>
        <a:p>
          <a:endParaRPr lang="en-US"/>
        </a:p>
      </dgm:t>
    </dgm:pt>
    <dgm:pt modelId="{6748BF52-C462-4EE9-AA3B-B21FD260458B}">
      <dgm:prSet phldrT="[Text]" custT="1"/>
      <dgm:spPr/>
      <dgm:t>
        <a:bodyPr/>
        <a:lstStyle/>
        <a:p>
          <a:r>
            <a:rPr lang="en-US" sz="2400" b="1" dirty="0" smtClean="0">
              <a:latin typeface="Times New Roman" pitchFamily="18" charset="0"/>
              <a:cs typeface="Times New Roman" pitchFamily="18" charset="0"/>
            </a:rPr>
            <a:t>The Graphical  User Interface “GUI”.</a:t>
          </a:r>
          <a:endParaRPr lang="en-US" sz="2400" b="1" dirty="0">
            <a:latin typeface="Times New Roman" pitchFamily="18" charset="0"/>
            <a:cs typeface="Times New Roman" pitchFamily="18" charset="0"/>
          </a:endParaRPr>
        </a:p>
      </dgm:t>
    </dgm:pt>
    <dgm:pt modelId="{4492B8AD-7C04-4928-9EB6-84F6E3143298}" type="parTrans" cxnId="{72AEF988-51B0-4691-8C0B-EAEE169CED81}">
      <dgm:prSet/>
      <dgm:spPr/>
      <dgm:t>
        <a:bodyPr/>
        <a:lstStyle/>
        <a:p>
          <a:endParaRPr lang="en-US"/>
        </a:p>
      </dgm:t>
    </dgm:pt>
    <dgm:pt modelId="{A53EBAF9-F872-4725-95DA-3154316D78AB}" type="sibTrans" cxnId="{72AEF988-51B0-4691-8C0B-EAEE169CED81}">
      <dgm:prSet/>
      <dgm:spPr/>
      <dgm:t>
        <a:bodyPr/>
        <a:lstStyle/>
        <a:p>
          <a:endParaRPr lang="en-US"/>
        </a:p>
      </dgm:t>
    </dgm:pt>
    <dgm:pt modelId="{BC401F77-FEAD-4DD7-BEDB-572082B54086}">
      <dgm:prSet phldrT="[Text]" custT="1"/>
      <dgm:spPr/>
      <dgm:t>
        <a:bodyPr/>
        <a:lstStyle/>
        <a:p>
          <a:r>
            <a:rPr lang="en-US" sz="2400" b="1" dirty="0" smtClean="0">
              <a:latin typeface="Times New Roman" pitchFamily="18" charset="0"/>
              <a:cs typeface="Times New Roman" pitchFamily="18" charset="0"/>
            </a:rPr>
            <a:t>The Implementation.</a:t>
          </a:r>
          <a:endParaRPr lang="en-US" sz="2400" b="1" dirty="0">
            <a:latin typeface="Times New Roman" pitchFamily="18" charset="0"/>
            <a:cs typeface="Times New Roman" pitchFamily="18" charset="0"/>
          </a:endParaRPr>
        </a:p>
      </dgm:t>
    </dgm:pt>
    <dgm:pt modelId="{ADEEC3E5-74D0-4BAB-B1F8-B2185B5B78AA}" type="parTrans" cxnId="{F70DE531-F5BF-4EEA-9FD0-3C695F1E6571}">
      <dgm:prSet/>
      <dgm:spPr/>
      <dgm:t>
        <a:bodyPr/>
        <a:lstStyle/>
        <a:p>
          <a:endParaRPr lang="en-US"/>
        </a:p>
      </dgm:t>
    </dgm:pt>
    <dgm:pt modelId="{CFD01157-54F9-4DC5-B893-9C285118A476}" type="sibTrans" cxnId="{F70DE531-F5BF-4EEA-9FD0-3C695F1E6571}">
      <dgm:prSet/>
      <dgm:spPr/>
      <dgm:t>
        <a:bodyPr/>
        <a:lstStyle/>
        <a:p>
          <a:endParaRPr lang="en-US"/>
        </a:p>
      </dgm:t>
    </dgm:pt>
    <dgm:pt modelId="{14DA5C51-4D34-4481-9E20-F50CFC75AC39}" type="pres">
      <dgm:prSet presAssocID="{0CF63378-0115-4749-8512-4D73271EAA8F}" presName="linear" presStyleCnt="0">
        <dgm:presLayoutVars>
          <dgm:dir/>
          <dgm:animLvl val="lvl"/>
          <dgm:resizeHandles val="exact"/>
        </dgm:presLayoutVars>
      </dgm:prSet>
      <dgm:spPr/>
      <dgm:t>
        <a:bodyPr/>
        <a:lstStyle/>
        <a:p>
          <a:endParaRPr lang="en-US"/>
        </a:p>
      </dgm:t>
    </dgm:pt>
    <dgm:pt modelId="{2E8F8213-B1D2-4EE7-B989-5AAA3E8301AD}" type="pres">
      <dgm:prSet presAssocID="{C3FED155-6DDA-4F2A-8F79-EB8E03BBD8E8}" presName="parentLin" presStyleCnt="0"/>
      <dgm:spPr/>
    </dgm:pt>
    <dgm:pt modelId="{316F177D-6531-4805-A8F3-0C8B9F30E03C}" type="pres">
      <dgm:prSet presAssocID="{C3FED155-6DDA-4F2A-8F79-EB8E03BBD8E8}" presName="parentLeftMargin" presStyleLbl="node1" presStyleIdx="0" presStyleCnt="3"/>
      <dgm:spPr/>
      <dgm:t>
        <a:bodyPr/>
        <a:lstStyle/>
        <a:p>
          <a:endParaRPr lang="en-US"/>
        </a:p>
      </dgm:t>
    </dgm:pt>
    <dgm:pt modelId="{C40CB83C-9E2E-4B94-B2FF-C7696FBE24C2}" type="pres">
      <dgm:prSet presAssocID="{C3FED155-6DDA-4F2A-8F79-EB8E03BBD8E8}" presName="parentText" presStyleLbl="node1" presStyleIdx="0" presStyleCnt="3" custLinFactNeighborX="-81308" custLinFactNeighborY="-2824">
        <dgm:presLayoutVars>
          <dgm:chMax val="0"/>
          <dgm:bulletEnabled val="1"/>
        </dgm:presLayoutVars>
      </dgm:prSet>
      <dgm:spPr/>
      <dgm:t>
        <a:bodyPr/>
        <a:lstStyle/>
        <a:p>
          <a:endParaRPr lang="en-US"/>
        </a:p>
      </dgm:t>
    </dgm:pt>
    <dgm:pt modelId="{4BCD4F1B-B19A-401A-9787-18FAF3E8CCA3}" type="pres">
      <dgm:prSet presAssocID="{C3FED155-6DDA-4F2A-8F79-EB8E03BBD8E8}" presName="negativeSpace" presStyleCnt="0"/>
      <dgm:spPr/>
    </dgm:pt>
    <dgm:pt modelId="{9E78385C-5F16-4B74-9195-9A673FDD1E80}" type="pres">
      <dgm:prSet presAssocID="{C3FED155-6DDA-4F2A-8F79-EB8E03BBD8E8}" presName="childText" presStyleLbl="conFgAcc1" presStyleIdx="0" presStyleCnt="3" custScaleX="81308">
        <dgm:presLayoutVars>
          <dgm:bulletEnabled val="1"/>
        </dgm:presLayoutVars>
      </dgm:prSet>
      <dgm:spPr/>
    </dgm:pt>
    <dgm:pt modelId="{522AC031-8417-49B2-AFF6-F3EB58E2EFE6}" type="pres">
      <dgm:prSet presAssocID="{99DD2DDF-6FBE-4CFB-A8CD-E006F8CF696D}" presName="spaceBetweenRectangles" presStyleCnt="0"/>
      <dgm:spPr/>
    </dgm:pt>
    <dgm:pt modelId="{18BFF250-E0DB-462B-B235-A89C620610BE}" type="pres">
      <dgm:prSet presAssocID="{6748BF52-C462-4EE9-AA3B-B21FD260458B}" presName="parentLin" presStyleCnt="0"/>
      <dgm:spPr/>
    </dgm:pt>
    <dgm:pt modelId="{25806825-6142-4B92-ACC1-2838DB560785}" type="pres">
      <dgm:prSet presAssocID="{6748BF52-C462-4EE9-AA3B-B21FD260458B}" presName="parentLeftMargin" presStyleLbl="node1" presStyleIdx="0" presStyleCnt="3"/>
      <dgm:spPr/>
      <dgm:t>
        <a:bodyPr/>
        <a:lstStyle/>
        <a:p>
          <a:endParaRPr lang="en-US"/>
        </a:p>
      </dgm:t>
    </dgm:pt>
    <dgm:pt modelId="{ACF441D4-B334-4FA3-815A-EF3BD54B0A6A}" type="pres">
      <dgm:prSet presAssocID="{6748BF52-C462-4EE9-AA3B-B21FD260458B}" presName="parentText" presStyleLbl="node1" presStyleIdx="1" presStyleCnt="3" custLinFactNeighborX="-81308" custLinFactNeighborY="-7039">
        <dgm:presLayoutVars>
          <dgm:chMax val="0"/>
          <dgm:bulletEnabled val="1"/>
        </dgm:presLayoutVars>
      </dgm:prSet>
      <dgm:spPr/>
      <dgm:t>
        <a:bodyPr/>
        <a:lstStyle/>
        <a:p>
          <a:endParaRPr lang="en-US"/>
        </a:p>
      </dgm:t>
    </dgm:pt>
    <dgm:pt modelId="{44E073FB-56DE-460C-B63C-3DCA5CD657A7}" type="pres">
      <dgm:prSet presAssocID="{6748BF52-C462-4EE9-AA3B-B21FD260458B}" presName="negativeSpace" presStyleCnt="0"/>
      <dgm:spPr/>
    </dgm:pt>
    <dgm:pt modelId="{658FD251-58DE-41D9-897C-5944393147F8}" type="pres">
      <dgm:prSet presAssocID="{6748BF52-C462-4EE9-AA3B-B21FD260458B}" presName="childText" presStyleLbl="conFgAcc1" presStyleIdx="1" presStyleCnt="3" custScaleX="81308">
        <dgm:presLayoutVars>
          <dgm:bulletEnabled val="1"/>
        </dgm:presLayoutVars>
      </dgm:prSet>
      <dgm:spPr/>
    </dgm:pt>
    <dgm:pt modelId="{6EEAD69D-7013-456A-8588-D43D435C23D0}" type="pres">
      <dgm:prSet presAssocID="{A53EBAF9-F872-4725-95DA-3154316D78AB}" presName="spaceBetweenRectangles" presStyleCnt="0"/>
      <dgm:spPr/>
    </dgm:pt>
    <dgm:pt modelId="{D28A66CA-45E5-4C0D-9DA5-7A77306A5203}" type="pres">
      <dgm:prSet presAssocID="{BC401F77-FEAD-4DD7-BEDB-572082B54086}" presName="parentLin" presStyleCnt="0"/>
      <dgm:spPr/>
    </dgm:pt>
    <dgm:pt modelId="{271D9102-A68E-48C6-9C18-BDE574787C8F}" type="pres">
      <dgm:prSet presAssocID="{BC401F77-FEAD-4DD7-BEDB-572082B54086}" presName="parentLeftMargin" presStyleLbl="node1" presStyleIdx="1" presStyleCnt="3"/>
      <dgm:spPr/>
      <dgm:t>
        <a:bodyPr/>
        <a:lstStyle/>
        <a:p>
          <a:endParaRPr lang="en-US"/>
        </a:p>
      </dgm:t>
    </dgm:pt>
    <dgm:pt modelId="{315A39D5-FEAE-4682-82DB-0056CC361FFC}" type="pres">
      <dgm:prSet presAssocID="{BC401F77-FEAD-4DD7-BEDB-572082B54086}" presName="parentText" presStyleLbl="node1" presStyleIdx="2" presStyleCnt="3" custLinFactNeighborX="-81308" custLinFactNeighborY="2332">
        <dgm:presLayoutVars>
          <dgm:chMax val="0"/>
          <dgm:bulletEnabled val="1"/>
        </dgm:presLayoutVars>
      </dgm:prSet>
      <dgm:spPr/>
      <dgm:t>
        <a:bodyPr/>
        <a:lstStyle/>
        <a:p>
          <a:endParaRPr lang="en-US"/>
        </a:p>
      </dgm:t>
    </dgm:pt>
    <dgm:pt modelId="{74EF59C8-1FA5-44A1-8201-8BF4031F2159}" type="pres">
      <dgm:prSet presAssocID="{BC401F77-FEAD-4DD7-BEDB-572082B54086}" presName="negativeSpace" presStyleCnt="0"/>
      <dgm:spPr/>
    </dgm:pt>
    <dgm:pt modelId="{FCFF4117-12A2-45E4-B51C-C8A23BCE3937}" type="pres">
      <dgm:prSet presAssocID="{BC401F77-FEAD-4DD7-BEDB-572082B54086}" presName="childText" presStyleLbl="conFgAcc1" presStyleIdx="2" presStyleCnt="3" custScaleX="81308">
        <dgm:presLayoutVars>
          <dgm:bulletEnabled val="1"/>
        </dgm:presLayoutVars>
      </dgm:prSet>
      <dgm:spPr/>
    </dgm:pt>
  </dgm:ptLst>
  <dgm:cxnLst>
    <dgm:cxn modelId="{D7E3B792-E722-41D3-A14B-3FA9A4EBE19B}" type="presOf" srcId="{BC401F77-FEAD-4DD7-BEDB-572082B54086}" destId="{315A39D5-FEAE-4682-82DB-0056CC361FFC}" srcOrd="1" destOrd="0" presId="urn:microsoft.com/office/officeart/2005/8/layout/list1"/>
    <dgm:cxn modelId="{86B8A343-B3DD-4FCA-8CED-D802CA41DB1D}" type="presOf" srcId="{BC401F77-FEAD-4DD7-BEDB-572082B54086}" destId="{271D9102-A68E-48C6-9C18-BDE574787C8F}" srcOrd="0" destOrd="0" presId="urn:microsoft.com/office/officeart/2005/8/layout/list1"/>
    <dgm:cxn modelId="{51164898-DAF3-491D-A700-6478B8861697}" type="presOf" srcId="{C3FED155-6DDA-4F2A-8F79-EB8E03BBD8E8}" destId="{C40CB83C-9E2E-4B94-B2FF-C7696FBE24C2}" srcOrd="1" destOrd="0" presId="urn:microsoft.com/office/officeart/2005/8/layout/list1"/>
    <dgm:cxn modelId="{39876451-1C0A-4228-9930-378891E04A11}" type="presOf" srcId="{6748BF52-C462-4EE9-AA3B-B21FD260458B}" destId="{ACF441D4-B334-4FA3-815A-EF3BD54B0A6A}" srcOrd="1" destOrd="0" presId="urn:microsoft.com/office/officeart/2005/8/layout/list1"/>
    <dgm:cxn modelId="{7D1ED821-C06B-402D-A7C0-27818B9D4E5E}" srcId="{0CF63378-0115-4749-8512-4D73271EAA8F}" destId="{C3FED155-6DDA-4F2A-8F79-EB8E03BBD8E8}" srcOrd="0" destOrd="0" parTransId="{7B4C22DA-A115-4384-89C0-8667ACCE1E89}" sibTransId="{99DD2DDF-6FBE-4CFB-A8CD-E006F8CF696D}"/>
    <dgm:cxn modelId="{09CEE5C3-8798-42C2-B5B2-C7F77D3C3E9C}" type="presOf" srcId="{6748BF52-C462-4EE9-AA3B-B21FD260458B}" destId="{25806825-6142-4B92-ACC1-2838DB560785}" srcOrd="0" destOrd="0" presId="urn:microsoft.com/office/officeart/2005/8/layout/list1"/>
    <dgm:cxn modelId="{72AEF988-51B0-4691-8C0B-EAEE169CED81}" srcId="{0CF63378-0115-4749-8512-4D73271EAA8F}" destId="{6748BF52-C462-4EE9-AA3B-B21FD260458B}" srcOrd="1" destOrd="0" parTransId="{4492B8AD-7C04-4928-9EB6-84F6E3143298}" sibTransId="{A53EBAF9-F872-4725-95DA-3154316D78AB}"/>
    <dgm:cxn modelId="{D1661B0A-4613-4AD9-B6B7-19CBA8A1603D}" type="presOf" srcId="{0CF63378-0115-4749-8512-4D73271EAA8F}" destId="{14DA5C51-4D34-4481-9E20-F50CFC75AC39}" srcOrd="0" destOrd="0" presId="urn:microsoft.com/office/officeart/2005/8/layout/list1"/>
    <dgm:cxn modelId="{F70DE531-F5BF-4EEA-9FD0-3C695F1E6571}" srcId="{0CF63378-0115-4749-8512-4D73271EAA8F}" destId="{BC401F77-FEAD-4DD7-BEDB-572082B54086}" srcOrd="2" destOrd="0" parTransId="{ADEEC3E5-74D0-4BAB-B1F8-B2185B5B78AA}" sibTransId="{CFD01157-54F9-4DC5-B893-9C285118A476}"/>
    <dgm:cxn modelId="{BA838973-EE1E-4298-8BCC-70D3D4BA5DCD}" type="presOf" srcId="{C3FED155-6DDA-4F2A-8F79-EB8E03BBD8E8}" destId="{316F177D-6531-4805-A8F3-0C8B9F30E03C}" srcOrd="0" destOrd="0" presId="urn:microsoft.com/office/officeart/2005/8/layout/list1"/>
    <dgm:cxn modelId="{5E512328-18DD-40C0-BFAF-5A680742516F}" type="presParOf" srcId="{14DA5C51-4D34-4481-9E20-F50CFC75AC39}" destId="{2E8F8213-B1D2-4EE7-B989-5AAA3E8301AD}" srcOrd="0" destOrd="0" presId="urn:microsoft.com/office/officeart/2005/8/layout/list1"/>
    <dgm:cxn modelId="{89531E80-0101-4172-B486-CDC98CE933D4}" type="presParOf" srcId="{2E8F8213-B1D2-4EE7-B989-5AAA3E8301AD}" destId="{316F177D-6531-4805-A8F3-0C8B9F30E03C}" srcOrd="0" destOrd="0" presId="urn:microsoft.com/office/officeart/2005/8/layout/list1"/>
    <dgm:cxn modelId="{11E450EF-B187-471D-A049-30C51F9F6A2C}" type="presParOf" srcId="{2E8F8213-B1D2-4EE7-B989-5AAA3E8301AD}" destId="{C40CB83C-9E2E-4B94-B2FF-C7696FBE24C2}" srcOrd="1" destOrd="0" presId="urn:microsoft.com/office/officeart/2005/8/layout/list1"/>
    <dgm:cxn modelId="{157F728D-04DB-4023-A6F4-981FE68ACE84}" type="presParOf" srcId="{14DA5C51-4D34-4481-9E20-F50CFC75AC39}" destId="{4BCD4F1B-B19A-401A-9787-18FAF3E8CCA3}" srcOrd="1" destOrd="0" presId="urn:microsoft.com/office/officeart/2005/8/layout/list1"/>
    <dgm:cxn modelId="{15401C43-5CCE-4F19-A17C-0CEBB0F44AD4}" type="presParOf" srcId="{14DA5C51-4D34-4481-9E20-F50CFC75AC39}" destId="{9E78385C-5F16-4B74-9195-9A673FDD1E80}" srcOrd="2" destOrd="0" presId="urn:microsoft.com/office/officeart/2005/8/layout/list1"/>
    <dgm:cxn modelId="{A87579A6-B7DE-4337-B3CF-118AF8030264}" type="presParOf" srcId="{14DA5C51-4D34-4481-9E20-F50CFC75AC39}" destId="{522AC031-8417-49B2-AFF6-F3EB58E2EFE6}" srcOrd="3" destOrd="0" presId="urn:microsoft.com/office/officeart/2005/8/layout/list1"/>
    <dgm:cxn modelId="{C1DF0E29-ED20-4F34-A678-83AB740FBE71}" type="presParOf" srcId="{14DA5C51-4D34-4481-9E20-F50CFC75AC39}" destId="{18BFF250-E0DB-462B-B235-A89C620610BE}" srcOrd="4" destOrd="0" presId="urn:microsoft.com/office/officeart/2005/8/layout/list1"/>
    <dgm:cxn modelId="{FFED78BD-89BA-4C18-B5C5-9208BE517C1F}" type="presParOf" srcId="{18BFF250-E0DB-462B-B235-A89C620610BE}" destId="{25806825-6142-4B92-ACC1-2838DB560785}" srcOrd="0" destOrd="0" presId="urn:microsoft.com/office/officeart/2005/8/layout/list1"/>
    <dgm:cxn modelId="{2A147B94-A47F-4294-A0F4-32DCBD817923}" type="presParOf" srcId="{18BFF250-E0DB-462B-B235-A89C620610BE}" destId="{ACF441D4-B334-4FA3-815A-EF3BD54B0A6A}" srcOrd="1" destOrd="0" presId="urn:microsoft.com/office/officeart/2005/8/layout/list1"/>
    <dgm:cxn modelId="{0550B7C9-0F65-4C69-8C14-78C9A08E9E1E}" type="presParOf" srcId="{14DA5C51-4D34-4481-9E20-F50CFC75AC39}" destId="{44E073FB-56DE-460C-B63C-3DCA5CD657A7}" srcOrd="5" destOrd="0" presId="urn:microsoft.com/office/officeart/2005/8/layout/list1"/>
    <dgm:cxn modelId="{15B72E1C-D1E4-4F15-A5D2-9CEC3B1FB69B}" type="presParOf" srcId="{14DA5C51-4D34-4481-9E20-F50CFC75AC39}" destId="{658FD251-58DE-41D9-897C-5944393147F8}" srcOrd="6" destOrd="0" presId="urn:microsoft.com/office/officeart/2005/8/layout/list1"/>
    <dgm:cxn modelId="{01567FA2-D6C1-4CED-80EF-D9A70E9CF6D0}" type="presParOf" srcId="{14DA5C51-4D34-4481-9E20-F50CFC75AC39}" destId="{6EEAD69D-7013-456A-8588-D43D435C23D0}" srcOrd="7" destOrd="0" presId="urn:microsoft.com/office/officeart/2005/8/layout/list1"/>
    <dgm:cxn modelId="{A7F4BA15-E20B-4895-8BB7-A8E1C0B2E56E}" type="presParOf" srcId="{14DA5C51-4D34-4481-9E20-F50CFC75AC39}" destId="{D28A66CA-45E5-4C0D-9DA5-7A77306A5203}" srcOrd="8" destOrd="0" presId="urn:microsoft.com/office/officeart/2005/8/layout/list1"/>
    <dgm:cxn modelId="{541A1A2D-6037-4FCF-8678-F4421CFAE1FE}" type="presParOf" srcId="{D28A66CA-45E5-4C0D-9DA5-7A77306A5203}" destId="{271D9102-A68E-48C6-9C18-BDE574787C8F}" srcOrd="0" destOrd="0" presId="urn:microsoft.com/office/officeart/2005/8/layout/list1"/>
    <dgm:cxn modelId="{C067EDCB-3420-4E71-AF5B-BB457B6620F7}" type="presParOf" srcId="{D28A66CA-45E5-4C0D-9DA5-7A77306A5203}" destId="{315A39D5-FEAE-4682-82DB-0056CC361FFC}" srcOrd="1" destOrd="0" presId="urn:microsoft.com/office/officeart/2005/8/layout/list1"/>
    <dgm:cxn modelId="{8DA8EE46-F2CF-4BF7-B254-F653636D2984}" type="presParOf" srcId="{14DA5C51-4D34-4481-9E20-F50CFC75AC39}" destId="{74EF59C8-1FA5-44A1-8201-8BF4031F2159}" srcOrd="9" destOrd="0" presId="urn:microsoft.com/office/officeart/2005/8/layout/list1"/>
    <dgm:cxn modelId="{F2842514-729D-4C8B-B5E1-99B6266F6ACD}" type="presParOf" srcId="{14DA5C51-4D34-4481-9E20-F50CFC75AC39}" destId="{FCFF4117-12A2-45E4-B51C-C8A23BCE3937}" srcOrd="10" destOrd="0" presId="urn:microsoft.com/office/officeart/2005/8/layout/lis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E2137BD-9BAD-406A-AD33-64D3FA58C2C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C901533-6BF2-435A-A58D-328A9E3527B8}">
      <dgm:prSet phldrT="[Text]" custT="1">
        <dgm:style>
          <a:lnRef idx="3">
            <a:schemeClr val="lt1"/>
          </a:lnRef>
          <a:fillRef idx="1">
            <a:schemeClr val="accent3"/>
          </a:fillRef>
          <a:effectRef idx="1">
            <a:schemeClr val="accent3"/>
          </a:effectRef>
          <a:fontRef idx="minor">
            <a:schemeClr val="lt1"/>
          </a:fontRef>
        </dgm:style>
      </dgm:prSet>
      <dgm:spPr/>
      <dgm:t>
        <a:bodyPr/>
        <a:lstStyle/>
        <a:p>
          <a:r>
            <a:rPr lang="en-US" sz="3200" b="0" dirty="0" smtClean="0">
              <a:latin typeface="Times New Roman" pitchFamily="18" charset="0"/>
              <a:cs typeface="Times New Roman" pitchFamily="18" charset="0"/>
            </a:rPr>
            <a:t>Local Side Data Storage.</a:t>
          </a:r>
          <a:endParaRPr lang="en-US" sz="3200" b="0" dirty="0">
            <a:latin typeface="Times New Roman" pitchFamily="18" charset="0"/>
            <a:cs typeface="Times New Roman" pitchFamily="18" charset="0"/>
          </a:endParaRPr>
        </a:p>
      </dgm:t>
    </dgm:pt>
    <dgm:pt modelId="{B2903DD2-DE16-4940-A880-7A26E5F55583}" type="parTrans" cxnId="{6F51912C-EB3A-42A6-B57B-C737ADE7F7C4}">
      <dgm:prSet/>
      <dgm:spPr/>
      <dgm:t>
        <a:bodyPr/>
        <a:lstStyle/>
        <a:p>
          <a:endParaRPr lang="en-US"/>
        </a:p>
      </dgm:t>
    </dgm:pt>
    <dgm:pt modelId="{2B1CE375-B268-4287-9DE5-45E553EE925B}" type="sibTrans" cxnId="{6F51912C-EB3A-42A6-B57B-C737ADE7F7C4}">
      <dgm:prSet/>
      <dgm:spPr/>
      <dgm:t>
        <a:bodyPr/>
        <a:lstStyle/>
        <a:p>
          <a:endParaRPr lang="en-US"/>
        </a:p>
      </dgm:t>
    </dgm:pt>
    <dgm:pt modelId="{44F5A9A3-C809-4D24-81DA-F5199DDCE0A8}">
      <dgm:prSet phldrT="[Text]" custT="1">
        <dgm:style>
          <a:lnRef idx="3">
            <a:schemeClr val="lt1"/>
          </a:lnRef>
          <a:fillRef idx="1">
            <a:schemeClr val="accent5"/>
          </a:fillRef>
          <a:effectRef idx="1">
            <a:schemeClr val="accent5"/>
          </a:effectRef>
          <a:fontRef idx="minor">
            <a:schemeClr val="lt1"/>
          </a:fontRef>
        </dgm:style>
      </dgm:prSet>
      <dgm:spPr/>
      <dgm:t>
        <a:bodyPr/>
        <a:lstStyle/>
        <a:p>
          <a:r>
            <a:rPr lang="en-US" sz="3200" b="0" dirty="0" smtClean="0">
              <a:latin typeface="Times New Roman" pitchFamily="18" charset="0"/>
              <a:cs typeface="Times New Roman" pitchFamily="18" charset="0"/>
            </a:rPr>
            <a:t>Server Side Data Storage.</a:t>
          </a:r>
          <a:endParaRPr lang="en-US" sz="3200" b="0" dirty="0">
            <a:latin typeface="Times New Roman" pitchFamily="18" charset="0"/>
            <a:cs typeface="Times New Roman" pitchFamily="18" charset="0"/>
          </a:endParaRPr>
        </a:p>
      </dgm:t>
    </dgm:pt>
    <dgm:pt modelId="{43644AE7-2615-4358-AB22-A34CC8D030B7}" type="parTrans" cxnId="{CB383042-4170-4522-B779-76E94CC59312}">
      <dgm:prSet/>
      <dgm:spPr/>
      <dgm:t>
        <a:bodyPr/>
        <a:lstStyle/>
        <a:p>
          <a:endParaRPr lang="en-US"/>
        </a:p>
      </dgm:t>
    </dgm:pt>
    <dgm:pt modelId="{FF2A05D7-9DB2-4123-B94A-0D3FBE9EA610}" type="sibTrans" cxnId="{CB383042-4170-4522-B779-76E94CC59312}">
      <dgm:prSet/>
      <dgm:spPr/>
      <dgm:t>
        <a:bodyPr/>
        <a:lstStyle/>
        <a:p>
          <a:endParaRPr lang="en-US"/>
        </a:p>
      </dgm:t>
    </dgm:pt>
    <dgm:pt modelId="{2976EF80-0612-417E-8F9C-6F06539383CE}" type="pres">
      <dgm:prSet presAssocID="{1E2137BD-9BAD-406A-AD33-64D3FA58C2C2}" presName="linear" presStyleCnt="0">
        <dgm:presLayoutVars>
          <dgm:animLvl val="lvl"/>
          <dgm:resizeHandles val="exact"/>
        </dgm:presLayoutVars>
      </dgm:prSet>
      <dgm:spPr/>
      <dgm:t>
        <a:bodyPr/>
        <a:lstStyle/>
        <a:p>
          <a:endParaRPr lang="en-US"/>
        </a:p>
      </dgm:t>
    </dgm:pt>
    <dgm:pt modelId="{83820061-668F-4152-8763-749F1A1E3E32}" type="pres">
      <dgm:prSet presAssocID="{5C901533-6BF2-435A-A58D-328A9E3527B8}" presName="parentText" presStyleLbl="node1" presStyleIdx="0" presStyleCnt="2" custScaleY="54606">
        <dgm:presLayoutVars>
          <dgm:chMax val="0"/>
          <dgm:bulletEnabled val="1"/>
        </dgm:presLayoutVars>
      </dgm:prSet>
      <dgm:spPr/>
      <dgm:t>
        <a:bodyPr/>
        <a:lstStyle/>
        <a:p>
          <a:endParaRPr lang="en-US"/>
        </a:p>
      </dgm:t>
    </dgm:pt>
    <dgm:pt modelId="{651FCBBD-B484-40D0-9843-336728CBE563}" type="pres">
      <dgm:prSet presAssocID="{2B1CE375-B268-4287-9DE5-45E553EE925B}" presName="spacer" presStyleCnt="0"/>
      <dgm:spPr/>
    </dgm:pt>
    <dgm:pt modelId="{07B60A1E-C040-4546-9FC2-BAA02BB7F49E}" type="pres">
      <dgm:prSet presAssocID="{44F5A9A3-C809-4D24-81DA-F5199DDCE0A8}" presName="parentText" presStyleLbl="node1" presStyleIdx="1" presStyleCnt="2" custScaleY="57213">
        <dgm:presLayoutVars>
          <dgm:chMax val="0"/>
          <dgm:bulletEnabled val="1"/>
        </dgm:presLayoutVars>
      </dgm:prSet>
      <dgm:spPr/>
      <dgm:t>
        <a:bodyPr/>
        <a:lstStyle/>
        <a:p>
          <a:endParaRPr lang="en-US"/>
        </a:p>
      </dgm:t>
    </dgm:pt>
  </dgm:ptLst>
  <dgm:cxnLst>
    <dgm:cxn modelId="{00B3BDCA-3DF4-4320-968C-EC1635FFE887}" type="presOf" srcId="{1E2137BD-9BAD-406A-AD33-64D3FA58C2C2}" destId="{2976EF80-0612-417E-8F9C-6F06539383CE}" srcOrd="0" destOrd="0" presId="urn:microsoft.com/office/officeart/2005/8/layout/vList2"/>
    <dgm:cxn modelId="{6F51912C-EB3A-42A6-B57B-C737ADE7F7C4}" srcId="{1E2137BD-9BAD-406A-AD33-64D3FA58C2C2}" destId="{5C901533-6BF2-435A-A58D-328A9E3527B8}" srcOrd="0" destOrd="0" parTransId="{B2903DD2-DE16-4940-A880-7A26E5F55583}" sibTransId="{2B1CE375-B268-4287-9DE5-45E553EE925B}"/>
    <dgm:cxn modelId="{B71AA557-7FCC-4776-97C6-6BF20B461C93}" type="presOf" srcId="{44F5A9A3-C809-4D24-81DA-F5199DDCE0A8}" destId="{07B60A1E-C040-4546-9FC2-BAA02BB7F49E}" srcOrd="0" destOrd="0" presId="urn:microsoft.com/office/officeart/2005/8/layout/vList2"/>
    <dgm:cxn modelId="{A573641C-8C9C-4C47-B272-173B0BE1638B}" type="presOf" srcId="{5C901533-6BF2-435A-A58D-328A9E3527B8}" destId="{83820061-668F-4152-8763-749F1A1E3E32}" srcOrd="0" destOrd="0" presId="urn:microsoft.com/office/officeart/2005/8/layout/vList2"/>
    <dgm:cxn modelId="{CB383042-4170-4522-B779-76E94CC59312}" srcId="{1E2137BD-9BAD-406A-AD33-64D3FA58C2C2}" destId="{44F5A9A3-C809-4D24-81DA-F5199DDCE0A8}" srcOrd="1" destOrd="0" parTransId="{43644AE7-2615-4358-AB22-A34CC8D030B7}" sibTransId="{FF2A05D7-9DB2-4123-B94A-0D3FBE9EA610}"/>
    <dgm:cxn modelId="{F3DC83BB-F0FB-41F5-ACE9-95BE52AA5C04}" type="presParOf" srcId="{2976EF80-0612-417E-8F9C-6F06539383CE}" destId="{83820061-668F-4152-8763-749F1A1E3E32}" srcOrd="0" destOrd="0" presId="urn:microsoft.com/office/officeart/2005/8/layout/vList2"/>
    <dgm:cxn modelId="{67F29924-254F-459A-ADF3-96E2ACC28D12}" type="presParOf" srcId="{2976EF80-0612-417E-8F9C-6F06539383CE}" destId="{651FCBBD-B484-40D0-9843-336728CBE563}" srcOrd="1" destOrd="0" presId="urn:microsoft.com/office/officeart/2005/8/layout/vList2"/>
    <dgm:cxn modelId="{8E91CEFD-DD48-4333-93D7-07B46A17F77E}" type="presParOf" srcId="{2976EF80-0612-417E-8F9C-6F06539383CE}" destId="{07B60A1E-C040-4546-9FC2-BAA02BB7F49E}"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E2137BD-9BAD-406A-AD33-64D3FA58C2C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C901533-6BF2-435A-A58D-328A9E3527B8}">
      <dgm:prSet phldrT="[Text]" custT="1">
        <dgm:style>
          <a:lnRef idx="3">
            <a:schemeClr val="lt1"/>
          </a:lnRef>
          <a:fillRef idx="1">
            <a:schemeClr val="accent3"/>
          </a:fillRef>
          <a:effectRef idx="1">
            <a:schemeClr val="accent3"/>
          </a:effectRef>
          <a:fontRef idx="minor">
            <a:schemeClr val="lt1"/>
          </a:fontRef>
        </dgm:style>
      </dgm:prSet>
      <dgm:spPr/>
      <dgm:t>
        <a:bodyPr/>
        <a:lstStyle/>
        <a:p>
          <a:r>
            <a:rPr lang="en-US" sz="3200" b="1" dirty="0" smtClean="0">
              <a:latin typeface="Times New Roman" pitchFamily="18" charset="0"/>
              <a:cs typeface="Times New Roman" pitchFamily="18" charset="0"/>
            </a:rPr>
            <a:t>Local Side Data Storage:</a:t>
          </a:r>
          <a:endParaRPr lang="en-US" sz="3200" b="1" dirty="0">
            <a:latin typeface="Times New Roman" pitchFamily="18" charset="0"/>
            <a:cs typeface="Times New Roman" pitchFamily="18" charset="0"/>
          </a:endParaRPr>
        </a:p>
      </dgm:t>
    </dgm:pt>
    <dgm:pt modelId="{B2903DD2-DE16-4940-A880-7A26E5F55583}" type="parTrans" cxnId="{6F51912C-EB3A-42A6-B57B-C737ADE7F7C4}">
      <dgm:prSet/>
      <dgm:spPr/>
      <dgm:t>
        <a:bodyPr/>
        <a:lstStyle/>
        <a:p>
          <a:endParaRPr lang="en-US"/>
        </a:p>
      </dgm:t>
    </dgm:pt>
    <dgm:pt modelId="{2B1CE375-B268-4287-9DE5-45E553EE925B}" type="sibTrans" cxnId="{6F51912C-EB3A-42A6-B57B-C737ADE7F7C4}">
      <dgm:prSet/>
      <dgm:spPr/>
      <dgm:t>
        <a:bodyPr/>
        <a:lstStyle/>
        <a:p>
          <a:endParaRPr lang="en-US"/>
        </a:p>
      </dgm:t>
    </dgm:pt>
    <dgm:pt modelId="{2976EF80-0612-417E-8F9C-6F06539383CE}" type="pres">
      <dgm:prSet presAssocID="{1E2137BD-9BAD-406A-AD33-64D3FA58C2C2}" presName="linear" presStyleCnt="0">
        <dgm:presLayoutVars>
          <dgm:animLvl val="lvl"/>
          <dgm:resizeHandles val="exact"/>
        </dgm:presLayoutVars>
      </dgm:prSet>
      <dgm:spPr/>
      <dgm:t>
        <a:bodyPr/>
        <a:lstStyle/>
        <a:p>
          <a:endParaRPr lang="en-US"/>
        </a:p>
      </dgm:t>
    </dgm:pt>
    <dgm:pt modelId="{83820061-668F-4152-8763-749F1A1E3E32}" type="pres">
      <dgm:prSet presAssocID="{5C901533-6BF2-435A-A58D-328A9E3527B8}" presName="parentText" presStyleLbl="node1" presStyleIdx="0" presStyleCnt="1" custScaleY="54606" custLinFactNeighborX="-1370">
        <dgm:presLayoutVars>
          <dgm:chMax val="0"/>
          <dgm:bulletEnabled val="1"/>
        </dgm:presLayoutVars>
      </dgm:prSet>
      <dgm:spPr/>
      <dgm:t>
        <a:bodyPr/>
        <a:lstStyle/>
        <a:p>
          <a:endParaRPr lang="en-US"/>
        </a:p>
      </dgm:t>
    </dgm:pt>
  </dgm:ptLst>
  <dgm:cxnLst>
    <dgm:cxn modelId="{106228A8-3B0D-4F75-AB73-B1EB14016334}" type="presOf" srcId="{5C901533-6BF2-435A-A58D-328A9E3527B8}" destId="{83820061-668F-4152-8763-749F1A1E3E32}" srcOrd="0" destOrd="0" presId="urn:microsoft.com/office/officeart/2005/8/layout/vList2"/>
    <dgm:cxn modelId="{6F51912C-EB3A-42A6-B57B-C737ADE7F7C4}" srcId="{1E2137BD-9BAD-406A-AD33-64D3FA58C2C2}" destId="{5C901533-6BF2-435A-A58D-328A9E3527B8}" srcOrd="0" destOrd="0" parTransId="{B2903DD2-DE16-4940-A880-7A26E5F55583}" sibTransId="{2B1CE375-B268-4287-9DE5-45E553EE925B}"/>
    <dgm:cxn modelId="{A50B800B-67EB-479D-AB83-8827DE18E15D}" type="presOf" srcId="{1E2137BD-9BAD-406A-AD33-64D3FA58C2C2}" destId="{2976EF80-0612-417E-8F9C-6F06539383CE}" srcOrd="0" destOrd="0" presId="urn:microsoft.com/office/officeart/2005/8/layout/vList2"/>
    <dgm:cxn modelId="{3AE98320-5A61-48D8-A912-13CE946633A7}" type="presParOf" srcId="{2976EF80-0612-417E-8F9C-6F06539383CE}" destId="{83820061-668F-4152-8763-749F1A1E3E32}"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E2137BD-9BAD-406A-AD33-64D3FA58C2C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44F5A9A3-C809-4D24-81DA-F5199DDCE0A8}">
      <dgm:prSet phldrT="[Text]" custT="1">
        <dgm:style>
          <a:lnRef idx="3">
            <a:schemeClr val="lt1"/>
          </a:lnRef>
          <a:fillRef idx="1">
            <a:schemeClr val="accent5"/>
          </a:fillRef>
          <a:effectRef idx="1">
            <a:schemeClr val="accent5"/>
          </a:effectRef>
          <a:fontRef idx="minor">
            <a:schemeClr val="lt1"/>
          </a:fontRef>
        </dgm:style>
      </dgm:prSet>
      <dgm:spPr/>
      <dgm:t>
        <a:bodyPr/>
        <a:lstStyle/>
        <a:p>
          <a:r>
            <a:rPr lang="en-US" sz="3200" b="1" dirty="0" smtClean="0">
              <a:latin typeface="Times New Roman" pitchFamily="18" charset="0"/>
              <a:cs typeface="Times New Roman" pitchFamily="18" charset="0"/>
            </a:rPr>
            <a:t>Server Side Data Storage:</a:t>
          </a:r>
          <a:endParaRPr lang="en-US" sz="3200" b="1" dirty="0">
            <a:latin typeface="Times New Roman" pitchFamily="18" charset="0"/>
            <a:cs typeface="Times New Roman" pitchFamily="18" charset="0"/>
          </a:endParaRPr>
        </a:p>
      </dgm:t>
    </dgm:pt>
    <dgm:pt modelId="{43644AE7-2615-4358-AB22-A34CC8D030B7}" type="parTrans" cxnId="{CB383042-4170-4522-B779-76E94CC59312}">
      <dgm:prSet/>
      <dgm:spPr/>
      <dgm:t>
        <a:bodyPr/>
        <a:lstStyle/>
        <a:p>
          <a:endParaRPr lang="en-US"/>
        </a:p>
      </dgm:t>
    </dgm:pt>
    <dgm:pt modelId="{FF2A05D7-9DB2-4123-B94A-0D3FBE9EA610}" type="sibTrans" cxnId="{CB383042-4170-4522-B779-76E94CC59312}">
      <dgm:prSet/>
      <dgm:spPr/>
      <dgm:t>
        <a:bodyPr/>
        <a:lstStyle/>
        <a:p>
          <a:endParaRPr lang="en-US"/>
        </a:p>
      </dgm:t>
    </dgm:pt>
    <dgm:pt modelId="{2976EF80-0612-417E-8F9C-6F06539383CE}" type="pres">
      <dgm:prSet presAssocID="{1E2137BD-9BAD-406A-AD33-64D3FA58C2C2}" presName="linear" presStyleCnt="0">
        <dgm:presLayoutVars>
          <dgm:animLvl val="lvl"/>
          <dgm:resizeHandles val="exact"/>
        </dgm:presLayoutVars>
      </dgm:prSet>
      <dgm:spPr/>
      <dgm:t>
        <a:bodyPr/>
        <a:lstStyle/>
        <a:p>
          <a:endParaRPr lang="en-US"/>
        </a:p>
      </dgm:t>
    </dgm:pt>
    <dgm:pt modelId="{07B60A1E-C040-4546-9FC2-BAA02BB7F49E}" type="pres">
      <dgm:prSet presAssocID="{44F5A9A3-C809-4D24-81DA-F5199DDCE0A8}" presName="parentText" presStyleLbl="node1" presStyleIdx="0" presStyleCnt="1" custScaleY="57213">
        <dgm:presLayoutVars>
          <dgm:chMax val="0"/>
          <dgm:bulletEnabled val="1"/>
        </dgm:presLayoutVars>
      </dgm:prSet>
      <dgm:spPr/>
      <dgm:t>
        <a:bodyPr/>
        <a:lstStyle/>
        <a:p>
          <a:endParaRPr lang="en-US"/>
        </a:p>
      </dgm:t>
    </dgm:pt>
  </dgm:ptLst>
  <dgm:cxnLst>
    <dgm:cxn modelId="{FC143201-47A3-4DE7-9DCC-E558F3088930}" type="presOf" srcId="{1E2137BD-9BAD-406A-AD33-64D3FA58C2C2}" destId="{2976EF80-0612-417E-8F9C-6F06539383CE}" srcOrd="0" destOrd="0" presId="urn:microsoft.com/office/officeart/2005/8/layout/vList2"/>
    <dgm:cxn modelId="{CB383042-4170-4522-B779-76E94CC59312}" srcId="{1E2137BD-9BAD-406A-AD33-64D3FA58C2C2}" destId="{44F5A9A3-C809-4D24-81DA-F5199DDCE0A8}" srcOrd="0" destOrd="0" parTransId="{43644AE7-2615-4358-AB22-A34CC8D030B7}" sibTransId="{FF2A05D7-9DB2-4123-B94A-0D3FBE9EA610}"/>
    <dgm:cxn modelId="{B27540E3-439F-401B-988E-30E32886F470}" type="presOf" srcId="{44F5A9A3-C809-4D24-81DA-F5199DDCE0A8}" destId="{07B60A1E-C040-4546-9FC2-BAA02BB7F49E}" srcOrd="0" destOrd="0" presId="urn:microsoft.com/office/officeart/2005/8/layout/vList2"/>
    <dgm:cxn modelId="{FBAF031B-BEA3-414C-B4E5-13C576ADDC58}" type="presParOf" srcId="{2976EF80-0612-417E-8F9C-6F06539383CE}" destId="{07B60A1E-C040-4546-9FC2-BAA02BB7F49E}"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9473705-B90A-4875-B361-B15D26859FF9}" type="doc">
      <dgm:prSet loTypeId="urn:microsoft.com/office/officeart/2005/8/layout/arrow2" loCatId="process" qsTypeId="urn:microsoft.com/office/officeart/2005/8/quickstyle/simple1" qsCatId="simple" csTypeId="urn:microsoft.com/office/officeart/2005/8/colors/accent1_2" csCatId="accent1" phldr="1"/>
      <dgm:spPr/>
    </dgm:pt>
    <dgm:pt modelId="{758C62CA-14EA-4084-9356-B45ABA03F34C}">
      <dgm:prSet phldrT="[Text]" custT="1"/>
      <dgm:spPr/>
      <dgm:t>
        <a:bodyPr/>
        <a:lstStyle/>
        <a:p>
          <a:pPr algn="ctr"/>
          <a:r>
            <a:rPr lang="en-US" sz="2800" b="1" dirty="0" smtClean="0">
              <a:solidFill>
                <a:schemeClr val="accent4">
                  <a:lumMod val="75000"/>
                </a:schemeClr>
              </a:solidFill>
              <a:latin typeface="Times New Roman" pitchFamily="18" charset="0"/>
              <a:cs typeface="Times New Roman" pitchFamily="18" charset="0"/>
            </a:rPr>
            <a:t>android 4.0</a:t>
          </a:r>
        </a:p>
        <a:p>
          <a:pPr algn="ctr"/>
          <a:r>
            <a:rPr lang="en-US" sz="2800" b="1" dirty="0" smtClean="0">
              <a:solidFill>
                <a:schemeClr val="accent4">
                  <a:lumMod val="75000"/>
                </a:schemeClr>
              </a:solidFill>
              <a:latin typeface="Times New Roman" pitchFamily="18" charset="0"/>
              <a:cs typeface="Times New Roman" pitchFamily="18" charset="0"/>
            </a:rPr>
            <a:t>IceCreamSandwich</a:t>
          </a:r>
          <a:endParaRPr lang="en-US" sz="2800" b="1" dirty="0">
            <a:solidFill>
              <a:schemeClr val="accent4">
                <a:lumMod val="75000"/>
              </a:schemeClr>
            </a:solidFill>
            <a:latin typeface="Times New Roman" pitchFamily="18" charset="0"/>
            <a:cs typeface="Times New Roman" pitchFamily="18" charset="0"/>
          </a:endParaRPr>
        </a:p>
      </dgm:t>
    </dgm:pt>
    <dgm:pt modelId="{393D31FE-B2A1-4EFE-8C59-1979AE59E40F}" type="parTrans" cxnId="{1B5FD564-D6F7-4017-A577-6786DCA85B98}">
      <dgm:prSet/>
      <dgm:spPr/>
      <dgm:t>
        <a:bodyPr/>
        <a:lstStyle/>
        <a:p>
          <a:endParaRPr lang="en-US"/>
        </a:p>
      </dgm:t>
    </dgm:pt>
    <dgm:pt modelId="{60416746-E9A0-4C33-B847-83DD874E02A1}" type="sibTrans" cxnId="{1B5FD564-D6F7-4017-A577-6786DCA85B98}">
      <dgm:prSet/>
      <dgm:spPr/>
      <dgm:t>
        <a:bodyPr/>
        <a:lstStyle/>
        <a:p>
          <a:endParaRPr lang="en-US"/>
        </a:p>
      </dgm:t>
    </dgm:pt>
    <dgm:pt modelId="{A649C71C-6004-4122-ABEE-8193A5028131}">
      <dgm:prSet phldrT="[Text]" custT="1"/>
      <dgm:spPr/>
      <dgm:t>
        <a:bodyPr/>
        <a:lstStyle/>
        <a:p>
          <a:pPr algn="ctr"/>
          <a:r>
            <a:rPr lang="en-US" sz="2800" b="1" dirty="0" smtClean="0">
              <a:solidFill>
                <a:schemeClr val="accent6">
                  <a:lumMod val="75000"/>
                </a:schemeClr>
              </a:solidFill>
              <a:latin typeface="Times New Roman" pitchFamily="18" charset="0"/>
              <a:cs typeface="Times New Roman" pitchFamily="18" charset="0"/>
            </a:rPr>
            <a:t>XML Tags</a:t>
          </a:r>
          <a:endParaRPr lang="en-US" sz="2800" b="1" dirty="0">
            <a:solidFill>
              <a:schemeClr val="accent6">
                <a:lumMod val="75000"/>
              </a:schemeClr>
            </a:solidFill>
            <a:latin typeface="Times New Roman" pitchFamily="18" charset="0"/>
            <a:cs typeface="Times New Roman" pitchFamily="18" charset="0"/>
          </a:endParaRPr>
        </a:p>
      </dgm:t>
    </dgm:pt>
    <dgm:pt modelId="{E79EDE62-6F8F-4E20-962E-0C2B7B7609DD}" type="parTrans" cxnId="{9737D2AE-0707-4C4C-8632-FA3217093D4B}">
      <dgm:prSet/>
      <dgm:spPr/>
      <dgm:t>
        <a:bodyPr/>
        <a:lstStyle/>
        <a:p>
          <a:endParaRPr lang="en-US"/>
        </a:p>
      </dgm:t>
    </dgm:pt>
    <dgm:pt modelId="{F22851BE-2EF1-40C3-A5B7-8EAF181D8186}" type="sibTrans" cxnId="{9737D2AE-0707-4C4C-8632-FA3217093D4B}">
      <dgm:prSet/>
      <dgm:spPr/>
      <dgm:t>
        <a:bodyPr/>
        <a:lstStyle/>
        <a:p>
          <a:endParaRPr lang="en-US"/>
        </a:p>
      </dgm:t>
    </dgm:pt>
    <dgm:pt modelId="{E12BB958-D273-4F24-9AE1-ECC9A3453952}">
      <dgm:prSet phldrT="[Text]" custT="1"/>
      <dgm:spPr/>
      <dgm:t>
        <a:bodyPr/>
        <a:lstStyle/>
        <a:p>
          <a:pPr algn="ctr"/>
          <a:r>
            <a:rPr lang="en-US" sz="2800" b="1" dirty="0" smtClean="0">
              <a:solidFill>
                <a:schemeClr val="accent2">
                  <a:lumMod val="75000"/>
                </a:schemeClr>
              </a:solidFill>
              <a:latin typeface="Times New Roman" pitchFamily="18" charset="0"/>
              <a:cs typeface="Times New Roman" pitchFamily="18" charset="0"/>
            </a:rPr>
            <a:t>GUI</a:t>
          </a:r>
          <a:endParaRPr lang="en-US" sz="2800" b="1" dirty="0">
            <a:solidFill>
              <a:schemeClr val="accent2">
                <a:lumMod val="75000"/>
              </a:schemeClr>
            </a:solidFill>
            <a:latin typeface="Times New Roman" pitchFamily="18" charset="0"/>
            <a:cs typeface="Times New Roman" pitchFamily="18" charset="0"/>
          </a:endParaRPr>
        </a:p>
      </dgm:t>
    </dgm:pt>
    <dgm:pt modelId="{1F85B20D-431D-48DD-8493-90DE3A735262}" type="parTrans" cxnId="{EFE8C651-4604-4139-9523-E9577F1D8A43}">
      <dgm:prSet/>
      <dgm:spPr/>
      <dgm:t>
        <a:bodyPr/>
        <a:lstStyle/>
        <a:p>
          <a:endParaRPr lang="en-US"/>
        </a:p>
      </dgm:t>
    </dgm:pt>
    <dgm:pt modelId="{D9C2B1CB-8ABF-4243-B769-8BF10CC8CC5B}" type="sibTrans" cxnId="{EFE8C651-4604-4139-9523-E9577F1D8A43}">
      <dgm:prSet/>
      <dgm:spPr/>
      <dgm:t>
        <a:bodyPr/>
        <a:lstStyle/>
        <a:p>
          <a:endParaRPr lang="en-US"/>
        </a:p>
      </dgm:t>
    </dgm:pt>
    <dgm:pt modelId="{002C611B-82EE-4DB8-9983-A3D2E056D7D7}" type="pres">
      <dgm:prSet presAssocID="{F9473705-B90A-4875-B361-B15D26859FF9}" presName="arrowDiagram" presStyleCnt="0">
        <dgm:presLayoutVars>
          <dgm:chMax val="5"/>
          <dgm:dir/>
          <dgm:resizeHandles val="exact"/>
        </dgm:presLayoutVars>
      </dgm:prSet>
      <dgm:spPr/>
    </dgm:pt>
    <dgm:pt modelId="{4CD9EB7D-20F7-4C6D-B54B-F1C1FF56306A}" type="pres">
      <dgm:prSet presAssocID="{F9473705-B90A-4875-B361-B15D26859FF9}" presName="arrow" presStyleLbl="bgShp" presStyleIdx="0" presStyleCnt="1" custScaleY="102667" custLinFactNeighborY="1333">
        <dgm:style>
          <a:lnRef idx="1">
            <a:schemeClr val="accent1"/>
          </a:lnRef>
          <a:fillRef idx="2">
            <a:schemeClr val="accent1"/>
          </a:fillRef>
          <a:effectRef idx="1">
            <a:schemeClr val="accent1"/>
          </a:effectRef>
          <a:fontRef idx="minor">
            <a:schemeClr val="dk1"/>
          </a:fontRef>
        </dgm:style>
      </dgm:prSet>
      <dgm:spPr/>
    </dgm:pt>
    <dgm:pt modelId="{BE251406-B5AC-41DF-99B2-2280001C8E9F}" type="pres">
      <dgm:prSet presAssocID="{F9473705-B90A-4875-B361-B15D26859FF9}" presName="arrowDiagram3" presStyleCnt="0"/>
      <dgm:spPr/>
    </dgm:pt>
    <dgm:pt modelId="{8245CA42-038F-4415-B6F2-156C9BC7B006}" type="pres">
      <dgm:prSet presAssocID="{758C62CA-14EA-4084-9356-B45ABA03F34C}" presName="bullet3a" presStyleLbl="node1" presStyleIdx="0" presStyleCnt="3">
        <dgm:style>
          <a:lnRef idx="3">
            <a:schemeClr val="lt1"/>
          </a:lnRef>
          <a:fillRef idx="1">
            <a:schemeClr val="accent3"/>
          </a:fillRef>
          <a:effectRef idx="1">
            <a:schemeClr val="accent3"/>
          </a:effectRef>
          <a:fontRef idx="minor">
            <a:schemeClr val="lt1"/>
          </a:fontRef>
        </dgm:style>
      </dgm:prSet>
      <dgm:spPr/>
    </dgm:pt>
    <dgm:pt modelId="{D882ADF2-B5EE-44A5-9DEE-9D017D2EEFD1}" type="pres">
      <dgm:prSet presAssocID="{758C62CA-14EA-4084-9356-B45ABA03F34C}" presName="textBox3a" presStyleLbl="revTx" presStyleIdx="0" presStyleCnt="3" custScaleX="235837" custScaleY="93772" custLinFactNeighborX="-12178" custLinFactNeighborY="16148">
        <dgm:presLayoutVars>
          <dgm:bulletEnabled val="1"/>
        </dgm:presLayoutVars>
      </dgm:prSet>
      <dgm:spPr/>
      <dgm:t>
        <a:bodyPr/>
        <a:lstStyle/>
        <a:p>
          <a:endParaRPr lang="en-US"/>
        </a:p>
      </dgm:t>
    </dgm:pt>
    <dgm:pt modelId="{335D11B9-57EF-4627-B6F9-8127A65DBC46}" type="pres">
      <dgm:prSet presAssocID="{A649C71C-6004-4122-ABEE-8193A5028131}" presName="bullet3b" presStyleLbl="node1" presStyleIdx="1" presStyleCnt="3">
        <dgm:style>
          <a:lnRef idx="3">
            <a:schemeClr val="lt1"/>
          </a:lnRef>
          <a:fillRef idx="1">
            <a:schemeClr val="accent3"/>
          </a:fillRef>
          <a:effectRef idx="1">
            <a:schemeClr val="accent3"/>
          </a:effectRef>
          <a:fontRef idx="minor">
            <a:schemeClr val="lt1"/>
          </a:fontRef>
        </dgm:style>
      </dgm:prSet>
      <dgm:spPr/>
    </dgm:pt>
    <dgm:pt modelId="{6564B237-5D6F-481C-B6EC-8CE38F4B8FE9}" type="pres">
      <dgm:prSet presAssocID="{A649C71C-6004-4122-ABEE-8193A5028131}" presName="textBox3b" presStyleLbl="revTx" presStyleIdx="1" presStyleCnt="3" custScaleX="152084" custScaleY="25001" custLinFactNeighborX="-16302" custLinFactNeighborY="-17156">
        <dgm:presLayoutVars>
          <dgm:bulletEnabled val="1"/>
        </dgm:presLayoutVars>
      </dgm:prSet>
      <dgm:spPr/>
      <dgm:t>
        <a:bodyPr/>
        <a:lstStyle/>
        <a:p>
          <a:endParaRPr lang="en-US"/>
        </a:p>
      </dgm:t>
    </dgm:pt>
    <dgm:pt modelId="{BA6A833C-1F16-459E-AAB2-6A58A8C58F9A}" type="pres">
      <dgm:prSet presAssocID="{E12BB958-D273-4F24-9AE1-ECC9A3453952}" presName="bullet3c" presStyleLbl="node1" presStyleIdx="2" presStyleCnt="3" custLinFactX="9038" custLinFactNeighborX="100000" custLinFactNeighborY="-25321">
        <dgm:style>
          <a:lnRef idx="3">
            <a:schemeClr val="lt1"/>
          </a:lnRef>
          <a:fillRef idx="1">
            <a:schemeClr val="accent3"/>
          </a:fillRef>
          <a:effectRef idx="1">
            <a:schemeClr val="accent3"/>
          </a:effectRef>
          <a:fontRef idx="minor">
            <a:schemeClr val="lt1"/>
          </a:fontRef>
        </dgm:style>
      </dgm:prSet>
      <dgm:spPr/>
    </dgm:pt>
    <dgm:pt modelId="{035E93BE-64BD-47D4-BA21-13C6A8F0D91F}" type="pres">
      <dgm:prSet presAssocID="{E12BB958-D273-4F24-9AE1-ECC9A3453952}" presName="textBox3c" presStyleLbl="revTx" presStyleIdx="2" presStyleCnt="3" custScaleY="21343" custLinFactNeighborX="-21875" custLinFactNeighborY="-24700">
        <dgm:presLayoutVars>
          <dgm:bulletEnabled val="1"/>
        </dgm:presLayoutVars>
      </dgm:prSet>
      <dgm:spPr/>
      <dgm:t>
        <a:bodyPr/>
        <a:lstStyle/>
        <a:p>
          <a:endParaRPr lang="en-US"/>
        </a:p>
      </dgm:t>
    </dgm:pt>
  </dgm:ptLst>
  <dgm:cxnLst>
    <dgm:cxn modelId="{1B5FD564-D6F7-4017-A577-6786DCA85B98}" srcId="{F9473705-B90A-4875-B361-B15D26859FF9}" destId="{758C62CA-14EA-4084-9356-B45ABA03F34C}" srcOrd="0" destOrd="0" parTransId="{393D31FE-B2A1-4EFE-8C59-1979AE59E40F}" sibTransId="{60416746-E9A0-4C33-B847-83DD874E02A1}"/>
    <dgm:cxn modelId="{448D1A44-07BF-4F2C-BEAE-523D88D3649F}" type="presOf" srcId="{F9473705-B90A-4875-B361-B15D26859FF9}" destId="{002C611B-82EE-4DB8-9983-A3D2E056D7D7}" srcOrd="0" destOrd="0" presId="urn:microsoft.com/office/officeart/2005/8/layout/arrow2"/>
    <dgm:cxn modelId="{9737D2AE-0707-4C4C-8632-FA3217093D4B}" srcId="{F9473705-B90A-4875-B361-B15D26859FF9}" destId="{A649C71C-6004-4122-ABEE-8193A5028131}" srcOrd="1" destOrd="0" parTransId="{E79EDE62-6F8F-4E20-962E-0C2B7B7609DD}" sibTransId="{F22851BE-2EF1-40C3-A5B7-8EAF181D8186}"/>
    <dgm:cxn modelId="{EFE8C651-4604-4139-9523-E9577F1D8A43}" srcId="{F9473705-B90A-4875-B361-B15D26859FF9}" destId="{E12BB958-D273-4F24-9AE1-ECC9A3453952}" srcOrd="2" destOrd="0" parTransId="{1F85B20D-431D-48DD-8493-90DE3A735262}" sibTransId="{D9C2B1CB-8ABF-4243-B769-8BF10CC8CC5B}"/>
    <dgm:cxn modelId="{47128FDE-00AE-49EC-93F9-72CF842AD3BA}" type="presOf" srcId="{758C62CA-14EA-4084-9356-B45ABA03F34C}" destId="{D882ADF2-B5EE-44A5-9DEE-9D017D2EEFD1}" srcOrd="0" destOrd="0" presId="urn:microsoft.com/office/officeart/2005/8/layout/arrow2"/>
    <dgm:cxn modelId="{07517BF0-8A71-4600-A12A-3FF7C256A0FD}" type="presOf" srcId="{E12BB958-D273-4F24-9AE1-ECC9A3453952}" destId="{035E93BE-64BD-47D4-BA21-13C6A8F0D91F}" srcOrd="0" destOrd="0" presId="urn:microsoft.com/office/officeart/2005/8/layout/arrow2"/>
    <dgm:cxn modelId="{D69B9A77-8934-40C6-8FCB-B8E395474C52}" type="presOf" srcId="{A649C71C-6004-4122-ABEE-8193A5028131}" destId="{6564B237-5D6F-481C-B6EC-8CE38F4B8FE9}" srcOrd="0" destOrd="0" presId="urn:microsoft.com/office/officeart/2005/8/layout/arrow2"/>
    <dgm:cxn modelId="{45033BA0-EE6F-4582-8A61-A1213115D9CC}" type="presParOf" srcId="{002C611B-82EE-4DB8-9983-A3D2E056D7D7}" destId="{4CD9EB7D-20F7-4C6D-B54B-F1C1FF56306A}" srcOrd="0" destOrd="0" presId="urn:microsoft.com/office/officeart/2005/8/layout/arrow2"/>
    <dgm:cxn modelId="{55D728E4-5998-4E75-B0DE-F21E503F591A}" type="presParOf" srcId="{002C611B-82EE-4DB8-9983-A3D2E056D7D7}" destId="{BE251406-B5AC-41DF-99B2-2280001C8E9F}" srcOrd="1" destOrd="0" presId="urn:microsoft.com/office/officeart/2005/8/layout/arrow2"/>
    <dgm:cxn modelId="{73761185-B5CF-4273-BD15-2DFE217DF73B}" type="presParOf" srcId="{BE251406-B5AC-41DF-99B2-2280001C8E9F}" destId="{8245CA42-038F-4415-B6F2-156C9BC7B006}" srcOrd="0" destOrd="0" presId="urn:microsoft.com/office/officeart/2005/8/layout/arrow2"/>
    <dgm:cxn modelId="{B4A16F9D-7D58-43AC-BBC0-E6FD81B5F346}" type="presParOf" srcId="{BE251406-B5AC-41DF-99B2-2280001C8E9F}" destId="{D882ADF2-B5EE-44A5-9DEE-9D017D2EEFD1}" srcOrd="1" destOrd="0" presId="urn:microsoft.com/office/officeart/2005/8/layout/arrow2"/>
    <dgm:cxn modelId="{A1B6942F-B83F-4B19-B0EF-A3F037C3FA36}" type="presParOf" srcId="{BE251406-B5AC-41DF-99B2-2280001C8E9F}" destId="{335D11B9-57EF-4627-B6F9-8127A65DBC46}" srcOrd="2" destOrd="0" presId="urn:microsoft.com/office/officeart/2005/8/layout/arrow2"/>
    <dgm:cxn modelId="{AD513F5C-8B0D-4720-83F1-0B09129EDA38}" type="presParOf" srcId="{BE251406-B5AC-41DF-99B2-2280001C8E9F}" destId="{6564B237-5D6F-481C-B6EC-8CE38F4B8FE9}" srcOrd="3" destOrd="0" presId="urn:microsoft.com/office/officeart/2005/8/layout/arrow2"/>
    <dgm:cxn modelId="{6C515375-7374-405C-8B73-81D5B538E2C1}" type="presParOf" srcId="{BE251406-B5AC-41DF-99B2-2280001C8E9F}" destId="{BA6A833C-1F16-459E-AAB2-6A58A8C58F9A}" srcOrd="4" destOrd="0" presId="urn:microsoft.com/office/officeart/2005/8/layout/arrow2"/>
    <dgm:cxn modelId="{60BB1285-0015-4C47-9388-695557215E26}" type="presParOf" srcId="{BE251406-B5AC-41DF-99B2-2280001C8E9F}" destId="{035E93BE-64BD-47D4-BA21-13C6A8F0D91F}" srcOrd="5" destOrd="0" presId="urn:microsoft.com/office/officeart/2005/8/layout/arrow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CDB08F0-C215-4E0C-A9D8-6DC43EA3D181}" type="doc">
      <dgm:prSet loTypeId="urn:microsoft.com/office/officeart/2005/8/layout/chevron2" loCatId="list" qsTypeId="urn:microsoft.com/office/officeart/2005/8/quickstyle/simple1" qsCatId="simple" csTypeId="urn:microsoft.com/office/officeart/2005/8/colors/colorful3" csCatId="colorful" phldr="1"/>
      <dgm:spPr/>
      <dgm:t>
        <a:bodyPr/>
        <a:lstStyle/>
        <a:p>
          <a:endParaRPr lang="en-US"/>
        </a:p>
      </dgm:t>
    </dgm:pt>
    <dgm:pt modelId="{92CBF831-C6F1-4CFA-89AB-85E01B149E88}">
      <dgm:prSet phldrT="[Text]" phldr="1"/>
      <dgm:spPr/>
      <dgm:t>
        <a:bodyPr/>
        <a:lstStyle/>
        <a:p>
          <a:endParaRPr lang="en-US" b="1" dirty="0">
            <a:latin typeface="Times New Roman" pitchFamily="18" charset="0"/>
            <a:cs typeface="Times New Roman" pitchFamily="18" charset="0"/>
          </a:endParaRPr>
        </a:p>
      </dgm:t>
    </dgm:pt>
    <dgm:pt modelId="{BBBC46D2-C12E-4889-BC13-21BC39E4B472}" type="parTrans" cxnId="{E74EE919-1C7F-4D65-8CAB-0E0D208E0F80}">
      <dgm:prSet/>
      <dgm:spPr/>
      <dgm:t>
        <a:bodyPr/>
        <a:lstStyle/>
        <a:p>
          <a:endParaRPr lang="en-US"/>
        </a:p>
      </dgm:t>
    </dgm:pt>
    <dgm:pt modelId="{B74FF57E-F9BF-4FD5-998F-B0514AF8EDF4}" type="sibTrans" cxnId="{E74EE919-1C7F-4D65-8CAB-0E0D208E0F80}">
      <dgm:prSet/>
      <dgm:spPr/>
      <dgm:t>
        <a:bodyPr/>
        <a:lstStyle/>
        <a:p>
          <a:endParaRPr lang="en-US"/>
        </a:p>
      </dgm:t>
    </dgm:pt>
    <dgm:pt modelId="{441F34E9-C8B2-43E0-8A3D-0115DF549783}">
      <dgm:prSet phldrT="[Text]"/>
      <dgm:spPr/>
      <dgm:t>
        <a:bodyPr/>
        <a:lstStyle/>
        <a:p>
          <a:r>
            <a:rPr lang="en-US" b="1" dirty="0" smtClean="0">
              <a:latin typeface="Times New Roman" pitchFamily="18" charset="0"/>
              <a:cs typeface="Times New Roman" pitchFamily="18" charset="0"/>
            </a:rPr>
            <a:t>Connect Android with PHP and </a:t>
          </a:r>
          <a:r>
            <a:rPr lang="en-US" b="1" dirty="0" err="1" smtClean="0">
              <a:latin typeface="Times New Roman" pitchFamily="18" charset="0"/>
              <a:cs typeface="Times New Roman" pitchFamily="18" charset="0"/>
            </a:rPr>
            <a:t>MySQL</a:t>
          </a:r>
          <a:endParaRPr lang="en-US" b="1" dirty="0">
            <a:latin typeface="Times New Roman" pitchFamily="18" charset="0"/>
            <a:cs typeface="Times New Roman" pitchFamily="18" charset="0"/>
          </a:endParaRPr>
        </a:p>
      </dgm:t>
    </dgm:pt>
    <dgm:pt modelId="{E2114B6F-0ED1-435E-9E86-18EC020EF5BB}" type="parTrans" cxnId="{E16C1F42-F29B-46C9-85E6-1E492BB43CC4}">
      <dgm:prSet/>
      <dgm:spPr/>
      <dgm:t>
        <a:bodyPr/>
        <a:lstStyle/>
        <a:p>
          <a:endParaRPr lang="en-US"/>
        </a:p>
      </dgm:t>
    </dgm:pt>
    <dgm:pt modelId="{9E9ABA80-98D5-4669-8825-E46983153191}" type="sibTrans" cxnId="{E16C1F42-F29B-46C9-85E6-1E492BB43CC4}">
      <dgm:prSet/>
      <dgm:spPr/>
      <dgm:t>
        <a:bodyPr/>
        <a:lstStyle/>
        <a:p>
          <a:endParaRPr lang="en-US"/>
        </a:p>
      </dgm:t>
    </dgm:pt>
    <dgm:pt modelId="{D43E5926-9FB1-4AC9-BBC8-49C99ABE3216}">
      <dgm:prSet phldrT="[Text]" phldr="1"/>
      <dgm:spPr/>
      <dgm:t>
        <a:bodyPr/>
        <a:lstStyle/>
        <a:p>
          <a:endParaRPr lang="en-US" b="1" dirty="0">
            <a:latin typeface="Times New Roman" pitchFamily="18" charset="0"/>
            <a:cs typeface="Times New Roman" pitchFamily="18" charset="0"/>
          </a:endParaRPr>
        </a:p>
      </dgm:t>
    </dgm:pt>
    <dgm:pt modelId="{6CC054FA-C9DB-4898-A747-91F8E55CCFEB}" type="parTrans" cxnId="{CF895B41-C31A-4B87-A27A-F74FCCC9BBDE}">
      <dgm:prSet/>
      <dgm:spPr/>
      <dgm:t>
        <a:bodyPr/>
        <a:lstStyle/>
        <a:p>
          <a:endParaRPr lang="en-US"/>
        </a:p>
      </dgm:t>
    </dgm:pt>
    <dgm:pt modelId="{6BDF61F8-364E-425F-BA5B-95A8E222CB78}" type="sibTrans" cxnId="{CF895B41-C31A-4B87-A27A-F74FCCC9BBDE}">
      <dgm:prSet/>
      <dgm:spPr/>
      <dgm:t>
        <a:bodyPr/>
        <a:lstStyle/>
        <a:p>
          <a:endParaRPr lang="en-US"/>
        </a:p>
      </dgm:t>
    </dgm:pt>
    <dgm:pt modelId="{6D0CBE4E-1DF0-4161-8722-0A27168E2525}">
      <dgm:prSet phldrT="[Text]"/>
      <dgm:spPr/>
      <dgm:t>
        <a:bodyPr/>
        <a:lstStyle/>
        <a:p>
          <a:r>
            <a:rPr lang="en-US" b="1" dirty="0" smtClean="0">
              <a:latin typeface="Times New Roman" pitchFamily="18" charset="0"/>
              <a:cs typeface="Times New Roman" pitchFamily="18" charset="0"/>
            </a:rPr>
            <a:t>Security</a:t>
          </a:r>
          <a:endParaRPr lang="en-US" b="1" dirty="0">
            <a:latin typeface="Times New Roman" pitchFamily="18" charset="0"/>
            <a:cs typeface="Times New Roman" pitchFamily="18" charset="0"/>
          </a:endParaRPr>
        </a:p>
      </dgm:t>
    </dgm:pt>
    <dgm:pt modelId="{0C2C69B2-4D22-4662-89BB-404D11D000D7}" type="parTrans" cxnId="{1AB3BFD9-6664-4B1F-852D-CCBA8D5F615D}">
      <dgm:prSet/>
      <dgm:spPr/>
      <dgm:t>
        <a:bodyPr/>
        <a:lstStyle/>
        <a:p>
          <a:endParaRPr lang="en-US"/>
        </a:p>
      </dgm:t>
    </dgm:pt>
    <dgm:pt modelId="{81660419-011C-4847-846B-4BAF77269D33}" type="sibTrans" cxnId="{1AB3BFD9-6664-4B1F-852D-CCBA8D5F615D}">
      <dgm:prSet/>
      <dgm:spPr/>
      <dgm:t>
        <a:bodyPr/>
        <a:lstStyle/>
        <a:p>
          <a:endParaRPr lang="en-US"/>
        </a:p>
      </dgm:t>
    </dgm:pt>
    <dgm:pt modelId="{E65A7199-94A6-4506-ADB1-DBA65A267E28}">
      <dgm:prSet phldrT="[Text]"/>
      <dgm:spPr/>
      <dgm:t>
        <a:bodyPr/>
        <a:lstStyle/>
        <a:p>
          <a:r>
            <a:rPr lang="en-US" b="1" dirty="0" smtClean="0">
              <a:latin typeface="Times New Roman" pitchFamily="18" charset="0"/>
              <a:cs typeface="Times New Roman" pitchFamily="18" charset="0"/>
            </a:rPr>
            <a:t>Internet Connection.</a:t>
          </a:r>
          <a:endParaRPr lang="en-US" b="1" dirty="0">
            <a:latin typeface="Times New Roman" pitchFamily="18" charset="0"/>
            <a:cs typeface="Times New Roman" pitchFamily="18" charset="0"/>
          </a:endParaRPr>
        </a:p>
      </dgm:t>
    </dgm:pt>
    <dgm:pt modelId="{2C1ED7C4-12AD-462E-B73D-8CF72E0736C5}" type="parTrans" cxnId="{C3A04B54-B12E-4B7D-AE52-D2C9DA63C4B0}">
      <dgm:prSet/>
      <dgm:spPr/>
      <dgm:t>
        <a:bodyPr/>
        <a:lstStyle/>
        <a:p>
          <a:endParaRPr lang="en-US"/>
        </a:p>
      </dgm:t>
    </dgm:pt>
    <dgm:pt modelId="{13EF768D-B197-4413-A6EA-762CD665C80B}" type="sibTrans" cxnId="{C3A04B54-B12E-4B7D-AE52-D2C9DA63C4B0}">
      <dgm:prSet/>
      <dgm:spPr/>
      <dgm:t>
        <a:bodyPr/>
        <a:lstStyle/>
        <a:p>
          <a:endParaRPr lang="en-US"/>
        </a:p>
      </dgm:t>
    </dgm:pt>
    <dgm:pt modelId="{CFC3A3A5-F2E8-4904-8D62-7E459525B5C8}">
      <dgm:prSet phldrT="[Text]"/>
      <dgm:spPr/>
      <dgm:t>
        <a:bodyPr/>
        <a:lstStyle/>
        <a:p>
          <a:endParaRPr lang="en-US" b="1" dirty="0">
            <a:latin typeface="Times New Roman" pitchFamily="18" charset="0"/>
            <a:cs typeface="Times New Roman" pitchFamily="18" charset="0"/>
          </a:endParaRPr>
        </a:p>
      </dgm:t>
    </dgm:pt>
    <dgm:pt modelId="{508516CC-15DF-4217-93D4-2F89BDFAA987}" type="parTrans" cxnId="{E1E71219-1EAF-4F6E-85BA-2EBFA17A1036}">
      <dgm:prSet/>
      <dgm:spPr/>
      <dgm:t>
        <a:bodyPr/>
        <a:lstStyle/>
        <a:p>
          <a:endParaRPr lang="en-US"/>
        </a:p>
      </dgm:t>
    </dgm:pt>
    <dgm:pt modelId="{C03A14AB-9336-47C6-9A61-93FE3EBCE9EF}" type="sibTrans" cxnId="{E1E71219-1EAF-4F6E-85BA-2EBFA17A1036}">
      <dgm:prSet/>
      <dgm:spPr/>
      <dgm:t>
        <a:bodyPr/>
        <a:lstStyle/>
        <a:p>
          <a:endParaRPr lang="en-US"/>
        </a:p>
      </dgm:t>
    </dgm:pt>
    <dgm:pt modelId="{8E45C03A-A8DC-4E6F-8893-0F2130466570}">
      <dgm:prSet phldrT="[Text]"/>
      <dgm:spPr/>
      <dgm:t>
        <a:bodyPr/>
        <a:lstStyle/>
        <a:p>
          <a:r>
            <a:rPr lang="en-US" b="1" dirty="0" smtClean="0">
              <a:latin typeface="Times New Roman" pitchFamily="18" charset="0"/>
              <a:cs typeface="Times New Roman" pitchFamily="18" charset="0"/>
            </a:rPr>
            <a:t>Threaded Technique </a:t>
          </a:r>
          <a:endParaRPr lang="en-US" b="1" dirty="0">
            <a:latin typeface="Times New Roman" pitchFamily="18" charset="0"/>
            <a:cs typeface="Times New Roman" pitchFamily="18" charset="0"/>
          </a:endParaRPr>
        </a:p>
      </dgm:t>
    </dgm:pt>
    <dgm:pt modelId="{096CB42F-C3C4-4726-8BBA-170B9DC747F9}" type="parTrans" cxnId="{F2E4FD20-5663-4009-AA95-A79972996002}">
      <dgm:prSet/>
      <dgm:spPr/>
      <dgm:t>
        <a:bodyPr/>
        <a:lstStyle/>
        <a:p>
          <a:endParaRPr lang="en-US"/>
        </a:p>
      </dgm:t>
    </dgm:pt>
    <dgm:pt modelId="{C88C0C36-846C-40F9-B80E-76C617C3BD59}" type="sibTrans" cxnId="{F2E4FD20-5663-4009-AA95-A79972996002}">
      <dgm:prSet/>
      <dgm:spPr/>
      <dgm:t>
        <a:bodyPr/>
        <a:lstStyle/>
        <a:p>
          <a:endParaRPr lang="en-US"/>
        </a:p>
      </dgm:t>
    </dgm:pt>
    <dgm:pt modelId="{5D83BC8A-BB27-408A-9F22-21965100E131}">
      <dgm:prSet phldrT="[Text]" phldr="1"/>
      <dgm:spPr/>
      <dgm:t>
        <a:bodyPr/>
        <a:lstStyle/>
        <a:p>
          <a:endParaRPr lang="en-US" b="1" dirty="0">
            <a:latin typeface="Times New Roman" pitchFamily="18" charset="0"/>
            <a:cs typeface="Times New Roman" pitchFamily="18" charset="0"/>
          </a:endParaRPr>
        </a:p>
      </dgm:t>
    </dgm:pt>
    <dgm:pt modelId="{37D69256-42DC-4C62-96ED-DA4E8C56CD0A}" type="parTrans" cxnId="{4BB05E9E-60D8-465D-A944-98E1C5A2172E}">
      <dgm:prSet/>
      <dgm:spPr/>
      <dgm:t>
        <a:bodyPr/>
        <a:lstStyle/>
        <a:p>
          <a:endParaRPr lang="en-US"/>
        </a:p>
      </dgm:t>
    </dgm:pt>
    <dgm:pt modelId="{6893E3AA-530A-4406-848A-3C76C243F76C}" type="sibTrans" cxnId="{4BB05E9E-60D8-465D-A944-98E1C5A2172E}">
      <dgm:prSet/>
      <dgm:spPr/>
      <dgm:t>
        <a:bodyPr/>
        <a:lstStyle/>
        <a:p>
          <a:endParaRPr lang="en-US"/>
        </a:p>
      </dgm:t>
    </dgm:pt>
    <dgm:pt modelId="{3590A880-E870-4984-810A-728699DFF66E}">
      <dgm:prSet phldrT="[Text]"/>
      <dgm:spPr/>
      <dgm:t>
        <a:bodyPr/>
        <a:lstStyle/>
        <a:p>
          <a:r>
            <a:rPr lang="en-US" b="1" dirty="0" smtClean="0">
              <a:latin typeface="Times New Roman" pitchFamily="18" charset="0"/>
              <a:cs typeface="Times New Roman" pitchFamily="18" charset="0"/>
            </a:rPr>
            <a:t>Points Mechanism </a:t>
          </a:r>
          <a:endParaRPr lang="en-US" b="1" dirty="0">
            <a:latin typeface="Times New Roman" pitchFamily="18" charset="0"/>
            <a:cs typeface="Times New Roman" pitchFamily="18" charset="0"/>
          </a:endParaRPr>
        </a:p>
      </dgm:t>
    </dgm:pt>
    <dgm:pt modelId="{30413800-1C4F-44DE-AEC0-BA09C26F71BC}" type="parTrans" cxnId="{D9E8A34C-3591-4BE8-BE5E-0C0EAFCA9F3A}">
      <dgm:prSet/>
      <dgm:spPr/>
      <dgm:t>
        <a:bodyPr/>
        <a:lstStyle/>
        <a:p>
          <a:endParaRPr lang="en-US"/>
        </a:p>
      </dgm:t>
    </dgm:pt>
    <dgm:pt modelId="{59087174-086A-455D-9F55-178B7F37837A}" type="sibTrans" cxnId="{D9E8A34C-3591-4BE8-BE5E-0C0EAFCA9F3A}">
      <dgm:prSet/>
      <dgm:spPr/>
      <dgm:t>
        <a:bodyPr/>
        <a:lstStyle/>
        <a:p>
          <a:endParaRPr lang="en-US"/>
        </a:p>
      </dgm:t>
    </dgm:pt>
    <dgm:pt modelId="{AD8BC317-5387-4E32-8570-E9E528F92189}">
      <dgm:prSet phldrT="[Text]"/>
      <dgm:spPr/>
      <dgm:t>
        <a:bodyPr/>
        <a:lstStyle/>
        <a:p>
          <a:endParaRPr lang="en-US" b="1" dirty="0">
            <a:latin typeface="Times New Roman" pitchFamily="18" charset="0"/>
            <a:cs typeface="Times New Roman" pitchFamily="18" charset="0"/>
          </a:endParaRPr>
        </a:p>
      </dgm:t>
    </dgm:pt>
    <dgm:pt modelId="{F9552745-E797-4C18-99AF-82833CA2A1CE}" type="parTrans" cxnId="{364B8FE1-1817-4ED1-BE31-698E65EE9299}">
      <dgm:prSet/>
      <dgm:spPr/>
      <dgm:t>
        <a:bodyPr/>
        <a:lstStyle/>
        <a:p>
          <a:endParaRPr lang="en-US"/>
        </a:p>
      </dgm:t>
    </dgm:pt>
    <dgm:pt modelId="{25A31D14-9622-4C45-9F79-1216BF118D27}" type="sibTrans" cxnId="{364B8FE1-1817-4ED1-BE31-698E65EE9299}">
      <dgm:prSet/>
      <dgm:spPr/>
      <dgm:t>
        <a:bodyPr/>
        <a:lstStyle/>
        <a:p>
          <a:endParaRPr lang="en-US"/>
        </a:p>
      </dgm:t>
    </dgm:pt>
    <dgm:pt modelId="{47059383-D135-4B56-A8D9-20589A401CAA}">
      <dgm:prSet phldrT="[Text]"/>
      <dgm:spPr/>
      <dgm:t>
        <a:bodyPr/>
        <a:lstStyle/>
        <a:p>
          <a:r>
            <a:rPr lang="en-US" b="1" dirty="0" smtClean="0">
              <a:latin typeface="Times New Roman" pitchFamily="18" charset="0"/>
              <a:cs typeface="Times New Roman" pitchFamily="18" charset="0"/>
            </a:rPr>
            <a:t>Alerts</a:t>
          </a:r>
          <a:endParaRPr lang="en-US" b="1" dirty="0">
            <a:latin typeface="Times New Roman" pitchFamily="18" charset="0"/>
            <a:cs typeface="Times New Roman" pitchFamily="18" charset="0"/>
          </a:endParaRPr>
        </a:p>
      </dgm:t>
    </dgm:pt>
    <dgm:pt modelId="{B997C27E-2597-48AD-8322-560A0EED349F}" type="parTrans" cxnId="{15723CC1-691E-4748-A911-5791AD8E348B}">
      <dgm:prSet/>
      <dgm:spPr/>
      <dgm:t>
        <a:bodyPr/>
        <a:lstStyle/>
        <a:p>
          <a:endParaRPr lang="en-US"/>
        </a:p>
      </dgm:t>
    </dgm:pt>
    <dgm:pt modelId="{5DF7443D-A0C4-4912-A9B2-C8E3A4A36A4E}" type="sibTrans" cxnId="{15723CC1-691E-4748-A911-5791AD8E348B}">
      <dgm:prSet/>
      <dgm:spPr/>
      <dgm:t>
        <a:bodyPr/>
        <a:lstStyle/>
        <a:p>
          <a:endParaRPr lang="en-US"/>
        </a:p>
      </dgm:t>
    </dgm:pt>
    <dgm:pt modelId="{F5840E0B-9BF6-417A-897F-3EE44D0F8AF2}">
      <dgm:prSet phldrT="[Text]" phldr="1"/>
      <dgm:spPr/>
      <dgm:t>
        <a:bodyPr/>
        <a:lstStyle/>
        <a:p>
          <a:endParaRPr lang="en-US" b="1" dirty="0">
            <a:latin typeface="Times New Roman" pitchFamily="18" charset="0"/>
            <a:cs typeface="Times New Roman" pitchFamily="18" charset="0"/>
          </a:endParaRPr>
        </a:p>
      </dgm:t>
    </dgm:pt>
    <dgm:pt modelId="{400896D1-A7F8-4656-A85A-BEDBDFFEC77E}" type="sibTrans" cxnId="{475464FB-68D7-4011-B0DD-7087F6E2A69A}">
      <dgm:prSet/>
      <dgm:spPr/>
      <dgm:t>
        <a:bodyPr/>
        <a:lstStyle/>
        <a:p>
          <a:endParaRPr lang="en-US"/>
        </a:p>
      </dgm:t>
    </dgm:pt>
    <dgm:pt modelId="{DD1E27E8-36F8-4AD1-8AC5-92AFD809C717}" type="parTrans" cxnId="{475464FB-68D7-4011-B0DD-7087F6E2A69A}">
      <dgm:prSet/>
      <dgm:spPr/>
      <dgm:t>
        <a:bodyPr/>
        <a:lstStyle/>
        <a:p>
          <a:endParaRPr lang="en-US"/>
        </a:p>
      </dgm:t>
    </dgm:pt>
    <dgm:pt modelId="{359BF791-8119-47AD-8C5D-DD2EC4E22AB3}" type="pres">
      <dgm:prSet presAssocID="{8CDB08F0-C215-4E0C-A9D8-6DC43EA3D181}" presName="linearFlow" presStyleCnt="0">
        <dgm:presLayoutVars>
          <dgm:dir/>
          <dgm:animLvl val="lvl"/>
          <dgm:resizeHandles val="exact"/>
        </dgm:presLayoutVars>
      </dgm:prSet>
      <dgm:spPr/>
      <dgm:t>
        <a:bodyPr/>
        <a:lstStyle/>
        <a:p>
          <a:endParaRPr lang="en-US"/>
        </a:p>
      </dgm:t>
    </dgm:pt>
    <dgm:pt modelId="{B26AFE24-6708-4374-B947-D22AFA17E36B}" type="pres">
      <dgm:prSet presAssocID="{92CBF831-C6F1-4CFA-89AB-85E01B149E88}" presName="composite" presStyleCnt="0"/>
      <dgm:spPr/>
    </dgm:pt>
    <dgm:pt modelId="{F46918F8-41F4-4CEE-9A99-9479928DD0E9}" type="pres">
      <dgm:prSet presAssocID="{92CBF831-C6F1-4CFA-89AB-85E01B149E88}" presName="parentText" presStyleLbl="alignNode1" presStyleIdx="0" presStyleCnt="6">
        <dgm:presLayoutVars>
          <dgm:chMax val="1"/>
          <dgm:bulletEnabled val="1"/>
        </dgm:presLayoutVars>
      </dgm:prSet>
      <dgm:spPr/>
      <dgm:t>
        <a:bodyPr/>
        <a:lstStyle/>
        <a:p>
          <a:endParaRPr lang="en-US"/>
        </a:p>
      </dgm:t>
    </dgm:pt>
    <dgm:pt modelId="{3097333C-0713-495C-9207-81A2BC446AED}" type="pres">
      <dgm:prSet presAssocID="{92CBF831-C6F1-4CFA-89AB-85E01B149E88}" presName="descendantText" presStyleLbl="alignAcc1" presStyleIdx="0" presStyleCnt="6">
        <dgm:presLayoutVars>
          <dgm:bulletEnabled val="1"/>
        </dgm:presLayoutVars>
      </dgm:prSet>
      <dgm:spPr/>
      <dgm:t>
        <a:bodyPr/>
        <a:lstStyle/>
        <a:p>
          <a:endParaRPr lang="en-US"/>
        </a:p>
      </dgm:t>
    </dgm:pt>
    <dgm:pt modelId="{FFD83E42-03A6-4CC2-BCE0-78019EBB4407}" type="pres">
      <dgm:prSet presAssocID="{B74FF57E-F9BF-4FD5-998F-B0514AF8EDF4}" presName="sp" presStyleCnt="0"/>
      <dgm:spPr/>
    </dgm:pt>
    <dgm:pt modelId="{DC4918F9-4F4A-494E-B995-12A503E2B0A1}" type="pres">
      <dgm:prSet presAssocID="{D43E5926-9FB1-4AC9-BBC8-49C99ABE3216}" presName="composite" presStyleCnt="0"/>
      <dgm:spPr/>
    </dgm:pt>
    <dgm:pt modelId="{1E5C368E-C8E3-4CB3-968A-BC930551E16C}" type="pres">
      <dgm:prSet presAssocID="{D43E5926-9FB1-4AC9-BBC8-49C99ABE3216}" presName="parentText" presStyleLbl="alignNode1" presStyleIdx="1" presStyleCnt="6">
        <dgm:presLayoutVars>
          <dgm:chMax val="1"/>
          <dgm:bulletEnabled val="1"/>
        </dgm:presLayoutVars>
      </dgm:prSet>
      <dgm:spPr/>
      <dgm:t>
        <a:bodyPr/>
        <a:lstStyle/>
        <a:p>
          <a:endParaRPr lang="en-US"/>
        </a:p>
      </dgm:t>
    </dgm:pt>
    <dgm:pt modelId="{8D70D2ED-3DEA-4265-8C9D-B97C5FA729BA}" type="pres">
      <dgm:prSet presAssocID="{D43E5926-9FB1-4AC9-BBC8-49C99ABE3216}" presName="descendantText" presStyleLbl="alignAcc1" presStyleIdx="1" presStyleCnt="6">
        <dgm:presLayoutVars>
          <dgm:bulletEnabled val="1"/>
        </dgm:presLayoutVars>
      </dgm:prSet>
      <dgm:spPr/>
      <dgm:t>
        <a:bodyPr/>
        <a:lstStyle/>
        <a:p>
          <a:endParaRPr lang="en-US"/>
        </a:p>
      </dgm:t>
    </dgm:pt>
    <dgm:pt modelId="{5D39804F-AD6F-441F-BE58-F03A8FDE0DBE}" type="pres">
      <dgm:prSet presAssocID="{6BDF61F8-364E-425F-BA5B-95A8E222CB78}" presName="sp" presStyleCnt="0"/>
      <dgm:spPr/>
    </dgm:pt>
    <dgm:pt modelId="{058033B3-09C2-4799-A8E0-45563987F3FD}" type="pres">
      <dgm:prSet presAssocID="{F5840E0B-9BF6-417A-897F-3EE44D0F8AF2}" presName="composite" presStyleCnt="0"/>
      <dgm:spPr/>
    </dgm:pt>
    <dgm:pt modelId="{F77843A7-C1A1-4BA5-A65D-7E62977EB260}" type="pres">
      <dgm:prSet presAssocID="{F5840E0B-9BF6-417A-897F-3EE44D0F8AF2}" presName="parentText" presStyleLbl="alignNode1" presStyleIdx="2" presStyleCnt="6">
        <dgm:presLayoutVars>
          <dgm:chMax val="1"/>
          <dgm:bulletEnabled val="1"/>
        </dgm:presLayoutVars>
      </dgm:prSet>
      <dgm:spPr/>
      <dgm:t>
        <a:bodyPr/>
        <a:lstStyle/>
        <a:p>
          <a:endParaRPr lang="en-US"/>
        </a:p>
      </dgm:t>
    </dgm:pt>
    <dgm:pt modelId="{DE19A253-7F89-438C-ABFA-7EB7EFAA7759}" type="pres">
      <dgm:prSet presAssocID="{F5840E0B-9BF6-417A-897F-3EE44D0F8AF2}" presName="descendantText" presStyleLbl="alignAcc1" presStyleIdx="2" presStyleCnt="6">
        <dgm:presLayoutVars>
          <dgm:bulletEnabled val="1"/>
        </dgm:presLayoutVars>
      </dgm:prSet>
      <dgm:spPr/>
      <dgm:t>
        <a:bodyPr/>
        <a:lstStyle/>
        <a:p>
          <a:endParaRPr lang="en-US"/>
        </a:p>
      </dgm:t>
    </dgm:pt>
    <dgm:pt modelId="{4F7E22B5-C9C9-4094-A9B9-5549249CE86A}" type="pres">
      <dgm:prSet presAssocID="{400896D1-A7F8-4656-A85A-BEDBDFFEC77E}" presName="sp" presStyleCnt="0"/>
      <dgm:spPr/>
    </dgm:pt>
    <dgm:pt modelId="{97DAFC0C-C894-4B5C-AFF5-C7D3587C96DF}" type="pres">
      <dgm:prSet presAssocID="{CFC3A3A5-F2E8-4904-8D62-7E459525B5C8}" presName="composite" presStyleCnt="0"/>
      <dgm:spPr/>
    </dgm:pt>
    <dgm:pt modelId="{3A7AB087-1C59-4E4A-9AC4-5E8127486D9E}" type="pres">
      <dgm:prSet presAssocID="{CFC3A3A5-F2E8-4904-8D62-7E459525B5C8}" presName="parentText" presStyleLbl="alignNode1" presStyleIdx="3" presStyleCnt="6">
        <dgm:presLayoutVars>
          <dgm:chMax val="1"/>
          <dgm:bulletEnabled val="1"/>
        </dgm:presLayoutVars>
      </dgm:prSet>
      <dgm:spPr/>
      <dgm:t>
        <a:bodyPr/>
        <a:lstStyle/>
        <a:p>
          <a:endParaRPr lang="en-US"/>
        </a:p>
      </dgm:t>
    </dgm:pt>
    <dgm:pt modelId="{A2A98A68-E4B3-4555-A3C5-94919DEF0E75}" type="pres">
      <dgm:prSet presAssocID="{CFC3A3A5-F2E8-4904-8D62-7E459525B5C8}" presName="descendantText" presStyleLbl="alignAcc1" presStyleIdx="3" presStyleCnt="6">
        <dgm:presLayoutVars>
          <dgm:bulletEnabled val="1"/>
        </dgm:presLayoutVars>
      </dgm:prSet>
      <dgm:spPr/>
      <dgm:t>
        <a:bodyPr/>
        <a:lstStyle/>
        <a:p>
          <a:endParaRPr lang="en-US"/>
        </a:p>
      </dgm:t>
    </dgm:pt>
    <dgm:pt modelId="{C623FA2D-C493-43DC-9EAA-8D192C72562F}" type="pres">
      <dgm:prSet presAssocID="{C03A14AB-9336-47C6-9A61-93FE3EBCE9EF}" presName="sp" presStyleCnt="0"/>
      <dgm:spPr/>
    </dgm:pt>
    <dgm:pt modelId="{DA4CD5FE-4C97-4C71-8DE8-96DA6363E11E}" type="pres">
      <dgm:prSet presAssocID="{5D83BC8A-BB27-408A-9F22-21965100E131}" presName="composite" presStyleCnt="0"/>
      <dgm:spPr/>
    </dgm:pt>
    <dgm:pt modelId="{D79705FF-0136-4E08-825E-EF615C43DA7A}" type="pres">
      <dgm:prSet presAssocID="{5D83BC8A-BB27-408A-9F22-21965100E131}" presName="parentText" presStyleLbl="alignNode1" presStyleIdx="4" presStyleCnt="6">
        <dgm:presLayoutVars>
          <dgm:chMax val="1"/>
          <dgm:bulletEnabled val="1"/>
        </dgm:presLayoutVars>
      </dgm:prSet>
      <dgm:spPr/>
      <dgm:t>
        <a:bodyPr/>
        <a:lstStyle/>
        <a:p>
          <a:endParaRPr lang="en-US"/>
        </a:p>
      </dgm:t>
    </dgm:pt>
    <dgm:pt modelId="{8518A882-DE37-4D0E-9A75-87418D9943F0}" type="pres">
      <dgm:prSet presAssocID="{5D83BC8A-BB27-408A-9F22-21965100E131}" presName="descendantText" presStyleLbl="alignAcc1" presStyleIdx="4" presStyleCnt="6">
        <dgm:presLayoutVars>
          <dgm:bulletEnabled val="1"/>
        </dgm:presLayoutVars>
      </dgm:prSet>
      <dgm:spPr/>
      <dgm:t>
        <a:bodyPr/>
        <a:lstStyle/>
        <a:p>
          <a:endParaRPr lang="en-US"/>
        </a:p>
      </dgm:t>
    </dgm:pt>
    <dgm:pt modelId="{35443189-87F8-40E6-8516-ACA63891829E}" type="pres">
      <dgm:prSet presAssocID="{6893E3AA-530A-4406-848A-3C76C243F76C}" presName="sp" presStyleCnt="0"/>
      <dgm:spPr/>
    </dgm:pt>
    <dgm:pt modelId="{8FE38FC3-9101-4A0D-B749-480392A84557}" type="pres">
      <dgm:prSet presAssocID="{AD8BC317-5387-4E32-8570-E9E528F92189}" presName="composite" presStyleCnt="0"/>
      <dgm:spPr/>
    </dgm:pt>
    <dgm:pt modelId="{9ADAB924-FB06-4219-AB83-8DDB5181221A}" type="pres">
      <dgm:prSet presAssocID="{AD8BC317-5387-4E32-8570-E9E528F92189}" presName="parentText" presStyleLbl="alignNode1" presStyleIdx="5" presStyleCnt="6">
        <dgm:presLayoutVars>
          <dgm:chMax val="1"/>
          <dgm:bulletEnabled val="1"/>
        </dgm:presLayoutVars>
      </dgm:prSet>
      <dgm:spPr/>
      <dgm:t>
        <a:bodyPr/>
        <a:lstStyle/>
        <a:p>
          <a:endParaRPr lang="en-US"/>
        </a:p>
      </dgm:t>
    </dgm:pt>
    <dgm:pt modelId="{F8C2D9B6-6C10-42A8-90EA-78E8F232420B}" type="pres">
      <dgm:prSet presAssocID="{AD8BC317-5387-4E32-8570-E9E528F92189}" presName="descendantText" presStyleLbl="alignAcc1" presStyleIdx="5" presStyleCnt="6">
        <dgm:presLayoutVars>
          <dgm:bulletEnabled val="1"/>
        </dgm:presLayoutVars>
      </dgm:prSet>
      <dgm:spPr/>
      <dgm:t>
        <a:bodyPr/>
        <a:lstStyle/>
        <a:p>
          <a:endParaRPr lang="en-US"/>
        </a:p>
      </dgm:t>
    </dgm:pt>
  </dgm:ptLst>
  <dgm:cxnLst>
    <dgm:cxn modelId="{FE2972B2-63C4-4058-81B1-8597B677CD40}" type="presOf" srcId="{8E45C03A-A8DC-4E6F-8893-0F2130466570}" destId="{A2A98A68-E4B3-4555-A3C5-94919DEF0E75}" srcOrd="0" destOrd="0" presId="urn:microsoft.com/office/officeart/2005/8/layout/chevron2"/>
    <dgm:cxn modelId="{1AB3BFD9-6664-4B1F-852D-CCBA8D5F615D}" srcId="{D43E5926-9FB1-4AC9-BBC8-49C99ABE3216}" destId="{6D0CBE4E-1DF0-4161-8722-0A27168E2525}" srcOrd="0" destOrd="0" parTransId="{0C2C69B2-4D22-4662-89BB-404D11D000D7}" sibTransId="{81660419-011C-4847-846B-4BAF77269D33}"/>
    <dgm:cxn modelId="{51C74F54-9EDB-4D04-98D5-D4C2BDDE0D7E}" type="presOf" srcId="{92CBF831-C6F1-4CFA-89AB-85E01B149E88}" destId="{F46918F8-41F4-4CEE-9A99-9479928DD0E9}" srcOrd="0" destOrd="0" presId="urn:microsoft.com/office/officeart/2005/8/layout/chevron2"/>
    <dgm:cxn modelId="{CF895B41-C31A-4B87-A27A-F74FCCC9BBDE}" srcId="{8CDB08F0-C215-4E0C-A9D8-6DC43EA3D181}" destId="{D43E5926-9FB1-4AC9-BBC8-49C99ABE3216}" srcOrd="1" destOrd="0" parTransId="{6CC054FA-C9DB-4898-A747-91F8E55CCFEB}" sibTransId="{6BDF61F8-364E-425F-BA5B-95A8E222CB78}"/>
    <dgm:cxn modelId="{15723CC1-691E-4748-A911-5791AD8E348B}" srcId="{AD8BC317-5387-4E32-8570-E9E528F92189}" destId="{47059383-D135-4B56-A8D9-20589A401CAA}" srcOrd="0" destOrd="0" parTransId="{B997C27E-2597-48AD-8322-560A0EED349F}" sibTransId="{5DF7443D-A0C4-4912-A9B2-C8E3A4A36A4E}"/>
    <dgm:cxn modelId="{91B89A04-3177-407D-A1BC-E58C45A5153D}" type="presOf" srcId="{D43E5926-9FB1-4AC9-BBC8-49C99ABE3216}" destId="{1E5C368E-C8E3-4CB3-968A-BC930551E16C}" srcOrd="0" destOrd="0" presId="urn:microsoft.com/office/officeart/2005/8/layout/chevron2"/>
    <dgm:cxn modelId="{D6AA1F91-8163-4849-BF04-483959DD2473}" type="presOf" srcId="{6D0CBE4E-1DF0-4161-8722-0A27168E2525}" destId="{8D70D2ED-3DEA-4265-8C9D-B97C5FA729BA}" srcOrd="0" destOrd="0" presId="urn:microsoft.com/office/officeart/2005/8/layout/chevron2"/>
    <dgm:cxn modelId="{F2E4FD20-5663-4009-AA95-A79972996002}" srcId="{CFC3A3A5-F2E8-4904-8D62-7E459525B5C8}" destId="{8E45C03A-A8DC-4E6F-8893-0F2130466570}" srcOrd="0" destOrd="0" parTransId="{096CB42F-C3C4-4726-8BBA-170B9DC747F9}" sibTransId="{C88C0C36-846C-40F9-B80E-76C617C3BD59}"/>
    <dgm:cxn modelId="{047F463E-8276-4DFF-8A12-F7BF5323EAAD}" type="presOf" srcId="{3590A880-E870-4984-810A-728699DFF66E}" destId="{8518A882-DE37-4D0E-9A75-87418D9943F0}" srcOrd="0" destOrd="0" presId="urn:microsoft.com/office/officeart/2005/8/layout/chevron2"/>
    <dgm:cxn modelId="{E1E71219-1EAF-4F6E-85BA-2EBFA17A1036}" srcId="{8CDB08F0-C215-4E0C-A9D8-6DC43EA3D181}" destId="{CFC3A3A5-F2E8-4904-8D62-7E459525B5C8}" srcOrd="3" destOrd="0" parTransId="{508516CC-15DF-4217-93D4-2F89BDFAA987}" sibTransId="{C03A14AB-9336-47C6-9A61-93FE3EBCE9EF}"/>
    <dgm:cxn modelId="{364B8FE1-1817-4ED1-BE31-698E65EE9299}" srcId="{8CDB08F0-C215-4E0C-A9D8-6DC43EA3D181}" destId="{AD8BC317-5387-4E32-8570-E9E528F92189}" srcOrd="5" destOrd="0" parTransId="{F9552745-E797-4C18-99AF-82833CA2A1CE}" sibTransId="{25A31D14-9622-4C45-9F79-1216BF118D27}"/>
    <dgm:cxn modelId="{AB8D1D23-AB38-473A-9A2C-836BC5FBC3AF}" type="presOf" srcId="{441F34E9-C8B2-43E0-8A3D-0115DF549783}" destId="{3097333C-0713-495C-9207-81A2BC446AED}" srcOrd="0" destOrd="0" presId="urn:microsoft.com/office/officeart/2005/8/layout/chevron2"/>
    <dgm:cxn modelId="{475464FB-68D7-4011-B0DD-7087F6E2A69A}" srcId="{8CDB08F0-C215-4E0C-A9D8-6DC43EA3D181}" destId="{F5840E0B-9BF6-417A-897F-3EE44D0F8AF2}" srcOrd="2" destOrd="0" parTransId="{DD1E27E8-36F8-4AD1-8AC5-92AFD809C717}" sibTransId="{400896D1-A7F8-4656-A85A-BEDBDFFEC77E}"/>
    <dgm:cxn modelId="{67C3130B-A80C-46AF-B761-C5871012307A}" type="presOf" srcId="{F5840E0B-9BF6-417A-897F-3EE44D0F8AF2}" destId="{F77843A7-C1A1-4BA5-A65D-7E62977EB260}" srcOrd="0" destOrd="0" presId="urn:microsoft.com/office/officeart/2005/8/layout/chevron2"/>
    <dgm:cxn modelId="{4BB05E9E-60D8-465D-A944-98E1C5A2172E}" srcId="{8CDB08F0-C215-4E0C-A9D8-6DC43EA3D181}" destId="{5D83BC8A-BB27-408A-9F22-21965100E131}" srcOrd="4" destOrd="0" parTransId="{37D69256-42DC-4C62-96ED-DA4E8C56CD0A}" sibTransId="{6893E3AA-530A-4406-848A-3C76C243F76C}"/>
    <dgm:cxn modelId="{F270FB6B-0DB0-4BB0-8EB7-9CB6A35EE34B}" type="presOf" srcId="{CFC3A3A5-F2E8-4904-8D62-7E459525B5C8}" destId="{3A7AB087-1C59-4E4A-9AC4-5E8127486D9E}" srcOrd="0" destOrd="0" presId="urn:microsoft.com/office/officeart/2005/8/layout/chevron2"/>
    <dgm:cxn modelId="{B4B636E4-6E10-4110-91CD-F813AC822DC5}" type="presOf" srcId="{AD8BC317-5387-4E32-8570-E9E528F92189}" destId="{9ADAB924-FB06-4219-AB83-8DDB5181221A}" srcOrd="0" destOrd="0" presId="urn:microsoft.com/office/officeart/2005/8/layout/chevron2"/>
    <dgm:cxn modelId="{C3A04B54-B12E-4B7D-AE52-D2C9DA63C4B0}" srcId="{F5840E0B-9BF6-417A-897F-3EE44D0F8AF2}" destId="{E65A7199-94A6-4506-ADB1-DBA65A267E28}" srcOrd="0" destOrd="0" parTransId="{2C1ED7C4-12AD-462E-B73D-8CF72E0736C5}" sibTransId="{13EF768D-B197-4413-A6EA-762CD665C80B}"/>
    <dgm:cxn modelId="{6AA733F4-4852-484E-A8C1-4DF32C40B3AE}" type="presOf" srcId="{E65A7199-94A6-4506-ADB1-DBA65A267E28}" destId="{DE19A253-7F89-438C-ABFA-7EB7EFAA7759}" srcOrd="0" destOrd="0" presId="urn:microsoft.com/office/officeart/2005/8/layout/chevron2"/>
    <dgm:cxn modelId="{77565A63-1A29-449E-9FE5-7EB79CEBE36E}" type="presOf" srcId="{8CDB08F0-C215-4E0C-A9D8-6DC43EA3D181}" destId="{359BF791-8119-47AD-8C5D-DD2EC4E22AB3}" srcOrd="0" destOrd="0" presId="urn:microsoft.com/office/officeart/2005/8/layout/chevron2"/>
    <dgm:cxn modelId="{D4ED4854-0B2E-4167-B718-A268A023F0E8}" type="presOf" srcId="{47059383-D135-4B56-A8D9-20589A401CAA}" destId="{F8C2D9B6-6C10-42A8-90EA-78E8F232420B}" srcOrd="0" destOrd="0" presId="urn:microsoft.com/office/officeart/2005/8/layout/chevron2"/>
    <dgm:cxn modelId="{E74EE919-1C7F-4D65-8CAB-0E0D208E0F80}" srcId="{8CDB08F0-C215-4E0C-A9D8-6DC43EA3D181}" destId="{92CBF831-C6F1-4CFA-89AB-85E01B149E88}" srcOrd="0" destOrd="0" parTransId="{BBBC46D2-C12E-4889-BC13-21BC39E4B472}" sibTransId="{B74FF57E-F9BF-4FD5-998F-B0514AF8EDF4}"/>
    <dgm:cxn modelId="{D9E8A34C-3591-4BE8-BE5E-0C0EAFCA9F3A}" srcId="{5D83BC8A-BB27-408A-9F22-21965100E131}" destId="{3590A880-E870-4984-810A-728699DFF66E}" srcOrd="0" destOrd="0" parTransId="{30413800-1C4F-44DE-AEC0-BA09C26F71BC}" sibTransId="{59087174-086A-455D-9F55-178B7F37837A}"/>
    <dgm:cxn modelId="{E16C1F42-F29B-46C9-85E6-1E492BB43CC4}" srcId="{92CBF831-C6F1-4CFA-89AB-85E01B149E88}" destId="{441F34E9-C8B2-43E0-8A3D-0115DF549783}" srcOrd="0" destOrd="0" parTransId="{E2114B6F-0ED1-435E-9E86-18EC020EF5BB}" sibTransId="{9E9ABA80-98D5-4669-8825-E46983153191}"/>
    <dgm:cxn modelId="{4117DEED-51A1-43AA-8405-7797DDA6852C}" type="presOf" srcId="{5D83BC8A-BB27-408A-9F22-21965100E131}" destId="{D79705FF-0136-4E08-825E-EF615C43DA7A}" srcOrd="0" destOrd="0" presId="urn:microsoft.com/office/officeart/2005/8/layout/chevron2"/>
    <dgm:cxn modelId="{80B2B6FF-FD17-464C-AC18-BCFB51924F7E}" type="presParOf" srcId="{359BF791-8119-47AD-8C5D-DD2EC4E22AB3}" destId="{B26AFE24-6708-4374-B947-D22AFA17E36B}" srcOrd="0" destOrd="0" presId="urn:microsoft.com/office/officeart/2005/8/layout/chevron2"/>
    <dgm:cxn modelId="{A8520DAC-9806-4C51-8716-DECED65FBAA7}" type="presParOf" srcId="{B26AFE24-6708-4374-B947-D22AFA17E36B}" destId="{F46918F8-41F4-4CEE-9A99-9479928DD0E9}" srcOrd="0" destOrd="0" presId="urn:microsoft.com/office/officeart/2005/8/layout/chevron2"/>
    <dgm:cxn modelId="{BE0D0180-226C-46D0-BA55-E7B95C690E6F}" type="presParOf" srcId="{B26AFE24-6708-4374-B947-D22AFA17E36B}" destId="{3097333C-0713-495C-9207-81A2BC446AED}" srcOrd="1" destOrd="0" presId="urn:microsoft.com/office/officeart/2005/8/layout/chevron2"/>
    <dgm:cxn modelId="{102954F0-458F-41A7-B288-8085237FD013}" type="presParOf" srcId="{359BF791-8119-47AD-8C5D-DD2EC4E22AB3}" destId="{FFD83E42-03A6-4CC2-BCE0-78019EBB4407}" srcOrd="1" destOrd="0" presId="urn:microsoft.com/office/officeart/2005/8/layout/chevron2"/>
    <dgm:cxn modelId="{B2BA9BBE-3DD7-4C57-AB94-064922F6D2AC}" type="presParOf" srcId="{359BF791-8119-47AD-8C5D-DD2EC4E22AB3}" destId="{DC4918F9-4F4A-494E-B995-12A503E2B0A1}" srcOrd="2" destOrd="0" presId="urn:microsoft.com/office/officeart/2005/8/layout/chevron2"/>
    <dgm:cxn modelId="{39BA63AB-CACC-45C6-8A3E-35478B9217AC}" type="presParOf" srcId="{DC4918F9-4F4A-494E-B995-12A503E2B0A1}" destId="{1E5C368E-C8E3-4CB3-968A-BC930551E16C}" srcOrd="0" destOrd="0" presId="urn:microsoft.com/office/officeart/2005/8/layout/chevron2"/>
    <dgm:cxn modelId="{FAE7E89E-E544-4192-9184-0A0EE7897A8D}" type="presParOf" srcId="{DC4918F9-4F4A-494E-B995-12A503E2B0A1}" destId="{8D70D2ED-3DEA-4265-8C9D-B97C5FA729BA}" srcOrd="1" destOrd="0" presId="urn:microsoft.com/office/officeart/2005/8/layout/chevron2"/>
    <dgm:cxn modelId="{5B6A7E51-F80A-475A-9A3E-96C77873945E}" type="presParOf" srcId="{359BF791-8119-47AD-8C5D-DD2EC4E22AB3}" destId="{5D39804F-AD6F-441F-BE58-F03A8FDE0DBE}" srcOrd="3" destOrd="0" presId="urn:microsoft.com/office/officeart/2005/8/layout/chevron2"/>
    <dgm:cxn modelId="{AF881C35-3027-4F79-A6D3-4478D87954EF}" type="presParOf" srcId="{359BF791-8119-47AD-8C5D-DD2EC4E22AB3}" destId="{058033B3-09C2-4799-A8E0-45563987F3FD}" srcOrd="4" destOrd="0" presId="urn:microsoft.com/office/officeart/2005/8/layout/chevron2"/>
    <dgm:cxn modelId="{4557F0D5-71A1-4C2B-9128-52502BEC39E8}" type="presParOf" srcId="{058033B3-09C2-4799-A8E0-45563987F3FD}" destId="{F77843A7-C1A1-4BA5-A65D-7E62977EB260}" srcOrd="0" destOrd="0" presId="urn:microsoft.com/office/officeart/2005/8/layout/chevron2"/>
    <dgm:cxn modelId="{A3FD4E59-CE36-421D-B586-4EDFFD9DB6E0}" type="presParOf" srcId="{058033B3-09C2-4799-A8E0-45563987F3FD}" destId="{DE19A253-7F89-438C-ABFA-7EB7EFAA7759}" srcOrd="1" destOrd="0" presId="urn:microsoft.com/office/officeart/2005/8/layout/chevron2"/>
    <dgm:cxn modelId="{CB3BA243-85A8-4ACA-B9E6-F5728BCFB588}" type="presParOf" srcId="{359BF791-8119-47AD-8C5D-DD2EC4E22AB3}" destId="{4F7E22B5-C9C9-4094-A9B9-5549249CE86A}" srcOrd="5" destOrd="0" presId="urn:microsoft.com/office/officeart/2005/8/layout/chevron2"/>
    <dgm:cxn modelId="{2CE21A70-AB93-466E-8092-FBBB2BA03152}" type="presParOf" srcId="{359BF791-8119-47AD-8C5D-DD2EC4E22AB3}" destId="{97DAFC0C-C894-4B5C-AFF5-C7D3587C96DF}" srcOrd="6" destOrd="0" presId="urn:microsoft.com/office/officeart/2005/8/layout/chevron2"/>
    <dgm:cxn modelId="{CC2EE27E-805D-4F36-B4E5-2653ED8A0A87}" type="presParOf" srcId="{97DAFC0C-C894-4B5C-AFF5-C7D3587C96DF}" destId="{3A7AB087-1C59-4E4A-9AC4-5E8127486D9E}" srcOrd="0" destOrd="0" presId="urn:microsoft.com/office/officeart/2005/8/layout/chevron2"/>
    <dgm:cxn modelId="{275648A3-58BE-4A27-A645-9A36B4B6F56F}" type="presParOf" srcId="{97DAFC0C-C894-4B5C-AFF5-C7D3587C96DF}" destId="{A2A98A68-E4B3-4555-A3C5-94919DEF0E75}" srcOrd="1" destOrd="0" presId="urn:microsoft.com/office/officeart/2005/8/layout/chevron2"/>
    <dgm:cxn modelId="{6391774C-F166-4965-9C3F-8244F9466506}" type="presParOf" srcId="{359BF791-8119-47AD-8C5D-DD2EC4E22AB3}" destId="{C623FA2D-C493-43DC-9EAA-8D192C72562F}" srcOrd="7" destOrd="0" presId="urn:microsoft.com/office/officeart/2005/8/layout/chevron2"/>
    <dgm:cxn modelId="{589D61C8-FBA3-43D7-93E7-E6EE29F75517}" type="presParOf" srcId="{359BF791-8119-47AD-8C5D-DD2EC4E22AB3}" destId="{DA4CD5FE-4C97-4C71-8DE8-96DA6363E11E}" srcOrd="8" destOrd="0" presId="urn:microsoft.com/office/officeart/2005/8/layout/chevron2"/>
    <dgm:cxn modelId="{8F64F292-74FE-44F8-8E26-787532AF5D09}" type="presParOf" srcId="{DA4CD5FE-4C97-4C71-8DE8-96DA6363E11E}" destId="{D79705FF-0136-4E08-825E-EF615C43DA7A}" srcOrd="0" destOrd="0" presId="urn:microsoft.com/office/officeart/2005/8/layout/chevron2"/>
    <dgm:cxn modelId="{A41BE1D8-CADC-4E2B-BA57-9F320286C608}" type="presParOf" srcId="{DA4CD5FE-4C97-4C71-8DE8-96DA6363E11E}" destId="{8518A882-DE37-4D0E-9A75-87418D9943F0}" srcOrd="1" destOrd="0" presId="urn:microsoft.com/office/officeart/2005/8/layout/chevron2"/>
    <dgm:cxn modelId="{0E6A75AC-01E1-4C86-8959-08B202634CFC}" type="presParOf" srcId="{359BF791-8119-47AD-8C5D-DD2EC4E22AB3}" destId="{35443189-87F8-40E6-8516-ACA63891829E}" srcOrd="9" destOrd="0" presId="urn:microsoft.com/office/officeart/2005/8/layout/chevron2"/>
    <dgm:cxn modelId="{A64D75BF-326D-4175-9E22-4B63117D9C29}" type="presParOf" srcId="{359BF791-8119-47AD-8C5D-DD2EC4E22AB3}" destId="{8FE38FC3-9101-4A0D-B749-480392A84557}" srcOrd="10" destOrd="0" presId="urn:microsoft.com/office/officeart/2005/8/layout/chevron2"/>
    <dgm:cxn modelId="{CE4C862B-C3EB-4DB0-83B9-19095741020F}" type="presParOf" srcId="{8FE38FC3-9101-4A0D-B749-480392A84557}" destId="{9ADAB924-FB06-4219-AB83-8DDB5181221A}" srcOrd="0" destOrd="0" presId="urn:microsoft.com/office/officeart/2005/8/layout/chevron2"/>
    <dgm:cxn modelId="{B34FE37D-B0B6-4DA3-8E60-139C3C9E5AA5}" type="presParOf" srcId="{8FE38FC3-9101-4A0D-B749-480392A84557}" destId="{F8C2D9B6-6C10-42A8-90EA-78E8F232420B}" srcOrd="1" destOrd="0" presId="urn:microsoft.com/office/officeart/2005/8/layout/chevron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04158A8-D21E-461F-8829-1879A3B60A6E}" type="doc">
      <dgm:prSet loTypeId="urn:microsoft.com/office/officeart/2005/8/layout/process1" loCatId="process" qsTypeId="urn:microsoft.com/office/officeart/2005/8/quickstyle/simple1" qsCatId="simple" csTypeId="urn:microsoft.com/office/officeart/2005/8/colors/accent1_2" csCatId="accent1" phldr="1"/>
      <dgm:spPr/>
    </dgm:pt>
    <dgm:pt modelId="{DA9A0A96-B57B-47D4-8483-EA2D99221424}">
      <dgm:prSet phldrT="[Text]">
        <dgm:style>
          <a:lnRef idx="3">
            <a:schemeClr val="lt1"/>
          </a:lnRef>
          <a:fillRef idx="1">
            <a:schemeClr val="accent3"/>
          </a:fillRef>
          <a:effectRef idx="1">
            <a:schemeClr val="accent3"/>
          </a:effectRef>
          <a:fontRef idx="minor">
            <a:schemeClr val="lt1"/>
          </a:fontRef>
        </dgm:style>
      </dgm:prSet>
      <dgm:spPr/>
      <dgm:t>
        <a:bodyPr/>
        <a:lstStyle/>
        <a:p>
          <a:r>
            <a:rPr lang="en-US" b="1" dirty="0" smtClean="0">
              <a:latin typeface="Times New Roman" pitchFamily="18" charset="0"/>
              <a:cs typeface="Times New Roman" pitchFamily="18" charset="0"/>
            </a:rPr>
            <a:t>Add to Cat</a:t>
          </a:r>
          <a:endParaRPr lang="en-US" b="1" dirty="0">
            <a:latin typeface="Times New Roman" pitchFamily="18" charset="0"/>
            <a:cs typeface="Times New Roman" pitchFamily="18" charset="0"/>
          </a:endParaRPr>
        </a:p>
      </dgm:t>
    </dgm:pt>
    <dgm:pt modelId="{BBB8D3B2-57DB-4821-9749-06B2CBF46FFF}" type="parTrans" cxnId="{1284BD44-F0AD-416F-A782-1F8EF03EAA94}">
      <dgm:prSet/>
      <dgm:spPr/>
      <dgm:t>
        <a:bodyPr/>
        <a:lstStyle/>
        <a:p>
          <a:endParaRPr lang="en-US"/>
        </a:p>
      </dgm:t>
    </dgm:pt>
    <dgm:pt modelId="{016846CB-8AE3-4939-98F9-C2630CED9511}" type="sibTrans" cxnId="{1284BD44-F0AD-416F-A782-1F8EF03EAA94}">
      <dgm:prSet>
        <dgm:style>
          <a:lnRef idx="1">
            <a:schemeClr val="accent3"/>
          </a:lnRef>
          <a:fillRef idx="2">
            <a:schemeClr val="accent3"/>
          </a:fillRef>
          <a:effectRef idx="1">
            <a:schemeClr val="accent3"/>
          </a:effectRef>
          <a:fontRef idx="minor">
            <a:schemeClr val="dk1"/>
          </a:fontRef>
        </dgm:style>
      </dgm:prSet>
      <dgm:spPr/>
      <dgm:t>
        <a:bodyPr/>
        <a:lstStyle/>
        <a:p>
          <a:r>
            <a:rPr lang="en-US" dirty="0" smtClean="0"/>
            <a:t>47 hours</a:t>
          </a:r>
          <a:endParaRPr lang="en-US" dirty="0"/>
        </a:p>
      </dgm:t>
    </dgm:pt>
    <dgm:pt modelId="{2A03D123-5670-4EE2-80D8-B37BF3CE5211}">
      <dgm:prSet phldrT="[Text]">
        <dgm:style>
          <a:lnRef idx="3">
            <a:schemeClr val="lt1"/>
          </a:lnRef>
          <a:fillRef idx="1">
            <a:schemeClr val="accent3"/>
          </a:fillRef>
          <a:effectRef idx="1">
            <a:schemeClr val="accent3"/>
          </a:effectRef>
          <a:fontRef idx="minor">
            <a:schemeClr val="lt1"/>
          </a:fontRef>
        </dgm:style>
      </dgm:prSet>
      <dgm:spPr/>
      <dgm:t>
        <a:bodyPr/>
        <a:lstStyle/>
        <a:p>
          <a:r>
            <a:rPr lang="en-US" b="1" dirty="0" smtClean="0">
              <a:latin typeface="Times New Roman" pitchFamily="18" charset="0"/>
              <a:cs typeface="Times New Roman" pitchFamily="18" charset="0"/>
            </a:rPr>
            <a:t>Alert  On, Notification sent</a:t>
          </a:r>
          <a:endParaRPr lang="en-US" b="1" dirty="0">
            <a:latin typeface="Times New Roman" pitchFamily="18" charset="0"/>
            <a:cs typeface="Times New Roman" pitchFamily="18" charset="0"/>
          </a:endParaRPr>
        </a:p>
      </dgm:t>
    </dgm:pt>
    <dgm:pt modelId="{70C37A03-4B96-4E3B-8BAE-9B4EE7F67707}" type="parTrans" cxnId="{854DB43F-22C1-41A1-9419-1EA7ECFCBEAF}">
      <dgm:prSet/>
      <dgm:spPr/>
      <dgm:t>
        <a:bodyPr/>
        <a:lstStyle/>
        <a:p>
          <a:endParaRPr lang="en-US"/>
        </a:p>
      </dgm:t>
    </dgm:pt>
    <dgm:pt modelId="{97465138-EF7B-4EC2-B3B4-E37799C6B331}" type="sibTrans" cxnId="{854DB43F-22C1-41A1-9419-1EA7ECFCBEAF}">
      <dgm:prSet>
        <dgm:style>
          <a:lnRef idx="1">
            <a:schemeClr val="accent3"/>
          </a:lnRef>
          <a:fillRef idx="2">
            <a:schemeClr val="accent3"/>
          </a:fillRef>
          <a:effectRef idx="1">
            <a:schemeClr val="accent3"/>
          </a:effectRef>
          <a:fontRef idx="minor">
            <a:schemeClr val="dk1"/>
          </a:fontRef>
        </dgm:style>
      </dgm:prSet>
      <dgm:spPr/>
      <dgm:t>
        <a:bodyPr/>
        <a:lstStyle/>
        <a:p>
          <a:r>
            <a:rPr lang="en-US" dirty="0" smtClean="0"/>
            <a:t>No Action</a:t>
          </a:r>
          <a:endParaRPr lang="en-US" dirty="0"/>
        </a:p>
      </dgm:t>
    </dgm:pt>
    <dgm:pt modelId="{5CAEE3DB-0430-48B7-B9D5-42B29C4A0182}">
      <dgm:prSet phldrT="[Text]">
        <dgm:style>
          <a:lnRef idx="3">
            <a:schemeClr val="lt1"/>
          </a:lnRef>
          <a:fillRef idx="1">
            <a:schemeClr val="accent3"/>
          </a:fillRef>
          <a:effectRef idx="1">
            <a:schemeClr val="accent3"/>
          </a:effectRef>
          <a:fontRef idx="minor">
            <a:schemeClr val="lt1"/>
          </a:fontRef>
        </dgm:style>
      </dgm:prSet>
      <dgm:spPr/>
      <dgm:t>
        <a:bodyPr/>
        <a:lstStyle/>
        <a:p>
          <a:r>
            <a:rPr lang="en-US" b="1" dirty="0" smtClean="0">
              <a:latin typeface="Times New Roman" pitchFamily="18" charset="0"/>
              <a:cs typeface="Times New Roman" pitchFamily="18" charset="0"/>
            </a:rPr>
            <a:t>Delete the Order</a:t>
          </a:r>
          <a:endParaRPr lang="en-US" b="1" dirty="0">
            <a:latin typeface="Times New Roman" pitchFamily="18" charset="0"/>
            <a:cs typeface="Times New Roman" pitchFamily="18" charset="0"/>
          </a:endParaRPr>
        </a:p>
      </dgm:t>
    </dgm:pt>
    <dgm:pt modelId="{B3AD2258-4F98-44DE-BF0E-EBE097D6019D}" type="parTrans" cxnId="{53F9EF39-DCE6-4629-BE05-657F8DB71C70}">
      <dgm:prSet/>
      <dgm:spPr/>
      <dgm:t>
        <a:bodyPr/>
        <a:lstStyle/>
        <a:p>
          <a:endParaRPr lang="en-US"/>
        </a:p>
      </dgm:t>
    </dgm:pt>
    <dgm:pt modelId="{0641C7FD-9AF9-4333-BA12-C1BB33C82B61}" type="sibTrans" cxnId="{53F9EF39-DCE6-4629-BE05-657F8DB71C70}">
      <dgm:prSet/>
      <dgm:spPr/>
      <dgm:t>
        <a:bodyPr/>
        <a:lstStyle/>
        <a:p>
          <a:endParaRPr lang="en-US"/>
        </a:p>
      </dgm:t>
    </dgm:pt>
    <dgm:pt modelId="{5B20AEB6-5DB1-4B3D-B92D-00CCE881C936}" type="pres">
      <dgm:prSet presAssocID="{904158A8-D21E-461F-8829-1879A3B60A6E}" presName="Name0" presStyleCnt="0">
        <dgm:presLayoutVars>
          <dgm:dir/>
          <dgm:resizeHandles val="exact"/>
        </dgm:presLayoutVars>
      </dgm:prSet>
      <dgm:spPr/>
    </dgm:pt>
    <dgm:pt modelId="{95098BEC-90F6-497F-84B2-86AC65CD9DF5}" type="pres">
      <dgm:prSet presAssocID="{DA9A0A96-B57B-47D4-8483-EA2D99221424}" presName="node" presStyleLbl="node1" presStyleIdx="0" presStyleCnt="3" custScaleX="33710" custScaleY="65311">
        <dgm:presLayoutVars>
          <dgm:bulletEnabled val="1"/>
        </dgm:presLayoutVars>
      </dgm:prSet>
      <dgm:spPr/>
      <dgm:t>
        <a:bodyPr/>
        <a:lstStyle/>
        <a:p>
          <a:endParaRPr lang="en-US"/>
        </a:p>
      </dgm:t>
    </dgm:pt>
    <dgm:pt modelId="{FA384D87-DD70-43FA-A937-D5A66D539E78}" type="pres">
      <dgm:prSet presAssocID="{016846CB-8AE3-4939-98F9-C2630CED9511}" presName="sibTrans" presStyleLbl="sibTrans2D1" presStyleIdx="0" presStyleCnt="2" custScaleX="160136"/>
      <dgm:spPr/>
      <dgm:t>
        <a:bodyPr/>
        <a:lstStyle/>
        <a:p>
          <a:endParaRPr lang="en-US"/>
        </a:p>
      </dgm:t>
    </dgm:pt>
    <dgm:pt modelId="{AEA19A68-54B3-4FE8-9283-4460012C9C63}" type="pres">
      <dgm:prSet presAssocID="{016846CB-8AE3-4939-98F9-C2630CED9511}" presName="connectorText" presStyleLbl="sibTrans2D1" presStyleIdx="0" presStyleCnt="2"/>
      <dgm:spPr/>
      <dgm:t>
        <a:bodyPr/>
        <a:lstStyle/>
        <a:p>
          <a:endParaRPr lang="en-US"/>
        </a:p>
      </dgm:t>
    </dgm:pt>
    <dgm:pt modelId="{351EDBC8-174B-49FB-9B18-677184977BDF}" type="pres">
      <dgm:prSet presAssocID="{2A03D123-5670-4EE2-80D8-B37BF3CE5211}" presName="node" presStyleLbl="node1" presStyleIdx="1" presStyleCnt="3" custScaleX="33710" custScaleY="65311">
        <dgm:presLayoutVars>
          <dgm:bulletEnabled val="1"/>
        </dgm:presLayoutVars>
      </dgm:prSet>
      <dgm:spPr/>
      <dgm:t>
        <a:bodyPr/>
        <a:lstStyle/>
        <a:p>
          <a:endParaRPr lang="en-US"/>
        </a:p>
      </dgm:t>
    </dgm:pt>
    <dgm:pt modelId="{4EAF69EF-BE54-4C22-AE8D-C77800A366D3}" type="pres">
      <dgm:prSet presAssocID="{97465138-EF7B-4EC2-B3B4-E37799C6B331}" presName="sibTrans" presStyleLbl="sibTrans2D1" presStyleIdx="1" presStyleCnt="2" custScaleX="145400"/>
      <dgm:spPr/>
      <dgm:t>
        <a:bodyPr/>
        <a:lstStyle/>
        <a:p>
          <a:endParaRPr lang="en-US"/>
        </a:p>
      </dgm:t>
    </dgm:pt>
    <dgm:pt modelId="{5FE3E04F-BD0F-498E-A40D-3C9F2B954CAB}" type="pres">
      <dgm:prSet presAssocID="{97465138-EF7B-4EC2-B3B4-E37799C6B331}" presName="connectorText" presStyleLbl="sibTrans2D1" presStyleIdx="1" presStyleCnt="2"/>
      <dgm:spPr/>
      <dgm:t>
        <a:bodyPr/>
        <a:lstStyle/>
        <a:p>
          <a:endParaRPr lang="en-US"/>
        </a:p>
      </dgm:t>
    </dgm:pt>
    <dgm:pt modelId="{E45D2BC7-7E31-40D6-ABE7-53696B9C36FA}" type="pres">
      <dgm:prSet presAssocID="{5CAEE3DB-0430-48B7-B9D5-42B29C4A0182}" presName="node" presStyleLbl="node1" presStyleIdx="2" presStyleCnt="3" custScaleX="33710" custScaleY="65311">
        <dgm:presLayoutVars>
          <dgm:bulletEnabled val="1"/>
        </dgm:presLayoutVars>
      </dgm:prSet>
      <dgm:spPr/>
      <dgm:t>
        <a:bodyPr/>
        <a:lstStyle/>
        <a:p>
          <a:endParaRPr lang="en-US"/>
        </a:p>
      </dgm:t>
    </dgm:pt>
  </dgm:ptLst>
  <dgm:cxnLst>
    <dgm:cxn modelId="{33A5BA30-3156-4A9F-B10B-2CEA9A3E54A0}" type="presOf" srcId="{97465138-EF7B-4EC2-B3B4-E37799C6B331}" destId="{4EAF69EF-BE54-4C22-AE8D-C77800A366D3}" srcOrd="0" destOrd="0" presId="urn:microsoft.com/office/officeart/2005/8/layout/process1"/>
    <dgm:cxn modelId="{8BEA176B-CA0B-4630-9383-2D9F76793BB7}" type="presOf" srcId="{2A03D123-5670-4EE2-80D8-B37BF3CE5211}" destId="{351EDBC8-174B-49FB-9B18-677184977BDF}" srcOrd="0" destOrd="0" presId="urn:microsoft.com/office/officeart/2005/8/layout/process1"/>
    <dgm:cxn modelId="{16786BE2-EB00-4228-AF67-7AC0E35EC761}" type="presOf" srcId="{DA9A0A96-B57B-47D4-8483-EA2D99221424}" destId="{95098BEC-90F6-497F-84B2-86AC65CD9DF5}" srcOrd="0" destOrd="0" presId="urn:microsoft.com/office/officeart/2005/8/layout/process1"/>
    <dgm:cxn modelId="{940E5191-DE97-4726-86B8-6C45C2858F6C}" type="presOf" srcId="{97465138-EF7B-4EC2-B3B4-E37799C6B331}" destId="{5FE3E04F-BD0F-498E-A40D-3C9F2B954CAB}" srcOrd="1" destOrd="0" presId="urn:microsoft.com/office/officeart/2005/8/layout/process1"/>
    <dgm:cxn modelId="{854DB43F-22C1-41A1-9419-1EA7ECFCBEAF}" srcId="{904158A8-D21E-461F-8829-1879A3B60A6E}" destId="{2A03D123-5670-4EE2-80D8-B37BF3CE5211}" srcOrd="1" destOrd="0" parTransId="{70C37A03-4B96-4E3B-8BAE-9B4EE7F67707}" sibTransId="{97465138-EF7B-4EC2-B3B4-E37799C6B331}"/>
    <dgm:cxn modelId="{3671DB0D-7B7A-437C-A34B-4972FC88EA85}" type="presOf" srcId="{904158A8-D21E-461F-8829-1879A3B60A6E}" destId="{5B20AEB6-5DB1-4B3D-B92D-00CCE881C936}" srcOrd="0" destOrd="0" presId="urn:microsoft.com/office/officeart/2005/8/layout/process1"/>
    <dgm:cxn modelId="{D1F01B95-33E6-4B21-BD08-BC92C2C6BE19}" type="presOf" srcId="{016846CB-8AE3-4939-98F9-C2630CED9511}" destId="{FA384D87-DD70-43FA-A937-D5A66D539E78}" srcOrd="0" destOrd="0" presId="urn:microsoft.com/office/officeart/2005/8/layout/process1"/>
    <dgm:cxn modelId="{65BD0201-1FE6-4A19-B087-F63B0C4E3BFB}" type="presOf" srcId="{016846CB-8AE3-4939-98F9-C2630CED9511}" destId="{AEA19A68-54B3-4FE8-9283-4460012C9C63}" srcOrd="1" destOrd="0" presId="urn:microsoft.com/office/officeart/2005/8/layout/process1"/>
    <dgm:cxn modelId="{1284BD44-F0AD-416F-A782-1F8EF03EAA94}" srcId="{904158A8-D21E-461F-8829-1879A3B60A6E}" destId="{DA9A0A96-B57B-47D4-8483-EA2D99221424}" srcOrd="0" destOrd="0" parTransId="{BBB8D3B2-57DB-4821-9749-06B2CBF46FFF}" sibTransId="{016846CB-8AE3-4939-98F9-C2630CED9511}"/>
    <dgm:cxn modelId="{0697B5E2-D73D-4E5E-A04B-67C4B2C29448}" type="presOf" srcId="{5CAEE3DB-0430-48B7-B9D5-42B29C4A0182}" destId="{E45D2BC7-7E31-40D6-ABE7-53696B9C36FA}" srcOrd="0" destOrd="0" presId="urn:microsoft.com/office/officeart/2005/8/layout/process1"/>
    <dgm:cxn modelId="{53F9EF39-DCE6-4629-BE05-657F8DB71C70}" srcId="{904158A8-D21E-461F-8829-1879A3B60A6E}" destId="{5CAEE3DB-0430-48B7-B9D5-42B29C4A0182}" srcOrd="2" destOrd="0" parTransId="{B3AD2258-4F98-44DE-BF0E-EBE097D6019D}" sibTransId="{0641C7FD-9AF9-4333-BA12-C1BB33C82B61}"/>
    <dgm:cxn modelId="{F2E22839-9542-486C-BEC6-035B1353C425}" type="presParOf" srcId="{5B20AEB6-5DB1-4B3D-B92D-00CCE881C936}" destId="{95098BEC-90F6-497F-84B2-86AC65CD9DF5}" srcOrd="0" destOrd="0" presId="urn:microsoft.com/office/officeart/2005/8/layout/process1"/>
    <dgm:cxn modelId="{9B3E15B4-650E-4D1A-941B-155A0357ADAA}" type="presParOf" srcId="{5B20AEB6-5DB1-4B3D-B92D-00CCE881C936}" destId="{FA384D87-DD70-43FA-A937-D5A66D539E78}" srcOrd="1" destOrd="0" presId="urn:microsoft.com/office/officeart/2005/8/layout/process1"/>
    <dgm:cxn modelId="{D72458BD-17C5-4BD1-89EE-131E653F7331}" type="presParOf" srcId="{FA384D87-DD70-43FA-A937-D5A66D539E78}" destId="{AEA19A68-54B3-4FE8-9283-4460012C9C63}" srcOrd="0" destOrd="0" presId="urn:microsoft.com/office/officeart/2005/8/layout/process1"/>
    <dgm:cxn modelId="{54F4A138-0FCF-46C5-A5CF-96041DF0DE70}" type="presParOf" srcId="{5B20AEB6-5DB1-4B3D-B92D-00CCE881C936}" destId="{351EDBC8-174B-49FB-9B18-677184977BDF}" srcOrd="2" destOrd="0" presId="urn:microsoft.com/office/officeart/2005/8/layout/process1"/>
    <dgm:cxn modelId="{082AAD55-21E5-4320-96B2-61C610AF0532}" type="presParOf" srcId="{5B20AEB6-5DB1-4B3D-B92D-00CCE881C936}" destId="{4EAF69EF-BE54-4C22-AE8D-C77800A366D3}" srcOrd="3" destOrd="0" presId="urn:microsoft.com/office/officeart/2005/8/layout/process1"/>
    <dgm:cxn modelId="{3F0E5F17-B8CA-4300-83B9-E235F7C71D84}" type="presParOf" srcId="{4EAF69EF-BE54-4C22-AE8D-C77800A366D3}" destId="{5FE3E04F-BD0F-498E-A40D-3C9F2B954CAB}" srcOrd="0" destOrd="0" presId="urn:microsoft.com/office/officeart/2005/8/layout/process1"/>
    <dgm:cxn modelId="{F7AA9E05-8879-41D1-93B0-CC30BBD5285F}" type="presParOf" srcId="{5B20AEB6-5DB1-4B3D-B92D-00CCE881C936}" destId="{E45D2BC7-7E31-40D6-ABE7-53696B9C36FA}" srcOrd="4" destOrd="0" presId="urn:microsoft.com/office/officeart/2005/8/layout/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93447D4-50F6-4514-9104-43FF333D2740}"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70F0BA8D-145A-4534-B915-265E64CBE77B}">
      <dgm:prSet phldrT="[Text]" custT="1"/>
      <dgm:spPr>
        <a:solidFill>
          <a:schemeClr val="accent3">
            <a:lumMod val="20000"/>
            <a:lumOff val="80000"/>
            <a:alpha val="90000"/>
          </a:schemeClr>
        </a:solidFill>
        <a:ln>
          <a:solidFill>
            <a:schemeClr val="accent3"/>
          </a:solidFill>
        </a:ln>
      </dgm:spPr>
      <dgm:t>
        <a:bodyPr/>
        <a:lstStyle/>
        <a:p>
          <a:r>
            <a:rPr lang="en-US" sz="1600" b="1" dirty="0" smtClean="0">
              <a:latin typeface="Times New Roman" pitchFamily="18" charset="0"/>
              <a:cs typeface="Times New Roman" pitchFamily="18" charset="0"/>
            </a:rPr>
            <a:t>Add To Cart</a:t>
          </a:r>
          <a:endParaRPr lang="en-US" sz="1600" b="1" dirty="0">
            <a:latin typeface="Times New Roman" pitchFamily="18" charset="0"/>
            <a:cs typeface="Times New Roman" pitchFamily="18" charset="0"/>
          </a:endParaRPr>
        </a:p>
      </dgm:t>
    </dgm:pt>
    <dgm:pt modelId="{B8829B89-EF4E-435A-B943-FD1D87A3C60B}" type="parTrans" cxnId="{DC295769-99C3-4DB6-B291-8BA67796152B}">
      <dgm:prSet/>
      <dgm:spPr/>
      <dgm:t>
        <a:bodyPr/>
        <a:lstStyle/>
        <a:p>
          <a:endParaRPr lang="en-US"/>
        </a:p>
      </dgm:t>
    </dgm:pt>
    <dgm:pt modelId="{5A960427-537D-4E58-A673-E28F6EF62FCE}" type="sibTrans" cxnId="{DC295769-99C3-4DB6-B291-8BA67796152B}">
      <dgm:prSet/>
      <dgm:spPr/>
      <dgm:t>
        <a:bodyPr/>
        <a:lstStyle/>
        <a:p>
          <a:endParaRPr lang="en-US"/>
        </a:p>
      </dgm:t>
    </dgm:pt>
    <dgm:pt modelId="{F9597672-EB39-4132-9569-C9D4E82CBDA7}">
      <dgm:prSet phldrT="[Text]" custT="1"/>
      <dgm:spPr>
        <a:ln>
          <a:solidFill>
            <a:schemeClr val="accent3"/>
          </a:solidFill>
        </a:ln>
      </dgm:spPr>
      <dgm:t>
        <a:bodyPr/>
        <a:lstStyle/>
        <a:p>
          <a:r>
            <a:rPr lang="en-US" sz="1600" b="1" dirty="0" smtClean="0">
              <a:latin typeface="Times New Roman" pitchFamily="18" charset="0"/>
              <a:cs typeface="Times New Roman" pitchFamily="18" charset="0"/>
            </a:rPr>
            <a:t>Check Out</a:t>
          </a:r>
          <a:endParaRPr lang="en-US" sz="1600" b="1" dirty="0">
            <a:latin typeface="Times New Roman" pitchFamily="18" charset="0"/>
            <a:cs typeface="Times New Roman" pitchFamily="18" charset="0"/>
          </a:endParaRPr>
        </a:p>
      </dgm:t>
    </dgm:pt>
    <dgm:pt modelId="{8958F736-EB75-4DE5-ABC9-960300FBA52F}" type="parTrans" cxnId="{F4315877-C038-400D-B426-0FFCB4C02657}">
      <dgm:prSet/>
      <dgm:spPr>
        <a:ln>
          <a:solidFill>
            <a:schemeClr val="accent3">
              <a:lumMod val="75000"/>
            </a:schemeClr>
          </a:solidFill>
        </a:ln>
      </dgm:spPr>
      <dgm:t>
        <a:bodyPr/>
        <a:lstStyle/>
        <a:p>
          <a:endParaRPr lang="en-US">
            <a:latin typeface="Times New Roman" pitchFamily="18" charset="0"/>
            <a:cs typeface="Times New Roman" pitchFamily="18" charset="0"/>
          </a:endParaRPr>
        </a:p>
      </dgm:t>
    </dgm:pt>
    <dgm:pt modelId="{D0C54C64-6494-4D9D-BDE8-8B6519452908}" type="sibTrans" cxnId="{F4315877-C038-400D-B426-0FFCB4C02657}">
      <dgm:prSet/>
      <dgm:spPr/>
      <dgm:t>
        <a:bodyPr/>
        <a:lstStyle/>
        <a:p>
          <a:endParaRPr lang="en-US"/>
        </a:p>
      </dgm:t>
    </dgm:pt>
    <dgm:pt modelId="{761FA1DD-7953-45F8-8ACD-F68F8A0ED2C6}">
      <dgm:prSet phldrT="[Text]" custT="1"/>
      <dgm:spPr>
        <a:ln>
          <a:solidFill>
            <a:schemeClr val="accent3"/>
          </a:solidFill>
        </a:ln>
      </dgm:spPr>
      <dgm:t>
        <a:bodyPr/>
        <a:lstStyle/>
        <a:p>
          <a:r>
            <a:rPr lang="en-US" sz="1600" b="1" dirty="0" smtClean="0">
              <a:latin typeface="Times New Roman" pitchFamily="18" charset="0"/>
              <a:cs typeface="Times New Roman" pitchFamily="18" charset="0"/>
            </a:rPr>
            <a:t>Enough Points</a:t>
          </a:r>
          <a:endParaRPr lang="en-US" sz="1600" b="1" dirty="0">
            <a:latin typeface="Times New Roman" pitchFamily="18" charset="0"/>
            <a:cs typeface="Times New Roman" pitchFamily="18" charset="0"/>
          </a:endParaRPr>
        </a:p>
      </dgm:t>
    </dgm:pt>
    <dgm:pt modelId="{4BBE6822-B983-4705-B217-858D47C70715}" type="parTrans" cxnId="{F5D62494-ACFD-4C1D-ABAF-340E56907A85}">
      <dgm:prSet/>
      <dgm:spPr>
        <a:ln>
          <a:solidFill>
            <a:schemeClr val="accent3">
              <a:lumMod val="75000"/>
            </a:schemeClr>
          </a:solidFill>
        </a:ln>
      </dgm:spPr>
      <dgm:t>
        <a:bodyPr/>
        <a:lstStyle/>
        <a:p>
          <a:endParaRPr lang="en-US">
            <a:latin typeface="Times New Roman" pitchFamily="18" charset="0"/>
            <a:cs typeface="Times New Roman" pitchFamily="18" charset="0"/>
          </a:endParaRPr>
        </a:p>
      </dgm:t>
    </dgm:pt>
    <dgm:pt modelId="{AC6E56F4-55D4-40C2-892E-17EBB41A6163}" type="sibTrans" cxnId="{F5D62494-ACFD-4C1D-ABAF-340E56907A85}">
      <dgm:prSet/>
      <dgm:spPr/>
      <dgm:t>
        <a:bodyPr/>
        <a:lstStyle/>
        <a:p>
          <a:endParaRPr lang="en-US"/>
        </a:p>
      </dgm:t>
    </dgm:pt>
    <dgm:pt modelId="{52D071E1-46D1-414B-A6E2-70FC1F4F1446}">
      <dgm:prSet phldrT="[Text]" custT="1"/>
      <dgm:spPr>
        <a:ln>
          <a:solidFill>
            <a:schemeClr val="accent3"/>
          </a:solidFill>
        </a:ln>
      </dgm:spPr>
      <dgm:t>
        <a:bodyPr/>
        <a:lstStyle/>
        <a:p>
          <a:r>
            <a:rPr lang="en-US" sz="1600" b="1" dirty="0" smtClean="0">
              <a:latin typeface="Times New Roman" pitchFamily="18" charset="0"/>
              <a:cs typeface="Times New Roman" pitchFamily="18" charset="0"/>
            </a:rPr>
            <a:t>Doesn't Have Enough Points</a:t>
          </a:r>
          <a:endParaRPr lang="en-US" sz="1600" b="1" dirty="0">
            <a:latin typeface="Times New Roman" pitchFamily="18" charset="0"/>
            <a:cs typeface="Times New Roman" pitchFamily="18" charset="0"/>
          </a:endParaRPr>
        </a:p>
      </dgm:t>
    </dgm:pt>
    <dgm:pt modelId="{79FB2042-D160-475A-88EB-44909CC00E75}" type="parTrans" cxnId="{F9E13A27-923B-4981-BE75-624B5176F1F1}">
      <dgm:prSet/>
      <dgm:spPr>
        <a:ln>
          <a:solidFill>
            <a:schemeClr val="accent3">
              <a:lumMod val="75000"/>
            </a:schemeClr>
          </a:solidFill>
        </a:ln>
      </dgm:spPr>
      <dgm:t>
        <a:bodyPr/>
        <a:lstStyle/>
        <a:p>
          <a:endParaRPr lang="en-US">
            <a:latin typeface="Times New Roman" pitchFamily="18" charset="0"/>
            <a:cs typeface="Times New Roman" pitchFamily="18" charset="0"/>
          </a:endParaRPr>
        </a:p>
      </dgm:t>
    </dgm:pt>
    <dgm:pt modelId="{DD4FCA36-FB5A-4EC7-B550-F7D4858FF88C}" type="sibTrans" cxnId="{F9E13A27-923B-4981-BE75-624B5176F1F1}">
      <dgm:prSet/>
      <dgm:spPr/>
      <dgm:t>
        <a:bodyPr/>
        <a:lstStyle/>
        <a:p>
          <a:endParaRPr lang="en-US"/>
        </a:p>
      </dgm:t>
    </dgm:pt>
    <dgm:pt modelId="{D1AD5DA8-BB7A-4E6A-9889-768EF58BA479}">
      <dgm:prSet phldrT="[Text]" custT="1"/>
      <dgm:spPr>
        <a:ln>
          <a:solidFill>
            <a:schemeClr val="accent3"/>
          </a:solidFill>
        </a:ln>
      </dgm:spPr>
      <dgm:t>
        <a:bodyPr/>
        <a:lstStyle/>
        <a:p>
          <a:r>
            <a:rPr lang="en-US" sz="1600" b="1" dirty="0" smtClean="0">
              <a:latin typeface="Times New Roman" pitchFamily="18" charset="0"/>
              <a:cs typeface="Times New Roman" pitchFamily="18" charset="0"/>
            </a:rPr>
            <a:t>Cancel</a:t>
          </a:r>
          <a:endParaRPr lang="en-US" sz="1600" b="1" dirty="0">
            <a:latin typeface="Times New Roman" pitchFamily="18" charset="0"/>
            <a:cs typeface="Times New Roman" pitchFamily="18" charset="0"/>
          </a:endParaRPr>
        </a:p>
      </dgm:t>
    </dgm:pt>
    <dgm:pt modelId="{AF22D71F-3B6A-4E28-8ACB-6DF892AF1458}" type="parTrans" cxnId="{43900FE5-4F6C-4E8A-B0EF-E5EAA871FF29}">
      <dgm:prSet/>
      <dgm:spPr/>
      <dgm:t>
        <a:bodyPr/>
        <a:lstStyle/>
        <a:p>
          <a:endParaRPr lang="en-US">
            <a:latin typeface="Times New Roman" pitchFamily="18" charset="0"/>
            <a:cs typeface="Times New Roman" pitchFamily="18" charset="0"/>
          </a:endParaRPr>
        </a:p>
      </dgm:t>
    </dgm:pt>
    <dgm:pt modelId="{BA31A00E-7531-4C1C-9B81-519124D5128C}" type="sibTrans" cxnId="{43900FE5-4F6C-4E8A-B0EF-E5EAA871FF29}">
      <dgm:prSet/>
      <dgm:spPr/>
      <dgm:t>
        <a:bodyPr/>
        <a:lstStyle/>
        <a:p>
          <a:endParaRPr lang="en-US"/>
        </a:p>
      </dgm:t>
    </dgm:pt>
    <dgm:pt modelId="{D6BD3030-F22A-44B7-B411-42D1C36C0231}">
      <dgm:prSet custT="1"/>
      <dgm:spPr>
        <a:ln>
          <a:solidFill>
            <a:schemeClr val="accent3"/>
          </a:solidFill>
        </a:ln>
      </dgm:spPr>
      <dgm:t>
        <a:bodyPr/>
        <a:lstStyle/>
        <a:p>
          <a:r>
            <a:rPr lang="en-US" sz="1600" b="1" dirty="0" smtClean="0">
              <a:latin typeface="Times New Roman" pitchFamily="18" charset="0"/>
              <a:cs typeface="Times New Roman" pitchFamily="18" charset="0"/>
            </a:rPr>
            <a:t>Add Stuff</a:t>
          </a:r>
          <a:endParaRPr lang="en-US" sz="1600" b="1" dirty="0">
            <a:latin typeface="Times New Roman" pitchFamily="18" charset="0"/>
            <a:cs typeface="Times New Roman" pitchFamily="18" charset="0"/>
          </a:endParaRPr>
        </a:p>
      </dgm:t>
    </dgm:pt>
    <dgm:pt modelId="{72E2DD81-622C-4792-8498-FF9D5AEA9334}" type="parTrans" cxnId="{0790A384-0C49-4560-A943-2BF0EE8FC59D}">
      <dgm:prSet/>
      <dgm:spPr>
        <a:ln>
          <a:solidFill>
            <a:schemeClr val="accent3">
              <a:lumMod val="75000"/>
            </a:schemeClr>
          </a:solidFill>
        </a:ln>
      </dgm:spPr>
      <dgm:t>
        <a:bodyPr/>
        <a:lstStyle/>
        <a:p>
          <a:endParaRPr lang="en-US">
            <a:latin typeface="Times New Roman" pitchFamily="18" charset="0"/>
            <a:cs typeface="Times New Roman" pitchFamily="18" charset="0"/>
          </a:endParaRPr>
        </a:p>
      </dgm:t>
    </dgm:pt>
    <dgm:pt modelId="{F0EC1380-EBB7-4418-A625-D7E50BFDBC4C}" type="sibTrans" cxnId="{0790A384-0C49-4560-A943-2BF0EE8FC59D}">
      <dgm:prSet/>
      <dgm:spPr/>
      <dgm:t>
        <a:bodyPr/>
        <a:lstStyle/>
        <a:p>
          <a:endParaRPr lang="en-US"/>
        </a:p>
      </dgm:t>
    </dgm:pt>
    <dgm:pt modelId="{B47C3EFC-4AFF-42FA-A260-7BAAD9F09868}">
      <dgm:prSet custT="1"/>
      <dgm:spPr>
        <a:ln>
          <a:solidFill>
            <a:schemeClr val="accent3"/>
          </a:solidFill>
        </a:ln>
      </dgm:spPr>
      <dgm:t>
        <a:bodyPr/>
        <a:lstStyle/>
        <a:p>
          <a:r>
            <a:rPr lang="en-US" sz="1600" b="1" dirty="0" smtClean="0">
              <a:latin typeface="Times New Roman" pitchFamily="18" charset="0"/>
              <a:cs typeface="Times New Roman" pitchFamily="18" charset="0"/>
            </a:rPr>
            <a:t>No Action</a:t>
          </a:r>
          <a:endParaRPr lang="en-US" sz="1600" b="1" dirty="0">
            <a:latin typeface="Times New Roman" pitchFamily="18" charset="0"/>
            <a:cs typeface="Times New Roman" pitchFamily="18" charset="0"/>
          </a:endParaRPr>
        </a:p>
      </dgm:t>
    </dgm:pt>
    <dgm:pt modelId="{0733DA20-02C3-4F38-9F39-275E4EE173E5}" type="parTrans" cxnId="{6563E2D7-F168-45F8-B78D-2FE82CDB5C13}">
      <dgm:prSet/>
      <dgm:spPr>
        <a:ln>
          <a:solidFill>
            <a:schemeClr val="accent3">
              <a:lumMod val="75000"/>
            </a:schemeClr>
          </a:solidFill>
        </a:ln>
      </dgm:spPr>
      <dgm:t>
        <a:bodyPr/>
        <a:lstStyle/>
        <a:p>
          <a:endParaRPr lang="en-US">
            <a:latin typeface="Times New Roman" pitchFamily="18" charset="0"/>
            <a:cs typeface="Times New Roman" pitchFamily="18" charset="0"/>
          </a:endParaRPr>
        </a:p>
      </dgm:t>
    </dgm:pt>
    <dgm:pt modelId="{ABBFF11E-E1EE-435E-B396-50743E733F15}" type="sibTrans" cxnId="{6563E2D7-F168-45F8-B78D-2FE82CDB5C13}">
      <dgm:prSet/>
      <dgm:spPr/>
      <dgm:t>
        <a:bodyPr/>
        <a:lstStyle/>
        <a:p>
          <a:endParaRPr lang="en-US"/>
        </a:p>
      </dgm:t>
    </dgm:pt>
    <dgm:pt modelId="{206A1B51-F7D0-4A2D-A95A-80207CD430DB}">
      <dgm:prSet custT="1"/>
      <dgm:spPr>
        <a:ln>
          <a:solidFill>
            <a:schemeClr val="accent3"/>
          </a:solidFill>
        </a:ln>
      </dgm:spPr>
      <dgm:t>
        <a:bodyPr/>
        <a:lstStyle/>
        <a:p>
          <a:r>
            <a:rPr lang="en-US" sz="1600" b="1" dirty="0" smtClean="0">
              <a:latin typeface="Times New Roman" pitchFamily="18" charset="0"/>
              <a:cs typeface="Times New Roman" pitchFamily="18" charset="0"/>
            </a:rPr>
            <a:t>Alert is On, Notification Sent</a:t>
          </a:r>
          <a:endParaRPr lang="en-US" sz="1600" b="1" dirty="0">
            <a:latin typeface="Times New Roman" pitchFamily="18" charset="0"/>
            <a:cs typeface="Times New Roman" pitchFamily="18" charset="0"/>
          </a:endParaRPr>
        </a:p>
      </dgm:t>
    </dgm:pt>
    <dgm:pt modelId="{A13A2EEC-DEB0-4F05-98CD-97F71BE6AA3A}" type="parTrans" cxnId="{91772108-5E2E-46D1-ADF8-DAECB1EB8EA9}">
      <dgm:prSet/>
      <dgm:spPr>
        <a:ln>
          <a:solidFill>
            <a:schemeClr val="accent3">
              <a:lumMod val="75000"/>
            </a:schemeClr>
          </a:solidFill>
        </a:ln>
      </dgm:spPr>
      <dgm:t>
        <a:bodyPr/>
        <a:lstStyle/>
        <a:p>
          <a:endParaRPr lang="en-US">
            <a:latin typeface="Times New Roman" pitchFamily="18" charset="0"/>
            <a:cs typeface="Times New Roman" pitchFamily="18" charset="0"/>
          </a:endParaRPr>
        </a:p>
      </dgm:t>
    </dgm:pt>
    <dgm:pt modelId="{BD4BDF22-7747-4B62-BF05-D168436A4BD3}" type="sibTrans" cxnId="{91772108-5E2E-46D1-ADF8-DAECB1EB8EA9}">
      <dgm:prSet/>
      <dgm:spPr/>
      <dgm:t>
        <a:bodyPr/>
        <a:lstStyle/>
        <a:p>
          <a:endParaRPr lang="en-US"/>
        </a:p>
      </dgm:t>
    </dgm:pt>
    <dgm:pt modelId="{F74F9939-61D8-40C9-9EDD-D604821A658F}">
      <dgm:prSet custT="1"/>
      <dgm:spPr>
        <a:ln>
          <a:solidFill>
            <a:schemeClr val="accent3"/>
          </a:solidFill>
        </a:ln>
      </dgm:spPr>
      <dgm:t>
        <a:bodyPr/>
        <a:lstStyle/>
        <a:p>
          <a:r>
            <a:rPr lang="en-US" sz="1600" b="1" dirty="0" smtClean="0">
              <a:latin typeface="Times New Roman" pitchFamily="18" charset="0"/>
              <a:cs typeface="Times New Roman" pitchFamily="18" charset="0"/>
            </a:rPr>
            <a:t>Check Out</a:t>
          </a:r>
          <a:endParaRPr lang="en-US" sz="1600" b="1" dirty="0">
            <a:latin typeface="Times New Roman" pitchFamily="18" charset="0"/>
            <a:cs typeface="Times New Roman" pitchFamily="18" charset="0"/>
          </a:endParaRPr>
        </a:p>
      </dgm:t>
    </dgm:pt>
    <dgm:pt modelId="{93D97A7A-3B57-45F7-9E3C-120F2C474993}" type="parTrans" cxnId="{798EA3CC-89CF-4CCF-B8FE-F9B2B07C914E}">
      <dgm:prSet/>
      <dgm:spPr>
        <a:ln>
          <a:solidFill>
            <a:schemeClr val="accent3">
              <a:lumMod val="75000"/>
            </a:schemeClr>
          </a:solidFill>
        </a:ln>
      </dgm:spPr>
      <dgm:t>
        <a:bodyPr/>
        <a:lstStyle/>
        <a:p>
          <a:endParaRPr lang="en-US">
            <a:latin typeface="Times New Roman" pitchFamily="18" charset="0"/>
            <a:cs typeface="Times New Roman" pitchFamily="18" charset="0"/>
          </a:endParaRPr>
        </a:p>
      </dgm:t>
    </dgm:pt>
    <dgm:pt modelId="{9AD353D6-528F-4D5B-8D5D-0225D1520F88}" type="sibTrans" cxnId="{798EA3CC-89CF-4CCF-B8FE-F9B2B07C914E}">
      <dgm:prSet/>
      <dgm:spPr/>
      <dgm:t>
        <a:bodyPr/>
        <a:lstStyle/>
        <a:p>
          <a:endParaRPr lang="en-US"/>
        </a:p>
      </dgm:t>
    </dgm:pt>
    <dgm:pt modelId="{B9D23A24-F32E-4973-8F2F-7E2724FB62D9}">
      <dgm:prSet custT="1"/>
      <dgm:spPr>
        <a:ln>
          <a:solidFill>
            <a:schemeClr val="accent3"/>
          </a:solidFill>
        </a:ln>
      </dgm:spPr>
      <dgm:t>
        <a:bodyPr/>
        <a:lstStyle/>
        <a:p>
          <a:r>
            <a:rPr lang="en-US" sz="1600" b="1" dirty="0" smtClean="0">
              <a:latin typeface="Times New Roman" pitchFamily="18" charset="0"/>
              <a:cs typeface="Times New Roman" pitchFamily="18" charset="0"/>
            </a:rPr>
            <a:t>Cancel</a:t>
          </a:r>
          <a:endParaRPr lang="en-US" sz="1600" b="1" dirty="0">
            <a:latin typeface="Times New Roman" pitchFamily="18" charset="0"/>
            <a:cs typeface="Times New Roman" pitchFamily="18" charset="0"/>
          </a:endParaRPr>
        </a:p>
      </dgm:t>
    </dgm:pt>
    <dgm:pt modelId="{AD7E26F0-9A31-4A5B-85A0-F327E0043A2F}" type="parTrans" cxnId="{668AEBE4-1340-474E-A2C0-F2072560FDE6}">
      <dgm:prSet/>
      <dgm:spPr/>
      <dgm:t>
        <a:bodyPr/>
        <a:lstStyle/>
        <a:p>
          <a:endParaRPr lang="en-US">
            <a:latin typeface="Times New Roman" pitchFamily="18" charset="0"/>
            <a:cs typeface="Times New Roman" pitchFamily="18" charset="0"/>
          </a:endParaRPr>
        </a:p>
      </dgm:t>
    </dgm:pt>
    <dgm:pt modelId="{A728E603-D290-4DEB-9192-92DEA4C330B2}" type="sibTrans" cxnId="{668AEBE4-1340-474E-A2C0-F2072560FDE6}">
      <dgm:prSet/>
      <dgm:spPr/>
      <dgm:t>
        <a:bodyPr/>
        <a:lstStyle/>
        <a:p>
          <a:endParaRPr lang="en-US"/>
        </a:p>
      </dgm:t>
    </dgm:pt>
    <dgm:pt modelId="{79E8BD21-F3F1-4735-9555-22D0C59B19B6}">
      <dgm:prSet custT="1"/>
      <dgm:spPr>
        <a:ln>
          <a:solidFill>
            <a:schemeClr val="accent3"/>
          </a:solidFill>
        </a:ln>
      </dgm:spPr>
      <dgm:t>
        <a:bodyPr/>
        <a:lstStyle/>
        <a:p>
          <a:r>
            <a:rPr lang="en-US" sz="1600" b="1" dirty="0" smtClean="0">
              <a:latin typeface="Times New Roman" pitchFamily="18" charset="0"/>
              <a:cs typeface="Times New Roman" pitchFamily="18" charset="0"/>
            </a:rPr>
            <a:t>No Action</a:t>
          </a:r>
          <a:endParaRPr lang="en-US" sz="1600" b="1" dirty="0">
            <a:latin typeface="Times New Roman" pitchFamily="18" charset="0"/>
            <a:cs typeface="Times New Roman" pitchFamily="18" charset="0"/>
          </a:endParaRPr>
        </a:p>
      </dgm:t>
    </dgm:pt>
    <dgm:pt modelId="{E4273C52-9258-4130-9058-73AFEA2DB061}" type="parTrans" cxnId="{7C6A04A6-2018-4552-8BAB-36FA82786FF4}">
      <dgm:prSet/>
      <dgm:spPr>
        <a:ln>
          <a:solidFill>
            <a:schemeClr val="accent3">
              <a:lumMod val="75000"/>
            </a:schemeClr>
          </a:solidFill>
        </a:ln>
      </dgm:spPr>
      <dgm:t>
        <a:bodyPr/>
        <a:lstStyle/>
        <a:p>
          <a:endParaRPr lang="en-US">
            <a:latin typeface="Times New Roman" pitchFamily="18" charset="0"/>
            <a:cs typeface="Times New Roman" pitchFamily="18" charset="0"/>
          </a:endParaRPr>
        </a:p>
      </dgm:t>
    </dgm:pt>
    <dgm:pt modelId="{B4B69FDC-C8C5-47E0-B589-BCDAB1808A7A}" type="sibTrans" cxnId="{7C6A04A6-2018-4552-8BAB-36FA82786FF4}">
      <dgm:prSet/>
      <dgm:spPr/>
      <dgm:t>
        <a:bodyPr/>
        <a:lstStyle/>
        <a:p>
          <a:endParaRPr lang="en-US"/>
        </a:p>
      </dgm:t>
    </dgm:pt>
    <dgm:pt modelId="{FB80D67B-A3E6-4E2C-9AF5-7EFA5AAF646C}">
      <dgm:prSet custT="1"/>
      <dgm:spPr>
        <a:ln>
          <a:solidFill>
            <a:schemeClr val="accent3"/>
          </a:solidFill>
        </a:ln>
      </dgm:spPr>
      <dgm:t>
        <a:bodyPr/>
        <a:lstStyle/>
        <a:p>
          <a:r>
            <a:rPr lang="en-US" sz="1600" b="1" dirty="0" smtClean="0">
              <a:latin typeface="Times New Roman" pitchFamily="18" charset="0"/>
              <a:cs typeface="Times New Roman" pitchFamily="18" charset="0"/>
            </a:rPr>
            <a:t>Order Deleted </a:t>
          </a:r>
          <a:endParaRPr lang="en-US" sz="1600" b="1" dirty="0">
            <a:latin typeface="Times New Roman" pitchFamily="18" charset="0"/>
            <a:cs typeface="Times New Roman" pitchFamily="18" charset="0"/>
          </a:endParaRPr>
        </a:p>
      </dgm:t>
    </dgm:pt>
    <dgm:pt modelId="{D81E4C40-B304-4656-B8A4-78BBFFC4A30B}" type="parTrans" cxnId="{C0879A89-F36B-44D0-BB8C-F4249F2320BF}">
      <dgm:prSet/>
      <dgm:spPr>
        <a:ln>
          <a:solidFill>
            <a:schemeClr val="accent3">
              <a:lumMod val="75000"/>
            </a:schemeClr>
          </a:solidFill>
        </a:ln>
      </dgm:spPr>
      <dgm:t>
        <a:bodyPr/>
        <a:lstStyle/>
        <a:p>
          <a:endParaRPr lang="en-US">
            <a:latin typeface="Times New Roman" pitchFamily="18" charset="0"/>
            <a:cs typeface="Times New Roman" pitchFamily="18" charset="0"/>
          </a:endParaRPr>
        </a:p>
      </dgm:t>
    </dgm:pt>
    <dgm:pt modelId="{411489E2-18A0-469C-81B4-4D63E7E25DE5}" type="sibTrans" cxnId="{C0879A89-F36B-44D0-BB8C-F4249F2320BF}">
      <dgm:prSet/>
      <dgm:spPr/>
      <dgm:t>
        <a:bodyPr/>
        <a:lstStyle/>
        <a:p>
          <a:endParaRPr lang="en-US"/>
        </a:p>
      </dgm:t>
    </dgm:pt>
    <dgm:pt modelId="{147D0052-0C13-4CA6-969F-73CE9C74B81A}">
      <dgm:prSet custT="1">
        <dgm:style>
          <a:lnRef idx="2">
            <a:schemeClr val="accent3"/>
          </a:lnRef>
          <a:fillRef idx="1">
            <a:schemeClr val="lt1"/>
          </a:fillRef>
          <a:effectRef idx="0">
            <a:schemeClr val="accent3"/>
          </a:effectRef>
          <a:fontRef idx="minor">
            <a:schemeClr val="dk1"/>
          </a:fontRef>
        </dgm:style>
      </dgm:prSet>
      <dgm:spPr/>
      <dgm:t>
        <a:bodyPr/>
        <a:lstStyle/>
        <a:p>
          <a:r>
            <a:rPr lang="en-US" sz="1600" b="1" dirty="0" smtClean="0">
              <a:latin typeface="Times New Roman" pitchFamily="18" charset="0"/>
              <a:cs typeface="Times New Roman" pitchFamily="18" charset="0"/>
            </a:rPr>
            <a:t>Increase/Decrease Points</a:t>
          </a:r>
          <a:endParaRPr lang="en-US" sz="1600" b="1" dirty="0">
            <a:latin typeface="Times New Roman" pitchFamily="18" charset="0"/>
            <a:cs typeface="Times New Roman" pitchFamily="18" charset="0"/>
          </a:endParaRPr>
        </a:p>
      </dgm:t>
    </dgm:pt>
    <dgm:pt modelId="{C3F5F576-6EA6-40E6-B0A9-FD4C06F82822}" type="parTrans" cxnId="{FE42F6BE-74E2-4C35-845C-729977FD0880}">
      <dgm:prSet/>
      <dgm:spPr>
        <a:ln>
          <a:solidFill>
            <a:schemeClr val="accent3">
              <a:lumMod val="75000"/>
            </a:schemeClr>
          </a:solidFill>
        </a:ln>
      </dgm:spPr>
      <dgm:t>
        <a:bodyPr/>
        <a:lstStyle/>
        <a:p>
          <a:endParaRPr lang="en-US"/>
        </a:p>
      </dgm:t>
    </dgm:pt>
    <dgm:pt modelId="{D5341029-7DC5-4441-9178-D89DB5A3BBDD}" type="sibTrans" cxnId="{FE42F6BE-74E2-4C35-845C-729977FD0880}">
      <dgm:prSet/>
      <dgm:spPr/>
      <dgm:t>
        <a:bodyPr/>
        <a:lstStyle/>
        <a:p>
          <a:endParaRPr lang="en-US"/>
        </a:p>
      </dgm:t>
    </dgm:pt>
    <dgm:pt modelId="{6EF319F2-054C-4F08-879C-B72F57698410}" type="pres">
      <dgm:prSet presAssocID="{E93447D4-50F6-4514-9104-43FF333D2740}" presName="hierChild1" presStyleCnt="0">
        <dgm:presLayoutVars>
          <dgm:chPref val="1"/>
          <dgm:dir/>
          <dgm:animOne val="branch"/>
          <dgm:animLvl val="lvl"/>
          <dgm:resizeHandles/>
        </dgm:presLayoutVars>
      </dgm:prSet>
      <dgm:spPr/>
      <dgm:t>
        <a:bodyPr/>
        <a:lstStyle/>
        <a:p>
          <a:endParaRPr lang="en-US"/>
        </a:p>
      </dgm:t>
    </dgm:pt>
    <dgm:pt modelId="{51ABA356-B399-470F-BC65-37B43C85B554}" type="pres">
      <dgm:prSet presAssocID="{70F0BA8D-145A-4534-B915-265E64CBE77B}" presName="hierRoot1" presStyleCnt="0"/>
      <dgm:spPr/>
    </dgm:pt>
    <dgm:pt modelId="{09C7EDF2-1592-461C-8BA3-A84CE1BAA168}" type="pres">
      <dgm:prSet presAssocID="{70F0BA8D-145A-4534-B915-265E64CBE77B}" presName="composite" presStyleCnt="0"/>
      <dgm:spPr/>
    </dgm:pt>
    <dgm:pt modelId="{B12BED6D-3A06-4D05-8796-9CC8F3D73E66}" type="pres">
      <dgm:prSet presAssocID="{70F0BA8D-145A-4534-B915-265E64CBE77B}" presName="background" presStyleLbl="node0" presStyleIdx="0" presStyleCnt="1"/>
      <dgm:spPr>
        <a:solidFill>
          <a:schemeClr val="accent3"/>
        </a:solidFill>
      </dgm:spPr>
      <dgm:t>
        <a:bodyPr/>
        <a:lstStyle/>
        <a:p>
          <a:endParaRPr lang="en-US"/>
        </a:p>
      </dgm:t>
    </dgm:pt>
    <dgm:pt modelId="{369F8A9A-CB35-4258-9E59-9B1AB9EFDE5E}" type="pres">
      <dgm:prSet presAssocID="{70F0BA8D-145A-4534-B915-265E64CBE77B}" presName="text" presStyleLbl="fgAcc0" presStyleIdx="0" presStyleCnt="1" custLinFactNeighborX="35124">
        <dgm:presLayoutVars>
          <dgm:chPref val="3"/>
        </dgm:presLayoutVars>
      </dgm:prSet>
      <dgm:spPr/>
      <dgm:t>
        <a:bodyPr/>
        <a:lstStyle/>
        <a:p>
          <a:endParaRPr lang="en-US"/>
        </a:p>
      </dgm:t>
    </dgm:pt>
    <dgm:pt modelId="{3DFF1D86-C5CB-4DCF-9AFC-01A37B27AACD}" type="pres">
      <dgm:prSet presAssocID="{70F0BA8D-145A-4534-B915-265E64CBE77B}" presName="hierChild2" presStyleCnt="0"/>
      <dgm:spPr/>
    </dgm:pt>
    <dgm:pt modelId="{4D6EB1CC-2674-4FF0-A625-A94AEA73A150}" type="pres">
      <dgm:prSet presAssocID="{8958F736-EB75-4DE5-ABC9-960300FBA52F}" presName="Name10" presStyleLbl="parChTrans1D2" presStyleIdx="0" presStyleCnt="3"/>
      <dgm:spPr/>
      <dgm:t>
        <a:bodyPr/>
        <a:lstStyle/>
        <a:p>
          <a:endParaRPr lang="en-US"/>
        </a:p>
      </dgm:t>
    </dgm:pt>
    <dgm:pt modelId="{7D07D604-34A2-454C-988A-1D8D7DC70413}" type="pres">
      <dgm:prSet presAssocID="{F9597672-EB39-4132-9569-C9D4E82CBDA7}" presName="hierRoot2" presStyleCnt="0"/>
      <dgm:spPr/>
    </dgm:pt>
    <dgm:pt modelId="{76270FAD-65AE-4879-A9EF-6F82484C39DD}" type="pres">
      <dgm:prSet presAssocID="{F9597672-EB39-4132-9569-C9D4E82CBDA7}" presName="composite2" presStyleCnt="0"/>
      <dgm:spPr/>
    </dgm:pt>
    <dgm:pt modelId="{F867C0E0-984D-4AEF-A079-CB9EF0090FC4}" type="pres">
      <dgm:prSet presAssocID="{F9597672-EB39-4132-9569-C9D4E82CBDA7}" presName="background2" presStyleLbl="node2" presStyleIdx="0" presStyleCnt="3"/>
      <dgm:spPr>
        <a:solidFill>
          <a:schemeClr val="accent3"/>
        </a:solidFill>
      </dgm:spPr>
    </dgm:pt>
    <dgm:pt modelId="{E89F8E15-E517-414E-AD71-E079D708D66C}" type="pres">
      <dgm:prSet presAssocID="{F9597672-EB39-4132-9569-C9D4E82CBDA7}" presName="text2" presStyleLbl="fgAcc2" presStyleIdx="0" presStyleCnt="3">
        <dgm:presLayoutVars>
          <dgm:chPref val="3"/>
        </dgm:presLayoutVars>
      </dgm:prSet>
      <dgm:spPr/>
      <dgm:t>
        <a:bodyPr/>
        <a:lstStyle/>
        <a:p>
          <a:endParaRPr lang="en-US"/>
        </a:p>
      </dgm:t>
    </dgm:pt>
    <dgm:pt modelId="{E2E5F3AC-7C6F-4576-A7CE-4BDD281185DB}" type="pres">
      <dgm:prSet presAssocID="{F9597672-EB39-4132-9569-C9D4E82CBDA7}" presName="hierChild3" presStyleCnt="0"/>
      <dgm:spPr/>
    </dgm:pt>
    <dgm:pt modelId="{6B8775CD-9B53-4B8A-BB39-B54688F7A2B9}" type="pres">
      <dgm:prSet presAssocID="{4BBE6822-B983-4705-B217-858D47C70715}" presName="Name17" presStyleLbl="parChTrans1D3" presStyleIdx="0" presStyleCnt="3"/>
      <dgm:spPr/>
      <dgm:t>
        <a:bodyPr/>
        <a:lstStyle/>
        <a:p>
          <a:endParaRPr lang="en-US"/>
        </a:p>
      </dgm:t>
    </dgm:pt>
    <dgm:pt modelId="{B799BE68-0A5E-42B5-ADA3-7F56C2A78A62}" type="pres">
      <dgm:prSet presAssocID="{761FA1DD-7953-45F8-8ACD-F68F8A0ED2C6}" presName="hierRoot3" presStyleCnt="0"/>
      <dgm:spPr/>
    </dgm:pt>
    <dgm:pt modelId="{2749BB72-C977-47A5-9F16-137EE635319E}" type="pres">
      <dgm:prSet presAssocID="{761FA1DD-7953-45F8-8ACD-F68F8A0ED2C6}" presName="composite3" presStyleCnt="0"/>
      <dgm:spPr/>
    </dgm:pt>
    <dgm:pt modelId="{61006C5C-49FE-42FA-8080-8120F73316B3}" type="pres">
      <dgm:prSet presAssocID="{761FA1DD-7953-45F8-8ACD-F68F8A0ED2C6}" presName="background3" presStyleLbl="node3" presStyleIdx="0" presStyleCnt="3"/>
      <dgm:spPr>
        <a:solidFill>
          <a:schemeClr val="accent3"/>
        </a:solidFill>
      </dgm:spPr>
    </dgm:pt>
    <dgm:pt modelId="{F636BAE1-E706-4A8F-98BD-C961CD8CA197}" type="pres">
      <dgm:prSet presAssocID="{761FA1DD-7953-45F8-8ACD-F68F8A0ED2C6}" presName="text3" presStyleLbl="fgAcc3" presStyleIdx="0" presStyleCnt="3">
        <dgm:presLayoutVars>
          <dgm:chPref val="3"/>
        </dgm:presLayoutVars>
      </dgm:prSet>
      <dgm:spPr/>
      <dgm:t>
        <a:bodyPr/>
        <a:lstStyle/>
        <a:p>
          <a:endParaRPr lang="en-US"/>
        </a:p>
      </dgm:t>
    </dgm:pt>
    <dgm:pt modelId="{D73A1625-5F52-4312-AA83-5E7F4B0E3A18}" type="pres">
      <dgm:prSet presAssocID="{761FA1DD-7953-45F8-8ACD-F68F8A0ED2C6}" presName="hierChild4" presStyleCnt="0"/>
      <dgm:spPr/>
    </dgm:pt>
    <dgm:pt modelId="{665FB1C1-CEA5-4998-9862-BDE3A386C093}" type="pres">
      <dgm:prSet presAssocID="{C3F5F576-6EA6-40E6-B0A9-FD4C06F82822}" presName="Name23" presStyleLbl="parChTrans1D4" presStyleIdx="0" presStyleCnt="6"/>
      <dgm:spPr/>
      <dgm:t>
        <a:bodyPr/>
        <a:lstStyle/>
        <a:p>
          <a:endParaRPr lang="en-US"/>
        </a:p>
      </dgm:t>
    </dgm:pt>
    <dgm:pt modelId="{1DA82D08-AE63-4939-91A9-101521D43EC3}" type="pres">
      <dgm:prSet presAssocID="{147D0052-0C13-4CA6-969F-73CE9C74B81A}" presName="hierRoot4" presStyleCnt="0"/>
      <dgm:spPr/>
    </dgm:pt>
    <dgm:pt modelId="{7840CD23-6AA8-43E3-8D69-5F14AD1B27A8}" type="pres">
      <dgm:prSet presAssocID="{147D0052-0C13-4CA6-969F-73CE9C74B81A}" presName="composite4" presStyleCnt="0"/>
      <dgm:spPr/>
    </dgm:pt>
    <dgm:pt modelId="{28BB2E22-B32B-48CE-B496-68A4F868E6DA}" type="pres">
      <dgm:prSet presAssocID="{147D0052-0C13-4CA6-969F-73CE9C74B81A}" presName="background4" presStyleLbl="node4" presStyleIdx="0" presStyleCnt="6"/>
      <dgm:spPr>
        <a:solidFill>
          <a:schemeClr val="accent3"/>
        </a:solidFill>
      </dgm:spPr>
    </dgm:pt>
    <dgm:pt modelId="{BBA41BA4-133D-4581-8039-74919BE30EAE}" type="pres">
      <dgm:prSet presAssocID="{147D0052-0C13-4CA6-969F-73CE9C74B81A}" presName="text4" presStyleLbl="fgAcc4" presStyleIdx="0" presStyleCnt="6">
        <dgm:presLayoutVars>
          <dgm:chPref val="3"/>
        </dgm:presLayoutVars>
      </dgm:prSet>
      <dgm:spPr/>
      <dgm:t>
        <a:bodyPr/>
        <a:lstStyle/>
        <a:p>
          <a:endParaRPr lang="en-US"/>
        </a:p>
      </dgm:t>
    </dgm:pt>
    <dgm:pt modelId="{982DE237-C6A7-4924-BEB1-9722B669B475}" type="pres">
      <dgm:prSet presAssocID="{147D0052-0C13-4CA6-969F-73CE9C74B81A}" presName="hierChild5" presStyleCnt="0"/>
      <dgm:spPr/>
    </dgm:pt>
    <dgm:pt modelId="{0F2A0056-E07A-4EBE-B529-E7A957F7F19A}" type="pres">
      <dgm:prSet presAssocID="{79FB2042-D160-475A-88EB-44909CC00E75}" presName="Name17" presStyleLbl="parChTrans1D3" presStyleIdx="1" presStyleCnt="3"/>
      <dgm:spPr/>
      <dgm:t>
        <a:bodyPr/>
        <a:lstStyle/>
        <a:p>
          <a:endParaRPr lang="en-US"/>
        </a:p>
      </dgm:t>
    </dgm:pt>
    <dgm:pt modelId="{4CCBEB0A-43CF-4E7D-B580-A06736F4DBF8}" type="pres">
      <dgm:prSet presAssocID="{52D071E1-46D1-414B-A6E2-70FC1F4F1446}" presName="hierRoot3" presStyleCnt="0"/>
      <dgm:spPr/>
    </dgm:pt>
    <dgm:pt modelId="{D0B5F6F7-BBC6-4369-B8A4-CA2E8414623E}" type="pres">
      <dgm:prSet presAssocID="{52D071E1-46D1-414B-A6E2-70FC1F4F1446}" presName="composite3" presStyleCnt="0"/>
      <dgm:spPr/>
    </dgm:pt>
    <dgm:pt modelId="{F69D346C-E10A-493B-9837-741A754C82F2}" type="pres">
      <dgm:prSet presAssocID="{52D071E1-46D1-414B-A6E2-70FC1F4F1446}" presName="background3" presStyleLbl="node3" presStyleIdx="1" presStyleCnt="3"/>
      <dgm:spPr>
        <a:solidFill>
          <a:schemeClr val="accent3"/>
        </a:solidFill>
      </dgm:spPr>
    </dgm:pt>
    <dgm:pt modelId="{D76CE8E3-9465-4CB8-9B3B-B08BC882ED18}" type="pres">
      <dgm:prSet presAssocID="{52D071E1-46D1-414B-A6E2-70FC1F4F1446}" presName="text3" presStyleLbl="fgAcc3" presStyleIdx="1" presStyleCnt="3" custScaleX="101062" custScaleY="130242">
        <dgm:presLayoutVars>
          <dgm:chPref val="3"/>
        </dgm:presLayoutVars>
      </dgm:prSet>
      <dgm:spPr/>
      <dgm:t>
        <a:bodyPr/>
        <a:lstStyle/>
        <a:p>
          <a:endParaRPr lang="en-US"/>
        </a:p>
      </dgm:t>
    </dgm:pt>
    <dgm:pt modelId="{E03C93FA-0F81-4930-ADF3-08271F0E43B1}" type="pres">
      <dgm:prSet presAssocID="{52D071E1-46D1-414B-A6E2-70FC1F4F1446}" presName="hierChild4" presStyleCnt="0"/>
      <dgm:spPr/>
    </dgm:pt>
    <dgm:pt modelId="{FA71733F-33FE-44C9-81C9-ECFEBB73AD37}" type="pres">
      <dgm:prSet presAssocID="{72E2DD81-622C-4792-8498-FF9D5AEA9334}" presName="Name23" presStyleLbl="parChTrans1D4" presStyleIdx="1" presStyleCnt="6"/>
      <dgm:spPr/>
      <dgm:t>
        <a:bodyPr/>
        <a:lstStyle/>
        <a:p>
          <a:endParaRPr lang="en-US"/>
        </a:p>
      </dgm:t>
    </dgm:pt>
    <dgm:pt modelId="{DCA9DF3F-05BA-4883-B6FC-D19C026146DB}" type="pres">
      <dgm:prSet presAssocID="{D6BD3030-F22A-44B7-B411-42D1C36C0231}" presName="hierRoot4" presStyleCnt="0"/>
      <dgm:spPr/>
    </dgm:pt>
    <dgm:pt modelId="{5A88FFAB-7584-42BB-93C5-AAF258D0B177}" type="pres">
      <dgm:prSet presAssocID="{D6BD3030-F22A-44B7-B411-42D1C36C0231}" presName="composite4" presStyleCnt="0"/>
      <dgm:spPr/>
    </dgm:pt>
    <dgm:pt modelId="{BCDCE238-209C-4A81-9D9A-264DD62AB980}" type="pres">
      <dgm:prSet presAssocID="{D6BD3030-F22A-44B7-B411-42D1C36C0231}" presName="background4" presStyleLbl="node4" presStyleIdx="1" presStyleCnt="6"/>
      <dgm:spPr>
        <a:solidFill>
          <a:schemeClr val="accent3"/>
        </a:solidFill>
      </dgm:spPr>
    </dgm:pt>
    <dgm:pt modelId="{E55207F2-BBAE-4C66-9412-692547D6A1AD}" type="pres">
      <dgm:prSet presAssocID="{D6BD3030-F22A-44B7-B411-42D1C36C0231}" presName="text4" presStyleLbl="fgAcc4" presStyleIdx="1" presStyleCnt="6">
        <dgm:presLayoutVars>
          <dgm:chPref val="3"/>
        </dgm:presLayoutVars>
      </dgm:prSet>
      <dgm:spPr/>
      <dgm:t>
        <a:bodyPr/>
        <a:lstStyle/>
        <a:p>
          <a:endParaRPr lang="en-US"/>
        </a:p>
      </dgm:t>
    </dgm:pt>
    <dgm:pt modelId="{05D043F1-5AEF-4969-8B7C-178C2B2C9DC6}" type="pres">
      <dgm:prSet presAssocID="{D6BD3030-F22A-44B7-B411-42D1C36C0231}" presName="hierChild5" presStyleCnt="0"/>
      <dgm:spPr/>
    </dgm:pt>
    <dgm:pt modelId="{29B1EAE2-1206-44A4-B1F8-94B539B87505}" type="pres">
      <dgm:prSet presAssocID="{AF22D71F-3B6A-4E28-8ACB-6DF892AF1458}" presName="Name10" presStyleLbl="parChTrans1D2" presStyleIdx="1" presStyleCnt="3"/>
      <dgm:spPr/>
      <dgm:t>
        <a:bodyPr/>
        <a:lstStyle/>
        <a:p>
          <a:endParaRPr lang="en-US"/>
        </a:p>
      </dgm:t>
    </dgm:pt>
    <dgm:pt modelId="{F6EEADB7-EFF9-4A80-9D81-02A30F4E6BF7}" type="pres">
      <dgm:prSet presAssocID="{D1AD5DA8-BB7A-4E6A-9889-768EF58BA479}" presName="hierRoot2" presStyleCnt="0"/>
      <dgm:spPr/>
    </dgm:pt>
    <dgm:pt modelId="{C441A7BD-6F72-4AAF-952D-D93026D54959}" type="pres">
      <dgm:prSet presAssocID="{D1AD5DA8-BB7A-4E6A-9889-768EF58BA479}" presName="composite2" presStyleCnt="0"/>
      <dgm:spPr/>
    </dgm:pt>
    <dgm:pt modelId="{1702C98E-33EE-466A-A7A2-FC94AB8BB7A0}" type="pres">
      <dgm:prSet presAssocID="{D1AD5DA8-BB7A-4E6A-9889-768EF58BA479}" presName="background2" presStyleLbl="node2" presStyleIdx="1" presStyleCnt="3"/>
      <dgm:spPr>
        <a:solidFill>
          <a:schemeClr val="accent3"/>
        </a:solidFill>
      </dgm:spPr>
      <dgm:t>
        <a:bodyPr/>
        <a:lstStyle/>
        <a:p>
          <a:endParaRPr lang="en-US"/>
        </a:p>
      </dgm:t>
    </dgm:pt>
    <dgm:pt modelId="{8ADF1198-19C1-4FED-A379-A9717F1C0A2C}" type="pres">
      <dgm:prSet presAssocID="{D1AD5DA8-BB7A-4E6A-9889-768EF58BA479}" presName="text2" presStyleLbl="fgAcc2" presStyleIdx="1" presStyleCnt="3" custLinFactNeighborX="59667">
        <dgm:presLayoutVars>
          <dgm:chPref val="3"/>
        </dgm:presLayoutVars>
      </dgm:prSet>
      <dgm:spPr/>
      <dgm:t>
        <a:bodyPr/>
        <a:lstStyle/>
        <a:p>
          <a:endParaRPr lang="en-US"/>
        </a:p>
      </dgm:t>
    </dgm:pt>
    <dgm:pt modelId="{AF042534-0957-4E9A-A43E-0E6D3CA5ECF8}" type="pres">
      <dgm:prSet presAssocID="{D1AD5DA8-BB7A-4E6A-9889-768EF58BA479}" presName="hierChild3" presStyleCnt="0"/>
      <dgm:spPr/>
    </dgm:pt>
    <dgm:pt modelId="{9DF72F47-301A-4198-8E38-73A1515B373B}" type="pres">
      <dgm:prSet presAssocID="{0733DA20-02C3-4F38-9F39-275E4EE173E5}" presName="Name10" presStyleLbl="parChTrans1D2" presStyleIdx="2" presStyleCnt="3"/>
      <dgm:spPr/>
      <dgm:t>
        <a:bodyPr/>
        <a:lstStyle/>
        <a:p>
          <a:endParaRPr lang="en-US"/>
        </a:p>
      </dgm:t>
    </dgm:pt>
    <dgm:pt modelId="{5DF0065D-FAAE-4D43-8D05-B2E8AEA72EF4}" type="pres">
      <dgm:prSet presAssocID="{B47C3EFC-4AFF-42FA-A260-7BAAD9F09868}" presName="hierRoot2" presStyleCnt="0"/>
      <dgm:spPr/>
    </dgm:pt>
    <dgm:pt modelId="{9E721BA9-4B1B-403A-89E9-C1EAF295DCE7}" type="pres">
      <dgm:prSet presAssocID="{B47C3EFC-4AFF-42FA-A260-7BAAD9F09868}" presName="composite2" presStyleCnt="0"/>
      <dgm:spPr/>
    </dgm:pt>
    <dgm:pt modelId="{1866F8D3-9FAF-469D-B615-099E239BD36B}" type="pres">
      <dgm:prSet presAssocID="{B47C3EFC-4AFF-42FA-A260-7BAAD9F09868}" presName="background2" presStyleLbl="node2" presStyleIdx="2" presStyleCnt="3"/>
      <dgm:spPr>
        <a:solidFill>
          <a:schemeClr val="accent3"/>
        </a:solidFill>
      </dgm:spPr>
    </dgm:pt>
    <dgm:pt modelId="{9E688658-6D9F-4B33-8E9E-EEF1CCA48247}" type="pres">
      <dgm:prSet presAssocID="{B47C3EFC-4AFF-42FA-A260-7BAAD9F09868}" presName="text2" presStyleLbl="fgAcc2" presStyleIdx="2" presStyleCnt="3" custLinFactNeighborX="45297">
        <dgm:presLayoutVars>
          <dgm:chPref val="3"/>
        </dgm:presLayoutVars>
      </dgm:prSet>
      <dgm:spPr/>
      <dgm:t>
        <a:bodyPr/>
        <a:lstStyle/>
        <a:p>
          <a:endParaRPr lang="en-US"/>
        </a:p>
      </dgm:t>
    </dgm:pt>
    <dgm:pt modelId="{260F31C2-7F5A-4E8E-ABCE-5B5F660B4989}" type="pres">
      <dgm:prSet presAssocID="{B47C3EFC-4AFF-42FA-A260-7BAAD9F09868}" presName="hierChild3" presStyleCnt="0"/>
      <dgm:spPr/>
    </dgm:pt>
    <dgm:pt modelId="{208C904A-9775-4683-9FEA-BC2F69DF02CB}" type="pres">
      <dgm:prSet presAssocID="{A13A2EEC-DEB0-4F05-98CD-97F71BE6AA3A}" presName="Name17" presStyleLbl="parChTrans1D3" presStyleIdx="2" presStyleCnt="3"/>
      <dgm:spPr/>
      <dgm:t>
        <a:bodyPr/>
        <a:lstStyle/>
        <a:p>
          <a:endParaRPr lang="en-US"/>
        </a:p>
      </dgm:t>
    </dgm:pt>
    <dgm:pt modelId="{D60013BD-17C2-4EDB-B5B4-9DBD3FF7CCAF}" type="pres">
      <dgm:prSet presAssocID="{206A1B51-F7D0-4A2D-A95A-80207CD430DB}" presName="hierRoot3" presStyleCnt="0"/>
      <dgm:spPr/>
    </dgm:pt>
    <dgm:pt modelId="{44FEE7D4-88EF-46DE-BF0E-A7AA8CE72291}" type="pres">
      <dgm:prSet presAssocID="{206A1B51-F7D0-4A2D-A95A-80207CD430DB}" presName="composite3" presStyleCnt="0"/>
      <dgm:spPr/>
    </dgm:pt>
    <dgm:pt modelId="{F53527AB-6F63-4831-8A48-BEB7B7005C83}" type="pres">
      <dgm:prSet presAssocID="{206A1B51-F7D0-4A2D-A95A-80207CD430DB}" presName="background3" presStyleLbl="node3" presStyleIdx="2" presStyleCnt="3"/>
      <dgm:spPr>
        <a:solidFill>
          <a:schemeClr val="accent3"/>
        </a:solidFill>
      </dgm:spPr>
    </dgm:pt>
    <dgm:pt modelId="{6E3D11D4-8DB4-42CA-A45C-EE9061FE325D}" type="pres">
      <dgm:prSet presAssocID="{206A1B51-F7D0-4A2D-A95A-80207CD430DB}" presName="text3" presStyleLbl="fgAcc3" presStyleIdx="2" presStyleCnt="3" custLinFactNeighborX="42704">
        <dgm:presLayoutVars>
          <dgm:chPref val="3"/>
        </dgm:presLayoutVars>
      </dgm:prSet>
      <dgm:spPr/>
      <dgm:t>
        <a:bodyPr/>
        <a:lstStyle/>
        <a:p>
          <a:endParaRPr lang="en-US"/>
        </a:p>
      </dgm:t>
    </dgm:pt>
    <dgm:pt modelId="{4A37C600-9507-4CC9-A676-08A1A0DDE0F7}" type="pres">
      <dgm:prSet presAssocID="{206A1B51-F7D0-4A2D-A95A-80207CD430DB}" presName="hierChild4" presStyleCnt="0"/>
      <dgm:spPr/>
    </dgm:pt>
    <dgm:pt modelId="{14BA31E1-8A52-4FA4-9417-8F5140141480}" type="pres">
      <dgm:prSet presAssocID="{93D97A7A-3B57-45F7-9E3C-120F2C474993}" presName="Name23" presStyleLbl="parChTrans1D4" presStyleIdx="2" presStyleCnt="6"/>
      <dgm:spPr/>
      <dgm:t>
        <a:bodyPr/>
        <a:lstStyle/>
        <a:p>
          <a:endParaRPr lang="en-US"/>
        </a:p>
      </dgm:t>
    </dgm:pt>
    <dgm:pt modelId="{B6BA1025-586F-4BD6-A6DD-36DD0AEA6A97}" type="pres">
      <dgm:prSet presAssocID="{F74F9939-61D8-40C9-9EDD-D604821A658F}" presName="hierRoot4" presStyleCnt="0"/>
      <dgm:spPr/>
    </dgm:pt>
    <dgm:pt modelId="{C41D4772-5C14-4155-A1F0-B1204E4D1B0B}" type="pres">
      <dgm:prSet presAssocID="{F74F9939-61D8-40C9-9EDD-D604821A658F}" presName="composite4" presStyleCnt="0"/>
      <dgm:spPr/>
    </dgm:pt>
    <dgm:pt modelId="{6CBDE78D-0EA8-4B91-953C-B28A72769706}" type="pres">
      <dgm:prSet presAssocID="{F74F9939-61D8-40C9-9EDD-D604821A658F}" presName="background4" presStyleLbl="node4" presStyleIdx="2" presStyleCnt="6"/>
      <dgm:spPr>
        <a:solidFill>
          <a:schemeClr val="accent3"/>
        </a:solidFill>
      </dgm:spPr>
    </dgm:pt>
    <dgm:pt modelId="{B5440071-D011-487A-9260-3A2138BFA2EF}" type="pres">
      <dgm:prSet presAssocID="{F74F9939-61D8-40C9-9EDD-D604821A658F}" presName="text4" presStyleLbl="fgAcc4" presStyleIdx="2" presStyleCnt="6" custLinFactNeighborX="42704">
        <dgm:presLayoutVars>
          <dgm:chPref val="3"/>
        </dgm:presLayoutVars>
      </dgm:prSet>
      <dgm:spPr/>
      <dgm:t>
        <a:bodyPr/>
        <a:lstStyle/>
        <a:p>
          <a:endParaRPr lang="en-US"/>
        </a:p>
      </dgm:t>
    </dgm:pt>
    <dgm:pt modelId="{49991685-7D5E-4C2E-BA4A-3680DC36ADEC}" type="pres">
      <dgm:prSet presAssocID="{F74F9939-61D8-40C9-9EDD-D604821A658F}" presName="hierChild5" presStyleCnt="0"/>
      <dgm:spPr/>
    </dgm:pt>
    <dgm:pt modelId="{D6F8DADA-9AE8-4278-BB5C-028D3C3496D0}" type="pres">
      <dgm:prSet presAssocID="{AD7E26F0-9A31-4A5B-85A0-F327E0043A2F}" presName="Name23" presStyleLbl="parChTrans1D4" presStyleIdx="3" presStyleCnt="6"/>
      <dgm:spPr/>
      <dgm:t>
        <a:bodyPr/>
        <a:lstStyle/>
        <a:p>
          <a:endParaRPr lang="en-US"/>
        </a:p>
      </dgm:t>
    </dgm:pt>
    <dgm:pt modelId="{1BB89EF2-31AE-4651-BF45-F4797A8B8882}" type="pres">
      <dgm:prSet presAssocID="{B9D23A24-F32E-4973-8F2F-7E2724FB62D9}" presName="hierRoot4" presStyleCnt="0"/>
      <dgm:spPr/>
    </dgm:pt>
    <dgm:pt modelId="{A6049C7C-E452-4E4A-900D-329B2EB9D9A7}" type="pres">
      <dgm:prSet presAssocID="{B9D23A24-F32E-4973-8F2F-7E2724FB62D9}" presName="composite4" presStyleCnt="0"/>
      <dgm:spPr/>
    </dgm:pt>
    <dgm:pt modelId="{C41681B7-42C3-4850-AED5-0BBB6A58CB8F}" type="pres">
      <dgm:prSet presAssocID="{B9D23A24-F32E-4973-8F2F-7E2724FB62D9}" presName="background4" presStyleLbl="node4" presStyleIdx="3" presStyleCnt="6"/>
      <dgm:spPr>
        <a:solidFill>
          <a:schemeClr val="accent3"/>
        </a:solidFill>
      </dgm:spPr>
    </dgm:pt>
    <dgm:pt modelId="{400B4506-D6FB-49AA-8DAB-4ADC936B0CBD}" type="pres">
      <dgm:prSet presAssocID="{B9D23A24-F32E-4973-8F2F-7E2724FB62D9}" presName="text4" presStyleLbl="fgAcc4" presStyleIdx="3" presStyleCnt="6" custLinFactNeighborX="42704">
        <dgm:presLayoutVars>
          <dgm:chPref val="3"/>
        </dgm:presLayoutVars>
      </dgm:prSet>
      <dgm:spPr/>
      <dgm:t>
        <a:bodyPr/>
        <a:lstStyle/>
        <a:p>
          <a:endParaRPr lang="en-US"/>
        </a:p>
      </dgm:t>
    </dgm:pt>
    <dgm:pt modelId="{420D9DAE-C949-466E-85D6-63FAA22730CD}" type="pres">
      <dgm:prSet presAssocID="{B9D23A24-F32E-4973-8F2F-7E2724FB62D9}" presName="hierChild5" presStyleCnt="0"/>
      <dgm:spPr/>
    </dgm:pt>
    <dgm:pt modelId="{C734C47B-2976-4BB7-AF9D-25C9DE3FE0B5}" type="pres">
      <dgm:prSet presAssocID="{E4273C52-9258-4130-9058-73AFEA2DB061}" presName="Name23" presStyleLbl="parChTrans1D4" presStyleIdx="4" presStyleCnt="6"/>
      <dgm:spPr/>
      <dgm:t>
        <a:bodyPr/>
        <a:lstStyle/>
        <a:p>
          <a:endParaRPr lang="en-US"/>
        </a:p>
      </dgm:t>
    </dgm:pt>
    <dgm:pt modelId="{C7A3768A-9E63-4AA7-9CC5-0ED2DEADA7B8}" type="pres">
      <dgm:prSet presAssocID="{79E8BD21-F3F1-4735-9555-22D0C59B19B6}" presName="hierRoot4" presStyleCnt="0"/>
      <dgm:spPr/>
    </dgm:pt>
    <dgm:pt modelId="{B9E359C8-954A-4D0F-952F-CA93D2274F2E}" type="pres">
      <dgm:prSet presAssocID="{79E8BD21-F3F1-4735-9555-22D0C59B19B6}" presName="composite4" presStyleCnt="0"/>
      <dgm:spPr/>
    </dgm:pt>
    <dgm:pt modelId="{1823D281-DA0F-4667-94A6-E2D8CCD3BFD0}" type="pres">
      <dgm:prSet presAssocID="{79E8BD21-F3F1-4735-9555-22D0C59B19B6}" presName="background4" presStyleLbl="node4" presStyleIdx="4" presStyleCnt="6"/>
      <dgm:spPr>
        <a:solidFill>
          <a:schemeClr val="accent3"/>
        </a:solidFill>
      </dgm:spPr>
    </dgm:pt>
    <dgm:pt modelId="{27754323-8483-4F50-8C2F-103A35B9C330}" type="pres">
      <dgm:prSet presAssocID="{79E8BD21-F3F1-4735-9555-22D0C59B19B6}" presName="text4" presStyleLbl="fgAcc4" presStyleIdx="4" presStyleCnt="6" custLinFactNeighborX="42704">
        <dgm:presLayoutVars>
          <dgm:chPref val="3"/>
        </dgm:presLayoutVars>
      </dgm:prSet>
      <dgm:spPr/>
      <dgm:t>
        <a:bodyPr/>
        <a:lstStyle/>
        <a:p>
          <a:endParaRPr lang="en-US"/>
        </a:p>
      </dgm:t>
    </dgm:pt>
    <dgm:pt modelId="{64AB2A8D-CE84-4DC5-8B62-393F6A91744D}" type="pres">
      <dgm:prSet presAssocID="{79E8BD21-F3F1-4735-9555-22D0C59B19B6}" presName="hierChild5" presStyleCnt="0"/>
      <dgm:spPr/>
    </dgm:pt>
    <dgm:pt modelId="{4FCC60D2-CB4B-4C83-8CC4-D688561C22AA}" type="pres">
      <dgm:prSet presAssocID="{D81E4C40-B304-4656-B8A4-78BBFFC4A30B}" presName="Name23" presStyleLbl="parChTrans1D4" presStyleIdx="5" presStyleCnt="6"/>
      <dgm:spPr/>
      <dgm:t>
        <a:bodyPr/>
        <a:lstStyle/>
        <a:p>
          <a:endParaRPr lang="en-US"/>
        </a:p>
      </dgm:t>
    </dgm:pt>
    <dgm:pt modelId="{53A7C1FC-E5D9-44AB-AB24-24BFAE7D6B09}" type="pres">
      <dgm:prSet presAssocID="{FB80D67B-A3E6-4E2C-9AF5-7EFA5AAF646C}" presName="hierRoot4" presStyleCnt="0"/>
      <dgm:spPr/>
    </dgm:pt>
    <dgm:pt modelId="{C0498B3C-5AD2-4A98-B3B6-EE2D0CC86237}" type="pres">
      <dgm:prSet presAssocID="{FB80D67B-A3E6-4E2C-9AF5-7EFA5AAF646C}" presName="composite4" presStyleCnt="0"/>
      <dgm:spPr/>
    </dgm:pt>
    <dgm:pt modelId="{B3EAF333-508E-4C5E-8F9A-C9F0FEF0D817}" type="pres">
      <dgm:prSet presAssocID="{FB80D67B-A3E6-4E2C-9AF5-7EFA5AAF646C}" presName="background4" presStyleLbl="node4" presStyleIdx="5" presStyleCnt="6"/>
      <dgm:spPr>
        <a:solidFill>
          <a:schemeClr val="accent3"/>
        </a:solidFill>
      </dgm:spPr>
    </dgm:pt>
    <dgm:pt modelId="{357CF142-7877-4063-BB3F-4C4F209CF4D5}" type="pres">
      <dgm:prSet presAssocID="{FB80D67B-A3E6-4E2C-9AF5-7EFA5AAF646C}" presName="text4" presStyleLbl="fgAcc4" presStyleIdx="5" presStyleCnt="6" custLinFactNeighborX="42704">
        <dgm:presLayoutVars>
          <dgm:chPref val="3"/>
        </dgm:presLayoutVars>
      </dgm:prSet>
      <dgm:spPr/>
      <dgm:t>
        <a:bodyPr/>
        <a:lstStyle/>
        <a:p>
          <a:endParaRPr lang="en-US"/>
        </a:p>
      </dgm:t>
    </dgm:pt>
    <dgm:pt modelId="{224B493D-9D75-4519-9A14-8BADA27C5063}" type="pres">
      <dgm:prSet presAssocID="{FB80D67B-A3E6-4E2C-9AF5-7EFA5AAF646C}" presName="hierChild5" presStyleCnt="0"/>
      <dgm:spPr/>
    </dgm:pt>
  </dgm:ptLst>
  <dgm:cxnLst>
    <dgm:cxn modelId="{0D83FEEC-507C-4CC5-9DFF-AA5CE479C850}" type="presOf" srcId="{F74F9939-61D8-40C9-9EDD-D604821A658F}" destId="{B5440071-D011-487A-9260-3A2138BFA2EF}" srcOrd="0" destOrd="0" presId="urn:microsoft.com/office/officeart/2005/8/layout/hierarchy1"/>
    <dgm:cxn modelId="{43900FE5-4F6C-4E8A-B0EF-E5EAA871FF29}" srcId="{70F0BA8D-145A-4534-B915-265E64CBE77B}" destId="{D1AD5DA8-BB7A-4E6A-9889-768EF58BA479}" srcOrd="1" destOrd="0" parTransId="{AF22D71F-3B6A-4E28-8ACB-6DF892AF1458}" sibTransId="{BA31A00E-7531-4C1C-9B81-519124D5128C}"/>
    <dgm:cxn modelId="{3003BCEB-AFFA-4EC9-B4FB-069AF1B93977}" type="presOf" srcId="{70F0BA8D-145A-4534-B915-265E64CBE77B}" destId="{369F8A9A-CB35-4258-9E59-9B1AB9EFDE5E}" srcOrd="0" destOrd="0" presId="urn:microsoft.com/office/officeart/2005/8/layout/hierarchy1"/>
    <dgm:cxn modelId="{BA583D7F-CE4B-4955-AC70-B5D4BFA86658}" type="presOf" srcId="{AD7E26F0-9A31-4A5B-85A0-F327E0043A2F}" destId="{D6F8DADA-9AE8-4278-BB5C-028D3C3496D0}" srcOrd="0" destOrd="0" presId="urn:microsoft.com/office/officeart/2005/8/layout/hierarchy1"/>
    <dgm:cxn modelId="{3F5821D0-5CBE-4195-A11C-F573A8665336}" type="presOf" srcId="{A13A2EEC-DEB0-4F05-98CD-97F71BE6AA3A}" destId="{208C904A-9775-4683-9FEA-BC2F69DF02CB}" srcOrd="0" destOrd="0" presId="urn:microsoft.com/office/officeart/2005/8/layout/hierarchy1"/>
    <dgm:cxn modelId="{18AF4FE9-108F-498B-8CD4-17ED7A8FF7DF}" type="presOf" srcId="{52D071E1-46D1-414B-A6E2-70FC1F4F1446}" destId="{D76CE8E3-9465-4CB8-9B3B-B08BC882ED18}" srcOrd="0" destOrd="0" presId="urn:microsoft.com/office/officeart/2005/8/layout/hierarchy1"/>
    <dgm:cxn modelId="{91772108-5E2E-46D1-ADF8-DAECB1EB8EA9}" srcId="{B47C3EFC-4AFF-42FA-A260-7BAAD9F09868}" destId="{206A1B51-F7D0-4A2D-A95A-80207CD430DB}" srcOrd="0" destOrd="0" parTransId="{A13A2EEC-DEB0-4F05-98CD-97F71BE6AA3A}" sibTransId="{BD4BDF22-7747-4B62-BF05-D168436A4BD3}"/>
    <dgm:cxn modelId="{5870FAEE-F5EC-461D-ADB1-7F9046208407}" type="presOf" srcId="{79FB2042-D160-475A-88EB-44909CC00E75}" destId="{0F2A0056-E07A-4EBE-B529-E7A957F7F19A}" srcOrd="0" destOrd="0" presId="urn:microsoft.com/office/officeart/2005/8/layout/hierarchy1"/>
    <dgm:cxn modelId="{E5EB34E9-64CF-4FD6-A644-0C77D153769B}" type="presOf" srcId="{FB80D67B-A3E6-4E2C-9AF5-7EFA5AAF646C}" destId="{357CF142-7877-4063-BB3F-4C4F209CF4D5}" srcOrd="0" destOrd="0" presId="urn:microsoft.com/office/officeart/2005/8/layout/hierarchy1"/>
    <dgm:cxn modelId="{2FF59F15-D1CB-4700-8648-C236142913C2}" type="presOf" srcId="{C3F5F576-6EA6-40E6-B0A9-FD4C06F82822}" destId="{665FB1C1-CEA5-4998-9862-BDE3A386C093}" srcOrd="0" destOrd="0" presId="urn:microsoft.com/office/officeart/2005/8/layout/hierarchy1"/>
    <dgm:cxn modelId="{4BC983BE-34E4-4D8A-97C4-A2746B12820F}" type="presOf" srcId="{79E8BD21-F3F1-4735-9555-22D0C59B19B6}" destId="{27754323-8483-4F50-8C2F-103A35B9C330}" srcOrd="0" destOrd="0" presId="urn:microsoft.com/office/officeart/2005/8/layout/hierarchy1"/>
    <dgm:cxn modelId="{6563E2D7-F168-45F8-B78D-2FE82CDB5C13}" srcId="{70F0BA8D-145A-4534-B915-265E64CBE77B}" destId="{B47C3EFC-4AFF-42FA-A260-7BAAD9F09868}" srcOrd="2" destOrd="0" parTransId="{0733DA20-02C3-4F38-9F39-275E4EE173E5}" sibTransId="{ABBFF11E-E1EE-435E-B396-50743E733F15}"/>
    <dgm:cxn modelId="{B8ECC536-C95C-43FA-88E0-FBCBC8EB9E55}" type="presOf" srcId="{D6BD3030-F22A-44B7-B411-42D1C36C0231}" destId="{E55207F2-BBAE-4C66-9412-692547D6A1AD}" srcOrd="0" destOrd="0" presId="urn:microsoft.com/office/officeart/2005/8/layout/hierarchy1"/>
    <dgm:cxn modelId="{6B5F50FC-E487-416D-B5A7-22963620D553}" type="presOf" srcId="{B9D23A24-F32E-4973-8F2F-7E2724FB62D9}" destId="{400B4506-D6FB-49AA-8DAB-4ADC936B0CBD}" srcOrd="0" destOrd="0" presId="urn:microsoft.com/office/officeart/2005/8/layout/hierarchy1"/>
    <dgm:cxn modelId="{22513DF9-9380-4FF9-94AD-1B5BA6A22C5C}" type="presOf" srcId="{147D0052-0C13-4CA6-969F-73CE9C74B81A}" destId="{BBA41BA4-133D-4581-8039-74919BE30EAE}" srcOrd="0" destOrd="0" presId="urn:microsoft.com/office/officeart/2005/8/layout/hierarchy1"/>
    <dgm:cxn modelId="{F6F6D331-29CF-4E98-B843-CA4E66E68A20}" type="presOf" srcId="{E4273C52-9258-4130-9058-73AFEA2DB061}" destId="{C734C47B-2976-4BB7-AF9D-25C9DE3FE0B5}" srcOrd="0" destOrd="0" presId="urn:microsoft.com/office/officeart/2005/8/layout/hierarchy1"/>
    <dgm:cxn modelId="{FE42F6BE-74E2-4C35-845C-729977FD0880}" srcId="{761FA1DD-7953-45F8-8ACD-F68F8A0ED2C6}" destId="{147D0052-0C13-4CA6-969F-73CE9C74B81A}" srcOrd="0" destOrd="0" parTransId="{C3F5F576-6EA6-40E6-B0A9-FD4C06F82822}" sibTransId="{D5341029-7DC5-4441-9178-D89DB5A3BBDD}"/>
    <dgm:cxn modelId="{2360286C-0F31-41DF-811A-D142F7D69AF9}" type="presOf" srcId="{761FA1DD-7953-45F8-8ACD-F68F8A0ED2C6}" destId="{F636BAE1-E706-4A8F-98BD-C961CD8CA197}" srcOrd="0" destOrd="0" presId="urn:microsoft.com/office/officeart/2005/8/layout/hierarchy1"/>
    <dgm:cxn modelId="{8231CF10-D66E-4631-BBBC-EEB8CF504890}" type="presOf" srcId="{206A1B51-F7D0-4A2D-A95A-80207CD430DB}" destId="{6E3D11D4-8DB4-42CA-A45C-EE9061FE325D}" srcOrd="0" destOrd="0" presId="urn:microsoft.com/office/officeart/2005/8/layout/hierarchy1"/>
    <dgm:cxn modelId="{93575C93-7A57-41D6-802B-8E7423637EC0}" type="presOf" srcId="{AF22D71F-3B6A-4E28-8ACB-6DF892AF1458}" destId="{29B1EAE2-1206-44A4-B1F8-94B539B87505}" srcOrd="0" destOrd="0" presId="urn:microsoft.com/office/officeart/2005/8/layout/hierarchy1"/>
    <dgm:cxn modelId="{E60FB26A-5CFA-49B9-A7BE-73D119615C12}" type="presOf" srcId="{8958F736-EB75-4DE5-ABC9-960300FBA52F}" destId="{4D6EB1CC-2674-4FF0-A625-A94AEA73A150}" srcOrd="0" destOrd="0" presId="urn:microsoft.com/office/officeart/2005/8/layout/hierarchy1"/>
    <dgm:cxn modelId="{845C4448-0EE7-4396-BCB9-494E27FE0637}" type="presOf" srcId="{72E2DD81-622C-4792-8498-FF9D5AEA9334}" destId="{FA71733F-33FE-44C9-81C9-ECFEBB73AD37}" srcOrd="0" destOrd="0" presId="urn:microsoft.com/office/officeart/2005/8/layout/hierarchy1"/>
    <dgm:cxn modelId="{F5D62494-ACFD-4C1D-ABAF-340E56907A85}" srcId="{F9597672-EB39-4132-9569-C9D4E82CBDA7}" destId="{761FA1DD-7953-45F8-8ACD-F68F8A0ED2C6}" srcOrd="0" destOrd="0" parTransId="{4BBE6822-B983-4705-B217-858D47C70715}" sibTransId="{AC6E56F4-55D4-40C2-892E-17EBB41A6163}"/>
    <dgm:cxn modelId="{92A021DE-F0D8-4FE2-BA85-3D8250AACD02}" type="presOf" srcId="{0733DA20-02C3-4F38-9F39-275E4EE173E5}" destId="{9DF72F47-301A-4198-8E38-73A1515B373B}" srcOrd="0" destOrd="0" presId="urn:microsoft.com/office/officeart/2005/8/layout/hierarchy1"/>
    <dgm:cxn modelId="{A22F1C1F-A9E3-429D-A583-6F7DD496DF2C}" type="presOf" srcId="{D1AD5DA8-BB7A-4E6A-9889-768EF58BA479}" destId="{8ADF1198-19C1-4FED-A379-A9717F1C0A2C}" srcOrd="0" destOrd="0" presId="urn:microsoft.com/office/officeart/2005/8/layout/hierarchy1"/>
    <dgm:cxn modelId="{668AEBE4-1340-474E-A2C0-F2072560FDE6}" srcId="{206A1B51-F7D0-4A2D-A95A-80207CD430DB}" destId="{B9D23A24-F32E-4973-8F2F-7E2724FB62D9}" srcOrd="1" destOrd="0" parTransId="{AD7E26F0-9A31-4A5B-85A0-F327E0043A2F}" sibTransId="{A728E603-D290-4DEB-9192-92DEA4C330B2}"/>
    <dgm:cxn modelId="{E00DBC24-0049-4A02-B40F-1B29AE9787B0}" type="presOf" srcId="{D81E4C40-B304-4656-B8A4-78BBFFC4A30B}" destId="{4FCC60D2-CB4B-4C83-8CC4-D688561C22AA}" srcOrd="0" destOrd="0" presId="urn:microsoft.com/office/officeart/2005/8/layout/hierarchy1"/>
    <dgm:cxn modelId="{7949FD4C-028A-48E2-A9CF-9D825768834E}" type="presOf" srcId="{F9597672-EB39-4132-9569-C9D4E82CBDA7}" destId="{E89F8E15-E517-414E-AD71-E079D708D66C}" srcOrd="0" destOrd="0" presId="urn:microsoft.com/office/officeart/2005/8/layout/hierarchy1"/>
    <dgm:cxn modelId="{1FF1E0F4-EE0A-47B6-AAAE-6BF4101CB41B}" type="presOf" srcId="{4BBE6822-B983-4705-B217-858D47C70715}" destId="{6B8775CD-9B53-4B8A-BB39-B54688F7A2B9}" srcOrd="0" destOrd="0" presId="urn:microsoft.com/office/officeart/2005/8/layout/hierarchy1"/>
    <dgm:cxn modelId="{DC295769-99C3-4DB6-B291-8BA67796152B}" srcId="{E93447D4-50F6-4514-9104-43FF333D2740}" destId="{70F0BA8D-145A-4534-B915-265E64CBE77B}" srcOrd="0" destOrd="0" parTransId="{B8829B89-EF4E-435A-B943-FD1D87A3C60B}" sibTransId="{5A960427-537D-4E58-A673-E28F6EF62FCE}"/>
    <dgm:cxn modelId="{7C6A04A6-2018-4552-8BAB-36FA82786FF4}" srcId="{206A1B51-F7D0-4A2D-A95A-80207CD430DB}" destId="{79E8BD21-F3F1-4735-9555-22D0C59B19B6}" srcOrd="2" destOrd="0" parTransId="{E4273C52-9258-4130-9058-73AFEA2DB061}" sibTransId="{B4B69FDC-C8C5-47E0-B589-BCDAB1808A7A}"/>
    <dgm:cxn modelId="{F1C08A10-3AE8-4E70-A47B-635E03902B0A}" type="presOf" srcId="{93D97A7A-3B57-45F7-9E3C-120F2C474993}" destId="{14BA31E1-8A52-4FA4-9417-8F5140141480}" srcOrd="0" destOrd="0" presId="urn:microsoft.com/office/officeart/2005/8/layout/hierarchy1"/>
    <dgm:cxn modelId="{C0879A89-F36B-44D0-BB8C-F4249F2320BF}" srcId="{79E8BD21-F3F1-4735-9555-22D0C59B19B6}" destId="{FB80D67B-A3E6-4E2C-9AF5-7EFA5AAF646C}" srcOrd="0" destOrd="0" parTransId="{D81E4C40-B304-4656-B8A4-78BBFFC4A30B}" sibTransId="{411489E2-18A0-469C-81B4-4D63E7E25DE5}"/>
    <dgm:cxn modelId="{22BC8134-7818-44BC-9562-410674C2CB4D}" type="presOf" srcId="{B47C3EFC-4AFF-42FA-A260-7BAAD9F09868}" destId="{9E688658-6D9F-4B33-8E9E-EEF1CCA48247}" srcOrd="0" destOrd="0" presId="urn:microsoft.com/office/officeart/2005/8/layout/hierarchy1"/>
    <dgm:cxn modelId="{43D05D26-EAD5-4B5C-B82B-C84BAA9CF3C4}" type="presOf" srcId="{E93447D4-50F6-4514-9104-43FF333D2740}" destId="{6EF319F2-054C-4F08-879C-B72F57698410}" srcOrd="0" destOrd="0" presId="urn:microsoft.com/office/officeart/2005/8/layout/hierarchy1"/>
    <dgm:cxn modelId="{798EA3CC-89CF-4CCF-B8FE-F9B2B07C914E}" srcId="{206A1B51-F7D0-4A2D-A95A-80207CD430DB}" destId="{F74F9939-61D8-40C9-9EDD-D604821A658F}" srcOrd="0" destOrd="0" parTransId="{93D97A7A-3B57-45F7-9E3C-120F2C474993}" sibTransId="{9AD353D6-528F-4D5B-8D5D-0225D1520F88}"/>
    <dgm:cxn modelId="{0790A384-0C49-4560-A943-2BF0EE8FC59D}" srcId="{52D071E1-46D1-414B-A6E2-70FC1F4F1446}" destId="{D6BD3030-F22A-44B7-B411-42D1C36C0231}" srcOrd="0" destOrd="0" parTransId="{72E2DD81-622C-4792-8498-FF9D5AEA9334}" sibTransId="{F0EC1380-EBB7-4418-A625-D7E50BFDBC4C}"/>
    <dgm:cxn modelId="{F9E13A27-923B-4981-BE75-624B5176F1F1}" srcId="{F9597672-EB39-4132-9569-C9D4E82CBDA7}" destId="{52D071E1-46D1-414B-A6E2-70FC1F4F1446}" srcOrd="1" destOrd="0" parTransId="{79FB2042-D160-475A-88EB-44909CC00E75}" sibTransId="{DD4FCA36-FB5A-4EC7-B550-F7D4858FF88C}"/>
    <dgm:cxn modelId="{F4315877-C038-400D-B426-0FFCB4C02657}" srcId="{70F0BA8D-145A-4534-B915-265E64CBE77B}" destId="{F9597672-EB39-4132-9569-C9D4E82CBDA7}" srcOrd="0" destOrd="0" parTransId="{8958F736-EB75-4DE5-ABC9-960300FBA52F}" sibTransId="{D0C54C64-6494-4D9D-BDE8-8B6519452908}"/>
    <dgm:cxn modelId="{1732A2D3-6CDD-4FC9-9DEF-16DAD4C54455}" type="presParOf" srcId="{6EF319F2-054C-4F08-879C-B72F57698410}" destId="{51ABA356-B399-470F-BC65-37B43C85B554}" srcOrd="0" destOrd="0" presId="urn:microsoft.com/office/officeart/2005/8/layout/hierarchy1"/>
    <dgm:cxn modelId="{71B48F93-ABA9-482C-8947-52954EAD060B}" type="presParOf" srcId="{51ABA356-B399-470F-BC65-37B43C85B554}" destId="{09C7EDF2-1592-461C-8BA3-A84CE1BAA168}" srcOrd="0" destOrd="0" presId="urn:microsoft.com/office/officeart/2005/8/layout/hierarchy1"/>
    <dgm:cxn modelId="{6D3F1234-7DB3-448E-B7E8-DFCC2C74A7B3}" type="presParOf" srcId="{09C7EDF2-1592-461C-8BA3-A84CE1BAA168}" destId="{B12BED6D-3A06-4D05-8796-9CC8F3D73E66}" srcOrd="0" destOrd="0" presId="urn:microsoft.com/office/officeart/2005/8/layout/hierarchy1"/>
    <dgm:cxn modelId="{DE638386-85A6-4AD6-8439-987CACD98CFC}" type="presParOf" srcId="{09C7EDF2-1592-461C-8BA3-A84CE1BAA168}" destId="{369F8A9A-CB35-4258-9E59-9B1AB9EFDE5E}" srcOrd="1" destOrd="0" presId="urn:microsoft.com/office/officeart/2005/8/layout/hierarchy1"/>
    <dgm:cxn modelId="{0E4BF45E-BA77-4704-ACDE-BBA8EB740175}" type="presParOf" srcId="{51ABA356-B399-470F-BC65-37B43C85B554}" destId="{3DFF1D86-C5CB-4DCF-9AFC-01A37B27AACD}" srcOrd="1" destOrd="0" presId="urn:microsoft.com/office/officeart/2005/8/layout/hierarchy1"/>
    <dgm:cxn modelId="{E4B68125-1B1A-43CE-861D-A5E9143DDCD6}" type="presParOf" srcId="{3DFF1D86-C5CB-4DCF-9AFC-01A37B27AACD}" destId="{4D6EB1CC-2674-4FF0-A625-A94AEA73A150}" srcOrd="0" destOrd="0" presId="urn:microsoft.com/office/officeart/2005/8/layout/hierarchy1"/>
    <dgm:cxn modelId="{84DE0D17-3983-431A-966F-BC0A24CAB9B5}" type="presParOf" srcId="{3DFF1D86-C5CB-4DCF-9AFC-01A37B27AACD}" destId="{7D07D604-34A2-454C-988A-1D8D7DC70413}" srcOrd="1" destOrd="0" presId="urn:microsoft.com/office/officeart/2005/8/layout/hierarchy1"/>
    <dgm:cxn modelId="{DB3113A6-0CC5-4EC1-9FD1-2235A032F92B}" type="presParOf" srcId="{7D07D604-34A2-454C-988A-1D8D7DC70413}" destId="{76270FAD-65AE-4879-A9EF-6F82484C39DD}" srcOrd="0" destOrd="0" presId="urn:microsoft.com/office/officeart/2005/8/layout/hierarchy1"/>
    <dgm:cxn modelId="{AE197B95-3518-4963-96CE-4B622D38FB53}" type="presParOf" srcId="{76270FAD-65AE-4879-A9EF-6F82484C39DD}" destId="{F867C0E0-984D-4AEF-A079-CB9EF0090FC4}" srcOrd="0" destOrd="0" presId="urn:microsoft.com/office/officeart/2005/8/layout/hierarchy1"/>
    <dgm:cxn modelId="{A3013086-C191-4F9C-BD25-6E1DEF43C1F9}" type="presParOf" srcId="{76270FAD-65AE-4879-A9EF-6F82484C39DD}" destId="{E89F8E15-E517-414E-AD71-E079D708D66C}" srcOrd="1" destOrd="0" presId="urn:microsoft.com/office/officeart/2005/8/layout/hierarchy1"/>
    <dgm:cxn modelId="{63DBD700-5831-4F97-9539-87576EE732BD}" type="presParOf" srcId="{7D07D604-34A2-454C-988A-1D8D7DC70413}" destId="{E2E5F3AC-7C6F-4576-A7CE-4BDD281185DB}" srcOrd="1" destOrd="0" presId="urn:microsoft.com/office/officeart/2005/8/layout/hierarchy1"/>
    <dgm:cxn modelId="{6935D5B0-BC53-4F1E-9508-F3E400BD65F1}" type="presParOf" srcId="{E2E5F3AC-7C6F-4576-A7CE-4BDD281185DB}" destId="{6B8775CD-9B53-4B8A-BB39-B54688F7A2B9}" srcOrd="0" destOrd="0" presId="urn:microsoft.com/office/officeart/2005/8/layout/hierarchy1"/>
    <dgm:cxn modelId="{3A50A2C1-95FB-41FC-A95B-DB2000C12172}" type="presParOf" srcId="{E2E5F3AC-7C6F-4576-A7CE-4BDD281185DB}" destId="{B799BE68-0A5E-42B5-ADA3-7F56C2A78A62}" srcOrd="1" destOrd="0" presId="urn:microsoft.com/office/officeart/2005/8/layout/hierarchy1"/>
    <dgm:cxn modelId="{B5B0DC37-6FF5-4414-B6BF-B13B0A9CD8C9}" type="presParOf" srcId="{B799BE68-0A5E-42B5-ADA3-7F56C2A78A62}" destId="{2749BB72-C977-47A5-9F16-137EE635319E}" srcOrd="0" destOrd="0" presId="urn:microsoft.com/office/officeart/2005/8/layout/hierarchy1"/>
    <dgm:cxn modelId="{021F22B4-3EA3-48DE-A5E1-42CE979D5F56}" type="presParOf" srcId="{2749BB72-C977-47A5-9F16-137EE635319E}" destId="{61006C5C-49FE-42FA-8080-8120F73316B3}" srcOrd="0" destOrd="0" presId="urn:microsoft.com/office/officeart/2005/8/layout/hierarchy1"/>
    <dgm:cxn modelId="{2B3096C6-1269-4224-A65C-122FB62DA41B}" type="presParOf" srcId="{2749BB72-C977-47A5-9F16-137EE635319E}" destId="{F636BAE1-E706-4A8F-98BD-C961CD8CA197}" srcOrd="1" destOrd="0" presId="urn:microsoft.com/office/officeart/2005/8/layout/hierarchy1"/>
    <dgm:cxn modelId="{C789AECB-5EB5-4B14-AB46-06D93848EC77}" type="presParOf" srcId="{B799BE68-0A5E-42B5-ADA3-7F56C2A78A62}" destId="{D73A1625-5F52-4312-AA83-5E7F4B0E3A18}" srcOrd="1" destOrd="0" presId="urn:microsoft.com/office/officeart/2005/8/layout/hierarchy1"/>
    <dgm:cxn modelId="{B465E542-520B-4A7F-AD22-FF4D99D97669}" type="presParOf" srcId="{D73A1625-5F52-4312-AA83-5E7F4B0E3A18}" destId="{665FB1C1-CEA5-4998-9862-BDE3A386C093}" srcOrd="0" destOrd="0" presId="urn:microsoft.com/office/officeart/2005/8/layout/hierarchy1"/>
    <dgm:cxn modelId="{5835A1F4-BA77-4DB3-A292-094AB350D813}" type="presParOf" srcId="{D73A1625-5F52-4312-AA83-5E7F4B0E3A18}" destId="{1DA82D08-AE63-4939-91A9-101521D43EC3}" srcOrd="1" destOrd="0" presId="urn:microsoft.com/office/officeart/2005/8/layout/hierarchy1"/>
    <dgm:cxn modelId="{CF54BDA3-4C2E-40E0-A83B-1A49C2076061}" type="presParOf" srcId="{1DA82D08-AE63-4939-91A9-101521D43EC3}" destId="{7840CD23-6AA8-43E3-8D69-5F14AD1B27A8}" srcOrd="0" destOrd="0" presId="urn:microsoft.com/office/officeart/2005/8/layout/hierarchy1"/>
    <dgm:cxn modelId="{AE94B16B-00AE-4B21-92E3-3814C1665CE7}" type="presParOf" srcId="{7840CD23-6AA8-43E3-8D69-5F14AD1B27A8}" destId="{28BB2E22-B32B-48CE-B496-68A4F868E6DA}" srcOrd="0" destOrd="0" presId="urn:microsoft.com/office/officeart/2005/8/layout/hierarchy1"/>
    <dgm:cxn modelId="{D5C2ECCD-C477-443C-AF90-8EC106D45D68}" type="presParOf" srcId="{7840CD23-6AA8-43E3-8D69-5F14AD1B27A8}" destId="{BBA41BA4-133D-4581-8039-74919BE30EAE}" srcOrd="1" destOrd="0" presId="urn:microsoft.com/office/officeart/2005/8/layout/hierarchy1"/>
    <dgm:cxn modelId="{A2C0481F-D0E2-481B-9A60-C61EF7F64ECD}" type="presParOf" srcId="{1DA82D08-AE63-4939-91A9-101521D43EC3}" destId="{982DE237-C6A7-4924-BEB1-9722B669B475}" srcOrd="1" destOrd="0" presId="urn:microsoft.com/office/officeart/2005/8/layout/hierarchy1"/>
    <dgm:cxn modelId="{0C1A716F-FB16-46A9-98B6-5CD36EE03575}" type="presParOf" srcId="{E2E5F3AC-7C6F-4576-A7CE-4BDD281185DB}" destId="{0F2A0056-E07A-4EBE-B529-E7A957F7F19A}" srcOrd="2" destOrd="0" presId="urn:microsoft.com/office/officeart/2005/8/layout/hierarchy1"/>
    <dgm:cxn modelId="{8A21BAC4-08FC-434D-88E1-F8F3AB4B1C79}" type="presParOf" srcId="{E2E5F3AC-7C6F-4576-A7CE-4BDD281185DB}" destId="{4CCBEB0A-43CF-4E7D-B580-A06736F4DBF8}" srcOrd="3" destOrd="0" presId="urn:microsoft.com/office/officeart/2005/8/layout/hierarchy1"/>
    <dgm:cxn modelId="{70D80B6B-B38F-49D0-A13F-97B0B3A7BEC5}" type="presParOf" srcId="{4CCBEB0A-43CF-4E7D-B580-A06736F4DBF8}" destId="{D0B5F6F7-BBC6-4369-B8A4-CA2E8414623E}" srcOrd="0" destOrd="0" presId="urn:microsoft.com/office/officeart/2005/8/layout/hierarchy1"/>
    <dgm:cxn modelId="{D6AF4621-E462-48BE-9DB6-A001E1B43712}" type="presParOf" srcId="{D0B5F6F7-BBC6-4369-B8A4-CA2E8414623E}" destId="{F69D346C-E10A-493B-9837-741A754C82F2}" srcOrd="0" destOrd="0" presId="urn:microsoft.com/office/officeart/2005/8/layout/hierarchy1"/>
    <dgm:cxn modelId="{D7A07E2F-70AF-40F0-A6BC-25D0F41DE565}" type="presParOf" srcId="{D0B5F6F7-BBC6-4369-B8A4-CA2E8414623E}" destId="{D76CE8E3-9465-4CB8-9B3B-B08BC882ED18}" srcOrd="1" destOrd="0" presId="urn:microsoft.com/office/officeart/2005/8/layout/hierarchy1"/>
    <dgm:cxn modelId="{249F61D2-11EF-4D80-A634-C455D04E6F9B}" type="presParOf" srcId="{4CCBEB0A-43CF-4E7D-B580-A06736F4DBF8}" destId="{E03C93FA-0F81-4930-ADF3-08271F0E43B1}" srcOrd="1" destOrd="0" presId="urn:microsoft.com/office/officeart/2005/8/layout/hierarchy1"/>
    <dgm:cxn modelId="{F6EF8E26-AE0B-44BD-B3F2-8C7603518FB3}" type="presParOf" srcId="{E03C93FA-0F81-4930-ADF3-08271F0E43B1}" destId="{FA71733F-33FE-44C9-81C9-ECFEBB73AD37}" srcOrd="0" destOrd="0" presId="urn:microsoft.com/office/officeart/2005/8/layout/hierarchy1"/>
    <dgm:cxn modelId="{1354790C-1BE0-4AD8-9F0D-B86C10DF8C72}" type="presParOf" srcId="{E03C93FA-0F81-4930-ADF3-08271F0E43B1}" destId="{DCA9DF3F-05BA-4883-B6FC-D19C026146DB}" srcOrd="1" destOrd="0" presId="urn:microsoft.com/office/officeart/2005/8/layout/hierarchy1"/>
    <dgm:cxn modelId="{98D695A6-1C93-48DF-8408-F4FCB9476C9B}" type="presParOf" srcId="{DCA9DF3F-05BA-4883-B6FC-D19C026146DB}" destId="{5A88FFAB-7584-42BB-93C5-AAF258D0B177}" srcOrd="0" destOrd="0" presId="urn:microsoft.com/office/officeart/2005/8/layout/hierarchy1"/>
    <dgm:cxn modelId="{00C322D6-704D-454A-8DDF-960F3ECA91A1}" type="presParOf" srcId="{5A88FFAB-7584-42BB-93C5-AAF258D0B177}" destId="{BCDCE238-209C-4A81-9D9A-264DD62AB980}" srcOrd="0" destOrd="0" presId="urn:microsoft.com/office/officeart/2005/8/layout/hierarchy1"/>
    <dgm:cxn modelId="{93B91F65-7ED8-4323-9564-6E7CFD984238}" type="presParOf" srcId="{5A88FFAB-7584-42BB-93C5-AAF258D0B177}" destId="{E55207F2-BBAE-4C66-9412-692547D6A1AD}" srcOrd="1" destOrd="0" presId="urn:microsoft.com/office/officeart/2005/8/layout/hierarchy1"/>
    <dgm:cxn modelId="{9D8C95B4-E8A2-4BC9-ABB2-523EB68D3A9C}" type="presParOf" srcId="{DCA9DF3F-05BA-4883-B6FC-D19C026146DB}" destId="{05D043F1-5AEF-4969-8B7C-178C2B2C9DC6}" srcOrd="1" destOrd="0" presId="urn:microsoft.com/office/officeart/2005/8/layout/hierarchy1"/>
    <dgm:cxn modelId="{D4304F9D-5DDC-4A79-9711-B24C014597F9}" type="presParOf" srcId="{3DFF1D86-C5CB-4DCF-9AFC-01A37B27AACD}" destId="{29B1EAE2-1206-44A4-B1F8-94B539B87505}" srcOrd="2" destOrd="0" presId="urn:microsoft.com/office/officeart/2005/8/layout/hierarchy1"/>
    <dgm:cxn modelId="{2E2F17F1-A2D1-455D-AF20-38E2E1800F2D}" type="presParOf" srcId="{3DFF1D86-C5CB-4DCF-9AFC-01A37B27AACD}" destId="{F6EEADB7-EFF9-4A80-9D81-02A30F4E6BF7}" srcOrd="3" destOrd="0" presId="urn:microsoft.com/office/officeart/2005/8/layout/hierarchy1"/>
    <dgm:cxn modelId="{699ABBF8-016E-4E4D-A0C0-DAF0E4EEFB35}" type="presParOf" srcId="{F6EEADB7-EFF9-4A80-9D81-02A30F4E6BF7}" destId="{C441A7BD-6F72-4AAF-952D-D93026D54959}" srcOrd="0" destOrd="0" presId="urn:microsoft.com/office/officeart/2005/8/layout/hierarchy1"/>
    <dgm:cxn modelId="{F8667D1C-5936-4A0F-B9BA-19FFBE3CA700}" type="presParOf" srcId="{C441A7BD-6F72-4AAF-952D-D93026D54959}" destId="{1702C98E-33EE-466A-A7A2-FC94AB8BB7A0}" srcOrd="0" destOrd="0" presId="urn:microsoft.com/office/officeart/2005/8/layout/hierarchy1"/>
    <dgm:cxn modelId="{1CC55BB6-AECF-47EA-9E88-7A0E2FC16459}" type="presParOf" srcId="{C441A7BD-6F72-4AAF-952D-D93026D54959}" destId="{8ADF1198-19C1-4FED-A379-A9717F1C0A2C}" srcOrd="1" destOrd="0" presId="urn:microsoft.com/office/officeart/2005/8/layout/hierarchy1"/>
    <dgm:cxn modelId="{7B192B1F-1328-4B33-B2BF-52D24660D8A3}" type="presParOf" srcId="{F6EEADB7-EFF9-4A80-9D81-02A30F4E6BF7}" destId="{AF042534-0957-4E9A-A43E-0E6D3CA5ECF8}" srcOrd="1" destOrd="0" presId="urn:microsoft.com/office/officeart/2005/8/layout/hierarchy1"/>
    <dgm:cxn modelId="{BF041DE0-85D0-40E0-A2B1-982DD46C7F6D}" type="presParOf" srcId="{3DFF1D86-C5CB-4DCF-9AFC-01A37B27AACD}" destId="{9DF72F47-301A-4198-8E38-73A1515B373B}" srcOrd="4" destOrd="0" presId="urn:microsoft.com/office/officeart/2005/8/layout/hierarchy1"/>
    <dgm:cxn modelId="{03577975-6324-409D-AB9D-206735A40594}" type="presParOf" srcId="{3DFF1D86-C5CB-4DCF-9AFC-01A37B27AACD}" destId="{5DF0065D-FAAE-4D43-8D05-B2E8AEA72EF4}" srcOrd="5" destOrd="0" presId="urn:microsoft.com/office/officeart/2005/8/layout/hierarchy1"/>
    <dgm:cxn modelId="{FCA0F448-FD84-4FC5-AEF9-0527D857AD39}" type="presParOf" srcId="{5DF0065D-FAAE-4D43-8D05-B2E8AEA72EF4}" destId="{9E721BA9-4B1B-403A-89E9-C1EAF295DCE7}" srcOrd="0" destOrd="0" presId="urn:microsoft.com/office/officeart/2005/8/layout/hierarchy1"/>
    <dgm:cxn modelId="{B42D08AB-CA3E-406F-9720-362B8AF2E4C3}" type="presParOf" srcId="{9E721BA9-4B1B-403A-89E9-C1EAF295DCE7}" destId="{1866F8D3-9FAF-469D-B615-099E239BD36B}" srcOrd="0" destOrd="0" presId="urn:microsoft.com/office/officeart/2005/8/layout/hierarchy1"/>
    <dgm:cxn modelId="{8832744A-D300-415D-8DC5-368BBF9044CD}" type="presParOf" srcId="{9E721BA9-4B1B-403A-89E9-C1EAF295DCE7}" destId="{9E688658-6D9F-4B33-8E9E-EEF1CCA48247}" srcOrd="1" destOrd="0" presId="urn:microsoft.com/office/officeart/2005/8/layout/hierarchy1"/>
    <dgm:cxn modelId="{2119737D-039F-4828-A36C-D8EFFE5AA259}" type="presParOf" srcId="{5DF0065D-FAAE-4D43-8D05-B2E8AEA72EF4}" destId="{260F31C2-7F5A-4E8E-ABCE-5B5F660B4989}" srcOrd="1" destOrd="0" presId="urn:microsoft.com/office/officeart/2005/8/layout/hierarchy1"/>
    <dgm:cxn modelId="{E009D04D-60E0-4BF5-BD7C-CCD1B7253C85}" type="presParOf" srcId="{260F31C2-7F5A-4E8E-ABCE-5B5F660B4989}" destId="{208C904A-9775-4683-9FEA-BC2F69DF02CB}" srcOrd="0" destOrd="0" presId="urn:microsoft.com/office/officeart/2005/8/layout/hierarchy1"/>
    <dgm:cxn modelId="{A18C47E0-C653-4BE3-967F-5A240460C117}" type="presParOf" srcId="{260F31C2-7F5A-4E8E-ABCE-5B5F660B4989}" destId="{D60013BD-17C2-4EDB-B5B4-9DBD3FF7CCAF}" srcOrd="1" destOrd="0" presId="urn:microsoft.com/office/officeart/2005/8/layout/hierarchy1"/>
    <dgm:cxn modelId="{795460E1-00D1-457D-98FF-3813B9C99BE9}" type="presParOf" srcId="{D60013BD-17C2-4EDB-B5B4-9DBD3FF7CCAF}" destId="{44FEE7D4-88EF-46DE-BF0E-A7AA8CE72291}" srcOrd="0" destOrd="0" presId="urn:microsoft.com/office/officeart/2005/8/layout/hierarchy1"/>
    <dgm:cxn modelId="{8DB43AA4-248E-42AC-9F2C-A70A70554235}" type="presParOf" srcId="{44FEE7D4-88EF-46DE-BF0E-A7AA8CE72291}" destId="{F53527AB-6F63-4831-8A48-BEB7B7005C83}" srcOrd="0" destOrd="0" presId="urn:microsoft.com/office/officeart/2005/8/layout/hierarchy1"/>
    <dgm:cxn modelId="{A0B4397C-C5F8-49E2-A676-A9CF90BA0241}" type="presParOf" srcId="{44FEE7D4-88EF-46DE-BF0E-A7AA8CE72291}" destId="{6E3D11D4-8DB4-42CA-A45C-EE9061FE325D}" srcOrd="1" destOrd="0" presId="urn:microsoft.com/office/officeart/2005/8/layout/hierarchy1"/>
    <dgm:cxn modelId="{7E3B8BD8-885A-4D1D-BBFC-32C2528B010B}" type="presParOf" srcId="{D60013BD-17C2-4EDB-B5B4-9DBD3FF7CCAF}" destId="{4A37C600-9507-4CC9-A676-08A1A0DDE0F7}" srcOrd="1" destOrd="0" presId="urn:microsoft.com/office/officeart/2005/8/layout/hierarchy1"/>
    <dgm:cxn modelId="{A61FB6EA-DED1-42ED-BD3E-3B471A74229A}" type="presParOf" srcId="{4A37C600-9507-4CC9-A676-08A1A0DDE0F7}" destId="{14BA31E1-8A52-4FA4-9417-8F5140141480}" srcOrd="0" destOrd="0" presId="urn:microsoft.com/office/officeart/2005/8/layout/hierarchy1"/>
    <dgm:cxn modelId="{083EEFE7-AE21-4128-8769-DF00BE5B71DE}" type="presParOf" srcId="{4A37C600-9507-4CC9-A676-08A1A0DDE0F7}" destId="{B6BA1025-586F-4BD6-A6DD-36DD0AEA6A97}" srcOrd="1" destOrd="0" presId="urn:microsoft.com/office/officeart/2005/8/layout/hierarchy1"/>
    <dgm:cxn modelId="{BF59D365-ADA1-4620-9C6D-65B2B676C3BF}" type="presParOf" srcId="{B6BA1025-586F-4BD6-A6DD-36DD0AEA6A97}" destId="{C41D4772-5C14-4155-A1F0-B1204E4D1B0B}" srcOrd="0" destOrd="0" presId="urn:microsoft.com/office/officeart/2005/8/layout/hierarchy1"/>
    <dgm:cxn modelId="{74211EDB-5816-4C21-BEC7-00E54BE0DC46}" type="presParOf" srcId="{C41D4772-5C14-4155-A1F0-B1204E4D1B0B}" destId="{6CBDE78D-0EA8-4B91-953C-B28A72769706}" srcOrd="0" destOrd="0" presId="urn:microsoft.com/office/officeart/2005/8/layout/hierarchy1"/>
    <dgm:cxn modelId="{054D22E3-06B0-4075-82E4-8B9AFFBA50A1}" type="presParOf" srcId="{C41D4772-5C14-4155-A1F0-B1204E4D1B0B}" destId="{B5440071-D011-487A-9260-3A2138BFA2EF}" srcOrd="1" destOrd="0" presId="urn:microsoft.com/office/officeart/2005/8/layout/hierarchy1"/>
    <dgm:cxn modelId="{756CD15F-0F23-4846-9202-321BA3055969}" type="presParOf" srcId="{B6BA1025-586F-4BD6-A6DD-36DD0AEA6A97}" destId="{49991685-7D5E-4C2E-BA4A-3680DC36ADEC}" srcOrd="1" destOrd="0" presId="urn:microsoft.com/office/officeart/2005/8/layout/hierarchy1"/>
    <dgm:cxn modelId="{8997986B-A5BC-45C6-84C0-CE7D885A3D6B}" type="presParOf" srcId="{4A37C600-9507-4CC9-A676-08A1A0DDE0F7}" destId="{D6F8DADA-9AE8-4278-BB5C-028D3C3496D0}" srcOrd="2" destOrd="0" presId="urn:microsoft.com/office/officeart/2005/8/layout/hierarchy1"/>
    <dgm:cxn modelId="{4861E482-ED29-42AC-BEEE-97CC91CF57E6}" type="presParOf" srcId="{4A37C600-9507-4CC9-A676-08A1A0DDE0F7}" destId="{1BB89EF2-31AE-4651-BF45-F4797A8B8882}" srcOrd="3" destOrd="0" presId="urn:microsoft.com/office/officeart/2005/8/layout/hierarchy1"/>
    <dgm:cxn modelId="{7B207AE7-9A8B-4BB7-98D5-1C9CF8C5A7C0}" type="presParOf" srcId="{1BB89EF2-31AE-4651-BF45-F4797A8B8882}" destId="{A6049C7C-E452-4E4A-900D-329B2EB9D9A7}" srcOrd="0" destOrd="0" presId="urn:microsoft.com/office/officeart/2005/8/layout/hierarchy1"/>
    <dgm:cxn modelId="{22E20AB3-381A-443B-A021-7F87A79A482B}" type="presParOf" srcId="{A6049C7C-E452-4E4A-900D-329B2EB9D9A7}" destId="{C41681B7-42C3-4850-AED5-0BBB6A58CB8F}" srcOrd="0" destOrd="0" presId="urn:microsoft.com/office/officeart/2005/8/layout/hierarchy1"/>
    <dgm:cxn modelId="{F4655BE8-4A9A-40DC-97F1-224A058B3144}" type="presParOf" srcId="{A6049C7C-E452-4E4A-900D-329B2EB9D9A7}" destId="{400B4506-D6FB-49AA-8DAB-4ADC936B0CBD}" srcOrd="1" destOrd="0" presId="urn:microsoft.com/office/officeart/2005/8/layout/hierarchy1"/>
    <dgm:cxn modelId="{12392918-D7F5-4764-A77D-3947CCFDC9A3}" type="presParOf" srcId="{1BB89EF2-31AE-4651-BF45-F4797A8B8882}" destId="{420D9DAE-C949-466E-85D6-63FAA22730CD}" srcOrd="1" destOrd="0" presId="urn:microsoft.com/office/officeart/2005/8/layout/hierarchy1"/>
    <dgm:cxn modelId="{FBA5CD2B-ED28-42B0-A387-3AEAC9089B87}" type="presParOf" srcId="{4A37C600-9507-4CC9-A676-08A1A0DDE0F7}" destId="{C734C47B-2976-4BB7-AF9D-25C9DE3FE0B5}" srcOrd="4" destOrd="0" presId="urn:microsoft.com/office/officeart/2005/8/layout/hierarchy1"/>
    <dgm:cxn modelId="{E4AE237C-1E97-49AC-AF7C-AF66EA9F0532}" type="presParOf" srcId="{4A37C600-9507-4CC9-A676-08A1A0DDE0F7}" destId="{C7A3768A-9E63-4AA7-9CC5-0ED2DEADA7B8}" srcOrd="5" destOrd="0" presId="urn:microsoft.com/office/officeart/2005/8/layout/hierarchy1"/>
    <dgm:cxn modelId="{4822D1D8-1EC6-432E-8DE8-7B76A38F2769}" type="presParOf" srcId="{C7A3768A-9E63-4AA7-9CC5-0ED2DEADA7B8}" destId="{B9E359C8-954A-4D0F-952F-CA93D2274F2E}" srcOrd="0" destOrd="0" presId="urn:microsoft.com/office/officeart/2005/8/layout/hierarchy1"/>
    <dgm:cxn modelId="{A6CF91DC-DEAE-4A45-A1B4-094AACBC2D20}" type="presParOf" srcId="{B9E359C8-954A-4D0F-952F-CA93D2274F2E}" destId="{1823D281-DA0F-4667-94A6-E2D8CCD3BFD0}" srcOrd="0" destOrd="0" presId="urn:microsoft.com/office/officeart/2005/8/layout/hierarchy1"/>
    <dgm:cxn modelId="{142318AD-7F78-4460-AE3F-C8CE2A7550A6}" type="presParOf" srcId="{B9E359C8-954A-4D0F-952F-CA93D2274F2E}" destId="{27754323-8483-4F50-8C2F-103A35B9C330}" srcOrd="1" destOrd="0" presId="urn:microsoft.com/office/officeart/2005/8/layout/hierarchy1"/>
    <dgm:cxn modelId="{4D59C972-B287-4687-8561-FAD23EDC3917}" type="presParOf" srcId="{C7A3768A-9E63-4AA7-9CC5-0ED2DEADA7B8}" destId="{64AB2A8D-CE84-4DC5-8B62-393F6A91744D}" srcOrd="1" destOrd="0" presId="urn:microsoft.com/office/officeart/2005/8/layout/hierarchy1"/>
    <dgm:cxn modelId="{EC710F3F-AB74-4E58-AF08-ACA4620982B6}" type="presParOf" srcId="{64AB2A8D-CE84-4DC5-8B62-393F6A91744D}" destId="{4FCC60D2-CB4B-4C83-8CC4-D688561C22AA}" srcOrd="0" destOrd="0" presId="urn:microsoft.com/office/officeart/2005/8/layout/hierarchy1"/>
    <dgm:cxn modelId="{CE3D3DA4-9C79-4117-9F10-C8C54B17E709}" type="presParOf" srcId="{64AB2A8D-CE84-4DC5-8B62-393F6A91744D}" destId="{53A7C1FC-E5D9-44AB-AB24-24BFAE7D6B09}" srcOrd="1" destOrd="0" presId="urn:microsoft.com/office/officeart/2005/8/layout/hierarchy1"/>
    <dgm:cxn modelId="{AF568C01-B55F-48C1-9234-8E4BF355C6D0}" type="presParOf" srcId="{53A7C1FC-E5D9-44AB-AB24-24BFAE7D6B09}" destId="{C0498B3C-5AD2-4A98-B3B6-EE2D0CC86237}" srcOrd="0" destOrd="0" presId="urn:microsoft.com/office/officeart/2005/8/layout/hierarchy1"/>
    <dgm:cxn modelId="{BFCEA2F9-F79D-4AC3-88DB-323F90A8970F}" type="presParOf" srcId="{C0498B3C-5AD2-4A98-B3B6-EE2D0CC86237}" destId="{B3EAF333-508E-4C5E-8F9A-C9F0FEF0D817}" srcOrd="0" destOrd="0" presId="urn:microsoft.com/office/officeart/2005/8/layout/hierarchy1"/>
    <dgm:cxn modelId="{28418F40-9A43-4C74-9D30-AA8BEA1BD7B5}" type="presParOf" srcId="{C0498B3C-5AD2-4A98-B3B6-EE2D0CC86237}" destId="{357CF142-7877-4063-BB3F-4C4F209CF4D5}" srcOrd="1" destOrd="0" presId="urn:microsoft.com/office/officeart/2005/8/layout/hierarchy1"/>
    <dgm:cxn modelId="{64CB5536-3137-41A7-819F-C2DE0C138530}" type="presParOf" srcId="{53A7C1FC-E5D9-44AB-AB24-24BFAE7D6B09}" destId="{224B493D-9D75-4519-9A14-8BADA27C5063}" srcOrd="1" destOrd="0" presId="urn:microsoft.com/office/officeart/2005/8/layout/hierarchy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519340-2EC7-4D0F-B75A-AFF5E4FE39D4}">
      <dsp:nvSpPr>
        <dsp:cNvPr id="0" name=""/>
        <dsp:cNvSpPr/>
      </dsp:nvSpPr>
      <dsp:spPr>
        <a:xfrm>
          <a:off x="946247" y="1349"/>
          <a:ext cx="1807947" cy="1644941"/>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latin typeface="Times New Roman" pitchFamily="18" charset="0"/>
              <a:cs typeface="Times New Roman" pitchFamily="18" charset="0"/>
            </a:rPr>
            <a:t>Problem</a:t>
          </a:r>
          <a:endParaRPr lang="en-US" sz="2400" b="1" kern="1200" dirty="0">
            <a:latin typeface="Times New Roman" pitchFamily="18" charset="0"/>
            <a:cs typeface="Times New Roman" pitchFamily="18" charset="0"/>
          </a:endParaRPr>
        </a:p>
      </dsp:txBody>
      <dsp:txXfrm>
        <a:off x="1211015" y="242245"/>
        <a:ext cx="1278411" cy="1163149"/>
      </dsp:txXfrm>
    </dsp:sp>
    <dsp:sp modelId="{C3821D18-5D02-4643-BB28-A91A4EB39FAB}">
      <dsp:nvSpPr>
        <dsp:cNvPr id="0" name=""/>
        <dsp:cNvSpPr/>
      </dsp:nvSpPr>
      <dsp:spPr>
        <a:xfrm>
          <a:off x="1427926" y="1764533"/>
          <a:ext cx="844590" cy="844590"/>
        </a:xfrm>
        <a:prstGeom prst="mathPlus">
          <a:avLst/>
        </a:prstGeom>
        <a:solidFill>
          <a:schemeClr val="accent2"/>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2"/>
        </a:fillRef>
        <a:effectRef idx="1">
          <a:schemeClr val="accent2"/>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1539876" y="2087504"/>
        <a:ext cx="620690" cy="198648"/>
      </dsp:txXfrm>
    </dsp:sp>
    <dsp:sp modelId="{60B9390C-8AE9-41A0-ABFC-88CF8AE7A965}">
      <dsp:nvSpPr>
        <dsp:cNvPr id="0" name=""/>
        <dsp:cNvSpPr/>
      </dsp:nvSpPr>
      <dsp:spPr>
        <a:xfrm>
          <a:off x="879110" y="2727366"/>
          <a:ext cx="1942222" cy="1690884"/>
        </a:xfrm>
        <a:prstGeom prst="ellipse">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latin typeface="Times New Roman" pitchFamily="18" charset="0"/>
              <a:cs typeface="Times New Roman" pitchFamily="18" charset="0"/>
            </a:rPr>
            <a:t>Solution</a:t>
          </a:r>
        </a:p>
        <a:p>
          <a:pPr lvl="0" algn="ctr" defTabSz="1066800">
            <a:lnSpc>
              <a:spcPct val="90000"/>
            </a:lnSpc>
            <a:spcBef>
              <a:spcPct val="0"/>
            </a:spcBef>
            <a:spcAft>
              <a:spcPct val="35000"/>
            </a:spcAft>
          </a:pPr>
          <a:r>
            <a:rPr lang="en-US" sz="2000" b="1" kern="1200" dirty="0" smtClean="0">
              <a:latin typeface="Times New Roman" pitchFamily="18" charset="0"/>
              <a:cs typeface="Times New Roman" pitchFamily="18" charset="0"/>
            </a:rPr>
            <a:t>“ShareKit”</a:t>
          </a:r>
          <a:endParaRPr lang="en-US" sz="2000" b="1" kern="1200" dirty="0">
            <a:latin typeface="Times New Roman" pitchFamily="18" charset="0"/>
            <a:cs typeface="Times New Roman" pitchFamily="18" charset="0"/>
          </a:endParaRPr>
        </a:p>
      </dsp:txBody>
      <dsp:txXfrm>
        <a:off x="1163542" y="2974990"/>
        <a:ext cx="1373358" cy="1195636"/>
      </dsp:txXfrm>
    </dsp:sp>
    <dsp:sp modelId="{577B02C1-E7B3-4FA8-A905-8A034ECE422F}">
      <dsp:nvSpPr>
        <dsp:cNvPr id="0" name=""/>
        <dsp:cNvSpPr/>
      </dsp:nvSpPr>
      <dsp:spPr>
        <a:xfrm>
          <a:off x="2855148" y="1828931"/>
          <a:ext cx="1421604" cy="761736"/>
        </a:xfrm>
        <a:prstGeom prst="rightArrow">
          <a:avLst>
            <a:gd name="adj1" fmla="val 60000"/>
            <a:gd name="adj2" fmla="val 50000"/>
          </a:avLst>
        </a:prstGeom>
        <a:solidFill>
          <a:schemeClr val="accent6"/>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6"/>
        </a:fillRef>
        <a:effectRef idx="1">
          <a:schemeClr val="accent6"/>
        </a:effectRef>
        <a:fontRef idx="minor">
          <a:schemeClr val="lt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endParaRPr lang="en-US" sz="3200" kern="1200"/>
        </a:p>
      </dsp:txBody>
      <dsp:txXfrm>
        <a:off x="2855148" y="1981278"/>
        <a:ext cx="1193083" cy="457042"/>
      </dsp:txXfrm>
    </dsp:sp>
    <dsp:sp modelId="{2CED3DF8-FBF0-499C-8DC0-1BCDD6C58920}">
      <dsp:nvSpPr>
        <dsp:cNvPr id="0" name=""/>
        <dsp:cNvSpPr/>
      </dsp:nvSpPr>
      <dsp:spPr>
        <a:xfrm>
          <a:off x="4267192" y="686319"/>
          <a:ext cx="3122042" cy="3046961"/>
        </a:xfrm>
        <a:prstGeom prst="ellipse">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latin typeface="Times New Roman" pitchFamily="18" charset="0"/>
              <a:cs typeface="Times New Roman" pitchFamily="18" charset="0"/>
            </a:rPr>
            <a:t>Idea/Technology</a:t>
          </a:r>
          <a:endParaRPr lang="en-US" sz="2400" b="1" kern="1200" dirty="0">
            <a:latin typeface="Times New Roman" pitchFamily="18" charset="0"/>
            <a:cs typeface="Times New Roman" pitchFamily="18" charset="0"/>
          </a:endParaRPr>
        </a:p>
      </dsp:txBody>
      <dsp:txXfrm>
        <a:off x="4724404" y="1132536"/>
        <a:ext cx="2207618" cy="215452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4CBF38-398A-4DAA-AD28-67F0A632A53C}">
      <dsp:nvSpPr>
        <dsp:cNvPr id="0" name=""/>
        <dsp:cNvSpPr/>
      </dsp:nvSpPr>
      <dsp:spPr>
        <a:xfrm rot="10800000">
          <a:off x="1533307" y="541"/>
          <a:ext cx="5574030" cy="542261"/>
        </a:xfrm>
        <a:prstGeom prst="homePlat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9122" tIns="106680" rIns="199136" bIns="106680" numCol="1" spcCol="1270" anchor="ctr" anchorCtr="0">
          <a:noAutofit/>
        </a:bodyPr>
        <a:lstStyle/>
        <a:p>
          <a:pPr lvl="0" algn="l" defTabSz="1244600">
            <a:lnSpc>
              <a:spcPct val="90000"/>
            </a:lnSpc>
            <a:spcBef>
              <a:spcPct val="0"/>
            </a:spcBef>
            <a:spcAft>
              <a:spcPct val="35000"/>
            </a:spcAft>
          </a:pPr>
          <a:r>
            <a:rPr lang="en-US" sz="2800" b="1" kern="1200" dirty="0" smtClean="0">
              <a:latin typeface="Times New Roman" pitchFamily="18" charset="0"/>
              <a:cs typeface="Times New Roman" pitchFamily="18" charset="0"/>
            </a:rPr>
            <a:t>Buying Points.</a:t>
          </a:r>
          <a:endParaRPr lang="en-US" sz="2800" b="1" kern="1200" dirty="0">
            <a:latin typeface="Times New Roman" pitchFamily="18" charset="0"/>
            <a:cs typeface="Times New Roman" pitchFamily="18" charset="0"/>
          </a:endParaRPr>
        </a:p>
      </dsp:txBody>
      <dsp:txXfrm rot="10800000">
        <a:off x="1668872" y="541"/>
        <a:ext cx="5438465" cy="542261"/>
      </dsp:txXfrm>
    </dsp:sp>
    <dsp:sp modelId="{156D5705-AB2C-45F1-B0BD-9DDB4B3D5F86}">
      <dsp:nvSpPr>
        <dsp:cNvPr id="0" name=""/>
        <dsp:cNvSpPr/>
      </dsp:nvSpPr>
      <dsp:spPr>
        <a:xfrm>
          <a:off x="1268419" y="541"/>
          <a:ext cx="542261" cy="542261"/>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ADC0E0-C2D3-410B-BE9D-E1EADA96119E}">
      <dsp:nvSpPr>
        <dsp:cNvPr id="0" name=""/>
        <dsp:cNvSpPr/>
      </dsp:nvSpPr>
      <dsp:spPr>
        <a:xfrm rot="10800000">
          <a:off x="1539550" y="704672"/>
          <a:ext cx="5574030" cy="542261"/>
        </a:xfrm>
        <a:prstGeom prst="homePlate">
          <a:avLst/>
        </a:prstGeom>
        <a:solidFill>
          <a:schemeClr val="accent3">
            <a:hueOff val="2250053"/>
            <a:satOff val="-3376"/>
            <a:lumOff val="-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9122" tIns="106680" rIns="199136" bIns="106680" numCol="1" spcCol="1270" anchor="ctr" anchorCtr="0">
          <a:noAutofit/>
        </a:bodyPr>
        <a:lstStyle/>
        <a:p>
          <a:pPr lvl="0" algn="l" defTabSz="1244600">
            <a:lnSpc>
              <a:spcPct val="90000"/>
            </a:lnSpc>
            <a:spcBef>
              <a:spcPct val="0"/>
            </a:spcBef>
            <a:spcAft>
              <a:spcPct val="35000"/>
            </a:spcAft>
          </a:pPr>
          <a:r>
            <a:rPr lang="en-US" sz="2800" b="1" kern="1200" dirty="0" smtClean="0">
              <a:latin typeface="Times New Roman" pitchFamily="18" charset="0"/>
              <a:cs typeface="Times New Roman" pitchFamily="18" charset="0"/>
            </a:rPr>
            <a:t>Rating.</a:t>
          </a:r>
          <a:endParaRPr lang="en-US" sz="2800" b="1" kern="1200" dirty="0">
            <a:latin typeface="Times New Roman" pitchFamily="18" charset="0"/>
            <a:cs typeface="Times New Roman" pitchFamily="18" charset="0"/>
          </a:endParaRPr>
        </a:p>
      </dsp:txBody>
      <dsp:txXfrm rot="10800000">
        <a:off x="1675115" y="704672"/>
        <a:ext cx="5438465" cy="542261"/>
      </dsp:txXfrm>
    </dsp:sp>
    <dsp:sp modelId="{C575519A-400E-4D91-99D0-076BBC72DAAE}">
      <dsp:nvSpPr>
        <dsp:cNvPr id="0" name=""/>
        <dsp:cNvSpPr/>
      </dsp:nvSpPr>
      <dsp:spPr>
        <a:xfrm>
          <a:off x="1268419" y="704672"/>
          <a:ext cx="542261" cy="542261"/>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8349156-1FB9-43B3-AAC9-F0E2FF4F2FE9}">
      <dsp:nvSpPr>
        <dsp:cNvPr id="0" name=""/>
        <dsp:cNvSpPr/>
      </dsp:nvSpPr>
      <dsp:spPr>
        <a:xfrm rot="10800000">
          <a:off x="1539550" y="1408803"/>
          <a:ext cx="5574030" cy="542261"/>
        </a:xfrm>
        <a:prstGeom prst="homePlate">
          <a:avLst/>
        </a:prstGeom>
        <a:solidFill>
          <a:schemeClr val="accent3">
            <a:hueOff val="4500106"/>
            <a:satOff val="-6752"/>
            <a:lumOff val="-1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9122" tIns="106680" rIns="199136" bIns="106680" numCol="1" spcCol="1270" anchor="ctr" anchorCtr="0">
          <a:noAutofit/>
        </a:bodyPr>
        <a:lstStyle/>
        <a:p>
          <a:pPr lvl="0" algn="l" defTabSz="1244600">
            <a:lnSpc>
              <a:spcPct val="90000"/>
            </a:lnSpc>
            <a:spcBef>
              <a:spcPct val="0"/>
            </a:spcBef>
            <a:spcAft>
              <a:spcPct val="35000"/>
            </a:spcAft>
          </a:pPr>
          <a:r>
            <a:rPr lang="en-US" sz="2800" b="1" kern="1200" dirty="0" smtClean="0">
              <a:latin typeface="Times New Roman" pitchFamily="18" charset="0"/>
              <a:cs typeface="Times New Roman" pitchFamily="18" charset="0"/>
            </a:rPr>
            <a:t>All the Palestinian Universities.</a:t>
          </a:r>
          <a:endParaRPr lang="en-US" sz="2800" b="1" kern="1200" dirty="0">
            <a:latin typeface="Times New Roman" pitchFamily="18" charset="0"/>
            <a:cs typeface="Times New Roman" pitchFamily="18" charset="0"/>
          </a:endParaRPr>
        </a:p>
      </dsp:txBody>
      <dsp:txXfrm rot="10800000">
        <a:off x="1675115" y="1408803"/>
        <a:ext cx="5438465" cy="542261"/>
      </dsp:txXfrm>
    </dsp:sp>
    <dsp:sp modelId="{B798BCD8-1D2C-420B-8357-A88626AB6BC0}">
      <dsp:nvSpPr>
        <dsp:cNvPr id="0" name=""/>
        <dsp:cNvSpPr/>
      </dsp:nvSpPr>
      <dsp:spPr>
        <a:xfrm>
          <a:off x="1268419" y="1408803"/>
          <a:ext cx="542261" cy="542261"/>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0033213-62CD-4746-9327-0CB5451CA11A}">
      <dsp:nvSpPr>
        <dsp:cNvPr id="0" name=""/>
        <dsp:cNvSpPr/>
      </dsp:nvSpPr>
      <dsp:spPr>
        <a:xfrm rot="10800000">
          <a:off x="1539550" y="2112934"/>
          <a:ext cx="5574030" cy="542261"/>
        </a:xfrm>
        <a:prstGeom prst="homePlate">
          <a:avLst/>
        </a:prstGeom>
        <a:solidFill>
          <a:schemeClr val="accent3">
            <a:hueOff val="6750158"/>
            <a:satOff val="-10128"/>
            <a:lumOff val="-1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9122" tIns="106680" rIns="199136" bIns="106680" numCol="1" spcCol="1270" anchor="ctr" anchorCtr="0">
          <a:noAutofit/>
        </a:bodyPr>
        <a:lstStyle/>
        <a:p>
          <a:pPr lvl="0" algn="l" defTabSz="1244600">
            <a:lnSpc>
              <a:spcPct val="90000"/>
            </a:lnSpc>
            <a:spcBef>
              <a:spcPct val="0"/>
            </a:spcBef>
            <a:spcAft>
              <a:spcPct val="35000"/>
            </a:spcAft>
          </a:pPr>
          <a:r>
            <a:rPr lang="en-US" sz="2800" b="1" kern="1200" dirty="0" smtClean="0">
              <a:latin typeface="Times New Roman" pitchFamily="18" charset="0"/>
              <a:cs typeface="Times New Roman" pitchFamily="18" charset="0"/>
            </a:rPr>
            <a:t>Cross Platform Application.</a:t>
          </a:r>
        </a:p>
      </dsp:txBody>
      <dsp:txXfrm rot="10800000">
        <a:off x="1675115" y="2112934"/>
        <a:ext cx="5438465" cy="542261"/>
      </dsp:txXfrm>
    </dsp:sp>
    <dsp:sp modelId="{BABD9235-7536-4684-8D7D-32CB8C15B247}">
      <dsp:nvSpPr>
        <dsp:cNvPr id="0" name=""/>
        <dsp:cNvSpPr/>
      </dsp:nvSpPr>
      <dsp:spPr>
        <a:xfrm>
          <a:off x="1268419" y="2112934"/>
          <a:ext cx="542261" cy="542261"/>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6B8E02E-47ED-4005-9455-0D0276E8B77D}">
      <dsp:nvSpPr>
        <dsp:cNvPr id="0" name=""/>
        <dsp:cNvSpPr/>
      </dsp:nvSpPr>
      <dsp:spPr>
        <a:xfrm rot="10800000">
          <a:off x="1539550" y="2817065"/>
          <a:ext cx="5574030" cy="542261"/>
        </a:xfrm>
        <a:prstGeom prst="homePlate">
          <a:avLst/>
        </a:prstGeom>
        <a:solidFill>
          <a:schemeClr val="accent3">
            <a:hueOff val="9000211"/>
            <a:satOff val="-13504"/>
            <a:lumOff val="-2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9122" tIns="106680" rIns="199136" bIns="106680" numCol="1" spcCol="1270" anchor="ctr" anchorCtr="0">
          <a:noAutofit/>
        </a:bodyPr>
        <a:lstStyle/>
        <a:p>
          <a:pPr lvl="0" algn="l" defTabSz="1244600">
            <a:lnSpc>
              <a:spcPct val="90000"/>
            </a:lnSpc>
            <a:spcBef>
              <a:spcPct val="0"/>
            </a:spcBef>
            <a:spcAft>
              <a:spcPct val="35000"/>
            </a:spcAft>
          </a:pPr>
          <a:r>
            <a:rPr lang="en-US" sz="2800" b="1" kern="1200" dirty="0" smtClean="0">
              <a:latin typeface="Times New Roman" pitchFamily="18" charset="0"/>
              <a:cs typeface="Times New Roman" pitchFamily="18" charset="0"/>
            </a:rPr>
            <a:t>Instructors.</a:t>
          </a:r>
        </a:p>
      </dsp:txBody>
      <dsp:txXfrm rot="10800000">
        <a:off x="1675115" y="2817065"/>
        <a:ext cx="5438465" cy="542261"/>
      </dsp:txXfrm>
    </dsp:sp>
    <dsp:sp modelId="{590C9CF9-1ED6-4155-9DF1-57A7CA9F5C5E}">
      <dsp:nvSpPr>
        <dsp:cNvPr id="0" name=""/>
        <dsp:cNvSpPr/>
      </dsp:nvSpPr>
      <dsp:spPr>
        <a:xfrm>
          <a:off x="1268419" y="2817065"/>
          <a:ext cx="542261" cy="542261"/>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B51E0A8-EB11-47F3-90F9-8862F5CEBE99}">
      <dsp:nvSpPr>
        <dsp:cNvPr id="0" name=""/>
        <dsp:cNvSpPr/>
      </dsp:nvSpPr>
      <dsp:spPr>
        <a:xfrm rot="10800000">
          <a:off x="1539550" y="3521196"/>
          <a:ext cx="5574030" cy="542261"/>
        </a:xfrm>
        <a:prstGeom prst="homePlate">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9122" tIns="106680" rIns="199136" bIns="106680" numCol="1" spcCol="1270" anchor="ctr" anchorCtr="0">
          <a:noAutofit/>
        </a:bodyPr>
        <a:lstStyle/>
        <a:p>
          <a:pPr lvl="0" algn="l" defTabSz="1244600">
            <a:lnSpc>
              <a:spcPct val="90000"/>
            </a:lnSpc>
            <a:spcBef>
              <a:spcPct val="0"/>
            </a:spcBef>
            <a:spcAft>
              <a:spcPct val="35000"/>
            </a:spcAft>
          </a:pPr>
          <a:r>
            <a:rPr lang="en-US" sz="2800" b="1" kern="1200" dirty="0" smtClean="0">
              <a:latin typeface="Times New Roman" pitchFamily="18" charset="0"/>
              <a:cs typeface="Times New Roman" pitchFamily="18" charset="0"/>
            </a:rPr>
            <a:t>Other Categories.</a:t>
          </a:r>
        </a:p>
      </dsp:txBody>
      <dsp:txXfrm rot="10800000">
        <a:off x="1675115" y="3521196"/>
        <a:ext cx="5438465" cy="542261"/>
      </dsp:txXfrm>
    </dsp:sp>
    <dsp:sp modelId="{461791A2-5231-4E5A-B3B3-8349CA3725CC}">
      <dsp:nvSpPr>
        <dsp:cNvPr id="0" name=""/>
        <dsp:cNvSpPr/>
      </dsp:nvSpPr>
      <dsp:spPr>
        <a:xfrm>
          <a:off x="1268419" y="3521196"/>
          <a:ext cx="542261" cy="542261"/>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78385C-5F16-4B74-9195-9A673FDD1E80}">
      <dsp:nvSpPr>
        <dsp:cNvPr id="0" name=""/>
        <dsp:cNvSpPr/>
      </dsp:nvSpPr>
      <dsp:spPr>
        <a:xfrm>
          <a:off x="0" y="296279"/>
          <a:ext cx="6629366" cy="4788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40CB83C-9E2E-4B94-B2FF-C7696FBE24C2}">
      <dsp:nvSpPr>
        <dsp:cNvPr id="0" name=""/>
        <dsp:cNvSpPr/>
      </dsp:nvSpPr>
      <dsp:spPr>
        <a:xfrm>
          <a:off x="76201" y="0"/>
          <a:ext cx="5707380" cy="56088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725" tIns="0" rIns="215725" bIns="0" numCol="1" spcCol="1270" anchor="ctr" anchorCtr="0">
          <a:noAutofit/>
        </a:bodyPr>
        <a:lstStyle/>
        <a:p>
          <a:pPr lvl="0" algn="l" defTabSz="1066800">
            <a:lnSpc>
              <a:spcPct val="90000"/>
            </a:lnSpc>
            <a:spcBef>
              <a:spcPct val="0"/>
            </a:spcBef>
            <a:spcAft>
              <a:spcPct val="35000"/>
            </a:spcAft>
          </a:pPr>
          <a:r>
            <a:rPr lang="en-US" sz="2400" b="1" kern="1200" dirty="0" smtClean="0">
              <a:latin typeface="Times New Roman" pitchFamily="18" charset="0"/>
              <a:cs typeface="Times New Roman" pitchFamily="18" charset="0"/>
            </a:rPr>
            <a:t>The Data Storage.</a:t>
          </a:r>
          <a:endParaRPr lang="en-US" sz="2400" b="1" kern="1200" dirty="0">
            <a:latin typeface="Times New Roman" pitchFamily="18" charset="0"/>
            <a:cs typeface="Times New Roman" pitchFamily="18" charset="0"/>
          </a:endParaRPr>
        </a:p>
      </dsp:txBody>
      <dsp:txXfrm>
        <a:off x="103581" y="27380"/>
        <a:ext cx="5652620" cy="506120"/>
      </dsp:txXfrm>
    </dsp:sp>
    <dsp:sp modelId="{658FD251-58DE-41D9-897C-5944393147F8}">
      <dsp:nvSpPr>
        <dsp:cNvPr id="0" name=""/>
        <dsp:cNvSpPr/>
      </dsp:nvSpPr>
      <dsp:spPr>
        <a:xfrm>
          <a:off x="0" y="1158119"/>
          <a:ext cx="6629366" cy="478800"/>
        </a:xfrm>
        <a:prstGeom prst="rect">
          <a:avLst/>
        </a:prstGeom>
        <a:solidFill>
          <a:schemeClr val="lt1">
            <a:alpha val="90000"/>
            <a:hueOff val="0"/>
            <a:satOff val="0"/>
            <a:lumOff val="0"/>
            <a:alphaOff val="0"/>
          </a:schemeClr>
        </a:solidFill>
        <a:ln w="25400" cap="flat" cmpd="sng" algn="ctr">
          <a:solidFill>
            <a:schemeClr val="accent3">
              <a:hueOff val="5625132"/>
              <a:satOff val="-8440"/>
              <a:lumOff val="-1373"/>
              <a:alphaOff val="0"/>
            </a:schemeClr>
          </a:solidFill>
          <a:prstDash val="solid"/>
        </a:ln>
        <a:effectLst/>
      </dsp:spPr>
      <dsp:style>
        <a:lnRef idx="2">
          <a:scrgbClr r="0" g="0" b="0"/>
        </a:lnRef>
        <a:fillRef idx="1">
          <a:scrgbClr r="0" g="0" b="0"/>
        </a:fillRef>
        <a:effectRef idx="0">
          <a:scrgbClr r="0" g="0" b="0"/>
        </a:effectRef>
        <a:fontRef idx="minor"/>
      </dsp:style>
    </dsp:sp>
    <dsp:sp modelId="{ACF441D4-B334-4FA3-815A-EF3BD54B0A6A}">
      <dsp:nvSpPr>
        <dsp:cNvPr id="0" name=""/>
        <dsp:cNvSpPr/>
      </dsp:nvSpPr>
      <dsp:spPr>
        <a:xfrm>
          <a:off x="76201" y="838199"/>
          <a:ext cx="5707380" cy="560880"/>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725" tIns="0" rIns="215725" bIns="0" numCol="1" spcCol="1270" anchor="ctr" anchorCtr="0">
          <a:noAutofit/>
        </a:bodyPr>
        <a:lstStyle/>
        <a:p>
          <a:pPr lvl="0" algn="l" defTabSz="1066800">
            <a:lnSpc>
              <a:spcPct val="90000"/>
            </a:lnSpc>
            <a:spcBef>
              <a:spcPct val="0"/>
            </a:spcBef>
            <a:spcAft>
              <a:spcPct val="35000"/>
            </a:spcAft>
          </a:pPr>
          <a:r>
            <a:rPr lang="en-US" sz="2400" b="1" kern="1200" dirty="0" smtClean="0">
              <a:latin typeface="Times New Roman" pitchFamily="18" charset="0"/>
              <a:cs typeface="Times New Roman" pitchFamily="18" charset="0"/>
            </a:rPr>
            <a:t>The Graphical  User Interface “GUI”.</a:t>
          </a:r>
          <a:endParaRPr lang="en-US" sz="2400" b="1" kern="1200" dirty="0">
            <a:latin typeface="Times New Roman" pitchFamily="18" charset="0"/>
            <a:cs typeface="Times New Roman" pitchFamily="18" charset="0"/>
          </a:endParaRPr>
        </a:p>
      </dsp:txBody>
      <dsp:txXfrm>
        <a:off x="103581" y="865579"/>
        <a:ext cx="5652620" cy="506120"/>
      </dsp:txXfrm>
    </dsp:sp>
    <dsp:sp modelId="{FCFF4117-12A2-45E4-B51C-C8A23BCE3937}">
      <dsp:nvSpPr>
        <dsp:cNvPr id="0" name=""/>
        <dsp:cNvSpPr/>
      </dsp:nvSpPr>
      <dsp:spPr>
        <a:xfrm>
          <a:off x="0" y="2019960"/>
          <a:ext cx="6629366" cy="478800"/>
        </a:xfrm>
        <a:prstGeom prst="rect">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sp>
    <dsp:sp modelId="{315A39D5-FEAE-4682-82DB-0056CC361FFC}">
      <dsp:nvSpPr>
        <dsp:cNvPr id="0" name=""/>
        <dsp:cNvSpPr/>
      </dsp:nvSpPr>
      <dsp:spPr>
        <a:xfrm>
          <a:off x="76201" y="1752599"/>
          <a:ext cx="5707380" cy="560880"/>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725" tIns="0" rIns="215725" bIns="0" numCol="1" spcCol="1270" anchor="ctr" anchorCtr="0">
          <a:noAutofit/>
        </a:bodyPr>
        <a:lstStyle/>
        <a:p>
          <a:pPr lvl="0" algn="l" defTabSz="1066800">
            <a:lnSpc>
              <a:spcPct val="90000"/>
            </a:lnSpc>
            <a:spcBef>
              <a:spcPct val="0"/>
            </a:spcBef>
            <a:spcAft>
              <a:spcPct val="35000"/>
            </a:spcAft>
          </a:pPr>
          <a:r>
            <a:rPr lang="en-US" sz="2400" b="1" kern="1200" dirty="0" smtClean="0">
              <a:latin typeface="Times New Roman" pitchFamily="18" charset="0"/>
              <a:cs typeface="Times New Roman" pitchFamily="18" charset="0"/>
            </a:rPr>
            <a:t>The Implementation.</a:t>
          </a:r>
          <a:endParaRPr lang="en-US" sz="2400" b="1" kern="1200" dirty="0">
            <a:latin typeface="Times New Roman" pitchFamily="18" charset="0"/>
            <a:cs typeface="Times New Roman" pitchFamily="18" charset="0"/>
          </a:endParaRPr>
        </a:p>
      </dsp:txBody>
      <dsp:txXfrm>
        <a:off x="103581" y="1779979"/>
        <a:ext cx="5652620" cy="5061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820061-668F-4152-8763-749F1A1E3E32}">
      <dsp:nvSpPr>
        <dsp:cNvPr id="0" name=""/>
        <dsp:cNvSpPr/>
      </dsp:nvSpPr>
      <dsp:spPr>
        <a:xfrm>
          <a:off x="0" y="380999"/>
          <a:ext cx="5029199" cy="654223"/>
        </a:xfrm>
        <a:prstGeom prst="roundRect">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3"/>
        </a:fillRef>
        <a:effectRef idx="1">
          <a:schemeClr val="accent3"/>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b="0" kern="1200" dirty="0" smtClean="0">
              <a:latin typeface="Times New Roman" pitchFamily="18" charset="0"/>
              <a:cs typeface="Times New Roman" pitchFamily="18" charset="0"/>
            </a:rPr>
            <a:t>Local Side Data Storage.</a:t>
          </a:r>
          <a:endParaRPr lang="en-US" sz="3200" b="0" kern="1200" dirty="0">
            <a:latin typeface="Times New Roman" pitchFamily="18" charset="0"/>
            <a:cs typeface="Times New Roman" pitchFamily="18" charset="0"/>
          </a:endParaRPr>
        </a:p>
      </dsp:txBody>
      <dsp:txXfrm>
        <a:off x="31937" y="412936"/>
        <a:ext cx="4965325" cy="590349"/>
      </dsp:txXfrm>
    </dsp:sp>
    <dsp:sp modelId="{07B60A1E-C040-4546-9FC2-BAA02BB7F49E}">
      <dsp:nvSpPr>
        <dsp:cNvPr id="0" name=""/>
        <dsp:cNvSpPr/>
      </dsp:nvSpPr>
      <dsp:spPr>
        <a:xfrm>
          <a:off x="0" y="1219543"/>
          <a:ext cx="5029199" cy="685457"/>
        </a:xfrm>
        <a:prstGeom prst="roundRect">
          <a:avLst/>
        </a:prstGeom>
        <a:solidFill>
          <a:schemeClr val="accent5"/>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5"/>
        </a:fillRef>
        <a:effectRef idx="1">
          <a:schemeClr val="accent5"/>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b="0" kern="1200" dirty="0" smtClean="0">
              <a:latin typeface="Times New Roman" pitchFamily="18" charset="0"/>
              <a:cs typeface="Times New Roman" pitchFamily="18" charset="0"/>
            </a:rPr>
            <a:t>Server Side Data Storage.</a:t>
          </a:r>
          <a:endParaRPr lang="en-US" sz="3200" b="0" kern="1200" dirty="0">
            <a:latin typeface="Times New Roman" pitchFamily="18" charset="0"/>
            <a:cs typeface="Times New Roman" pitchFamily="18" charset="0"/>
          </a:endParaRPr>
        </a:p>
      </dsp:txBody>
      <dsp:txXfrm>
        <a:off x="33461" y="1253004"/>
        <a:ext cx="4962277" cy="61853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820061-668F-4152-8763-749F1A1E3E32}">
      <dsp:nvSpPr>
        <dsp:cNvPr id="0" name=""/>
        <dsp:cNvSpPr/>
      </dsp:nvSpPr>
      <dsp:spPr>
        <a:xfrm>
          <a:off x="0" y="358688"/>
          <a:ext cx="5562600" cy="654223"/>
        </a:xfrm>
        <a:prstGeom prst="roundRect">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3"/>
        </a:fillRef>
        <a:effectRef idx="1">
          <a:schemeClr val="accent3"/>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b="1" kern="1200" dirty="0" smtClean="0">
              <a:latin typeface="Times New Roman" pitchFamily="18" charset="0"/>
              <a:cs typeface="Times New Roman" pitchFamily="18" charset="0"/>
            </a:rPr>
            <a:t>Local Side Data Storage:</a:t>
          </a:r>
          <a:endParaRPr lang="en-US" sz="3200" b="1" kern="1200" dirty="0">
            <a:latin typeface="Times New Roman" pitchFamily="18" charset="0"/>
            <a:cs typeface="Times New Roman" pitchFamily="18" charset="0"/>
          </a:endParaRPr>
        </a:p>
      </dsp:txBody>
      <dsp:txXfrm>
        <a:off x="31937" y="390625"/>
        <a:ext cx="5498726" cy="59034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B60A1E-C040-4546-9FC2-BAA02BB7F49E}">
      <dsp:nvSpPr>
        <dsp:cNvPr id="0" name=""/>
        <dsp:cNvSpPr/>
      </dsp:nvSpPr>
      <dsp:spPr>
        <a:xfrm>
          <a:off x="0" y="343071"/>
          <a:ext cx="5715000" cy="685457"/>
        </a:xfrm>
        <a:prstGeom prst="roundRect">
          <a:avLst/>
        </a:prstGeom>
        <a:solidFill>
          <a:schemeClr val="accent5"/>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5"/>
        </a:fillRef>
        <a:effectRef idx="1">
          <a:schemeClr val="accent5"/>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b="1" kern="1200" dirty="0" smtClean="0">
              <a:latin typeface="Times New Roman" pitchFamily="18" charset="0"/>
              <a:cs typeface="Times New Roman" pitchFamily="18" charset="0"/>
            </a:rPr>
            <a:t>Server Side Data Storage:</a:t>
          </a:r>
          <a:endParaRPr lang="en-US" sz="3200" b="1" kern="1200" dirty="0">
            <a:latin typeface="Times New Roman" pitchFamily="18" charset="0"/>
            <a:cs typeface="Times New Roman" pitchFamily="18" charset="0"/>
          </a:endParaRPr>
        </a:p>
      </dsp:txBody>
      <dsp:txXfrm>
        <a:off x="33461" y="376532"/>
        <a:ext cx="5648078" cy="61853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D9EB7D-20F7-4C6D-B54B-F1C1FF56306A}">
      <dsp:nvSpPr>
        <dsp:cNvPr id="0" name=""/>
        <dsp:cNvSpPr/>
      </dsp:nvSpPr>
      <dsp:spPr>
        <a:xfrm>
          <a:off x="55626" y="634980"/>
          <a:ext cx="6096000" cy="3911612"/>
        </a:xfrm>
        <a:prstGeom prst="swooshArrow">
          <a:avLst>
            <a:gd name="adj1" fmla="val 25000"/>
            <a:gd name="adj2" fmla="val 25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sp>
    <dsp:sp modelId="{8245CA42-038F-4415-B6F2-156C9BC7B006}">
      <dsp:nvSpPr>
        <dsp:cNvPr id="0" name=""/>
        <dsp:cNvSpPr/>
      </dsp:nvSpPr>
      <dsp:spPr>
        <a:xfrm>
          <a:off x="829818" y="3264661"/>
          <a:ext cx="158496" cy="158496"/>
        </a:xfrm>
        <a:prstGeom prst="ellipse">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3"/>
        </a:fillRef>
        <a:effectRef idx="1">
          <a:schemeClr val="accent3"/>
        </a:effectRef>
        <a:fontRef idx="minor">
          <a:schemeClr val="lt1"/>
        </a:fontRef>
      </dsp:style>
    </dsp:sp>
    <dsp:sp modelId="{D882ADF2-B5EE-44A5-9DEE-9D017D2EEFD1}">
      <dsp:nvSpPr>
        <dsp:cNvPr id="0" name=""/>
        <dsp:cNvSpPr/>
      </dsp:nvSpPr>
      <dsp:spPr>
        <a:xfrm>
          <a:off x="-55626" y="3556001"/>
          <a:ext cx="3349753" cy="1032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984" tIns="0" rIns="0" bIns="0" numCol="1" spcCol="1270" anchor="t" anchorCtr="0">
          <a:noAutofit/>
        </a:bodyPr>
        <a:lstStyle/>
        <a:p>
          <a:pPr lvl="0" algn="ctr" defTabSz="1244600">
            <a:lnSpc>
              <a:spcPct val="90000"/>
            </a:lnSpc>
            <a:spcBef>
              <a:spcPct val="0"/>
            </a:spcBef>
            <a:spcAft>
              <a:spcPct val="35000"/>
            </a:spcAft>
          </a:pPr>
          <a:r>
            <a:rPr lang="en-US" sz="2800" b="1" kern="1200" dirty="0" smtClean="0">
              <a:solidFill>
                <a:schemeClr val="accent4">
                  <a:lumMod val="75000"/>
                </a:schemeClr>
              </a:solidFill>
              <a:latin typeface="Times New Roman" pitchFamily="18" charset="0"/>
              <a:cs typeface="Times New Roman" pitchFamily="18" charset="0"/>
            </a:rPr>
            <a:t>android 4.0</a:t>
          </a:r>
        </a:p>
        <a:p>
          <a:pPr lvl="0" algn="ctr" defTabSz="1244600">
            <a:lnSpc>
              <a:spcPct val="90000"/>
            </a:lnSpc>
            <a:spcBef>
              <a:spcPct val="0"/>
            </a:spcBef>
            <a:spcAft>
              <a:spcPct val="35000"/>
            </a:spcAft>
          </a:pPr>
          <a:r>
            <a:rPr lang="en-US" sz="2800" b="1" kern="1200" dirty="0" smtClean="0">
              <a:solidFill>
                <a:schemeClr val="accent4">
                  <a:lumMod val="75000"/>
                </a:schemeClr>
              </a:solidFill>
              <a:latin typeface="Times New Roman" pitchFamily="18" charset="0"/>
              <a:cs typeface="Times New Roman" pitchFamily="18" charset="0"/>
            </a:rPr>
            <a:t>IceCreamSandwich</a:t>
          </a:r>
          <a:endParaRPr lang="en-US" sz="2800" b="1" kern="1200" dirty="0">
            <a:solidFill>
              <a:schemeClr val="accent4">
                <a:lumMod val="75000"/>
              </a:schemeClr>
            </a:solidFill>
            <a:latin typeface="Times New Roman" pitchFamily="18" charset="0"/>
            <a:cs typeface="Times New Roman" pitchFamily="18" charset="0"/>
          </a:endParaRPr>
        </a:p>
      </dsp:txBody>
      <dsp:txXfrm>
        <a:off x="-55626" y="3556001"/>
        <a:ext cx="3349753" cy="1032514"/>
      </dsp:txXfrm>
    </dsp:sp>
    <dsp:sp modelId="{335D11B9-57EF-4627-B6F9-8127A65DBC46}">
      <dsp:nvSpPr>
        <dsp:cNvPr id="0" name=""/>
        <dsp:cNvSpPr/>
      </dsp:nvSpPr>
      <dsp:spPr>
        <a:xfrm>
          <a:off x="2228850" y="2229104"/>
          <a:ext cx="286512" cy="286512"/>
        </a:xfrm>
        <a:prstGeom prst="ellipse">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3"/>
        </a:fillRef>
        <a:effectRef idx="1">
          <a:schemeClr val="accent3"/>
        </a:effectRef>
        <a:fontRef idx="minor">
          <a:schemeClr val="lt1"/>
        </a:fontRef>
      </dsp:style>
    </dsp:sp>
    <dsp:sp modelId="{6564B237-5D6F-481C-B6EC-8CE38F4B8FE9}">
      <dsp:nvSpPr>
        <dsp:cNvPr id="0" name=""/>
        <dsp:cNvSpPr/>
      </dsp:nvSpPr>
      <dsp:spPr>
        <a:xfrm>
          <a:off x="1752596" y="2794007"/>
          <a:ext cx="2225049" cy="518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817" tIns="0" rIns="0" bIns="0" numCol="1" spcCol="1270" anchor="t" anchorCtr="0">
          <a:noAutofit/>
        </a:bodyPr>
        <a:lstStyle/>
        <a:p>
          <a:pPr lvl="0" algn="ctr" defTabSz="1244600">
            <a:lnSpc>
              <a:spcPct val="90000"/>
            </a:lnSpc>
            <a:spcBef>
              <a:spcPct val="0"/>
            </a:spcBef>
            <a:spcAft>
              <a:spcPct val="35000"/>
            </a:spcAft>
          </a:pPr>
          <a:r>
            <a:rPr lang="en-US" sz="2800" b="1" kern="1200" dirty="0" smtClean="0">
              <a:solidFill>
                <a:schemeClr val="accent6">
                  <a:lumMod val="75000"/>
                </a:schemeClr>
              </a:solidFill>
              <a:latin typeface="Times New Roman" pitchFamily="18" charset="0"/>
              <a:cs typeface="Times New Roman" pitchFamily="18" charset="0"/>
            </a:rPr>
            <a:t>XML Tags</a:t>
          </a:r>
          <a:endParaRPr lang="en-US" sz="2800" b="1" kern="1200" dirty="0">
            <a:solidFill>
              <a:schemeClr val="accent6">
                <a:lumMod val="75000"/>
              </a:schemeClr>
            </a:solidFill>
            <a:latin typeface="Times New Roman" pitchFamily="18" charset="0"/>
            <a:cs typeface="Times New Roman" pitchFamily="18" charset="0"/>
          </a:endParaRPr>
        </a:p>
      </dsp:txBody>
      <dsp:txXfrm>
        <a:off x="1752596" y="2794007"/>
        <a:ext cx="2225049" cy="518180"/>
      </dsp:txXfrm>
    </dsp:sp>
    <dsp:sp modelId="{BA6A833C-1F16-459E-AAB2-6A58A8C58F9A}">
      <dsp:nvSpPr>
        <dsp:cNvPr id="0" name=""/>
        <dsp:cNvSpPr/>
      </dsp:nvSpPr>
      <dsp:spPr>
        <a:xfrm>
          <a:off x="4343398" y="1498598"/>
          <a:ext cx="396240" cy="396240"/>
        </a:xfrm>
        <a:prstGeom prst="ellipse">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3"/>
        </a:fillRef>
        <a:effectRef idx="1">
          <a:schemeClr val="accent3"/>
        </a:effectRef>
        <a:fontRef idx="minor">
          <a:schemeClr val="lt1"/>
        </a:fontRef>
      </dsp:style>
    </dsp:sp>
    <dsp:sp modelId="{035E93BE-64BD-47D4-BA21-13C6A8F0D91F}">
      <dsp:nvSpPr>
        <dsp:cNvPr id="0" name=""/>
        <dsp:cNvSpPr/>
      </dsp:nvSpPr>
      <dsp:spPr>
        <a:xfrm>
          <a:off x="3789426" y="2184405"/>
          <a:ext cx="1463040" cy="5651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9959" tIns="0" rIns="0" bIns="0" numCol="1" spcCol="1270" anchor="t" anchorCtr="0">
          <a:noAutofit/>
        </a:bodyPr>
        <a:lstStyle/>
        <a:p>
          <a:pPr lvl="0" algn="ctr" defTabSz="1244600">
            <a:lnSpc>
              <a:spcPct val="90000"/>
            </a:lnSpc>
            <a:spcBef>
              <a:spcPct val="0"/>
            </a:spcBef>
            <a:spcAft>
              <a:spcPct val="35000"/>
            </a:spcAft>
          </a:pPr>
          <a:r>
            <a:rPr lang="en-US" sz="2800" b="1" kern="1200" dirty="0" smtClean="0">
              <a:solidFill>
                <a:schemeClr val="accent2">
                  <a:lumMod val="75000"/>
                </a:schemeClr>
              </a:solidFill>
              <a:latin typeface="Times New Roman" pitchFamily="18" charset="0"/>
              <a:cs typeface="Times New Roman" pitchFamily="18" charset="0"/>
            </a:rPr>
            <a:t>GUI</a:t>
          </a:r>
          <a:endParaRPr lang="en-US" sz="2800" b="1" kern="1200" dirty="0">
            <a:solidFill>
              <a:schemeClr val="accent2">
                <a:lumMod val="75000"/>
              </a:schemeClr>
            </a:solidFill>
            <a:latin typeface="Times New Roman" pitchFamily="18" charset="0"/>
            <a:cs typeface="Times New Roman" pitchFamily="18" charset="0"/>
          </a:endParaRPr>
        </a:p>
      </dsp:txBody>
      <dsp:txXfrm>
        <a:off x="3789426" y="2184405"/>
        <a:ext cx="1463040" cy="56515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6918F8-41F4-4CEE-9A99-9479928DD0E9}">
      <dsp:nvSpPr>
        <dsp:cNvPr id="0" name=""/>
        <dsp:cNvSpPr/>
      </dsp:nvSpPr>
      <dsp:spPr>
        <a:xfrm rot="5400000">
          <a:off x="-114002" y="116401"/>
          <a:ext cx="760015" cy="532010"/>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endParaRPr lang="en-US" sz="1500" b="1" kern="1200" dirty="0">
            <a:latin typeface="Times New Roman" pitchFamily="18" charset="0"/>
            <a:cs typeface="Times New Roman" pitchFamily="18" charset="0"/>
          </a:endParaRPr>
        </a:p>
      </dsp:txBody>
      <dsp:txXfrm rot="-5400000">
        <a:off x="1" y="268403"/>
        <a:ext cx="532010" cy="228005"/>
      </dsp:txXfrm>
    </dsp:sp>
    <dsp:sp modelId="{3097333C-0713-495C-9207-81A2BC446AED}">
      <dsp:nvSpPr>
        <dsp:cNvPr id="0" name=""/>
        <dsp:cNvSpPr/>
      </dsp:nvSpPr>
      <dsp:spPr>
        <a:xfrm rot="5400000">
          <a:off x="3524200" y="-2989790"/>
          <a:ext cx="494010" cy="6478389"/>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7145" rIns="17145" bIns="17145" numCol="1" spcCol="1270" anchor="ctr" anchorCtr="0">
          <a:noAutofit/>
        </a:bodyPr>
        <a:lstStyle/>
        <a:p>
          <a:pPr marL="228600" lvl="1" indent="-228600" algn="l" defTabSz="1200150">
            <a:lnSpc>
              <a:spcPct val="90000"/>
            </a:lnSpc>
            <a:spcBef>
              <a:spcPct val="0"/>
            </a:spcBef>
            <a:spcAft>
              <a:spcPct val="15000"/>
            </a:spcAft>
            <a:buChar char="••"/>
          </a:pPr>
          <a:r>
            <a:rPr lang="en-US" sz="2700" b="1" kern="1200" dirty="0" smtClean="0">
              <a:latin typeface="Times New Roman" pitchFamily="18" charset="0"/>
              <a:cs typeface="Times New Roman" pitchFamily="18" charset="0"/>
            </a:rPr>
            <a:t>Connect Android with PHP and </a:t>
          </a:r>
          <a:r>
            <a:rPr lang="en-US" sz="2700" b="1" kern="1200" dirty="0" err="1" smtClean="0">
              <a:latin typeface="Times New Roman" pitchFamily="18" charset="0"/>
              <a:cs typeface="Times New Roman" pitchFamily="18" charset="0"/>
            </a:rPr>
            <a:t>MySQL</a:t>
          </a:r>
          <a:endParaRPr lang="en-US" sz="2700" b="1" kern="1200" dirty="0">
            <a:latin typeface="Times New Roman" pitchFamily="18" charset="0"/>
            <a:cs typeface="Times New Roman" pitchFamily="18" charset="0"/>
          </a:endParaRPr>
        </a:p>
      </dsp:txBody>
      <dsp:txXfrm rot="-5400000">
        <a:off x="532011" y="26515"/>
        <a:ext cx="6454273" cy="445778"/>
      </dsp:txXfrm>
    </dsp:sp>
    <dsp:sp modelId="{1E5C368E-C8E3-4CB3-968A-BC930551E16C}">
      <dsp:nvSpPr>
        <dsp:cNvPr id="0" name=""/>
        <dsp:cNvSpPr/>
      </dsp:nvSpPr>
      <dsp:spPr>
        <a:xfrm rot="5400000">
          <a:off x="-114002" y="776238"/>
          <a:ext cx="760015" cy="532010"/>
        </a:xfrm>
        <a:prstGeom prst="chevron">
          <a:avLst/>
        </a:prstGeom>
        <a:solidFill>
          <a:schemeClr val="accent3">
            <a:hueOff val="2250053"/>
            <a:satOff val="-3376"/>
            <a:lumOff val="-549"/>
            <a:alphaOff val="0"/>
          </a:schemeClr>
        </a:solidFill>
        <a:ln w="25400" cap="flat" cmpd="sng" algn="ctr">
          <a:solidFill>
            <a:schemeClr val="accent3">
              <a:hueOff val="2250053"/>
              <a:satOff val="-3376"/>
              <a:lumOff val="-54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endParaRPr lang="en-US" sz="1500" b="1" kern="1200" dirty="0">
            <a:latin typeface="Times New Roman" pitchFamily="18" charset="0"/>
            <a:cs typeface="Times New Roman" pitchFamily="18" charset="0"/>
          </a:endParaRPr>
        </a:p>
      </dsp:txBody>
      <dsp:txXfrm rot="-5400000">
        <a:off x="1" y="928240"/>
        <a:ext cx="532010" cy="228005"/>
      </dsp:txXfrm>
    </dsp:sp>
    <dsp:sp modelId="{8D70D2ED-3DEA-4265-8C9D-B97C5FA729BA}">
      <dsp:nvSpPr>
        <dsp:cNvPr id="0" name=""/>
        <dsp:cNvSpPr/>
      </dsp:nvSpPr>
      <dsp:spPr>
        <a:xfrm rot="5400000">
          <a:off x="3524200" y="-2329953"/>
          <a:ext cx="494010" cy="6478389"/>
        </a:xfrm>
        <a:prstGeom prst="round2SameRect">
          <a:avLst/>
        </a:prstGeom>
        <a:solidFill>
          <a:schemeClr val="lt1">
            <a:alpha val="90000"/>
            <a:hueOff val="0"/>
            <a:satOff val="0"/>
            <a:lumOff val="0"/>
            <a:alphaOff val="0"/>
          </a:schemeClr>
        </a:solidFill>
        <a:ln w="25400" cap="flat" cmpd="sng" algn="ctr">
          <a:solidFill>
            <a:schemeClr val="accent3">
              <a:hueOff val="2250053"/>
              <a:satOff val="-3376"/>
              <a:lumOff val="-54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7145" rIns="17145" bIns="17145" numCol="1" spcCol="1270" anchor="ctr" anchorCtr="0">
          <a:noAutofit/>
        </a:bodyPr>
        <a:lstStyle/>
        <a:p>
          <a:pPr marL="228600" lvl="1" indent="-228600" algn="l" defTabSz="1200150">
            <a:lnSpc>
              <a:spcPct val="90000"/>
            </a:lnSpc>
            <a:spcBef>
              <a:spcPct val="0"/>
            </a:spcBef>
            <a:spcAft>
              <a:spcPct val="15000"/>
            </a:spcAft>
            <a:buChar char="••"/>
          </a:pPr>
          <a:r>
            <a:rPr lang="en-US" sz="2700" b="1" kern="1200" dirty="0" smtClean="0">
              <a:latin typeface="Times New Roman" pitchFamily="18" charset="0"/>
              <a:cs typeface="Times New Roman" pitchFamily="18" charset="0"/>
            </a:rPr>
            <a:t>Security</a:t>
          </a:r>
          <a:endParaRPr lang="en-US" sz="2700" b="1" kern="1200" dirty="0">
            <a:latin typeface="Times New Roman" pitchFamily="18" charset="0"/>
            <a:cs typeface="Times New Roman" pitchFamily="18" charset="0"/>
          </a:endParaRPr>
        </a:p>
      </dsp:txBody>
      <dsp:txXfrm rot="-5400000">
        <a:off x="532011" y="686352"/>
        <a:ext cx="6454273" cy="445778"/>
      </dsp:txXfrm>
    </dsp:sp>
    <dsp:sp modelId="{F77843A7-C1A1-4BA5-A65D-7E62977EB260}">
      <dsp:nvSpPr>
        <dsp:cNvPr id="0" name=""/>
        <dsp:cNvSpPr/>
      </dsp:nvSpPr>
      <dsp:spPr>
        <a:xfrm rot="5400000">
          <a:off x="-114002" y="1436075"/>
          <a:ext cx="760015" cy="532010"/>
        </a:xfrm>
        <a:prstGeom prst="chevron">
          <a:avLst/>
        </a:prstGeom>
        <a:solidFill>
          <a:schemeClr val="accent3">
            <a:hueOff val="4500106"/>
            <a:satOff val="-6752"/>
            <a:lumOff val="-1098"/>
            <a:alphaOff val="0"/>
          </a:schemeClr>
        </a:solidFill>
        <a:ln w="25400" cap="flat" cmpd="sng" algn="ctr">
          <a:solidFill>
            <a:schemeClr val="accent3">
              <a:hueOff val="4500106"/>
              <a:satOff val="-6752"/>
              <a:lumOff val="-109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endParaRPr lang="en-US" sz="1500" b="1" kern="1200" dirty="0">
            <a:latin typeface="Times New Roman" pitchFamily="18" charset="0"/>
            <a:cs typeface="Times New Roman" pitchFamily="18" charset="0"/>
          </a:endParaRPr>
        </a:p>
      </dsp:txBody>
      <dsp:txXfrm rot="-5400000">
        <a:off x="1" y="1588077"/>
        <a:ext cx="532010" cy="228005"/>
      </dsp:txXfrm>
    </dsp:sp>
    <dsp:sp modelId="{DE19A253-7F89-438C-ABFA-7EB7EFAA7759}">
      <dsp:nvSpPr>
        <dsp:cNvPr id="0" name=""/>
        <dsp:cNvSpPr/>
      </dsp:nvSpPr>
      <dsp:spPr>
        <a:xfrm rot="5400000">
          <a:off x="3524200" y="-1670115"/>
          <a:ext cx="494010" cy="6478389"/>
        </a:xfrm>
        <a:prstGeom prst="round2SameRect">
          <a:avLst/>
        </a:prstGeom>
        <a:solidFill>
          <a:schemeClr val="lt1">
            <a:alpha val="90000"/>
            <a:hueOff val="0"/>
            <a:satOff val="0"/>
            <a:lumOff val="0"/>
            <a:alphaOff val="0"/>
          </a:schemeClr>
        </a:solidFill>
        <a:ln w="25400" cap="flat" cmpd="sng" algn="ctr">
          <a:solidFill>
            <a:schemeClr val="accent3">
              <a:hueOff val="4500106"/>
              <a:satOff val="-6752"/>
              <a:lumOff val="-109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7145" rIns="17145" bIns="17145" numCol="1" spcCol="1270" anchor="ctr" anchorCtr="0">
          <a:noAutofit/>
        </a:bodyPr>
        <a:lstStyle/>
        <a:p>
          <a:pPr marL="228600" lvl="1" indent="-228600" algn="l" defTabSz="1200150">
            <a:lnSpc>
              <a:spcPct val="90000"/>
            </a:lnSpc>
            <a:spcBef>
              <a:spcPct val="0"/>
            </a:spcBef>
            <a:spcAft>
              <a:spcPct val="15000"/>
            </a:spcAft>
            <a:buChar char="••"/>
          </a:pPr>
          <a:r>
            <a:rPr lang="en-US" sz="2700" b="1" kern="1200" dirty="0" smtClean="0">
              <a:latin typeface="Times New Roman" pitchFamily="18" charset="0"/>
              <a:cs typeface="Times New Roman" pitchFamily="18" charset="0"/>
            </a:rPr>
            <a:t>Internet Connection.</a:t>
          </a:r>
          <a:endParaRPr lang="en-US" sz="2700" b="1" kern="1200" dirty="0">
            <a:latin typeface="Times New Roman" pitchFamily="18" charset="0"/>
            <a:cs typeface="Times New Roman" pitchFamily="18" charset="0"/>
          </a:endParaRPr>
        </a:p>
      </dsp:txBody>
      <dsp:txXfrm rot="-5400000">
        <a:off x="532011" y="1346190"/>
        <a:ext cx="6454273" cy="445778"/>
      </dsp:txXfrm>
    </dsp:sp>
    <dsp:sp modelId="{3A7AB087-1C59-4E4A-9AC4-5E8127486D9E}">
      <dsp:nvSpPr>
        <dsp:cNvPr id="0" name=""/>
        <dsp:cNvSpPr/>
      </dsp:nvSpPr>
      <dsp:spPr>
        <a:xfrm rot="5400000">
          <a:off x="-114002" y="2095913"/>
          <a:ext cx="760015" cy="532010"/>
        </a:xfrm>
        <a:prstGeom prst="chevron">
          <a:avLst/>
        </a:prstGeom>
        <a:solidFill>
          <a:schemeClr val="accent3">
            <a:hueOff val="6750158"/>
            <a:satOff val="-10128"/>
            <a:lumOff val="-1647"/>
            <a:alphaOff val="0"/>
          </a:schemeClr>
        </a:solidFill>
        <a:ln w="25400" cap="flat" cmpd="sng" algn="ctr">
          <a:solidFill>
            <a:schemeClr val="accent3">
              <a:hueOff val="6750158"/>
              <a:satOff val="-10128"/>
              <a:lumOff val="-164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endParaRPr lang="en-US" sz="1500" b="1" kern="1200" dirty="0">
            <a:latin typeface="Times New Roman" pitchFamily="18" charset="0"/>
            <a:cs typeface="Times New Roman" pitchFamily="18" charset="0"/>
          </a:endParaRPr>
        </a:p>
      </dsp:txBody>
      <dsp:txXfrm rot="-5400000">
        <a:off x="1" y="2247915"/>
        <a:ext cx="532010" cy="228005"/>
      </dsp:txXfrm>
    </dsp:sp>
    <dsp:sp modelId="{A2A98A68-E4B3-4555-A3C5-94919DEF0E75}">
      <dsp:nvSpPr>
        <dsp:cNvPr id="0" name=""/>
        <dsp:cNvSpPr/>
      </dsp:nvSpPr>
      <dsp:spPr>
        <a:xfrm rot="5400000">
          <a:off x="3524200" y="-1010278"/>
          <a:ext cx="494010" cy="6478389"/>
        </a:xfrm>
        <a:prstGeom prst="round2SameRect">
          <a:avLst/>
        </a:prstGeom>
        <a:solidFill>
          <a:schemeClr val="lt1">
            <a:alpha val="90000"/>
            <a:hueOff val="0"/>
            <a:satOff val="0"/>
            <a:lumOff val="0"/>
            <a:alphaOff val="0"/>
          </a:schemeClr>
        </a:solidFill>
        <a:ln w="25400" cap="flat" cmpd="sng" algn="ctr">
          <a:solidFill>
            <a:schemeClr val="accent3">
              <a:hueOff val="6750158"/>
              <a:satOff val="-10128"/>
              <a:lumOff val="-164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7145" rIns="17145" bIns="17145" numCol="1" spcCol="1270" anchor="ctr" anchorCtr="0">
          <a:noAutofit/>
        </a:bodyPr>
        <a:lstStyle/>
        <a:p>
          <a:pPr marL="228600" lvl="1" indent="-228600" algn="l" defTabSz="1200150">
            <a:lnSpc>
              <a:spcPct val="90000"/>
            </a:lnSpc>
            <a:spcBef>
              <a:spcPct val="0"/>
            </a:spcBef>
            <a:spcAft>
              <a:spcPct val="15000"/>
            </a:spcAft>
            <a:buChar char="••"/>
          </a:pPr>
          <a:r>
            <a:rPr lang="en-US" sz="2700" b="1" kern="1200" dirty="0" smtClean="0">
              <a:latin typeface="Times New Roman" pitchFamily="18" charset="0"/>
              <a:cs typeface="Times New Roman" pitchFamily="18" charset="0"/>
            </a:rPr>
            <a:t>Threaded Technique </a:t>
          </a:r>
          <a:endParaRPr lang="en-US" sz="2700" b="1" kern="1200" dirty="0">
            <a:latin typeface="Times New Roman" pitchFamily="18" charset="0"/>
            <a:cs typeface="Times New Roman" pitchFamily="18" charset="0"/>
          </a:endParaRPr>
        </a:p>
      </dsp:txBody>
      <dsp:txXfrm rot="-5400000">
        <a:off x="532011" y="2006027"/>
        <a:ext cx="6454273" cy="445778"/>
      </dsp:txXfrm>
    </dsp:sp>
    <dsp:sp modelId="{D79705FF-0136-4E08-825E-EF615C43DA7A}">
      <dsp:nvSpPr>
        <dsp:cNvPr id="0" name=""/>
        <dsp:cNvSpPr/>
      </dsp:nvSpPr>
      <dsp:spPr>
        <a:xfrm rot="5400000">
          <a:off x="-114002" y="2755750"/>
          <a:ext cx="760015" cy="532010"/>
        </a:xfrm>
        <a:prstGeom prst="chevron">
          <a:avLst/>
        </a:prstGeom>
        <a:solidFill>
          <a:schemeClr val="accent3">
            <a:hueOff val="9000211"/>
            <a:satOff val="-13504"/>
            <a:lumOff val="-2196"/>
            <a:alphaOff val="0"/>
          </a:schemeClr>
        </a:solidFill>
        <a:ln w="25400" cap="flat" cmpd="sng" algn="ctr">
          <a:solidFill>
            <a:schemeClr val="accent3">
              <a:hueOff val="9000211"/>
              <a:satOff val="-13504"/>
              <a:lumOff val="-219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endParaRPr lang="en-US" sz="1500" b="1" kern="1200" dirty="0">
            <a:latin typeface="Times New Roman" pitchFamily="18" charset="0"/>
            <a:cs typeface="Times New Roman" pitchFamily="18" charset="0"/>
          </a:endParaRPr>
        </a:p>
      </dsp:txBody>
      <dsp:txXfrm rot="-5400000">
        <a:off x="1" y="2907752"/>
        <a:ext cx="532010" cy="228005"/>
      </dsp:txXfrm>
    </dsp:sp>
    <dsp:sp modelId="{8518A882-DE37-4D0E-9A75-87418D9943F0}">
      <dsp:nvSpPr>
        <dsp:cNvPr id="0" name=""/>
        <dsp:cNvSpPr/>
      </dsp:nvSpPr>
      <dsp:spPr>
        <a:xfrm rot="5400000">
          <a:off x="3524200" y="-350441"/>
          <a:ext cx="494010" cy="6478389"/>
        </a:xfrm>
        <a:prstGeom prst="round2SameRect">
          <a:avLst/>
        </a:prstGeom>
        <a:solidFill>
          <a:schemeClr val="lt1">
            <a:alpha val="90000"/>
            <a:hueOff val="0"/>
            <a:satOff val="0"/>
            <a:lumOff val="0"/>
            <a:alphaOff val="0"/>
          </a:schemeClr>
        </a:solidFill>
        <a:ln w="25400" cap="flat" cmpd="sng" algn="ctr">
          <a:solidFill>
            <a:schemeClr val="accent3">
              <a:hueOff val="9000211"/>
              <a:satOff val="-13504"/>
              <a:lumOff val="-21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7145" rIns="17145" bIns="17145" numCol="1" spcCol="1270" anchor="ctr" anchorCtr="0">
          <a:noAutofit/>
        </a:bodyPr>
        <a:lstStyle/>
        <a:p>
          <a:pPr marL="228600" lvl="1" indent="-228600" algn="l" defTabSz="1200150">
            <a:lnSpc>
              <a:spcPct val="90000"/>
            </a:lnSpc>
            <a:spcBef>
              <a:spcPct val="0"/>
            </a:spcBef>
            <a:spcAft>
              <a:spcPct val="15000"/>
            </a:spcAft>
            <a:buChar char="••"/>
          </a:pPr>
          <a:r>
            <a:rPr lang="en-US" sz="2700" b="1" kern="1200" dirty="0" smtClean="0">
              <a:latin typeface="Times New Roman" pitchFamily="18" charset="0"/>
              <a:cs typeface="Times New Roman" pitchFamily="18" charset="0"/>
            </a:rPr>
            <a:t>Points Mechanism </a:t>
          </a:r>
          <a:endParaRPr lang="en-US" sz="2700" b="1" kern="1200" dirty="0">
            <a:latin typeface="Times New Roman" pitchFamily="18" charset="0"/>
            <a:cs typeface="Times New Roman" pitchFamily="18" charset="0"/>
          </a:endParaRPr>
        </a:p>
      </dsp:txBody>
      <dsp:txXfrm rot="-5400000">
        <a:off x="532011" y="2665864"/>
        <a:ext cx="6454273" cy="445778"/>
      </dsp:txXfrm>
    </dsp:sp>
    <dsp:sp modelId="{9ADAB924-FB06-4219-AB83-8DDB5181221A}">
      <dsp:nvSpPr>
        <dsp:cNvPr id="0" name=""/>
        <dsp:cNvSpPr/>
      </dsp:nvSpPr>
      <dsp:spPr>
        <a:xfrm rot="5400000">
          <a:off x="-114002" y="3415587"/>
          <a:ext cx="760015" cy="532010"/>
        </a:xfrm>
        <a:prstGeom prst="chevron">
          <a:avLst/>
        </a:prstGeom>
        <a:solidFill>
          <a:schemeClr val="accent3">
            <a:hueOff val="11250264"/>
            <a:satOff val="-16880"/>
            <a:lumOff val="-2745"/>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endParaRPr lang="en-US" sz="1500" b="1" kern="1200" dirty="0">
            <a:latin typeface="Times New Roman" pitchFamily="18" charset="0"/>
            <a:cs typeface="Times New Roman" pitchFamily="18" charset="0"/>
          </a:endParaRPr>
        </a:p>
      </dsp:txBody>
      <dsp:txXfrm rot="-5400000">
        <a:off x="1" y="3567589"/>
        <a:ext cx="532010" cy="228005"/>
      </dsp:txXfrm>
    </dsp:sp>
    <dsp:sp modelId="{F8C2D9B6-6C10-42A8-90EA-78E8F232420B}">
      <dsp:nvSpPr>
        <dsp:cNvPr id="0" name=""/>
        <dsp:cNvSpPr/>
      </dsp:nvSpPr>
      <dsp:spPr>
        <a:xfrm rot="5400000">
          <a:off x="3524200" y="309395"/>
          <a:ext cx="494010" cy="6478389"/>
        </a:xfrm>
        <a:prstGeom prst="round2SameRect">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7145" rIns="17145" bIns="17145" numCol="1" spcCol="1270" anchor="ctr" anchorCtr="0">
          <a:noAutofit/>
        </a:bodyPr>
        <a:lstStyle/>
        <a:p>
          <a:pPr marL="228600" lvl="1" indent="-228600" algn="l" defTabSz="1200150">
            <a:lnSpc>
              <a:spcPct val="90000"/>
            </a:lnSpc>
            <a:spcBef>
              <a:spcPct val="0"/>
            </a:spcBef>
            <a:spcAft>
              <a:spcPct val="15000"/>
            </a:spcAft>
            <a:buChar char="••"/>
          </a:pPr>
          <a:r>
            <a:rPr lang="en-US" sz="2700" b="1" kern="1200" dirty="0" smtClean="0">
              <a:latin typeface="Times New Roman" pitchFamily="18" charset="0"/>
              <a:cs typeface="Times New Roman" pitchFamily="18" charset="0"/>
            </a:rPr>
            <a:t>Alerts</a:t>
          </a:r>
          <a:endParaRPr lang="en-US" sz="2700" b="1" kern="1200" dirty="0">
            <a:latin typeface="Times New Roman" pitchFamily="18" charset="0"/>
            <a:cs typeface="Times New Roman" pitchFamily="18" charset="0"/>
          </a:endParaRPr>
        </a:p>
      </dsp:txBody>
      <dsp:txXfrm rot="-5400000">
        <a:off x="532011" y="3325700"/>
        <a:ext cx="6454273" cy="44577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098BEC-90F6-497F-84B2-86AC65CD9DF5}">
      <dsp:nvSpPr>
        <dsp:cNvPr id="0" name=""/>
        <dsp:cNvSpPr/>
      </dsp:nvSpPr>
      <dsp:spPr>
        <a:xfrm>
          <a:off x="2542" y="1447804"/>
          <a:ext cx="1573204" cy="1828790"/>
        </a:xfrm>
        <a:prstGeom prst="roundRect">
          <a:avLst>
            <a:gd name="adj" fmla="val 10000"/>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3"/>
        </a:fillRef>
        <a:effectRef idx="1">
          <a:schemeClr val="accent3"/>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Times New Roman" pitchFamily="18" charset="0"/>
              <a:cs typeface="Times New Roman" pitchFamily="18" charset="0"/>
            </a:rPr>
            <a:t>Add to Cat</a:t>
          </a:r>
          <a:endParaRPr lang="en-US" sz="2000" b="1" kern="1200" dirty="0">
            <a:latin typeface="Times New Roman" pitchFamily="18" charset="0"/>
            <a:cs typeface="Times New Roman" pitchFamily="18" charset="0"/>
          </a:endParaRPr>
        </a:p>
      </dsp:txBody>
      <dsp:txXfrm>
        <a:off x="48620" y="1493882"/>
        <a:ext cx="1481048" cy="1736634"/>
      </dsp:txXfrm>
    </dsp:sp>
    <dsp:sp modelId="{FA384D87-DD70-43FA-A937-D5A66D539E78}">
      <dsp:nvSpPr>
        <dsp:cNvPr id="0" name=""/>
        <dsp:cNvSpPr/>
      </dsp:nvSpPr>
      <dsp:spPr>
        <a:xfrm>
          <a:off x="1744948" y="1783507"/>
          <a:ext cx="1584350" cy="1157385"/>
        </a:xfrm>
        <a:prstGeom prst="rightArrow">
          <a:avLst>
            <a:gd name="adj1" fmla="val 60000"/>
            <a:gd name="adj2" fmla="val 5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kern="1200" dirty="0" smtClean="0"/>
            <a:t>47 hours</a:t>
          </a:r>
          <a:endParaRPr lang="en-US" sz="1600" kern="1200" dirty="0"/>
        </a:p>
      </dsp:txBody>
      <dsp:txXfrm>
        <a:off x="1744948" y="2014984"/>
        <a:ext cx="1237135" cy="694431"/>
      </dsp:txXfrm>
    </dsp:sp>
    <dsp:sp modelId="{351EDBC8-174B-49FB-9B18-677184977BDF}">
      <dsp:nvSpPr>
        <dsp:cNvPr id="0" name=""/>
        <dsp:cNvSpPr/>
      </dsp:nvSpPr>
      <dsp:spPr>
        <a:xfrm>
          <a:off x="3442497" y="1447804"/>
          <a:ext cx="1573204" cy="1828790"/>
        </a:xfrm>
        <a:prstGeom prst="roundRect">
          <a:avLst>
            <a:gd name="adj" fmla="val 10000"/>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3"/>
        </a:fillRef>
        <a:effectRef idx="1">
          <a:schemeClr val="accent3"/>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Times New Roman" pitchFamily="18" charset="0"/>
              <a:cs typeface="Times New Roman" pitchFamily="18" charset="0"/>
            </a:rPr>
            <a:t>Alert  On, Notification sent</a:t>
          </a:r>
          <a:endParaRPr lang="en-US" sz="2000" b="1" kern="1200" dirty="0">
            <a:latin typeface="Times New Roman" pitchFamily="18" charset="0"/>
            <a:cs typeface="Times New Roman" pitchFamily="18" charset="0"/>
          </a:endParaRPr>
        </a:p>
      </dsp:txBody>
      <dsp:txXfrm>
        <a:off x="3488575" y="1493882"/>
        <a:ext cx="1481048" cy="1736634"/>
      </dsp:txXfrm>
    </dsp:sp>
    <dsp:sp modelId="{4EAF69EF-BE54-4C22-AE8D-C77800A366D3}">
      <dsp:nvSpPr>
        <dsp:cNvPr id="0" name=""/>
        <dsp:cNvSpPr/>
      </dsp:nvSpPr>
      <dsp:spPr>
        <a:xfrm>
          <a:off x="5257801" y="1783507"/>
          <a:ext cx="1438555" cy="1157385"/>
        </a:xfrm>
        <a:prstGeom prst="rightArrow">
          <a:avLst>
            <a:gd name="adj1" fmla="val 60000"/>
            <a:gd name="adj2" fmla="val 5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kern="1200" dirty="0" smtClean="0"/>
            <a:t>No Action</a:t>
          </a:r>
          <a:endParaRPr lang="en-US" sz="1600" kern="1200" dirty="0"/>
        </a:p>
      </dsp:txBody>
      <dsp:txXfrm>
        <a:off x="5257801" y="2014984"/>
        <a:ext cx="1091340" cy="694431"/>
      </dsp:txXfrm>
    </dsp:sp>
    <dsp:sp modelId="{E45D2BC7-7E31-40D6-ABE7-53696B9C36FA}">
      <dsp:nvSpPr>
        <dsp:cNvPr id="0" name=""/>
        <dsp:cNvSpPr/>
      </dsp:nvSpPr>
      <dsp:spPr>
        <a:xfrm>
          <a:off x="6882453" y="1447804"/>
          <a:ext cx="1573204" cy="1828790"/>
        </a:xfrm>
        <a:prstGeom prst="roundRect">
          <a:avLst>
            <a:gd name="adj" fmla="val 10000"/>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3"/>
        </a:fillRef>
        <a:effectRef idx="1">
          <a:schemeClr val="accent3"/>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Times New Roman" pitchFamily="18" charset="0"/>
              <a:cs typeface="Times New Roman" pitchFamily="18" charset="0"/>
            </a:rPr>
            <a:t>Delete the Order</a:t>
          </a:r>
          <a:endParaRPr lang="en-US" sz="2000" b="1" kern="1200" dirty="0">
            <a:latin typeface="Times New Roman" pitchFamily="18" charset="0"/>
            <a:cs typeface="Times New Roman" pitchFamily="18" charset="0"/>
          </a:endParaRPr>
        </a:p>
      </dsp:txBody>
      <dsp:txXfrm>
        <a:off x="6928531" y="1493882"/>
        <a:ext cx="1481048" cy="173663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CC60D2-CB4B-4C83-8CC4-D688561C22AA}">
      <dsp:nvSpPr>
        <dsp:cNvPr id="0" name=""/>
        <dsp:cNvSpPr/>
      </dsp:nvSpPr>
      <dsp:spPr>
        <a:xfrm>
          <a:off x="7866563" y="4328298"/>
          <a:ext cx="91440" cy="368599"/>
        </a:xfrm>
        <a:custGeom>
          <a:avLst/>
          <a:gdLst/>
          <a:ahLst/>
          <a:cxnLst/>
          <a:rect l="0" t="0" r="0" b="0"/>
          <a:pathLst>
            <a:path>
              <a:moveTo>
                <a:pt x="45720" y="0"/>
              </a:moveTo>
              <a:lnTo>
                <a:pt x="45720" y="368599"/>
              </a:lnTo>
            </a:path>
          </a:pathLst>
        </a:custGeom>
        <a:noFill/>
        <a:ln w="25400" cap="flat" cmpd="sng" algn="ctr">
          <a:solidFill>
            <a:schemeClr val="accent3">
              <a:lumMod val="75000"/>
            </a:schemeClr>
          </a:solidFill>
          <a:prstDash val="solid"/>
        </a:ln>
        <a:effectLst/>
      </dsp:spPr>
      <dsp:style>
        <a:lnRef idx="2">
          <a:scrgbClr r="0" g="0" b="0"/>
        </a:lnRef>
        <a:fillRef idx="0">
          <a:scrgbClr r="0" g="0" b="0"/>
        </a:fillRef>
        <a:effectRef idx="0">
          <a:scrgbClr r="0" g="0" b="0"/>
        </a:effectRef>
        <a:fontRef idx="minor"/>
      </dsp:style>
    </dsp:sp>
    <dsp:sp modelId="{C734C47B-2976-4BB7-AF9D-25C9DE3FE0B5}">
      <dsp:nvSpPr>
        <dsp:cNvPr id="0" name=""/>
        <dsp:cNvSpPr/>
      </dsp:nvSpPr>
      <dsp:spPr>
        <a:xfrm>
          <a:off x="6369978" y="3154906"/>
          <a:ext cx="1542304" cy="368599"/>
        </a:xfrm>
        <a:custGeom>
          <a:avLst/>
          <a:gdLst/>
          <a:ahLst/>
          <a:cxnLst/>
          <a:rect l="0" t="0" r="0" b="0"/>
          <a:pathLst>
            <a:path>
              <a:moveTo>
                <a:pt x="0" y="0"/>
              </a:moveTo>
              <a:lnTo>
                <a:pt x="0" y="251189"/>
              </a:lnTo>
              <a:lnTo>
                <a:pt x="1542304" y="251189"/>
              </a:lnTo>
              <a:lnTo>
                <a:pt x="1542304" y="368599"/>
              </a:lnTo>
            </a:path>
          </a:pathLst>
        </a:custGeom>
        <a:noFill/>
        <a:ln w="25400" cap="flat" cmpd="sng" algn="ctr">
          <a:solidFill>
            <a:schemeClr val="accent3">
              <a:lumMod val="75000"/>
            </a:schemeClr>
          </a:solidFill>
          <a:prstDash val="solid"/>
        </a:ln>
        <a:effectLst/>
      </dsp:spPr>
      <dsp:style>
        <a:lnRef idx="2">
          <a:scrgbClr r="0" g="0" b="0"/>
        </a:lnRef>
        <a:fillRef idx="0">
          <a:scrgbClr r="0" g="0" b="0"/>
        </a:fillRef>
        <a:effectRef idx="0">
          <a:scrgbClr r="0" g="0" b="0"/>
        </a:effectRef>
        <a:fontRef idx="minor"/>
      </dsp:style>
    </dsp:sp>
    <dsp:sp modelId="{D6F8DADA-9AE8-4278-BB5C-028D3C3496D0}">
      <dsp:nvSpPr>
        <dsp:cNvPr id="0" name=""/>
        <dsp:cNvSpPr/>
      </dsp:nvSpPr>
      <dsp:spPr>
        <a:xfrm>
          <a:off x="6324258" y="3154906"/>
          <a:ext cx="91440" cy="368599"/>
        </a:xfrm>
        <a:custGeom>
          <a:avLst/>
          <a:gdLst/>
          <a:ahLst/>
          <a:cxnLst/>
          <a:rect l="0" t="0" r="0" b="0"/>
          <a:pathLst>
            <a:path>
              <a:moveTo>
                <a:pt x="45720" y="0"/>
              </a:moveTo>
              <a:lnTo>
                <a:pt x="45720" y="3685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BA31E1-8A52-4FA4-9417-8F5140141480}">
      <dsp:nvSpPr>
        <dsp:cNvPr id="0" name=""/>
        <dsp:cNvSpPr/>
      </dsp:nvSpPr>
      <dsp:spPr>
        <a:xfrm>
          <a:off x="4820945" y="3154906"/>
          <a:ext cx="1549032" cy="368599"/>
        </a:xfrm>
        <a:custGeom>
          <a:avLst/>
          <a:gdLst/>
          <a:ahLst/>
          <a:cxnLst/>
          <a:rect l="0" t="0" r="0" b="0"/>
          <a:pathLst>
            <a:path>
              <a:moveTo>
                <a:pt x="1549032" y="0"/>
              </a:moveTo>
              <a:lnTo>
                <a:pt x="1549032" y="251189"/>
              </a:lnTo>
              <a:lnTo>
                <a:pt x="0" y="251189"/>
              </a:lnTo>
              <a:lnTo>
                <a:pt x="0" y="368599"/>
              </a:lnTo>
            </a:path>
          </a:pathLst>
        </a:custGeom>
        <a:noFill/>
        <a:ln w="25400" cap="flat" cmpd="sng" algn="ctr">
          <a:solidFill>
            <a:schemeClr val="accent3">
              <a:lumMod val="75000"/>
            </a:schemeClr>
          </a:solidFill>
          <a:prstDash val="solid"/>
        </a:ln>
        <a:effectLst/>
      </dsp:spPr>
      <dsp:style>
        <a:lnRef idx="2">
          <a:scrgbClr r="0" g="0" b="0"/>
        </a:lnRef>
        <a:fillRef idx="0">
          <a:scrgbClr r="0" g="0" b="0"/>
        </a:fillRef>
        <a:effectRef idx="0">
          <a:scrgbClr r="0" g="0" b="0"/>
        </a:effectRef>
        <a:fontRef idx="minor"/>
      </dsp:style>
    </dsp:sp>
    <dsp:sp modelId="{208C904A-9775-4683-9FEA-BC2F69DF02CB}">
      <dsp:nvSpPr>
        <dsp:cNvPr id="0" name=""/>
        <dsp:cNvSpPr/>
      </dsp:nvSpPr>
      <dsp:spPr>
        <a:xfrm>
          <a:off x="6324258" y="1981514"/>
          <a:ext cx="91440" cy="368599"/>
        </a:xfrm>
        <a:custGeom>
          <a:avLst/>
          <a:gdLst/>
          <a:ahLst/>
          <a:cxnLst/>
          <a:rect l="0" t="0" r="0" b="0"/>
          <a:pathLst>
            <a:path>
              <a:moveTo>
                <a:pt x="78583" y="0"/>
              </a:moveTo>
              <a:lnTo>
                <a:pt x="78583" y="251189"/>
              </a:lnTo>
              <a:lnTo>
                <a:pt x="45720" y="251189"/>
              </a:lnTo>
              <a:lnTo>
                <a:pt x="45720" y="368599"/>
              </a:lnTo>
            </a:path>
          </a:pathLst>
        </a:custGeom>
        <a:noFill/>
        <a:ln w="25400" cap="flat" cmpd="sng" algn="ctr">
          <a:solidFill>
            <a:schemeClr val="accent3">
              <a:lumMod val="75000"/>
            </a:schemeClr>
          </a:solidFill>
          <a:prstDash val="solid"/>
        </a:ln>
        <a:effectLst/>
      </dsp:spPr>
      <dsp:style>
        <a:lnRef idx="2">
          <a:scrgbClr r="0" g="0" b="0"/>
        </a:lnRef>
        <a:fillRef idx="0">
          <a:scrgbClr r="0" g="0" b="0"/>
        </a:fillRef>
        <a:effectRef idx="0">
          <a:scrgbClr r="0" g="0" b="0"/>
        </a:effectRef>
        <a:fontRef idx="minor"/>
      </dsp:style>
    </dsp:sp>
    <dsp:sp modelId="{9DF72F47-301A-4198-8E38-73A1515B373B}">
      <dsp:nvSpPr>
        <dsp:cNvPr id="0" name=""/>
        <dsp:cNvSpPr/>
      </dsp:nvSpPr>
      <dsp:spPr>
        <a:xfrm>
          <a:off x="4334254" y="808121"/>
          <a:ext cx="2068587" cy="368599"/>
        </a:xfrm>
        <a:custGeom>
          <a:avLst/>
          <a:gdLst/>
          <a:ahLst/>
          <a:cxnLst/>
          <a:rect l="0" t="0" r="0" b="0"/>
          <a:pathLst>
            <a:path>
              <a:moveTo>
                <a:pt x="0" y="0"/>
              </a:moveTo>
              <a:lnTo>
                <a:pt x="0" y="251189"/>
              </a:lnTo>
              <a:lnTo>
                <a:pt x="2068587" y="251189"/>
              </a:lnTo>
              <a:lnTo>
                <a:pt x="2068587" y="368599"/>
              </a:lnTo>
            </a:path>
          </a:pathLst>
        </a:custGeom>
        <a:noFill/>
        <a:ln w="25400" cap="flat" cmpd="sng" algn="ctr">
          <a:solidFill>
            <a:schemeClr val="accent3">
              <a:lumMod val="75000"/>
            </a:schemeClr>
          </a:solidFill>
          <a:prstDash val="solid"/>
        </a:ln>
        <a:effectLst/>
      </dsp:spPr>
      <dsp:style>
        <a:lnRef idx="2">
          <a:scrgbClr r="0" g="0" b="0"/>
        </a:lnRef>
        <a:fillRef idx="0">
          <a:scrgbClr r="0" g="0" b="0"/>
        </a:fillRef>
        <a:effectRef idx="0">
          <a:scrgbClr r="0" g="0" b="0"/>
        </a:effectRef>
        <a:fontRef idx="minor"/>
      </dsp:style>
    </dsp:sp>
    <dsp:sp modelId="{29B1EAE2-1206-44A4-B1F8-94B539B87505}">
      <dsp:nvSpPr>
        <dsp:cNvPr id="0" name=""/>
        <dsp:cNvSpPr/>
      </dsp:nvSpPr>
      <dsp:spPr>
        <a:xfrm>
          <a:off x="4208966" y="808121"/>
          <a:ext cx="91440" cy="368599"/>
        </a:xfrm>
        <a:custGeom>
          <a:avLst/>
          <a:gdLst/>
          <a:ahLst/>
          <a:cxnLst/>
          <a:rect l="0" t="0" r="0" b="0"/>
          <a:pathLst>
            <a:path>
              <a:moveTo>
                <a:pt x="125287" y="0"/>
              </a:moveTo>
              <a:lnTo>
                <a:pt x="125287" y="251189"/>
              </a:lnTo>
              <a:lnTo>
                <a:pt x="45720" y="251189"/>
              </a:lnTo>
              <a:lnTo>
                <a:pt x="45720" y="36859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71733F-33FE-44C9-81C9-ECFEBB73AD37}">
      <dsp:nvSpPr>
        <dsp:cNvPr id="0" name=""/>
        <dsp:cNvSpPr/>
      </dsp:nvSpPr>
      <dsp:spPr>
        <a:xfrm>
          <a:off x="2678236" y="3398291"/>
          <a:ext cx="91440" cy="368599"/>
        </a:xfrm>
        <a:custGeom>
          <a:avLst/>
          <a:gdLst/>
          <a:ahLst/>
          <a:cxnLst/>
          <a:rect l="0" t="0" r="0" b="0"/>
          <a:pathLst>
            <a:path>
              <a:moveTo>
                <a:pt x="45720" y="0"/>
              </a:moveTo>
              <a:lnTo>
                <a:pt x="45720" y="368599"/>
              </a:lnTo>
            </a:path>
          </a:pathLst>
        </a:custGeom>
        <a:noFill/>
        <a:ln w="25400" cap="flat" cmpd="sng" algn="ctr">
          <a:solidFill>
            <a:schemeClr val="accent3">
              <a:lumMod val="75000"/>
            </a:schemeClr>
          </a:solidFill>
          <a:prstDash val="solid"/>
        </a:ln>
        <a:effectLst/>
      </dsp:spPr>
      <dsp:style>
        <a:lnRef idx="2">
          <a:scrgbClr r="0" g="0" b="0"/>
        </a:lnRef>
        <a:fillRef idx="0">
          <a:scrgbClr r="0" g="0" b="0"/>
        </a:fillRef>
        <a:effectRef idx="0">
          <a:scrgbClr r="0" g="0" b="0"/>
        </a:effectRef>
        <a:fontRef idx="minor"/>
      </dsp:style>
    </dsp:sp>
    <dsp:sp modelId="{0F2A0056-E07A-4EBE-B529-E7A957F7F19A}">
      <dsp:nvSpPr>
        <dsp:cNvPr id="0" name=""/>
        <dsp:cNvSpPr/>
      </dsp:nvSpPr>
      <dsp:spPr>
        <a:xfrm>
          <a:off x="1949440" y="1981514"/>
          <a:ext cx="774516" cy="368599"/>
        </a:xfrm>
        <a:custGeom>
          <a:avLst/>
          <a:gdLst/>
          <a:ahLst/>
          <a:cxnLst/>
          <a:rect l="0" t="0" r="0" b="0"/>
          <a:pathLst>
            <a:path>
              <a:moveTo>
                <a:pt x="0" y="0"/>
              </a:moveTo>
              <a:lnTo>
                <a:pt x="0" y="251189"/>
              </a:lnTo>
              <a:lnTo>
                <a:pt x="774516" y="251189"/>
              </a:lnTo>
              <a:lnTo>
                <a:pt x="774516" y="368599"/>
              </a:lnTo>
            </a:path>
          </a:pathLst>
        </a:custGeom>
        <a:noFill/>
        <a:ln w="25400" cap="flat" cmpd="sng" algn="ctr">
          <a:solidFill>
            <a:schemeClr val="accent3">
              <a:lumMod val="75000"/>
            </a:schemeClr>
          </a:solidFill>
          <a:prstDash val="solid"/>
        </a:ln>
        <a:effectLst/>
      </dsp:spPr>
      <dsp:style>
        <a:lnRef idx="2">
          <a:scrgbClr r="0" g="0" b="0"/>
        </a:lnRef>
        <a:fillRef idx="0">
          <a:scrgbClr r="0" g="0" b="0"/>
        </a:fillRef>
        <a:effectRef idx="0">
          <a:scrgbClr r="0" g="0" b="0"/>
        </a:effectRef>
        <a:fontRef idx="minor"/>
      </dsp:style>
    </dsp:sp>
    <dsp:sp modelId="{665FB1C1-CEA5-4998-9862-BDE3A386C093}">
      <dsp:nvSpPr>
        <dsp:cNvPr id="0" name=""/>
        <dsp:cNvSpPr/>
      </dsp:nvSpPr>
      <dsp:spPr>
        <a:xfrm>
          <a:off x="1122473" y="3154906"/>
          <a:ext cx="91440" cy="368599"/>
        </a:xfrm>
        <a:custGeom>
          <a:avLst/>
          <a:gdLst/>
          <a:ahLst/>
          <a:cxnLst/>
          <a:rect l="0" t="0" r="0" b="0"/>
          <a:pathLst>
            <a:path>
              <a:moveTo>
                <a:pt x="45720" y="0"/>
              </a:moveTo>
              <a:lnTo>
                <a:pt x="45720" y="368599"/>
              </a:lnTo>
            </a:path>
          </a:pathLst>
        </a:custGeom>
        <a:noFill/>
        <a:ln w="25400" cap="flat" cmpd="sng" algn="ctr">
          <a:solidFill>
            <a:schemeClr val="accent3">
              <a:lumMod val="75000"/>
            </a:schemeClr>
          </a:solidFill>
          <a:prstDash val="solid"/>
        </a:ln>
        <a:effectLst/>
      </dsp:spPr>
      <dsp:style>
        <a:lnRef idx="2">
          <a:scrgbClr r="0" g="0" b="0"/>
        </a:lnRef>
        <a:fillRef idx="0">
          <a:scrgbClr r="0" g="0" b="0"/>
        </a:fillRef>
        <a:effectRef idx="0">
          <a:scrgbClr r="0" g="0" b="0"/>
        </a:effectRef>
        <a:fontRef idx="minor"/>
      </dsp:style>
    </dsp:sp>
    <dsp:sp modelId="{6B8775CD-9B53-4B8A-BB39-B54688F7A2B9}">
      <dsp:nvSpPr>
        <dsp:cNvPr id="0" name=""/>
        <dsp:cNvSpPr/>
      </dsp:nvSpPr>
      <dsp:spPr>
        <a:xfrm>
          <a:off x="1168193" y="1981514"/>
          <a:ext cx="781246" cy="368599"/>
        </a:xfrm>
        <a:custGeom>
          <a:avLst/>
          <a:gdLst/>
          <a:ahLst/>
          <a:cxnLst/>
          <a:rect l="0" t="0" r="0" b="0"/>
          <a:pathLst>
            <a:path>
              <a:moveTo>
                <a:pt x="781246" y="0"/>
              </a:moveTo>
              <a:lnTo>
                <a:pt x="781246" y="251189"/>
              </a:lnTo>
              <a:lnTo>
                <a:pt x="0" y="251189"/>
              </a:lnTo>
              <a:lnTo>
                <a:pt x="0" y="368599"/>
              </a:lnTo>
            </a:path>
          </a:pathLst>
        </a:custGeom>
        <a:noFill/>
        <a:ln w="25400" cap="flat" cmpd="sng" algn="ctr">
          <a:solidFill>
            <a:schemeClr val="accent3">
              <a:lumMod val="75000"/>
            </a:schemeClr>
          </a:solidFill>
          <a:prstDash val="solid"/>
        </a:ln>
        <a:effectLst/>
      </dsp:spPr>
      <dsp:style>
        <a:lnRef idx="2">
          <a:scrgbClr r="0" g="0" b="0"/>
        </a:lnRef>
        <a:fillRef idx="0">
          <a:scrgbClr r="0" g="0" b="0"/>
        </a:fillRef>
        <a:effectRef idx="0">
          <a:scrgbClr r="0" g="0" b="0"/>
        </a:effectRef>
        <a:fontRef idx="minor"/>
      </dsp:style>
    </dsp:sp>
    <dsp:sp modelId="{4D6EB1CC-2674-4FF0-A625-A94AEA73A150}">
      <dsp:nvSpPr>
        <dsp:cNvPr id="0" name=""/>
        <dsp:cNvSpPr/>
      </dsp:nvSpPr>
      <dsp:spPr>
        <a:xfrm>
          <a:off x="1949440" y="808121"/>
          <a:ext cx="2384814" cy="368599"/>
        </a:xfrm>
        <a:custGeom>
          <a:avLst/>
          <a:gdLst/>
          <a:ahLst/>
          <a:cxnLst/>
          <a:rect l="0" t="0" r="0" b="0"/>
          <a:pathLst>
            <a:path>
              <a:moveTo>
                <a:pt x="2384814" y="0"/>
              </a:moveTo>
              <a:lnTo>
                <a:pt x="2384814" y="251189"/>
              </a:lnTo>
              <a:lnTo>
                <a:pt x="0" y="251189"/>
              </a:lnTo>
              <a:lnTo>
                <a:pt x="0" y="368599"/>
              </a:lnTo>
            </a:path>
          </a:pathLst>
        </a:custGeom>
        <a:noFill/>
        <a:ln w="25400" cap="flat" cmpd="sng" algn="ctr">
          <a:solidFill>
            <a:schemeClr val="accent3">
              <a:lumMod val="75000"/>
            </a:schemeClr>
          </a:solidFill>
          <a:prstDash val="solid"/>
        </a:ln>
        <a:effectLst/>
      </dsp:spPr>
      <dsp:style>
        <a:lnRef idx="2">
          <a:scrgbClr r="0" g="0" b="0"/>
        </a:lnRef>
        <a:fillRef idx="0">
          <a:scrgbClr r="0" g="0" b="0"/>
        </a:fillRef>
        <a:effectRef idx="0">
          <a:scrgbClr r="0" g="0" b="0"/>
        </a:effectRef>
        <a:fontRef idx="minor"/>
      </dsp:style>
    </dsp:sp>
    <dsp:sp modelId="{B12BED6D-3A06-4D05-8796-9CC8F3D73E66}">
      <dsp:nvSpPr>
        <dsp:cNvPr id="0" name=""/>
        <dsp:cNvSpPr/>
      </dsp:nvSpPr>
      <dsp:spPr>
        <a:xfrm>
          <a:off x="3700559" y="3328"/>
          <a:ext cx="1267390" cy="804792"/>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9F8A9A-CB35-4258-9E59-9B1AB9EFDE5E}">
      <dsp:nvSpPr>
        <dsp:cNvPr id="0" name=""/>
        <dsp:cNvSpPr/>
      </dsp:nvSpPr>
      <dsp:spPr>
        <a:xfrm>
          <a:off x="3841380" y="137108"/>
          <a:ext cx="1267390" cy="804792"/>
        </a:xfrm>
        <a:prstGeom prst="roundRect">
          <a:avLst>
            <a:gd name="adj" fmla="val 10000"/>
          </a:avLst>
        </a:prstGeom>
        <a:solidFill>
          <a:schemeClr val="accent3">
            <a:lumMod val="20000"/>
            <a:lumOff val="80000"/>
            <a:alpha val="9000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latin typeface="Times New Roman" pitchFamily="18" charset="0"/>
              <a:cs typeface="Times New Roman" pitchFamily="18" charset="0"/>
            </a:rPr>
            <a:t>Add To Cart</a:t>
          </a:r>
          <a:endParaRPr lang="en-US" sz="1600" b="1" kern="1200" dirty="0">
            <a:latin typeface="Times New Roman" pitchFamily="18" charset="0"/>
            <a:cs typeface="Times New Roman" pitchFamily="18" charset="0"/>
          </a:endParaRPr>
        </a:p>
      </dsp:txBody>
      <dsp:txXfrm>
        <a:off x="3864952" y="160680"/>
        <a:ext cx="1220246" cy="757648"/>
      </dsp:txXfrm>
    </dsp:sp>
    <dsp:sp modelId="{F867C0E0-984D-4AEF-A079-CB9EF0090FC4}">
      <dsp:nvSpPr>
        <dsp:cNvPr id="0" name=""/>
        <dsp:cNvSpPr/>
      </dsp:nvSpPr>
      <dsp:spPr>
        <a:xfrm>
          <a:off x="1315744" y="1176721"/>
          <a:ext cx="1267390" cy="804792"/>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9F8E15-E517-414E-AD71-E079D708D66C}">
      <dsp:nvSpPr>
        <dsp:cNvPr id="0" name=""/>
        <dsp:cNvSpPr/>
      </dsp:nvSpPr>
      <dsp:spPr>
        <a:xfrm>
          <a:off x="1456565" y="1310501"/>
          <a:ext cx="1267390" cy="804792"/>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latin typeface="Times New Roman" pitchFamily="18" charset="0"/>
              <a:cs typeface="Times New Roman" pitchFamily="18" charset="0"/>
            </a:rPr>
            <a:t>Check Out</a:t>
          </a:r>
          <a:endParaRPr lang="en-US" sz="1600" b="1" kern="1200" dirty="0">
            <a:latin typeface="Times New Roman" pitchFamily="18" charset="0"/>
            <a:cs typeface="Times New Roman" pitchFamily="18" charset="0"/>
          </a:endParaRPr>
        </a:p>
      </dsp:txBody>
      <dsp:txXfrm>
        <a:off x="1480137" y="1334073"/>
        <a:ext cx="1220246" cy="757648"/>
      </dsp:txXfrm>
    </dsp:sp>
    <dsp:sp modelId="{61006C5C-49FE-42FA-8080-8120F73316B3}">
      <dsp:nvSpPr>
        <dsp:cNvPr id="0" name=""/>
        <dsp:cNvSpPr/>
      </dsp:nvSpPr>
      <dsp:spPr>
        <a:xfrm>
          <a:off x="534498" y="2350113"/>
          <a:ext cx="1267390" cy="804792"/>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36BAE1-E706-4A8F-98BD-C961CD8CA197}">
      <dsp:nvSpPr>
        <dsp:cNvPr id="0" name=""/>
        <dsp:cNvSpPr/>
      </dsp:nvSpPr>
      <dsp:spPr>
        <a:xfrm>
          <a:off x="675319" y="2483893"/>
          <a:ext cx="1267390" cy="804792"/>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latin typeface="Times New Roman" pitchFamily="18" charset="0"/>
              <a:cs typeface="Times New Roman" pitchFamily="18" charset="0"/>
            </a:rPr>
            <a:t>Enough Points</a:t>
          </a:r>
          <a:endParaRPr lang="en-US" sz="1600" b="1" kern="1200" dirty="0">
            <a:latin typeface="Times New Roman" pitchFamily="18" charset="0"/>
            <a:cs typeface="Times New Roman" pitchFamily="18" charset="0"/>
          </a:endParaRPr>
        </a:p>
      </dsp:txBody>
      <dsp:txXfrm>
        <a:off x="698891" y="2507465"/>
        <a:ext cx="1220246" cy="757648"/>
      </dsp:txXfrm>
    </dsp:sp>
    <dsp:sp modelId="{28BB2E22-B32B-48CE-B496-68A4F868E6DA}">
      <dsp:nvSpPr>
        <dsp:cNvPr id="0" name=""/>
        <dsp:cNvSpPr/>
      </dsp:nvSpPr>
      <dsp:spPr>
        <a:xfrm>
          <a:off x="534498" y="3523505"/>
          <a:ext cx="1267390" cy="804792"/>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A41BA4-133D-4581-8039-74919BE30EAE}">
      <dsp:nvSpPr>
        <dsp:cNvPr id="0" name=""/>
        <dsp:cNvSpPr/>
      </dsp:nvSpPr>
      <dsp:spPr>
        <a:xfrm>
          <a:off x="675319" y="3657285"/>
          <a:ext cx="1267390" cy="804792"/>
        </a:xfrm>
        <a:prstGeom prst="roundRect">
          <a:avLst>
            <a:gd name="adj" fmla="val 10000"/>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latin typeface="Times New Roman" pitchFamily="18" charset="0"/>
              <a:cs typeface="Times New Roman" pitchFamily="18" charset="0"/>
            </a:rPr>
            <a:t>Increase/Decrease Points</a:t>
          </a:r>
          <a:endParaRPr lang="en-US" sz="1600" b="1" kern="1200" dirty="0">
            <a:latin typeface="Times New Roman" pitchFamily="18" charset="0"/>
            <a:cs typeface="Times New Roman" pitchFamily="18" charset="0"/>
          </a:endParaRPr>
        </a:p>
      </dsp:txBody>
      <dsp:txXfrm>
        <a:off x="698891" y="3680857"/>
        <a:ext cx="1220246" cy="757648"/>
      </dsp:txXfrm>
    </dsp:sp>
    <dsp:sp modelId="{F69D346C-E10A-493B-9837-741A754C82F2}">
      <dsp:nvSpPr>
        <dsp:cNvPr id="0" name=""/>
        <dsp:cNvSpPr/>
      </dsp:nvSpPr>
      <dsp:spPr>
        <a:xfrm>
          <a:off x="2083531" y="2350113"/>
          <a:ext cx="1280850" cy="1048178"/>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6CE8E3-9465-4CB8-9B3B-B08BC882ED18}">
      <dsp:nvSpPr>
        <dsp:cNvPr id="0" name=""/>
        <dsp:cNvSpPr/>
      </dsp:nvSpPr>
      <dsp:spPr>
        <a:xfrm>
          <a:off x="2224352" y="2483893"/>
          <a:ext cx="1280850" cy="1048178"/>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latin typeface="Times New Roman" pitchFamily="18" charset="0"/>
              <a:cs typeface="Times New Roman" pitchFamily="18" charset="0"/>
            </a:rPr>
            <a:t>Doesn't Have Enough Points</a:t>
          </a:r>
          <a:endParaRPr lang="en-US" sz="1600" b="1" kern="1200" dirty="0">
            <a:latin typeface="Times New Roman" pitchFamily="18" charset="0"/>
            <a:cs typeface="Times New Roman" pitchFamily="18" charset="0"/>
          </a:endParaRPr>
        </a:p>
      </dsp:txBody>
      <dsp:txXfrm>
        <a:off x="2255052" y="2514593"/>
        <a:ext cx="1219450" cy="986778"/>
      </dsp:txXfrm>
    </dsp:sp>
    <dsp:sp modelId="{BCDCE238-209C-4A81-9D9A-264DD62AB980}">
      <dsp:nvSpPr>
        <dsp:cNvPr id="0" name=""/>
        <dsp:cNvSpPr/>
      </dsp:nvSpPr>
      <dsp:spPr>
        <a:xfrm>
          <a:off x="2090261" y="3766891"/>
          <a:ext cx="1267390" cy="804792"/>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5207F2-BBAE-4C66-9412-692547D6A1AD}">
      <dsp:nvSpPr>
        <dsp:cNvPr id="0" name=""/>
        <dsp:cNvSpPr/>
      </dsp:nvSpPr>
      <dsp:spPr>
        <a:xfrm>
          <a:off x="2231082" y="3900671"/>
          <a:ext cx="1267390" cy="804792"/>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latin typeface="Times New Roman" pitchFamily="18" charset="0"/>
              <a:cs typeface="Times New Roman" pitchFamily="18" charset="0"/>
            </a:rPr>
            <a:t>Add Stuff</a:t>
          </a:r>
          <a:endParaRPr lang="en-US" sz="1600" b="1" kern="1200" dirty="0">
            <a:latin typeface="Times New Roman" pitchFamily="18" charset="0"/>
            <a:cs typeface="Times New Roman" pitchFamily="18" charset="0"/>
          </a:endParaRPr>
        </a:p>
      </dsp:txBody>
      <dsp:txXfrm>
        <a:off x="2254654" y="3924243"/>
        <a:ext cx="1220246" cy="757648"/>
      </dsp:txXfrm>
    </dsp:sp>
    <dsp:sp modelId="{1702C98E-33EE-466A-A7A2-FC94AB8BB7A0}">
      <dsp:nvSpPr>
        <dsp:cNvPr id="0" name=""/>
        <dsp:cNvSpPr/>
      </dsp:nvSpPr>
      <dsp:spPr>
        <a:xfrm>
          <a:off x="3620991" y="1176721"/>
          <a:ext cx="1267390" cy="804792"/>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DF1198-19C1-4FED-A379-A9717F1C0A2C}">
      <dsp:nvSpPr>
        <dsp:cNvPr id="0" name=""/>
        <dsp:cNvSpPr/>
      </dsp:nvSpPr>
      <dsp:spPr>
        <a:xfrm>
          <a:off x="3761812" y="1310501"/>
          <a:ext cx="1267390" cy="804792"/>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latin typeface="Times New Roman" pitchFamily="18" charset="0"/>
              <a:cs typeface="Times New Roman" pitchFamily="18" charset="0"/>
            </a:rPr>
            <a:t>Cancel</a:t>
          </a:r>
          <a:endParaRPr lang="en-US" sz="1600" b="1" kern="1200" dirty="0">
            <a:latin typeface="Times New Roman" pitchFamily="18" charset="0"/>
            <a:cs typeface="Times New Roman" pitchFamily="18" charset="0"/>
          </a:endParaRPr>
        </a:p>
      </dsp:txBody>
      <dsp:txXfrm>
        <a:off x="3785384" y="1334073"/>
        <a:ext cx="1220246" cy="757648"/>
      </dsp:txXfrm>
    </dsp:sp>
    <dsp:sp modelId="{1866F8D3-9FAF-469D-B615-099E239BD36B}">
      <dsp:nvSpPr>
        <dsp:cNvPr id="0" name=""/>
        <dsp:cNvSpPr/>
      </dsp:nvSpPr>
      <dsp:spPr>
        <a:xfrm>
          <a:off x="5769146" y="1176721"/>
          <a:ext cx="1267390" cy="804792"/>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688658-6D9F-4B33-8E9E-EEF1CCA48247}">
      <dsp:nvSpPr>
        <dsp:cNvPr id="0" name=""/>
        <dsp:cNvSpPr/>
      </dsp:nvSpPr>
      <dsp:spPr>
        <a:xfrm>
          <a:off x="5909967" y="1310501"/>
          <a:ext cx="1267390" cy="804792"/>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latin typeface="Times New Roman" pitchFamily="18" charset="0"/>
              <a:cs typeface="Times New Roman" pitchFamily="18" charset="0"/>
            </a:rPr>
            <a:t>No Action</a:t>
          </a:r>
          <a:endParaRPr lang="en-US" sz="1600" b="1" kern="1200" dirty="0">
            <a:latin typeface="Times New Roman" pitchFamily="18" charset="0"/>
            <a:cs typeface="Times New Roman" pitchFamily="18" charset="0"/>
          </a:endParaRPr>
        </a:p>
      </dsp:txBody>
      <dsp:txXfrm>
        <a:off x="5933539" y="1334073"/>
        <a:ext cx="1220246" cy="757648"/>
      </dsp:txXfrm>
    </dsp:sp>
    <dsp:sp modelId="{F53527AB-6F63-4831-8A48-BEB7B7005C83}">
      <dsp:nvSpPr>
        <dsp:cNvPr id="0" name=""/>
        <dsp:cNvSpPr/>
      </dsp:nvSpPr>
      <dsp:spPr>
        <a:xfrm>
          <a:off x="5736283" y="2350113"/>
          <a:ext cx="1267390" cy="804792"/>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3D11D4-8DB4-42CA-A45C-EE9061FE325D}">
      <dsp:nvSpPr>
        <dsp:cNvPr id="0" name=""/>
        <dsp:cNvSpPr/>
      </dsp:nvSpPr>
      <dsp:spPr>
        <a:xfrm>
          <a:off x="5877104" y="2483893"/>
          <a:ext cx="1267390" cy="804792"/>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latin typeface="Times New Roman" pitchFamily="18" charset="0"/>
              <a:cs typeface="Times New Roman" pitchFamily="18" charset="0"/>
            </a:rPr>
            <a:t>Alert is On, Notification Sent</a:t>
          </a:r>
          <a:endParaRPr lang="en-US" sz="1600" b="1" kern="1200" dirty="0">
            <a:latin typeface="Times New Roman" pitchFamily="18" charset="0"/>
            <a:cs typeface="Times New Roman" pitchFamily="18" charset="0"/>
          </a:endParaRPr>
        </a:p>
      </dsp:txBody>
      <dsp:txXfrm>
        <a:off x="5900676" y="2507465"/>
        <a:ext cx="1220246" cy="757648"/>
      </dsp:txXfrm>
    </dsp:sp>
    <dsp:sp modelId="{6CBDE78D-0EA8-4B91-953C-B28A72769706}">
      <dsp:nvSpPr>
        <dsp:cNvPr id="0" name=""/>
        <dsp:cNvSpPr/>
      </dsp:nvSpPr>
      <dsp:spPr>
        <a:xfrm>
          <a:off x="4187250" y="3523505"/>
          <a:ext cx="1267390" cy="804792"/>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5440071-D011-487A-9260-3A2138BFA2EF}">
      <dsp:nvSpPr>
        <dsp:cNvPr id="0" name=""/>
        <dsp:cNvSpPr/>
      </dsp:nvSpPr>
      <dsp:spPr>
        <a:xfrm>
          <a:off x="4328071" y="3657285"/>
          <a:ext cx="1267390" cy="804792"/>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latin typeface="Times New Roman" pitchFamily="18" charset="0"/>
              <a:cs typeface="Times New Roman" pitchFamily="18" charset="0"/>
            </a:rPr>
            <a:t>Check Out</a:t>
          </a:r>
          <a:endParaRPr lang="en-US" sz="1600" b="1" kern="1200" dirty="0">
            <a:latin typeface="Times New Roman" pitchFamily="18" charset="0"/>
            <a:cs typeface="Times New Roman" pitchFamily="18" charset="0"/>
          </a:endParaRPr>
        </a:p>
      </dsp:txBody>
      <dsp:txXfrm>
        <a:off x="4351643" y="3680857"/>
        <a:ext cx="1220246" cy="757648"/>
      </dsp:txXfrm>
    </dsp:sp>
    <dsp:sp modelId="{C41681B7-42C3-4850-AED5-0BBB6A58CB8F}">
      <dsp:nvSpPr>
        <dsp:cNvPr id="0" name=""/>
        <dsp:cNvSpPr/>
      </dsp:nvSpPr>
      <dsp:spPr>
        <a:xfrm>
          <a:off x="5736283" y="3523505"/>
          <a:ext cx="1267390" cy="804792"/>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0B4506-D6FB-49AA-8DAB-4ADC936B0CBD}">
      <dsp:nvSpPr>
        <dsp:cNvPr id="0" name=""/>
        <dsp:cNvSpPr/>
      </dsp:nvSpPr>
      <dsp:spPr>
        <a:xfrm>
          <a:off x="5877104" y="3657285"/>
          <a:ext cx="1267390" cy="804792"/>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latin typeface="Times New Roman" pitchFamily="18" charset="0"/>
              <a:cs typeface="Times New Roman" pitchFamily="18" charset="0"/>
            </a:rPr>
            <a:t>Cancel</a:t>
          </a:r>
          <a:endParaRPr lang="en-US" sz="1600" b="1" kern="1200" dirty="0">
            <a:latin typeface="Times New Roman" pitchFamily="18" charset="0"/>
            <a:cs typeface="Times New Roman" pitchFamily="18" charset="0"/>
          </a:endParaRPr>
        </a:p>
      </dsp:txBody>
      <dsp:txXfrm>
        <a:off x="5900676" y="3680857"/>
        <a:ext cx="1220246" cy="757648"/>
      </dsp:txXfrm>
    </dsp:sp>
    <dsp:sp modelId="{1823D281-DA0F-4667-94A6-E2D8CCD3BFD0}">
      <dsp:nvSpPr>
        <dsp:cNvPr id="0" name=""/>
        <dsp:cNvSpPr/>
      </dsp:nvSpPr>
      <dsp:spPr>
        <a:xfrm>
          <a:off x="7278588" y="3523505"/>
          <a:ext cx="1267390" cy="804792"/>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754323-8483-4F50-8C2F-103A35B9C330}">
      <dsp:nvSpPr>
        <dsp:cNvPr id="0" name=""/>
        <dsp:cNvSpPr/>
      </dsp:nvSpPr>
      <dsp:spPr>
        <a:xfrm>
          <a:off x="7419409" y="3657285"/>
          <a:ext cx="1267390" cy="804792"/>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latin typeface="Times New Roman" pitchFamily="18" charset="0"/>
              <a:cs typeface="Times New Roman" pitchFamily="18" charset="0"/>
            </a:rPr>
            <a:t>No Action</a:t>
          </a:r>
          <a:endParaRPr lang="en-US" sz="1600" b="1" kern="1200" dirty="0">
            <a:latin typeface="Times New Roman" pitchFamily="18" charset="0"/>
            <a:cs typeface="Times New Roman" pitchFamily="18" charset="0"/>
          </a:endParaRPr>
        </a:p>
      </dsp:txBody>
      <dsp:txXfrm>
        <a:off x="7442981" y="3680857"/>
        <a:ext cx="1220246" cy="757648"/>
      </dsp:txXfrm>
    </dsp:sp>
    <dsp:sp modelId="{B3EAF333-508E-4C5E-8F9A-C9F0FEF0D817}">
      <dsp:nvSpPr>
        <dsp:cNvPr id="0" name=""/>
        <dsp:cNvSpPr/>
      </dsp:nvSpPr>
      <dsp:spPr>
        <a:xfrm>
          <a:off x="7278588" y="4696898"/>
          <a:ext cx="1267390" cy="804792"/>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7CF142-7877-4063-BB3F-4C4F209CF4D5}">
      <dsp:nvSpPr>
        <dsp:cNvPr id="0" name=""/>
        <dsp:cNvSpPr/>
      </dsp:nvSpPr>
      <dsp:spPr>
        <a:xfrm>
          <a:off x="7419409" y="4830678"/>
          <a:ext cx="1267390" cy="804792"/>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latin typeface="Times New Roman" pitchFamily="18" charset="0"/>
              <a:cs typeface="Times New Roman" pitchFamily="18" charset="0"/>
            </a:rPr>
            <a:t>Order Deleted </a:t>
          </a:r>
          <a:endParaRPr lang="en-US" sz="1600" b="1" kern="1200" dirty="0">
            <a:latin typeface="Times New Roman" pitchFamily="18" charset="0"/>
            <a:cs typeface="Times New Roman" pitchFamily="18" charset="0"/>
          </a:endParaRPr>
        </a:p>
      </dsp:txBody>
      <dsp:txXfrm>
        <a:off x="7442981" y="4854250"/>
        <a:ext cx="1220246" cy="757648"/>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10.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A7D263-E759-43D2-9AA4-BAF2FCCB0851}" type="datetimeFigureOut">
              <a:rPr lang="en-US" smtClean="0"/>
              <a:pPr/>
              <a:t>6/2/2014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7B49DB-8682-4AD6-9A36-980B554EECF3}" type="slidenum">
              <a:rPr lang="en-US" smtClean="0"/>
              <a:pPr/>
              <a:t>‹#›</a:t>
            </a:fld>
            <a:endParaRPr lang="en-US"/>
          </a:p>
        </p:txBody>
      </p:sp>
    </p:spTree>
    <p:extLst>
      <p:ext uri="{BB962C8B-B14F-4D97-AF65-F5344CB8AC3E}">
        <p14:creationId xmlns:p14="http://schemas.microsoft.com/office/powerpoint/2010/main" val="11710469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27B49DB-8682-4AD6-9A36-980B554EECF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dirty="0" smtClean="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A27B49DB-8682-4AD6-9A36-980B554EECF3}"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27B49DB-8682-4AD6-9A36-980B554EECF3}"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A27B49DB-8682-4AD6-9A36-980B554EECF3}"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A27B49DB-8682-4AD6-9A36-980B554EECF3}"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27B49DB-8682-4AD6-9A36-980B554EECF3}"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27B49DB-8682-4AD6-9A36-980B554EECF3}"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27B49DB-8682-4AD6-9A36-980B554EECF3}"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pPr>
            <a:endParaRPr lang="en-US" dirty="0" smtClean="0"/>
          </a:p>
        </p:txBody>
      </p:sp>
      <p:sp>
        <p:nvSpPr>
          <p:cNvPr id="4" name="Slide Number Placeholder 3"/>
          <p:cNvSpPr>
            <a:spLocks noGrp="1"/>
          </p:cNvSpPr>
          <p:nvPr>
            <p:ph type="sldNum" sz="quarter" idx="10"/>
          </p:nvPr>
        </p:nvSpPr>
        <p:spPr/>
        <p:txBody>
          <a:bodyPr/>
          <a:lstStyle/>
          <a:p>
            <a:fld id="{A27B49DB-8682-4AD6-9A36-980B554EECF3}"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pPr>
            <a:endParaRPr lang="en-US" dirty="0" smtClean="0"/>
          </a:p>
        </p:txBody>
      </p:sp>
      <p:sp>
        <p:nvSpPr>
          <p:cNvPr id="4" name="Slide Number Placeholder 3"/>
          <p:cNvSpPr>
            <a:spLocks noGrp="1"/>
          </p:cNvSpPr>
          <p:nvPr>
            <p:ph type="sldNum" sz="quarter" idx="10"/>
          </p:nvPr>
        </p:nvSpPr>
        <p:spPr/>
        <p:txBody>
          <a:bodyPr/>
          <a:lstStyle/>
          <a:p>
            <a:fld id="{A27B49DB-8682-4AD6-9A36-980B554EECF3}"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pPr>
            <a:endParaRPr lang="en-US" dirty="0" smtClean="0"/>
          </a:p>
        </p:txBody>
      </p:sp>
      <p:sp>
        <p:nvSpPr>
          <p:cNvPr id="4" name="Slide Number Placeholder 3"/>
          <p:cNvSpPr>
            <a:spLocks noGrp="1"/>
          </p:cNvSpPr>
          <p:nvPr>
            <p:ph type="sldNum" sz="quarter" idx="10"/>
          </p:nvPr>
        </p:nvSpPr>
        <p:spPr/>
        <p:txBody>
          <a:bodyPr/>
          <a:lstStyle/>
          <a:p>
            <a:fld id="{A27B49DB-8682-4AD6-9A36-980B554EECF3}"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27B49DB-8682-4AD6-9A36-980B554EECF3}"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27B49DB-8682-4AD6-9A36-980B554EECF3}"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27B49DB-8682-4AD6-9A36-980B554EECF3}"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27B49DB-8682-4AD6-9A36-980B554EECF3}" type="slidenum">
              <a:rPr lang="en-US" smtClean="0"/>
              <a:pPr/>
              <a:t>23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27B49DB-8682-4AD6-9A36-980B554EECF3}"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Problem:</a:t>
            </a:r>
          </a:p>
          <a:p>
            <a:r>
              <a:rPr lang="en-US" sz="1200" kern="1200" dirty="0" smtClean="0">
                <a:solidFill>
                  <a:schemeClr val="tx1"/>
                </a:solidFill>
                <a:latin typeface="+mn-lt"/>
                <a:ea typeface="+mn-ea"/>
                <a:cs typeface="+mn-cs"/>
              </a:rPr>
              <a:t>Our society suffers from many critical problems especially the youths.</a:t>
            </a:r>
          </a:p>
          <a:p>
            <a:r>
              <a:rPr lang="en-US" sz="1200" kern="1200" dirty="0" smtClean="0">
                <a:solidFill>
                  <a:schemeClr val="tx1"/>
                </a:solidFill>
                <a:latin typeface="+mn-lt"/>
                <a:ea typeface="+mn-ea"/>
                <a:cs typeface="+mn-cs"/>
              </a:rPr>
              <a:t>As we are a computer engineering students we have the responsibility of decreasing these problems as much as we can, also the responsibility of facilitating humans lives. </a:t>
            </a:r>
          </a:p>
          <a:p>
            <a:r>
              <a:rPr lang="en-US" sz="1200" kern="1200" dirty="0" smtClean="0">
                <a:solidFill>
                  <a:schemeClr val="tx1"/>
                </a:solidFill>
                <a:latin typeface="+mn-lt"/>
                <a:ea typeface="+mn-ea"/>
                <a:cs typeface="+mn-cs"/>
              </a:rPr>
              <a:t>After a long time of digging for a problem, finally we found it from our little university experience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that is </a:t>
            </a:r>
            <a:r>
              <a:rPr lang="en-US" sz="1200" kern="1200" dirty="0" smtClean="0">
                <a:solidFill>
                  <a:schemeClr val="tx1"/>
                </a:solidFill>
                <a:latin typeface="+mn-lt"/>
                <a:ea typeface="+mn-ea"/>
                <a:cs typeface="+mn-cs"/>
                <a:sym typeface="Wingdings"/>
              </a:rPr>
              <a:t></a:t>
            </a:r>
            <a:endParaRPr lang="en-US" dirty="0" smtClean="0"/>
          </a:p>
          <a:p>
            <a:r>
              <a:rPr lang="en-US" sz="1200" kern="1200" dirty="0" smtClean="0">
                <a:solidFill>
                  <a:schemeClr val="tx1"/>
                </a:solidFill>
                <a:latin typeface="+mn-lt"/>
                <a:ea typeface="+mn-ea"/>
                <a:cs typeface="+mn-cs"/>
              </a:rPr>
              <a:t>The university students face a frequent and real problem after each semester has finished which they have a lot of educational stuff they don't know what to do with! On the other hand, most of the students suffer from finding their educational stuff because of either financial issues or just they don't know the suppliers for this stuff.</a:t>
            </a:r>
          </a:p>
          <a:p>
            <a:r>
              <a:rPr lang="en-US" sz="1200" kern="1200" dirty="0" smtClean="0">
                <a:solidFill>
                  <a:schemeClr val="tx1"/>
                </a:solidFill>
                <a:latin typeface="+mn-lt"/>
                <a:ea typeface="+mn-ea"/>
                <a:cs typeface="+mn-cs"/>
              </a:rPr>
              <a:t>______________________________________________________</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Solution:</a:t>
            </a:r>
          </a:p>
          <a:p>
            <a:r>
              <a:rPr lang="en-US" sz="1200" kern="1200" dirty="0" smtClean="0">
                <a:solidFill>
                  <a:schemeClr val="tx1"/>
                </a:solidFill>
                <a:latin typeface="+mn-lt"/>
                <a:ea typeface="+mn-ea"/>
                <a:cs typeface="+mn-cs"/>
              </a:rPr>
              <a:t>Place to collect data</a:t>
            </a:r>
          </a:p>
          <a:p>
            <a:r>
              <a:rPr lang="en-US" sz="1200" kern="1200" dirty="0" smtClean="0">
                <a:solidFill>
                  <a:schemeClr val="tx1"/>
                </a:solidFill>
                <a:latin typeface="+mn-lt"/>
                <a:ea typeface="+mn-ea"/>
                <a:cs typeface="+mn-cs"/>
              </a:rPr>
              <a:t>As </a:t>
            </a:r>
            <a:r>
              <a:rPr lang="en-US" sz="1200" kern="1200" dirty="0" err="1" smtClean="0">
                <a:solidFill>
                  <a:schemeClr val="tx1"/>
                </a:solidFill>
                <a:latin typeface="+mn-lt"/>
                <a:ea typeface="+mn-ea"/>
                <a:cs typeface="+mn-cs"/>
              </a:rPr>
              <a:t>aresult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ShareKit</a:t>
            </a:r>
            <a:r>
              <a:rPr lang="en-US" sz="1200" kern="1200" dirty="0" smtClean="0">
                <a:solidFill>
                  <a:schemeClr val="tx1"/>
                </a:solidFill>
                <a:latin typeface="+mn-lt"/>
                <a:ea typeface="+mn-ea"/>
                <a:cs typeface="+mn-cs"/>
              </a:rPr>
              <a:t> was born.</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_______________________________________________________</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Idea/Technology:</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What is </a:t>
            </a:r>
            <a:r>
              <a:rPr lang="en-US" sz="1200" kern="1200" dirty="0" err="1" smtClean="0">
                <a:solidFill>
                  <a:schemeClr val="tx1"/>
                </a:solidFill>
                <a:latin typeface="+mn-lt"/>
                <a:ea typeface="+mn-ea"/>
                <a:cs typeface="+mn-cs"/>
              </a:rPr>
              <a:t>ShareKit</a:t>
            </a:r>
            <a:r>
              <a:rPr lang="en-US" sz="1200" kern="1200" dirty="0" smtClean="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latin typeface="+mn-lt"/>
                <a:ea typeface="+mn-ea"/>
                <a:cs typeface="+mn-cs"/>
              </a:rPr>
              <a:t>ShareKit</a:t>
            </a:r>
            <a:r>
              <a:rPr lang="en-US" sz="1200" kern="1200" dirty="0" smtClean="0">
                <a:solidFill>
                  <a:schemeClr val="tx1"/>
                </a:solidFill>
                <a:latin typeface="+mn-lt"/>
                <a:ea typeface="+mn-ea"/>
                <a:cs typeface="+mn-cs"/>
              </a:rPr>
              <a:t> is an android mobile application gathers all the university students in one place in order to facilitate sharing their stuff with each others which</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saves their time,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money and a lot of effort.</a:t>
            </a:r>
          </a:p>
          <a:p>
            <a:endParaRPr lang="en-US" dirty="0"/>
          </a:p>
        </p:txBody>
      </p:sp>
      <p:sp>
        <p:nvSpPr>
          <p:cNvPr id="4" name="Slide Number Placeholder 3"/>
          <p:cNvSpPr>
            <a:spLocks noGrp="1"/>
          </p:cNvSpPr>
          <p:nvPr>
            <p:ph type="sldNum" sz="quarter" idx="10"/>
          </p:nvPr>
        </p:nvSpPr>
        <p:spPr/>
        <p:txBody>
          <a:bodyPr/>
          <a:lstStyle/>
          <a:p>
            <a:fld id="{A27B49DB-8682-4AD6-9A36-980B554EECF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27B49DB-8682-4AD6-9A36-980B554EECF3}"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27B49DB-8682-4AD6-9A36-980B554EECF3}"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27B49DB-8682-4AD6-9A36-980B554EECF3}"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A27B49DB-8682-4AD6-9A36-980B554EECF3}"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27B49DB-8682-4AD6-9A36-980B554EECF3}"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29D3274-5DDA-4E88-BF9A-E942D6B3B4F8}" type="datetimeFigureOut">
              <a:rPr lang="en-US" smtClean="0"/>
              <a:pPr/>
              <a:t>6/2/2014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B27C1E-579E-40BC-9345-7A76807B280C}" type="slidenum">
              <a:rPr lang="en-US" smtClean="0"/>
              <a:pPr/>
              <a:t>‹#›</a:t>
            </a:fld>
            <a:endParaRPr lang="en-US"/>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9D3274-5DDA-4E88-BF9A-E942D6B3B4F8}" type="datetimeFigureOut">
              <a:rPr lang="en-US" smtClean="0"/>
              <a:pPr/>
              <a:t>6/2/2014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B27C1E-579E-40BC-9345-7A76807B280C}" type="slidenum">
              <a:rPr lang="en-US" smtClean="0"/>
              <a:pPr/>
              <a:t>‹#›</a:t>
            </a:fld>
            <a:endParaRPr lang="en-U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9D3274-5DDA-4E88-BF9A-E942D6B3B4F8}" type="datetimeFigureOut">
              <a:rPr lang="en-US" smtClean="0"/>
              <a:pPr/>
              <a:t>6/2/2014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B27C1E-579E-40BC-9345-7A76807B280C}" type="slidenum">
              <a:rPr lang="en-US" smtClean="0"/>
              <a:pPr/>
              <a:t>‹#›</a:t>
            </a:fld>
            <a:endParaRPr lang="en-U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9D3274-5DDA-4E88-BF9A-E942D6B3B4F8}" type="datetimeFigureOut">
              <a:rPr lang="en-US" smtClean="0"/>
              <a:pPr/>
              <a:t>6/2/2014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B27C1E-579E-40BC-9345-7A76807B280C}" type="slidenum">
              <a:rPr lang="en-US" smtClean="0"/>
              <a:pPr/>
              <a:t>‹#›</a:t>
            </a:fld>
            <a:endParaRPr 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9D3274-5DDA-4E88-BF9A-E942D6B3B4F8}" type="datetimeFigureOut">
              <a:rPr lang="en-US" smtClean="0"/>
              <a:pPr/>
              <a:t>6/2/2014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B27C1E-579E-40BC-9345-7A76807B280C}" type="slidenum">
              <a:rPr lang="en-US" smtClean="0"/>
              <a:pPr/>
              <a:t>‹#›</a:t>
            </a:fld>
            <a:endParaRPr lang="en-US"/>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29D3274-5DDA-4E88-BF9A-E942D6B3B4F8}" type="datetimeFigureOut">
              <a:rPr lang="en-US" smtClean="0"/>
              <a:pPr/>
              <a:t>6/2/2014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B27C1E-579E-40BC-9345-7A76807B280C}" type="slidenum">
              <a:rPr lang="en-US" smtClean="0"/>
              <a:pPr/>
              <a:t>‹#›</a:t>
            </a:fld>
            <a:endParaRPr lang="en-U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29D3274-5DDA-4E88-BF9A-E942D6B3B4F8}" type="datetimeFigureOut">
              <a:rPr lang="en-US" smtClean="0"/>
              <a:pPr/>
              <a:t>6/2/2014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B27C1E-579E-40BC-9345-7A76807B280C}" type="slidenum">
              <a:rPr lang="en-US" smtClean="0"/>
              <a:pPr/>
              <a:t>‹#›</a:t>
            </a:fld>
            <a:endParaRPr lang="en-U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29D3274-5DDA-4E88-BF9A-E942D6B3B4F8}" type="datetimeFigureOut">
              <a:rPr lang="en-US" smtClean="0"/>
              <a:pPr/>
              <a:t>6/2/2014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B27C1E-579E-40BC-9345-7A76807B280C}" type="slidenum">
              <a:rPr lang="en-US" smtClean="0"/>
              <a:pPr/>
              <a:t>‹#›</a:t>
            </a:fld>
            <a:endParaRPr lang="en-U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9D3274-5DDA-4E88-BF9A-E942D6B3B4F8}" type="datetimeFigureOut">
              <a:rPr lang="en-US" smtClean="0"/>
              <a:pPr/>
              <a:t>6/2/2014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B27C1E-579E-40BC-9345-7A76807B280C}" type="slidenum">
              <a:rPr lang="en-US" smtClean="0"/>
              <a:pPr/>
              <a:t>‹#›</a:t>
            </a:fld>
            <a:endParaRPr lang="en-US"/>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9D3274-5DDA-4E88-BF9A-E942D6B3B4F8}" type="datetimeFigureOut">
              <a:rPr lang="en-US" smtClean="0"/>
              <a:pPr/>
              <a:t>6/2/2014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B27C1E-579E-40BC-9345-7A76807B280C}" type="slidenum">
              <a:rPr lang="en-US" smtClean="0"/>
              <a:pPr/>
              <a:t>‹#›</a:t>
            </a:fld>
            <a:endParaRPr lang="en-US"/>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9D3274-5DDA-4E88-BF9A-E942D6B3B4F8}" type="datetimeFigureOut">
              <a:rPr lang="en-US" smtClean="0"/>
              <a:pPr/>
              <a:t>6/2/2014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B27C1E-579E-40BC-9345-7A76807B280C}" type="slidenum">
              <a:rPr lang="en-US" smtClean="0"/>
              <a:pPr/>
              <a:t>‹#›</a:t>
            </a:fld>
            <a:endParaRPr lang="en-US"/>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28000" r="-28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9D3274-5DDA-4E88-BF9A-E942D6B3B4F8}" type="datetimeFigureOut">
              <a:rPr lang="en-US" smtClean="0"/>
              <a:pPr/>
              <a:t>6/2/2014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B27C1E-579E-40BC-9345-7A76807B280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gif"/><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5.xml"/><Relationship Id="rId13" Type="http://schemas.openxmlformats.org/officeDocument/2006/relationships/image" Target="../media/image9.gif"/><Relationship Id="rId3" Type="http://schemas.openxmlformats.org/officeDocument/2006/relationships/image" Target="../media/image2.gif"/><Relationship Id="rId7" Type="http://schemas.openxmlformats.org/officeDocument/2006/relationships/image" Target="../media/image8.png"/><Relationship Id="rId12" Type="http://schemas.microsoft.com/office/2007/relationships/diagramDrawing" Target="../diagrams/drawing5.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diagramColors" Target="../diagrams/colors5.xml"/><Relationship Id="rId5" Type="http://schemas.openxmlformats.org/officeDocument/2006/relationships/image" Target="../media/image6.png"/><Relationship Id="rId10" Type="http://schemas.openxmlformats.org/officeDocument/2006/relationships/diagramQuickStyle" Target="../diagrams/quickStyle5.xml"/><Relationship Id="rId4" Type="http://schemas.openxmlformats.org/officeDocument/2006/relationships/image" Target="../media/image3.jpeg"/><Relationship Id="rId9"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image" Target="../media/image2.gif"/><Relationship Id="rId7" Type="http://schemas.openxmlformats.org/officeDocument/2006/relationships/image" Target="../media/image8.png"/><Relationship Id="rId12" Type="http://schemas.microsoft.com/office/2007/relationships/diagramDrawing" Target="../diagrams/drawing6.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diagramColors" Target="../diagrams/colors6.xml"/><Relationship Id="rId5" Type="http://schemas.openxmlformats.org/officeDocument/2006/relationships/image" Target="../media/image6.png"/><Relationship Id="rId10" Type="http://schemas.openxmlformats.org/officeDocument/2006/relationships/diagramQuickStyle" Target="../diagrams/quickStyle6.xml"/><Relationship Id="rId4" Type="http://schemas.openxmlformats.org/officeDocument/2006/relationships/image" Target="../media/image3.jpeg"/><Relationship Id="rId9"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gif"/><Relationship Id="rId7"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2.png"/><Relationship Id="rId4" Type="http://schemas.openxmlformats.org/officeDocument/2006/relationships/image" Target="../media/image3.jpeg"/><Relationship Id="rId9"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8" Type="http://schemas.openxmlformats.org/officeDocument/2006/relationships/diagramData" Target="../diagrams/data7.xml"/><Relationship Id="rId3" Type="http://schemas.openxmlformats.org/officeDocument/2006/relationships/image" Target="../media/image2.gif"/><Relationship Id="rId7" Type="http://schemas.openxmlformats.org/officeDocument/2006/relationships/image" Target="../media/image8.png"/><Relationship Id="rId12" Type="http://schemas.microsoft.com/office/2007/relationships/diagramDrawing" Target="../diagrams/drawing7.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diagramColors" Target="../diagrams/colors7.xml"/><Relationship Id="rId5" Type="http://schemas.openxmlformats.org/officeDocument/2006/relationships/image" Target="../media/image6.png"/><Relationship Id="rId10" Type="http://schemas.openxmlformats.org/officeDocument/2006/relationships/diagramQuickStyle" Target="../diagrams/quickStyle7.xml"/><Relationship Id="rId4" Type="http://schemas.openxmlformats.org/officeDocument/2006/relationships/image" Target="../media/image3.jpeg"/><Relationship Id="rId9" Type="http://schemas.openxmlformats.org/officeDocument/2006/relationships/diagramLayout" Target="../diagrams/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13.gif"/><Relationship Id="rId3" Type="http://schemas.openxmlformats.org/officeDocument/2006/relationships/image" Target="../media/image2.gif"/><Relationship Id="rId7"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2.gif"/><Relationship Id="rId7"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6.png"/><Relationship Id="rId4" Type="http://schemas.openxmlformats.org/officeDocument/2006/relationships/image" Target="../media/image3.jpeg"/><Relationship Id="rId9" Type="http://schemas.openxmlformats.org/officeDocument/2006/relationships/image" Target="../media/image15.jpeg"/></Relationships>
</file>

<file path=ppt/slides/_rels/slide1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gif"/><Relationship Id="rId7"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8" Type="http://schemas.openxmlformats.org/officeDocument/2006/relationships/diagramData" Target="../diagrams/data8.xml"/><Relationship Id="rId13" Type="http://schemas.openxmlformats.org/officeDocument/2006/relationships/image" Target="../media/image18.png"/><Relationship Id="rId3" Type="http://schemas.openxmlformats.org/officeDocument/2006/relationships/image" Target="../media/image2.gif"/><Relationship Id="rId7" Type="http://schemas.openxmlformats.org/officeDocument/2006/relationships/image" Target="../media/image8.png"/><Relationship Id="rId12" Type="http://schemas.microsoft.com/office/2007/relationships/diagramDrawing" Target="../diagrams/drawing8.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diagramColors" Target="../diagrams/colors8.xml"/><Relationship Id="rId5" Type="http://schemas.openxmlformats.org/officeDocument/2006/relationships/image" Target="../media/image6.png"/><Relationship Id="rId10" Type="http://schemas.openxmlformats.org/officeDocument/2006/relationships/diagramQuickStyle" Target="../diagrams/quickStyle8.xml"/><Relationship Id="rId4" Type="http://schemas.openxmlformats.org/officeDocument/2006/relationships/image" Target="../media/image3.jpeg"/><Relationship Id="rId9" Type="http://schemas.openxmlformats.org/officeDocument/2006/relationships/diagramLayout" Target="../diagrams/layout8.xml"/></Relationships>
</file>

<file path=ppt/slides/_rels/slide21.xml.rels><?xml version="1.0" encoding="UTF-8" standalone="yes"?>
<Relationships xmlns="http://schemas.openxmlformats.org/package/2006/relationships"><Relationship Id="rId8" Type="http://schemas.openxmlformats.org/officeDocument/2006/relationships/diagramData" Target="../diagrams/data9.xml"/><Relationship Id="rId3" Type="http://schemas.openxmlformats.org/officeDocument/2006/relationships/image" Target="../media/image2.gif"/><Relationship Id="rId7" Type="http://schemas.openxmlformats.org/officeDocument/2006/relationships/image" Target="../media/image8.png"/><Relationship Id="rId12" Type="http://schemas.microsoft.com/office/2007/relationships/diagramDrawing" Target="../diagrams/drawing9.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diagramColors" Target="../diagrams/colors9.xml"/><Relationship Id="rId5" Type="http://schemas.openxmlformats.org/officeDocument/2006/relationships/image" Target="../media/image6.png"/><Relationship Id="rId10" Type="http://schemas.openxmlformats.org/officeDocument/2006/relationships/diagramQuickStyle" Target="../diagrams/quickStyle9.xml"/><Relationship Id="rId4" Type="http://schemas.openxmlformats.org/officeDocument/2006/relationships/image" Target="../media/image3.jpeg"/><Relationship Id="rId9" Type="http://schemas.openxmlformats.org/officeDocument/2006/relationships/diagramLayout" Target="../diagrams/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8" Type="http://schemas.openxmlformats.org/officeDocument/2006/relationships/diagramData" Target="../diagrams/data10.xml"/><Relationship Id="rId3" Type="http://schemas.openxmlformats.org/officeDocument/2006/relationships/image" Target="../media/image2.gif"/><Relationship Id="rId7" Type="http://schemas.openxmlformats.org/officeDocument/2006/relationships/image" Target="../media/image8.png"/><Relationship Id="rId12" Type="http://schemas.microsoft.com/office/2007/relationships/diagramDrawing" Target="../diagrams/drawing10.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diagramColors" Target="../diagrams/colors10.xml"/><Relationship Id="rId5" Type="http://schemas.openxmlformats.org/officeDocument/2006/relationships/image" Target="../media/image6.png"/><Relationship Id="rId10" Type="http://schemas.openxmlformats.org/officeDocument/2006/relationships/diagramQuickStyle" Target="../diagrams/quickStyle10.xml"/><Relationship Id="rId4" Type="http://schemas.openxmlformats.org/officeDocument/2006/relationships/image" Target="../media/image3.jpeg"/><Relationship Id="rId9" Type="http://schemas.openxmlformats.org/officeDocument/2006/relationships/diagramLayout" Target="../diagrams/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1.png"/><Relationship Id="rId7"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gif"/><Relationship Id="rId4" Type="http://schemas.openxmlformats.org/officeDocument/2006/relationships/image" Target="../media/image20.png"/><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1.xml"/><Relationship Id="rId3" Type="http://schemas.openxmlformats.org/officeDocument/2006/relationships/image" Target="../media/image2.gif"/><Relationship Id="rId7" Type="http://schemas.openxmlformats.org/officeDocument/2006/relationships/image" Target="../media/image8.png"/><Relationship Id="rId12"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diagramColors" Target="../diagrams/colors1.xml"/><Relationship Id="rId5" Type="http://schemas.openxmlformats.org/officeDocument/2006/relationships/image" Target="../media/image6.png"/><Relationship Id="rId10" Type="http://schemas.openxmlformats.org/officeDocument/2006/relationships/diagramQuickStyle" Target="../diagrams/quickStyle1.xml"/><Relationship Id="rId4" Type="http://schemas.openxmlformats.org/officeDocument/2006/relationships/image" Target="../media/image3.jpeg"/><Relationship Id="rId9"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image" Target="../media/image2.gif"/><Relationship Id="rId7" Type="http://schemas.openxmlformats.org/officeDocument/2006/relationships/image" Target="../media/image8.png"/><Relationship Id="rId12"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diagramColors" Target="../diagrams/colors2.xml"/><Relationship Id="rId5" Type="http://schemas.openxmlformats.org/officeDocument/2006/relationships/image" Target="../media/image6.png"/><Relationship Id="rId10" Type="http://schemas.openxmlformats.org/officeDocument/2006/relationships/diagramQuickStyle" Target="../diagrams/quickStyle2.xml"/><Relationship Id="rId4" Type="http://schemas.openxmlformats.org/officeDocument/2006/relationships/image" Target="../media/image3.jpeg"/><Relationship Id="rId9"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image" Target="../media/image2.gif"/><Relationship Id="rId7" Type="http://schemas.openxmlformats.org/officeDocument/2006/relationships/image" Target="../media/image8.png"/><Relationship Id="rId12"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diagramColors" Target="../diagrams/colors3.xml"/><Relationship Id="rId5" Type="http://schemas.openxmlformats.org/officeDocument/2006/relationships/image" Target="../media/image6.png"/><Relationship Id="rId10" Type="http://schemas.openxmlformats.org/officeDocument/2006/relationships/diagramQuickStyle" Target="../diagrams/quickStyle3.xml"/><Relationship Id="rId4" Type="http://schemas.openxmlformats.org/officeDocument/2006/relationships/image" Target="../media/image3.jpeg"/><Relationship Id="rId9"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image" Target="../media/image2.gif"/><Relationship Id="rId7" Type="http://schemas.openxmlformats.org/officeDocument/2006/relationships/image" Target="../media/image8.png"/><Relationship Id="rId12"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diagramColors" Target="../diagrams/colors4.xml"/><Relationship Id="rId5" Type="http://schemas.openxmlformats.org/officeDocument/2006/relationships/image" Target="../media/image6.png"/><Relationship Id="rId10" Type="http://schemas.openxmlformats.org/officeDocument/2006/relationships/diagramQuickStyle" Target="../diagrams/quickStyle4.xml"/><Relationship Id="rId4" Type="http://schemas.openxmlformats.org/officeDocument/2006/relationships/image" Target="../media/image3.jpeg"/><Relationship Id="rId9"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5" name="Picture 4" descr="C:\Users\Dell\workspace\ShareKit_Interface1\res\drawable-hdpi\ic_launcher_.gif"/>
          <p:cNvPicPr/>
          <p:nvPr/>
        </p:nvPicPr>
        <p:blipFill>
          <a:blip r:embed="rId3" cstate="print"/>
          <a:srcRect/>
          <a:stretch>
            <a:fillRect/>
          </a:stretch>
        </p:blipFill>
        <p:spPr bwMode="auto">
          <a:xfrm>
            <a:off x="228600" y="152400"/>
            <a:ext cx="914400" cy="457200"/>
          </a:xfrm>
          <a:prstGeom prst="rect">
            <a:avLst/>
          </a:prstGeom>
          <a:noFill/>
          <a:ln w="9525">
            <a:noFill/>
            <a:miter lim="800000"/>
            <a:headEnd/>
            <a:tailEnd/>
          </a:ln>
        </p:spPr>
      </p:pic>
      <p:pic>
        <p:nvPicPr>
          <p:cNvPr id="6" name="Picture 5" descr="dssdf.JPG"/>
          <p:cNvPicPr/>
          <p:nvPr/>
        </p:nvPicPr>
        <p:blipFill>
          <a:blip r:embed="rId4" cstate="print"/>
          <a:stretch>
            <a:fillRect/>
          </a:stretch>
        </p:blipFill>
        <p:spPr>
          <a:xfrm>
            <a:off x="1143000" y="137160"/>
            <a:ext cx="1371600" cy="548640"/>
          </a:xfrm>
          <a:prstGeom prst="rect">
            <a:avLst/>
          </a:prstGeom>
        </p:spPr>
      </p:pic>
      <p:pic>
        <p:nvPicPr>
          <p:cNvPr id="7" name="Picture 6" descr="ic_action_about.png"/>
          <p:cNvPicPr/>
          <p:nvPr/>
        </p:nvPicPr>
        <p:blipFill>
          <a:blip r:embed="rId5" cstate="print"/>
          <a:stretch>
            <a:fillRect/>
          </a:stretch>
        </p:blipFill>
        <p:spPr>
          <a:xfrm>
            <a:off x="8382000" y="76200"/>
            <a:ext cx="603504" cy="603504"/>
          </a:xfrm>
          <a:prstGeom prst="rect">
            <a:avLst/>
          </a:prstGeom>
        </p:spPr>
      </p:pic>
      <p:pic>
        <p:nvPicPr>
          <p:cNvPr id="9" name="Picture 8" descr="ic_launch.gif"/>
          <p:cNvPicPr/>
          <p:nvPr/>
        </p:nvPicPr>
        <p:blipFill>
          <a:blip r:embed="rId6" cstate="print"/>
          <a:stretch>
            <a:fillRect/>
          </a:stretch>
        </p:blipFill>
        <p:spPr>
          <a:xfrm>
            <a:off x="2971800" y="942109"/>
            <a:ext cx="3200400" cy="2944091"/>
          </a:xfrm>
          <a:prstGeom prst="rect">
            <a:avLst/>
          </a:prstGeom>
        </p:spPr>
      </p:pic>
      <p:sp>
        <p:nvSpPr>
          <p:cNvPr id="15" name="Rectangle 14"/>
          <p:cNvSpPr/>
          <p:nvPr/>
        </p:nvSpPr>
        <p:spPr>
          <a:xfrm>
            <a:off x="2514600" y="3886200"/>
            <a:ext cx="4267200" cy="762000"/>
          </a:xfrm>
          <a:prstGeom prst="rect">
            <a:avLst/>
          </a:prstGeom>
          <a:noFill/>
          <a:ln>
            <a:solidFill>
              <a:srgbClr val="B5C759"/>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latin typeface="Times New Roman" pitchFamily="18" charset="0"/>
                <a:cs typeface="Times New Roman" pitchFamily="18" charset="0"/>
              </a:rPr>
              <a:t>Group Members:</a:t>
            </a:r>
          </a:p>
          <a:p>
            <a:pPr algn="ctr"/>
            <a:r>
              <a:rPr lang="en-US" b="1" dirty="0" smtClean="0">
                <a:latin typeface="Times New Roman" pitchFamily="18" charset="0"/>
                <a:cs typeface="Times New Roman" pitchFamily="18" charset="0"/>
              </a:rPr>
              <a:t>Ala’ </a:t>
            </a:r>
            <a:r>
              <a:rPr lang="en-US" b="1" dirty="0" err="1" smtClean="0">
                <a:latin typeface="Times New Roman" pitchFamily="18" charset="0"/>
                <a:cs typeface="Times New Roman" pitchFamily="18" charset="0"/>
              </a:rPr>
              <a:t>Saleh</a:t>
            </a:r>
            <a:r>
              <a:rPr lang="en-US" b="1" dirty="0" smtClean="0">
                <a:latin typeface="Times New Roman" pitchFamily="18" charset="0"/>
                <a:cs typeface="Times New Roman" pitchFamily="18" charset="0"/>
              </a:rPr>
              <a:t> &amp; </a:t>
            </a:r>
            <a:r>
              <a:rPr lang="en-US" b="1" dirty="0" err="1" smtClean="0">
                <a:latin typeface="Times New Roman" pitchFamily="18" charset="0"/>
                <a:cs typeface="Times New Roman" pitchFamily="18" charset="0"/>
              </a:rPr>
              <a:t>Nariman</a:t>
            </a:r>
            <a:r>
              <a:rPr lang="en-US" b="1" dirty="0" smtClean="0">
                <a:latin typeface="Times New Roman" pitchFamily="18" charset="0"/>
                <a:cs typeface="Times New Roman" pitchFamily="18" charset="0"/>
              </a:rPr>
              <a:t> Abu </a:t>
            </a:r>
            <a:r>
              <a:rPr lang="en-US" b="1" dirty="0" err="1" smtClean="0">
                <a:latin typeface="Times New Roman" pitchFamily="18" charset="0"/>
                <a:cs typeface="Times New Roman" pitchFamily="18" charset="0"/>
              </a:rPr>
              <a:t>Sneineh</a:t>
            </a:r>
            <a:endParaRPr lang="en-US" b="1" dirty="0">
              <a:latin typeface="Times New Roman" pitchFamily="18" charset="0"/>
              <a:cs typeface="Times New Roman" pitchFamily="18" charset="0"/>
            </a:endParaRPr>
          </a:p>
        </p:txBody>
      </p:sp>
      <p:sp>
        <p:nvSpPr>
          <p:cNvPr id="16" name="Rectangle 15"/>
          <p:cNvSpPr/>
          <p:nvPr/>
        </p:nvSpPr>
        <p:spPr>
          <a:xfrm>
            <a:off x="2514600" y="4876800"/>
            <a:ext cx="4267200" cy="762000"/>
          </a:xfrm>
          <a:prstGeom prst="rect">
            <a:avLst/>
          </a:prstGeom>
          <a:noFill/>
          <a:ln>
            <a:solidFill>
              <a:srgbClr val="B5C759"/>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latin typeface="Times New Roman" pitchFamily="18" charset="0"/>
                <a:cs typeface="Times New Roman" pitchFamily="18" charset="0"/>
              </a:rPr>
              <a:t>Supervisor:</a:t>
            </a:r>
          </a:p>
          <a:p>
            <a:pPr algn="ctr"/>
            <a:r>
              <a:rPr lang="en-US" b="1" dirty="0" smtClean="0">
                <a:latin typeface="Times New Roman" pitchFamily="18" charset="0"/>
                <a:cs typeface="Times New Roman" pitchFamily="18" charset="0"/>
              </a:rPr>
              <a:t>Dr. </a:t>
            </a:r>
            <a:r>
              <a:rPr lang="en-US" b="1" dirty="0" err="1" smtClean="0">
                <a:latin typeface="Times New Roman" pitchFamily="18" charset="0"/>
                <a:cs typeface="Times New Roman" pitchFamily="18" charset="0"/>
              </a:rPr>
              <a:t>Ashraf</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Armoush</a:t>
            </a:r>
            <a:endParaRPr lang="en-US" b="1" dirty="0" smtClean="0">
              <a:latin typeface="Times New Roman" pitchFamily="18" charset="0"/>
              <a:cs typeface="Times New Roman" pitchFamily="18" charset="0"/>
            </a:endParaRPr>
          </a:p>
        </p:txBody>
      </p:sp>
      <p:pic>
        <p:nvPicPr>
          <p:cNvPr id="17" name="Picture 16" descr="ic_action_search.png"/>
          <p:cNvPicPr/>
          <p:nvPr/>
        </p:nvPicPr>
        <p:blipFill>
          <a:blip r:embed="rId7" cstate="print"/>
          <a:stretch>
            <a:fillRect/>
          </a:stretch>
        </p:blipFill>
        <p:spPr>
          <a:xfrm>
            <a:off x="7696200" y="83128"/>
            <a:ext cx="602673" cy="602672"/>
          </a:xfrm>
          <a:prstGeom prst="rect">
            <a:avLst/>
          </a:prstGeom>
        </p:spPr>
      </p:pic>
      <p:sp>
        <p:nvSpPr>
          <p:cNvPr id="18" name="Rectangle 17"/>
          <p:cNvSpPr/>
          <p:nvPr/>
        </p:nvSpPr>
        <p:spPr>
          <a:xfrm>
            <a:off x="3810000" y="6172200"/>
            <a:ext cx="1828386" cy="369332"/>
          </a:xfrm>
          <a:prstGeom prst="rect">
            <a:avLst/>
          </a:prstGeom>
        </p:spPr>
        <p:txBody>
          <a:bodyPr wrap="none">
            <a:spAutoFit/>
          </a:bodyPr>
          <a:lstStyle/>
          <a:p>
            <a:r>
              <a:rPr lang="en-US" b="1" dirty="0">
                <a:solidFill>
                  <a:schemeClr val="accent1">
                    <a:lumMod val="75000"/>
                  </a:schemeClr>
                </a:solidFill>
                <a:latin typeface="Times New Roman" pitchFamily="18" charset="0"/>
                <a:cs typeface="Times New Roman" pitchFamily="18" charset="0"/>
              </a:rPr>
              <a:t>© ShareKit 2013</a:t>
            </a:r>
            <a:endParaRPr lang="en-US" dirty="0">
              <a:solidFill>
                <a:schemeClr val="accent1">
                  <a:lumMod val="75000"/>
                </a:schemeClr>
              </a:solidFill>
              <a:latin typeface="Times New Roman" pitchFamily="18" charset="0"/>
              <a:cs typeface="Times New Roman" pitchFamily="18" charset="0"/>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57400"/>
            <a:ext cx="8229600" cy="4267200"/>
          </a:xfrm>
        </p:spPr>
        <p:txBody>
          <a:bodyPr>
            <a:normAutofit/>
          </a:bodyPr>
          <a:lstStyle/>
          <a:p>
            <a:pPr>
              <a:buNone/>
            </a:pPr>
            <a:r>
              <a:rPr lang="en-US" dirty="0" smtClean="0">
                <a:latin typeface="Times New Roman" pitchFamily="18" charset="0"/>
                <a:cs typeface="Times New Roman" pitchFamily="18" charset="0"/>
              </a:rPr>
              <a:t>	</a:t>
            </a:r>
          </a:p>
        </p:txBody>
      </p:sp>
      <p:sp>
        <p:nvSpPr>
          <p:cNvPr id="4" name="Rectangle 3"/>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5" name="Picture 4" descr="C:\Users\Dell\workspace\ShareKit_Interface1\res\drawable-hdpi\ic_launcher_.gif"/>
          <p:cNvPicPr/>
          <p:nvPr/>
        </p:nvPicPr>
        <p:blipFill>
          <a:blip r:embed="rId3" cstate="print"/>
          <a:srcRect/>
          <a:stretch>
            <a:fillRect/>
          </a:stretch>
        </p:blipFill>
        <p:spPr bwMode="auto">
          <a:xfrm>
            <a:off x="228600" y="152400"/>
            <a:ext cx="914400" cy="457200"/>
          </a:xfrm>
          <a:prstGeom prst="rect">
            <a:avLst/>
          </a:prstGeom>
          <a:noFill/>
          <a:ln w="9525">
            <a:noFill/>
            <a:miter lim="800000"/>
            <a:headEnd/>
            <a:tailEnd/>
          </a:ln>
        </p:spPr>
      </p:pic>
      <p:pic>
        <p:nvPicPr>
          <p:cNvPr id="6" name="Picture 5" descr="dssdf.JPG"/>
          <p:cNvPicPr/>
          <p:nvPr/>
        </p:nvPicPr>
        <p:blipFill>
          <a:blip r:embed="rId4" cstate="print"/>
          <a:stretch>
            <a:fillRect/>
          </a:stretch>
        </p:blipFill>
        <p:spPr>
          <a:xfrm>
            <a:off x="1143000" y="137160"/>
            <a:ext cx="1371600" cy="548640"/>
          </a:xfrm>
          <a:prstGeom prst="rect">
            <a:avLst/>
          </a:prstGeom>
        </p:spPr>
      </p:pic>
      <p:pic>
        <p:nvPicPr>
          <p:cNvPr id="9" name="Picture 8" descr="ic_action_search.png"/>
          <p:cNvPicPr/>
          <p:nvPr/>
        </p:nvPicPr>
        <p:blipFill>
          <a:blip r:embed="rId5" cstate="print"/>
          <a:stretch>
            <a:fillRect/>
          </a:stretch>
        </p:blipFill>
        <p:spPr>
          <a:xfrm>
            <a:off x="7093527" y="83128"/>
            <a:ext cx="602673" cy="602672"/>
          </a:xfrm>
          <a:prstGeom prst="rect">
            <a:avLst/>
          </a:prstGeom>
        </p:spPr>
      </p:pic>
      <p:pic>
        <p:nvPicPr>
          <p:cNvPr id="10" name="Picture 9" descr="ic_cart_.png"/>
          <p:cNvPicPr>
            <a:picLocks noChangeAspect="1"/>
          </p:cNvPicPr>
          <p:nvPr/>
        </p:nvPicPr>
        <p:blipFill>
          <a:blip r:embed="rId6" cstate="print"/>
          <a:stretch>
            <a:fillRect/>
          </a:stretch>
        </p:blipFill>
        <p:spPr>
          <a:xfrm>
            <a:off x="7793736" y="152400"/>
            <a:ext cx="512064" cy="512064"/>
          </a:xfrm>
          <a:prstGeom prst="rect">
            <a:avLst/>
          </a:prstGeom>
        </p:spPr>
      </p:pic>
      <p:pic>
        <p:nvPicPr>
          <p:cNvPr id="11" name="Picture 10" descr="ic_action_user.png"/>
          <p:cNvPicPr>
            <a:picLocks noChangeAspect="1"/>
          </p:cNvPicPr>
          <p:nvPr/>
        </p:nvPicPr>
        <p:blipFill>
          <a:blip r:embed="rId7" cstate="print"/>
          <a:stretch>
            <a:fillRect/>
          </a:stretch>
        </p:blipFill>
        <p:spPr>
          <a:xfrm>
            <a:off x="8382000" y="76061"/>
            <a:ext cx="609739" cy="609739"/>
          </a:xfrm>
          <a:prstGeom prst="rect">
            <a:avLst/>
          </a:prstGeom>
        </p:spPr>
      </p:pic>
      <p:graphicFrame>
        <p:nvGraphicFramePr>
          <p:cNvPr id="16" name="Diagram 15"/>
          <p:cNvGraphicFramePr/>
          <p:nvPr/>
        </p:nvGraphicFramePr>
        <p:xfrm>
          <a:off x="838200" y="838200"/>
          <a:ext cx="5715000" cy="13716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13" name="Picture 12" descr="imageedit_74_3338740486.gif"/>
          <p:cNvPicPr>
            <a:picLocks noChangeAspect="1"/>
          </p:cNvPicPr>
          <p:nvPr/>
        </p:nvPicPr>
        <p:blipFill>
          <a:blip r:embed="rId13" cstate="print"/>
          <a:srcRect t="6140"/>
          <a:stretch>
            <a:fillRect/>
          </a:stretch>
        </p:blipFill>
        <p:spPr>
          <a:xfrm>
            <a:off x="0" y="1981200"/>
            <a:ext cx="9144000" cy="4745485"/>
          </a:xfrm>
          <a:prstGeom prst="rect">
            <a:avLst/>
          </a:prstGeom>
          <a:ln>
            <a:noFill/>
          </a:ln>
          <a:effectLst>
            <a:outerShdw blurRad="292100" dist="139700" dir="2700000" algn="tl" rotWithShape="0">
              <a:srgbClr val="333333">
                <a:alpha val="65000"/>
              </a:srgbClr>
            </a:outerShdw>
          </a:effectLst>
        </p:spPr>
      </p:pic>
      <p:sp>
        <p:nvSpPr>
          <p:cNvPr id="14" name="Rectangle 13"/>
          <p:cNvSpPr/>
          <p:nvPr/>
        </p:nvSpPr>
        <p:spPr>
          <a:xfrm>
            <a:off x="1524000" y="5334000"/>
            <a:ext cx="6096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914400"/>
          </a:xfrm>
        </p:spPr>
        <p:txBody>
          <a:bodyPr/>
          <a:lstStyle/>
          <a:p>
            <a:pPr algn="l">
              <a:buFont typeface="Wingdings" pitchFamily="2" charset="2"/>
              <a:buChar char="v"/>
            </a:pPr>
            <a:r>
              <a:rPr lang="en-US" b="1" dirty="0" smtClean="0">
                <a:solidFill>
                  <a:schemeClr val="accent1">
                    <a:lumMod val="75000"/>
                  </a:schemeClr>
                </a:solidFill>
                <a:latin typeface="Times New Roman" pitchFamily="18" charset="0"/>
                <a:cs typeface="Times New Roman" pitchFamily="18" charset="0"/>
              </a:rPr>
              <a:t> </a:t>
            </a:r>
            <a:r>
              <a:rPr lang="en-US" b="1" u="sng" dirty="0" smtClean="0">
                <a:solidFill>
                  <a:schemeClr val="accent1">
                    <a:lumMod val="75000"/>
                  </a:schemeClr>
                </a:solidFill>
                <a:latin typeface="Times New Roman" pitchFamily="18" charset="0"/>
                <a:cs typeface="Times New Roman" pitchFamily="18" charset="0"/>
              </a:rPr>
              <a:t>Outline</a:t>
            </a:r>
            <a:r>
              <a:rPr lang="en-US" b="1" dirty="0" smtClean="0">
                <a:solidFill>
                  <a:schemeClr val="accent1">
                    <a:lumMod val="75000"/>
                  </a:schemeClr>
                </a:solidFill>
                <a:latin typeface="Times New Roman" pitchFamily="18" charset="0"/>
                <a:cs typeface="Times New Roman" pitchFamily="18" charset="0"/>
              </a:rPr>
              <a:t>:</a:t>
            </a:r>
            <a:endParaRPr lang="en-US" b="1" dirty="0">
              <a:solidFill>
                <a:schemeClr val="accent1">
                  <a:lumMod val="75000"/>
                </a:schemeClr>
              </a:solidFill>
            </a:endParaRPr>
          </a:p>
        </p:txBody>
      </p:sp>
      <p:sp>
        <p:nvSpPr>
          <p:cNvPr id="3" name="Content Placeholder 2"/>
          <p:cNvSpPr>
            <a:spLocks noGrp="1"/>
          </p:cNvSpPr>
          <p:nvPr>
            <p:ph idx="1"/>
          </p:nvPr>
        </p:nvSpPr>
        <p:spPr>
          <a:xfrm>
            <a:off x="457200" y="1828800"/>
            <a:ext cx="8229600" cy="4297363"/>
          </a:xfrm>
        </p:spPr>
        <p:txBody>
          <a:bodyPr>
            <a:normAutofit/>
          </a:bodyPr>
          <a:lstStyle/>
          <a:p>
            <a:pPr>
              <a:buFont typeface="Wingdings" pitchFamily="2" charset="2"/>
              <a:buChar char="Ø"/>
            </a:pPr>
            <a:r>
              <a:rPr lang="en-US" sz="2800" dirty="0" smtClean="0">
                <a:solidFill>
                  <a:schemeClr val="bg1">
                    <a:lumMod val="65000"/>
                  </a:schemeClr>
                </a:solidFill>
                <a:latin typeface="Times New Roman" pitchFamily="18" charset="0"/>
                <a:cs typeface="Times New Roman" pitchFamily="18" charset="0"/>
              </a:rPr>
              <a:t> Why/What is ShareKit?</a:t>
            </a:r>
          </a:p>
          <a:p>
            <a:pPr>
              <a:buFont typeface="Wingdings" pitchFamily="2" charset="2"/>
              <a:buChar char="Ø"/>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Methodology:</a:t>
            </a:r>
          </a:p>
          <a:p>
            <a:pPr lvl="1">
              <a:buFont typeface="Wingdings" pitchFamily="2" charset="2"/>
              <a:buChar char="Ø"/>
            </a:pPr>
            <a:r>
              <a:rPr lang="en-US" dirty="0" smtClean="0">
                <a:solidFill>
                  <a:schemeClr val="bg1">
                    <a:lumMod val="65000"/>
                  </a:schemeClr>
                </a:solidFill>
                <a:latin typeface="Times New Roman" pitchFamily="18" charset="0"/>
                <a:cs typeface="Times New Roman" pitchFamily="18" charset="0"/>
              </a:rPr>
              <a:t> The Data Storage</a:t>
            </a:r>
          </a:p>
          <a:p>
            <a:pPr lvl="1">
              <a:buFont typeface="Wingdings" pitchFamily="2" charset="2"/>
              <a:buChar char="Ø"/>
            </a:pPr>
            <a:r>
              <a:rPr lang="en-US" dirty="0" smtClean="0">
                <a:latin typeface="Times New Roman" pitchFamily="18" charset="0"/>
                <a:cs typeface="Times New Roman" pitchFamily="18" charset="0"/>
              </a:rPr>
              <a:t> The Graphical User Interface “GUI”</a:t>
            </a:r>
          </a:p>
          <a:p>
            <a:pPr lvl="1">
              <a:buFont typeface="Wingdings" pitchFamily="2" charset="2"/>
              <a:buChar char="Ø"/>
            </a:pPr>
            <a:r>
              <a:rPr lang="en-US" dirty="0">
                <a:solidFill>
                  <a:schemeClr val="bg1">
                    <a:lumMod val="65000"/>
                  </a:schemeClr>
                </a:solidFill>
                <a:latin typeface="Times New Roman" pitchFamily="18" charset="0"/>
                <a:cs typeface="Times New Roman" pitchFamily="18" charset="0"/>
              </a:rPr>
              <a:t> </a:t>
            </a:r>
            <a:r>
              <a:rPr lang="en-US" dirty="0" smtClean="0">
                <a:solidFill>
                  <a:schemeClr val="bg1">
                    <a:lumMod val="65000"/>
                  </a:schemeClr>
                </a:solidFill>
                <a:latin typeface="Times New Roman" pitchFamily="18" charset="0"/>
                <a:cs typeface="Times New Roman" pitchFamily="18" charset="0"/>
              </a:rPr>
              <a:t>The Implementation</a:t>
            </a:r>
          </a:p>
          <a:p>
            <a:pPr>
              <a:buFont typeface="Wingdings" pitchFamily="2" charset="2"/>
              <a:buChar char="Ø"/>
            </a:pPr>
            <a:r>
              <a:rPr lang="en-US" sz="2800" dirty="0" smtClean="0">
                <a:solidFill>
                  <a:schemeClr val="bg1">
                    <a:lumMod val="65000"/>
                  </a:schemeClr>
                </a:solidFill>
                <a:latin typeface="Times New Roman" pitchFamily="18" charset="0"/>
                <a:cs typeface="Times New Roman" pitchFamily="18" charset="0"/>
              </a:rPr>
              <a:t> Future Work</a:t>
            </a:r>
          </a:p>
          <a:p>
            <a:pPr>
              <a:buFont typeface="Wingdings" pitchFamily="2" charset="2"/>
              <a:buChar char="Ø"/>
            </a:pPr>
            <a:r>
              <a:rPr lang="en-US" sz="2800" dirty="0" smtClean="0">
                <a:solidFill>
                  <a:schemeClr val="bg1">
                    <a:lumMod val="65000"/>
                  </a:schemeClr>
                </a:solidFill>
                <a:latin typeface="Times New Roman" pitchFamily="18" charset="0"/>
                <a:cs typeface="Times New Roman" pitchFamily="18" charset="0"/>
              </a:rPr>
              <a:t>Demo Time</a:t>
            </a:r>
          </a:p>
        </p:txBody>
      </p:sp>
      <p:sp>
        <p:nvSpPr>
          <p:cNvPr id="4" name="Rectangle 3"/>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5" name="Picture 4" descr="C:\Users\Dell\workspace\ShareKit_Interface1\res\drawable-hdpi\ic_launcher_.gif"/>
          <p:cNvPicPr/>
          <p:nvPr/>
        </p:nvPicPr>
        <p:blipFill>
          <a:blip r:embed="rId3" cstate="print"/>
          <a:srcRect/>
          <a:stretch>
            <a:fillRect/>
          </a:stretch>
        </p:blipFill>
        <p:spPr bwMode="auto">
          <a:xfrm>
            <a:off x="228600" y="152400"/>
            <a:ext cx="914400" cy="457200"/>
          </a:xfrm>
          <a:prstGeom prst="rect">
            <a:avLst/>
          </a:prstGeom>
          <a:noFill/>
          <a:ln w="9525">
            <a:noFill/>
            <a:miter lim="800000"/>
            <a:headEnd/>
            <a:tailEnd/>
          </a:ln>
        </p:spPr>
      </p:pic>
      <p:pic>
        <p:nvPicPr>
          <p:cNvPr id="6" name="Picture 5" descr="dssdf.JPG"/>
          <p:cNvPicPr/>
          <p:nvPr/>
        </p:nvPicPr>
        <p:blipFill>
          <a:blip r:embed="rId4" cstate="print"/>
          <a:stretch>
            <a:fillRect/>
          </a:stretch>
        </p:blipFill>
        <p:spPr>
          <a:xfrm>
            <a:off x="1143000" y="137160"/>
            <a:ext cx="1371600" cy="548640"/>
          </a:xfrm>
          <a:prstGeom prst="rect">
            <a:avLst/>
          </a:prstGeom>
        </p:spPr>
      </p:pic>
      <p:pic>
        <p:nvPicPr>
          <p:cNvPr id="9" name="Picture 8" descr="ic_action_search.png"/>
          <p:cNvPicPr/>
          <p:nvPr/>
        </p:nvPicPr>
        <p:blipFill>
          <a:blip r:embed="rId5" cstate="print"/>
          <a:stretch>
            <a:fillRect/>
          </a:stretch>
        </p:blipFill>
        <p:spPr>
          <a:xfrm>
            <a:off x="7093527" y="83128"/>
            <a:ext cx="602673" cy="602672"/>
          </a:xfrm>
          <a:prstGeom prst="rect">
            <a:avLst/>
          </a:prstGeom>
        </p:spPr>
      </p:pic>
      <p:pic>
        <p:nvPicPr>
          <p:cNvPr id="10" name="Picture 9" descr="ic_cart_.png"/>
          <p:cNvPicPr>
            <a:picLocks noChangeAspect="1"/>
          </p:cNvPicPr>
          <p:nvPr/>
        </p:nvPicPr>
        <p:blipFill>
          <a:blip r:embed="rId6" cstate="print"/>
          <a:stretch>
            <a:fillRect/>
          </a:stretch>
        </p:blipFill>
        <p:spPr>
          <a:xfrm>
            <a:off x="7793736" y="152400"/>
            <a:ext cx="512064" cy="512064"/>
          </a:xfrm>
          <a:prstGeom prst="rect">
            <a:avLst/>
          </a:prstGeom>
        </p:spPr>
      </p:pic>
      <p:pic>
        <p:nvPicPr>
          <p:cNvPr id="11" name="Picture 10" descr="ic_action_user.png"/>
          <p:cNvPicPr>
            <a:picLocks noChangeAspect="1"/>
          </p:cNvPicPr>
          <p:nvPr/>
        </p:nvPicPr>
        <p:blipFill>
          <a:blip r:embed="rId7" cstate="print"/>
          <a:stretch>
            <a:fillRect/>
          </a:stretch>
        </p:blipFill>
        <p:spPr>
          <a:xfrm>
            <a:off x="8382000" y="76061"/>
            <a:ext cx="609739" cy="609739"/>
          </a:xfrm>
          <a:prstGeom prst="rect">
            <a:avLst/>
          </a:prstGeom>
        </p:spPr>
      </p:pic>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85800"/>
            <a:ext cx="8229600" cy="960438"/>
          </a:xfrm>
        </p:spPr>
        <p:txBody>
          <a:bodyPr>
            <a:normAutofit fontScale="90000"/>
          </a:bodyPr>
          <a:lstStyle/>
          <a:p>
            <a:pPr lvl="1" algn="l" rtl="0">
              <a:spcBef>
                <a:spcPct val="0"/>
              </a:spcBef>
              <a:buFont typeface="Wingdings" pitchFamily="2" charset="2"/>
              <a:buChar char="v"/>
            </a:pPr>
            <a:r>
              <a:rPr lang="en-US" sz="4400" b="1" dirty="0">
                <a:solidFill>
                  <a:schemeClr val="accent1">
                    <a:lumMod val="75000"/>
                  </a:schemeClr>
                </a:solidFill>
                <a:latin typeface="Times New Roman" pitchFamily="18" charset="0"/>
                <a:cs typeface="Times New Roman" pitchFamily="18" charset="0"/>
              </a:rPr>
              <a:t> </a:t>
            </a:r>
            <a:r>
              <a:rPr lang="en-US" sz="4400" b="1" u="sng" dirty="0">
                <a:solidFill>
                  <a:schemeClr val="accent1">
                    <a:lumMod val="75000"/>
                  </a:schemeClr>
                </a:solidFill>
                <a:latin typeface="Times New Roman" pitchFamily="18" charset="0"/>
                <a:cs typeface="Times New Roman" pitchFamily="18" charset="0"/>
              </a:rPr>
              <a:t>Graphical User </a:t>
            </a:r>
            <a:r>
              <a:rPr lang="en-US" sz="4400" b="1" u="sng" dirty="0" smtClean="0">
                <a:solidFill>
                  <a:schemeClr val="accent1">
                    <a:lumMod val="75000"/>
                  </a:schemeClr>
                </a:solidFill>
                <a:latin typeface="Times New Roman" pitchFamily="18" charset="0"/>
                <a:cs typeface="Times New Roman" pitchFamily="18" charset="0"/>
              </a:rPr>
              <a:t>Interface “GUI”</a:t>
            </a:r>
            <a:r>
              <a:rPr lang="en-US" sz="4400" b="1" dirty="0" smtClean="0">
                <a:solidFill>
                  <a:schemeClr val="accent1">
                    <a:lumMod val="75000"/>
                  </a:schemeClr>
                </a:solidFill>
                <a:latin typeface="Times New Roman" pitchFamily="18" charset="0"/>
                <a:cs typeface="Times New Roman" pitchFamily="18" charset="0"/>
              </a:rPr>
              <a:t>:</a:t>
            </a:r>
            <a:endParaRPr lang="en-US" sz="4400" b="1" dirty="0">
              <a:solidFill>
                <a:schemeClr val="accent1">
                  <a:lumMod val="75000"/>
                </a:schemeClr>
              </a:solidFill>
              <a:latin typeface="Times New Roman" pitchFamily="18" charset="0"/>
              <a:cs typeface="Times New Roman" pitchFamily="18" charset="0"/>
            </a:endParaRPr>
          </a:p>
        </p:txBody>
      </p:sp>
      <p:sp>
        <p:nvSpPr>
          <p:cNvPr id="4" name="Rectangle 3"/>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5" name="Picture 4" descr="C:\Users\Dell\workspace\ShareKit_Interface1\res\drawable-hdpi\ic_launcher_.gif"/>
          <p:cNvPicPr/>
          <p:nvPr/>
        </p:nvPicPr>
        <p:blipFill>
          <a:blip r:embed="rId3" cstate="print"/>
          <a:srcRect/>
          <a:stretch>
            <a:fillRect/>
          </a:stretch>
        </p:blipFill>
        <p:spPr bwMode="auto">
          <a:xfrm>
            <a:off x="228600" y="152400"/>
            <a:ext cx="914400" cy="457200"/>
          </a:xfrm>
          <a:prstGeom prst="rect">
            <a:avLst/>
          </a:prstGeom>
          <a:noFill/>
          <a:ln w="9525">
            <a:noFill/>
            <a:miter lim="800000"/>
            <a:headEnd/>
            <a:tailEnd/>
          </a:ln>
        </p:spPr>
      </p:pic>
      <p:pic>
        <p:nvPicPr>
          <p:cNvPr id="6" name="Picture 5" descr="dssdf.JPG"/>
          <p:cNvPicPr/>
          <p:nvPr/>
        </p:nvPicPr>
        <p:blipFill>
          <a:blip r:embed="rId4" cstate="print"/>
          <a:stretch>
            <a:fillRect/>
          </a:stretch>
        </p:blipFill>
        <p:spPr>
          <a:xfrm>
            <a:off x="1143000" y="137160"/>
            <a:ext cx="1371600" cy="548640"/>
          </a:xfrm>
          <a:prstGeom prst="rect">
            <a:avLst/>
          </a:prstGeom>
        </p:spPr>
      </p:pic>
      <p:pic>
        <p:nvPicPr>
          <p:cNvPr id="12" name="Picture 11" descr="ic_action_search.png"/>
          <p:cNvPicPr/>
          <p:nvPr/>
        </p:nvPicPr>
        <p:blipFill>
          <a:blip r:embed="rId5" cstate="print"/>
          <a:stretch>
            <a:fillRect/>
          </a:stretch>
        </p:blipFill>
        <p:spPr>
          <a:xfrm>
            <a:off x="7093527" y="83128"/>
            <a:ext cx="602673" cy="602672"/>
          </a:xfrm>
          <a:prstGeom prst="rect">
            <a:avLst/>
          </a:prstGeom>
        </p:spPr>
      </p:pic>
      <p:pic>
        <p:nvPicPr>
          <p:cNvPr id="13" name="Picture 12" descr="ic_cart_.png"/>
          <p:cNvPicPr>
            <a:picLocks noChangeAspect="1"/>
          </p:cNvPicPr>
          <p:nvPr/>
        </p:nvPicPr>
        <p:blipFill>
          <a:blip r:embed="rId6" cstate="print"/>
          <a:stretch>
            <a:fillRect/>
          </a:stretch>
        </p:blipFill>
        <p:spPr>
          <a:xfrm>
            <a:off x="7793736" y="152400"/>
            <a:ext cx="512064" cy="512064"/>
          </a:xfrm>
          <a:prstGeom prst="rect">
            <a:avLst/>
          </a:prstGeom>
        </p:spPr>
      </p:pic>
      <p:pic>
        <p:nvPicPr>
          <p:cNvPr id="14" name="Picture 13" descr="ic_action_user.png"/>
          <p:cNvPicPr>
            <a:picLocks noChangeAspect="1"/>
          </p:cNvPicPr>
          <p:nvPr/>
        </p:nvPicPr>
        <p:blipFill>
          <a:blip r:embed="rId7" cstate="print"/>
          <a:stretch>
            <a:fillRect/>
          </a:stretch>
        </p:blipFill>
        <p:spPr>
          <a:xfrm>
            <a:off x="8382000" y="76061"/>
            <a:ext cx="609739" cy="609739"/>
          </a:xfrm>
          <a:prstGeom prst="rect">
            <a:avLst/>
          </a:prstGeom>
        </p:spPr>
      </p:pic>
      <p:graphicFrame>
        <p:nvGraphicFramePr>
          <p:cNvPr id="15" name="Diagram 14"/>
          <p:cNvGraphicFramePr/>
          <p:nvPr/>
        </p:nvGraphicFramePr>
        <p:xfrm>
          <a:off x="1524000" y="1320800"/>
          <a:ext cx="6096000" cy="5080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28600" y="685800"/>
            <a:ext cx="5638800" cy="838200"/>
          </a:xfrm>
        </p:spPr>
        <p:txBody>
          <a:bodyPr>
            <a:normAutofit/>
          </a:bodyPr>
          <a:lstStyle/>
          <a:p>
            <a:pPr lvl="1" algn="l" rtl="0">
              <a:spcBef>
                <a:spcPct val="0"/>
              </a:spcBef>
              <a:buFont typeface="Wingdings" pitchFamily="2" charset="2"/>
              <a:buChar char="v"/>
            </a:pPr>
            <a:r>
              <a:rPr lang="en-US" sz="3200" b="1" dirty="0">
                <a:solidFill>
                  <a:schemeClr val="accent1">
                    <a:lumMod val="75000"/>
                  </a:schemeClr>
                </a:solidFill>
                <a:latin typeface="Times New Roman" pitchFamily="18" charset="0"/>
                <a:cs typeface="Times New Roman" pitchFamily="18" charset="0"/>
              </a:rPr>
              <a:t> </a:t>
            </a:r>
            <a:r>
              <a:rPr lang="en-US" sz="3200" b="1" u="sng" dirty="0" smtClean="0">
                <a:solidFill>
                  <a:schemeClr val="accent1">
                    <a:lumMod val="75000"/>
                  </a:schemeClr>
                </a:solidFill>
                <a:latin typeface="Times New Roman" pitchFamily="18" charset="0"/>
                <a:cs typeface="Times New Roman" pitchFamily="18" charset="0"/>
              </a:rPr>
              <a:t>Some examples of our GUI</a:t>
            </a:r>
            <a:r>
              <a:rPr lang="en-US" sz="3200" b="1" dirty="0" smtClean="0">
                <a:solidFill>
                  <a:schemeClr val="accent1">
                    <a:lumMod val="75000"/>
                  </a:schemeClr>
                </a:solidFill>
                <a:latin typeface="Times New Roman" pitchFamily="18" charset="0"/>
                <a:cs typeface="Times New Roman" pitchFamily="18" charset="0"/>
              </a:rPr>
              <a:t>:</a:t>
            </a:r>
            <a:endParaRPr lang="en-US" sz="3200" b="1" dirty="0">
              <a:solidFill>
                <a:schemeClr val="accent1">
                  <a:lumMod val="75000"/>
                </a:schemeClr>
              </a:solidFill>
              <a:latin typeface="Times New Roman" pitchFamily="18" charset="0"/>
              <a:cs typeface="Times New Roman" pitchFamily="18" charset="0"/>
            </a:endParaRPr>
          </a:p>
        </p:txBody>
      </p:sp>
      <p:sp>
        <p:nvSpPr>
          <p:cNvPr id="5" name="Rectangle 4"/>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6" name="Picture 5" descr="C:\Users\Dell\workspace\ShareKit_Interface1\res\drawable-hdpi\ic_launcher_.gif"/>
          <p:cNvPicPr/>
          <p:nvPr/>
        </p:nvPicPr>
        <p:blipFill>
          <a:blip r:embed="rId3" cstate="print"/>
          <a:srcRect/>
          <a:stretch>
            <a:fillRect/>
          </a:stretch>
        </p:blipFill>
        <p:spPr bwMode="auto">
          <a:xfrm>
            <a:off x="228600" y="152400"/>
            <a:ext cx="914400" cy="457200"/>
          </a:xfrm>
          <a:prstGeom prst="rect">
            <a:avLst/>
          </a:prstGeom>
          <a:noFill/>
          <a:ln w="9525">
            <a:noFill/>
            <a:miter lim="800000"/>
            <a:headEnd/>
            <a:tailEnd/>
          </a:ln>
        </p:spPr>
      </p:pic>
      <p:pic>
        <p:nvPicPr>
          <p:cNvPr id="7" name="Picture 6" descr="dssdf.JPG"/>
          <p:cNvPicPr/>
          <p:nvPr/>
        </p:nvPicPr>
        <p:blipFill>
          <a:blip r:embed="rId4" cstate="print"/>
          <a:stretch>
            <a:fillRect/>
          </a:stretch>
        </p:blipFill>
        <p:spPr>
          <a:xfrm>
            <a:off x="1143000" y="137160"/>
            <a:ext cx="1371600" cy="548640"/>
          </a:xfrm>
          <a:prstGeom prst="rect">
            <a:avLst/>
          </a:prstGeom>
        </p:spPr>
      </p:pic>
      <p:pic>
        <p:nvPicPr>
          <p:cNvPr id="8" name="Picture 7" descr="ic_action_search.png"/>
          <p:cNvPicPr/>
          <p:nvPr/>
        </p:nvPicPr>
        <p:blipFill>
          <a:blip r:embed="rId5" cstate="print"/>
          <a:stretch>
            <a:fillRect/>
          </a:stretch>
        </p:blipFill>
        <p:spPr>
          <a:xfrm>
            <a:off x="7093527" y="83128"/>
            <a:ext cx="602673" cy="602672"/>
          </a:xfrm>
          <a:prstGeom prst="rect">
            <a:avLst/>
          </a:prstGeom>
        </p:spPr>
      </p:pic>
      <p:pic>
        <p:nvPicPr>
          <p:cNvPr id="9" name="Picture 8" descr="ic_cart_.png"/>
          <p:cNvPicPr>
            <a:picLocks noChangeAspect="1"/>
          </p:cNvPicPr>
          <p:nvPr/>
        </p:nvPicPr>
        <p:blipFill>
          <a:blip r:embed="rId6" cstate="print"/>
          <a:stretch>
            <a:fillRect/>
          </a:stretch>
        </p:blipFill>
        <p:spPr>
          <a:xfrm>
            <a:off x="7793736" y="152400"/>
            <a:ext cx="512064" cy="512064"/>
          </a:xfrm>
          <a:prstGeom prst="rect">
            <a:avLst/>
          </a:prstGeom>
        </p:spPr>
      </p:pic>
      <p:pic>
        <p:nvPicPr>
          <p:cNvPr id="10" name="Picture 9" descr="ic_action_user.png"/>
          <p:cNvPicPr>
            <a:picLocks noChangeAspect="1"/>
          </p:cNvPicPr>
          <p:nvPr/>
        </p:nvPicPr>
        <p:blipFill>
          <a:blip r:embed="rId7" cstate="print"/>
          <a:stretch>
            <a:fillRect/>
          </a:stretch>
        </p:blipFill>
        <p:spPr>
          <a:xfrm>
            <a:off x="8382000" y="76061"/>
            <a:ext cx="609739" cy="609739"/>
          </a:xfrm>
          <a:prstGeom prst="rect">
            <a:avLst/>
          </a:prstGeom>
        </p:spPr>
      </p:pic>
      <p:pic>
        <p:nvPicPr>
          <p:cNvPr id="14" name="Picture 13" descr="Screenshot_2013-11-23-19-14-58.png"/>
          <p:cNvPicPr>
            <a:picLocks noChangeAspect="1"/>
          </p:cNvPicPr>
          <p:nvPr/>
        </p:nvPicPr>
        <p:blipFill>
          <a:blip r:embed="rId8" cstate="print"/>
          <a:stretch>
            <a:fillRect/>
          </a:stretch>
        </p:blipFill>
        <p:spPr>
          <a:xfrm>
            <a:off x="853440" y="2057400"/>
            <a:ext cx="2194560" cy="36576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5" name="Picture 14" descr="Screenshot_2013-11-23-19-38-18.png"/>
          <p:cNvPicPr>
            <a:picLocks noChangeAspect="1"/>
          </p:cNvPicPr>
          <p:nvPr/>
        </p:nvPicPr>
        <p:blipFill>
          <a:blip r:embed="rId9" cstate="print"/>
          <a:stretch>
            <a:fillRect/>
          </a:stretch>
        </p:blipFill>
        <p:spPr>
          <a:xfrm>
            <a:off x="3520440" y="2057400"/>
            <a:ext cx="2194560" cy="36576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6" name="Picture 15" descr="Screenshot_2013-11-23-19-40-14.png"/>
          <p:cNvPicPr>
            <a:picLocks noChangeAspect="1"/>
          </p:cNvPicPr>
          <p:nvPr/>
        </p:nvPicPr>
        <p:blipFill>
          <a:blip r:embed="rId10" cstate="print"/>
          <a:stretch>
            <a:fillRect/>
          </a:stretch>
        </p:blipFill>
        <p:spPr>
          <a:xfrm>
            <a:off x="6172200" y="2057400"/>
            <a:ext cx="2194560" cy="36576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9" name="TextBox 18"/>
          <p:cNvSpPr txBox="1"/>
          <p:nvPr/>
        </p:nvSpPr>
        <p:spPr>
          <a:xfrm rot="21272310">
            <a:off x="4052372" y="5870139"/>
            <a:ext cx="1676400" cy="369332"/>
          </a:xfrm>
          <a:prstGeom prst="rect">
            <a:avLst/>
          </a:prstGeom>
          <a:noFill/>
        </p:spPr>
        <p:txBody>
          <a:bodyPr wrap="square" rtlCol="0">
            <a:spAutoFit/>
          </a:bodyPr>
          <a:lstStyle/>
          <a:p>
            <a:pPr algn="ctr"/>
            <a:r>
              <a:rPr lang="en-US" b="1" dirty="0" smtClean="0">
                <a:solidFill>
                  <a:schemeClr val="accent5">
                    <a:lumMod val="75000"/>
                  </a:schemeClr>
                </a:solidFill>
                <a:latin typeface="Times New Roman" pitchFamily="18" charset="0"/>
                <a:cs typeface="Times New Roman" pitchFamily="18" charset="0"/>
              </a:rPr>
              <a:t>Home Activity</a:t>
            </a:r>
            <a:endParaRPr lang="en-US" b="1" dirty="0">
              <a:solidFill>
                <a:schemeClr val="accent5">
                  <a:lumMod val="75000"/>
                </a:schemeClr>
              </a:solidFill>
              <a:latin typeface="Times New Roman" pitchFamily="18" charset="0"/>
              <a:cs typeface="Times New Roman" pitchFamily="18" charset="0"/>
            </a:endParaRPr>
          </a:p>
        </p:txBody>
      </p:sp>
      <p:sp>
        <p:nvSpPr>
          <p:cNvPr id="20" name="TextBox 19"/>
          <p:cNvSpPr txBox="1"/>
          <p:nvPr/>
        </p:nvSpPr>
        <p:spPr>
          <a:xfrm rot="21272310">
            <a:off x="1385370" y="5870139"/>
            <a:ext cx="1676400" cy="369332"/>
          </a:xfrm>
          <a:prstGeom prst="rect">
            <a:avLst/>
          </a:prstGeom>
          <a:noFill/>
        </p:spPr>
        <p:txBody>
          <a:bodyPr wrap="square" rtlCol="0">
            <a:spAutoFit/>
          </a:bodyPr>
          <a:lstStyle/>
          <a:p>
            <a:pPr algn="ctr"/>
            <a:r>
              <a:rPr lang="en-US" b="1" dirty="0" smtClean="0">
                <a:solidFill>
                  <a:schemeClr val="accent2">
                    <a:lumMod val="75000"/>
                  </a:schemeClr>
                </a:solidFill>
                <a:latin typeface="Times New Roman" pitchFamily="18" charset="0"/>
                <a:cs typeface="Times New Roman" pitchFamily="18" charset="0"/>
              </a:rPr>
              <a:t>Main Activity</a:t>
            </a:r>
            <a:endParaRPr lang="en-US" b="1" dirty="0">
              <a:solidFill>
                <a:schemeClr val="accent2">
                  <a:lumMod val="75000"/>
                </a:schemeClr>
              </a:solidFill>
              <a:latin typeface="Times New Roman" pitchFamily="18" charset="0"/>
              <a:cs typeface="Times New Roman" pitchFamily="18" charset="0"/>
            </a:endParaRPr>
          </a:p>
        </p:txBody>
      </p:sp>
      <p:sp>
        <p:nvSpPr>
          <p:cNvPr id="21" name="TextBox 20"/>
          <p:cNvSpPr txBox="1"/>
          <p:nvPr/>
        </p:nvSpPr>
        <p:spPr>
          <a:xfrm rot="21272310">
            <a:off x="6431089" y="5808753"/>
            <a:ext cx="2000894" cy="646331"/>
          </a:xfrm>
          <a:prstGeom prst="rect">
            <a:avLst/>
          </a:prstGeom>
          <a:noFill/>
        </p:spPr>
        <p:txBody>
          <a:bodyPr wrap="square" rtlCol="0">
            <a:spAutoFit/>
          </a:bodyPr>
          <a:lstStyle/>
          <a:p>
            <a:pPr algn="ctr"/>
            <a:r>
              <a:rPr lang="en-US" b="1" dirty="0" smtClean="0">
                <a:solidFill>
                  <a:schemeClr val="accent3">
                    <a:lumMod val="50000"/>
                  </a:schemeClr>
                </a:solidFill>
                <a:latin typeface="Times New Roman" pitchFamily="18" charset="0"/>
                <a:cs typeface="Times New Roman" pitchFamily="18" charset="0"/>
              </a:rPr>
              <a:t>Categories Activity</a:t>
            </a:r>
            <a:endParaRPr lang="en-US" b="1" dirty="0">
              <a:solidFill>
                <a:schemeClr val="accent3">
                  <a:lumMod val="50000"/>
                </a:schemeClr>
              </a:solidFill>
              <a:latin typeface="Times New Roman" pitchFamily="18" charset="0"/>
              <a:cs typeface="Times New Roman" pitchFamily="18" charset="0"/>
            </a:endParaRPr>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914400"/>
          </a:xfrm>
        </p:spPr>
        <p:txBody>
          <a:bodyPr/>
          <a:lstStyle/>
          <a:p>
            <a:pPr algn="l">
              <a:buFont typeface="Wingdings" pitchFamily="2" charset="2"/>
              <a:buChar char="v"/>
            </a:pPr>
            <a:r>
              <a:rPr lang="en-US" b="1" dirty="0" smtClean="0">
                <a:solidFill>
                  <a:schemeClr val="accent1">
                    <a:lumMod val="75000"/>
                  </a:schemeClr>
                </a:solidFill>
                <a:latin typeface="Times New Roman" pitchFamily="18" charset="0"/>
                <a:cs typeface="Times New Roman" pitchFamily="18" charset="0"/>
              </a:rPr>
              <a:t> </a:t>
            </a:r>
            <a:r>
              <a:rPr lang="en-US" b="1" u="sng" dirty="0" smtClean="0">
                <a:solidFill>
                  <a:schemeClr val="accent1">
                    <a:lumMod val="75000"/>
                  </a:schemeClr>
                </a:solidFill>
                <a:latin typeface="Times New Roman" pitchFamily="18" charset="0"/>
                <a:cs typeface="Times New Roman" pitchFamily="18" charset="0"/>
              </a:rPr>
              <a:t>Outline</a:t>
            </a:r>
            <a:r>
              <a:rPr lang="en-US" b="1" dirty="0" smtClean="0">
                <a:solidFill>
                  <a:schemeClr val="accent1">
                    <a:lumMod val="75000"/>
                  </a:schemeClr>
                </a:solidFill>
                <a:latin typeface="Times New Roman" pitchFamily="18" charset="0"/>
                <a:cs typeface="Times New Roman" pitchFamily="18" charset="0"/>
              </a:rPr>
              <a:t>:</a:t>
            </a:r>
            <a:endParaRPr lang="en-US" b="1" dirty="0">
              <a:solidFill>
                <a:schemeClr val="accent1">
                  <a:lumMod val="75000"/>
                </a:schemeClr>
              </a:solidFill>
            </a:endParaRPr>
          </a:p>
        </p:txBody>
      </p:sp>
      <p:sp>
        <p:nvSpPr>
          <p:cNvPr id="3" name="Content Placeholder 2"/>
          <p:cNvSpPr>
            <a:spLocks noGrp="1"/>
          </p:cNvSpPr>
          <p:nvPr>
            <p:ph idx="1"/>
          </p:nvPr>
        </p:nvSpPr>
        <p:spPr>
          <a:xfrm>
            <a:off x="457200" y="1828800"/>
            <a:ext cx="8229600" cy="4297363"/>
          </a:xfrm>
        </p:spPr>
        <p:txBody>
          <a:bodyPr>
            <a:normAutofit/>
          </a:bodyPr>
          <a:lstStyle/>
          <a:p>
            <a:pPr>
              <a:buFont typeface="Wingdings" pitchFamily="2" charset="2"/>
              <a:buChar char="Ø"/>
            </a:pPr>
            <a:r>
              <a:rPr lang="en-US" sz="2800" dirty="0" smtClean="0">
                <a:solidFill>
                  <a:schemeClr val="bg1">
                    <a:lumMod val="65000"/>
                  </a:schemeClr>
                </a:solidFill>
                <a:latin typeface="Times New Roman" pitchFamily="18" charset="0"/>
                <a:cs typeface="Times New Roman" pitchFamily="18" charset="0"/>
              </a:rPr>
              <a:t> Why/What is ShareKit?</a:t>
            </a:r>
          </a:p>
          <a:p>
            <a:pPr>
              <a:buFont typeface="Wingdings" pitchFamily="2" charset="2"/>
              <a:buChar char="Ø"/>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Methodology:</a:t>
            </a:r>
          </a:p>
          <a:p>
            <a:pPr lvl="1">
              <a:buFont typeface="Wingdings" pitchFamily="2" charset="2"/>
              <a:buChar char="Ø"/>
            </a:pPr>
            <a:r>
              <a:rPr lang="en-US" dirty="0" smtClean="0">
                <a:solidFill>
                  <a:schemeClr val="bg1">
                    <a:lumMod val="65000"/>
                  </a:schemeClr>
                </a:solidFill>
                <a:latin typeface="Times New Roman" pitchFamily="18" charset="0"/>
                <a:cs typeface="Times New Roman" pitchFamily="18" charset="0"/>
              </a:rPr>
              <a:t> The Data Storage</a:t>
            </a:r>
          </a:p>
          <a:p>
            <a:pPr lvl="1">
              <a:buFont typeface="Wingdings" pitchFamily="2" charset="2"/>
              <a:buChar char="Ø"/>
            </a:pPr>
            <a:r>
              <a:rPr lang="en-US" dirty="0" smtClean="0">
                <a:solidFill>
                  <a:schemeClr val="bg1">
                    <a:lumMod val="65000"/>
                  </a:schemeClr>
                </a:solidFill>
                <a:latin typeface="Times New Roman" pitchFamily="18" charset="0"/>
                <a:cs typeface="Times New Roman" pitchFamily="18" charset="0"/>
              </a:rPr>
              <a:t> The Graphical User Interface “GUI”</a:t>
            </a:r>
          </a:p>
          <a:p>
            <a:pPr lvl="1">
              <a:buFont typeface="Wingdings" pitchFamily="2" charset="2"/>
              <a:buChar char="Ø"/>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The Implementation</a:t>
            </a:r>
          </a:p>
          <a:p>
            <a:pPr>
              <a:buFont typeface="Wingdings" pitchFamily="2" charset="2"/>
              <a:buChar char="Ø"/>
            </a:pPr>
            <a:r>
              <a:rPr lang="en-US" sz="2800" dirty="0" smtClean="0">
                <a:solidFill>
                  <a:schemeClr val="bg1">
                    <a:lumMod val="65000"/>
                  </a:schemeClr>
                </a:solidFill>
                <a:latin typeface="Times New Roman" pitchFamily="18" charset="0"/>
                <a:cs typeface="Times New Roman" pitchFamily="18" charset="0"/>
              </a:rPr>
              <a:t> Future Work</a:t>
            </a:r>
          </a:p>
          <a:p>
            <a:pPr>
              <a:buFont typeface="Wingdings" pitchFamily="2" charset="2"/>
              <a:buChar char="Ø"/>
            </a:pPr>
            <a:r>
              <a:rPr lang="en-US" sz="2800" dirty="0" smtClean="0">
                <a:solidFill>
                  <a:schemeClr val="bg1">
                    <a:lumMod val="65000"/>
                  </a:schemeClr>
                </a:solidFill>
                <a:latin typeface="Times New Roman" pitchFamily="18" charset="0"/>
                <a:cs typeface="Times New Roman" pitchFamily="18" charset="0"/>
              </a:rPr>
              <a:t> Demo Time</a:t>
            </a:r>
          </a:p>
          <a:p>
            <a:pPr>
              <a:buFont typeface="Wingdings" pitchFamily="2" charset="2"/>
              <a:buChar char="Ø"/>
            </a:pPr>
            <a:endParaRPr lang="en-US" dirty="0" smtClean="0">
              <a:latin typeface="Times New Roman" pitchFamily="18" charset="0"/>
              <a:cs typeface="Times New Roman" pitchFamily="18" charset="0"/>
            </a:endParaRPr>
          </a:p>
        </p:txBody>
      </p:sp>
      <p:sp>
        <p:nvSpPr>
          <p:cNvPr id="4" name="Rectangle 3"/>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5" name="Picture 4" descr="C:\Users\Dell\workspace\ShareKit_Interface1\res\drawable-hdpi\ic_launcher_.gif"/>
          <p:cNvPicPr/>
          <p:nvPr/>
        </p:nvPicPr>
        <p:blipFill>
          <a:blip r:embed="rId3" cstate="print"/>
          <a:srcRect/>
          <a:stretch>
            <a:fillRect/>
          </a:stretch>
        </p:blipFill>
        <p:spPr bwMode="auto">
          <a:xfrm>
            <a:off x="228600" y="152400"/>
            <a:ext cx="914400" cy="457200"/>
          </a:xfrm>
          <a:prstGeom prst="rect">
            <a:avLst/>
          </a:prstGeom>
          <a:noFill/>
          <a:ln w="9525">
            <a:noFill/>
            <a:miter lim="800000"/>
            <a:headEnd/>
            <a:tailEnd/>
          </a:ln>
        </p:spPr>
      </p:pic>
      <p:pic>
        <p:nvPicPr>
          <p:cNvPr id="6" name="Picture 5" descr="dssdf.JPG"/>
          <p:cNvPicPr/>
          <p:nvPr/>
        </p:nvPicPr>
        <p:blipFill>
          <a:blip r:embed="rId4" cstate="print"/>
          <a:stretch>
            <a:fillRect/>
          </a:stretch>
        </p:blipFill>
        <p:spPr>
          <a:xfrm>
            <a:off x="1143000" y="137160"/>
            <a:ext cx="1371600" cy="548640"/>
          </a:xfrm>
          <a:prstGeom prst="rect">
            <a:avLst/>
          </a:prstGeom>
        </p:spPr>
      </p:pic>
      <p:pic>
        <p:nvPicPr>
          <p:cNvPr id="9" name="Picture 8" descr="ic_action_search.png"/>
          <p:cNvPicPr/>
          <p:nvPr/>
        </p:nvPicPr>
        <p:blipFill>
          <a:blip r:embed="rId5" cstate="print"/>
          <a:stretch>
            <a:fillRect/>
          </a:stretch>
        </p:blipFill>
        <p:spPr>
          <a:xfrm>
            <a:off x="7093527" y="83128"/>
            <a:ext cx="602673" cy="602672"/>
          </a:xfrm>
          <a:prstGeom prst="rect">
            <a:avLst/>
          </a:prstGeom>
        </p:spPr>
      </p:pic>
      <p:pic>
        <p:nvPicPr>
          <p:cNvPr id="10" name="Picture 9" descr="ic_cart_.png"/>
          <p:cNvPicPr>
            <a:picLocks noChangeAspect="1"/>
          </p:cNvPicPr>
          <p:nvPr/>
        </p:nvPicPr>
        <p:blipFill>
          <a:blip r:embed="rId6" cstate="print"/>
          <a:stretch>
            <a:fillRect/>
          </a:stretch>
        </p:blipFill>
        <p:spPr>
          <a:xfrm>
            <a:off x="7793736" y="152400"/>
            <a:ext cx="512064" cy="512064"/>
          </a:xfrm>
          <a:prstGeom prst="rect">
            <a:avLst/>
          </a:prstGeom>
        </p:spPr>
      </p:pic>
      <p:pic>
        <p:nvPicPr>
          <p:cNvPr id="11" name="Picture 10" descr="ic_action_user.png"/>
          <p:cNvPicPr>
            <a:picLocks noChangeAspect="1"/>
          </p:cNvPicPr>
          <p:nvPr/>
        </p:nvPicPr>
        <p:blipFill>
          <a:blip r:embed="rId7" cstate="print"/>
          <a:stretch>
            <a:fillRect/>
          </a:stretch>
        </p:blipFill>
        <p:spPr>
          <a:xfrm>
            <a:off x="8382000" y="76061"/>
            <a:ext cx="609739" cy="609739"/>
          </a:xfrm>
          <a:prstGeom prst="rect">
            <a:avLst/>
          </a:prstGeom>
        </p:spPr>
      </p:pic>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9" name="Picture 8" descr="C:\Users\Dell\workspace\ShareKit_Interface1\res\drawable-hdpi\ic_launcher_.gif"/>
          <p:cNvPicPr/>
          <p:nvPr/>
        </p:nvPicPr>
        <p:blipFill>
          <a:blip r:embed="rId3" cstate="print"/>
          <a:srcRect/>
          <a:stretch>
            <a:fillRect/>
          </a:stretch>
        </p:blipFill>
        <p:spPr bwMode="auto">
          <a:xfrm>
            <a:off x="228600" y="152400"/>
            <a:ext cx="914400" cy="457200"/>
          </a:xfrm>
          <a:prstGeom prst="rect">
            <a:avLst/>
          </a:prstGeom>
          <a:noFill/>
          <a:ln w="9525">
            <a:noFill/>
            <a:miter lim="800000"/>
            <a:headEnd/>
            <a:tailEnd/>
          </a:ln>
        </p:spPr>
      </p:pic>
      <p:pic>
        <p:nvPicPr>
          <p:cNvPr id="10" name="Picture 9" descr="dssdf.JPG"/>
          <p:cNvPicPr/>
          <p:nvPr/>
        </p:nvPicPr>
        <p:blipFill>
          <a:blip r:embed="rId4" cstate="print"/>
          <a:stretch>
            <a:fillRect/>
          </a:stretch>
        </p:blipFill>
        <p:spPr>
          <a:xfrm>
            <a:off x="1143000" y="137160"/>
            <a:ext cx="1371600" cy="548640"/>
          </a:xfrm>
          <a:prstGeom prst="rect">
            <a:avLst/>
          </a:prstGeom>
        </p:spPr>
      </p:pic>
      <p:pic>
        <p:nvPicPr>
          <p:cNvPr id="11" name="Picture 10" descr="ic_action_search.png"/>
          <p:cNvPicPr/>
          <p:nvPr/>
        </p:nvPicPr>
        <p:blipFill>
          <a:blip r:embed="rId5" cstate="print"/>
          <a:stretch>
            <a:fillRect/>
          </a:stretch>
        </p:blipFill>
        <p:spPr>
          <a:xfrm>
            <a:off x="7093527" y="83128"/>
            <a:ext cx="602673" cy="602672"/>
          </a:xfrm>
          <a:prstGeom prst="rect">
            <a:avLst/>
          </a:prstGeom>
        </p:spPr>
      </p:pic>
      <p:pic>
        <p:nvPicPr>
          <p:cNvPr id="14" name="Picture 13" descr="ic_cart_.png"/>
          <p:cNvPicPr>
            <a:picLocks noChangeAspect="1"/>
          </p:cNvPicPr>
          <p:nvPr/>
        </p:nvPicPr>
        <p:blipFill>
          <a:blip r:embed="rId6" cstate="print"/>
          <a:stretch>
            <a:fillRect/>
          </a:stretch>
        </p:blipFill>
        <p:spPr>
          <a:xfrm>
            <a:off x="7793736" y="152400"/>
            <a:ext cx="512064" cy="512064"/>
          </a:xfrm>
          <a:prstGeom prst="rect">
            <a:avLst/>
          </a:prstGeom>
        </p:spPr>
      </p:pic>
      <p:pic>
        <p:nvPicPr>
          <p:cNvPr id="16" name="Picture 15" descr="ic_action_user.png"/>
          <p:cNvPicPr>
            <a:picLocks noChangeAspect="1"/>
          </p:cNvPicPr>
          <p:nvPr/>
        </p:nvPicPr>
        <p:blipFill>
          <a:blip r:embed="rId7" cstate="print"/>
          <a:stretch>
            <a:fillRect/>
          </a:stretch>
        </p:blipFill>
        <p:spPr>
          <a:xfrm>
            <a:off x="8382000" y="76061"/>
            <a:ext cx="609739" cy="609739"/>
          </a:xfrm>
          <a:prstGeom prst="rect">
            <a:avLst/>
          </a:prstGeom>
        </p:spPr>
      </p:pic>
      <p:sp>
        <p:nvSpPr>
          <p:cNvPr id="13" name="Title 1"/>
          <p:cNvSpPr>
            <a:spLocks noGrp="1"/>
          </p:cNvSpPr>
          <p:nvPr>
            <p:ph type="title"/>
          </p:nvPr>
        </p:nvSpPr>
        <p:spPr>
          <a:xfrm>
            <a:off x="228600" y="685800"/>
            <a:ext cx="8229600" cy="960438"/>
          </a:xfrm>
        </p:spPr>
        <p:txBody>
          <a:bodyPr>
            <a:normAutofit/>
          </a:bodyPr>
          <a:lstStyle/>
          <a:p>
            <a:pPr lvl="1" algn="l" rtl="0">
              <a:spcBef>
                <a:spcPct val="0"/>
              </a:spcBef>
              <a:buFont typeface="Wingdings" pitchFamily="2" charset="2"/>
              <a:buChar char="v"/>
            </a:pPr>
            <a:r>
              <a:rPr lang="en-US" sz="4400" b="1" dirty="0">
                <a:solidFill>
                  <a:schemeClr val="accent1">
                    <a:lumMod val="75000"/>
                  </a:schemeClr>
                </a:solidFill>
                <a:latin typeface="Times New Roman" pitchFamily="18" charset="0"/>
                <a:cs typeface="Times New Roman" pitchFamily="18" charset="0"/>
              </a:rPr>
              <a:t> </a:t>
            </a:r>
            <a:r>
              <a:rPr lang="en-US" sz="4400" b="1" u="sng" dirty="0" smtClean="0">
                <a:solidFill>
                  <a:schemeClr val="accent1">
                    <a:lumMod val="75000"/>
                  </a:schemeClr>
                </a:solidFill>
                <a:latin typeface="Times New Roman" pitchFamily="18" charset="0"/>
                <a:cs typeface="Times New Roman" pitchFamily="18" charset="0"/>
              </a:rPr>
              <a:t>Implementation</a:t>
            </a:r>
            <a:r>
              <a:rPr lang="en-US" sz="4400" b="1" dirty="0" smtClean="0">
                <a:solidFill>
                  <a:schemeClr val="accent1">
                    <a:lumMod val="75000"/>
                  </a:schemeClr>
                </a:solidFill>
                <a:latin typeface="Times New Roman" pitchFamily="18" charset="0"/>
                <a:cs typeface="Times New Roman" pitchFamily="18" charset="0"/>
              </a:rPr>
              <a:t>:</a:t>
            </a:r>
            <a:endParaRPr lang="en-US" sz="4400" b="1" dirty="0">
              <a:solidFill>
                <a:schemeClr val="accent1">
                  <a:lumMod val="75000"/>
                </a:schemeClr>
              </a:solidFill>
              <a:latin typeface="Times New Roman" pitchFamily="18" charset="0"/>
              <a:cs typeface="Times New Roman" pitchFamily="18" charset="0"/>
            </a:endParaRPr>
          </a:p>
        </p:txBody>
      </p:sp>
      <p:graphicFrame>
        <p:nvGraphicFramePr>
          <p:cNvPr id="12" name="Diagram 11"/>
          <p:cNvGraphicFramePr/>
          <p:nvPr/>
        </p:nvGraphicFramePr>
        <p:xfrm>
          <a:off x="1143000" y="2133600"/>
          <a:ext cx="7010400" cy="4064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9" name="Picture 8" descr="C:\Users\Dell\workspace\ShareKit_Interface1\res\drawable-hdpi\ic_launcher_.gif"/>
          <p:cNvPicPr/>
          <p:nvPr/>
        </p:nvPicPr>
        <p:blipFill>
          <a:blip r:embed="rId3" cstate="print"/>
          <a:srcRect/>
          <a:stretch>
            <a:fillRect/>
          </a:stretch>
        </p:blipFill>
        <p:spPr bwMode="auto">
          <a:xfrm>
            <a:off x="228600" y="152400"/>
            <a:ext cx="914400" cy="457200"/>
          </a:xfrm>
          <a:prstGeom prst="rect">
            <a:avLst/>
          </a:prstGeom>
          <a:noFill/>
          <a:ln w="9525">
            <a:noFill/>
            <a:miter lim="800000"/>
            <a:headEnd/>
            <a:tailEnd/>
          </a:ln>
        </p:spPr>
      </p:pic>
      <p:pic>
        <p:nvPicPr>
          <p:cNvPr id="10" name="Picture 9" descr="dssdf.JPG"/>
          <p:cNvPicPr/>
          <p:nvPr/>
        </p:nvPicPr>
        <p:blipFill>
          <a:blip r:embed="rId4" cstate="print"/>
          <a:stretch>
            <a:fillRect/>
          </a:stretch>
        </p:blipFill>
        <p:spPr>
          <a:xfrm>
            <a:off x="1143000" y="137160"/>
            <a:ext cx="1371600" cy="548640"/>
          </a:xfrm>
          <a:prstGeom prst="rect">
            <a:avLst/>
          </a:prstGeom>
        </p:spPr>
      </p:pic>
      <p:pic>
        <p:nvPicPr>
          <p:cNvPr id="11" name="Picture 10" descr="ic_action_search.png"/>
          <p:cNvPicPr/>
          <p:nvPr/>
        </p:nvPicPr>
        <p:blipFill>
          <a:blip r:embed="rId5" cstate="print"/>
          <a:stretch>
            <a:fillRect/>
          </a:stretch>
        </p:blipFill>
        <p:spPr>
          <a:xfrm>
            <a:off x="7093527" y="83128"/>
            <a:ext cx="602673" cy="602672"/>
          </a:xfrm>
          <a:prstGeom prst="rect">
            <a:avLst/>
          </a:prstGeom>
        </p:spPr>
      </p:pic>
      <p:pic>
        <p:nvPicPr>
          <p:cNvPr id="14" name="Picture 13" descr="ic_cart_.png"/>
          <p:cNvPicPr>
            <a:picLocks noChangeAspect="1"/>
          </p:cNvPicPr>
          <p:nvPr/>
        </p:nvPicPr>
        <p:blipFill>
          <a:blip r:embed="rId6" cstate="print"/>
          <a:stretch>
            <a:fillRect/>
          </a:stretch>
        </p:blipFill>
        <p:spPr>
          <a:xfrm>
            <a:off x="7793736" y="152400"/>
            <a:ext cx="512064" cy="512064"/>
          </a:xfrm>
          <a:prstGeom prst="rect">
            <a:avLst/>
          </a:prstGeom>
        </p:spPr>
      </p:pic>
      <p:pic>
        <p:nvPicPr>
          <p:cNvPr id="16" name="Picture 15" descr="ic_action_user.png"/>
          <p:cNvPicPr>
            <a:picLocks noChangeAspect="1"/>
          </p:cNvPicPr>
          <p:nvPr/>
        </p:nvPicPr>
        <p:blipFill>
          <a:blip r:embed="rId7" cstate="print"/>
          <a:stretch>
            <a:fillRect/>
          </a:stretch>
        </p:blipFill>
        <p:spPr>
          <a:xfrm>
            <a:off x="8382000" y="76061"/>
            <a:ext cx="609739" cy="609739"/>
          </a:xfrm>
          <a:prstGeom prst="rect">
            <a:avLst/>
          </a:prstGeom>
        </p:spPr>
      </p:pic>
      <p:sp>
        <p:nvSpPr>
          <p:cNvPr id="12" name="Content Placeholder 2"/>
          <p:cNvSpPr>
            <a:spLocks noGrp="1"/>
          </p:cNvSpPr>
          <p:nvPr>
            <p:ph idx="1"/>
          </p:nvPr>
        </p:nvSpPr>
        <p:spPr>
          <a:xfrm>
            <a:off x="457200" y="1646237"/>
            <a:ext cx="8229600" cy="4754563"/>
          </a:xfrm>
        </p:spPr>
        <p:txBody>
          <a:bodyPr/>
          <a:lstStyle/>
          <a:p>
            <a:pPr eaLnBrk="1" hangingPunct="1">
              <a:buNone/>
            </a:pPr>
            <a:r>
              <a:rPr lang="en-US" dirty="0" smtClean="0">
                <a:latin typeface="Times New Roman" pitchFamily="18" charset="0"/>
                <a:cs typeface="Times New Roman" pitchFamily="18" charset="0"/>
              </a:rPr>
              <a:t>How to perform basic CRUD?</a:t>
            </a:r>
          </a:p>
        </p:txBody>
      </p:sp>
      <p:pic>
        <p:nvPicPr>
          <p:cNvPr id="18" name="Picture 17" descr="imageedit_71_6552884172.gif"/>
          <p:cNvPicPr>
            <a:picLocks noChangeAspect="1"/>
          </p:cNvPicPr>
          <p:nvPr/>
        </p:nvPicPr>
        <p:blipFill>
          <a:blip r:embed="rId8" cstate="print"/>
          <a:stretch>
            <a:fillRect/>
          </a:stretch>
        </p:blipFill>
        <p:spPr>
          <a:xfrm>
            <a:off x="0" y="2590800"/>
            <a:ext cx="9144000" cy="3450387"/>
          </a:xfrm>
          <a:prstGeom prst="rect">
            <a:avLst/>
          </a:prstGeom>
        </p:spPr>
      </p:pic>
      <p:sp>
        <p:nvSpPr>
          <p:cNvPr id="19" name="Rounded Rectangle 18"/>
          <p:cNvSpPr/>
          <p:nvPr/>
        </p:nvSpPr>
        <p:spPr>
          <a:xfrm>
            <a:off x="381000" y="914400"/>
            <a:ext cx="7467600" cy="60960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r>
              <a:rPr lang="en-US" sz="3200" b="1" dirty="0">
                <a:latin typeface="Times New Roman" pitchFamily="18" charset="0"/>
                <a:cs typeface="Times New Roman" pitchFamily="18" charset="0"/>
              </a:rPr>
              <a:t>C</a:t>
            </a:r>
            <a:r>
              <a:rPr lang="en-US" sz="3200" b="1" dirty="0" smtClean="0">
                <a:latin typeface="Times New Roman" pitchFamily="18" charset="0"/>
                <a:cs typeface="Times New Roman" pitchFamily="18" charset="0"/>
              </a:rPr>
              <a:t>onnect Android with PHP and MySql:</a:t>
            </a:r>
          </a:p>
        </p:txBody>
      </p:sp>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9" name="Picture 8" descr="C:\Users\Dell\workspace\ShareKit_Interface1\res\drawable-hdpi\ic_launcher_.gif"/>
          <p:cNvPicPr/>
          <p:nvPr/>
        </p:nvPicPr>
        <p:blipFill>
          <a:blip r:embed="rId3" cstate="print"/>
          <a:srcRect/>
          <a:stretch>
            <a:fillRect/>
          </a:stretch>
        </p:blipFill>
        <p:spPr bwMode="auto">
          <a:xfrm>
            <a:off x="228600" y="152400"/>
            <a:ext cx="914400" cy="457200"/>
          </a:xfrm>
          <a:prstGeom prst="rect">
            <a:avLst/>
          </a:prstGeom>
          <a:noFill/>
          <a:ln w="9525">
            <a:noFill/>
            <a:miter lim="800000"/>
            <a:headEnd/>
            <a:tailEnd/>
          </a:ln>
        </p:spPr>
      </p:pic>
      <p:pic>
        <p:nvPicPr>
          <p:cNvPr id="10" name="Picture 9" descr="dssdf.JPG"/>
          <p:cNvPicPr/>
          <p:nvPr/>
        </p:nvPicPr>
        <p:blipFill>
          <a:blip r:embed="rId4" cstate="print"/>
          <a:stretch>
            <a:fillRect/>
          </a:stretch>
        </p:blipFill>
        <p:spPr>
          <a:xfrm>
            <a:off x="1143000" y="137160"/>
            <a:ext cx="1371600" cy="548640"/>
          </a:xfrm>
          <a:prstGeom prst="rect">
            <a:avLst/>
          </a:prstGeom>
        </p:spPr>
      </p:pic>
      <p:pic>
        <p:nvPicPr>
          <p:cNvPr id="11" name="Picture 10" descr="ic_action_search.png"/>
          <p:cNvPicPr/>
          <p:nvPr/>
        </p:nvPicPr>
        <p:blipFill>
          <a:blip r:embed="rId5" cstate="print"/>
          <a:stretch>
            <a:fillRect/>
          </a:stretch>
        </p:blipFill>
        <p:spPr>
          <a:xfrm>
            <a:off x="7093527" y="83128"/>
            <a:ext cx="602673" cy="602672"/>
          </a:xfrm>
          <a:prstGeom prst="rect">
            <a:avLst/>
          </a:prstGeom>
        </p:spPr>
      </p:pic>
      <p:pic>
        <p:nvPicPr>
          <p:cNvPr id="14" name="Picture 13" descr="ic_cart_.png"/>
          <p:cNvPicPr>
            <a:picLocks noChangeAspect="1"/>
          </p:cNvPicPr>
          <p:nvPr/>
        </p:nvPicPr>
        <p:blipFill>
          <a:blip r:embed="rId6" cstate="print"/>
          <a:stretch>
            <a:fillRect/>
          </a:stretch>
        </p:blipFill>
        <p:spPr>
          <a:xfrm>
            <a:off x="7793736" y="152400"/>
            <a:ext cx="512064" cy="512064"/>
          </a:xfrm>
          <a:prstGeom prst="rect">
            <a:avLst/>
          </a:prstGeom>
        </p:spPr>
      </p:pic>
      <p:pic>
        <p:nvPicPr>
          <p:cNvPr id="16" name="Picture 15" descr="ic_action_user.png"/>
          <p:cNvPicPr>
            <a:picLocks noChangeAspect="1"/>
          </p:cNvPicPr>
          <p:nvPr/>
        </p:nvPicPr>
        <p:blipFill>
          <a:blip r:embed="rId7" cstate="print"/>
          <a:stretch>
            <a:fillRect/>
          </a:stretch>
        </p:blipFill>
        <p:spPr>
          <a:xfrm>
            <a:off x="8382000" y="76061"/>
            <a:ext cx="609739" cy="609739"/>
          </a:xfrm>
          <a:prstGeom prst="rect">
            <a:avLst/>
          </a:prstGeom>
        </p:spPr>
      </p:pic>
      <p:sp>
        <p:nvSpPr>
          <p:cNvPr id="17" name="Rounded Rectangle 16"/>
          <p:cNvSpPr/>
          <p:nvPr/>
        </p:nvSpPr>
        <p:spPr>
          <a:xfrm>
            <a:off x="381000" y="914400"/>
            <a:ext cx="3962400" cy="609600"/>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r>
              <a:rPr lang="en-US" sz="3200" b="1" dirty="0" smtClean="0">
                <a:latin typeface="Times New Roman" pitchFamily="18" charset="0"/>
                <a:cs typeface="Times New Roman" pitchFamily="18" charset="0"/>
              </a:rPr>
              <a:t>Security:</a:t>
            </a:r>
          </a:p>
        </p:txBody>
      </p:sp>
      <p:sp>
        <p:nvSpPr>
          <p:cNvPr id="18" name="Rounded Rectangle 17"/>
          <p:cNvSpPr/>
          <p:nvPr/>
        </p:nvSpPr>
        <p:spPr>
          <a:xfrm>
            <a:off x="381000" y="3657600"/>
            <a:ext cx="3962400" cy="60960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r>
              <a:rPr lang="en-US" sz="3200" b="1" dirty="0" smtClean="0">
                <a:latin typeface="Times New Roman" pitchFamily="18" charset="0"/>
                <a:cs typeface="Times New Roman" pitchFamily="18" charset="0"/>
              </a:rPr>
              <a:t>Internet Connection:</a:t>
            </a:r>
          </a:p>
        </p:txBody>
      </p:sp>
      <p:sp>
        <p:nvSpPr>
          <p:cNvPr id="19" name="Rectangle 18"/>
          <p:cNvSpPr/>
          <p:nvPr/>
        </p:nvSpPr>
        <p:spPr>
          <a:xfrm>
            <a:off x="609600" y="1828800"/>
            <a:ext cx="4572000" cy="1569660"/>
          </a:xfrm>
          <a:prstGeom prst="rect">
            <a:avLst/>
          </a:prstGeom>
        </p:spPr>
        <p:txBody>
          <a:bodyPr wrap="square">
            <a:spAutoFit/>
          </a:bodyPr>
          <a:lstStyle/>
          <a:p>
            <a:pPr>
              <a:buFont typeface="Wingdings" pitchFamily="2" charset="2"/>
              <a:buChar char="ü"/>
            </a:pPr>
            <a:r>
              <a:rPr lang="en-US" sz="3200" dirty="0" smtClean="0">
                <a:latin typeface="Times New Roman" pitchFamily="18" charset="0"/>
                <a:cs typeface="Times New Roman" pitchFamily="18" charset="0"/>
              </a:rPr>
              <a:t>  Log in/out.</a:t>
            </a:r>
          </a:p>
          <a:p>
            <a:pPr>
              <a:buFont typeface="Wingdings" pitchFamily="2" charset="2"/>
              <a:buChar char="ü"/>
            </a:pPr>
            <a:r>
              <a:rPr lang="en-US" sz="3200" dirty="0" smtClean="0">
                <a:latin typeface="Times New Roman" pitchFamily="18" charset="0"/>
                <a:cs typeface="Times New Roman" pitchFamily="18" charset="0"/>
              </a:rPr>
              <a:t>  Encrypted password.</a:t>
            </a:r>
          </a:p>
          <a:p>
            <a:pPr>
              <a:buFont typeface="Wingdings" pitchFamily="2" charset="2"/>
              <a:buChar char="ü"/>
            </a:pPr>
            <a:r>
              <a:rPr lang="en-US" sz="3200" dirty="0" smtClean="0">
                <a:latin typeface="Times New Roman" pitchFamily="18" charset="0"/>
                <a:cs typeface="Times New Roman" pitchFamily="18" charset="0"/>
              </a:rPr>
              <a:t>  SQL Injection.</a:t>
            </a:r>
          </a:p>
        </p:txBody>
      </p:sp>
      <p:pic>
        <p:nvPicPr>
          <p:cNvPr id="20" name="Picture 2" descr="http://siliconangle.com/files/2012/03/mysql-lock.jpg"/>
          <p:cNvPicPr>
            <a:picLocks noChangeAspect="1" noChangeArrowheads="1"/>
          </p:cNvPicPr>
          <p:nvPr/>
        </p:nvPicPr>
        <p:blipFill>
          <a:blip r:embed="rId8" cstate="print"/>
          <a:srcRect/>
          <a:stretch>
            <a:fillRect/>
          </a:stretch>
        </p:blipFill>
        <p:spPr bwMode="auto">
          <a:xfrm>
            <a:off x="5257800" y="1981200"/>
            <a:ext cx="1198563" cy="1219200"/>
          </a:xfrm>
          <a:prstGeom prst="rect">
            <a:avLst/>
          </a:prstGeom>
          <a:noFill/>
          <a:ln w="9525">
            <a:noFill/>
            <a:miter lim="800000"/>
            <a:headEnd/>
            <a:tailEnd/>
          </a:ln>
        </p:spPr>
      </p:pic>
      <p:pic>
        <p:nvPicPr>
          <p:cNvPr id="21" name="Picture 15" descr="https://encrypted-tbn0.gstatic.com/images?q=tbn:ANd9GcR-vosCZ4LcatE21yytMb75Q4QVs_JWXSA3WuvfFz5WPyheySBh"/>
          <p:cNvPicPr>
            <a:picLocks noChangeAspect="1" noChangeArrowheads="1"/>
          </p:cNvPicPr>
          <p:nvPr/>
        </p:nvPicPr>
        <p:blipFill>
          <a:blip r:embed="rId9" cstate="print"/>
          <a:srcRect/>
          <a:stretch>
            <a:fillRect/>
          </a:stretch>
        </p:blipFill>
        <p:spPr bwMode="auto">
          <a:xfrm>
            <a:off x="6705600" y="2057400"/>
            <a:ext cx="1143000" cy="1143000"/>
          </a:xfrm>
          <a:prstGeom prst="rect">
            <a:avLst/>
          </a:prstGeom>
          <a:noFill/>
          <a:ln w="9525">
            <a:noFill/>
            <a:miter lim="800000"/>
            <a:headEnd/>
            <a:tailEnd/>
          </a:ln>
        </p:spPr>
      </p:pic>
      <p:sp>
        <p:nvSpPr>
          <p:cNvPr id="22" name="Rectangle 21"/>
          <p:cNvSpPr/>
          <p:nvPr/>
        </p:nvSpPr>
        <p:spPr>
          <a:xfrm>
            <a:off x="533400" y="4572000"/>
            <a:ext cx="6160661" cy="584775"/>
          </a:xfrm>
          <a:prstGeom prst="rect">
            <a:avLst/>
          </a:prstGeom>
        </p:spPr>
        <p:txBody>
          <a:bodyPr wrap="none">
            <a:spAutoFit/>
          </a:bodyPr>
          <a:lstStyle/>
          <a:p>
            <a:pPr>
              <a:buFont typeface="Wingdings" pitchFamily="2" charset="2"/>
              <a:buChar char="ü"/>
            </a:pPr>
            <a:r>
              <a:rPr lang="en-US" sz="3200" dirty="0" smtClean="0">
                <a:latin typeface="Times New Roman" pitchFamily="18" charset="0"/>
                <a:cs typeface="Times New Roman" pitchFamily="18" charset="0"/>
              </a:rPr>
              <a:t>  In order to avoid http exceptions.</a:t>
            </a:r>
            <a:endParaRPr lang="en-US" sz="3200" b="1" dirty="0" smtClean="0">
              <a:latin typeface="Times New Roman" pitchFamily="18" charset="0"/>
              <a:cs typeface="Times New Roman" pitchFamily="18" charset="0"/>
            </a:endParaRPr>
          </a:p>
        </p:txBody>
      </p:sp>
      <p:pic>
        <p:nvPicPr>
          <p:cNvPr id="23" name="Picture 9" descr="http://www.talkandroid.com/wp-content/uploads/2011/09/WiFi_Tether.jpg"/>
          <p:cNvPicPr>
            <a:picLocks noChangeAspect="1" noChangeArrowheads="1"/>
          </p:cNvPicPr>
          <p:nvPr/>
        </p:nvPicPr>
        <p:blipFill>
          <a:blip r:embed="rId10" cstate="print"/>
          <a:srcRect/>
          <a:stretch>
            <a:fillRect/>
          </a:stretch>
        </p:blipFill>
        <p:spPr bwMode="auto">
          <a:xfrm>
            <a:off x="6705600" y="4267200"/>
            <a:ext cx="1600200" cy="13716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9" name="Picture 8" descr="C:\Users\Dell\workspace\ShareKit_Interface1\res\drawable-hdpi\ic_launcher_.gif"/>
          <p:cNvPicPr/>
          <p:nvPr/>
        </p:nvPicPr>
        <p:blipFill>
          <a:blip r:embed="rId3" cstate="print"/>
          <a:srcRect/>
          <a:stretch>
            <a:fillRect/>
          </a:stretch>
        </p:blipFill>
        <p:spPr bwMode="auto">
          <a:xfrm>
            <a:off x="228600" y="152400"/>
            <a:ext cx="914400" cy="457200"/>
          </a:xfrm>
          <a:prstGeom prst="rect">
            <a:avLst/>
          </a:prstGeom>
          <a:noFill/>
          <a:ln w="9525">
            <a:noFill/>
            <a:miter lim="800000"/>
            <a:headEnd/>
            <a:tailEnd/>
          </a:ln>
        </p:spPr>
      </p:pic>
      <p:pic>
        <p:nvPicPr>
          <p:cNvPr id="10" name="Picture 9" descr="dssdf.JPG"/>
          <p:cNvPicPr/>
          <p:nvPr/>
        </p:nvPicPr>
        <p:blipFill>
          <a:blip r:embed="rId4" cstate="print"/>
          <a:stretch>
            <a:fillRect/>
          </a:stretch>
        </p:blipFill>
        <p:spPr>
          <a:xfrm>
            <a:off x="1143000" y="137160"/>
            <a:ext cx="1371600" cy="548640"/>
          </a:xfrm>
          <a:prstGeom prst="rect">
            <a:avLst/>
          </a:prstGeom>
        </p:spPr>
      </p:pic>
      <p:pic>
        <p:nvPicPr>
          <p:cNvPr id="11" name="Picture 10" descr="ic_action_search.png"/>
          <p:cNvPicPr/>
          <p:nvPr/>
        </p:nvPicPr>
        <p:blipFill>
          <a:blip r:embed="rId5" cstate="print"/>
          <a:stretch>
            <a:fillRect/>
          </a:stretch>
        </p:blipFill>
        <p:spPr>
          <a:xfrm>
            <a:off x="7093527" y="83128"/>
            <a:ext cx="602673" cy="602672"/>
          </a:xfrm>
          <a:prstGeom prst="rect">
            <a:avLst/>
          </a:prstGeom>
        </p:spPr>
      </p:pic>
      <p:pic>
        <p:nvPicPr>
          <p:cNvPr id="14" name="Picture 13" descr="ic_cart_.png"/>
          <p:cNvPicPr>
            <a:picLocks noChangeAspect="1"/>
          </p:cNvPicPr>
          <p:nvPr/>
        </p:nvPicPr>
        <p:blipFill>
          <a:blip r:embed="rId6" cstate="print"/>
          <a:stretch>
            <a:fillRect/>
          </a:stretch>
        </p:blipFill>
        <p:spPr>
          <a:xfrm>
            <a:off x="7793736" y="152400"/>
            <a:ext cx="512064" cy="512064"/>
          </a:xfrm>
          <a:prstGeom prst="rect">
            <a:avLst/>
          </a:prstGeom>
        </p:spPr>
      </p:pic>
      <p:pic>
        <p:nvPicPr>
          <p:cNvPr id="16" name="Picture 15" descr="ic_action_user.png"/>
          <p:cNvPicPr>
            <a:picLocks noChangeAspect="1"/>
          </p:cNvPicPr>
          <p:nvPr/>
        </p:nvPicPr>
        <p:blipFill>
          <a:blip r:embed="rId7" cstate="print"/>
          <a:stretch>
            <a:fillRect/>
          </a:stretch>
        </p:blipFill>
        <p:spPr>
          <a:xfrm>
            <a:off x="8382000" y="76061"/>
            <a:ext cx="609739" cy="609739"/>
          </a:xfrm>
          <a:prstGeom prst="rect">
            <a:avLst/>
          </a:prstGeom>
        </p:spPr>
      </p:pic>
      <p:sp>
        <p:nvSpPr>
          <p:cNvPr id="12" name="Rounded Rectangle 11"/>
          <p:cNvSpPr/>
          <p:nvPr/>
        </p:nvSpPr>
        <p:spPr>
          <a:xfrm>
            <a:off x="381000" y="914400"/>
            <a:ext cx="4876800" cy="609600"/>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r>
              <a:rPr lang="en-US" sz="3200" b="1" dirty="0" smtClean="0">
                <a:latin typeface="Times New Roman" pitchFamily="18" charset="0"/>
                <a:cs typeface="Times New Roman" pitchFamily="18" charset="0"/>
              </a:rPr>
              <a:t>Threaded Technique:</a:t>
            </a:r>
          </a:p>
        </p:txBody>
      </p:sp>
      <p:sp>
        <p:nvSpPr>
          <p:cNvPr id="15" name="Rectangle 14"/>
          <p:cNvSpPr/>
          <p:nvPr/>
        </p:nvSpPr>
        <p:spPr>
          <a:xfrm>
            <a:off x="381000" y="1759327"/>
            <a:ext cx="8153400" cy="3662541"/>
          </a:xfrm>
          <a:prstGeom prst="rect">
            <a:avLst/>
          </a:prstGeom>
        </p:spPr>
        <p:txBody>
          <a:bodyPr wrap="square">
            <a:spAutoFit/>
          </a:bodyPr>
          <a:lstStyle/>
          <a:p>
            <a:pPr>
              <a:buFont typeface="Wingdings" pitchFamily="2" charset="2"/>
              <a:buChar char="ü"/>
            </a:pPr>
            <a:r>
              <a:rPr lang="en-US" sz="2800" dirty="0" smtClean="0">
                <a:latin typeface="Times New Roman" pitchFamily="18" charset="0"/>
                <a:cs typeface="Times New Roman" pitchFamily="18" charset="0"/>
              </a:rPr>
              <a:t>Android implements single thread model.</a:t>
            </a:r>
          </a:p>
          <a:p>
            <a:pPr>
              <a:buFont typeface="Wingdings" pitchFamily="2" charset="2"/>
              <a:buChar char="ü"/>
            </a:pPr>
            <a:r>
              <a:rPr lang="en-US" sz="2800" dirty="0" err="1" smtClean="0">
                <a:latin typeface="Times New Roman" pitchFamily="18" charset="0"/>
                <a:cs typeface="Times New Roman" pitchFamily="18" charset="0"/>
              </a:rPr>
              <a:t>AsyncTask</a:t>
            </a:r>
            <a:r>
              <a:rPr lang="en-US" sz="2800" dirty="0" smtClean="0">
                <a:latin typeface="Times New Roman" pitchFamily="18" charset="0"/>
                <a:cs typeface="Times New Roman" pitchFamily="18" charset="0"/>
              </a:rPr>
              <a:t> is an intelligent thread for doing work in the background and re-integrating the result with the main thread.</a:t>
            </a:r>
          </a:p>
          <a:p>
            <a:pPr>
              <a:buFont typeface="Wingdings" pitchFamily="2" charset="2"/>
              <a:buChar char="ü"/>
            </a:pPr>
            <a:endParaRPr lang="en-US" sz="800" dirty="0" smtClean="0">
              <a:latin typeface="Times New Roman" pitchFamily="18" charset="0"/>
              <a:cs typeface="Times New Roman" pitchFamily="18" charset="0"/>
            </a:endParaRPr>
          </a:p>
          <a:p>
            <a:r>
              <a:rPr lang="en-US" sz="2800" u="sng" dirty="0" smtClean="0">
                <a:latin typeface="Times New Roman" pitchFamily="18" charset="0"/>
                <a:cs typeface="Times New Roman" pitchFamily="18" charset="0"/>
              </a:rPr>
              <a:t>Examples</a:t>
            </a:r>
            <a:r>
              <a:rPr lang="en-US" sz="2800" dirty="0" smtClean="0">
                <a:latin typeface="Times New Roman" pitchFamily="18" charset="0"/>
                <a:cs typeface="Times New Roman" pitchFamily="18" charset="0"/>
              </a:rPr>
              <a:t>:</a:t>
            </a:r>
          </a:p>
          <a:p>
            <a:pPr>
              <a:buFont typeface="Calibri" pitchFamily="34" charset="0"/>
              <a:buChar char="-"/>
            </a:pPr>
            <a:r>
              <a:rPr lang="en-US" sz="2800" dirty="0" smtClean="0">
                <a:latin typeface="Times New Roman" pitchFamily="18" charset="0"/>
                <a:cs typeface="Times New Roman" pitchFamily="18" charset="0"/>
              </a:rPr>
              <a:t>Get the desired data for each category.</a:t>
            </a:r>
          </a:p>
          <a:p>
            <a:pPr>
              <a:buFont typeface="Calibri" pitchFamily="34" charset="0"/>
              <a:buChar char="-"/>
            </a:pPr>
            <a:r>
              <a:rPr lang="en-US" sz="2800" dirty="0" smtClean="0">
                <a:latin typeface="Times New Roman" pitchFamily="18" charset="0"/>
                <a:cs typeface="Times New Roman" pitchFamily="18" charset="0"/>
              </a:rPr>
              <a:t>Get data  in search operation.</a:t>
            </a:r>
          </a:p>
          <a:p>
            <a:pPr>
              <a:buFont typeface="Calibri" pitchFamily="34" charset="0"/>
              <a:buChar char="-"/>
            </a:pPr>
            <a:r>
              <a:rPr lang="en-US" sz="2800" dirty="0" smtClean="0">
                <a:latin typeface="Times New Roman" pitchFamily="18" charset="0"/>
                <a:cs typeface="Times New Roman" pitchFamily="18" charset="0"/>
              </a:rPr>
              <a:t>Etc.</a:t>
            </a:r>
          </a:p>
        </p:txBody>
      </p:sp>
      <p:pic>
        <p:nvPicPr>
          <p:cNvPr id="17" name="Picture 3" descr="Screenshot_2013-11-23-19-39-07.png"/>
          <p:cNvPicPr>
            <a:picLocks noChangeAspect="1" noChangeArrowheads="1"/>
          </p:cNvPicPr>
          <p:nvPr/>
        </p:nvPicPr>
        <p:blipFill>
          <a:blip r:embed="rId8" cstate="print"/>
          <a:srcRect/>
          <a:stretch>
            <a:fillRect/>
          </a:stretch>
        </p:blipFill>
        <p:spPr bwMode="auto">
          <a:xfrm>
            <a:off x="6172200" y="3200400"/>
            <a:ext cx="2095500" cy="3124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9" name="Picture 8" descr="C:\Users\Dell\workspace\ShareKit_Interface1\res\drawable-hdpi\ic_launcher_.gif"/>
          <p:cNvPicPr/>
          <p:nvPr/>
        </p:nvPicPr>
        <p:blipFill>
          <a:blip r:embed="rId3" cstate="print"/>
          <a:srcRect/>
          <a:stretch>
            <a:fillRect/>
          </a:stretch>
        </p:blipFill>
        <p:spPr bwMode="auto">
          <a:xfrm>
            <a:off x="228600" y="152400"/>
            <a:ext cx="914400" cy="457200"/>
          </a:xfrm>
          <a:prstGeom prst="rect">
            <a:avLst/>
          </a:prstGeom>
          <a:noFill/>
          <a:ln w="9525">
            <a:noFill/>
            <a:miter lim="800000"/>
            <a:headEnd/>
            <a:tailEnd/>
          </a:ln>
        </p:spPr>
      </p:pic>
      <p:pic>
        <p:nvPicPr>
          <p:cNvPr id="10" name="Picture 9" descr="dssdf.JPG"/>
          <p:cNvPicPr/>
          <p:nvPr/>
        </p:nvPicPr>
        <p:blipFill>
          <a:blip r:embed="rId4" cstate="print"/>
          <a:stretch>
            <a:fillRect/>
          </a:stretch>
        </p:blipFill>
        <p:spPr>
          <a:xfrm>
            <a:off x="1143000" y="137160"/>
            <a:ext cx="1371600" cy="548640"/>
          </a:xfrm>
          <a:prstGeom prst="rect">
            <a:avLst/>
          </a:prstGeom>
        </p:spPr>
      </p:pic>
      <p:pic>
        <p:nvPicPr>
          <p:cNvPr id="11" name="Picture 10" descr="ic_action_search.png"/>
          <p:cNvPicPr/>
          <p:nvPr/>
        </p:nvPicPr>
        <p:blipFill>
          <a:blip r:embed="rId5" cstate="print"/>
          <a:stretch>
            <a:fillRect/>
          </a:stretch>
        </p:blipFill>
        <p:spPr>
          <a:xfrm>
            <a:off x="7093527" y="83128"/>
            <a:ext cx="602673" cy="602672"/>
          </a:xfrm>
          <a:prstGeom prst="rect">
            <a:avLst/>
          </a:prstGeom>
        </p:spPr>
      </p:pic>
      <p:pic>
        <p:nvPicPr>
          <p:cNvPr id="14" name="Picture 13" descr="ic_cart_.png"/>
          <p:cNvPicPr>
            <a:picLocks noChangeAspect="1"/>
          </p:cNvPicPr>
          <p:nvPr/>
        </p:nvPicPr>
        <p:blipFill>
          <a:blip r:embed="rId6" cstate="print"/>
          <a:stretch>
            <a:fillRect/>
          </a:stretch>
        </p:blipFill>
        <p:spPr>
          <a:xfrm>
            <a:off x="7793736" y="152400"/>
            <a:ext cx="512064" cy="512064"/>
          </a:xfrm>
          <a:prstGeom prst="rect">
            <a:avLst/>
          </a:prstGeom>
        </p:spPr>
      </p:pic>
      <p:pic>
        <p:nvPicPr>
          <p:cNvPr id="16" name="Picture 15" descr="ic_action_user.png"/>
          <p:cNvPicPr>
            <a:picLocks noChangeAspect="1"/>
          </p:cNvPicPr>
          <p:nvPr/>
        </p:nvPicPr>
        <p:blipFill>
          <a:blip r:embed="rId7" cstate="print"/>
          <a:stretch>
            <a:fillRect/>
          </a:stretch>
        </p:blipFill>
        <p:spPr>
          <a:xfrm>
            <a:off x="8382000" y="76061"/>
            <a:ext cx="609739" cy="609739"/>
          </a:xfrm>
          <a:prstGeom prst="rect">
            <a:avLst/>
          </a:prstGeom>
        </p:spPr>
      </p:pic>
      <p:sp>
        <p:nvSpPr>
          <p:cNvPr id="12" name="Rounded Rectangle 11"/>
          <p:cNvSpPr/>
          <p:nvPr/>
        </p:nvSpPr>
        <p:spPr>
          <a:xfrm>
            <a:off x="381000" y="914400"/>
            <a:ext cx="4343400" cy="60960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r>
              <a:rPr lang="en-US" sz="3200" b="1" dirty="0" smtClean="0">
                <a:latin typeface="Times New Roman" pitchFamily="18" charset="0"/>
                <a:cs typeface="Times New Roman" pitchFamily="18" charset="0"/>
              </a:rPr>
              <a:t>Points Mechanism:</a:t>
            </a:r>
          </a:p>
        </p:txBody>
      </p:sp>
      <p:sp>
        <p:nvSpPr>
          <p:cNvPr id="15" name="Content Placeholder 2"/>
          <p:cNvSpPr>
            <a:spLocks noGrp="1"/>
          </p:cNvSpPr>
          <p:nvPr>
            <p:ph idx="1"/>
          </p:nvPr>
        </p:nvSpPr>
        <p:spPr>
          <a:xfrm>
            <a:off x="457200" y="1600200"/>
            <a:ext cx="8229600" cy="4983163"/>
          </a:xfrm>
        </p:spPr>
        <p:txBody>
          <a:bodyPr>
            <a:normAutofit/>
          </a:bodyPr>
          <a:lstStyle/>
          <a:p>
            <a:pPr eaLnBrk="1" hangingPunct="1">
              <a:buFont typeface="Wingdings" pitchFamily="2" charset="2"/>
              <a:buChar char="ü"/>
            </a:pPr>
            <a:r>
              <a:rPr lang="en-US" sz="2800" dirty="0" smtClean="0">
                <a:latin typeface="Times New Roman" pitchFamily="18" charset="0"/>
                <a:cs typeface="Times New Roman" pitchFamily="18" charset="0"/>
              </a:rPr>
              <a:t>Encourage people to share out their educational stuff so that everyone can get its need eventually.</a:t>
            </a:r>
          </a:p>
          <a:p>
            <a:pPr eaLnBrk="1" hangingPunct="1">
              <a:buNone/>
            </a:pPr>
            <a:endParaRPr lang="en-US" sz="2800" dirty="0" smtClean="0">
              <a:latin typeface="Times New Roman" pitchFamily="18" charset="0"/>
              <a:cs typeface="Times New Roman" pitchFamily="18" charset="0"/>
            </a:endParaRPr>
          </a:p>
          <a:p>
            <a:pPr eaLnBrk="1" hangingPunct="1"/>
            <a:r>
              <a:rPr lang="en-US" sz="2800" b="1" dirty="0" smtClean="0">
                <a:solidFill>
                  <a:schemeClr val="accent3">
                    <a:lumMod val="50000"/>
                  </a:schemeClr>
                </a:solidFill>
                <a:latin typeface="Times New Roman" pitchFamily="18" charset="0"/>
                <a:cs typeface="Times New Roman" pitchFamily="18" charset="0"/>
              </a:rPr>
              <a:t>How to get points?</a:t>
            </a:r>
          </a:p>
          <a:p>
            <a:pPr eaLnBrk="1" hangingPunct="1">
              <a:buFont typeface="Calibri" pitchFamily="34" charset="0"/>
              <a:buChar char="⁻"/>
            </a:pPr>
            <a:r>
              <a:rPr lang="en-US" sz="2800" dirty="0" smtClean="0">
                <a:latin typeface="Times New Roman" pitchFamily="18" charset="0"/>
                <a:cs typeface="Times New Roman" pitchFamily="18" charset="0"/>
              </a:rPr>
              <a:t>Sharing new stuff.</a:t>
            </a:r>
          </a:p>
          <a:p>
            <a:pPr eaLnBrk="1" hangingPunct="1">
              <a:buFont typeface="Calibri" pitchFamily="34" charset="0"/>
              <a:buChar char="⁻"/>
            </a:pPr>
            <a:r>
              <a:rPr lang="en-US" sz="2800" dirty="0" smtClean="0">
                <a:latin typeface="Times New Roman" pitchFamily="18" charset="0"/>
                <a:cs typeface="Times New Roman" pitchFamily="18" charset="0"/>
              </a:rPr>
              <a:t>Each time the stuff is taken.</a:t>
            </a:r>
          </a:p>
          <a:p>
            <a:pPr eaLnBrk="1" hangingPunct="1">
              <a:buFont typeface="Calibri" pitchFamily="34" charset="0"/>
              <a:buChar char="⁻"/>
            </a:pPr>
            <a:r>
              <a:rPr lang="en-US" sz="2800" dirty="0" smtClean="0">
                <a:latin typeface="Times New Roman" pitchFamily="18" charset="0"/>
                <a:cs typeface="Times New Roman" pitchFamily="18" charset="0"/>
              </a:rPr>
              <a:t>Cash.</a:t>
            </a:r>
          </a:p>
          <a:p>
            <a:pPr eaLnBrk="1" hangingPunct="1">
              <a:buFont typeface="Calibri" pitchFamily="34" charset="0"/>
              <a:buChar char="⁻"/>
            </a:pPr>
            <a:endParaRPr lang="en-US" sz="2800" dirty="0" smtClean="0">
              <a:latin typeface="Times New Roman" pitchFamily="18" charset="0"/>
              <a:cs typeface="Times New Roman" pitchFamily="18" charset="0"/>
            </a:endParaRPr>
          </a:p>
          <a:p>
            <a:pPr eaLnBrk="1" hangingPunct="1">
              <a:buFont typeface="Wingdings" pitchFamily="2" charset="2"/>
              <a:buChar char="ü"/>
            </a:pPr>
            <a:r>
              <a:rPr lang="en-US" sz="2800" dirty="0" smtClean="0">
                <a:latin typeface="Times New Roman" pitchFamily="18" charset="0"/>
                <a:cs typeface="Times New Roman" pitchFamily="18" charset="0"/>
              </a:rPr>
              <a:t> when the student takes stuff his/her point will be decreased according to the stuff he/she takes.</a:t>
            </a:r>
          </a:p>
          <a:p>
            <a:pPr eaLnBrk="1" hangingPunct="1">
              <a:buFont typeface="Calibri" pitchFamily="34" charset="0"/>
              <a:buChar char="⁻"/>
            </a:pPr>
            <a:endParaRPr lang="en-US" sz="2800" dirty="0" smtClean="0">
              <a:latin typeface="Times New Roman" pitchFamily="18" charset="0"/>
              <a:cs typeface="Times New Roman" pitchFamily="18" charset="0"/>
            </a:endParaRP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914400"/>
          </a:xfrm>
        </p:spPr>
        <p:txBody>
          <a:bodyPr/>
          <a:lstStyle/>
          <a:p>
            <a:pPr algn="l">
              <a:buFont typeface="Wingdings" pitchFamily="2" charset="2"/>
              <a:buChar char="v"/>
            </a:pPr>
            <a:r>
              <a:rPr lang="en-US" b="1" dirty="0" smtClean="0">
                <a:solidFill>
                  <a:schemeClr val="accent1">
                    <a:lumMod val="75000"/>
                  </a:schemeClr>
                </a:solidFill>
                <a:latin typeface="Times New Roman" pitchFamily="18" charset="0"/>
                <a:cs typeface="Times New Roman" pitchFamily="18" charset="0"/>
              </a:rPr>
              <a:t> </a:t>
            </a:r>
            <a:r>
              <a:rPr lang="en-US" b="1" u="sng" dirty="0" smtClean="0">
                <a:solidFill>
                  <a:schemeClr val="accent1">
                    <a:lumMod val="75000"/>
                  </a:schemeClr>
                </a:solidFill>
                <a:latin typeface="Times New Roman" pitchFamily="18" charset="0"/>
                <a:cs typeface="Times New Roman" pitchFamily="18" charset="0"/>
              </a:rPr>
              <a:t>Outline</a:t>
            </a:r>
            <a:r>
              <a:rPr lang="en-US" b="1" dirty="0" smtClean="0">
                <a:solidFill>
                  <a:schemeClr val="accent1">
                    <a:lumMod val="75000"/>
                  </a:schemeClr>
                </a:solidFill>
                <a:latin typeface="Times New Roman" pitchFamily="18" charset="0"/>
                <a:cs typeface="Times New Roman" pitchFamily="18" charset="0"/>
              </a:rPr>
              <a:t>:</a:t>
            </a:r>
            <a:endParaRPr lang="en-US" b="1" dirty="0">
              <a:solidFill>
                <a:schemeClr val="accent1">
                  <a:lumMod val="75000"/>
                </a:schemeClr>
              </a:solidFill>
            </a:endParaRPr>
          </a:p>
        </p:txBody>
      </p:sp>
      <p:sp>
        <p:nvSpPr>
          <p:cNvPr id="3" name="Content Placeholder 2"/>
          <p:cNvSpPr>
            <a:spLocks noGrp="1"/>
          </p:cNvSpPr>
          <p:nvPr>
            <p:ph idx="1"/>
          </p:nvPr>
        </p:nvSpPr>
        <p:spPr>
          <a:xfrm>
            <a:off x="457200" y="1828800"/>
            <a:ext cx="8229600" cy="4297363"/>
          </a:xfrm>
        </p:spPr>
        <p:txBody>
          <a:bodyPr>
            <a:normAutofit/>
          </a:bodyPr>
          <a:lstStyle/>
          <a:p>
            <a:pPr>
              <a:buFont typeface="Wingdings" pitchFamily="2" charset="2"/>
              <a:buChar char="Ø"/>
            </a:pPr>
            <a:r>
              <a:rPr lang="en-US" dirty="0" smtClean="0">
                <a:latin typeface="Times New Roman" pitchFamily="18" charset="0"/>
                <a:cs typeface="Times New Roman" pitchFamily="18" charset="0"/>
              </a:rPr>
              <a:t> Why/What is ShareKit?</a:t>
            </a:r>
          </a:p>
          <a:p>
            <a:pPr>
              <a:buFont typeface="Wingdings" pitchFamily="2" charset="2"/>
              <a:buChar char="Ø"/>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Methodology:</a:t>
            </a:r>
          </a:p>
          <a:p>
            <a:pPr lvl="1">
              <a:buFont typeface="Wingdings" pitchFamily="2" charset="2"/>
              <a:buChar char="Ø"/>
            </a:pPr>
            <a:r>
              <a:rPr lang="en-US" dirty="0" smtClean="0">
                <a:latin typeface="Times New Roman" pitchFamily="18" charset="0"/>
                <a:cs typeface="Times New Roman" pitchFamily="18" charset="0"/>
              </a:rPr>
              <a:t> The Data Storage</a:t>
            </a:r>
          </a:p>
          <a:p>
            <a:pPr lvl="1">
              <a:buFont typeface="Wingdings" pitchFamily="2" charset="2"/>
              <a:buChar char="Ø"/>
            </a:pPr>
            <a:r>
              <a:rPr lang="en-US" dirty="0" smtClean="0">
                <a:latin typeface="Times New Roman" pitchFamily="18" charset="0"/>
                <a:cs typeface="Times New Roman" pitchFamily="18" charset="0"/>
              </a:rPr>
              <a:t> The Graphical User Interface “GUI”</a:t>
            </a:r>
          </a:p>
          <a:p>
            <a:pPr lvl="1">
              <a:buFont typeface="Wingdings" pitchFamily="2" charset="2"/>
              <a:buChar char="Ø"/>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The Implementation</a:t>
            </a:r>
          </a:p>
          <a:p>
            <a:pPr>
              <a:buFont typeface="Wingdings" pitchFamily="2" charset="2"/>
              <a:buChar char="Ø"/>
            </a:pPr>
            <a:r>
              <a:rPr lang="en-US" dirty="0" smtClean="0">
                <a:latin typeface="Times New Roman" pitchFamily="18" charset="0"/>
                <a:cs typeface="Times New Roman" pitchFamily="18" charset="0"/>
              </a:rPr>
              <a:t> Future Work</a:t>
            </a:r>
          </a:p>
          <a:p>
            <a:pPr>
              <a:buFont typeface="Wingdings" pitchFamily="2" charset="2"/>
              <a:buChar char="Ø"/>
            </a:pPr>
            <a:r>
              <a:rPr lang="en-US" dirty="0" smtClean="0">
                <a:latin typeface="Times New Roman" pitchFamily="18" charset="0"/>
                <a:cs typeface="Times New Roman" pitchFamily="18" charset="0"/>
              </a:rPr>
              <a:t> Demo Time</a:t>
            </a:r>
          </a:p>
          <a:p>
            <a:pPr>
              <a:buFont typeface="Wingdings" pitchFamily="2" charset="2"/>
              <a:buChar char="Ø"/>
            </a:pPr>
            <a:endParaRPr lang="en-US" dirty="0" smtClean="0">
              <a:latin typeface="Times New Roman" pitchFamily="18" charset="0"/>
              <a:cs typeface="Times New Roman" pitchFamily="18" charset="0"/>
            </a:endParaRPr>
          </a:p>
        </p:txBody>
      </p:sp>
      <p:sp>
        <p:nvSpPr>
          <p:cNvPr id="4" name="Rectangle 3"/>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5" name="Picture 4" descr="C:\Users\Dell\workspace\ShareKit_Interface1\res\drawable-hdpi\ic_launcher_.gif"/>
          <p:cNvPicPr/>
          <p:nvPr/>
        </p:nvPicPr>
        <p:blipFill>
          <a:blip r:embed="rId3" cstate="print"/>
          <a:srcRect/>
          <a:stretch>
            <a:fillRect/>
          </a:stretch>
        </p:blipFill>
        <p:spPr bwMode="auto">
          <a:xfrm>
            <a:off x="228600" y="152400"/>
            <a:ext cx="914400" cy="457200"/>
          </a:xfrm>
          <a:prstGeom prst="rect">
            <a:avLst/>
          </a:prstGeom>
          <a:noFill/>
          <a:ln w="9525">
            <a:noFill/>
            <a:miter lim="800000"/>
            <a:headEnd/>
            <a:tailEnd/>
          </a:ln>
        </p:spPr>
      </p:pic>
      <p:pic>
        <p:nvPicPr>
          <p:cNvPr id="6" name="Picture 5" descr="dssdf.JPG"/>
          <p:cNvPicPr/>
          <p:nvPr/>
        </p:nvPicPr>
        <p:blipFill>
          <a:blip r:embed="rId4" cstate="print"/>
          <a:stretch>
            <a:fillRect/>
          </a:stretch>
        </p:blipFill>
        <p:spPr>
          <a:xfrm>
            <a:off x="1143000" y="137160"/>
            <a:ext cx="1371600" cy="548640"/>
          </a:xfrm>
          <a:prstGeom prst="rect">
            <a:avLst/>
          </a:prstGeom>
        </p:spPr>
      </p:pic>
      <p:pic>
        <p:nvPicPr>
          <p:cNvPr id="9" name="Picture 8" descr="ic_action_search.png"/>
          <p:cNvPicPr/>
          <p:nvPr/>
        </p:nvPicPr>
        <p:blipFill>
          <a:blip r:embed="rId5" cstate="print"/>
          <a:stretch>
            <a:fillRect/>
          </a:stretch>
        </p:blipFill>
        <p:spPr>
          <a:xfrm>
            <a:off x="7093527" y="83128"/>
            <a:ext cx="602673" cy="602672"/>
          </a:xfrm>
          <a:prstGeom prst="rect">
            <a:avLst/>
          </a:prstGeom>
        </p:spPr>
      </p:pic>
      <p:pic>
        <p:nvPicPr>
          <p:cNvPr id="10" name="Picture 9" descr="ic_cart_.png"/>
          <p:cNvPicPr>
            <a:picLocks noChangeAspect="1"/>
          </p:cNvPicPr>
          <p:nvPr/>
        </p:nvPicPr>
        <p:blipFill>
          <a:blip r:embed="rId6" cstate="print"/>
          <a:stretch>
            <a:fillRect/>
          </a:stretch>
        </p:blipFill>
        <p:spPr>
          <a:xfrm>
            <a:off x="7793736" y="152400"/>
            <a:ext cx="512064" cy="512064"/>
          </a:xfrm>
          <a:prstGeom prst="rect">
            <a:avLst/>
          </a:prstGeom>
        </p:spPr>
      </p:pic>
      <p:pic>
        <p:nvPicPr>
          <p:cNvPr id="11" name="Picture 10" descr="ic_action_user.png"/>
          <p:cNvPicPr>
            <a:picLocks noChangeAspect="1"/>
          </p:cNvPicPr>
          <p:nvPr/>
        </p:nvPicPr>
        <p:blipFill>
          <a:blip r:embed="rId7" cstate="print"/>
          <a:stretch>
            <a:fillRect/>
          </a:stretch>
        </p:blipFill>
        <p:spPr>
          <a:xfrm>
            <a:off x="8382000" y="76061"/>
            <a:ext cx="609739" cy="609739"/>
          </a:xfrm>
          <a:prstGeom prst="rect">
            <a:avLst/>
          </a:prstGeom>
        </p:spPr>
      </p:pic>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9" name="Picture 8" descr="C:\Users\Dell\workspace\ShareKit_Interface1\res\drawable-hdpi\ic_launcher_.gif"/>
          <p:cNvPicPr/>
          <p:nvPr/>
        </p:nvPicPr>
        <p:blipFill>
          <a:blip r:embed="rId3" cstate="print"/>
          <a:srcRect/>
          <a:stretch>
            <a:fillRect/>
          </a:stretch>
        </p:blipFill>
        <p:spPr bwMode="auto">
          <a:xfrm>
            <a:off x="228600" y="152400"/>
            <a:ext cx="914400" cy="457200"/>
          </a:xfrm>
          <a:prstGeom prst="rect">
            <a:avLst/>
          </a:prstGeom>
          <a:noFill/>
          <a:ln w="9525">
            <a:noFill/>
            <a:miter lim="800000"/>
            <a:headEnd/>
            <a:tailEnd/>
          </a:ln>
        </p:spPr>
      </p:pic>
      <p:pic>
        <p:nvPicPr>
          <p:cNvPr id="10" name="Picture 9" descr="dssdf.JPG"/>
          <p:cNvPicPr/>
          <p:nvPr/>
        </p:nvPicPr>
        <p:blipFill>
          <a:blip r:embed="rId4" cstate="print"/>
          <a:stretch>
            <a:fillRect/>
          </a:stretch>
        </p:blipFill>
        <p:spPr>
          <a:xfrm>
            <a:off x="1143000" y="137160"/>
            <a:ext cx="1371600" cy="548640"/>
          </a:xfrm>
          <a:prstGeom prst="rect">
            <a:avLst/>
          </a:prstGeom>
        </p:spPr>
      </p:pic>
      <p:pic>
        <p:nvPicPr>
          <p:cNvPr id="11" name="Picture 10" descr="ic_action_search.png"/>
          <p:cNvPicPr/>
          <p:nvPr/>
        </p:nvPicPr>
        <p:blipFill>
          <a:blip r:embed="rId5" cstate="print"/>
          <a:stretch>
            <a:fillRect/>
          </a:stretch>
        </p:blipFill>
        <p:spPr>
          <a:xfrm>
            <a:off x="7093527" y="83128"/>
            <a:ext cx="602673" cy="602672"/>
          </a:xfrm>
          <a:prstGeom prst="rect">
            <a:avLst/>
          </a:prstGeom>
        </p:spPr>
      </p:pic>
      <p:pic>
        <p:nvPicPr>
          <p:cNvPr id="14" name="Picture 13" descr="ic_cart_.png"/>
          <p:cNvPicPr>
            <a:picLocks noChangeAspect="1"/>
          </p:cNvPicPr>
          <p:nvPr/>
        </p:nvPicPr>
        <p:blipFill>
          <a:blip r:embed="rId6" cstate="print"/>
          <a:stretch>
            <a:fillRect/>
          </a:stretch>
        </p:blipFill>
        <p:spPr>
          <a:xfrm>
            <a:off x="7793736" y="152400"/>
            <a:ext cx="512064" cy="512064"/>
          </a:xfrm>
          <a:prstGeom prst="rect">
            <a:avLst/>
          </a:prstGeom>
        </p:spPr>
      </p:pic>
      <p:pic>
        <p:nvPicPr>
          <p:cNvPr id="16" name="Picture 15" descr="ic_action_user.png"/>
          <p:cNvPicPr>
            <a:picLocks noChangeAspect="1"/>
          </p:cNvPicPr>
          <p:nvPr/>
        </p:nvPicPr>
        <p:blipFill>
          <a:blip r:embed="rId7" cstate="print"/>
          <a:stretch>
            <a:fillRect/>
          </a:stretch>
        </p:blipFill>
        <p:spPr>
          <a:xfrm>
            <a:off x="8382000" y="76061"/>
            <a:ext cx="609739" cy="609739"/>
          </a:xfrm>
          <a:prstGeom prst="rect">
            <a:avLst/>
          </a:prstGeom>
        </p:spPr>
      </p:pic>
      <p:sp>
        <p:nvSpPr>
          <p:cNvPr id="12" name="Rounded Rectangle 11"/>
          <p:cNvSpPr/>
          <p:nvPr/>
        </p:nvSpPr>
        <p:spPr>
          <a:xfrm>
            <a:off x="381000" y="1066800"/>
            <a:ext cx="1828800" cy="609600"/>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r>
              <a:rPr lang="en-US" sz="3200" b="1" dirty="0" smtClean="0">
                <a:latin typeface="Times New Roman" pitchFamily="18" charset="0"/>
                <a:cs typeface="Times New Roman" pitchFamily="18" charset="0"/>
              </a:rPr>
              <a:t>Alerts:</a:t>
            </a:r>
          </a:p>
        </p:txBody>
      </p:sp>
      <p:graphicFrame>
        <p:nvGraphicFramePr>
          <p:cNvPr id="17" name="Diagram 16"/>
          <p:cNvGraphicFramePr/>
          <p:nvPr/>
        </p:nvGraphicFramePr>
        <p:xfrm>
          <a:off x="304800" y="1752600"/>
          <a:ext cx="8458200" cy="47244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13" name="Picture 12" descr="Screenshot_2013-12-07-18-50-02.png"/>
          <p:cNvPicPr>
            <a:picLocks noChangeAspect="1"/>
          </p:cNvPicPr>
          <p:nvPr/>
        </p:nvPicPr>
        <p:blipFill>
          <a:blip r:embed="rId13" cstate="print"/>
          <a:srcRect t="22222" b="46667"/>
          <a:stretch>
            <a:fillRect/>
          </a:stretch>
        </p:blipFill>
        <p:spPr>
          <a:xfrm>
            <a:off x="5029200" y="914400"/>
            <a:ext cx="3733800" cy="1690777"/>
          </a:xfrm>
          <a:prstGeom prst="rect">
            <a:avLst/>
          </a:prstGeom>
        </p:spPr>
      </p:pic>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9" name="Picture 8" descr="C:\Users\Dell\workspace\ShareKit_Interface1\res\drawable-hdpi\ic_launcher_.gif"/>
          <p:cNvPicPr/>
          <p:nvPr/>
        </p:nvPicPr>
        <p:blipFill>
          <a:blip r:embed="rId3" cstate="print"/>
          <a:srcRect/>
          <a:stretch>
            <a:fillRect/>
          </a:stretch>
        </p:blipFill>
        <p:spPr bwMode="auto">
          <a:xfrm>
            <a:off x="228600" y="152400"/>
            <a:ext cx="914400" cy="457200"/>
          </a:xfrm>
          <a:prstGeom prst="rect">
            <a:avLst/>
          </a:prstGeom>
          <a:noFill/>
          <a:ln w="9525">
            <a:noFill/>
            <a:miter lim="800000"/>
            <a:headEnd/>
            <a:tailEnd/>
          </a:ln>
        </p:spPr>
      </p:pic>
      <p:pic>
        <p:nvPicPr>
          <p:cNvPr id="10" name="Picture 9" descr="dssdf.JPG"/>
          <p:cNvPicPr/>
          <p:nvPr/>
        </p:nvPicPr>
        <p:blipFill>
          <a:blip r:embed="rId4" cstate="print"/>
          <a:stretch>
            <a:fillRect/>
          </a:stretch>
        </p:blipFill>
        <p:spPr>
          <a:xfrm>
            <a:off x="1143000" y="137160"/>
            <a:ext cx="1371600" cy="548640"/>
          </a:xfrm>
          <a:prstGeom prst="rect">
            <a:avLst/>
          </a:prstGeom>
        </p:spPr>
      </p:pic>
      <p:pic>
        <p:nvPicPr>
          <p:cNvPr id="11" name="Picture 10" descr="ic_action_search.png"/>
          <p:cNvPicPr/>
          <p:nvPr/>
        </p:nvPicPr>
        <p:blipFill>
          <a:blip r:embed="rId5" cstate="print"/>
          <a:stretch>
            <a:fillRect/>
          </a:stretch>
        </p:blipFill>
        <p:spPr>
          <a:xfrm>
            <a:off x="7093527" y="83128"/>
            <a:ext cx="602673" cy="602672"/>
          </a:xfrm>
          <a:prstGeom prst="rect">
            <a:avLst/>
          </a:prstGeom>
        </p:spPr>
      </p:pic>
      <p:pic>
        <p:nvPicPr>
          <p:cNvPr id="14" name="Picture 13" descr="ic_cart_.png"/>
          <p:cNvPicPr>
            <a:picLocks noChangeAspect="1"/>
          </p:cNvPicPr>
          <p:nvPr/>
        </p:nvPicPr>
        <p:blipFill>
          <a:blip r:embed="rId6" cstate="print"/>
          <a:stretch>
            <a:fillRect/>
          </a:stretch>
        </p:blipFill>
        <p:spPr>
          <a:xfrm>
            <a:off x="7793736" y="152400"/>
            <a:ext cx="512064" cy="512064"/>
          </a:xfrm>
          <a:prstGeom prst="rect">
            <a:avLst/>
          </a:prstGeom>
        </p:spPr>
      </p:pic>
      <p:pic>
        <p:nvPicPr>
          <p:cNvPr id="16" name="Picture 15" descr="ic_action_user.png"/>
          <p:cNvPicPr>
            <a:picLocks noChangeAspect="1"/>
          </p:cNvPicPr>
          <p:nvPr/>
        </p:nvPicPr>
        <p:blipFill>
          <a:blip r:embed="rId7" cstate="print"/>
          <a:stretch>
            <a:fillRect/>
          </a:stretch>
        </p:blipFill>
        <p:spPr>
          <a:xfrm>
            <a:off x="8382000" y="76061"/>
            <a:ext cx="609739" cy="609739"/>
          </a:xfrm>
          <a:prstGeom prst="rect">
            <a:avLst/>
          </a:prstGeom>
        </p:spPr>
      </p:pic>
      <p:graphicFrame>
        <p:nvGraphicFramePr>
          <p:cNvPr id="12" name="Content Placeholder 7"/>
          <p:cNvGraphicFramePr>
            <a:graphicFrameLocks noGrp="1"/>
          </p:cNvGraphicFramePr>
          <p:nvPr>
            <p:ph idx="1"/>
          </p:nvPr>
        </p:nvGraphicFramePr>
        <p:xfrm>
          <a:off x="0" y="990600"/>
          <a:ext cx="8686800" cy="5638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914400"/>
          </a:xfrm>
        </p:spPr>
        <p:txBody>
          <a:bodyPr/>
          <a:lstStyle/>
          <a:p>
            <a:pPr algn="l">
              <a:buFont typeface="Wingdings" pitchFamily="2" charset="2"/>
              <a:buChar char="v"/>
            </a:pPr>
            <a:r>
              <a:rPr lang="en-US" b="1" dirty="0" smtClean="0">
                <a:solidFill>
                  <a:schemeClr val="accent1">
                    <a:lumMod val="75000"/>
                  </a:schemeClr>
                </a:solidFill>
                <a:latin typeface="Times New Roman" pitchFamily="18" charset="0"/>
                <a:cs typeface="Times New Roman" pitchFamily="18" charset="0"/>
              </a:rPr>
              <a:t> </a:t>
            </a:r>
            <a:r>
              <a:rPr lang="en-US" b="1" u="sng" dirty="0" smtClean="0">
                <a:solidFill>
                  <a:schemeClr val="accent1">
                    <a:lumMod val="75000"/>
                  </a:schemeClr>
                </a:solidFill>
                <a:latin typeface="Times New Roman" pitchFamily="18" charset="0"/>
                <a:cs typeface="Times New Roman" pitchFamily="18" charset="0"/>
              </a:rPr>
              <a:t>Outline</a:t>
            </a:r>
            <a:r>
              <a:rPr lang="en-US" b="1" dirty="0" smtClean="0">
                <a:solidFill>
                  <a:schemeClr val="accent1">
                    <a:lumMod val="75000"/>
                  </a:schemeClr>
                </a:solidFill>
                <a:latin typeface="Times New Roman" pitchFamily="18" charset="0"/>
                <a:cs typeface="Times New Roman" pitchFamily="18" charset="0"/>
              </a:rPr>
              <a:t>:</a:t>
            </a:r>
            <a:endParaRPr lang="en-US" b="1" dirty="0">
              <a:solidFill>
                <a:schemeClr val="accent1">
                  <a:lumMod val="75000"/>
                </a:schemeClr>
              </a:solidFill>
            </a:endParaRPr>
          </a:p>
        </p:txBody>
      </p:sp>
      <p:sp>
        <p:nvSpPr>
          <p:cNvPr id="3" name="Content Placeholder 2"/>
          <p:cNvSpPr>
            <a:spLocks noGrp="1"/>
          </p:cNvSpPr>
          <p:nvPr>
            <p:ph idx="1"/>
          </p:nvPr>
        </p:nvSpPr>
        <p:spPr>
          <a:xfrm>
            <a:off x="457200" y="1828800"/>
            <a:ext cx="8229600" cy="4297363"/>
          </a:xfrm>
        </p:spPr>
        <p:txBody>
          <a:bodyPr>
            <a:normAutofit/>
          </a:bodyPr>
          <a:lstStyle/>
          <a:p>
            <a:pPr>
              <a:buFont typeface="Wingdings" pitchFamily="2" charset="2"/>
              <a:buChar char="Ø"/>
            </a:pPr>
            <a:r>
              <a:rPr lang="en-US" sz="2800" dirty="0" smtClean="0">
                <a:solidFill>
                  <a:schemeClr val="bg1">
                    <a:lumMod val="65000"/>
                  </a:schemeClr>
                </a:solidFill>
                <a:latin typeface="Times New Roman" pitchFamily="18" charset="0"/>
                <a:cs typeface="Times New Roman" pitchFamily="18" charset="0"/>
              </a:rPr>
              <a:t> Why/What is ShareKit?</a:t>
            </a:r>
          </a:p>
          <a:p>
            <a:pPr>
              <a:buFont typeface="Wingdings" pitchFamily="2" charset="2"/>
              <a:buChar char="Ø"/>
            </a:pPr>
            <a:r>
              <a:rPr lang="en-US" sz="2800" dirty="0">
                <a:solidFill>
                  <a:schemeClr val="bg1">
                    <a:lumMod val="65000"/>
                  </a:schemeClr>
                </a:solidFill>
                <a:latin typeface="Times New Roman" pitchFamily="18" charset="0"/>
                <a:cs typeface="Times New Roman" pitchFamily="18" charset="0"/>
              </a:rPr>
              <a:t> </a:t>
            </a:r>
            <a:r>
              <a:rPr lang="en-US" sz="2800" dirty="0" smtClean="0">
                <a:solidFill>
                  <a:schemeClr val="bg1">
                    <a:lumMod val="65000"/>
                  </a:schemeClr>
                </a:solidFill>
                <a:latin typeface="Times New Roman" pitchFamily="18" charset="0"/>
                <a:cs typeface="Times New Roman" pitchFamily="18" charset="0"/>
              </a:rPr>
              <a:t>Methodology:</a:t>
            </a:r>
          </a:p>
          <a:p>
            <a:pPr lvl="1">
              <a:buFont typeface="Wingdings" pitchFamily="2" charset="2"/>
              <a:buChar char="Ø"/>
            </a:pPr>
            <a:r>
              <a:rPr lang="en-US" dirty="0" smtClean="0">
                <a:solidFill>
                  <a:schemeClr val="bg1">
                    <a:lumMod val="65000"/>
                  </a:schemeClr>
                </a:solidFill>
                <a:latin typeface="Times New Roman" pitchFamily="18" charset="0"/>
                <a:cs typeface="Times New Roman" pitchFamily="18" charset="0"/>
              </a:rPr>
              <a:t> The Data Storage</a:t>
            </a:r>
          </a:p>
          <a:p>
            <a:pPr lvl="1">
              <a:buFont typeface="Wingdings" pitchFamily="2" charset="2"/>
              <a:buChar char="Ø"/>
            </a:pPr>
            <a:r>
              <a:rPr lang="en-US" dirty="0" smtClean="0">
                <a:solidFill>
                  <a:schemeClr val="bg1">
                    <a:lumMod val="65000"/>
                  </a:schemeClr>
                </a:solidFill>
                <a:latin typeface="Times New Roman" pitchFamily="18" charset="0"/>
                <a:cs typeface="Times New Roman" pitchFamily="18" charset="0"/>
              </a:rPr>
              <a:t> The Graphical User Interface “GUI”</a:t>
            </a:r>
          </a:p>
          <a:p>
            <a:pPr lvl="1">
              <a:buFont typeface="Wingdings" pitchFamily="2" charset="2"/>
              <a:buChar char="Ø"/>
            </a:pPr>
            <a:r>
              <a:rPr lang="en-US" dirty="0">
                <a:solidFill>
                  <a:schemeClr val="bg1">
                    <a:lumMod val="65000"/>
                  </a:schemeClr>
                </a:solidFill>
                <a:latin typeface="Times New Roman" pitchFamily="18" charset="0"/>
                <a:cs typeface="Times New Roman" pitchFamily="18" charset="0"/>
              </a:rPr>
              <a:t> </a:t>
            </a:r>
            <a:r>
              <a:rPr lang="en-US" dirty="0" smtClean="0">
                <a:solidFill>
                  <a:schemeClr val="bg1">
                    <a:lumMod val="65000"/>
                  </a:schemeClr>
                </a:solidFill>
                <a:latin typeface="Times New Roman" pitchFamily="18" charset="0"/>
                <a:cs typeface="Times New Roman" pitchFamily="18" charset="0"/>
              </a:rPr>
              <a:t>The Implementation</a:t>
            </a:r>
          </a:p>
          <a:p>
            <a:pPr>
              <a:buFont typeface="Wingdings" pitchFamily="2" charset="2"/>
              <a:buChar char="Ø"/>
            </a:pPr>
            <a:r>
              <a:rPr lang="en-US" dirty="0" smtClean="0">
                <a:latin typeface="Times New Roman" pitchFamily="18" charset="0"/>
                <a:cs typeface="Times New Roman" pitchFamily="18" charset="0"/>
              </a:rPr>
              <a:t> Future Work</a:t>
            </a:r>
          </a:p>
          <a:p>
            <a:pPr>
              <a:buFont typeface="Wingdings" pitchFamily="2" charset="2"/>
              <a:buChar char="Ø"/>
            </a:pPr>
            <a:r>
              <a:rPr lang="en-US" sz="2800" dirty="0" smtClean="0">
                <a:solidFill>
                  <a:schemeClr val="bg1">
                    <a:lumMod val="65000"/>
                  </a:schemeClr>
                </a:solidFill>
                <a:latin typeface="Times New Roman" pitchFamily="18" charset="0"/>
                <a:cs typeface="Times New Roman" pitchFamily="18" charset="0"/>
              </a:rPr>
              <a:t> Demo Time</a:t>
            </a:r>
          </a:p>
          <a:p>
            <a:pPr>
              <a:buFont typeface="Wingdings" pitchFamily="2" charset="2"/>
              <a:buChar char="Ø"/>
            </a:pPr>
            <a:endParaRPr lang="en-US" dirty="0" smtClean="0">
              <a:latin typeface="Times New Roman" pitchFamily="18" charset="0"/>
              <a:cs typeface="Times New Roman" pitchFamily="18" charset="0"/>
            </a:endParaRPr>
          </a:p>
        </p:txBody>
      </p:sp>
      <p:sp>
        <p:nvSpPr>
          <p:cNvPr id="4" name="Rectangle 3"/>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5" name="Picture 4" descr="C:\Users\Dell\workspace\ShareKit_Interface1\res\drawable-hdpi\ic_launcher_.gif"/>
          <p:cNvPicPr/>
          <p:nvPr/>
        </p:nvPicPr>
        <p:blipFill>
          <a:blip r:embed="rId2" cstate="print"/>
          <a:srcRect/>
          <a:stretch>
            <a:fillRect/>
          </a:stretch>
        </p:blipFill>
        <p:spPr bwMode="auto">
          <a:xfrm>
            <a:off x="228600" y="152400"/>
            <a:ext cx="914400" cy="457200"/>
          </a:xfrm>
          <a:prstGeom prst="rect">
            <a:avLst/>
          </a:prstGeom>
          <a:noFill/>
          <a:ln w="9525">
            <a:noFill/>
            <a:miter lim="800000"/>
            <a:headEnd/>
            <a:tailEnd/>
          </a:ln>
        </p:spPr>
      </p:pic>
      <p:pic>
        <p:nvPicPr>
          <p:cNvPr id="6" name="Picture 5" descr="dssdf.JPG"/>
          <p:cNvPicPr/>
          <p:nvPr/>
        </p:nvPicPr>
        <p:blipFill>
          <a:blip r:embed="rId3" cstate="print"/>
          <a:stretch>
            <a:fillRect/>
          </a:stretch>
        </p:blipFill>
        <p:spPr>
          <a:xfrm>
            <a:off x="1143000" y="137160"/>
            <a:ext cx="1371600" cy="548640"/>
          </a:xfrm>
          <a:prstGeom prst="rect">
            <a:avLst/>
          </a:prstGeom>
        </p:spPr>
      </p:pic>
      <p:pic>
        <p:nvPicPr>
          <p:cNvPr id="9" name="Picture 8" descr="ic_action_search.png"/>
          <p:cNvPicPr/>
          <p:nvPr/>
        </p:nvPicPr>
        <p:blipFill>
          <a:blip r:embed="rId4" cstate="print"/>
          <a:stretch>
            <a:fillRect/>
          </a:stretch>
        </p:blipFill>
        <p:spPr>
          <a:xfrm>
            <a:off x="7093527" y="83128"/>
            <a:ext cx="602673" cy="602672"/>
          </a:xfrm>
          <a:prstGeom prst="rect">
            <a:avLst/>
          </a:prstGeom>
        </p:spPr>
      </p:pic>
      <p:pic>
        <p:nvPicPr>
          <p:cNvPr id="10" name="Picture 9" descr="ic_cart_.png"/>
          <p:cNvPicPr>
            <a:picLocks noChangeAspect="1"/>
          </p:cNvPicPr>
          <p:nvPr/>
        </p:nvPicPr>
        <p:blipFill>
          <a:blip r:embed="rId5" cstate="print"/>
          <a:stretch>
            <a:fillRect/>
          </a:stretch>
        </p:blipFill>
        <p:spPr>
          <a:xfrm>
            <a:off x="7793736" y="152400"/>
            <a:ext cx="512064" cy="512064"/>
          </a:xfrm>
          <a:prstGeom prst="rect">
            <a:avLst/>
          </a:prstGeom>
        </p:spPr>
      </p:pic>
      <p:pic>
        <p:nvPicPr>
          <p:cNvPr id="11" name="Picture 10" descr="ic_action_user.png"/>
          <p:cNvPicPr>
            <a:picLocks noChangeAspect="1"/>
          </p:cNvPicPr>
          <p:nvPr/>
        </p:nvPicPr>
        <p:blipFill>
          <a:blip r:embed="rId6" cstate="print"/>
          <a:stretch>
            <a:fillRect/>
          </a:stretch>
        </p:blipFill>
        <p:spPr>
          <a:xfrm>
            <a:off x="8382000" y="76061"/>
            <a:ext cx="609739" cy="609739"/>
          </a:xfrm>
          <a:prstGeom prst="rect">
            <a:avLst/>
          </a:prstGeom>
        </p:spPr>
      </p:pic>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9" name="Picture 8" descr="C:\Users\Dell\workspace\ShareKit_Interface1\res\drawable-hdpi\ic_launcher_.gif"/>
          <p:cNvPicPr/>
          <p:nvPr/>
        </p:nvPicPr>
        <p:blipFill>
          <a:blip r:embed="rId3" cstate="print"/>
          <a:srcRect/>
          <a:stretch>
            <a:fillRect/>
          </a:stretch>
        </p:blipFill>
        <p:spPr bwMode="auto">
          <a:xfrm>
            <a:off x="228600" y="152400"/>
            <a:ext cx="914400" cy="457200"/>
          </a:xfrm>
          <a:prstGeom prst="rect">
            <a:avLst/>
          </a:prstGeom>
          <a:noFill/>
          <a:ln w="9525">
            <a:noFill/>
            <a:miter lim="800000"/>
            <a:headEnd/>
            <a:tailEnd/>
          </a:ln>
        </p:spPr>
      </p:pic>
      <p:pic>
        <p:nvPicPr>
          <p:cNvPr id="10" name="Picture 9" descr="dssdf.JPG"/>
          <p:cNvPicPr/>
          <p:nvPr/>
        </p:nvPicPr>
        <p:blipFill>
          <a:blip r:embed="rId4" cstate="print"/>
          <a:stretch>
            <a:fillRect/>
          </a:stretch>
        </p:blipFill>
        <p:spPr>
          <a:xfrm>
            <a:off x="1143000" y="137160"/>
            <a:ext cx="1371600" cy="548640"/>
          </a:xfrm>
          <a:prstGeom prst="rect">
            <a:avLst/>
          </a:prstGeom>
        </p:spPr>
      </p:pic>
      <p:pic>
        <p:nvPicPr>
          <p:cNvPr id="11" name="Picture 10" descr="ic_action_search.png"/>
          <p:cNvPicPr/>
          <p:nvPr/>
        </p:nvPicPr>
        <p:blipFill>
          <a:blip r:embed="rId5" cstate="print"/>
          <a:stretch>
            <a:fillRect/>
          </a:stretch>
        </p:blipFill>
        <p:spPr>
          <a:xfrm>
            <a:off x="7093527" y="83128"/>
            <a:ext cx="602673" cy="602672"/>
          </a:xfrm>
          <a:prstGeom prst="rect">
            <a:avLst/>
          </a:prstGeom>
        </p:spPr>
      </p:pic>
      <p:pic>
        <p:nvPicPr>
          <p:cNvPr id="14" name="Picture 13" descr="ic_cart_.png"/>
          <p:cNvPicPr>
            <a:picLocks noChangeAspect="1"/>
          </p:cNvPicPr>
          <p:nvPr/>
        </p:nvPicPr>
        <p:blipFill>
          <a:blip r:embed="rId6" cstate="print"/>
          <a:stretch>
            <a:fillRect/>
          </a:stretch>
        </p:blipFill>
        <p:spPr>
          <a:xfrm>
            <a:off x="7793736" y="152400"/>
            <a:ext cx="512064" cy="512064"/>
          </a:xfrm>
          <a:prstGeom prst="rect">
            <a:avLst/>
          </a:prstGeom>
        </p:spPr>
      </p:pic>
      <p:pic>
        <p:nvPicPr>
          <p:cNvPr id="16" name="Picture 15" descr="ic_action_user.png"/>
          <p:cNvPicPr>
            <a:picLocks noChangeAspect="1"/>
          </p:cNvPicPr>
          <p:nvPr/>
        </p:nvPicPr>
        <p:blipFill>
          <a:blip r:embed="rId7" cstate="print"/>
          <a:stretch>
            <a:fillRect/>
          </a:stretch>
        </p:blipFill>
        <p:spPr>
          <a:xfrm>
            <a:off x="8382000" y="76061"/>
            <a:ext cx="609739" cy="609739"/>
          </a:xfrm>
          <a:prstGeom prst="rect">
            <a:avLst/>
          </a:prstGeom>
        </p:spPr>
      </p:pic>
      <p:sp>
        <p:nvSpPr>
          <p:cNvPr id="13" name="Title 1"/>
          <p:cNvSpPr>
            <a:spLocks noGrp="1"/>
          </p:cNvSpPr>
          <p:nvPr>
            <p:ph type="title"/>
          </p:nvPr>
        </p:nvSpPr>
        <p:spPr>
          <a:xfrm>
            <a:off x="228600" y="685800"/>
            <a:ext cx="8229600" cy="960438"/>
          </a:xfrm>
        </p:spPr>
        <p:txBody>
          <a:bodyPr>
            <a:normAutofit/>
          </a:bodyPr>
          <a:lstStyle/>
          <a:p>
            <a:pPr lvl="1" algn="l" rtl="0">
              <a:spcBef>
                <a:spcPct val="0"/>
              </a:spcBef>
              <a:buFont typeface="Wingdings" pitchFamily="2" charset="2"/>
              <a:buChar char="v"/>
            </a:pPr>
            <a:r>
              <a:rPr lang="en-US" sz="4400" b="1" dirty="0">
                <a:solidFill>
                  <a:schemeClr val="accent1">
                    <a:lumMod val="75000"/>
                  </a:schemeClr>
                </a:solidFill>
                <a:latin typeface="Times New Roman" pitchFamily="18" charset="0"/>
                <a:cs typeface="Times New Roman" pitchFamily="18" charset="0"/>
              </a:rPr>
              <a:t> </a:t>
            </a:r>
            <a:r>
              <a:rPr lang="en-US" sz="4400" b="1" u="sng" dirty="0" smtClean="0">
                <a:solidFill>
                  <a:schemeClr val="accent1">
                    <a:lumMod val="75000"/>
                  </a:schemeClr>
                </a:solidFill>
                <a:latin typeface="Times New Roman" pitchFamily="18" charset="0"/>
                <a:cs typeface="Times New Roman" pitchFamily="18" charset="0"/>
              </a:rPr>
              <a:t>Future Work</a:t>
            </a:r>
            <a:r>
              <a:rPr lang="en-US" sz="4400" b="1" dirty="0" smtClean="0">
                <a:solidFill>
                  <a:schemeClr val="accent1">
                    <a:lumMod val="75000"/>
                  </a:schemeClr>
                </a:solidFill>
                <a:latin typeface="Times New Roman" pitchFamily="18" charset="0"/>
                <a:cs typeface="Times New Roman" pitchFamily="18" charset="0"/>
              </a:rPr>
              <a:t>:</a:t>
            </a:r>
            <a:endParaRPr lang="en-US" sz="4400" b="1" dirty="0">
              <a:solidFill>
                <a:schemeClr val="accent1">
                  <a:lumMod val="75000"/>
                </a:schemeClr>
              </a:solidFill>
              <a:latin typeface="Times New Roman" pitchFamily="18" charset="0"/>
              <a:cs typeface="Times New Roman" pitchFamily="18" charset="0"/>
            </a:endParaRPr>
          </a:p>
        </p:txBody>
      </p:sp>
      <p:graphicFrame>
        <p:nvGraphicFramePr>
          <p:cNvPr id="15" name="Diagram 14"/>
          <p:cNvGraphicFramePr/>
          <p:nvPr/>
        </p:nvGraphicFramePr>
        <p:xfrm>
          <a:off x="-533400" y="1905000"/>
          <a:ext cx="8382000" cy="4064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914400"/>
          </a:xfrm>
        </p:spPr>
        <p:txBody>
          <a:bodyPr/>
          <a:lstStyle/>
          <a:p>
            <a:pPr algn="l">
              <a:buFont typeface="Wingdings" pitchFamily="2" charset="2"/>
              <a:buChar char="v"/>
            </a:pPr>
            <a:r>
              <a:rPr lang="en-US" b="1" dirty="0" smtClean="0">
                <a:solidFill>
                  <a:schemeClr val="accent1">
                    <a:lumMod val="75000"/>
                  </a:schemeClr>
                </a:solidFill>
                <a:latin typeface="Times New Roman" pitchFamily="18" charset="0"/>
                <a:cs typeface="Times New Roman" pitchFamily="18" charset="0"/>
              </a:rPr>
              <a:t> </a:t>
            </a:r>
            <a:r>
              <a:rPr lang="en-US" b="1" u="sng" dirty="0" smtClean="0">
                <a:solidFill>
                  <a:schemeClr val="accent1">
                    <a:lumMod val="75000"/>
                  </a:schemeClr>
                </a:solidFill>
                <a:latin typeface="Times New Roman" pitchFamily="18" charset="0"/>
                <a:cs typeface="Times New Roman" pitchFamily="18" charset="0"/>
              </a:rPr>
              <a:t>Outline</a:t>
            </a:r>
            <a:r>
              <a:rPr lang="en-US" b="1" dirty="0" smtClean="0">
                <a:solidFill>
                  <a:schemeClr val="accent1">
                    <a:lumMod val="75000"/>
                  </a:schemeClr>
                </a:solidFill>
                <a:latin typeface="Times New Roman" pitchFamily="18" charset="0"/>
                <a:cs typeface="Times New Roman" pitchFamily="18" charset="0"/>
              </a:rPr>
              <a:t>:</a:t>
            </a:r>
            <a:endParaRPr lang="en-US" b="1" dirty="0">
              <a:solidFill>
                <a:schemeClr val="accent1">
                  <a:lumMod val="75000"/>
                </a:schemeClr>
              </a:solidFill>
            </a:endParaRPr>
          </a:p>
        </p:txBody>
      </p:sp>
      <p:sp>
        <p:nvSpPr>
          <p:cNvPr id="3" name="Content Placeholder 2"/>
          <p:cNvSpPr>
            <a:spLocks noGrp="1"/>
          </p:cNvSpPr>
          <p:nvPr>
            <p:ph idx="1"/>
          </p:nvPr>
        </p:nvSpPr>
        <p:spPr>
          <a:xfrm>
            <a:off x="457200" y="1828800"/>
            <a:ext cx="8229600" cy="4297363"/>
          </a:xfrm>
        </p:spPr>
        <p:txBody>
          <a:bodyPr>
            <a:normAutofit/>
          </a:bodyPr>
          <a:lstStyle/>
          <a:p>
            <a:pPr>
              <a:buFont typeface="Wingdings" pitchFamily="2" charset="2"/>
              <a:buChar char="Ø"/>
            </a:pPr>
            <a:r>
              <a:rPr lang="en-US" sz="2800" dirty="0" smtClean="0">
                <a:solidFill>
                  <a:schemeClr val="bg1">
                    <a:lumMod val="65000"/>
                  </a:schemeClr>
                </a:solidFill>
                <a:latin typeface="Times New Roman" pitchFamily="18" charset="0"/>
                <a:cs typeface="Times New Roman" pitchFamily="18" charset="0"/>
              </a:rPr>
              <a:t> Why/What is ShareKit?</a:t>
            </a:r>
          </a:p>
          <a:p>
            <a:pPr>
              <a:buFont typeface="Wingdings" pitchFamily="2" charset="2"/>
              <a:buChar char="Ø"/>
            </a:pPr>
            <a:r>
              <a:rPr lang="en-US" sz="2800" dirty="0">
                <a:solidFill>
                  <a:schemeClr val="bg1">
                    <a:lumMod val="65000"/>
                  </a:schemeClr>
                </a:solidFill>
                <a:latin typeface="Times New Roman" pitchFamily="18" charset="0"/>
                <a:cs typeface="Times New Roman" pitchFamily="18" charset="0"/>
              </a:rPr>
              <a:t> </a:t>
            </a:r>
            <a:r>
              <a:rPr lang="en-US" sz="2800" dirty="0" smtClean="0">
                <a:solidFill>
                  <a:schemeClr val="bg1">
                    <a:lumMod val="65000"/>
                  </a:schemeClr>
                </a:solidFill>
                <a:latin typeface="Times New Roman" pitchFamily="18" charset="0"/>
                <a:cs typeface="Times New Roman" pitchFamily="18" charset="0"/>
              </a:rPr>
              <a:t>Methodology:</a:t>
            </a:r>
          </a:p>
          <a:p>
            <a:pPr lvl="1">
              <a:buFont typeface="Wingdings" pitchFamily="2" charset="2"/>
              <a:buChar char="Ø"/>
            </a:pPr>
            <a:r>
              <a:rPr lang="en-US" dirty="0" smtClean="0">
                <a:solidFill>
                  <a:schemeClr val="bg1">
                    <a:lumMod val="65000"/>
                  </a:schemeClr>
                </a:solidFill>
                <a:latin typeface="Times New Roman" pitchFamily="18" charset="0"/>
                <a:cs typeface="Times New Roman" pitchFamily="18" charset="0"/>
              </a:rPr>
              <a:t> The Data Storage</a:t>
            </a:r>
          </a:p>
          <a:p>
            <a:pPr lvl="1">
              <a:buFont typeface="Wingdings" pitchFamily="2" charset="2"/>
              <a:buChar char="Ø"/>
            </a:pPr>
            <a:r>
              <a:rPr lang="en-US" dirty="0" smtClean="0">
                <a:solidFill>
                  <a:schemeClr val="bg1">
                    <a:lumMod val="65000"/>
                  </a:schemeClr>
                </a:solidFill>
                <a:latin typeface="Times New Roman" pitchFamily="18" charset="0"/>
                <a:cs typeface="Times New Roman" pitchFamily="18" charset="0"/>
              </a:rPr>
              <a:t> The Graphical User Interface “GUI”</a:t>
            </a:r>
          </a:p>
          <a:p>
            <a:pPr lvl="1">
              <a:buFont typeface="Wingdings" pitchFamily="2" charset="2"/>
              <a:buChar char="Ø"/>
            </a:pPr>
            <a:r>
              <a:rPr lang="en-US" dirty="0">
                <a:solidFill>
                  <a:schemeClr val="bg1">
                    <a:lumMod val="65000"/>
                  </a:schemeClr>
                </a:solidFill>
                <a:latin typeface="Times New Roman" pitchFamily="18" charset="0"/>
                <a:cs typeface="Times New Roman" pitchFamily="18" charset="0"/>
              </a:rPr>
              <a:t> </a:t>
            </a:r>
            <a:r>
              <a:rPr lang="en-US" dirty="0" smtClean="0">
                <a:solidFill>
                  <a:schemeClr val="bg1">
                    <a:lumMod val="65000"/>
                  </a:schemeClr>
                </a:solidFill>
                <a:latin typeface="Times New Roman" pitchFamily="18" charset="0"/>
                <a:cs typeface="Times New Roman" pitchFamily="18" charset="0"/>
              </a:rPr>
              <a:t>The Implementation</a:t>
            </a:r>
          </a:p>
          <a:p>
            <a:pPr>
              <a:buFont typeface="Wingdings" pitchFamily="2" charset="2"/>
              <a:buChar char="Ø"/>
            </a:pPr>
            <a:r>
              <a:rPr lang="en-US" sz="2800" dirty="0" smtClean="0">
                <a:solidFill>
                  <a:schemeClr val="bg1">
                    <a:lumMod val="65000"/>
                  </a:schemeClr>
                </a:solidFill>
                <a:latin typeface="Times New Roman" pitchFamily="18" charset="0"/>
                <a:cs typeface="Times New Roman" pitchFamily="18" charset="0"/>
              </a:rPr>
              <a:t> Future Work</a:t>
            </a:r>
          </a:p>
          <a:p>
            <a:pPr>
              <a:buFont typeface="Wingdings" pitchFamily="2" charset="2"/>
              <a:buChar char="Ø"/>
            </a:pPr>
            <a:r>
              <a:rPr lang="en-US" dirty="0" smtClean="0">
                <a:latin typeface="Times New Roman" pitchFamily="18" charset="0"/>
                <a:cs typeface="Times New Roman" pitchFamily="18" charset="0"/>
              </a:rPr>
              <a:t> Demo Time</a:t>
            </a:r>
          </a:p>
          <a:p>
            <a:pPr>
              <a:buFont typeface="Wingdings" pitchFamily="2" charset="2"/>
              <a:buChar char="Ø"/>
            </a:pPr>
            <a:endParaRPr lang="en-US" dirty="0" smtClean="0">
              <a:latin typeface="Times New Roman" pitchFamily="18" charset="0"/>
              <a:cs typeface="Times New Roman" pitchFamily="18" charset="0"/>
            </a:endParaRPr>
          </a:p>
        </p:txBody>
      </p:sp>
      <p:sp>
        <p:nvSpPr>
          <p:cNvPr id="4" name="Rectangle 3"/>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5" name="Picture 4" descr="C:\Users\Dell\workspace\ShareKit_Interface1\res\drawable-hdpi\ic_launcher_.gif"/>
          <p:cNvPicPr/>
          <p:nvPr/>
        </p:nvPicPr>
        <p:blipFill>
          <a:blip r:embed="rId2" cstate="print"/>
          <a:srcRect/>
          <a:stretch>
            <a:fillRect/>
          </a:stretch>
        </p:blipFill>
        <p:spPr bwMode="auto">
          <a:xfrm>
            <a:off x="228600" y="152400"/>
            <a:ext cx="914400" cy="457200"/>
          </a:xfrm>
          <a:prstGeom prst="rect">
            <a:avLst/>
          </a:prstGeom>
          <a:noFill/>
          <a:ln w="9525">
            <a:noFill/>
            <a:miter lim="800000"/>
            <a:headEnd/>
            <a:tailEnd/>
          </a:ln>
        </p:spPr>
      </p:pic>
      <p:pic>
        <p:nvPicPr>
          <p:cNvPr id="6" name="Picture 5" descr="dssdf.JPG"/>
          <p:cNvPicPr/>
          <p:nvPr/>
        </p:nvPicPr>
        <p:blipFill>
          <a:blip r:embed="rId3" cstate="print"/>
          <a:stretch>
            <a:fillRect/>
          </a:stretch>
        </p:blipFill>
        <p:spPr>
          <a:xfrm>
            <a:off x="1143000" y="137160"/>
            <a:ext cx="1371600" cy="548640"/>
          </a:xfrm>
          <a:prstGeom prst="rect">
            <a:avLst/>
          </a:prstGeom>
        </p:spPr>
      </p:pic>
      <p:pic>
        <p:nvPicPr>
          <p:cNvPr id="9" name="Picture 8" descr="ic_action_search.png"/>
          <p:cNvPicPr/>
          <p:nvPr/>
        </p:nvPicPr>
        <p:blipFill>
          <a:blip r:embed="rId4" cstate="print"/>
          <a:stretch>
            <a:fillRect/>
          </a:stretch>
        </p:blipFill>
        <p:spPr>
          <a:xfrm>
            <a:off x="7093527" y="83128"/>
            <a:ext cx="602673" cy="602672"/>
          </a:xfrm>
          <a:prstGeom prst="rect">
            <a:avLst/>
          </a:prstGeom>
        </p:spPr>
      </p:pic>
      <p:pic>
        <p:nvPicPr>
          <p:cNvPr id="10" name="Picture 9" descr="ic_cart_.png"/>
          <p:cNvPicPr>
            <a:picLocks noChangeAspect="1"/>
          </p:cNvPicPr>
          <p:nvPr/>
        </p:nvPicPr>
        <p:blipFill>
          <a:blip r:embed="rId5" cstate="print"/>
          <a:stretch>
            <a:fillRect/>
          </a:stretch>
        </p:blipFill>
        <p:spPr>
          <a:xfrm>
            <a:off x="7793736" y="152400"/>
            <a:ext cx="512064" cy="512064"/>
          </a:xfrm>
          <a:prstGeom prst="rect">
            <a:avLst/>
          </a:prstGeom>
        </p:spPr>
      </p:pic>
      <p:pic>
        <p:nvPicPr>
          <p:cNvPr id="11" name="Picture 10" descr="ic_action_user.png"/>
          <p:cNvPicPr>
            <a:picLocks noChangeAspect="1"/>
          </p:cNvPicPr>
          <p:nvPr/>
        </p:nvPicPr>
        <p:blipFill>
          <a:blip r:embed="rId6" cstate="print"/>
          <a:stretch>
            <a:fillRect/>
          </a:stretch>
        </p:blipFill>
        <p:spPr>
          <a:xfrm>
            <a:off x="8382000" y="76061"/>
            <a:ext cx="609739" cy="609739"/>
          </a:xfrm>
          <a:prstGeom prst="rect">
            <a:avLst/>
          </a:prstGeom>
        </p:spPr>
      </p:pic>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990600"/>
          </a:xfrm>
        </p:spPr>
        <p:txBody>
          <a:bodyPr>
            <a:normAutofit fontScale="90000"/>
          </a:bodyPr>
          <a:lstStyle/>
          <a:p>
            <a:r>
              <a:rPr lang="en-US" sz="6600" b="1" u="sng" dirty="0" smtClean="0">
                <a:latin typeface="Times New Roman" pitchFamily="18" charset="0"/>
                <a:cs typeface="Times New Roman" pitchFamily="18" charset="0"/>
              </a:rPr>
              <a:t>Demo Time</a:t>
            </a:r>
            <a:endParaRPr lang="en-US" sz="6600" b="1" u="sng" dirty="0">
              <a:latin typeface="Times New Roman" pitchFamily="18" charset="0"/>
              <a:cs typeface="Times New Roman" pitchFamily="18" charset="0"/>
            </a:endParaRPr>
          </a:p>
        </p:txBody>
      </p:sp>
      <p:pic>
        <p:nvPicPr>
          <p:cNvPr id="4" name="Picture 3" descr="Screenshot_2013-11-23-19-14-58.png"/>
          <p:cNvPicPr>
            <a:picLocks noChangeAspect="1"/>
          </p:cNvPicPr>
          <p:nvPr/>
        </p:nvPicPr>
        <p:blipFill>
          <a:blip r:embed="rId2" cstate="print"/>
          <a:stretch>
            <a:fillRect/>
          </a:stretch>
        </p:blipFill>
        <p:spPr>
          <a:xfrm>
            <a:off x="609601" y="2362200"/>
            <a:ext cx="2128723" cy="35478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Screenshot_2013-11-23-19-38-18.png"/>
          <p:cNvPicPr>
            <a:picLocks noChangeAspect="1"/>
          </p:cNvPicPr>
          <p:nvPr/>
        </p:nvPicPr>
        <p:blipFill>
          <a:blip r:embed="rId3" cstate="print"/>
          <a:stretch>
            <a:fillRect/>
          </a:stretch>
        </p:blipFill>
        <p:spPr>
          <a:xfrm>
            <a:off x="3276601" y="2362200"/>
            <a:ext cx="2128723" cy="35478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descr="Screenshot_2013-11-20-21-55-36.png"/>
          <p:cNvPicPr>
            <a:picLocks noChangeAspect="1"/>
          </p:cNvPicPr>
          <p:nvPr/>
        </p:nvPicPr>
        <p:blipFill>
          <a:blip r:embed="rId4" cstate="print"/>
          <a:stretch>
            <a:fillRect/>
          </a:stretch>
        </p:blipFill>
        <p:spPr>
          <a:xfrm>
            <a:off x="6019800" y="2392680"/>
            <a:ext cx="2084832" cy="34747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7"/>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9" name="Picture 8" descr="C:\Users\Dell\workspace\ShareKit_Interface1\res\drawable-hdpi\ic_launcher_.gif"/>
          <p:cNvPicPr/>
          <p:nvPr/>
        </p:nvPicPr>
        <p:blipFill>
          <a:blip r:embed="rId5" cstate="print"/>
          <a:srcRect/>
          <a:stretch>
            <a:fillRect/>
          </a:stretch>
        </p:blipFill>
        <p:spPr bwMode="auto">
          <a:xfrm>
            <a:off x="228600" y="152400"/>
            <a:ext cx="914400" cy="457200"/>
          </a:xfrm>
          <a:prstGeom prst="rect">
            <a:avLst/>
          </a:prstGeom>
          <a:noFill/>
          <a:ln w="9525">
            <a:noFill/>
            <a:miter lim="800000"/>
            <a:headEnd/>
            <a:tailEnd/>
          </a:ln>
        </p:spPr>
      </p:pic>
      <p:pic>
        <p:nvPicPr>
          <p:cNvPr id="10" name="Picture 9" descr="dssdf.JPG"/>
          <p:cNvPicPr/>
          <p:nvPr/>
        </p:nvPicPr>
        <p:blipFill>
          <a:blip r:embed="rId6" cstate="print"/>
          <a:stretch>
            <a:fillRect/>
          </a:stretch>
        </p:blipFill>
        <p:spPr>
          <a:xfrm>
            <a:off x="1143000" y="137160"/>
            <a:ext cx="1371600" cy="548640"/>
          </a:xfrm>
          <a:prstGeom prst="rect">
            <a:avLst/>
          </a:prstGeom>
        </p:spPr>
      </p:pic>
      <p:pic>
        <p:nvPicPr>
          <p:cNvPr id="11" name="Picture 10" descr="ic_action_search.png"/>
          <p:cNvPicPr/>
          <p:nvPr/>
        </p:nvPicPr>
        <p:blipFill>
          <a:blip r:embed="rId7" cstate="print"/>
          <a:stretch>
            <a:fillRect/>
          </a:stretch>
        </p:blipFill>
        <p:spPr>
          <a:xfrm>
            <a:off x="7093527" y="83128"/>
            <a:ext cx="602673" cy="602672"/>
          </a:xfrm>
          <a:prstGeom prst="rect">
            <a:avLst/>
          </a:prstGeom>
        </p:spPr>
      </p:pic>
      <p:pic>
        <p:nvPicPr>
          <p:cNvPr id="14" name="Picture 13" descr="ic_cart_.png"/>
          <p:cNvPicPr>
            <a:picLocks noChangeAspect="1"/>
          </p:cNvPicPr>
          <p:nvPr/>
        </p:nvPicPr>
        <p:blipFill>
          <a:blip r:embed="rId8" cstate="print"/>
          <a:stretch>
            <a:fillRect/>
          </a:stretch>
        </p:blipFill>
        <p:spPr>
          <a:xfrm>
            <a:off x="7793736" y="152400"/>
            <a:ext cx="512064" cy="512064"/>
          </a:xfrm>
          <a:prstGeom prst="rect">
            <a:avLst/>
          </a:prstGeom>
        </p:spPr>
      </p:pic>
      <p:pic>
        <p:nvPicPr>
          <p:cNvPr id="16" name="Picture 15" descr="ic_action_user.png"/>
          <p:cNvPicPr>
            <a:picLocks noChangeAspect="1"/>
          </p:cNvPicPr>
          <p:nvPr/>
        </p:nvPicPr>
        <p:blipFill>
          <a:blip r:embed="rId9" cstate="print"/>
          <a:stretch>
            <a:fillRect/>
          </a:stretch>
        </p:blipFill>
        <p:spPr>
          <a:xfrm>
            <a:off x="8382000" y="76061"/>
            <a:ext cx="609739" cy="609739"/>
          </a:xfrm>
          <a:prstGeom prst="rect">
            <a:avLst/>
          </a:prstGeom>
        </p:spPr>
      </p:pic>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914400"/>
          </a:xfrm>
        </p:spPr>
        <p:txBody>
          <a:bodyPr/>
          <a:lstStyle/>
          <a:p>
            <a:pPr algn="l">
              <a:buFont typeface="Wingdings" pitchFamily="2" charset="2"/>
              <a:buChar char="v"/>
            </a:pPr>
            <a:r>
              <a:rPr lang="en-US" b="1" dirty="0" smtClean="0">
                <a:solidFill>
                  <a:schemeClr val="accent1">
                    <a:lumMod val="75000"/>
                  </a:schemeClr>
                </a:solidFill>
                <a:latin typeface="Times New Roman" pitchFamily="18" charset="0"/>
                <a:cs typeface="Times New Roman" pitchFamily="18" charset="0"/>
              </a:rPr>
              <a:t> </a:t>
            </a:r>
            <a:r>
              <a:rPr lang="en-US" b="1" u="sng" dirty="0" smtClean="0">
                <a:solidFill>
                  <a:schemeClr val="accent1">
                    <a:lumMod val="75000"/>
                  </a:schemeClr>
                </a:solidFill>
                <a:latin typeface="Times New Roman" pitchFamily="18" charset="0"/>
                <a:cs typeface="Times New Roman" pitchFamily="18" charset="0"/>
              </a:rPr>
              <a:t>Outline</a:t>
            </a:r>
            <a:r>
              <a:rPr lang="en-US" b="1" dirty="0" smtClean="0">
                <a:solidFill>
                  <a:schemeClr val="accent1">
                    <a:lumMod val="75000"/>
                  </a:schemeClr>
                </a:solidFill>
                <a:latin typeface="Times New Roman" pitchFamily="18" charset="0"/>
                <a:cs typeface="Times New Roman" pitchFamily="18" charset="0"/>
              </a:rPr>
              <a:t>:</a:t>
            </a:r>
            <a:endParaRPr lang="en-US" b="1" dirty="0">
              <a:solidFill>
                <a:schemeClr val="accent1">
                  <a:lumMod val="75000"/>
                </a:schemeClr>
              </a:solidFill>
            </a:endParaRPr>
          </a:p>
        </p:txBody>
      </p:sp>
      <p:sp>
        <p:nvSpPr>
          <p:cNvPr id="3" name="Content Placeholder 2"/>
          <p:cNvSpPr>
            <a:spLocks noGrp="1"/>
          </p:cNvSpPr>
          <p:nvPr>
            <p:ph idx="1"/>
          </p:nvPr>
        </p:nvSpPr>
        <p:spPr>
          <a:xfrm>
            <a:off x="457200" y="1828800"/>
            <a:ext cx="8229600" cy="4297363"/>
          </a:xfrm>
        </p:spPr>
        <p:txBody>
          <a:bodyPr>
            <a:normAutofit/>
          </a:bodyPr>
          <a:lstStyle/>
          <a:p>
            <a:pPr>
              <a:buFont typeface="Wingdings" pitchFamily="2" charset="2"/>
              <a:buChar char="Ø"/>
            </a:pPr>
            <a:r>
              <a:rPr lang="en-US" dirty="0" smtClean="0">
                <a:latin typeface="Times New Roman" pitchFamily="18" charset="0"/>
                <a:cs typeface="Times New Roman" pitchFamily="18" charset="0"/>
              </a:rPr>
              <a:t> Why/What is ShareKit?</a:t>
            </a:r>
          </a:p>
          <a:p>
            <a:pPr>
              <a:buFont typeface="Wingdings" pitchFamily="2" charset="2"/>
              <a:buChar char="Ø"/>
            </a:pPr>
            <a:r>
              <a:rPr lang="en-US" dirty="0" smtClean="0">
                <a:solidFill>
                  <a:schemeClr val="bg1">
                    <a:lumMod val="65000"/>
                  </a:schemeClr>
                </a:solidFill>
                <a:latin typeface="Times New Roman" pitchFamily="18" charset="0"/>
                <a:cs typeface="Times New Roman" pitchFamily="18" charset="0"/>
              </a:rPr>
              <a:t> </a:t>
            </a:r>
            <a:r>
              <a:rPr lang="en-US" sz="2800" dirty="0" smtClean="0">
                <a:solidFill>
                  <a:schemeClr val="bg1">
                    <a:lumMod val="65000"/>
                  </a:schemeClr>
                </a:solidFill>
                <a:latin typeface="Times New Roman" pitchFamily="18" charset="0"/>
                <a:cs typeface="Times New Roman" pitchFamily="18" charset="0"/>
              </a:rPr>
              <a:t>Methodology:</a:t>
            </a:r>
          </a:p>
          <a:p>
            <a:pPr lvl="1">
              <a:buFont typeface="Wingdings" pitchFamily="2" charset="2"/>
              <a:buChar char="Ø"/>
            </a:pPr>
            <a:r>
              <a:rPr lang="en-US" dirty="0" smtClean="0">
                <a:solidFill>
                  <a:schemeClr val="bg1">
                    <a:lumMod val="65000"/>
                  </a:schemeClr>
                </a:solidFill>
                <a:latin typeface="Times New Roman" pitchFamily="18" charset="0"/>
                <a:cs typeface="Times New Roman" pitchFamily="18" charset="0"/>
              </a:rPr>
              <a:t> The Data Storage</a:t>
            </a:r>
          </a:p>
          <a:p>
            <a:pPr lvl="1">
              <a:buFont typeface="Wingdings" pitchFamily="2" charset="2"/>
              <a:buChar char="Ø"/>
            </a:pPr>
            <a:r>
              <a:rPr lang="en-US" dirty="0" smtClean="0">
                <a:solidFill>
                  <a:schemeClr val="bg1">
                    <a:lumMod val="65000"/>
                  </a:schemeClr>
                </a:solidFill>
                <a:latin typeface="Times New Roman" pitchFamily="18" charset="0"/>
                <a:cs typeface="Times New Roman" pitchFamily="18" charset="0"/>
              </a:rPr>
              <a:t> The Graphical User Interface “GUI”</a:t>
            </a:r>
          </a:p>
          <a:p>
            <a:pPr lvl="1">
              <a:buFont typeface="Wingdings" pitchFamily="2" charset="2"/>
              <a:buChar char="Ø"/>
            </a:pPr>
            <a:r>
              <a:rPr lang="en-US" dirty="0">
                <a:solidFill>
                  <a:schemeClr val="bg1">
                    <a:lumMod val="65000"/>
                  </a:schemeClr>
                </a:solidFill>
                <a:latin typeface="Times New Roman" pitchFamily="18" charset="0"/>
                <a:cs typeface="Times New Roman" pitchFamily="18" charset="0"/>
              </a:rPr>
              <a:t> </a:t>
            </a:r>
            <a:r>
              <a:rPr lang="en-US" dirty="0" smtClean="0">
                <a:solidFill>
                  <a:schemeClr val="bg1">
                    <a:lumMod val="65000"/>
                  </a:schemeClr>
                </a:solidFill>
                <a:latin typeface="Times New Roman" pitchFamily="18" charset="0"/>
                <a:cs typeface="Times New Roman" pitchFamily="18" charset="0"/>
              </a:rPr>
              <a:t>The Implementation</a:t>
            </a:r>
          </a:p>
          <a:p>
            <a:pPr>
              <a:buFont typeface="Wingdings" pitchFamily="2" charset="2"/>
              <a:buChar char="Ø"/>
            </a:pPr>
            <a:r>
              <a:rPr lang="en-US" sz="2800" dirty="0" smtClean="0">
                <a:solidFill>
                  <a:schemeClr val="bg1">
                    <a:lumMod val="65000"/>
                  </a:schemeClr>
                </a:solidFill>
                <a:latin typeface="Times New Roman" pitchFamily="18" charset="0"/>
                <a:cs typeface="Times New Roman" pitchFamily="18" charset="0"/>
              </a:rPr>
              <a:t> Future Work</a:t>
            </a:r>
          </a:p>
          <a:p>
            <a:pPr>
              <a:buFont typeface="Wingdings" pitchFamily="2" charset="2"/>
              <a:buChar char="Ø"/>
            </a:pPr>
            <a:r>
              <a:rPr lang="en-US" sz="2800" dirty="0" smtClean="0">
                <a:solidFill>
                  <a:schemeClr val="bg1">
                    <a:lumMod val="65000"/>
                  </a:schemeClr>
                </a:solidFill>
                <a:latin typeface="Times New Roman" pitchFamily="18" charset="0"/>
                <a:cs typeface="Times New Roman" pitchFamily="18" charset="0"/>
              </a:rPr>
              <a:t>Demo Time</a:t>
            </a:r>
          </a:p>
          <a:p>
            <a:pPr>
              <a:buFont typeface="Wingdings" pitchFamily="2" charset="2"/>
              <a:buChar char="Ø"/>
            </a:pPr>
            <a:endParaRPr lang="en-US" sz="2800" dirty="0" smtClean="0">
              <a:solidFill>
                <a:schemeClr val="bg1">
                  <a:lumMod val="65000"/>
                </a:schemeClr>
              </a:solidFill>
              <a:latin typeface="Times New Roman" pitchFamily="18" charset="0"/>
              <a:cs typeface="Times New Roman" pitchFamily="18" charset="0"/>
            </a:endParaRPr>
          </a:p>
        </p:txBody>
      </p:sp>
      <p:sp>
        <p:nvSpPr>
          <p:cNvPr id="4" name="Rectangle 3"/>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5" name="Picture 4" descr="C:\Users\Dell\workspace\ShareKit_Interface1\res\drawable-hdpi\ic_launcher_.gif"/>
          <p:cNvPicPr/>
          <p:nvPr/>
        </p:nvPicPr>
        <p:blipFill>
          <a:blip r:embed="rId3" cstate="print"/>
          <a:srcRect/>
          <a:stretch>
            <a:fillRect/>
          </a:stretch>
        </p:blipFill>
        <p:spPr bwMode="auto">
          <a:xfrm>
            <a:off x="228600" y="152400"/>
            <a:ext cx="914400" cy="457200"/>
          </a:xfrm>
          <a:prstGeom prst="rect">
            <a:avLst/>
          </a:prstGeom>
          <a:noFill/>
          <a:ln w="9525">
            <a:noFill/>
            <a:miter lim="800000"/>
            <a:headEnd/>
            <a:tailEnd/>
          </a:ln>
        </p:spPr>
      </p:pic>
      <p:pic>
        <p:nvPicPr>
          <p:cNvPr id="6" name="Picture 5" descr="dssdf.JPG"/>
          <p:cNvPicPr/>
          <p:nvPr/>
        </p:nvPicPr>
        <p:blipFill>
          <a:blip r:embed="rId4" cstate="print"/>
          <a:stretch>
            <a:fillRect/>
          </a:stretch>
        </p:blipFill>
        <p:spPr>
          <a:xfrm>
            <a:off x="1143000" y="137160"/>
            <a:ext cx="1371600" cy="548640"/>
          </a:xfrm>
          <a:prstGeom prst="rect">
            <a:avLst/>
          </a:prstGeom>
        </p:spPr>
      </p:pic>
      <p:pic>
        <p:nvPicPr>
          <p:cNvPr id="9" name="Picture 8" descr="ic_action_search.png"/>
          <p:cNvPicPr/>
          <p:nvPr/>
        </p:nvPicPr>
        <p:blipFill>
          <a:blip r:embed="rId5" cstate="print"/>
          <a:stretch>
            <a:fillRect/>
          </a:stretch>
        </p:blipFill>
        <p:spPr>
          <a:xfrm>
            <a:off x="7093527" y="83128"/>
            <a:ext cx="602673" cy="602672"/>
          </a:xfrm>
          <a:prstGeom prst="rect">
            <a:avLst/>
          </a:prstGeom>
        </p:spPr>
      </p:pic>
      <p:pic>
        <p:nvPicPr>
          <p:cNvPr id="10" name="Picture 9" descr="ic_cart_.png"/>
          <p:cNvPicPr>
            <a:picLocks noChangeAspect="1"/>
          </p:cNvPicPr>
          <p:nvPr/>
        </p:nvPicPr>
        <p:blipFill>
          <a:blip r:embed="rId6" cstate="print"/>
          <a:stretch>
            <a:fillRect/>
          </a:stretch>
        </p:blipFill>
        <p:spPr>
          <a:xfrm>
            <a:off x="7793736" y="152400"/>
            <a:ext cx="512064" cy="512064"/>
          </a:xfrm>
          <a:prstGeom prst="rect">
            <a:avLst/>
          </a:prstGeom>
        </p:spPr>
      </p:pic>
      <p:pic>
        <p:nvPicPr>
          <p:cNvPr id="11" name="Picture 10" descr="ic_action_user.png"/>
          <p:cNvPicPr>
            <a:picLocks noChangeAspect="1"/>
          </p:cNvPicPr>
          <p:nvPr/>
        </p:nvPicPr>
        <p:blipFill>
          <a:blip r:embed="rId7" cstate="print"/>
          <a:stretch>
            <a:fillRect/>
          </a:stretch>
        </p:blipFill>
        <p:spPr>
          <a:xfrm>
            <a:off x="8382000" y="76061"/>
            <a:ext cx="609739" cy="609739"/>
          </a:xfrm>
          <a:prstGeom prst="rect">
            <a:avLst/>
          </a:prstGeom>
        </p:spPr>
      </p:pic>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5" name="Picture 4" descr="C:\Users\Dell\workspace\ShareKit_Interface1\res\drawable-hdpi\ic_launcher_.gif"/>
          <p:cNvPicPr/>
          <p:nvPr/>
        </p:nvPicPr>
        <p:blipFill>
          <a:blip r:embed="rId3" cstate="print"/>
          <a:srcRect/>
          <a:stretch>
            <a:fillRect/>
          </a:stretch>
        </p:blipFill>
        <p:spPr bwMode="auto">
          <a:xfrm>
            <a:off x="228600" y="152400"/>
            <a:ext cx="914400" cy="457200"/>
          </a:xfrm>
          <a:prstGeom prst="rect">
            <a:avLst/>
          </a:prstGeom>
          <a:noFill/>
          <a:ln w="9525">
            <a:noFill/>
            <a:miter lim="800000"/>
            <a:headEnd/>
            <a:tailEnd/>
          </a:ln>
        </p:spPr>
      </p:pic>
      <p:pic>
        <p:nvPicPr>
          <p:cNvPr id="6" name="Picture 5" descr="dssdf.JPG"/>
          <p:cNvPicPr/>
          <p:nvPr/>
        </p:nvPicPr>
        <p:blipFill>
          <a:blip r:embed="rId4" cstate="print"/>
          <a:stretch>
            <a:fillRect/>
          </a:stretch>
        </p:blipFill>
        <p:spPr>
          <a:xfrm>
            <a:off x="1143000" y="137160"/>
            <a:ext cx="1371600" cy="548640"/>
          </a:xfrm>
          <a:prstGeom prst="rect">
            <a:avLst/>
          </a:prstGeom>
        </p:spPr>
      </p:pic>
      <p:pic>
        <p:nvPicPr>
          <p:cNvPr id="9" name="Picture 8" descr="ic_action_search.png"/>
          <p:cNvPicPr/>
          <p:nvPr/>
        </p:nvPicPr>
        <p:blipFill>
          <a:blip r:embed="rId5" cstate="print"/>
          <a:stretch>
            <a:fillRect/>
          </a:stretch>
        </p:blipFill>
        <p:spPr>
          <a:xfrm>
            <a:off x="7093527" y="83128"/>
            <a:ext cx="602673" cy="602672"/>
          </a:xfrm>
          <a:prstGeom prst="rect">
            <a:avLst/>
          </a:prstGeom>
        </p:spPr>
      </p:pic>
      <p:pic>
        <p:nvPicPr>
          <p:cNvPr id="10" name="Picture 9" descr="ic_cart_.png"/>
          <p:cNvPicPr>
            <a:picLocks noChangeAspect="1"/>
          </p:cNvPicPr>
          <p:nvPr/>
        </p:nvPicPr>
        <p:blipFill>
          <a:blip r:embed="rId6" cstate="print"/>
          <a:stretch>
            <a:fillRect/>
          </a:stretch>
        </p:blipFill>
        <p:spPr>
          <a:xfrm>
            <a:off x="7793736" y="152400"/>
            <a:ext cx="512064" cy="512064"/>
          </a:xfrm>
          <a:prstGeom prst="rect">
            <a:avLst/>
          </a:prstGeom>
        </p:spPr>
      </p:pic>
      <p:pic>
        <p:nvPicPr>
          <p:cNvPr id="11" name="Picture 10" descr="ic_action_user.png"/>
          <p:cNvPicPr>
            <a:picLocks noChangeAspect="1"/>
          </p:cNvPicPr>
          <p:nvPr/>
        </p:nvPicPr>
        <p:blipFill>
          <a:blip r:embed="rId7" cstate="print"/>
          <a:stretch>
            <a:fillRect/>
          </a:stretch>
        </p:blipFill>
        <p:spPr>
          <a:xfrm>
            <a:off x="8382000" y="76061"/>
            <a:ext cx="609739" cy="609739"/>
          </a:xfrm>
          <a:prstGeom prst="rect">
            <a:avLst/>
          </a:prstGeom>
        </p:spPr>
      </p:pic>
      <p:sp>
        <p:nvSpPr>
          <p:cNvPr id="13" name="Title 1"/>
          <p:cNvSpPr>
            <a:spLocks noGrp="1"/>
          </p:cNvSpPr>
          <p:nvPr>
            <p:ph type="title"/>
          </p:nvPr>
        </p:nvSpPr>
        <p:spPr>
          <a:xfrm>
            <a:off x="457200" y="792162"/>
            <a:ext cx="8229600" cy="884238"/>
          </a:xfrm>
        </p:spPr>
        <p:txBody>
          <a:bodyPr/>
          <a:lstStyle/>
          <a:p>
            <a:pPr algn="l">
              <a:buFont typeface="Wingdings" pitchFamily="2" charset="2"/>
              <a:buChar char="v"/>
            </a:pPr>
            <a:r>
              <a:rPr lang="en-US" b="1" dirty="0" smtClean="0">
                <a:solidFill>
                  <a:schemeClr val="accent1">
                    <a:lumMod val="75000"/>
                  </a:schemeClr>
                </a:solidFill>
                <a:latin typeface="Times New Roman" pitchFamily="18" charset="0"/>
                <a:cs typeface="Times New Roman" pitchFamily="18" charset="0"/>
              </a:rPr>
              <a:t> Why/What is ShareKit?</a:t>
            </a:r>
            <a:endParaRPr lang="en-US" b="1" dirty="0">
              <a:solidFill>
                <a:schemeClr val="accent1">
                  <a:lumMod val="75000"/>
                </a:schemeClr>
              </a:solidFill>
              <a:latin typeface="Times New Roman" pitchFamily="18" charset="0"/>
              <a:cs typeface="Times New Roman" pitchFamily="18" charset="0"/>
            </a:endParaRPr>
          </a:p>
        </p:txBody>
      </p:sp>
      <p:graphicFrame>
        <p:nvGraphicFramePr>
          <p:cNvPr id="16" name="Diagram 15"/>
          <p:cNvGraphicFramePr/>
          <p:nvPr/>
        </p:nvGraphicFramePr>
        <p:xfrm>
          <a:off x="609600" y="1828800"/>
          <a:ext cx="7696200" cy="44196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914400"/>
          </a:xfrm>
        </p:spPr>
        <p:txBody>
          <a:bodyPr/>
          <a:lstStyle/>
          <a:p>
            <a:pPr algn="l">
              <a:buFont typeface="Wingdings" pitchFamily="2" charset="2"/>
              <a:buChar char="v"/>
            </a:pPr>
            <a:r>
              <a:rPr lang="en-US" b="1" dirty="0" smtClean="0">
                <a:solidFill>
                  <a:schemeClr val="accent1">
                    <a:lumMod val="75000"/>
                  </a:schemeClr>
                </a:solidFill>
                <a:latin typeface="Times New Roman" pitchFamily="18" charset="0"/>
                <a:cs typeface="Times New Roman" pitchFamily="18" charset="0"/>
              </a:rPr>
              <a:t> </a:t>
            </a:r>
            <a:r>
              <a:rPr lang="en-US" b="1" u="sng" dirty="0" smtClean="0">
                <a:solidFill>
                  <a:schemeClr val="accent1">
                    <a:lumMod val="75000"/>
                  </a:schemeClr>
                </a:solidFill>
                <a:latin typeface="Times New Roman" pitchFamily="18" charset="0"/>
                <a:cs typeface="Times New Roman" pitchFamily="18" charset="0"/>
              </a:rPr>
              <a:t>Outline</a:t>
            </a:r>
            <a:r>
              <a:rPr lang="en-US" b="1" dirty="0" smtClean="0">
                <a:solidFill>
                  <a:schemeClr val="accent1">
                    <a:lumMod val="75000"/>
                  </a:schemeClr>
                </a:solidFill>
                <a:latin typeface="Times New Roman" pitchFamily="18" charset="0"/>
                <a:cs typeface="Times New Roman" pitchFamily="18" charset="0"/>
              </a:rPr>
              <a:t>:</a:t>
            </a:r>
            <a:endParaRPr lang="en-US" b="1" dirty="0">
              <a:solidFill>
                <a:schemeClr val="accent1">
                  <a:lumMod val="75000"/>
                </a:schemeClr>
              </a:solidFill>
            </a:endParaRPr>
          </a:p>
        </p:txBody>
      </p:sp>
      <p:sp>
        <p:nvSpPr>
          <p:cNvPr id="3" name="Content Placeholder 2"/>
          <p:cNvSpPr>
            <a:spLocks noGrp="1"/>
          </p:cNvSpPr>
          <p:nvPr>
            <p:ph idx="1"/>
          </p:nvPr>
        </p:nvSpPr>
        <p:spPr>
          <a:xfrm>
            <a:off x="457200" y="1828800"/>
            <a:ext cx="8229600" cy="4297363"/>
          </a:xfrm>
        </p:spPr>
        <p:txBody>
          <a:bodyPr>
            <a:normAutofit/>
          </a:bodyPr>
          <a:lstStyle/>
          <a:p>
            <a:pPr>
              <a:buFont typeface="Wingdings" pitchFamily="2" charset="2"/>
              <a:buChar char="Ø"/>
            </a:pPr>
            <a:r>
              <a:rPr lang="en-US" sz="2800" dirty="0" smtClean="0">
                <a:solidFill>
                  <a:schemeClr val="bg1">
                    <a:lumMod val="65000"/>
                  </a:schemeClr>
                </a:solidFill>
                <a:latin typeface="Times New Roman" pitchFamily="18" charset="0"/>
                <a:cs typeface="Times New Roman" pitchFamily="18" charset="0"/>
              </a:rPr>
              <a:t> Why/What is ShareKit?</a:t>
            </a:r>
          </a:p>
          <a:p>
            <a:pPr>
              <a:buFont typeface="Wingdings" pitchFamily="2" charset="2"/>
              <a:buChar char="Ø"/>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Methodology:</a:t>
            </a:r>
          </a:p>
          <a:p>
            <a:pPr lvl="1">
              <a:buFont typeface="Wingdings" pitchFamily="2" charset="2"/>
              <a:buChar char="Ø"/>
            </a:pPr>
            <a:r>
              <a:rPr lang="en-US" dirty="0" smtClean="0">
                <a:solidFill>
                  <a:schemeClr val="bg1">
                    <a:lumMod val="65000"/>
                  </a:schemeClr>
                </a:solidFill>
                <a:latin typeface="Times New Roman" pitchFamily="18" charset="0"/>
                <a:cs typeface="Times New Roman" pitchFamily="18" charset="0"/>
              </a:rPr>
              <a:t> The Data Storage</a:t>
            </a:r>
          </a:p>
          <a:p>
            <a:pPr lvl="1">
              <a:buFont typeface="Wingdings" pitchFamily="2" charset="2"/>
              <a:buChar char="Ø"/>
            </a:pPr>
            <a:r>
              <a:rPr lang="en-US" dirty="0" smtClean="0">
                <a:solidFill>
                  <a:schemeClr val="bg1">
                    <a:lumMod val="65000"/>
                  </a:schemeClr>
                </a:solidFill>
                <a:latin typeface="Times New Roman" pitchFamily="18" charset="0"/>
                <a:cs typeface="Times New Roman" pitchFamily="18" charset="0"/>
              </a:rPr>
              <a:t> The Graphical User Interface “GUI”</a:t>
            </a:r>
          </a:p>
          <a:p>
            <a:pPr lvl="1">
              <a:buFont typeface="Wingdings" pitchFamily="2" charset="2"/>
              <a:buChar char="Ø"/>
            </a:pPr>
            <a:r>
              <a:rPr lang="en-US" dirty="0">
                <a:solidFill>
                  <a:schemeClr val="bg1">
                    <a:lumMod val="65000"/>
                  </a:schemeClr>
                </a:solidFill>
                <a:latin typeface="Times New Roman" pitchFamily="18" charset="0"/>
                <a:cs typeface="Times New Roman" pitchFamily="18" charset="0"/>
              </a:rPr>
              <a:t> </a:t>
            </a:r>
            <a:r>
              <a:rPr lang="en-US" dirty="0" smtClean="0">
                <a:solidFill>
                  <a:schemeClr val="bg1">
                    <a:lumMod val="65000"/>
                  </a:schemeClr>
                </a:solidFill>
                <a:latin typeface="Times New Roman" pitchFamily="18" charset="0"/>
                <a:cs typeface="Times New Roman" pitchFamily="18" charset="0"/>
              </a:rPr>
              <a:t>The Implementation</a:t>
            </a:r>
          </a:p>
          <a:p>
            <a:pPr>
              <a:buFont typeface="Wingdings" pitchFamily="2" charset="2"/>
              <a:buChar char="Ø"/>
            </a:pPr>
            <a:r>
              <a:rPr lang="en-US" sz="2800" dirty="0" smtClean="0">
                <a:solidFill>
                  <a:schemeClr val="bg1">
                    <a:lumMod val="65000"/>
                  </a:schemeClr>
                </a:solidFill>
                <a:latin typeface="Times New Roman" pitchFamily="18" charset="0"/>
                <a:cs typeface="Times New Roman" pitchFamily="18" charset="0"/>
              </a:rPr>
              <a:t> Future Work</a:t>
            </a:r>
          </a:p>
          <a:p>
            <a:pPr>
              <a:buFont typeface="Wingdings" pitchFamily="2" charset="2"/>
              <a:buChar char="Ø"/>
            </a:pPr>
            <a:r>
              <a:rPr lang="en-US" sz="2800" dirty="0" smtClean="0">
                <a:solidFill>
                  <a:schemeClr val="bg1">
                    <a:lumMod val="65000"/>
                  </a:schemeClr>
                </a:solidFill>
                <a:latin typeface="Times New Roman" pitchFamily="18" charset="0"/>
                <a:cs typeface="Times New Roman" pitchFamily="18" charset="0"/>
              </a:rPr>
              <a:t>Demo Time</a:t>
            </a:r>
          </a:p>
          <a:p>
            <a:pPr>
              <a:buFont typeface="Wingdings" pitchFamily="2" charset="2"/>
              <a:buChar char="Ø"/>
            </a:pPr>
            <a:endParaRPr lang="en-US" sz="2800" dirty="0" smtClean="0">
              <a:solidFill>
                <a:schemeClr val="bg1">
                  <a:lumMod val="65000"/>
                </a:schemeClr>
              </a:solidFill>
              <a:latin typeface="Times New Roman" pitchFamily="18" charset="0"/>
              <a:cs typeface="Times New Roman" pitchFamily="18" charset="0"/>
            </a:endParaRPr>
          </a:p>
        </p:txBody>
      </p:sp>
      <p:sp>
        <p:nvSpPr>
          <p:cNvPr id="4" name="Rectangle 3"/>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5" name="Picture 4" descr="C:\Users\Dell\workspace\ShareKit_Interface1\res\drawable-hdpi\ic_launcher_.gif"/>
          <p:cNvPicPr/>
          <p:nvPr/>
        </p:nvPicPr>
        <p:blipFill>
          <a:blip r:embed="rId3" cstate="print"/>
          <a:srcRect/>
          <a:stretch>
            <a:fillRect/>
          </a:stretch>
        </p:blipFill>
        <p:spPr bwMode="auto">
          <a:xfrm>
            <a:off x="228600" y="152400"/>
            <a:ext cx="914400" cy="457200"/>
          </a:xfrm>
          <a:prstGeom prst="rect">
            <a:avLst/>
          </a:prstGeom>
          <a:noFill/>
          <a:ln w="9525">
            <a:noFill/>
            <a:miter lim="800000"/>
            <a:headEnd/>
            <a:tailEnd/>
          </a:ln>
        </p:spPr>
      </p:pic>
      <p:pic>
        <p:nvPicPr>
          <p:cNvPr id="6" name="Picture 5" descr="dssdf.JPG"/>
          <p:cNvPicPr/>
          <p:nvPr/>
        </p:nvPicPr>
        <p:blipFill>
          <a:blip r:embed="rId4" cstate="print"/>
          <a:stretch>
            <a:fillRect/>
          </a:stretch>
        </p:blipFill>
        <p:spPr>
          <a:xfrm>
            <a:off x="1143000" y="137160"/>
            <a:ext cx="1371600" cy="548640"/>
          </a:xfrm>
          <a:prstGeom prst="rect">
            <a:avLst/>
          </a:prstGeom>
        </p:spPr>
      </p:pic>
      <p:pic>
        <p:nvPicPr>
          <p:cNvPr id="9" name="Picture 8" descr="ic_action_search.png"/>
          <p:cNvPicPr/>
          <p:nvPr/>
        </p:nvPicPr>
        <p:blipFill>
          <a:blip r:embed="rId5" cstate="print"/>
          <a:stretch>
            <a:fillRect/>
          </a:stretch>
        </p:blipFill>
        <p:spPr>
          <a:xfrm>
            <a:off x="7093527" y="83128"/>
            <a:ext cx="602673" cy="602672"/>
          </a:xfrm>
          <a:prstGeom prst="rect">
            <a:avLst/>
          </a:prstGeom>
        </p:spPr>
      </p:pic>
      <p:pic>
        <p:nvPicPr>
          <p:cNvPr id="10" name="Picture 9" descr="ic_cart_.png"/>
          <p:cNvPicPr>
            <a:picLocks noChangeAspect="1"/>
          </p:cNvPicPr>
          <p:nvPr/>
        </p:nvPicPr>
        <p:blipFill>
          <a:blip r:embed="rId6" cstate="print"/>
          <a:stretch>
            <a:fillRect/>
          </a:stretch>
        </p:blipFill>
        <p:spPr>
          <a:xfrm>
            <a:off x="7793736" y="152400"/>
            <a:ext cx="512064" cy="512064"/>
          </a:xfrm>
          <a:prstGeom prst="rect">
            <a:avLst/>
          </a:prstGeom>
        </p:spPr>
      </p:pic>
      <p:pic>
        <p:nvPicPr>
          <p:cNvPr id="11" name="Picture 10" descr="ic_action_user.png"/>
          <p:cNvPicPr>
            <a:picLocks noChangeAspect="1"/>
          </p:cNvPicPr>
          <p:nvPr/>
        </p:nvPicPr>
        <p:blipFill>
          <a:blip r:embed="rId7" cstate="print"/>
          <a:stretch>
            <a:fillRect/>
          </a:stretch>
        </p:blipFill>
        <p:spPr>
          <a:xfrm>
            <a:off x="8382000" y="76061"/>
            <a:ext cx="609739" cy="609739"/>
          </a:xfrm>
          <a:prstGeom prst="rect">
            <a:avLst/>
          </a:prstGeom>
        </p:spPr>
      </p:pic>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884238"/>
          </a:xfrm>
        </p:spPr>
        <p:txBody>
          <a:bodyPr/>
          <a:lstStyle/>
          <a:p>
            <a:pPr algn="l">
              <a:buFont typeface="Wingdings" pitchFamily="2" charset="2"/>
              <a:buChar char="v"/>
            </a:pPr>
            <a:r>
              <a:rPr lang="en-US" b="1" dirty="0" smtClean="0">
                <a:solidFill>
                  <a:schemeClr val="accent1">
                    <a:lumMod val="75000"/>
                  </a:schemeClr>
                </a:solidFill>
                <a:latin typeface="Times New Roman" pitchFamily="18" charset="0"/>
                <a:cs typeface="Times New Roman" pitchFamily="18" charset="0"/>
              </a:rPr>
              <a:t> </a:t>
            </a:r>
            <a:r>
              <a:rPr lang="en-US" b="1" u="sng" dirty="0" smtClean="0">
                <a:solidFill>
                  <a:schemeClr val="accent1">
                    <a:lumMod val="75000"/>
                  </a:schemeClr>
                </a:solidFill>
                <a:latin typeface="Times New Roman" pitchFamily="18" charset="0"/>
                <a:cs typeface="Times New Roman" pitchFamily="18" charset="0"/>
              </a:rPr>
              <a:t>Methodology</a:t>
            </a:r>
            <a:r>
              <a:rPr lang="en-US" b="1" dirty="0" smtClean="0">
                <a:solidFill>
                  <a:schemeClr val="accent1">
                    <a:lumMod val="75000"/>
                  </a:schemeClr>
                </a:solidFill>
                <a:latin typeface="Times New Roman" pitchFamily="18" charset="0"/>
                <a:cs typeface="Times New Roman" pitchFamily="18" charset="0"/>
              </a:rPr>
              <a:t>:</a:t>
            </a:r>
            <a:endParaRPr lang="en-US" b="1" dirty="0">
              <a:solidFill>
                <a:schemeClr val="accent1">
                  <a:lumMod val="75000"/>
                </a:schemeClr>
              </a:solidFill>
              <a:latin typeface="Times New Roman" pitchFamily="18" charset="0"/>
              <a:cs typeface="Times New Roman" pitchFamily="18" charset="0"/>
            </a:endParaRPr>
          </a:p>
        </p:txBody>
      </p:sp>
      <p:sp>
        <p:nvSpPr>
          <p:cNvPr id="4" name="Rectangle 3"/>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5" name="Picture 4" descr="C:\Users\Dell\workspace\ShareKit_Interface1\res\drawable-hdpi\ic_launcher_.gif"/>
          <p:cNvPicPr/>
          <p:nvPr/>
        </p:nvPicPr>
        <p:blipFill>
          <a:blip r:embed="rId3" cstate="print"/>
          <a:srcRect/>
          <a:stretch>
            <a:fillRect/>
          </a:stretch>
        </p:blipFill>
        <p:spPr bwMode="auto">
          <a:xfrm>
            <a:off x="228600" y="152400"/>
            <a:ext cx="914400" cy="457200"/>
          </a:xfrm>
          <a:prstGeom prst="rect">
            <a:avLst/>
          </a:prstGeom>
          <a:noFill/>
          <a:ln w="9525">
            <a:noFill/>
            <a:miter lim="800000"/>
            <a:headEnd/>
            <a:tailEnd/>
          </a:ln>
        </p:spPr>
      </p:pic>
      <p:pic>
        <p:nvPicPr>
          <p:cNvPr id="6" name="Picture 5" descr="dssdf.JPG"/>
          <p:cNvPicPr/>
          <p:nvPr/>
        </p:nvPicPr>
        <p:blipFill>
          <a:blip r:embed="rId4" cstate="print"/>
          <a:stretch>
            <a:fillRect/>
          </a:stretch>
        </p:blipFill>
        <p:spPr>
          <a:xfrm>
            <a:off x="1143000" y="137160"/>
            <a:ext cx="1371600" cy="548640"/>
          </a:xfrm>
          <a:prstGeom prst="rect">
            <a:avLst/>
          </a:prstGeom>
        </p:spPr>
      </p:pic>
      <p:pic>
        <p:nvPicPr>
          <p:cNvPr id="9" name="Picture 8" descr="ic_action_search.png"/>
          <p:cNvPicPr/>
          <p:nvPr/>
        </p:nvPicPr>
        <p:blipFill>
          <a:blip r:embed="rId5" cstate="print"/>
          <a:stretch>
            <a:fillRect/>
          </a:stretch>
        </p:blipFill>
        <p:spPr>
          <a:xfrm>
            <a:off x="7093527" y="83128"/>
            <a:ext cx="602673" cy="602672"/>
          </a:xfrm>
          <a:prstGeom prst="rect">
            <a:avLst/>
          </a:prstGeom>
        </p:spPr>
      </p:pic>
      <p:pic>
        <p:nvPicPr>
          <p:cNvPr id="10" name="Picture 9" descr="ic_cart_.png"/>
          <p:cNvPicPr>
            <a:picLocks noChangeAspect="1"/>
          </p:cNvPicPr>
          <p:nvPr/>
        </p:nvPicPr>
        <p:blipFill>
          <a:blip r:embed="rId6" cstate="print"/>
          <a:stretch>
            <a:fillRect/>
          </a:stretch>
        </p:blipFill>
        <p:spPr>
          <a:xfrm>
            <a:off x="7793736" y="152400"/>
            <a:ext cx="512064" cy="512064"/>
          </a:xfrm>
          <a:prstGeom prst="rect">
            <a:avLst/>
          </a:prstGeom>
        </p:spPr>
      </p:pic>
      <p:pic>
        <p:nvPicPr>
          <p:cNvPr id="11" name="Picture 10" descr="ic_action_user.png"/>
          <p:cNvPicPr>
            <a:picLocks noChangeAspect="1"/>
          </p:cNvPicPr>
          <p:nvPr/>
        </p:nvPicPr>
        <p:blipFill>
          <a:blip r:embed="rId7" cstate="print"/>
          <a:stretch>
            <a:fillRect/>
          </a:stretch>
        </p:blipFill>
        <p:spPr>
          <a:xfrm>
            <a:off x="8382000" y="76061"/>
            <a:ext cx="609739" cy="609739"/>
          </a:xfrm>
          <a:prstGeom prst="rect">
            <a:avLst/>
          </a:prstGeom>
        </p:spPr>
      </p:pic>
      <p:graphicFrame>
        <p:nvGraphicFramePr>
          <p:cNvPr id="14" name="Diagram 13"/>
          <p:cNvGraphicFramePr/>
          <p:nvPr/>
        </p:nvGraphicFramePr>
        <p:xfrm>
          <a:off x="838200" y="2743200"/>
          <a:ext cx="8153400" cy="25146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914400"/>
          </a:xfrm>
        </p:spPr>
        <p:txBody>
          <a:bodyPr/>
          <a:lstStyle/>
          <a:p>
            <a:pPr algn="l">
              <a:buFont typeface="Wingdings" pitchFamily="2" charset="2"/>
              <a:buChar char="v"/>
            </a:pPr>
            <a:r>
              <a:rPr lang="en-US" b="1" dirty="0" smtClean="0">
                <a:solidFill>
                  <a:schemeClr val="accent1">
                    <a:lumMod val="75000"/>
                  </a:schemeClr>
                </a:solidFill>
                <a:latin typeface="Times New Roman" pitchFamily="18" charset="0"/>
                <a:cs typeface="Times New Roman" pitchFamily="18" charset="0"/>
              </a:rPr>
              <a:t> </a:t>
            </a:r>
            <a:r>
              <a:rPr lang="en-US" b="1" u="sng" dirty="0" smtClean="0">
                <a:solidFill>
                  <a:schemeClr val="accent1">
                    <a:lumMod val="75000"/>
                  </a:schemeClr>
                </a:solidFill>
                <a:latin typeface="Times New Roman" pitchFamily="18" charset="0"/>
                <a:cs typeface="Times New Roman" pitchFamily="18" charset="0"/>
              </a:rPr>
              <a:t>Outline</a:t>
            </a:r>
            <a:r>
              <a:rPr lang="en-US" b="1" dirty="0" smtClean="0">
                <a:solidFill>
                  <a:schemeClr val="accent1">
                    <a:lumMod val="75000"/>
                  </a:schemeClr>
                </a:solidFill>
                <a:latin typeface="Times New Roman" pitchFamily="18" charset="0"/>
                <a:cs typeface="Times New Roman" pitchFamily="18" charset="0"/>
              </a:rPr>
              <a:t>:</a:t>
            </a:r>
            <a:endParaRPr lang="en-US" b="1" dirty="0">
              <a:solidFill>
                <a:schemeClr val="accent1">
                  <a:lumMod val="75000"/>
                </a:schemeClr>
              </a:solidFill>
            </a:endParaRPr>
          </a:p>
        </p:txBody>
      </p:sp>
      <p:sp>
        <p:nvSpPr>
          <p:cNvPr id="3" name="Content Placeholder 2"/>
          <p:cNvSpPr>
            <a:spLocks noGrp="1"/>
          </p:cNvSpPr>
          <p:nvPr>
            <p:ph idx="1"/>
          </p:nvPr>
        </p:nvSpPr>
        <p:spPr>
          <a:xfrm>
            <a:off x="457200" y="1828800"/>
            <a:ext cx="8229600" cy="4297363"/>
          </a:xfrm>
        </p:spPr>
        <p:txBody>
          <a:bodyPr>
            <a:normAutofit/>
          </a:bodyPr>
          <a:lstStyle/>
          <a:p>
            <a:pPr>
              <a:buFont typeface="Wingdings" pitchFamily="2" charset="2"/>
              <a:buChar char="Ø"/>
            </a:pPr>
            <a:r>
              <a:rPr lang="en-US" dirty="0" smtClean="0">
                <a:solidFill>
                  <a:schemeClr val="bg1">
                    <a:lumMod val="65000"/>
                  </a:schemeClr>
                </a:solidFill>
                <a:latin typeface="Times New Roman" pitchFamily="18" charset="0"/>
                <a:cs typeface="Times New Roman" pitchFamily="18" charset="0"/>
              </a:rPr>
              <a:t> </a:t>
            </a:r>
            <a:r>
              <a:rPr lang="en-US" sz="2800" dirty="0" smtClean="0">
                <a:solidFill>
                  <a:schemeClr val="bg1">
                    <a:lumMod val="65000"/>
                  </a:schemeClr>
                </a:solidFill>
                <a:latin typeface="Times New Roman" pitchFamily="18" charset="0"/>
                <a:cs typeface="Times New Roman" pitchFamily="18" charset="0"/>
              </a:rPr>
              <a:t>Why/What is ShareKit?</a:t>
            </a:r>
          </a:p>
          <a:p>
            <a:pPr>
              <a:buFont typeface="Wingdings" pitchFamily="2" charset="2"/>
              <a:buChar char="Ø"/>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Methodology:</a:t>
            </a:r>
          </a:p>
          <a:p>
            <a:pPr lvl="1">
              <a:buFont typeface="Wingdings" pitchFamily="2" charset="2"/>
              <a:buChar char="Ø"/>
            </a:pPr>
            <a:r>
              <a:rPr lang="en-US" dirty="0" smtClean="0">
                <a:latin typeface="Times New Roman" pitchFamily="18" charset="0"/>
                <a:cs typeface="Times New Roman" pitchFamily="18" charset="0"/>
              </a:rPr>
              <a:t> The Data Storage</a:t>
            </a:r>
          </a:p>
          <a:p>
            <a:pPr lvl="1">
              <a:buFont typeface="Wingdings" pitchFamily="2" charset="2"/>
              <a:buChar char="Ø"/>
            </a:pPr>
            <a:r>
              <a:rPr lang="en-US" dirty="0" smtClean="0">
                <a:solidFill>
                  <a:schemeClr val="bg1">
                    <a:lumMod val="65000"/>
                  </a:schemeClr>
                </a:solidFill>
                <a:latin typeface="Times New Roman" pitchFamily="18" charset="0"/>
                <a:cs typeface="Times New Roman" pitchFamily="18" charset="0"/>
              </a:rPr>
              <a:t> The Graphical User Interface “GUI”</a:t>
            </a:r>
          </a:p>
          <a:p>
            <a:pPr lvl="1">
              <a:buFont typeface="Wingdings" pitchFamily="2" charset="2"/>
              <a:buChar char="Ø"/>
            </a:pPr>
            <a:r>
              <a:rPr lang="en-US" dirty="0">
                <a:solidFill>
                  <a:schemeClr val="bg1">
                    <a:lumMod val="65000"/>
                  </a:schemeClr>
                </a:solidFill>
                <a:latin typeface="Times New Roman" pitchFamily="18" charset="0"/>
                <a:cs typeface="Times New Roman" pitchFamily="18" charset="0"/>
              </a:rPr>
              <a:t> </a:t>
            </a:r>
            <a:r>
              <a:rPr lang="en-US" dirty="0" smtClean="0">
                <a:solidFill>
                  <a:schemeClr val="bg1">
                    <a:lumMod val="65000"/>
                  </a:schemeClr>
                </a:solidFill>
                <a:latin typeface="Times New Roman" pitchFamily="18" charset="0"/>
                <a:cs typeface="Times New Roman" pitchFamily="18" charset="0"/>
              </a:rPr>
              <a:t>The Implementation</a:t>
            </a:r>
          </a:p>
          <a:p>
            <a:pPr>
              <a:buFont typeface="Wingdings" pitchFamily="2" charset="2"/>
              <a:buChar char="Ø"/>
            </a:pPr>
            <a:r>
              <a:rPr lang="en-US" sz="2800" dirty="0" smtClean="0">
                <a:solidFill>
                  <a:schemeClr val="bg1">
                    <a:lumMod val="65000"/>
                  </a:schemeClr>
                </a:solidFill>
                <a:latin typeface="Times New Roman" pitchFamily="18" charset="0"/>
                <a:cs typeface="Times New Roman" pitchFamily="18" charset="0"/>
              </a:rPr>
              <a:t>Future Work</a:t>
            </a:r>
          </a:p>
          <a:p>
            <a:pPr>
              <a:buFont typeface="Wingdings" pitchFamily="2" charset="2"/>
              <a:buChar char="Ø"/>
            </a:pPr>
            <a:r>
              <a:rPr lang="en-US" sz="2800" dirty="0" smtClean="0">
                <a:solidFill>
                  <a:schemeClr val="bg1">
                    <a:lumMod val="65000"/>
                  </a:schemeClr>
                </a:solidFill>
                <a:latin typeface="Times New Roman" pitchFamily="18" charset="0"/>
                <a:cs typeface="Times New Roman" pitchFamily="18" charset="0"/>
              </a:rPr>
              <a:t>Demo Time</a:t>
            </a:r>
          </a:p>
          <a:p>
            <a:pPr>
              <a:buFont typeface="Wingdings" pitchFamily="2" charset="2"/>
              <a:buChar char="Ø"/>
            </a:pPr>
            <a:endParaRPr lang="en-US" sz="2800" dirty="0" smtClean="0">
              <a:solidFill>
                <a:schemeClr val="bg1">
                  <a:lumMod val="65000"/>
                </a:schemeClr>
              </a:solidFill>
              <a:latin typeface="Times New Roman" pitchFamily="18" charset="0"/>
              <a:cs typeface="Times New Roman" pitchFamily="18" charset="0"/>
            </a:endParaRPr>
          </a:p>
        </p:txBody>
      </p:sp>
      <p:sp>
        <p:nvSpPr>
          <p:cNvPr id="4" name="Rectangle 3"/>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5" name="Picture 4" descr="C:\Users\Dell\workspace\ShareKit_Interface1\res\drawable-hdpi\ic_launcher_.gif"/>
          <p:cNvPicPr/>
          <p:nvPr/>
        </p:nvPicPr>
        <p:blipFill>
          <a:blip r:embed="rId3" cstate="print"/>
          <a:srcRect/>
          <a:stretch>
            <a:fillRect/>
          </a:stretch>
        </p:blipFill>
        <p:spPr bwMode="auto">
          <a:xfrm>
            <a:off x="228600" y="152400"/>
            <a:ext cx="914400" cy="457200"/>
          </a:xfrm>
          <a:prstGeom prst="rect">
            <a:avLst/>
          </a:prstGeom>
          <a:noFill/>
          <a:ln w="9525">
            <a:noFill/>
            <a:miter lim="800000"/>
            <a:headEnd/>
            <a:tailEnd/>
          </a:ln>
        </p:spPr>
      </p:pic>
      <p:pic>
        <p:nvPicPr>
          <p:cNvPr id="6" name="Picture 5" descr="dssdf.JPG"/>
          <p:cNvPicPr/>
          <p:nvPr/>
        </p:nvPicPr>
        <p:blipFill>
          <a:blip r:embed="rId4" cstate="print"/>
          <a:stretch>
            <a:fillRect/>
          </a:stretch>
        </p:blipFill>
        <p:spPr>
          <a:xfrm>
            <a:off x="1143000" y="137160"/>
            <a:ext cx="1371600" cy="548640"/>
          </a:xfrm>
          <a:prstGeom prst="rect">
            <a:avLst/>
          </a:prstGeom>
        </p:spPr>
      </p:pic>
      <p:pic>
        <p:nvPicPr>
          <p:cNvPr id="9" name="Picture 8" descr="ic_action_search.png"/>
          <p:cNvPicPr/>
          <p:nvPr/>
        </p:nvPicPr>
        <p:blipFill>
          <a:blip r:embed="rId5" cstate="print"/>
          <a:stretch>
            <a:fillRect/>
          </a:stretch>
        </p:blipFill>
        <p:spPr>
          <a:xfrm>
            <a:off x="7093527" y="83128"/>
            <a:ext cx="602673" cy="602672"/>
          </a:xfrm>
          <a:prstGeom prst="rect">
            <a:avLst/>
          </a:prstGeom>
        </p:spPr>
      </p:pic>
      <p:pic>
        <p:nvPicPr>
          <p:cNvPr id="10" name="Picture 9" descr="ic_cart_.png"/>
          <p:cNvPicPr>
            <a:picLocks noChangeAspect="1"/>
          </p:cNvPicPr>
          <p:nvPr/>
        </p:nvPicPr>
        <p:blipFill>
          <a:blip r:embed="rId6" cstate="print"/>
          <a:stretch>
            <a:fillRect/>
          </a:stretch>
        </p:blipFill>
        <p:spPr>
          <a:xfrm>
            <a:off x="7793736" y="152400"/>
            <a:ext cx="512064" cy="512064"/>
          </a:xfrm>
          <a:prstGeom prst="rect">
            <a:avLst/>
          </a:prstGeom>
        </p:spPr>
      </p:pic>
      <p:pic>
        <p:nvPicPr>
          <p:cNvPr id="11" name="Picture 10" descr="ic_action_user.png"/>
          <p:cNvPicPr>
            <a:picLocks noChangeAspect="1"/>
          </p:cNvPicPr>
          <p:nvPr/>
        </p:nvPicPr>
        <p:blipFill>
          <a:blip r:embed="rId7" cstate="print"/>
          <a:stretch>
            <a:fillRect/>
          </a:stretch>
        </p:blipFill>
        <p:spPr>
          <a:xfrm>
            <a:off x="8382000" y="76061"/>
            <a:ext cx="609739" cy="609739"/>
          </a:xfrm>
          <a:prstGeom prst="rect">
            <a:avLst/>
          </a:prstGeom>
        </p:spPr>
      </p:pic>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036638"/>
          </a:xfrm>
        </p:spPr>
        <p:txBody>
          <a:bodyPr/>
          <a:lstStyle/>
          <a:p>
            <a:pPr algn="l">
              <a:buFont typeface="Wingdings" pitchFamily="2" charset="2"/>
              <a:buChar char="v"/>
            </a:pPr>
            <a:r>
              <a:rPr lang="en-US" b="1" u="sng" dirty="0" smtClean="0">
                <a:solidFill>
                  <a:schemeClr val="accent1">
                    <a:lumMod val="75000"/>
                  </a:schemeClr>
                </a:solidFill>
                <a:latin typeface="Times New Roman" pitchFamily="18" charset="0"/>
                <a:cs typeface="Times New Roman" pitchFamily="18" charset="0"/>
              </a:rPr>
              <a:t>The Data Storage</a:t>
            </a:r>
            <a:r>
              <a:rPr lang="en-US" b="1" dirty="0" smtClean="0">
                <a:solidFill>
                  <a:schemeClr val="accent1">
                    <a:lumMod val="75000"/>
                  </a:schemeClr>
                </a:solidFill>
                <a:latin typeface="Times New Roman" pitchFamily="18" charset="0"/>
                <a:cs typeface="Times New Roman" pitchFamily="18" charset="0"/>
              </a:rPr>
              <a:t>:</a:t>
            </a:r>
            <a:endParaRPr lang="en-US" b="1" dirty="0">
              <a:solidFill>
                <a:schemeClr val="accent1">
                  <a:lumMod val="75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2133600"/>
            <a:ext cx="8229600" cy="3505200"/>
          </a:xfrm>
        </p:spPr>
        <p:txBody>
          <a:bodyPr/>
          <a:lstStyle/>
          <a:p>
            <a:pPr>
              <a:buNone/>
            </a:pPr>
            <a:r>
              <a:rPr lang="en-US" dirty="0" smtClean="0">
                <a:latin typeface="Times New Roman" pitchFamily="18" charset="0"/>
                <a:cs typeface="Times New Roman" pitchFamily="18" charset="0"/>
              </a:rPr>
              <a:t>	The </a:t>
            </a:r>
            <a:r>
              <a:rPr lang="en-US" dirty="0">
                <a:latin typeface="Times New Roman" pitchFamily="18" charset="0"/>
                <a:cs typeface="Times New Roman" pitchFamily="18" charset="0"/>
              </a:rPr>
              <a:t>data storage in our application is </a:t>
            </a:r>
            <a:r>
              <a:rPr lang="en-US" dirty="0" smtClean="0">
                <a:latin typeface="Times New Roman" pitchFamily="18" charset="0"/>
                <a:cs typeface="Times New Roman" pitchFamily="18" charset="0"/>
              </a:rPr>
              <a:t>divided into </a:t>
            </a:r>
            <a:r>
              <a:rPr lang="en-US" dirty="0">
                <a:latin typeface="Times New Roman" pitchFamily="18" charset="0"/>
                <a:cs typeface="Times New Roman" pitchFamily="18" charset="0"/>
              </a:rPr>
              <a:t>two sides</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4" name="Rectangle 3"/>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5" name="Picture 4" descr="C:\Users\Dell\workspace\ShareKit_Interface1\res\drawable-hdpi\ic_launcher_.gif"/>
          <p:cNvPicPr/>
          <p:nvPr/>
        </p:nvPicPr>
        <p:blipFill>
          <a:blip r:embed="rId3" cstate="print"/>
          <a:srcRect/>
          <a:stretch>
            <a:fillRect/>
          </a:stretch>
        </p:blipFill>
        <p:spPr bwMode="auto">
          <a:xfrm>
            <a:off x="228600" y="152400"/>
            <a:ext cx="914400" cy="457200"/>
          </a:xfrm>
          <a:prstGeom prst="rect">
            <a:avLst/>
          </a:prstGeom>
          <a:noFill/>
          <a:ln w="9525">
            <a:noFill/>
            <a:miter lim="800000"/>
            <a:headEnd/>
            <a:tailEnd/>
          </a:ln>
        </p:spPr>
      </p:pic>
      <p:pic>
        <p:nvPicPr>
          <p:cNvPr id="6" name="Picture 5" descr="dssdf.JPG"/>
          <p:cNvPicPr/>
          <p:nvPr/>
        </p:nvPicPr>
        <p:blipFill>
          <a:blip r:embed="rId4" cstate="print"/>
          <a:stretch>
            <a:fillRect/>
          </a:stretch>
        </p:blipFill>
        <p:spPr>
          <a:xfrm>
            <a:off x="1143000" y="137160"/>
            <a:ext cx="1371600" cy="548640"/>
          </a:xfrm>
          <a:prstGeom prst="rect">
            <a:avLst/>
          </a:prstGeom>
        </p:spPr>
      </p:pic>
      <p:pic>
        <p:nvPicPr>
          <p:cNvPr id="9" name="Picture 8" descr="ic_action_search.png"/>
          <p:cNvPicPr/>
          <p:nvPr/>
        </p:nvPicPr>
        <p:blipFill>
          <a:blip r:embed="rId5" cstate="print"/>
          <a:stretch>
            <a:fillRect/>
          </a:stretch>
        </p:blipFill>
        <p:spPr>
          <a:xfrm>
            <a:off x="7093527" y="83128"/>
            <a:ext cx="602673" cy="602672"/>
          </a:xfrm>
          <a:prstGeom prst="rect">
            <a:avLst/>
          </a:prstGeom>
        </p:spPr>
      </p:pic>
      <p:pic>
        <p:nvPicPr>
          <p:cNvPr id="10" name="Picture 9" descr="ic_cart_.png"/>
          <p:cNvPicPr>
            <a:picLocks noChangeAspect="1"/>
          </p:cNvPicPr>
          <p:nvPr/>
        </p:nvPicPr>
        <p:blipFill>
          <a:blip r:embed="rId6" cstate="print"/>
          <a:stretch>
            <a:fillRect/>
          </a:stretch>
        </p:blipFill>
        <p:spPr>
          <a:xfrm>
            <a:off x="7793736" y="152400"/>
            <a:ext cx="512064" cy="512064"/>
          </a:xfrm>
          <a:prstGeom prst="rect">
            <a:avLst/>
          </a:prstGeom>
        </p:spPr>
      </p:pic>
      <p:pic>
        <p:nvPicPr>
          <p:cNvPr id="11" name="Picture 10" descr="ic_action_user.png"/>
          <p:cNvPicPr>
            <a:picLocks noChangeAspect="1"/>
          </p:cNvPicPr>
          <p:nvPr/>
        </p:nvPicPr>
        <p:blipFill>
          <a:blip r:embed="rId7" cstate="print"/>
          <a:stretch>
            <a:fillRect/>
          </a:stretch>
        </p:blipFill>
        <p:spPr>
          <a:xfrm>
            <a:off x="8382000" y="76061"/>
            <a:ext cx="609739" cy="609739"/>
          </a:xfrm>
          <a:prstGeom prst="rect">
            <a:avLst/>
          </a:prstGeom>
        </p:spPr>
      </p:pic>
      <p:graphicFrame>
        <p:nvGraphicFramePr>
          <p:cNvPr id="12" name="Diagram 11"/>
          <p:cNvGraphicFramePr/>
          <p:nvPr/>
        </p:nvGraphicFramePr>
        <p:xfrm>
          <a:off x="838200" y="3048000"/>
          <a:ext cx="5029200" cy="2286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05000"/>
            <a:ext cx="7772400" cy="4343400"/>
          </a:xfrm>
        </p:spPr>
        <p:txBody>
          <a:bodyPr>
            <a:normAutofit/>
          </a:bodyPr>
          <a:lstStyle/>
          <a:p>
            <a:pPr>
              <a:buNone/>
            </a:pPr>
            <a:r>
              <a:rPr lang="en-US" sz="2800" dirty="0" smtClean="0">
                <a:latin typeface="Times New Roman" pitchFamily="18" charset="0"/>
                <a:cs typeface="Times New Roman" pitchFamily="18" charset="0"/>
              </a:rPr>
              <a:t>In </a:t>
            </a:r>
            <a:r>
              <a:rPr lang="en-US" sz="2800" dirty="0">
                <a:latin typeface="Times New Roman" pitchFamily="18" charset="0"/>
                <a:cs typeface="Times New Roman" pitchFamily="18" charset="0"/>
              </a:rPr>
              <a:t>our case, we used </a:t>
            </a:r>
            <a:r>
              <a:rPr lang="en-US" sz="2800" u="sng" dirty="0" smtClean="0">
                <a:solidFill>
                  <a:srgbClr val="0000FF"/>
                </a:solidFill>
                <a:latin typeface="Times New Roman" pitchFamily="18" charset="0"/>
                <a:cs typeface="Times New Roman" pitchFamily="18" charset="0"/>
              </a:rPr>
              <a:t>Android </a:t>
            </a:r>
            <a:r>
              <a:rPr lang="en-US" sz="2800" u="sng" dirty="0">
                <a:solidFill>
                  <a:srgbClr val="0000FF"/>
                </a:solidFill>
                <a:latin typeface="Times New Roman" pitchFamily="18" charset="0"/>
                <a:cs typeface="Times New Roman" pitchFamily="18" charset="0"/>
              </a:rPr>
              <a:t>Shared Preferences</a:t>
            </a:r>
            <a:r>
              <a:rPr lang="en-US" sz="2800"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p>
            <a:pPr>
              <a:buNone/>
            </a:pPr>
            <a:endParaRPr lang="en-US" sz="2400" b="1" dirty="0" smtClean="0">
              <a:latin typeface="Times New Roman" pitchFamily="18" charset="0"/>
              <a:cs typeface="Times New Roman" pitchFamily="18" charset="0"/>
            </a:endParaRPr>
          </a:p>
          <a:p>
            <a:pPr>
              <a:buNone/>
            </a:pPr>
            <a:r>
              <a:rPr lang="en-US" sz="2800" b="1" u="sng" dirty="0" smtClean="0">
                <a:latin typeface="Times New Roman" pitchFamily="18" charset="0"/>
                <a:cs typeface="Times New Roman" pitchFamily="18" charset="0"/>
              </a:rPr>
              <a:t>What </a:t>
            </a:r>
            <a:r>
              <a:rPr lang="en-US" sz="2800" b="1" u="sng" dirty="0">
                <a:latin typeface="Times New Roman" pitchFamily="18" charset="0"/>
                <a:cs typeface="Times New Roman" pitchFamily="18" charset="0"/>
              </a:rPr>
              <a:t>is Shared Preferences</a:t>
            </a:r>
            <a:r>
              <a:rPr lang="en-US" sz="2800" b="1" u="sng" dirty="0" smtClean="0">
                <a:latin typeface="Times New Roman" pitchFamily="18" charset="0"/>
                <a:cs typeface="Times New Roman" pitchFamily="18" charset="0"/>
              </a:rPr>
              <a:t>?</a:t>
            </a:r>
          </a:p>
          <a:p>
            <a:pPr>
              <a:buNone/>
            </a:pPr>
            <a:endParaRPr lang="en-US" sz="1100" dirty="0" smtClean="0">
              <a:latin typeface="Times New Roman" pitchFamily="18" charset="0"/>
              <a:cs typeface="Times New Roman" pitchFamily="18" charset="0"/>
            </a:endParaRPr>
          </a:p>
          <a:p>
            <a:pPr>
              <a:buFont typeface="Wingdings" pitchFamily="2" charset="2"/>
              <a:buChar char="ü"/>
            </a:pPr>
            <a:r>
              <a:rPr lang="en-US" sz="2400" dirty="0" smtClean="0">
                <a:latin typeface="Times New Roman" pitchFamily="18" charset="0"/>
                <a:cs typeface="Times New Roman" pitchFamily="18" charset="0"/>
              </a:rPr>
              <a:t>API from Android SDK.</a:t>
            </a:r>
          </a:p>
          <a:p>
            <a:pPr>
              <a:buFont typeface="Wingdings" pitchFamily="2" charset="2"/>
              <a:buChar char="ü"/>
            </a:pPr>
            <a:endParaRPr lang="en-US" sz="1000" dirty="0" smtClean="0">
              <a:latin typeface="Times New Roman" pitchFamily="18" charset="0"/>
              <a:cs typeface="Times New Roman" pitchFamily="18" charset="0"/>
            </a:endParaRPr>
          </a:p>
          <a:p>
            <a:pPr>
              <a:buFont typeface="Wingdings" pitchFamily="2" charset="2"/>
              <a:buChar char="ü"/>
            </a:pPr>
            <a:r>
              <a:rPr lang="en-US" sz="2400" dirty="0" smtClean="0">
                <a:latin typeface="Times New Roman" pitchFamily="18" charset="0"/>
                <a:cs typeface="Times New Roman" pitchFamily="18" charset="0"/>
              </a:rPr>
              <a:t>The data in shared preferences will be persistent even though user closes the application or turn off the device.</a:t>
            </a:r>
          </a:p>
          <a:p>
            <a:pPr>
              <a:buFont typeface="Wingdings" pitchFamily="2" charset="2"/>
              <a:buChar char="ü"/>
            </a:pPr>
            <a:endParaRPr lang="en-US" sz="1000" dirty="0" smtClean="0">
              <a:latin typeface="Times New Roman" pitchFamily="18" charset="0"/>
              <a:cs typeface="Times New Roman" pitchFamily="18" charset="0"/>
            </a:endParaRPr>
          </a:p>
          <a:p>
            <a:pPr>
              <a:buFont typeface="Wingdings" pitchFamily="2" charset="2"/>
              <a:buChar char="ü"/>
            </a:pPr>
            <a:r>
              <a:rPr lang="en-US" sz="2400" dirty="0" smtClean="0">
                <a:latin typeface="Times New Roman" pitchFamily="18" charset="0"/>
                <a:cs typeface="Times New Roman" pitchFamily="18" charset="0"/>
              </a:rPr>
              <a:t>Use it whenever need to share primitive data across all Activities in application package.</a:t>
            </a:r>
          </a:p>
        </p:txBody>
      </p:sp>
      <p:sp>
        <p:nvSpPr>
          <p:cNvPr id="5" name="Rectangle 4"/>
          <p:cNvSpPr/>
          <p:nvPr/>
        </p:nvSpPr>
        <p:spPr>
          <a:xfrm>
            <a:off x="0" y="0"/>
            <a:ext cx="9144000" cy="762000"/>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6" name="Picture 5" descr="C:\Users\Dell\workspace\ShareKit_Interface1\res\drawable-hdpi\ic_launcher_.gif"/>
          <p:cNvPicPr/>
          <p:nvPr/>
        </p:nvPicPr>
        <p:blipFill>
          <a:blip r:embed="rId3" cstate="print"/>
          <a:srcRect/>
          <a:stretch>
            <a:fillRect/>
          </a:stretch>
        </p:blipFill>
        <p:spPr bwMode="auto">
          <a:xfrm>
            <a:off x="228600" y="152400"/>
            <a:ext cx="914400" cy="457200"/>
          </a:xfrm>
          <a:prstGeom prst="rect">
            <a:avLst/>
          </a:prstGeom>
          <a:noFill/>
          <a:ln w="9525">
            <a:noFill/>
            <a:miter lim="800000"/>
            <a:headEnd/>
            <a:tailEnd/>
          </a:ln>
        </p:spPr>
      </p:pic>
      <p:pic>
        <p:nvPicPr>
          <p:cNvPr id="7" name="Picture 6" descr="dssdf.JPG"/>
          <p:cNvPicPr/>
          <p:nvPr/>
        </p:nvPicPr>
        <p:blipFill>
          <a:blip r:embed="rId4" cstate="print"/>
          <a:stretch>
            <a:fillRect/>
          </a:stretch>
        </p:blipFill>
        <p:spPr>
          <a:xfrm>
            <a:off x="1143000" y="137160"/>
            <a:ext cx="1371600" cy="548640"/>
          </a:xfrm>
          <a:prstGeom prst="rect">
            <a:avLst/>
          </a:prstGeom>
        </p:spPr>
      </p:pic>
      <p:pic>
        <p:nvPicPr>
          <p:cNvPr id="10" name="Picture 9" descr="ic_action_search.png"/>
          <p:cNvPicPr/>
          <p:nvPr/>
        </p:nvPicPr>
        <p:blipFill>
          <a:blip r:embed="rId5" cstate="print"/>
          <a:stretch>
            <a:fillRect/>
          </a:stretch>
        </p:blipFill>
        <p:spPr>
          <a:xfrm>
            <a:off x="7093527" y="83128"/>
            <a:ext cx="602673" cy="602672"/>
          </a:xfrm>
          <a:prstGeom prst="rect">
            <a:avLst/>
          </a:prstGeom>
        </p:spPr>
      </p:pic>
      <p:pic>
        <p:nvPicPr>
          <p:cNvPr id="11" name="Picture 10" descr="ic_cart_.png"/>
          <p:cNvPicPr>
            <a:picLocks noChangeAspect="1"/>
          </p:cNvPicPr>
          <p:nvPr/>
        </p:nvPicPr>
        <p:blipFill>
          <a:blip r:embed="rId6" cstate="print"/>
          <a:stretch>
            <a:fillRect/>
          </a:stretch>
        </p:blipFill>
        <p:spPr>
          <a:xfrm>
            <a:off x="7793736" y="152400"/>
            <a:ext cx="512064" cy="512064"/>
          </a:xfrm>
          <a:prstGeom prst="rect">
            <a:avLst/>
          </a:prstGeom>
        </p:spPr>
      </p:pic>
      <p:pic>
        <p:nvPicPr>
          <p:cNvPr id="12" name="Picture 11" descr="ic_action_user.png"/>
          <p:cNvPicPr>
            <a:picLocks noChangeAspect="1"/>
          </p:cNvPicPr>
          <p:nvPr/>
        </p:nvPicPr>
        <p:blipFill>
          <a:blip r:embed="rId7" cstate="print"/>
          <a:stretch>
            <a:fillRect/>
          </a:stretch>
        </p:blipFill>
        <p:spPr>
          <a:xfrm>
            <a:off x="8382000" y="76061"/>
            <a:ext cx="609739" cy="609739"/>
          </a:xfrm>
          <a:prstGeom prst="rect">
            <a:avLst/>
          </a:prstGeom>
        </p:spPr>
      </p:pic>
      <p:graphicFrame>
        <p:nvGraphicFramePr>
          <p:cNvPr id="15" name="Diagram 14"/>
          <p:cNvGraphicFramePr/>
          <p:nvPr/>
        </p:nvGraphicFramePr>
        <p:xfrm>
          <a:off x="762000" y="685800"/>
          <a:ext cx="5562600" cy="13716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2169</TotalTime>
  <Words>799</Words>
  <Application>Microsoft Office PowerPoint</Application>
  <PresentationFormat>On-screen Show (4:3)</PresentationFormat>
  <Paragraphs>199</Paragraphs>
  <Slides>25</Slides>
  <Notes>22</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PowerPoint Presentation</vt:lpstr>
      <vt:lpstr> Outline:</vt:lpstr>
      <vt:lpstr> Outline:</vt:lpstr>
      <vt:lpstr> Why/What is ShareKit?</vt:lpstr>
      <vt:lpstr> Outline:</vt:lpstr>
      <vt:lpstr> Methodology:</vt:lpstr>
      <vt:lpstr> Outline:</vt:lpstr>
      <vt:lpstr>The Data Storage:</vt:lpstr>
      <vt:lpstr>PowerPoint Presentation</vt:lpstr>
      <vt:lpstr>PowerPoint Presentation</vt:lpstr>
      <vt:lpstr> Outline:</vt:lpstr>
      <vt:lpstr> Graphical User Interface “GUI”:</vt:lpstr>
      <vt:lpstr> Some examples of our GUI:</vt:lpstr>
      <vt:lpstr> Outline:</vt:lpstr>
      <vt:lpstr> Implementation:</vt:lpstr>
      <vt:lpstr>PowerPoint Presentation</vt:lpstr>
      <vt:lpstr>PowerPoint Presentation</vt:lpstr>
      <vt:lpstr>PowerPoint Presentation</vt:lpstr>
      <vt:lpstr>PowerPoint Presentation</vt:lpstr>
      <vt:lpstr>PowerPoint Presentation</vt:lpstr>
      <vt:lpstr>PowerPoint Presentation</vt:lpstr>
      <vt:lpstr> Outline:</vt:lpstr>
      <vt:lpstr> Future Work:</vt:lpstr>
      <vt:lpstr> Outline:</vt:lpstr>
      <vt:lpstr>Demo Time</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Lalush Saleh</dc:creator>
  <cp:lastModifiedBy>lab</cp:lastModifiedBy>
  <cp:revision>174</cp:revision>
  <dcterms:created xsi:type="dcterms:W3CDTF">2013-12-05T20:24:44Z</dcterms:created>
  <dcterms:modified xsi:type="dcterms:W3CDTF">2014-06-02T07:47:01Z</dcterms:modified>
</cp:coreProperties>
</file>