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77" r:id="rId7"/>
    <p:sldId id="279" r:id="rId8"/>
    <p:sldId id="278" r:id="rId9"/>
    <p:sldId id="276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81" autoAdjust="0"/>
    <p:restoredTop sz="94660"/>
  </p:normalViewPr>
  <p:slideViewPr>
    <p:cSldViewPr snapToGrid="0">
      <p:cViewPr varScale="1">
        <p:scale>
          <a:sx n="88" d="100"/>
          <a:sy n="88" d="100"/>
        </p:scale>
        <p:origin x="509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dirty="0"/>
              <a:t>12/21/2017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dirty="0"/>
              <a:t>12/21/2017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dirty="0"/>
              <a:t>12/21/2017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dirty="0"/>
              <a:t>12/21/2017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dirty="0"/>
              <a:t>12/21/2017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dirty="0"/>
              <a:t>12/21/2017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dirty="0"/>
              <a:t>12/21/2017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dirty="0"/>
              <a:t>12/21/2017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dirty="0"/>
              <a:t>12/21/2017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dirty="0"/>
              <a:t>12/21/2017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dirty="0"/>
              <a:t>12/21/2017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dirty="0"/>
              <a:t>12/21/2017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1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r" defTabSz="914400" rtl="1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 rtl="0"/>
            <a:r>
              <a:rPr lang="en-US" dirty="0" smtClean="0"/>
              <a:t>Powders &amp; Granules filling machine 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992956" y="4468031"/>
            <a:ext cx="7891272" cy="1401545"/>
          </a:xfrm>
        </p:spPr>
        <p:txBody>
          <a:bodyPr>
            <a:normAutofit fontScale="70000" lnSpcReduction="20000"/>
          </a:bodyPr>
          <a:lstStyle/>
          <a:p>
            <a:pPr algn="ctr" rtl="0"/>
            <a:r>
              <a:rPr lang="en-US" dirty="0" smtClean="0"/>
              <a:t>Instructor: </a:t>
            </a:r>
            <a:r>
              <a:rPr lang="en-US" b="1" dirty="0" err="1" smtClean="0"/>
              <a:t>D.r</a:t>
            </a:r>
            <a:r>
              <a:rPr lang="en-US" dirty="0" smtClean="0"/>
              <a:t> </a:t>
            </a:r>
            <a:r>
              <a:rPr lang="en-US" b="1" dirty="0"/>
              <a:t>Bashir </a:t>
            </a:r>
            <a:r>
              <a:rPr lang="en-US" b="1" dirty="0" smtClean="0"/>
              <a:t>Nouri</a:t>
            </a:r>
            <a:br>
              <a:rPr lang="en-US" b="1" dirty="0" smtClean="0"/>
            </a:br>
            <a:r>
              <a:rPr lang="en-US" dirty="0" smtClean="0"/>
              <a:t>by:</a:t>
            </a:r>
          </a:p>
          <a:p>
            <a:pPr algn="ctr" rtl="0"/>
            <a:r>
              <a:rPr lang="en-US" b="1" dirty="0" smtClean="0"/>
              <a:t>Iyad </a:t>
            </a:r>
            <a:r>
              <a:rPr lang="en-US" b="1" dirty="0" err="1" smtClean="0"/>
              <a:t>ahmad</a:t>
            </a:r>
            <a:r>
              <a:rPr lang="en-US" b="1" dirty="0" smtClean="0"/>
              <a:t> </a:t>
            </a:r>
            <a:r>
              <a:rPr lang="en-US" b="1" dirty="0" err="1" smtClean="0"/>
              <a:t>abu</a:t>
            </a:r>
            <a:r>
              <a:rPr lang="en-US" b="1" dirty="0" smtClean="0"/>
              <a:t> </a:t>
            </a:r>
            <a:r>
              <a:rPr lang="en-US" b="1" dirty="0" err="1" smtClean="0"/>
              <a:t>rajab</a:t>
            </a:r>
            <a:endParaRPr lang="en-US" b="1" dirty="0" smtClean="0"/>
          </a:p>
          <a:p>
            <a:pPr algn="ctr" rtl="0"/>
            <a:r>
              <a:rPr lang="en-US" b="1" dirty="0" err="1" smtClean="0"/>
              <a:t>Saqer</a:t>
            </a:r>
            <a:r>
              <a:rPr lang="en-US" b="1" dirty="0" smtClean="0"/>
              <a:t> </a:t>
            </a:r>
            <a:r>
              <a:rPr lang="en-US" b="1" dirty="0" err="1" smtClean="0"/>
              <a:t>shanabli</a:t>
            </a:r>
            <a:endParaRPr lang="en-US" b="1" dirty="0" smtClean="0"/>
          </a:p>
          <a:p>
            <a:pPr algn="ctr" rtl="0"/>
            <a:r>
              <a:rPr lang="en-US" b="1" dirty="0" smtClean="0"/>
              <a:t>Sami </a:t>
            </a:r>
            <a:r>
              <a:rPr lang="en-US" b="1" dirty="0" err="1" smtClean="0"/>
              <a:t>zaid</a:t>
            </a:r>
            <a:r>
              <a:rPr lang="en-US" b="1" dirty="0" smtClean="0"/>
              <a:t> 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3028373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Table of contents: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algn="l" rtl="0">
              <a:buFont typeface="+mj-lt"/>
              <a:buAutoNum type="arabicPeriod"/>
            </a:pPr>
            <a:r>
              <a:rPr lang="en-US" dirty="0" smtClean="0"/>
              <a:t>Introduction.</a:t>
            </a:r>
          </a:p>
          <a:p>
            <a:pPr marL="457200" indent="-457200" algn="l" rtl="0">
              <a:buFont typeface="+mj-lt"/>
              <a:buAutoNum type="arabicPeriod"/>
            </a:pPr>
            <a:r>
              <a:rPr lang="en-US" dirty="0" smtClean="0"/>
              <a:t>Advantages.</a:t>
            </a:r>
            <a:endParaRPr lang="en-US" dirty="0" smtClean="0"/>
          </a:p>
          <a:p>
            <a:pPr marL="457200" indent="-457200" algn="l" rtl="0">
              <a:buFont typeface="+mj-lt"/>
              <a:buAutoNum type="arabicPeriod"/>
            </a:pPr>
            <a:r>
              <a:rPr lang="en-US" dirty="0" smtClean="0"/>
              <a:t>Mechanical </a:t>
            </a:r>
            <a:r>
              <a:rPr lang="en-US" dirty="0" smtClean="0"/>
              <a:t>Design</a:t>
            </a:r>
            <a:r>
              <a:rPr lang="en-US" dirty="0" smtClean="0"/>
              <a:t>.</a:t>
            </a:r>
            <a:endParaRPr lang="en-US" dirty="0" smtClean="0"/>
          </a:p>
          <a:p>
            <a:pPr marL="457200" indent="-457200" algn="l" rtl="0">
              <a:buFont typeface="+mj-lt"/>
              <a:buAutoNum type="arabicPeriod"/>
            </a:pPr>
            <a:r>
              <a:rPr lang="en-US" dirty="0" smtClean="0"/>
              <a:t>Electrical </a:t>
            </a:r>
            <a:r>
              <a:rPr lang="en-US" dirty="0" smtClean="0"/>
              <a:t>Design</a:t>
            </a:r>
            <a:r>
              <a:rPr lang="en-US" dirty="0" smtClean="0"/>
              <a:t>.</a:t>
            </a:r>
            <a:endParaRPr lang="en-US" dirty="0" smtClean="0"/>
          </a:p>
          <a:p>
            <a:pPr marL="457200" indent="-457200" algn="l" rtl="0">
              <a:buFont typeface="+mj-lt"/>
              <a:buAutoNum type="arabicPeriod"/>
            </a:pPr>
            <a:r>
              <a:rPr lang="en-US" dirty="0" smtClean="0"/>
              <a:t>The control of s</a:t>
            </a:r>
            <a:r>
              <a:rPr lang="en-US" dirty="0" smtClean="0"/>
              <a:t>equence of operation.</a:t>
            </a:r>
            <a:endParaRPr lang="en-US" dirty="0" smtClean="0"/>
          </a:p>
          <a:p>
            <a:pPr marL="457200" indent="-457200" algn="l" rtl="0">
              <a:buFont typeface="+mj-lt"/>
              <a:buAutoNum type="arabicPeriod"/>
            </a:pPr>
            <a:r>
              <a:rPr lang="en-US" dirty="0" smtClean="0"/>
              <a:t>Conclusion.</a:t>
            </a:r>
          </a:p>
          <a:p>
            <a:pPr marL="457200" indent="-457200" algn="l" rtl="0">
              <a:buFont typeface="+mj-lt"/>
              <a:buAutoNum type="arabicPeriod"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17334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1.Introduction: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ctr" rtl="0">
              <a:buNone/>
            </a:pP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Age of speed and productivity and the role that technology plays.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647269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2.Advantegs: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Get rid of the old methods of filling and weighing.</a:t>
            </a:r>
          </a:p>
          <a:p>
            <a:pPr algn="l" rtl="0"/>
            <a:r>
              <a:rPr lang="en-US" dirty="0"/>
              <a:t>Higher productivity.</a:t>
            </a:r>
          </a:p>
          <a:p>
            <a:pPr algn="l" rtl="0"/>
            <a:r>
              <a:rPr lang="en-US" dirty="0"/>
              <a:t>Reduce humanoid efforts and time.</a:t>
            </a:r>
          </a:p>
          <a:p>
            <a:pPr marL="0" indent="0" algn="l" rtl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60668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3.Mechanical Design:</a:t>
            </a:r>
            <a:endParaRPr lang="ar-SA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64383" y="2120900"/>
            <a:ext cx="7469584" cy="405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886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3.Electrical design</a:t>
            </a:r>
            <a:endParaRPr lang="ar-SA" dirty="0"/>
          </a:p>
        </p:txBody>
      </p:sp>
      <p:pic>
        <p:nvPicPr>
          <p:cNvPr id="9" name="صورة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848" y="1672044"/>
            <a:ext cx="9076552" cy="5072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791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84070" y="2081348"/>
            <a:ext cx="4580708" cy="2932611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6151" y="1642653"/>
            <a:ext cx="3971925" cy="3810000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2769326" y="5452653"/>
            <a:ext cx="217714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HX711</a:t>
            </a:r>
            <a:endParaRPr lang="ar-SA" dirty="0"/>
          </a:p>
        </p:txBody>
      </p:sp>
      <p:sp>
        <p:nvSpPr>
          <p:cNvPr id="7" name="مربع نص 6"/>
          <p:cNvSpPr txBox="1"/>
          <p:nvPr/>
        </p:nvSpPr>
        <p:spPr>
          <a:xfrm>
            <a:off x="8451684" y="5500549"/>
            <a:ext cx="217714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L298N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46278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dirty="0"/>
              <a:t>The control of sequence of </a:t>
            </a:r>
            <a:r>
              <a:rPr lang="en-US" dirty="0" smtClean="0"/>
              <a:t>operation: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pic>
        <p:nvPicPr>
          <p:cNvPr id="4" name="G.Project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497138" y="2120900"/>
            <a:ext cx="7202487" cy="4051300"/>
          </a:xfrm>
        </p:spPr>
      </p:pic>
    </p:spTree>
    <p:extLst>
      <p:ext uri="{BB962C8B-B14F-4D97-AF65-F5344CB8AC3E}">
        <p14:creationId xmlns:p14="http://schemas.microsoft.com/office/powerpoint/2010/main" val="705363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dirty="0" smtClean="0"/>
              <a:t/>
            </a:r>
            <a:br>
              <a:rPr lang="en-US" dirty="0" smtClean="0"/>
            </a:br>
            <a:r>
              <a:rPr lang="en-US" sz="6000" dirty="0" smtClean="0"/>
              <a:t>6</a:t>
            </a:r>
            <a:r>
              <a:rPr lang="en-US" sz="6000" dirty="0"/>
              <a:t>. Conclusion.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Finally, this machine will help many of those who have problems of speed and productivity in filling materials, and we have been keen </a:t>
            </a:r>
            <a:r>
              <a:rPr lang="en-US" dirty="0" smtClean="0"/>
              <a:t>to make a light machine and that it will </a:t>
            </a:r>
            <a:r>
              <a:rPr lang="en-US" dirty="0"/>
              <a:t>take a small space so that everyone can use, and this offer is completed only thanks to all who helped us to access this place and the completion of this work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02052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نوع الخشب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TM03090434[[fn=نوع خشب]]</Template>
  <TotalTime>3659</TotalTime>
  <Words>148</Words>
  <Application>Microsoft Office PowerPoint</Application>
  <PresentationFormat>شاشة عريضة</PresentationFormat>
  <Paragraphs>28</Paragraphs>
  <Slides>9</Slides>
  <Notes>0</Notes>
  <HiddenSlides>0</HiddenSlides>
  <MMClips>1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4" baseType="lpstr">
      <vt:lpstr>Rockwell</vt:lpstr>
      <vt:lpstr>Rockwell Condensed</vt:lpstr>
      <vt:lpstr>Times New Roman</vt:lpstr>
      <vt:lpstr>Wingdings</vt:lpstr>
      <vt:lpstr>نوع الخشب</vt:lpstr>
      <vt:lpstr>Powders &amp; Granules filling machine </vt:lpstr>
      <vt:lpstr>Table of contents:</vt:lpstr>
      <vt:lpstr>1.Introduction: </vt:lpstr>
      <vt:lpstr> 2.Advantegs: </vt:lpstr>
      <vt:lpstr>3.Mechanical Design:</vt:lpstr>
      <vt:lpstr>3.Electrical design</vt:lpstr>
      <vt:lpstr>عرض تقديمي في PowerPoint</vt:lpstr>
      <vt:lpstr>The control of sequence of operation: </vt:lpstr>
      <vt:lpstr> 6. Conclusion.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Powders &amp; Granules filling machine</dc:title>
  <dc:creator>Iyad Abu Rajab</dc:creator>
  <cp:lastModifiedBy>Iyad Abu Rajab</cp:lastModifiedBy>
  <cp:revision>24</cp:revision>
  <dcterms:created xsi:type="dcterms:W3CDTF">2017-12-16T20:37:37Z</dcterms:created>
  <dcterms:modified xsi:type="dcterms:W3CDTF">2017-12-22T17:39:03Z</dcterms:modified>
</cp:coreProperties>
</file>