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png" ContentType="image/png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8288000" cy="10287000"/>
  <p:notesSz cx="18288000" cy="1028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4400" y="411480"/>
            <a:ext cx="1645920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Reem Abu Rajab</dc:creator>
  <cp:keywords>DAFtSXY9CCs,BAEyoHEn7rU</cp:keywords>
  <dc:title>Real estate company</dc:title>
  <dcterms:created xsi:type="dcterms:W3CDTF">2023-09-02T18:14:42Z</dcterms:created>
  <dcterms:modified xsi:type="dcterms:W3CDTF">2023-09-02T18:14:42Z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2023-09-02T00:00:00Z</vt:filetime>
  </property>
  <property fmtid="{D5CDD505-2E9C-101B-9397-08002B2CF9AE}" pid="3" name="Creator">
    <vt:lpwstr>Canva</vt:lpwstr>
  </property>
  <property fmtid="{D5CDD505-2E9C-101B-9397-08002B2CF9AE}" pid="4" name="LastSaved">
    <vt:filetime>2023-09-02T00:00:00Z</vt:filetime>
  </property>
</Properties>
</file>