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65" r:id="rId5"/>
    <p:sldId id="259" r:id="rId6"/>
    <p:sldId id="260" r:id="rId7"/>
    <p:sldId id="261" r:id="rId8"/>
    <p:sldId id="258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DCD"/>
    <a:srgbClr val="DA86B8"/>
    <a:srgbClr val="161BD4"/>
    <a:srgbClr val="2D7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8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64E1B-0B54-4DFA-8233-5D5D47F0CF6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C8C8C-F585-473F-AF2F-DA4B0DEDF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766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2C8C8C-F585-473F-AF2F-DA4B0DEDF90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287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484784"/>
            <a:ext cx="5688632" cy="1656184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none"/>
        </p:style>
        <p:txBody>
          <a:bodyPr>
            <a:noAutofit/>
          </a:bodyPr>
          <a:lstStyle>
            <a:lvl1pPr>
              <a:defRPr sz="7200" b="1" cap="none" spc="0">
                <a:ln w="12700">
                  <a:solidFill>
                    <a:srgbClr val="FFCDCD"/>
                  </a:solidFill>
                  <a:prstDash val="solid"/>
                </a:ln>
                <a:solidFill>
                  <a:srgbClr val="DA86B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uk-UA" dirty="0"/>
              <a:t>Зразок заголовка</a:t>
            </a: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789040"/>
            <a:ext cx="3456384" cy="6480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dirty="0"/>
              <a:t>Зразок підзаголовка</a:t>
            </a:r>
            <a:endParaRPr lang="ru-RU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536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47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9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71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868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02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970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498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93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34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394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Rect">
            <a:avLst/>
          </a:prstGeom>
          <a:gradFill>
            <a:gsLst>
              <a:gs pos="26000">
                <a:schemeClr val="bg1">
                  <a:lumMod val="0"/>
                  <a:lumOff val="100000"/>
                </a:schemeClr>
              </a:gs>
              <a:gs pos="100000">
                <a:srgbClr val="EDAAC3"/>
              </a:gs>
              <a:gs pos="100000">
                <a:srgbClr val="DA86B8"/>
              </a:gs>
            </a:gsLst>
          </a:gra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uk-UA" dirty="0"/>
              <a:t>Зразок заголовка</a:t>
            </a:r>
            <a:endParaRPr lang="ru-RU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43860-78F8-429B-8F05-D1DF3E11A40C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1FAEA-1015-422D-8D51-142B38484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12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kern="1200" cap="none" spc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139700" dist="38100" dir="2700000" algn="tl" rotWithShape="0">
              <a:prstClr val="black"/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Mommy </a:t>
            </a:r>
            <a:br>
              <a:rPr lang="en-US" dirty="0"/>
            </a:br>
            <a:r>
              <a:rPr lang="en-US" dirty="0"/>
              <a:t>Care</a:t>
            </a: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95636" y="5013176"/>
            <a:ext cx="3456384" cy="1080120"/>
          </a:xfrm>
        </p:spPr>
        <p:txBody>
          <a:bodyPr>
            <a:normAutofit fontScale="70000" lnSpcReduction="20000"/>
          </a:bodyPr>
          <a:lstStyle/>
          <a:p>
            <a:r>
              <a:rPr lang="en-US" altLang="en-US" dirty="0"/>
              <a:t>Students</a:t>
            </a:r>
          </a:p>
          <a:p>
            <a:r>
              <a:rPr lang="en-US" dirty="0"/>
              <a:t>Aseel Haydareah</a:t>
            </a:r>
          </a:p>
          <a:p>
            <a:r>
              <a:rPr lang="en-US" dirty="0"/>
              <a:t>Amani Zaqzouq</a:t>
            </a:r>
          </a:p>
        </p:txBody>
      </p:sp>
      <p:sp>
        <p:nvSpPr>
          <p:cNvPr id="4" name="Підзаголовок 2">
            <a:extLst>
              <a:ext uri="{FF2B5EF4-FFF2-40B4-BE49-F238E27FC236}">
                <a16:creationId xmlns="" xmlns:a16="http://schemas.microsoft.com/office/drawing/2014/main" id="{518CD60F-FEBF-46BD-B764-8ED46E1686AC}"/>
              </a:ext>
            </a:extLst>
          </p:cNvPr>
          <p:cNvSpPr txBox="1">
            <a:spLocks/>
          </p:cNvSpPr>
          <p:nvPr/>
        </p:nvSpPr>
        <p:spPr>
          <a:xfrm>
            <a:off x="-252536" y="3821636"/>
            <a:ext cx="3456384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200" dirty="0"/>
              <a:t>Supervisor</a:t>
            </a:r>
          </a:p>
          <a:p>
            <a:r>
              <a:rPr lang="en-US" sz="2200" dirty="0"/>
              <a:t>Dr.Manar Qamhieh</a:t>
            </a:r>
          </a:p>
        </p:txBody>
      </p:sp>
    </p:spTree>
    <p:extLst>
      <p:ext uri="{BB962C8B-B14F-4D97-AF65-F5344CB8AC3E}">
        <p14:creationId xmlns:p14="http://schemas.microsoft.com/office/powerpoint/2010/main" val="218870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Future Work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Improving the chat system to be able to post pictures and videos.</a:t>
            </a:r>
          </a:p>
          <a:p>
            <a:r>
              <a:rPr lang="en-US" dirty="0"/>
              <a:t>Add other tools to collect and monitor data, such as the baby's feeding</a:t>
            </a:r>
            <a:r>
              <a:rPr lang="en-US" dirty="0" smtClean="0"/>
              <a:t>.</a:t>
            </a:r>
          </a:p>
          <a:p>
            <a:r>
              <a:rPr lang="en-US" dirty="0"/>
              <a:t>Add the possibility to communicate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with </a:t>
            </a:r>
            <a:r>
              <a:rPr lang="en-US" dirty="0"/>
              <a:t>the doctor</a:t>
            </a:r>
            <a:endParaRPr lang="en-US" dirty="0" smtClean="0"/>
          </a:p>
          <a:p>
            <a:pPr lvl="0"/>
            <a:r>
              <a:rPr lang="en-GB" dirty="0">
                <a:solidFill>
                  <a:srgbClr val="000000"/>
                </a:solidFill>
              </a:rPr>
              <a:t>Make the application </a:t>
            </a:r>
            <a:r>
              <a:rPr lang="en-GB" dirty="0" smtClean="0">
                <a:solidFill>
                  <a:srgbClr val="000000"/>
                </a:solidFill>
              </a:rPr>
              <a:t>cross-platform.</a:t>
            </a:r>
            <a:endParaRPr lang="en-GB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72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0452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Outline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is Mommy Care</a:t>
            </a:r>
            <a:r>
              <a:rPr lang="en-GB" dirty="0" smtClean="0"/>
              <a:t>?</a:t>
            </a:r>
          </a:p>
          <a:p>
            <a:r>
              <a:rPr lang="en-GB" dirty="0" smtClean="0"/>
              <a:t>Features</a:t>
            </a:r>
          </a:p>
          <a:p>
            <a:r>
              <a:rPr lang="en-GB" dirty="0" smtClean="0"/>
              <a:t>Technologies and Languages</a:t>
            </a:r>
          </a:p>
          <a:p>
            <a:r>
              <a:rPr lang="en-GB" dirty="0" smtClean="0"/>
              <a:t>Requirements</a:t>
            </a:r>
          </a:p>
          <a:p>
            <a:r>
              <a:rPr lang="en-GB" dirty="0" smtClean="0"/>
              <a:t>Constraints</a:t>
            </a:r>
          </a:p>
          <a:p>
            <a:r>
              <a:rPr lang="en-GB" dirty="0" smtClean="0"/>
              <a:t>Conclusion</a:t>
            </a:r>
          </a:p>
          <a:p>
            <a:r>
              <a:rPr lang="en-GB" dirty="0" smtClean="0"/>
              <a:t>Future work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0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Mommy Care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Mommy Care?</a:t>
            </a:r>
          </a:p>
          <a:p>
            <a:pPr marL="0" indent="0">
              <a:buNone/>
            </a:pPr>
            <a:r>
              <a:rPr lang="en-US" sz="2800" dirty="0"/>
              <a:t>It is a mobile application specially designed to organize the daily life of a pregnant woman and take care of her and record her moments through the album or track her health status through several tools added to the application and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continue </a:t>
            </a:r>
            <a:r>
              <a:rPr lang="en-US" sz="2800" dirty="0"/>
              <a:t>beyond the childbirth stage to include the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care </a:t>
            </a:r>
            <a:r>
              <a:rPr lang="en-US" sz="2800" dirty="0"/>
              <a:t>of children through several tools added to them.</a:t>
            </a:r>
          </a:p>
          <a:p>
            <a:pPr marL="0" indent="0">
              <a:buNone/>
            </a:pPr>
            <a:r>
              <a:rPr lang="en-US" sz="2800" dirty="0"/>
              <a:t>It also increases the mother’s knowledge through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several </a:t>
            </a:r>
            <a:r>
              <a:rPr lang="en-US" sz="2800" dirty="0"/>
              <a:t>articles added daily.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0734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Features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Notification system</a:t>
            </a:r>
          </a:p>
          <a:p>
            <a:r>
              <a:rPr lang="en-GB" dirty="0"/>
              <a:t>Chat </a:t>
            </a:r>
            <a:r>
              <a:rPr lang="en-GB" dirty="0" smtClean="0"/>
              <a:t>system</a:t>
            </a:r>
          </a:p>
          <a:p>
            <a:r>
              <a:rPr lang="en-GB" dirty="0" smtClean="0"/>
              <a:t>Tracking system</a:t>
            </a:r>
            <a:endParaRPr lang="ar-JO" dirty="0" smtClean="0"/>
          </a:p>
          <a:p>
            <a:r>
              <a:rPr lang="en-US" dirty="0"/>
              <a:t>Birth c</a:t>
            </a:r>
            <a:r>
              <a:rPr lang="en-US" dirty="0" smtClean="0"/>
              <a:t>alculator</a:t>
            </a:r>
            <a:endParaRPr lang="ar-JO" dirty="0" smtClean="0"/>
          </a:p>
          <a:p>
            <a:r>
              <a:rPr lang="en-US" dirty="0" smtClean="0"/>
              <a:t>Dynamic articles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81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656C2D7-45BC-4B4C-ADB7-34A87C68E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Technologies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DFCF00-16C6-45B2-8DED-59BEE7D3C6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Tools</a:t>
            </a:r>
            <a:endParaRPr lang="en-GB" b="1" dirty="0"/>
          </a:p>
          <a:p>
            <a:pPr marL="0" indent="0">
              <a:buNone/>
            </a:pPr>
            <a:r>
              <a:rPr lang="en-GB" dirty="0"/>
              <a:t>Visual  Studio </a:t>
            </a:r>
            <a:r>
              <a:rPr lang="en-GB" dirty="0" smtClean="0"/>
              <a:t>Code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Database</a:t>
            </a:r>
          </a:p>
          <a:p>
            <a:pPr marL="0" indent="0">
              <a:buNone/>
            </a:pPr>
            <a:r>
              <a:rPr lang="en-GB" dirty="0"/>
              <a:t>Node js with MySQL</a:t>
            </a:r>
          </a:p>
        </p:txBody>
      </p:sp>
    </p:spTree>
    <p:extLst>
      <p:ext uri="{BB962C8B-B14F-4D97-AF65-F5344CB8AC3E}">
        <p14:creationId xmlns:p14="http://schemas.microsoft.com/office/powerpoint/2010/main" val="311486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8DDC38-E09D-4ECE-B3E6-029A137DA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Languages used in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7573475-A311-4A96-88D4-7006B959F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b="1" dirty="0"/>
              <a:t>React Native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b="1" dirty="0"/>
              <a:t>Node Js</a:t>
            </a:r>
          </a:p>
        </p:txBody>
      </p:sp>
    </p:spTree>
    <p:extLst>
      <p:ext uri="{BB962C8B-B14F-4D97-AF65-F5344CB8AC3E}">
        <p14:creationId xmlns:p14="http://schemas.microsoft.com/office/powerpoint/2010/main" val="405046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Nonfunctional Requirements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800"/>
              <a:buChar char="●"/>
            </a:pPr>
            <a:r>
              <a:rPr lang="en-US" dirty="0">
                <a:solidFill>
                  <a:srgbClr val="000000"/>
                </a:solidFill>
              </a:rPr>
              <a:t>Privacy</a:t>
            </a:r>
          </a:p>
          <a:p>
            <a:pPr marL="457200" lv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800"/>
              <a:buChar char="●"/>
            </a:pPr>
            <a:r>
              <a:rPr lang="en-US" dirty="0">
                <a:solidFill>
                  <a:srgbClr val="000000"/>
                </a:solidFill>
              </a:rPr>
              <a:t>Security</a:t>
            </a:r>
          </a:p>
          <a:p>
            <a:pPr marL="457200" lv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800"/>
              <a:buChar char="●"/>
            </a:pPr>
            <a:r>
              <a:rPr lang="en-US" dirty="0">
                <a:solidFill>
                  <a:srgbClr val="000000"/>
                </a:solidFill>
              </a:rPr>
              <a:t>Scalability</a:t>
            </a:r>
          </a:p>
          <a:p>
            <a:pPr marL="457200" lv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800"/>
              <a:buChar char="●"/>
            </a:pPr>
            <a:r>
              <a:rPr lang="en-US" dirty="0">
                <a:solidFill>
                  <a:srgbClr val="000000"/>
                </a:solidFill>
              </a:rPr>
              <a:t>Availability</a:t>
            </a:r>
          </a:p>
          <a:p>
            <a:pPr marL="457200" lv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800"/>
              <a:buChar char="●"/>
            </a:pPr>
            <a:r>
              <a:rPr lang="en-US" dirty="0">
                <a:solidFill>
                  <a:srgbClr val="000000"/>
                </a:solidFill>
              </a:rPr>
              <a:t>Usability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51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4B7096-6AE9-4786-815A-693F045CF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E7CA573-7E78-42EE-A606-9025B012D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Time </a:t>
            </a:r>
            <a:r>
              <a:rPr lang="en-GB" dirty="0" smtClean="0"/>
              <a:t>Constraint</a:t>
            </a:r>
            <a:endParaRPr lang="ar-JO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Lack of </a:t>
            </a:r>
            <a:r>
              <a:rPr lang="en-GB" dirty="0" smtClean="0"/>
              <a:t>Meetings</a:t>
            </a:r>
            <a:endParaRPr lang="ar-JO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Knowledge </a:t>
            </a:r>
            <a:r>
              <a:rPr lang="en-GB" dirty="0" smtClean="0"/>
              <a:t>Constraints</a:t>
            </a:r>
            <a:endParaRPr lang="ar-JO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React Native language and node js are 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new </a:t>
            </a:r>
            <a:r>
              <a:rPr lang="en-GB" dirty="0"/>
              <a:t>for us so it took  a lot of time to learn 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50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Conclusion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dirty="0">
                <a:solidFill>
                  <a:srgbClr val="000000"/>
                </a:solidFill>
              </a:rPr>
              <a:t>To conclude everything discussed, we developed an Android application that </a:t>
            </a:r>
            <a:r>
              <a:rPr lang="en-US" dirty="0" smtClean="0"/>
              <a:t>helps </a:t>
            </a:r>
            <a:r>
              <a:rPr lang="en-US" dirty="0"/>
              <a:t>pregnant women and mothers to care about themselves and their children.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The application is in Arabic since it mainly targets the local </a:t>
            </a:r>
            <a:r>
              <a:rPr lang="en-US" dirty="0" smtClean="0">
                <a:solidFill>
                  <a:srgbClr val="000000"/>
                </a:solidFill>
              </a:rPr>
              <a:t>women </a:t>
            </a:r>
            <a:r>
              <a:rPr lang="en-US" dirty="0">
                <a:solidFill>
                  <a:srgbClr val="000000"/>
                </a:solidFill>
              </a:rPr>
              <a:t>in </a:t>
            </a:r>
            <a:r>
              <a:rPr lang="en-US" dirty="0" smtClean="0">
                <a:solidFill>
                  <a:srgbClr val="000000"/>
                </a:solidFill>
              </a:rPr>
              <a:t>Arab countries. </a:t>
            </a:r>
            <a:r>
              <a:rPr lang="en-US" dirty="0">
                <a:solidFill>
                  <a:srgbClr val="000000"/>
                </a:solidFill>
              </a:rPr>
              <a:t>It’s a comprehensive </a:t>
            </a:r>
            <a:endParaRPr lang="en-US" dirty="0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and </a:t>
            </a:r>
            <a:r>
              <a:rPr lang="en-US" dirty="0">
                <a:solidFill>
                  <a:srgbClr val="000000"/>
                </a:solidFill>
              </a:rPr>
              <a:t>flexible application that covers all the </a:t>
            </a:r>
            <a:endParaRPr lang="en-US" dirty="0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features pregnant women </a:t>
            </a:r>
            <a:r>
              <a:rPr lang="en-US" dirty="0">
                <a:solidFill>
                  <a:srgbClr val="000000"/>
                </a:solidFill>
              </a:rPr>
              <a:t>may need to stay on </a:t>
            </a:r>
            <a:endParaRPr lang="en-US" dirty="0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track </a:t>
            </a:r>
            <a:r>
              <a:rPr lang="en-US" dirty="0">
                <a:solidFill>
                  <a:srgbClr val="000000"/>
                </a:solidFill>
              </a:rPr>
              <a:t>with their health </a:t>
            </a:r>
            <a:r>
              <a:rPr lang="en-US" dirty="0" smtClean="0">
                <a:solidFill>
                  <a:srgbClr val="000000"/>
                </a:solidFill>
              </a:rPr>
              <a:t>and </a:t>
            </a:r>
            <a:r>
              <a:rPr lang="en-US" dirty="0">
                <a:solidFill>
                  <a:srgbClr val="000000"/>
                </a:solidFill>
              </a:rPr>
              <a:t>additional features </a:t>
            </a:r>
            <a:endParaRPr lang="en-US" dirty="0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can </a:t>
            </a:r>
            <a:r>
              <a:rPr lang="en-US" dirty="0">
                <a:solidFill>
                  <a:srgbClr val="000000"/>
                </a:solidFill>
              </a:rPr>
              <a:t>be added to it at any time.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33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Інше 3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290</Words>
  <Application>Microsoft Office PowerPoint</Application>
  <PresentationFormat>On-screen Show (4:3)</PresentationFormat>
  <Paragraphs>68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Тема Office</vt:lpstr>
      <vt:lpstr>Mommy  Care</vt:lpstr>
      <vt:lpstr>Outline</vt:lpstr>
      <vt:lpstr>Mommy Care</vt:lpstr>
      <vt:lpstr>Features</vt:lpstr>
      <vt:lpstr>Technologies</vt:lpstr>
      <vt:lpstr>Languages used in the Project</vt:lpstr>
      <vt:lpstr>Nonfunctional Requirements</vt:lpstr>
      <vt:lpstr>Constraints</vt:lpstr>
      <vt:lpstr>Conclusion</vt:lpstr>
      <vt:lpstr>Future Work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Inna Manchak</dc:creator>
  <cp:lastModifiedBy>Technipal</cp:lastModifiedBy>
  <cp:revision>19</cp:revision>
  <dcterms:created xsi:type="dcterms:W3CDTF">2018-09-19T13:53:01Z</dcterms:created>
  <dcterms:modified xsi:type="dcterms:W3CDTF">2020-12-26T22:02:05Z</dcterms:modified>
</cp:coreProperties>
</file>