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5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Q&amp;A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Performed by: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Taha </a:t>
            </a:r>
            <a:r>
              <a:rPr lang="en-US" dirty="0" err="1" smtClean="0"/>
              <a:t>shashtari</a:t>
            </a: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Mahmoud </a:t>
            </a:r>
            <a:r>
              <a:rPr lang="en-US" dirty="0" err="1" smtClean="0"/>
              <a:t>shaka’a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90034" y="4952290"/>
            <a:ext cx="3765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55F51"/>
                </a:solidFill>
              </a:rPr>
              <a:t>SUPRVISED BY: - </a:t>
            </a:r>
            <a:r>
              <a:rPr lang="en-US" b="1" dirty="0" smtClean="0">
                <a:solidFill>
                  <a:srgbClr val="455F51"/>
                </a:solidFill>
              </a:rPr>
              <a:t>Dr. </a:t>
            </a:r>
            <a:r>
              <a:rPr lang="en-US" b="1" dirty="0" err="1" smtClean="0">
                <a:solidFill>
                  <a:srgbClr val="455F51"/>
                </a:solidFill>
              </a:rPr>
              <a:t>Luai</a:t>
            </a:r>
            <a:r>
              <a:rPr lang="en-US" b="1" dirty="0" smtClean="0">
                <a:solidFill>
                  <a:srgbClr val="455F51"/>
                </a:solidFill>
              </a:rPr>
              <a:t> </a:t>
            </a:r>
            <a:r>
              <a:rPr lang="en-US" b="1" dirty="0" err="1" smtClean="0">
                <a:solidFill>
                  <a:srgbClr val="455F51"/>
                </a:solidFill>
              </a:rPr>
              <a:t>Mlhis</a:t>
            </a:r>
            <a:endParaRPr lang="en-US" b="1" dirty="0" smtClean="0">
              <a:solidFill>
                <a:srgbClr val="455F51"/>
              </a:solidFill>
            </a:endParaRPr>
          </a:p>
          <a:p>
            <a:r>
              <a:rPr lang="en-US" b="1" dirty="0">
                <a:solidFill>
                  <a:srgbClr val="455F51"/>
                </a:solidFill>
              </a:rPr>
              <a:t>	</a:t>
            </a:r>
            <a:r>
              <a:rPr lang="en-US" b="1" dirty="0" smtClean="0">
                <a:solidFill>
                  <a:srgbClr val="455F51"/>
                </a:solidFill>
              </a:rPr>
              <a:t>		</a:t>
            </a:r>
            <a:r>
              <a:rPr lang="en-US" dirty="0">
                <a:solidFill>
                  <a:srgbClr val="455F51"/>
                </a:solidFill>
              </a:rPr>
              <a:t> </a:t>
            </a:r>
            <a:r>
              <a:rPr lang="en-US" dirty="0" smtClean="0">
                <a:solidFill>
                  <a:srgbClr val="455F51"/>
                </a:solidFill>
              </a:rPr>
              <a:t>- </a:t>
            </a:r>
            <a:r>
              <a:rPr lang="en-US" b="1" dirty="0" smtClean="0">
                <a:solidFill>
                  <a:srgbClr val="455F51"/>
                </a:solidFill>
              </a:rPr>
              <a:t>Mrs.</a:t>
            </a:r>
            <a:r>
              <a:rPr lang="en-US" dirty="0" smtClean="0">
                <a:solidFill>
                  <a:srgbClr val="455F51"/>
                </a:solidFill>
              </a:rPr>
              <a:t> </a:t>
            </a:r>
            <a:r>
              <a:rPr lang="en-US" b="1" dirty="0" err="1" smtClean="0">
                <a:solidFill>
                  <a:srgbClr val="455F51"/>
                </a:solidFill>
              </a:rPr>
              <a:t>Manar</a:t>
            </a:r>
            <a:r>
              <a:rPr lang="en-US" b="1" dirty="0" smtClean="0">
                <a:solidFill>
                  <a:srgbClr val="455F51"/>
                </a:solidFill>
              </a:rPr>
              <a:t> </a:t>
            </a:r>
            <a:r>
              <a:rPr lang="en-US" b="1" dirty="0" err="1" smtClean="0">
                <a:solidFill>
                  <a:srgbClr val="455F51"/>
                </a:solidFill>
              </a:rPr>
              <a:t>Qamhyia</a:t>
            </a:r>
            <a:endParaRPr lang="en-US" b="1" dirty="0">
              <a:solidFill>
                <a:srgbClr val="455F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52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Back-End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Includes the following: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Database (design &amp; implementation)</a:t>
            </a:r>
            <a:endParaRPr lang="en-US" sz="2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Server-side programming</a:t>
            </a: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Business Logic</a:t>
            </a:r>
          </a:p>
        </p:txBody>
      </p:sp>
    </p:spTree>
    <p:extLst>
      <p:ext uri="{BB962C8B-B14F-4D97-AF65-F5344CB8AC3E}">
        <p14:creationId xmlns:p14="http://schemas.microsoft.com/office/powerpoint/2010/main" val="189596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used in the back-end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PHP / </a:t>
            </a:r>
            <a:r>
              <a:rPr lang="en-US" sz="24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Laravel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Framework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4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Mysql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(with migrations)</a:t>
            </a:r>
          </a:p>
        </p:txBody>
      </p:sp>
    </p:spTree>
    <p:extLst>
      <p:ext uri="{BB962C8B-B14F-4D97-AF65-F5344CB8AC3E}">
        <p14:creationId xmlns:p14="http://schemas.microsoft.com/office/powerpoint/2010/main" val="33413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quick look at the database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88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Protecting ourselves from the following attacks:</a:t>
            </a: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SQL Injection (By using ORM)</a:t>
            </a: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CSRF Attacks (By using a token for each request)</a:t>
            </a:r>
            <a:endParaRPr lang="en-US" sz="2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XSS Attacks (By encoding the html before displaying it)</a:t>
            </a: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Stealing user’s email &amp; password (By using login throttling)</a:t>
            </a:r>
            <a:endParaRPr lang="en-US" sz="2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2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Private messaging between students and teachers.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fast notification system to keep the user up to date with recent activities.</a:t>
            </a: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Holding custom discussion groups (e.g. per class) instead of general ones.</a:t>
            </a: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Convert it into an API-Centric  web application (for other devices).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68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ultimate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What if we convert it into an installable application?</a:t>
            </a: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Fully-customizable.</a:t>
            </a: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Not just for education.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68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7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we built?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It’s a Question and Answers system for educational purposes.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Just like </a:t>
            </a:r>
            <a:r>
              <a:rPr lang="en-US" sz="2800" dirty="0" err="1" smtClean="0"/>
              <a:t>StackOverflow</a:t>
            </a:r>
            <a:r>
              <a:rPr lang="en-US" sz="2800" dirty="0" smtClean="0"/>
              <a:t>, but for education.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87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have we built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 make the process of helping students with their problems very easy and less time consuming.</a:t>
            </a:r>
          </a:p>
          <a:p>
            <a:pPr lvl="0">
              <a:lnSpc>
                <a:spcPct val="10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 help students gain more experience from other students.</a:t>
            </a:r>
          </a:p>
          <a:p>
            <a:pPr lvl="0">
              <a:lnSpc>
                <a:spcPct val="10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 create a place for discussions between students on specific topics.</a:t>
            </a:r>
          </a:p>
          <a:p>
            <a:pPr lvl="0">
              <a:lnSpc>
                <a:spcPct val="10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 make new students more familiar with their majors as early as possible.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07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works?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00560"/>
            <a:ext cx="6492875" cy="3520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Have a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Ask a question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Wait for answers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Rank answers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Have a discussion through comments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Mark the best answer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9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Filtering Levels (University, Faculty, Department)</a:t>
            </a: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Tagging</a:t>
            </a: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Authorization (Admin, Moderator, Student)</a:t>
            </a: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Quick Access</a:t>
            </a:r>
          </a:p>
        </p:txBody>
      </p:sp>
    </p:spTree>
    <p:extLst>
      <p:ext uri="{BB962C8B-B14F-4D97-AF65-F5344CB8AC3E}">
        <p14:creationId xmlns:p14="http://schemas.microsoft.com/office/powerpoint/2010/main" val="399920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26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implementation is divided into </a:t>
            </a:r>
            <a:r>
              <a:rPr lang="en-US" sz="280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two parts:</a:t>
            </a: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Front-End</a:t>
            </a: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Back-End</a:t>
            </a:r>
            <a:endParaRPr lang="en-US" sz="26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74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Front-End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Includes the following: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Layout Design (using bootstrap)</a:t>
            </a:r>
            <a:endParaRPr lang="en-US" sz="2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Interactivity (using jQuery + bootstrap =&gt; JavaScript)</a:t>
            </a: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Ajax Requests</a:t>
            </a:r>
          </a:p>
          <a:p>
            <a:pPr lvl="1">
              <a:lnSpc>
                <a:spcPct val="150000"/>
              </a:lnSpc>
              <a:buClr>
                <a:srgbClr val="99CB38"/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Add some responsiveness</a:t>
            </a:r>
            <a:endParaRPr lang="en-US" sz="2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endParaRPr lang="en-US" sz="26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8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used in the front-end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HTML5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CSS3 / Bootstrap</a:t>
            </a:r>
          </a:p>
          <a:p>
            <a:pPr lvl="0">
              <a:lnSpc>
                <a:spcPct val="250000"/>
              </a:lnSpc>
              <a:buClr>
                <a:srgbClr val="99CB38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JavaScript (ES5) / jQuery / Bootstrap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3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122</TotalTime>
  <Words>383</Words>
  <Application>Microsoft Office PowerPoint</Application>
  <PresentationFormat>Widescreen</PresentationFormat>
  <Paragraphs>67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Retrospect</vt:lpstr>
      <vt:lpstr>Q&amp;A Project</vt:lpstr>
      <vt:lpstr>What have we built?</vt:lpstr>
      <vt:lpstr>Why have we built it?</vt:lpstr>
      <vt:lpstr>How it works?</vt:lpstr>
      <vt:lpstr>Features</vt:lpstr>
      <vt:lpstr>DEMO</vt:lpstr>
      <vt:lpstr>Implementation</vt:lpstr>
      <vt:lpstr>Front-End Work</vt:lpstr>
      <vt:lpstr>Tools used in the front-end</vt:lpstr>
      <vt:lpstr>Back-End Work</vt:lpstr>
      <vt:lpstr>Tools used in the back-end</vt:lpstr>
      <vt:lpstr>A quick look at the database schema</vt:lpstr>
      <vt:lpstr>Security</vt:lpstr>
      <vt:lpstr>Future Work</vt:lpstr>
      <vt:lpstr>The ultimate goal</vt:lpstr>
      <vt:lpstr>Thanks!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Q&amp;A Project</dc:title>
  <dc:creator>Taha</dc:creator>
  <cp:lastModifiedBy>Taha</cp:lastModifiedBy>
  <cp:revision>51</cp:revision>
  <dcterms:created xsi:type="dcterms:W3CDTF">2015-12-17T08:01:15Z</dcterms:created>
  <dcterms:modified xsi:type="dcterms:W3CDTF">2015-12-17T10:04:01Z</dcterms:modified>
</cp:coreProperties>
</file>