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9144000" cy="51435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180013" y="0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" name="Google Shape;46;p1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:notes"/>
          <p:cNvSpPr txBox="1"/>
          <p:nvPr>
            <p:ph idx="12" type="sldNum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1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1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2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3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4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5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6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7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8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8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:notes"/>
          <p:cNvSpPr txBox="1"/>
          <p:nvPr>
            <p:ph idx="1" type="body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:notes"/>
          <p:cNvSpPr/>
          <p:nvPr>
            <p:ph idx="2" type="sldImg"/>
          </p:nvPr>
        </p:nvSpPr>
        <p:spPr>
          <a:xfrm>
            <a:off x="3028950" y="642938"/>
            <a:ext cx="3086100" cy="17367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3623885" y="786958"/>
            <a:ext cx="1896228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 u="sng">
                <a:solidFill>
                  <a:srgbClr val="9770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799551" y="1622332"/>
            <a:ext cx="7544896" cy="15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3623885" y="786958"/>
            <a:ext cx="1896228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 u="sng">
                <a:solidFill>
                  <a:srgbClr val="9770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5793626" y="0"/>
            <a:ext cx="3350354" cy="5143489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5"/>
          <p:cNvSpPr txBox="1"/>
          <p:nvPr>
            <p:ph type="ctrTitle"/>
          </p:nvPr>
        </p:nvSpPr>
        <p:spPr>
          <a:xfrm>
            <a:off x="1123095" y="463374"/>
            <a:ext cx="6897808" cy="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3623885" y="786958"/>
            <a:ext cx="1896228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 u="sng">
                <a:solidFill>
                  <a:srgbClr val="9770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623885" y="786958"/>
            <a:ext cx="1896228" cy="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 u="sng" cap="none" strike="noStrike">
                <a:solidFill>
                  <a:srgbClr val="9770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99551" y="1622332"/>
            <a:ext cx="7544896" cy="15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/>
        </p:nvSpPr>
        <p:spPr>
          <a:xfrm>
            <a:off x="609600" y="3409950"/>
            <a:ext cx="6103652" cy="8130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Presented by: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Lina Nabulsi &amp; Heba Khushashi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Supervised by: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Dr. Aladdin Masri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5275" y="611119"/>
            <a:ext cx="4800600" cy="196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799551" y="590550"/>
            <a:ext cx="2032635" cy="4437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 u="sng">
                <a:solidFill>
                  <a:schemeClr val="dk1"/>
                </a:solidFill>
              </a:rPr>
              <a:t>Future work</a:t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-2057400" y="1504950"/>
            <a:ext cx="6400800" cy="15594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13689" lvl="0" marL="31216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n-US"/>
              <a:t>Geographical Map.</a:t>
            </a:r>
            <a:endParaRPr/>
          </a:p>
          <a:p>
            <a:pPr indent="0" lvl="0" marL="2795905" rtl="0" algn="l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Clr>
                <a:schemeClr val="dk1"/>
              </a:buClr>
              <a:buSzPts val="2050"/>
              <a:buFont typeface="Arial"/>
              <a:buNone/>
            </a:pPr>
            <a:r>
              <a:t/>
            </a:r>
            <a:endParaRPr sz="2050"/>
          </a:p>
          <a:p>
            <a:pPr indent="-313689" lvl="0" marL="31216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n-US"/>
              <a:t>Delivering Company</a:t>
            </a:r>
            <a:endParaRPr/>
          </a:p>
          <a:p>
            <a:pPr indent="0" lvl="0" marL="280797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3689" lvl="0" marL="312166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n-US"/>
              <a:t>Card</a:t>
            </a:r>
            <a:endParaRPr/>
          </a:p>
        </p:txBody>
      </p:sp>
      <p:pic>
        <p:nvPicPr>
          <p:cNvPr id="109" name="Google Shape;10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3996364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0675" y="461962"/>
            <a:ext cx="5962650" cy="421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593424" y="400214"/>
            <a:ext cx="1072515" cy="37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 sz="2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8"/>
          <p:cNvSpPr txBox="1"/>
          <p:nvPr/>
        </p:nvSpPr>
        <p:spPr>
          <a:xfrm>
            <a:off x="748465" y="919424"/>
            <a:ext cx="4581525" cy="25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700">
            <a:spAutoFit/>
          </a:bodyPr>
          <a:lstStyle/>
          <a:p>
            <a:pPr indent="-302260" lvl="0" marL="314325" marR="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What is</a:t>
            </a:r>
            <a:r>
              <a:rPr b="1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8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414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The meaning behind </a:t>
            </a:r>
            <a:r>
              <a:rPr b="1" i="0" lang="en-US" sz="1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315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315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What is </a:t>
            </a:r>
            <a:r>
              <a:rPr b="1" i="0" lang="en-US" sz="1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built on?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spcBef>
                <a:spcPts val="315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Website &amp; Features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315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Comparison with other websites</a:t>
            </a:r>
            <a:endParaRPr b="1" i="0" sz="1800" u="none" cap="none" strike="noStrik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315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Constrains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2260" lvl="0" marL="314325" marR="0" rtl="0" algn="l">
              <a:lnSpc>
                <a:spcPct val="100000"/>
              </a:lnSpc>
              <a:spcBef>
                <a:spcPts val="315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Future work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3996364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609600" y="895350"/>
            <a:ext cx="2623185" cy="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</a:t>
            </a:r>
            <a:r>
              <a:rPr b="1" lang="en-US" sz="25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r>
              <a:rPr b="1" lang="en-US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2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9"/>
          <p:cNvSpPr txBox="1"/>
          <p:nvPr/>
        </p:nvSpPr>
        <p:spPr>
          <a:xfrm>
            <a:off x="609600" y="1581150"/>
            <a:ext cx="4294505" cy="1243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website that combines commercial and charitable work in a way that is easy to use, smooth and direct, and serves many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individuals and institutions of society.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3979026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533400" y="666750"/>
            <a:ext cx="4798856" cy="3975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meaning behind </a:t>
            </a:r>
            <a:r>
              <a:rPr b="1" lang="en-US" sz="25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endParaRPr sz="25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0"/>
          <p:cNvSpPr txBox="1"/>
          <p:nvPr/>
        </p:nvSpPr>
        <p:spPr>
          <a:xfrm>
            <a:off x="533400" y="1504950"/>
            <a:ext cx="4658360" cy="2167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065" marR="5080" rtl="0" algn="l">
              <a:lnSpc>
                <a:spcPct val="1155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original meaning of in stock is that the item is available in the store for sale or use.</a:t>
            </a:r>
            <a:endParaRPr/>
          </a:p>
          <a:p>
            <a:pPr indent="0" lvl="0" marL="12065" marR="5080" rtl="0" algn="l">
              <a:lnSpc>
                <a:spcPct val="115599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implicit meaning of </a:t>
            </a:r>
            <a:r>
              <a:rPr lang="en-U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that items, help, and goodness are all available in our website.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3995294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2667000" y="1885950"/>
            <a:ext cx="3352800" cy="4437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</a:rPr>
              <a:t>Motivation</a:t>
            </a:r>
            <a:endParaRPr b="1" sz="2800">
              <a:solidFill>
                <a:schemeClr val="dk1"/>
              </a:solidFill>
            </a:endParaRPr>
          </a:p>
        </p:txBody>
      </p:sp>
      <p:pic>
        <p:nvPicPr>
          <p:cNvPr id="77" name="Google Shape;7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9821" y="3996364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609600" y="514350"/>
            <a:ext cx="3882390" cy="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</a:t>
            </a:r>
            <a:r>
              <a:rPr b="1" lang="en-US" sz="25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InStock</a:t>
            </a:r>
            <a:r>
              <a:rPr b="1" lang="en-US" sz="2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built on?</a:t>
            </a:r>
            <a:endParaRPr sz="2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2"/>
          <p:cNvSpPr txBox="1"/>
          <p:nvPr/>
        </p:nvSpPr>
        <p:spPr>
          <a:xfrm>
            <a:off x="607888" y="1276350"/>
            <a:ext cx="4676140" cy="15517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10515" lvl="0" marL="3225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Website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0515" lvl="0" marL="322580" marR="0" rtl="0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Database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0515" lvl="0" marL="322580" marR="0" rtl="0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Server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2667000" y="1885950"/>
            <a:ext cx="3352800" cy="4437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</a:rPr>
              <a:t>Website &amp; features</a:t>
            </a:r>
            <a:endParaRPr b="1" sz="2800">
              <a:solidFill>
                <a:schemeClr val="dk1"/>
              </a:solidFill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9821" y="3996364"/>
            <a:ext cx="2808768" cy="114713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 txBox="1"/>
          <p:nvPr/>
        </p:nvSpPr>
        <p:spPr>
          <a:xfrm>
            <a:off x="2699535" y="2647950"/>
            <a:ext cx="3352800" cy="4437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</a:t>
            </a:r>
            <a:endParaRPr b="1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1447800" y="1885950"/>
            <a:ext cx="5715000" cy="4437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06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Comparison with other websites</a:t>
            </a:r>
            <a:endParaRPr/>
          </a:p>
        </p:txBody>
      </p:sp>
      <p:pic>
        <p:nvPicPr>
          <p:cNvPr id="96" name="Google Shape;9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9821" y="3996364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1447800" y="1885950"/>
            <a:ext cx="5715000" cy="4437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06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Constrains</a:t>
            </a:r>
            <a:endParaRPr b="1" sz="2800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2200" y="3996364"/>
            <a:ext cx="2808768" cy="114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