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374B-6A10-4674-A056-C9F99CE2214B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2BD7-0B36-43B2-B82B-A83F2812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830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374B-6A10-4674-A056-C9F99CE2214B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2BD7-0B36-43B2-B82B-A83F2812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399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374B-6A10-4674-A056-C9F99CE2214B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2BD7-0B36-43B2-B82B-A83F2812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1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374B-6A10-4674-A056-C9F99CE2214B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2BD7-0B36-43B2-B82B-A83F2812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374B-6A10-4674-A056-C9F99CE2214B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2BD7-0B36-43B2-B82B-A83F2812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07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374B-6A10-4674-A056-C9F99CE2214B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2BD7-0B36-43B2-B82B-A83F2812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259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374B-6A10-4674-A056-C9F99CE2214B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2BD7-0B36-43B2-B82B-A83F2812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999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374B-6A10-4674-A056-C9F99CE2214B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2BD7-0B36-43B2-B82B-A83F2812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153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374B-6A10-4674-A056-C9F99CE2214B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2BD7-0B36-43B2-B82B-A83F2812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36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374B-6A10-4674-A056-C9F99CE2214B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2BD7-0B36-43B2-B82B-A83F2812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24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374B-6A10-4674-A056-C9F99CE2214B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2BD7-0B36-43B2-B82B-A83F2812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070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A374B-6A10-4674-A056-C9F99CE2214B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A2BD7-0B36-43B2-B82B-A83F2812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354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584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375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721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797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36"/>
            <a:ext cx="12192000" cy="6845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23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4578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2432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846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6712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47" y="0"/>
            <a:ext cx="121533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273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048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883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083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836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42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59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765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084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Widescreen</PresentationFormat>
  <Paragraphs>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Jihad Tub</dc:creator>
  <cp:lastModifiedBy>Jihad Tub</cp:lastModifiedBy>
  <cp:revision>1</cp:revision>
  <dcterms:created xsi:type="dcterms:W3CDTF">2018-02-05T19:12:09Z</dcterms:created>
  <dcterms:modified xsi:type="dcterms:W3CDTF">2018-02-05T19:20:01Z</dcterms:modified>
</cp:coreProperties>
</file>