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946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3E5A-737B-4F05-84E6-5FC6123BBB8F}" type="datetimeFigureOut">
              <a:rPr lang="en-US" smtClean="0"/>
              <a:t>12/28/2021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BC7F-45EA-428A-ADC7-3FC072F53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450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3E5A-737B-4F05-84E6-5FC6123BBB8F}" type="datetimeFigureOut">
              <a:rPr lang="en-US" smtClean="0"/>
              <a:t>12/28/2021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BC7F-45EA-428A-ADC7-3FC072F53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236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3E5A-737B-4F05-84E6-5FC6123BBB8F}" type="datetimeFigureOut">
              <a:rPr lang="en-US" smtClean="0"/>
              <a:t>12/28/2021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BC7F-45EA-428A-ADC7-3FC072F53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2385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3E5A-737B-4F05-84E6-5FC6123BBB8F}" type="datetimeFigureOut">
              <a:rPr lang="en-US" smtClean="0"/>
              <a:t>12/28/2021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BC7F-45EA-428A-ADC7-3FC072F53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5783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3E5A-737B-4F05-84E6-5FC6123BBB8F}" type="datetimeFigureOut">
              <a:rPr lang="en-US" smtClean="0"/>
              <a:t>12/28/2021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BC7F-45EA-428A-ADC7-3FC072F53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914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3E5A-737B-4F05-84E6-5FC6123BBB8F}" type="datetimeFigureOut">
              <a:rPr lang="en-US" smtClean="0"/>
              <a:t>12/28/2021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BC7F-45EA-428A-ADC7-3FC072F53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507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3E5A-737B-4F05-84E6-5FC6123BBB8F}" type="datetimeFigureOut">
              <a:rPr lang="en-US" smtClean="0"/>
              <a:t>12/28/2021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BC7F-45EA-428A-ADC7-3FC072F53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667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3E5A-737B-4F05-84E6-5FC6123BBB8F}" type="datetimeFigureOut">
              <a:rPr lang="en-US" smtClean="0"/>
              <a:t>12/28/2021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BC7F-45EA-428A-ADC7-3FC072F53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331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3E5A-737B-4F05-84E6-5FC6123BBB8F}" type="datetimeFigureOut">
              <a:rPr lang="en-US" smtClean="0"/>
              <a:t>12/28/2021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BC7F-45EA-428A-ADC7-3FC072F53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669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3E5A-737B-4F05-84E6-5FC6123BBB8F}" type="datetimeFigureOut">
              <a:rPr lang="en-US" smtClean="0"/>
              <a:t>12/28/2021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2F6BC7F-45EA-428A-ADC7-3FC072F53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151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3E5A-737B-4F05-84E6-5FC6123BBB8F}" type="datetimeFigureOut">
              <a:rPr lang="en-US" smtClean="0"/>
              <a:t>12/28/2021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BC7F-45EA-428A-ADC7-3FC072F53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377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3E5A-737B-4F05-84E6-5FC6123BBB8F}" type="datetimeFigureOut">
              <a:rPr lang="en-US" smtClean="0"/>
              <a:t>12/28/2021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BC7F-45EA-428A-ADC7-3FC072F53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93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3E5A-737B-4F05-84E6-5FC6123BBB8F}" type="datetimeFigureOut">
              <a:rPr lang="en-US" smtClean="0"/>
              <a:t>12/28/2021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BC7F-45EA-428A-ADC7-3FC072F53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82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3E5A-737B-4F05-84E6-5FC6123BBB8F}" type="datetimeFigureOut">
              <a:rPr lang="en-US" smtClean="0"/>
              <a:t>12/28/2021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BC7F-45EA-428A-ADC7-3FC072F53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45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3E5A-737B-4F05-84E6-5FC6123BBB8F}" type="datetimeFigureOut">
              <a:rPr lang="en-US" smtClean="0"/>
              <a:t>12/28/2021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BC7F-45EA-428A-ADC7-3FC072F53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288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3E5A-737B-4F05-84E6-5FC6123BBB8F}" type="datetimeFigureOut">
              <a:rPr lang="en-US" smtClean="0"/>
              <a:t>12/28/2021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BC7F-45EA-428A-ADC7-3FC072F53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510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3E5A-737B-4F05-84E6-5FC6123BBB8F}" type="datetimeFigureOut">
              <a:rPr lang="en-US" smtClean="0"/>
              <a:t>12/28/2021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BC7F-45EA-428A-ADC7-3FC072F53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241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E173E5A-737B-4F05-84E6-5FC6123BBB8F}" type="datetimeFigureOut">
              <a:rPr lang="en-US" smtClean="0"/>
              <a:t>12/28/2021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2F6BC7F-45EA-428A-ADC7-3FC072F53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38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6B677-8E83-41FC-9EB8-B278F9196D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Kashaf 2.0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FFBEB9-FE35-49E2-B9F8-564691021E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3500863" cy="1388534"/>
          </a:xfrm>
        </p:spPr>
        <p:txBody>
          <a:bodyPr>
            <a:normAutofit fontScale="85000" lnSpcReduction="20000"/>
          </a:bodyPr>
          <a:lstStyle/>
          <a:p>
            <a:endParaRPr lang="en-US" dirty="0"/>
          </a:p>
          <a:p>
            <a:pPr algn="l"/>
            <a:r>
              <a:rPr lang="en-US" dirty="0"/>
              <a:t>Students: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Mohammed Shammout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Alaa Bishtawi.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1F2724F-96D5-463D-9C3F-963C18D940E2}"/>
              </a:ext>
            </a:extLst>
          </p:cNvPr>
          <p:cNvSpPr txBox="1">
            <a:spLocks/>
          </p:cNvSpPr>
          <p:nvPr/>
        </p:nvSpPr>
        <p:spPr>
          <a:xfrm>
            <a:off x="7852784" y="3996267"/>
            <a:ext cx="3500863" cy="138853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pPr algn="l"/>
            <a:r>
              <a:rPr lang="en-US" dirty="0"/>
              <a:t>Advisors: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Dr. Mona Dmedi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Dr. Emad Natsheh.</a:t>
            </a:r>
          </a:p>
        </p:txBody>
      </p:sp>
    </p:spTree>
    <p:extLst>
      <p:ext uri="{BB962C8B-B14F-4D97-AF65-F5344CB8AC3E}">
        <p14:creationId xmlns:p14="http://schemas.microsoft.com/office/powerpoint/2010/main" val="1738390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6AE63-B579-4811-A36A-1DD8215A5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Recovery</a:t>
            </a:r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312A3558-7900-4940-A2E1-E1EB0F6BE5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131" y="2788795"/>
            <a:ext cx="7331075" cy="2880610"/>
          </a:xfrm>
        </p:spPr>
      </p:pic>
    </p:spTree>
    <p:extLst>
      <p:ext uri="{BB962C8B-B14F-4D97-AF65-F5344CB8AC3E}">
        <p14:creationId xmlns:p14="http://schemas.microsoft.com/office/powerpoint/2010/main" val="2797119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C8309-C076-4362-B1E9-5A7458AC4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Exploration.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70192-72C9-403C-8735-C2A105EE1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explore lite Package.</a:t>
            </a:r>
          </a:p>
          <a:p>
            <a:r>
              <a:rPr lang="en-US" dirty="0"/>
              <a:t>Extracts frontiers from the map.</a:t>
            </a:r>
          </a:p>
          <a:p>
            <a:r>
              <a:rPr lang="en-US" dirty="0"/>
              <a:t>Sends the goal for navigation.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598CFDDB-BBDD-46A6-B634-4D07A79056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724" y="2983188"/>
            <a:ext cx="4534299" cy="249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199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D717B-8129-47C1-A4B6-82A500A75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2" y="685800"/>
            <a:ext cx="2812386" cy="1752599"/>
          </a:xfrm>
        </p:spPr>
        <p:txBody>
          <a:bodyPr>
            <a:normAutofit/>
          </a:bodyPr>
          <a:lstStyle/>
          <a:p>
            <a:r>
              <a:rPr lang="en-US" sz="3200"/>
              <a:t>Results</a:t>
            </a:r>
          </a:p>
        </p:txBody>
      </p:sp>
      <p:pic>
        <p:nvPicPr>
          <p:cNvPr id="30" name="Picture 29" descr="A picture containing text&#10;&#10;Description automatically generated">
            <a:extLst>
              <a:ext uri="{FF2B5EF4-FFF2-40B4-BE49-F238E27FC236}">
                <a16:creationId xmlns:a16="http://schemas.microsoft.com/office/drawing/2014/main" id="{25878EB7-2E97-4B60-A6E0-58835D7DEE7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28" t="9553" r="10437" b="20571"/>
          <a:stretch/>
        </p:blipFill>
        <p:spPr>
          <a:xfrm>
            <a:off x="2890505" y="2057400"/>
            <a:ext cx="3971058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Content Placeholder 27" descr="Arrow&#10;&#10;Description automatically generated with medium confidence">
            <a:extLst>
              <a:ext uri="{FF2B5EF4-FFF2-40B4-BE49-F238E27FC236}">
                <a16:creationId xmlns:a16="http://schemas.microsoft.com/office/drawing/2014/main" id="{14070CA1-1A04-47FF-AEF6-7263B1344A2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30" t="12240" r="4680" b="17205"/>
          <a:stretch/>
        </p:blipFill>
        <p:spPr>
          <a:xfrm>
            <a:off x="7162800" y="2057400"/>
            <a:ext cx="3971051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25295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57DB2-688C-4B5F-AB23-9E09342B8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717C2B-DA4D-4EF5-81CD-A7F50F8C1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Kashaf is a General-Purpose navigation Robot.</a:t>
            </a:r>
          </a:p>
          <a:p>
            <a:r>
              <a:rPr lang="en-US" sz="2800" dirty="0"/>
              <a:t>Provides the main Navigation functionality.</a:t>
            </a:r>
          </a:p>
          <a:p>
            <a:r>
              <a:rPr lang="en-US" sz="2800" dirty="0"/>
              <a:t>It serves as a base for other more complex robots.</a:t>
            </a:r>
          </a:p>
        </p:txBody>
      </p:sp>
    </p:spTree>
    <p:extLst>
      <p:ext uri="{BB962C8B-B14F-4D97-AF65-F5344CB8AC3E}">
        <p14:creationId xmlns:p14="http://schemas.microsoft.com/office/powerpoint/2010/main" val="371508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E5BD6-0CE6-4BC5-A080-226533519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6E455-08F4-4D28-B82B-BDA4DA8F8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Exploration: explore and map unknown environments.</a:t>
            </a:r>
          </a:p>
          <a:p>
            <a:pPr lvl="1"/>
            <a:r>
              <a:rPr lang="en-US" sz="2400" dirty="0"/>
              <a:t>Manual.</a:t>
            </a:r>
          </a:p>
          <a:p>
            <a:pPr lvl="1"/>
            <a:r>
              <a:rPr lang="en-US" sz="2400" dirty="0"/>
              <a:t>Automatic.</a:t>
            </a:r>
          </a:p>
          <a:p>
            <a:r>
              <a:rPr lang="en-US" sz="2800" dirty="0"/>
              <a:t>Navigation: move autonomously to any point on the map.</a:t>
            </a:r>
          </a:p>
        </p:txBody>
      </p:sp>
    </p:spTree>
    <p:extLst>
      <p:ext uri="{BB962C8B-B14F-4D97-AF65-F5344CB8AC3E}">
        <p14:creationId xmlns:p14="http://schemas.microsoft.com/office/powerpoint/2010/main" val="1035684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119D-F655-47FC-A285-A2635A6F3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Architecture</a:t>
            </a:r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F6ACD2DA-340D-433F-9107-DA9C41BB76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930" y="2137710"/>
            <a:ext cx="8320139" cy="3808064"/>
          </a:xfrm>
        </p:spPr>
      </p:pic>
    </p:spTree>
    <p:extLst>
      <p:ext uri="{BB962C8B-B14F-4D97-AF65-F5344CB8AC3E}">
        <p14:creationId xmlns:p14="http://schemas.microsoft.com/office/powerpoint/2010/main" val="500264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46782-2063-410B-B06E-E2368EB82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D0857-273A-4458-873E-411DF852BD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Robotic Operating System (ROS).</a:t>
            </a:r>
          </a:p>
          <a:p>
            <a:r>
              <a:rPr lang="en-US" dirty="0"/>
              <a:t>Publisher/subscriber Architecture.</a:t>
            </a:r>
          </a:p>
          <a:p>
            <a:r>
              <a:rPr lang="en-US" dirty="0"/>
              <a:t>Run on Multiple machines.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47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D9621-4BE7-4C39-B548-5E2726A4F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D1E13-6AC1-4F62-9E75-92918798E4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Simultaneous Localization and mapping.</a:t>
            </a:r>
          </a:p>
          <a:p>
            <a:r>
              <a:rPr lang="en-US" dirty="0"/>
              <a:t>Create the map and provide robot location relative to map.</a:t>
            </a:r>
          </a:p>
          <a:p>
            <a:r>
              <a:rPr lang="en-US" dirty="0"/>
              <a:t>Uses LIDAR scan.</a:t>
            </a:r>
          </a:p>
          <a:p>
            <a:r>
              <a:rPr lang="en-US" dirty="0"/>
              <a:t>Example Algorithms: </a:t>
            </a:r>
            <a:r>
              <a:rPr lang="en-US" b="1" u="sng" dirty="0"/>
              <a:t>Hector SLAM</a:t>
            </a:r>
            <a:r>
              <a:rPr lang="en-US" dirty="0"/>
              <a:t>, Gmapping.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960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E7C39-A438-46CF-B539-BB578F85B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Navigation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C1925-CD9B-4D1D-8114-4B5E3A34D5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Move_base</a:t>
            </a:r>
            <a:r>
              <a:rPr lang="en-US" dirty="0"/>
              <a:t> package.</a:t>
            </a:r>
          </a:p>
          <a:p>
            <a:r>
              <a:rPr lang="en-US" dirty="0"/>
              <a:t>Provides the functionality for navigation.</a:t>
            </a:r>
          </a:p>
          <a:p>
            <a:pPr lvl="1"/>
            <a:r>
              <a:rPr lang="en-US" dirty="0"/>
              <a:t>Costmaps</a:t>
            </a:r>
          </a:p>
          <a:p>
            <a:pPr lvl="1"/>
            <a:r>
              <a:rPr lang="en-US" dirty="0"/>
              <a:t>Path Planning</a:t>
            </a:r>
          </a:p>
          <a:p>
            <a:pPr lvl="1"/>
            <a:r>
              <a:rPr lang="en-US" dirty="0"/>
              <a:t>Recovery.</a:t>
            </a:r>
          </a:p>
          <a:p>
            <a:endParaRPr lang="en-US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DA369D69-A57D-4FBA-BCF3-CCED7B37FB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423" y="2333729"/>
            <a:ext cx="4163600" cy="379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426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9F723-6382-43D0-893D-80C7A8758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Costmap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E19A37-582C-42EB-9AFF-02E1143F4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Global Costmap</a:t>
            </a:r>
          </a:p>
          <a:p>
            <a:r>
              <a:rPr lang="en-US" dirty="0"/>
              <a:t>Local Costmap</a:t>
            </a:r>
          </a:p>
        </p:txBody>
      </p:sp>
      <p:pic>
        <p:nvPicPr>
          <p:cNvPr id="5" name="Picture 4" descr="Map&#10;&#10;Description automatically generated with low confidence">
            <a:extLst>
              <a:ext uri="{FF2B5EF4-FFF2-40B4-BE49-F238E27FC236}">
                <a16:creationId xmlns:a16="http://schemas.microsoft.com/office/drawing/2014/main" id="{F277AF6E-E5C7-4A1C-8F68-85D817772C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219" y="2583398"/>
            <a:ext cx="3823471" cy="3291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725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6F384-F826-45D1-8511-81E724077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 Planning		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A13D20-7290-4C23-BC63-EA67EAD83E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/>
              <a:t>	Global Planner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3A546-4882-4380-AE7D-9046A902DD4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Determines the general Path.</a:t>
            </a:r>
          </a:p>
          <a:p>
            <a:r>
              <a:rPr lang="en-US" sz="2400" dirty="0"/>
              <a:t>Provides the path for local planner.</a:t>
            </a:r>
          </a:p>
          <a:p>
            <a:r>
              <a:rPr lang="en-US" sz="2400" dirty="0"/>
              <a:t>Uses global Costmap.</a:t>
            </a:r>
          </a:p>
          <a:p>
            <a:r>
              <a:rPr lang="en-US" sz="2400" dirty="0"/>
              <a:t>Uses Dijkstra Algorithm.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122265-6C8D-4700-B3D4-9E67F4F34A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3200" dirty="0"/>
              <a:t>	Local Planner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22DB99-0299-488C-A69C-FD82BCB64CF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Determines the next step.</a:t>
            </a:r>
          </a:p>
          <a:p>
            <a:r>
              <a:rPr lang="en-US" sz="2400" dirty="0"/>
              <a:t>Provides velocity commands.</a:t>
            </a:r>
          </a:p>
          <a:p>
            <a:r>
              <a:rPr lang="en-US" sz="2400" dirty="0"/>
              <a:t>Uses local Costmap.</a:t>
            </a:r>
          </a:p>
          <a:p>
            <a:r>
              <a:rPr lang="en-US" sz="2400" dirty="0"/>
              <a:t>Uses Trajectory Rollout.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553472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1137</TotalTime>
  <Words>207</Words>
  <Application>Microsoft Office PowerPoint</Application>
  <PresentationFormat>Widescreen</PresentationFormat>
  <Paragraphs>54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Corbel</vt:lpstr>
      <vt:lpstr>Parallax</vt:lpstr>
      <vt:lpstr>Kashaf 2.0</vt:lpstr>
      <vt:lpstr>Introduction</vt:lpstr>
      <vt:lpstr>Functionality</vt:lpstr>
      <vt:lpstr>Hardware Architecture</vt:lpstr>
      <vt:lpstr>Software</vt:lpstr>
      <vt:lpstr>SLAM</vt:lpstr>
      <vt:lpstr>Navigation</vt:lpstr>
      <vt:lpstr>Costmap</vt:lpstr>
      <vt:lpstr>Path Planning  </vt:lpstr>
      <vt:lpstr>Recovery</vt:lpstr>
      <vt:lpstr>Exploration.</vt:lpstr>
      <vt:lpstr>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Kashaf 2.0</dc:title>
  <dc:creator>MOHAMMED SHAMMOUT -X (mshammou - EXALT TECHNOLOGIES LTD at Cisco)</dc:creator>
  <cp:lastModifiedBy>MOHAMMED SHAMMOUT -X (mshammou - EXALT TECHNOLOGIES LTD at Cisco)</cp:lastModifiedBy>
  <cp:revision>3</cp:revision>
  <dcterms:created xsi:type="dcterms:W3CDTF">2021-12-27T16:37:36Z</dcterms:created>
  <dcterms:modified xsi:type="dcterms:W3CDTF">2021-12-29T06:16:45Z</dcterms:modified>
</cp:coreProperties>
</file>