
<file path=[Content_Types].xml><?xml version="1.0" encoding="utf-8"?>
<Types xmlns="http://schemas.openxmlformats.org/package/2006/content-types">
  <Default Extension="bin" ContentType="application/vnd.openxmlformats-officedocument.oleObject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45"/>
  </p:notesMasterIdLst>
  <p:handoutMasterIdLst>
    <p:handoutMasterId r:id="rId46"/>
  </p:handoutMasterIdLst>
  <p:sldIdLst>
    <p:sldId id="264" r:id="rId4"/>
    <p:sldId id="261" r:id="rId5"/>
    <p:sldId id="256" r:id="rId6"/>
    <p:sldId id="322" r:id="rId7"/>
    <p:sldId id="325" r:id="rId8"/>
    <p:sldId id="288" r:id="rId9"/>
    <p:sldId id="304" r:id="rId10"/>
    <p:sldId id="324" r:id="rId11"/>
    <p:sldId id="269" r:id="rId12"/>
    <p:sldId id="307" r:id="rId13"/>
    <p:sldId id="326" r:id="rId14"/>
    <p:sldId id="296" r:id="rId15"/>
    <p:sldId id="297" r:id="rId16"/>
    <p:sldId id="306" r:id="rId17"/>
    <p:sldId id="308" r:id="rId18"/>
    <p:sldId id="302" r:id="rId19"/>
    <p:sldId id="309" r:id="rId20"/>
    <p:sldId id="341" r:id="rId21"/>
    <p:sldId id="314" r:id="rId22"/>
    <p:sldId id="311" r:id="rId23"/>
    <p:sldId id="327" r:id="rId24"/>
    <p:sldId id="312" r:id="rId25"/>
    <p:sldId id="313" r:id="rId26"/>
    <p:sldId id="329" r:id="rId27"/>
    <p:sldId id="342" r:id="rId28"/>
    <p:sldId id="330" r:id="rId29"/>
    <p:sldId id="316" r:id="rId30"/>
    <p:sldId id="319" r:id="rId31"/>
    <p:sldId id="317" r:id="rId32"/>
    <p:sldId id="331" r:id="rId33"/>
    <p:sldId id="332" r:id="rId34"/>
    <p:sldId id="333" r:id="rId35"/>
    <p:sldId id="334" r:id="rId36"/>
    <p:sldId id="335" r:id="rId37"/>
    <p:sldId id="336" r:id="rId38"/>
    <p:sldId id="337" r:id="rId39"/>
    <p:sldId id="338" r:id="rId40"/>
    <p:sldId id="339" r:id="rId41"/>
    <p:sldId id="320" r:id="rId42"/>
    <p:sldId id="318" r:id="rId43"/>
    <p:sldId id="272" r:id="rId44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FD03EA-1127-489A-B319-0DA4B4E75609}">
          <p14:sldIdLst>
            <p14:sldId id="264"/>
            <p14:sldId id="261"/>
            <p14:sldId id="256"/>
            <p14:sldId id="322"/>
            <p14:sldId id="325"/>
            <p14:sldId id="288"/>
          </p14:sldIdLst>
        </p14:section>
        <p14:section name="Untitled Section" id="{F4D26130-3A00-4789-B22E-DEB62AC4A360}">
          <p14:sldIdLst>
            <p14:sldId id="304"/>
            <p14:sldId id="324"/>
            <p14:sldId id="269"/>
            <p14:sldId id="307"/>
            <p14:sldId id="326"/>
            <p14:sldId id="296"/>
            <p14:sldId id="297"/>
            <p14:sldId id="306"/>
            <p14:sldId id="308"/>
            <p14:sldId id="302"/>
            <p14:sldId id="309"/>
            <p14:sldId id="341"/>
            <p14:sldId id="314"/>
            <p14:sldId id="311"/>
            <p14:sldId id="327"/>
            <p14:sldId id="312"/>
            <p14:sldId id="313"/>
            <p14:sldId id="329"/>
            <p14:sldId id="342"/>
            <p14:sldId id="330"/>
            <p14:sldId id="316"/>
            <p14:sldId id="319"/>
            <p14:sldId id="317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20"/>
            <p14:sldId id="318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7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49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100" d="100"/>
          <a:sy n="100" d="100"/>
        </p:scale>
        <p:origin x="106" y="250"/>
      </p:cViewPr>
      <p:guideLst>
        <p:guide orient="horz" pos="1620"/>
        <p:guide pos="2880"/>
        <p:guide orient="horz" pos="17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585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844CCE-F826-4639-A8D3-05A51F49F37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470133-F2D0-4446-BA7A-6222890CECD9}">
      <dgm:prSet phldrT="[Text]" custT="1"/>
      <dgm:spPr/>
      <dgm:t>
        <a:bodyPr/>
        <a:lstStyle/>
        <a:p>
          <a:r>
            <a:rPr lang="en-US" sz="1800" b="0" dirty="0"/>
            <a:t>Fire</a:t>
          </a:r>
          <a:r>
            <a:rPr lang="en-US" sz="2100" b="0" dirty="0"/>
            <a:t> D</a:t>
          </a:r>
          <a:r>
            <a:rPr lang="en-US" sz="1800" b="0" dirty="0"/>
            <a:t>etectors</a:t>
          </a:r>
          <a:endParaRPr lang="en-US" sz="2100" b="0" dirty="0"/>
        </a:p>
      </dgm:t>
    </dgm:pt>
    <dgm:pt modelId="{F80F3397-CBD0-44A6-A80A-FD89A1D689FF}" type="parTrans" cxnId="{AE3B5B04-FDBF-40E1-AC1A-BBDC37F735C0}">
      <dgm:prSet/>
      <dgm:spPr/>
      <dgm:t>
        <a:bodyPr/>
        <a:lstStyle/>
        <a:p>
          <a:endParaRPr lang="en-US"/>
        </a:p>
      </dgm:t>
    </dgm:pt>
    <dgm:pt modelId="{277D5238-0C8E-42A0-92DC-D3334C64BF38}" type="sibTrans" cxnId="{AE3B5B04-FDBF-40E1-AC1A-BBDC37F735C0}">
      <dgm:prSet/>
      <dgm:spPr/>
      <dgm:t>
        <a:bodyPr/>
        <a:lstStyle/>
        <a:p>
          <a:endParaRPr lang="en-US"/>
        </a:p>
      </dgm:t>
    </dgm:pt>
    <dgm:pt modelId="{DA847500-C4B1-4003-AE27-7DAB624EAF9D}">
      <dgm:prSet phldrT="[Text]" custT="1"/>
      <dgm:spPr/>
      <dgm:t>
        <a:bodyPr/>
        <a:lstStyle/>
        <a:p>
          <a:r>
            <a:rPr lang="en-US" sz="1600" b="0" dirty="0"/>
            <a:t>Smoke</a:t>
          </a:r>
          <a:r>
            <a:rPr lang="en-US" sz="2100" b="0" dirty="0"/>
            <a:t> </a:t>
          </a:r>
          <a:r>
            <a:rPr lang="en-US" sz="1600" b="0" dirty="0"/>
            <a:t>detectors</a:t>
          </a:r>
          <a:endParaRPr lang="en-US" sz="2100" b="0" dirty="0"/>
        </a:p>
      </dgm:t>
    </dgm:pt>
    <dgm:pt modelId="{5BE98569-32C3-4CFE-9983-021A2A1336ED}" type="parTrans" cxnId="{3F170B78-5377-4900-BFBA-EECD913DAD44}">
      <dgm:prSet/>
      <dgm:spPr/>
      <dgm:t>
        <a:bodyPr/>
        <a:lstStyle/>
        <a:p>
          <a:endParaRPr lang="en-US"/>
        </a:p>
      </dgm:t>
    </dgm:pt>
    <dgm:pt modelId="{3CFB7A36-A094-4182-AC6F-1F3ADB5DB254}" type="sibTrans" cxnId="{3F170B78-5377-4900-BFBA-EECD913DAD44}">
      <dgm:prSet/>
      <dgm:spPr/>
      <dgm:t>
        <a:bodyPr/>
        <a:lstStyle/>
        <a:p>
          <a:endParaRPr lang="en-US"/>
        </a:p>
      </dgm:t>
    </dgm:pt>
    <dgm:pt modelId="{D14B3687-F52E-409B-86EC-5923DFCD9570}">
      <dgm:prSet phldrT="[Text]" custT="1"/>
      <dgm:spPr/>
      <dgm:t>
        <a:bodyPr/>
        <a:lstStyle/>
        <a:p>
          <a:r>
            <a:rPr lang="en-US" sz="1400" b="0" dirty="0"/>
            <a:t>Ionization</a:t>
          </a:r>
          <a:r>
            <a:rPr lang="en-US" sz="1050" b="0" dirty="0"/>
            <a:t>/</a:t>
          </a:r>
        </a:p>
        <a:p>
          <a:r>
            <a:rPr lang="en-US" sz="1400" b="0" dirty="0"/>
            <a:t>Photoelectric</a:t>
          </a:r>
          <a:endParaRPr lang="en-US" sz="1050" b="0" dirty="0"/>
        </a:p>
      </dgm:t>
    </dgm:pt>
    <dgm:pt modelId="{85FD0621-9C57-474D-9C4E-4384E9BD3209}" type="parTrans" cxnId="{D2040130-D417-4A9F-857A-1EBA84455C81}">
      <dgm:prSet/>
      <dgm:spPr/>
      <dgm:t>
        <a:bodyPr/>
        <a:lstStyle/>
        <a:p>
          <a:endParaRPr lang="en-US"/>
        </a:p>
      </dgm:t>
    </dgm:pt>
    <dgm:pt modelId="{5C0EB70D-5FF2-4DBF-A112-383317A03263}" type="sibTrans" cxnId="{D2040130-D417-4A9F-857A-1EBA84455C81}">
      <dgm:prSet/>
      <dgm:spPr/>
      <dgm:t>
        <a:bodyPr/>
        <a:lstStyle/>
        <a:p>
          <a:endParaRPr lang="en-US"/>
        </a:p>
      </dgm:t>
    </dgm:pt>
    <dgm:pt modelId="{A86B80A5-2FC1-4EEC-B731-A2EA2AC352BD}">
      <dgm:prSet phldrT="[Text]" custT="1"/>
      <dgm:spPr/>
      <dgm:t>
        <a:bodyPr/>
        <a:lstStyle/>
        <a:p>
          <a:r>
            <a:rPr lang="en-US" sz="1400" b="0" dirty="0"/>
            <a:t>Photoelectric</a:t>
          </a:r>
        </a:p>
      </dgm:t>
    </dgm:pt>
    <dgm:pt modelId="{8882504B-953A-4ED3-9D29-EDD6CE54AD23}" type="parTrans" cxnId="{A1324369-C3E3-462B-9B5E-FA5B2B4DAE90}">
      <dgm:prSet/>
      <dgm:spPr/>
      <dgm:t>
        <a:bodyPr/>
        <a:lstStyle/>
        <a:p>
          <a:endParaRPr lang="en-US"/>
        </a:p>
      </dgm:t>
    </dgm:pt>
    <dgm:pt modelId="{6E641565-4205-4068-B800-D7FA09EEA6EA}" type="sibTrans" cxnId="{A1324369-C3E3-462B-9B5E-FA5B2B4DAE90}">
      <dgm:prSet/>
      <dgm:spPr/>
      <dgm:t>
        <a:bodyPr/>
        <a:lstStyle/>
        <a:p>
          <a:endParaRPr lang="en-US"/>
        </a:p>
      </dgm:t>
    </dgm:pt>
    <dgm:pt modelId="{6C6D52FC-2475-4C6A-B4F9-EE495E723B9E}">
      <dgm:prSet phldrT="[Text]" custT="1"/>
      <dgm:spPr>
        <a:solidFill>
          <a:prstClr val="white">
            <a:alpha val="90000"/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EF4A4A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r>
            <a:rPr lang="en-US" sz="16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Arial Unicode MS"/>
              <a:cs typeface="+mn-cs"/>
            </a:rPr>
            <a:t>Heat</a:t>
          </a:r>
          <a:r>
            <a:rPr lang="en-US" sz="1400" b="1" kern="1200" dirty="0"/>
            <a:t> </a:t>
          </a:r>
          <a:r>
            <a:rPr lang="en-US" sz="1600" b="0" kern="1200" dirty="0"/>
            <a:t>detectors</a:t>
          </a:r>
          <a:endParaRPr lang="en-US" sz="1400" b="0" kern="1200" dirty="0"/>
        </a:p>
      </dgm:t>
    </dgm:pt>
    <dgm:pt modelId="{5FDD6D3C-5B6F-403C-9D2A-99F5882A4D1D}" type="parTrans" cxnId="{454E9D51-9BDD-4258-A723-F433CC60BBE5}">
      <dgm:prSet/>
      <dgm:spPr/>
      <dgm:t>
        <a:bodyPr/>
        <a:lstStyle/>
        <a:p>
          <a:endParaRPr lang="en-US"/>
        </a:p>
      </dgm:t>
    </dgm:pt>
    <dgm:pt modelId="{231C914D-430E-4493-AE02-2267A351458D}" type="sibTrans" cxnId="{454E9D51-9BDD-4258-A723-F433CC60BBE5}">
      <dgm:prSet/>
      <dgm:spPr/>
      <dgm:t>
        <a:bodyPr/>
        <a:lstStyle/>
        <a:p>
          <a:endParaRPr lang="en-US"/>
        </a:p>
      </dgm:t>
    </dgm:pt>
    <dgm:pt modelId="{307FA3EE-EAA6-4F56-81C1-3E1AC2A6CC1A}">
      <dgm:prSet phldrT="[Text]" custT="1"/>
      <dgm:spPr/>
      <dgm:t>
        <a:bodyPr/>
        <a:lstStyle/>
        <a:p>
          <a:r>
            <a:rPr lang="en-US" sz="1400" b="0" dirty="0"/>
            <a:t>Ionization</a:t>
          </a:r>
          <a:endParaRPr lang="en-US" sz="1900" b="0" dirty="0"/>
        </a:p>
      </dgm:t>
    </dgm:pt>
    <dgm:pt modelId="{49EA26BA-11DF-4AF6-B6F6-E649473035EC}" type="parTrans" cxnId="{54618D79-1D6F-4ABF-9465-2CC0F2713E61}">
      <dgm:prSet/>
      <dgm:spPr/>
      <dgm:t>
        <a:bodyPr/>
        <a:lstStyle/>
        <a:p>
          <a:endParaRPr lang="en-US"/>
        </a:p>
      </dgm:t>
    </dgm:pt>
    <dgm:pt modelId="{F473E606-7CD2-4D0F-BC2B-548EFD6E94CB}" type="sibTrans" cxnId="{54618D79-1D6F-4ABF-9465-2CC0F2713E61}">
      <dgm:prSet/>
      <dgm:spPr/>
      <dgm:t>
        <a:bodyPr/>
        <a:lstStyle/>
        <a:p>
          <a:endParaRPr lang="en-US"/>
        </a:p>
      </dgm:t>
    </dgm:pt>
    <dgm:pt modelId="{A752BB67-EF3D-49D4-BEB8-7EC02D668FA9}" type="pres">
      <dgm:prSet presAssocID="{DB844CCE-F826-4639-A8D3-05A51F49F37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5352E3D-FA47-4CD0-B524-19E9F5CE697F}" type="pres">
      <dgm:prSet presAssocID="{AB470133-F2D0-4446-BA7A-6222890CECD9}" presName="hierRoot1" presStyleCnt="0"/>
      <dgm:spPr/>
    </dgm:pt>
    <dgm:pt modelId="{3FBF520C-27ED-455D-ACAE-2391F165CEE7}" type="pres">
      <dgm:prSet presAssocID="{AB470133-F2D0-4446-BA7A-6222890CECD9}" presName="composite" presStyleCnt="0"/>
      <dgm:spPr/>
    </dgm:pt>
    <dgm:pt modelId="{D30454DA-D0F6-4D5B-A205-EB2DB8B3AE97}" type="pres">
      <dgm:prSet presAssocID="{AB470133-F2D0-4446-BA7A-6222890CECD9}" presName="background" presStyleLbl="node0" presStyleIdx="0" presStyleCnt="2"/>
      <dgm:spPr/>
    </dgm:pt>
    <dgm:pt modelId="{DA5EF6C9-2C04-4B5B-AC6D-71DDF94EF939}" type="pres">
      <dgm:prSet presAssocID="{AB470133-F2D0-4446-BA7A-6222890CECD9}" presName="text" presStyleLbl="fgAcc0" presStyleIdx="0" presStyleCnt="2" custAng="0" custLinFactNeighborX="-765" custLinFactNeighborY="-15578">
        <dgm:presLayoutVars>
          <dgm:chPref val="3"/>
        </dgm:presLayoutVars>
      </dgm:prSet>
      <dgm:spPr/>
    </dgm:pt>
    <dgm:pt modelId="{4F31CAF2-A7F6-4400-A3EA-98E6243E2792}" type="pres">
      <dgm:prSet presAssocID="{AB470133-F2D0-4446-BA7A-6222890CECD9}" presName="hierChild2" presStyleCnt="0"/>
      <dgm:spPr/>
    </dgm:pt>
    <dgm:pt modelId="{A80D37A6-E00E-4504-8ED5-7FB3031536AA}" type="pres">
      <dgm:prSet presAssocID="{5BE98569-32C3-4CFE-9983-021A2A1336ED}" presName="Name10" presStyleLbl="parChTrans1D2" presStyleIdx="0" presStyleCnt="2"/>
      <dgm:spPr/>
    </dgm:pt>
    <dgm:pt modelId="{29C12ED9-50AC-45E9-BF96-391712471A13}" type="pres">
      <dgm:prSet presAssocID="{DA847500-C4B1-4003-AE27-7DAB624EAF9D}" presName="hierRoot2" presStyleCnt="0"/>
      <dgm:spPr/>
    </dgm:pt>
    <dgm:pt modelId="{D6CE5D60-56C7-4FF6-9B99-AB58A43943A2}" type="pres">
      <dgm:prSet presAssocID="{DA847500-C4B1-4003-AE27-7DAB624EAF9D}" presName="composite2" presStyleCnt="0"/>
      <dgm:spPr/>
    </dgm:pt>
    <dgm:pt modelId="{3E0253B1-3343-47FF-9E6C-C0439918FFC0}" type="pres">
      <dgm:prSet presAssocID="{DA847500-C4B1-4003-AE27-7DAB624EAF9D}" presName="background2" presStyleLbl="node2" presStyleIdx="0" presStyleCnt="2"/>
      <dgm:spPr/>
    </dgm:pt>
    <dgm:pt modelId="{55476681-404F-43CA-A114-93DB5E9CBB91}" type="pres">
      <dgm:prSet presAssocID="{DA847500-C4B1-4003-AE27-7DAB624EAF9D}" presName="text2" presStyleLbl="fgAcc2" presStyleIdx="0" presStyleCnt="2" custLinFactNeighborX="-6280" custLinFactNeighborY="-10578">
        <dgm:presLayoutVars>
          <dgm:chPref val="3"/>
        </dgm:presLayoutVars>
      </dgm:prSet>
      <dgm:spPr/>
    </dgm:pt>
    <dgm:pt modelId="{85CA2408-668A-4626-86D3-C9840C08E91D}" type="pres">
      <dgm:prSet presAssocID="{DA847500-C4B1-4003-AE27-7DAB624EAF9D}" presName="hierChild3" presStyleCnt="0"/>
      <dgm:spPr/>
    </dgm:pt>
    <dgm:pt modelId="{A8E95B6D-EC21-4011-8F0A-65AD724D27BB}" type="pres">
      <dgm:prSet presAssocID="{85FD0621-9C57-474D-9C4E-4384E9BD3209}" presName="Name17" presStyleLbl="parChTrans1D3" presStyleIdx="0" presStyleCnt="2"/>
      <dgm:spPr/>
    </dgm:pt>
    <dgm:pt modelId="{A053DD2B-311E-4867-B057-6E300C1D3347}" type="pres">
      <dgm:prSet presAssocID="{D14B3687-F52E-409B-86EC-5923DFCD9570}" presName="hierRoot3" presStyleCnt="0"/>
      <dgm:spPr/>
    </dgm:pt>
    <dgm:pt modelId="{5DB67D65-F074-40DF-9B5D-7BD81B9F3C46}" type="pres">
      <dgm:prSet presAssocID="{D14B3687-F52E-409B-86EC-5923DFCD9570}" presName="composite3" presStyleCnt="0"/>
      <dgm:spPr/>
    </dgm:pt>
    <dgm:pt modelId="{F2E2839F-A666-402C-AED7-F6EEA044C989}" type="pres">
      <dgm:prSet presAssocID="{D14B3687-F52E-409B-86EC-5923DFCD9570}" presName="background3" presStyleLbl="node3" presStyleIdx="0" presStyleCnt="2"/>
      <dgm:spPr/>
    </dgm:pt>
    <dgm:pt modelId="{1964E046-0025-4A15-8848-24426D4F4D87}" type="pres">
      <dgm:prSet presAssocID="{D14B3687-F52E-409B-86EC-5923DFCD9570}" presName="text3" presStyleLbl="fgAcc3" presStyleIdx="0" presStyleCnt="2" custLinFactNeighborX="-68170" custLinFactNeighborY="-2351">
        <dgm:presLayoutVars>
          <dgm:chPref val="3"/>
        </dgm:presLayoutVars>
      </dgm:prSet>
      <dgm:spPr/>
    </dgm:pt>
    <dgm:pt modelId="{7A4425AF-26B6-4432-A2F7-F390B011F9F7}" type="pres">
      <dgm:prSet presAssocID="{D14B3687-F52E-409B-86EC-5923DFCD9570}" presName="hierChild4" presStyleCnt="0"/>
      <dgm:spPr/>
    </dgm:pt>
    <dgm:pt modelId="{B9EE518D-456B-4EF6-AAFA-641AE4EDF58C}" type="pres">
      <dgm:prSet presAssocID="{8882504B-953A-4ED3-9D29-EDD6CE54AD23}" presName="Name17" presStyleLbl="parChTrans1D3" presStyleIdx="1" presStyleCnt="2"/>
      <dgm:spPr/>
    </dgm:pt>
    <dgm:pt modelId="{32C42262-01D3-4F73-8576-A027CEDD5774}" type="pres">
      <dgm:prSet presAssocID="{A86B80A5-2FC1-4EEC-B731-A2EA2AC352BD}" presName="hierRoot3" presStyleCnt="0"/>
      <dgm:spPr/>
    </dgm:pt>
    <dgm:pt modelId="{5D46559C-E933-4688-8E0C-CE80A7E96593}" type="pres">
      <dgm:prSet presAssocID="{A86B80A5-2FC1-4EEC-B731-A2EA2AC352BD}" presName="composite3" presStyleCnt="0"/>
      <dgm:spPr/>
    </dgm:pt>
    <dgm:pt modelId="{D634D677-2811-4DB7-B9FB-2D41E464D986}" type="pres">
      <dgm:prSet presAssocID="{A86B80A5-2FC1-4EEC-B731-A2EA2AC352BD}" presName="background3" presStyleLbl="node3" presStyleIdx="1" presStyleCnt="2"/>
      <dgm:spPr/>
    </dgm:pt>
    <dgm:pt modelId="{4E15B2D4-CE36-4150-82A2-10466886F1CA}" type="pres">
      <dgm:prSet presAssocID="{A86B80A5-2FC1-4EEC-B731-A2EA2AC352BD}" presName="text3" presStyleLbl="fgAcc3" presStyleIdx="1" presStyleCnt="2" custLinFactNeighborX="-66459" custLinFactNeighborY="7775">
        <dgm:presLayoutVars>
          <dgm:chPref val="3"/>
        </dgm:presLayoutVars>
      </dgm:prSet>
      <dgm:spPr/>
    </dgm:pt>
    <dgm:pt modelId="{EBF7A68F-4A42-483A-B779-90B5F9641D87}" type="pres">
      <dgm:prSet presAssocID="{A86B80A5-2FC1-4EEC-B731-A2EA2AC352BD}" presName="hierChild4" presStyleCnt="0"/>
      <dgm:spPr/>
    </dgm:pt>
    <dgm:pt modelId="{E3504F99-E4EC-4916-81C2-6253DC6BA509}" type="pres">
      <dgm:prSet presAssocID="{5FDD6D3C-5B6F-403C-9D2A-99F5882A4D1D}" presName="Name10" presStyleLbl="parChTrans1D2" presStyleIdx="1" presStyleCnt="2"/>
      <dgm:spPr/>
    </dgm:pt>
    <dgm:pt modelId="{5D3D1292-E43A-46E1-A420-A49AEFA365B5}" type="pres">
      <dgm:prSet presAssocID="{6C6D52FC-2475-4C6A-B4F9-EE495E723B9E}" presName="hierRoot2" presStyleCnt="0"/>
      <dgm:spPr/>
    </dgm:pt>
    <dgm:pt modelId="{29324EB9-6A96-42BE-92FB-314D85314547}" type="pres">
      <dgm:prSet presAssocID="{6C6D52FC-2475-4C6A-B4F9-EE495E723B9E}" presName="composite2" presStyleCnt="0"/>
      <dgm:spPr/>
    </dgm:pt>
    <dgm:pt modelId="{990C7225-0287-4FC8-B497-5A34D5400949}" type="pres">
      <dgm:prSet presAssocID="{6C6D52FC-2475-4C6A-B4F9-EE495E723B9E}" presName="background2" presStyleLbl="node2" presStyleIdx="1" presStyleCnt="2"/>
      <dgm:spPr/>
    </dgm:pt>
    <dgm:pt modelId="{D3007D93-F36D-4327-B359-116B102E0F71}" type="pres">
      <dgm:prSet presAssocID="{6C6D52FC-2475-4C6A-B4F9-EE495E723B9E}" presName="text2" presStyleLbl="fgAcc2" presStyleIdx="1" presStyleCnt="2" custLinFactX="37749" custLinFactNeighborX="100000" custLinFactNeighborY="-9799">
        <dgm:presLayoutVars>
          <dgm:chPref val="3"/>
        </dgm:presLayoutVars>
      </dgm:prSet>
      <dgm:spPr>
        <a:xfrm>
          <a:off x="5561877" y="1382881"/>
          <a:ext cx="1331933" cy="845777"/>
        </a:xfrm>
        <a:prstGeom prst="roundRect">
          <a:avLst>
            <a:gd name="adj" fmla="val 10000"/>
          </a:avLst>
        </a:prstGeom>
      </dgm:spPr>
    </dgm:pt>
    <dgm:pt modelId="{E5946E2F-CADA-47D5-A1EA-3461BA05C249}" type="pres">
      <dgm:prSet presAssocID="{6C6D52FC-2475-4C6A-B4F9-EE495E723B9E}" presName="hierChild3" presStyleCnt="0"/>
      <dgm:spPr/>
    </dgm:pt>
    <dgm:pt modelId="{9B12036A-2C98-4C05-8602-1510053CE215}" type="pres">
      <dgm:prSet presAssocID="{307FA3EE-EAA6-4F56-81C1-3E1AC2A6CC1A}" presName="hierRoot1" presStyleCnt="0"/>
      <dgm:spPr/>
    </dgm:pt>
    <dgm:pt modelId="{F878B64F-9A17-461D-9D29-7CA17425EBA3}" type="pres">
      <dgm:prSet presAssocID="{307FA3EE-EAA6-4F56-81C1-3E1AC2A6CC1A}" presName="composite" presStyleCnt="0"/>
      <dgm:spPr/>
    </dgm:pt>
    <dgm:pt modelId="{6A6285FA-9192-4979-BF8E-718587F8EB2A}" type="pres">
      <dgm:prSet presAssocID="{307FA3EE-EAA6-4F56-81C1-3E1AC2A6CC1A}" presName="background" presStyleLbl="node0" presStyleIdx="1" presStyleCnt="2"/>
      <dgm:spPr/>
    </dgm:pt>
    <dgm:pt modelId="{7E38070F-67A2-4F9F-8795-E3D439368A45}" type="pres">
      <dgm:prSet presAssocID="{307FA3EE-EAA6-4F56-81C1-3E1AC2A6CC1A}" presName="text" presStyleLbl="fgAcc0" presStyleIdx="1" presStyleCnt="2" custLinFactY="100000" custLinFactNeighborX="-63925" custLinFactNeighborY="193029">
        <dgm:presLayoutVars>
          <dgm:chPref val="3"/>
        </dgm:presLayoutVars>
      </dgm:prSet>
      <dgm:spPr/>
    </dgm:pt>
    <dgm:pt modelId="{91D38DA1-7026-48AD-9D7F-8B8C173C41E3}" type="pres">
      <dgm:prSet presAssocID="{307FA3EE-EAA6-4F56-81C1-3E1AC2A6CC1A}" presName="hierChild2" presStyleCnt="0"/>
      <dgm:spPr/>
    </dgm:pt>
  </dgm:ptLst>
  <dgm:cxnLst>
    <dgm:cxn modelId="{AE3B5B04-FDBF-40E1-AC1A-BBDC37F735C0}" srcId="{DB844CCE-F826-4639-A8D3-05A51F49F378}" destId="{AB470133-F2D0-4446-BA7A-6222890CECD9}" srcOrd="0" destOrd="0" parTransId="{F80F3397-CBD0-44A6-A80A-FD89A1D689FF}" sibTransId="{277D5238-0C8E-42A0-92DC-D3334C64BF38}"/>
    <dgm:cxn modelId="{D2040130-D417-4A9F-857A-1EBA84455C81}" srcId="{DA847500-C4B1-4003-AE27-7DAB624EAF9D}" destId="{D14B3687-F52E-409B-86EC-5923DFCD9570}" srcOrd="0" destOrd="0" parTransId="{85FD0621-9C57-474D-9C4E-4384E9BD3209}" sibTransId="{5C0EB70D-5FF2-4DBF-A112-383317A03263}"/>
    <dgm:cxn modelId="{79C0E239-E2E6-4B26-AF44-75C196CA4EED}" type="presOf" srcId="{A86B80A5-2FC1-4EEC-B731-A2EA2AC352BD}" destId="{4E15B2D4-CE36-4150-82A2-10466886F1CA}" srcOrd="0" destOrd="0" presId="urn:microsoft.com/office/officeart/2005/8/layout/hierarchy1"/>
    <dgm:cxn modelId="{056B2863-1AA0-4658-B686-060238101E62}" type="presOf" srcId="{307FA3EE-EAA6-4F56-81C1-3E1AC2A6CC1A}" destId="{7E38070F-67A2-4F9F-8795-E3D439368A45}" srcOrd="0" destOrd="0" presId="urn:microsoft.com/office/officeart/2005/8/layout/hierarchy1"/>
    <dgm:cxn modelId="{A1324369-C3E3-462B-9B5E-FA5B2B4DAE90}" srcId="{DA847500-C4B1-4003-AE27-7DAB624EAF9D}" destId="{A86B80A5-2FC1-4EEC-B731-A2EA2AC352BD}" srcOrd="1" destOrd="0" parTransId="{8882504B-953A-4ED3-9D29-EDD6CE54AD23}" sibTransId="{6E641565-4205-4068-B800-D7FA09EEA6EA}"/>
    <dgm:cxn modelId="{454E9D51-9BDD-4258-A723-F433CC60BBE5}" srcId="{AB470133-F2D0-4446-BA7A-6222890CECD9}" destId="{6C6D52FC-2475-4C6A-B4F9-EE495E723B9E}" srcOrd="1" destOrd="0" parTransId="{5FDD6D3C-5B6F-403C-9D2A-99F5882A4D1D}" sibTransId="{231C914D-430E-4493-AE02-2267A351458D}"/>
    <dgm:cxn modelId="{3F170B78-5377-4900-BFBA-EECD913DAD44}" srcId="{AB470133-F2D0-4446-BA7A-6222890CECD9}" destId="{DA847500-C4B1-4003-AE27-7DAB624EAF9D}" srcOrd="0" destOrd="0" parTransId="{5BE98569-32C3-4CFE-9983-021A2A1336ED}" sibTransId="{3CFB7A36-A094-4182-AC6F-1F3ADB5DB254}"/>
    <dgm:cxn modelId="{54618D79-1D6F-4ABF-9465-2CC0F2713E61}" srcId="{DB844CCE-F826-4639-A8D3-05A51F49F378}" destId="{307FA3EE-EAA6-4F56-81C1-3E1AC2A6CC1A}" srcOrd="1" destOrd="0" parTransId="{49EA26BA-11DF-4AF6-B6F6-E649473035EC}" sibTransId="{F473E606-7CD2-4D0F-BC2B-548EFD6E94CB}"/>
    <dgm:cxn modelId="{E874FF84-DBB3-4BA2-8905-4BC941EC22AA}" type="presOf" srcId="{85FD0621-9C57-474D-9C4E-4384E9BD3209}" destId="{A8E95B6D-EC21-4011-8F0A-65AD724D27BB}" srcOrd="0" destOrd="0" presId="urn:microsoft.com/office/officeart/2005/8/layout/hierarchy1"/>
    <dgm:cxn modelId="{F9B09489-A660-49AC-85C3-A3F653A08A4A}" type="presOf" srcId="{5FDD6D3C-5B6F-403C-9D2A-99F5882A4D1D}" destId="{E3504F99-E4EC-4916-81C2-6253DC6BA509}" srcOrd="0" destOrd="0" presId="urn:microsoft.com/office/officeart/2005/8/layout/hierarchy1"/>
    <dgm:cxn modelId="{EF68BD8E-55ED-40F4-9964-5C5A789B5B05}" type="presOf" srcId="{5BE98569-32C3-4CFE-9983-021A2A1336ED}" destId="{A80D37A6-E00E-4504-8ED5-7FB3031536AA}" srcOrd="0" destOrd="0" presId="urn:microsoft.com/office/officeart/2005/8/layout/hierarchy1"/>
    <dgm:cxn modelId="{BC7BE6A0-0B5B-44B3-A0A7-40CE5F1FDA76}" type="presOf" srcId="{D14B3687-F52E-409B-86EC-5923DFCD9570}" destId="{1964E046-0025-4A15-8848-24426D4F4D87}" srcOrd="0" destOrd="0" presId="urn:microsoft.com/office/officeart/2005/8/layout/hierarchy1"/>
    <dgm:cxn modelId="{015519AC-809E-4B9B-B370-7949785D02F6}" type="presOf" srcId="{6C6D52FC-2475-4C6A-B4F9-EE495E723B9E}" destId="{D3007D93-F36D-4327-B359-116B102E0F71}" srcOrd="0" destOrd="0" presId="urn:microsoft.com/office/officeart/2005/8/layout/hierarchy1"/>
    <dgm:cxn modelId="{FBB54CAE-6FC1-45F5-989C-D2498B9DCC87}" type="presOf" srcId="{AB470133-F2D0-4446-BA7A-6222890CECD9}" destId="{DA5EF6C9-2C04-4B5B-AC6D-71DDF94EF939}" srcOrd="0" destOrd="0" presId="urn:microsoft.com/office/officeart/2005/8/layout/hierarchy1"/>
    <dgm:cxn modelId="{E3F8F4B9-77AA-4196-BBB5-8A6A5BC9CEB2}" type="presOf" srcId="{DA847500-C4B1-4003-AE27-7DAB624EAF9D}" destId="{55476681-404F-43CA-A114-93DB5E9CBB91}" srcOrd="0" destOrd="0" presId="urn:microsoft.com/office/officeart/2005/8/layout/hierarchy1"/>
    <dgm:cxn modelId="{1054FFEE-3BE2-42F5-ACFC-0663B5D079DC}" type="presOf" srcId="{8882504B-953A-4ED3-9D29-EDD6CE54AD23}" destId="{B9EE518D-456B-4EF6-AAFA-641AE4EDF58C}" srcOrd="0" destOrd="0" presId="urn:microsoft.com/office/officeart/2005/8/layout/hierarchy1"/>
    <dgm:cxn modelId="{80E7E1F6-33B0-4DB4-BE86-DC8F6ABD1C06}" type="presOf" srcId="{DB844CCE-F826-4639-A8D3-05A51F49F378}" destId="{A752BB67-EF3D-49D4-BEB8-7EC02D668FA9}" srcOrd="0" destOrd="0" presId="urn:microsoft.com/office/officeart/2005/8/layout/hierarchy1"/>
    <dgm:cxn modelId="{4A4A02FD-35E2-4AA0-A96E-292666AE3626}" type="presParOf" srcId="{A752BB67-EF3D-49D4-BEB8-7EC02D668FA9}" destId="{D5352E3D-FA47-4CD0-B524-19E9F5CE697F}" srcOrd="0" destOrd="0" presId="urn:microsoft.com/office/officeart/2005/8/layout/hierarchy1"/>
    <dgm:cxn modelId="{64446E80-457A-4F7A-A0C7-69C7A671B8E7}" type="presParOf" srcId="{D5352E3D-FA47-4CD0-B524-19E9F5CE697F}" destId="{3FBF520C-27ED-455D-ACAE-2391F165CEE7}" srcOrd="0" destOrd="0" presId="urn:microsoft.com/office/officeart/2005/8/layout/hierarchy1"/>
    <dgm:cxn modelId="{40E496B0-FB3C-479D-BDDD-45A20395ABE5}" type="presParOf" srcId="{3FBF520C-27ED-455D-ACAE-2391F165CEE7}" destId="{D30454DA-D0F6-4D5B-A205-EB2DB8B3AE97}" srcOrd="0" destOrd="0" presId="urn:microsoft.com/office/officeart/2005/8/layout/hierarchy1"/>
    <dgm:cxn modelId="{51E1F343-12C2-4DA3-A746-947437DD945E}" type="presParOf" srcId="{3FBF520C-27ED-455D-ACAE-2391F165CEE7}" destId="{DA5EF6C9-2C04-4B5B-AC6D-71DDF94EF939}" srcOrd="1" destOrd="0" presId="urn:microsoft.com/office/officeart/2005/8/layout/hierarchy1"/>
    <dgm:cxn modelId="{99CC54CD-F754-4C04-88C9-7A8914E57477}" type="presParOf" srcId="{D5352E3D-FA47-4CD0-B524-19E9F5CE697F}" destId="{4F31CAF2-A7F6-4400-A3EA-98E6243E2792}" srcOrd="1" destOrd="0" presId="urn:microsoft.com/office/officeart/2005/8/layout/hierarchy1"/>
    <dgm:cxn modelId="{816C2245-094C-45A3-922D-F98701383099}" type="presParOf" srcId="{4F31CAF2-A7F6-4400-A3EA-98E6243E2792}" destId="{A80D37A6-E00E-4504-8ED5-7FB3031536AA}" srcOrd="0" destOrd="0" presId="urn:microsoft.com/office/officeart/2005/8/layout/hierarchy1"/>
    <dgm:cxn modelId="{11EADD23-A7E6-4830-8CF0-32577130D683}" type="presParOf" srcId="{4F31CAF2-A7F6-4400-A3EA-98E6243E2792}" destId="{29C12ED9-50AC-45E9-BF96-391712471A13}" srcOrd="1" destOrd="0" presId="urn:microsoft.com/office/officeart/2005/8/layout/hierarchy1"/>
    <dgm:cxn modelId="{4BABAC94-6CCE-482B-9F53-CCCE82B4196A}" type="presParOf" srcId="{29C12ED9-50AC-45E9-BF96-391712471A13}" destId="{D6CE5D60-56C7-4FF6-9B99-AB58A43943A2}" srcOrd="0" destOrd="0" presId="urn:microsoft.com/office/officeart/2005/8/layout/hierarchy1"/>
    <dgm:cxn modelId="{50377C04-34A5-4A66-924C-252B76A19118}" type="presParOf" srcId="{D6CE5D60-56C7-4FF6-9B99-AB58A43943A2}" destId="{3E0253B1-3343-47FF-9E6C-C0439918FFC0}" srcOrd="0" destOrd="0" presId="urn:microsoft.com/office/officeart/2005/8/layout/hierarchy1"/>
    <dgm:cxn modelId="{5B0D3AA2-4249-4126-9EDF-AD59F0DEE58D}" type="presParOf" srcId="{D6CE5D60-56C7-4FF6-9B99-AB58A43943A2}" destId="{55476681-404F-43CA-A114-93DB5E9CBB91}" srcOrd="1" destOrd="0" presId="urn:microsoft.com/office/officeart/2005/8/layout/hierarchy1"/>
    <dgm:cxn modelId="{C52B587B-7B5A-4037-8F77-DEA84737F59A}" type="presParOf" srcId="{29C12ED9-50AC-45E9-BF96-391712471A13}" destId="{85CA2408-668A-4626-86D3-C9840C08E91D}" srcOrd="1" destOrd="0" presId="urn:microsoft.com/office/officeart/2005/8/layout/hierarchy1"/>
    <dgm:cxn modelId="{F07CA2AB-7F18-4FEE-9A5C-239946E80AEC}" type="presParOf" srcId="{85CA2408-668A-4626-86D3-C9840C08E91D}" destId="{A8E95B6D-EC21-4011-8F0A-65AD724D27BB}" srcOrd="0" destOrd="0" presId="urn:microsoft.com/office/officeart/2005/8/layout/hierarchy1"/>
    <dgm:cxn modelId="{38E2B54B-7CD6-4006-8E70-251794F57DD9}" type="presParOf" srcId="{85CA2408-668A-4626-86D3-C9840C08E91D}" destId="{A053DD2B-311E-4867-B057-6E300C1D3347}" srcOrd="1" destOrd="0" presId="urn:microsoft.com/office/officeart/2005/8/layout/hierarchy1"/>
    <dgm:cxn modelId="{A5B93774-28DA-4CF5-BF7B-716453F9BC36}" type="presParOf" srcId="{A053DD2B-311E-4867-B057-6E300C1D3347}" destId="{5DB67D65-F074-40DF-9B5D-7BD81B9F3C46}" srcOrd="0" destOrd="0" presId="urn:microsoft.com/office/officeart/2005/8/layout/hierarchy1"/>
    <dgm:cxn modelId="{386AF774-1E8B-4509-AACD-55BD240ECB93}" type="presParOf" srcId="{5DB67D65-F074-40DF-9B5D-7BD81B9F3C46}" destId="{F2E2839F-A666-402C-AED7-F6EEA044C989}" srcOrd="0" destOrd="0" presId="urn:microsoft.com/office/officeart/2005/8/layout/hierarchy1"/>
    <dgm:cxn modelId="{6087FABC-145C-4E00-8996-36694AF8EDF5}" type="presParOf" srcId="{5DB67D65-F074-40DF-9B5D-7BD81B9F3C46}" destId="{1964E046-0025-4A15-8848-24426D4F4D87}" srcOrd="1" destOrd="0" presId="urn:microsoft.com/office/officeart/2005/8/layout/hierarchy1"/>
    <dgm:cxn modelId="{3F122F7B-3199-4F78-9158-1A11CD1C1464}" type="presParOf" srcId="{A053DD2B-311E-4867-B057-6E300C1D3347}" destId="{7A4425AF-26B6-4432-A2F7-F390B011F9F7}" srcOrd="1" destOrd="0" presId="urn:microsoft.com/office/officeart/2005/8/layout/hierarchy1"/>
    <dgm:cxn modelId="{453B2AD6-6D36-4C7C-B459-AB6BE5D63ADF}" type="presParOf" srcId="{85CA2408-668A-4626-86D3-C9840C08E91D}" destId="{B9EE518D-456B-4EF6-AAFA-641AE4EDF58C}" srcOrd="2" destOrd="0" presId="urn:microsoft.com/office/officeart/2005/8/layout/hierarchy1"/>
    <dgm:cxn modelId="{EDF5556B-9FBE-42DA-97A9-EF97330D60F1}" type="presParOf" srcId="{85CA2408-668A-4626-86D3-C9840C08E91D}" destId="{32C42262-01D3-4F73-8576-A027CEDD5774}" srcOrd="3" destOrd="0" presId="urn:microsoft.com/office/officeart/2005/8/layout/hierarchy1"/>
    <dgm:cxn modelId="{1235738B-AFEE-4B2C-9883-EE82FD546FA4}" type="presParOf" srcId="{32C42262-01D3-4F73-8576-A027CEDD5774}" destId="{5D46559C-E933-4688-8E0C-CE80A7E96593}" srcOrd="0" destOrd="0" presId="urn:microsoft.com/office/officeart/2005/8/layout/hierarchy1"/>
    <dgm:cxn modelId="{806EC1CE-458E-4661-92D4-944C04526C2A}" type="presParOf" srcId="{5D46559C-E933-4688-8E0C-CE80A7E96593}" destId="{D634D677-2811-4DB7-B9FB-2D41E464D986}" srcOrd="0" destOrd="0" presId="urn:microsoft.com/office/officeart/2005/8/layout/hierarchy1"/>
    <dgm:cxn modelId="{3A585F36-0E48-4D74-84D9-198924A25802}" type="presParOf" srcId="{5D46559C-E933-4688-8E0C-CE80A7E96593}" destId="{4E15B2D4-CE36-4150-82A2-10466886F1CA}" srcOrd="1" destOrd="0" presId="urn:microsoft.com/office/officeart/2005/8/layout/hierarchy1"/>
    <dgm:cxn modelId="{BF542432-CA58-4932-AD4E-EDA23C6172EB}" type="presParOf" srcId="{32C42262-01D3-4F73-8576-A027CEDD5774}" destId="{EBF7A68F-4A42-483A-B779-90B5F9641D87}" srcOrd="1" destOrd="0" presId="urn:microsoft.com/office/officeart/2005/8/layout/hierarchy1"/>
    <dgm:cxn modelId="{B00E2C41-51F1-45A0-8C6F-CE65B980367C}" type="presParOf" srcId="{4F31CAF2-A7F6-4400-A3EA-98E6243E2792}" destId="{E3504F99-E4EC-4916-81C2-6253DC6BA509}" srcOrd="2" destOrd="0" presId="urn:microsoft.com/office/officeart/2005/8/layout/hierarchy1"/>
    <dgm:cxn modelId="{A355FFDF-9407-4E23-A217-63A8475ACE06}" type="presParOf" srcId="{4F31CAF2-A7F6-4400-A3EA-98E6243E2792}" destId="{5D3D1292-E43A-46E1-A420-A49AEFA365B5}" srcOrd="3" destOrd="0" presId="urn:microsoft.com/office/officeart/2005/8/layout/hierarchy1"/>
    <dgm:cxn modelId="{389514E5-7D0A-4AD7-8B3D-06FD1D17B968}" type="presParOf" srcId="{5D3D1292-E43A-46E1-A420-A49AEFA365B5}" destId="{29324EB9-6A96-42BE-92FB-314D85314547}" srcOrd="0" destOrd="0" presId="urn:microsoft.com/office/officeart/2005/8/layout/hierarchy1"/>
    <dgm:cxn modelId="{7BB81580-D162-4A88-BC27-BAB22B93D10F}" type="presParOf" srcId="{29324EB9-6A96-42BE-92FB-314D85314547}" destId="{990C7225-0287-4FC8-B497-5A34D5400949}" srcOrd="0" destOrd="0" presId="urn:microsoft.com/office/officeart/2005/8/layout/hierarchy1"/>
    <dgm:cxn modelId="{FB55BA36-C3E9-4510-95D9-93DA7EBFD31E}" type="presParOf" srcId="{29324EB9-6A96-42BE-92FB-314D85314547}" destId="{D3007D93-F36D-4327-B359-116B102E0F71}" srcOrd="1" destOrd="0" presId="urn:microsoft.com/office/officeart/2005/8/layout/hierarchy1"/>
    <dgm:cxn modelId="{A8D1307F-906E-417D-A5A4-43A62C10524E}" type="presParOf" srcId="{5D3D1292-E43A-46E1-A420-A49AEFA365B5}" destId="{E5946E2F-CADA-47D5-A1EA-3461BA05C249}" srcOrd="1" destOrd="0" presId="urn:microsoft.com/office/officeart/2005/8/layout/hierarchy1"/>
    <dgm:cxn modelId="{D5BD23E1-16A4-46B4-8D92-D55A74E62F6B}" type="presParOf" srcId="{A752BB67-EF3D-49D4-BEB8-7EC02D668FA9}" destId="{9B12036A-2C98-4C05-8602-1510053CE215}" srcOrd="1" destOrd="0" presId="urn:microsoft.com/office/officeart/2005/8/layout/hierarchy1"/>
    <dgm:cxn modelId="{DD9419DA-35C3-4FC1-BB8B-E958DE359005}" type="presParOf" srcId="{9B12036A-2C98-4C05-8602-1510053CE215}" destId="{F878B64F-9A17-461D-9D29-7CA17425EBA3}" srcOrd="0" destOrd="0" presId="urn:microsoft.com/office/officeart/2005/8/layout/hierarchy1"/>
    <dgm:cxn modelId="{553A5AEA-0AF4-42CF-821F-27F7EF3D9FEB}" type="presParOf" srcId="{F878B64F-9A17-461D-9D29-7CA17425EBA3}" destId="{6A6285FA-9192-4979-BF8E-718587F8EB2A}" srcOrd="0" destOrd="0" presId="urn:microsoft.com/office/officeart/2005/8/layout/hierarchy1"/>
    <dgm:cxn modelId="{EF98A4A9-CC47-4CC1-9CD2-F5F30D4FA62C}" type="presParOf" srcId="{F878B64F-9A17-461D-9D29-7CA17425EBA3}" destId="{7E38070F-67A2-4F9F-8795-E3D439368A45}" srcOrd="1" destOrd="0" presId="urn:microsoft.com/office/officeart/2005/8/layout/hierarchy1"/>
    <dgm:cxn modelId="{EFCEC4AE-6CA4-43FA-BFE3-CE2394F9B195}" type="presParOf" srcId="{9B12036A-2C98-4C05-8602-1510053CE215}" destId="{91D38DA1-7026-48AD-9D7F-8B8C173C41E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04F99-E4EC-4916-81C2-6253DC6BA509}">
      <dsp:nvSpPr>
        <dsp:cNvPr id="0" name=""/>
        <dsp:cNvSpPr/>
      </dsp:nvSpPr>
      <dsp:spPr>
        <a:xfrm>
          <a:off x="3444206" y="715880"/>
          <a:ext cx="2658873" cy="4362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859"/>
              </a:lnTo>
              <a:lnTo>
                <a:pt x="2658873" y="312859"/>
              </a:lnTo>
              <a:lnTo>
                <a:pt x="2658873" y="4362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E518D-456B-4EF6-AAFA-641AE4EDF58C}">
      <dsp:nvSpPr>
        <dsp:cNvPr id="0" name=""/>
        <dsp:cNvSpPr/>
      </dsp:nvSpPr>
      <dsp:spPr>
        <a:xfrm>
          <a:off x="2511070" y="1991318"/>
          <a:ext cx="91440" cy="4786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5306"/>
              </a:lnTo>
              <a:lnTo>
                <a:pt x="58135" y="355306"/>
              </a:lnTo>
              <a:lnTo>
                <a:pt x="58135" y="4786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E95B6D-EC21-4011-8F0A-65AD724D27BB}">
      <dsp:nvSpPr>
        <dsp:cNvPr id="0" name=""/>
        <dsp:cNvSpPr/>
      </dsp:nvSpPr>
      <dsp:spPr>
        <a:xfrm>
          <a:off x="918497" y="1991318"/>
          <a:ext cx="1638293" cy="456952"/>
        </a:xfrm>
        <a:custGeom>
          <a:avLst/>
          <a:gdLst/>
          <a:ahLst/>
          <a:cxnLst/>
          <a:rect l="0" t="0" r="0" b="0"/>
          <a:pathLst>
            <a:path>
              <a:moveTo>
                <a:pt x="1638293" y="0"/>
              </a:moveTo>
              <a:lnTo>
                <a:pt x="1638293" y="333563"/>
              </a:lnTo>
              <a:lnTo>
                <a:pt x="0" y="333563"/>
              </a:lnTo>
              <a:lnTo>
                <a:pt x="0" y="4569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0D37A6-E00E-4504-8ED5-7FB3031536AA}">
      <dsp:nvSpPr>
        <dsp:cNvPr id="0" name=""/>
        <dsp:cNvSpPr/>
      </dsp:nvSpPr>
      <dsp:spPr>
        <a:xfrm>
          <a:off x="2556790" y="715880"/>
          <a:ext cx="887415" cy="429659"/>
        </a:xfrm>
        <a:custGeom>
          <a:avLst/>
          <a:gdLst/>
          <a:ahLst/>
          <a:cxnLst/>
          <a:rect l="0" t="0" r="0" b="0"/>
          <a:pathLst>
            <a:path>
              <a:moveTo>
                <a:pt x="887415" y="0"/>
              </a:moveTo>
              <a:lnTo>
                <a:pt x="887415" y="306270"/>
              </a:lnTo>
              <a:lnTo>
                <a:pt x="0" y="306270"/>
              </a:lnTo>
              <a:lnTo>
                <a:pt x="0" y="429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0454DA-D0F6-4D5B-A205-EB2DB8B3AE97}">
      <dsp:nvSpPr>
        <dsp:cNvPr id="0" name=""/>
        <dsp:cNvSpPr/>
      </dsp:nvSpPr>
      <dsp:spPr>
        <a:xfrm>
          <a:off x="2778239" y="-129897"/>
          <a:ext cx="1331933" cy="845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5EF6C9-2C04-4B5B-AC6D-71DDF94EF939}">
      <dsp:nvSpPr>
        <dsp:cNvPr id="0" name=""/>
        <dsp:cNvSpPr/>
      </dsp:nvSpPr>
      <dsp:spPr>
        <a:xfrm>
          <a:off x="2926232" y="10695"/>
          <a:ext cx="1331933" cy="845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Fire</a:t>
          </a:r>
          <a:r>
            <a:rPr lang="en-US" sz="2100" b="0" kern="1200" dirty="0"/>
            <a:t> D</a:t>
          </a:r>
          <a:r>
            <a:rPr lang="en-US" sz="1800" b="0" kern="1200" dirty="0"/>
            <a:t>etectors</a:t>
          </a:r>
          <a:endParaRPr lang="en-US" sz="2100" b="0" kern="1200" dirty="0"/>
        </a:p>
      </dsp:txBody>
      <dsp:txXfrm>
        <a:off x="2951004" y="35467"/>
        <a:ext cx="1282389" cy="796233"/>
      </dsp:txXfrm>
    </dsp:sp>
    <dsp:sp modelId="{3E0253B1-3343-47FF-9E6C-C0439918FFC0}">
      <dsp:nvSpPr>
        <dsp:cNvPr id="0" name=""/>
        <dsp:cNvSpPr/>
      </dsp:nvSpPr>
      <dsp:spPr>
        <a:xfrm>
          <a:off x="1890824" y="1145540"/>
          <a:ext cx="1331933" cy="845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476681-404F-43CA-A114-93DB5E9CBB91}">
      <dsp:nvSpPr>
        <dsp:cNvPr id="0" name=""/>
        <dsp:cNvSpPr/>
      </dsp:nvSpPr>
      <dsp:spPr>
        <a:xfrm>
          <a:off x="2038816" y="1286133"/>
          <a:ext cx="1331933" cy="845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/>
            <a:t>Smoke</a:t>
          </a:r>
          <a:r>
            <a:rPr lang="en-US" sz="2100" b="0" kern="1200" dirty="0"/>
            <a:t> </a:t>
          </a:r>
          <a:r>
            <a:rPr lang="en-US" sz="1600" b="0" kern="1200" dirty="0"/>
            <a:t>detectors</a:t>
          </a:r>
          <a:endParaRPr lang="en-US" sz="2100" b="0" kern="1200" dirty="0"/>
        </a:p>
      </dsp:txBody>
      <dsp:txXfrm>
        <a:off x="2063588" y="1310905"/>
        <a:ext cx="1282389" cy="796233"/>
      </dsp:txXfrm>
    </dsp:sp>
    <dsp:sp modelId="{F2E2839F-A666-402C-AED7-F6EEA044C989}">
      <dsp:nvSpPr>
        <dsp:cNvPr id="0" name=""/>
        <dsp:cNvSpPr/>
      </dsp:nvSpPr>
      <dsp:spPr>
        <a:xfrm>
          <a:off x="252531" y="2448270"/>
          <a:ext cx="1331933" cy="845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64E046-0025-4A15-8848-24426D4F4D87}">
      <dsp:nvSpPr>
        <dsp:cNvPr id="0" name=""/>
        <dsp:cNvSpPr/>
      </dsp:nvSpPr>
      <dsp:spPr>
        <a:xfrm>
          <a:off x="400523" y="2588863"/>
          <a:ext cx="1331933" cy="845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/>
            <a:t>Ionization</a:t>
          </a:r>
          <a:r>
            <a:rPr lang="en-US" sz="1050" b="0" kern="1200" dirty="0"/>
            <a:t>/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/>
            <a:t>Photoelectric</a:t>
          </a:r>
          <a:endParaRPr lang="en-US" sz="1050" b="0" kern="1200" dirty="0"/>
        </a:p>
      </dsp:txBody>
      <dsp:txXfrm>
        <a:off x="425295" y="2613635"/>
        <a:ext cx="1282389" cy="796233"/>
      </dsp:txXfrm>
    </dsp:sp>
    <dsp:sp modelId="{D634D677-2811-4DB7-B9FB-2D41E464D986}">
      <dsp:nvSpPr>
        <dsp:cNvPr id="0" name=""/>
        <dsp:cNvSpPr/>
      </dsp:nvSpPr>
      <dsp:spPr>
        <a:xfrm>
          <a:off x="1903239" y="2470013"/>
          <a:ext cx="1331933" cy="845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15B2D4-CE36-4150-82A2-10466886F1CA}">
      <dsp:nvSpPr>
        <dsp:cNvPr id="0" name=""/>
        <dsp:cNvSpPr/>
      </dsp:nvSpPr>
      <dsp:spPr>
        <a:xfrm>
          <a:off x="2051231" y="2610606"/>
          <a:ext cx="1331933" cy="845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/>
            <a:t>Photoelectric</a:t>
          </a:r>
        </a:p>
      </dsp:txBody>
      <dsp:txXfrm>
        <a:off x="2076003" y="2635378"/>
        <a:ext cx="1282389" cy="796233"/>
      </dsp:txXfrm>
    </dsp:sp>
    <dsp:sp modelId="{990C7225-0287-4FC8-B497-5A34D5400949}">
      <dsp:nvSpPr>
        <dsp:cNvPr id="0" name=""/>
        <dsp:cNvSpPr/>
      </dsp:nvSpPr>
      <dsp:spPr>
        <a:xfrm>
          <a:off x="5437113" y="1152128"/>
          <a:ext cx="1331933" cy="845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007D93-F36D-4327-B359-116B102E0F71}">
      <dsp:nvSpPr>
        <dsp:cNvPr id="0" name=""/>
        <dsp:cNvSpPr/>
      </dsp:nvSpPr>
      <dsp:spPr>
        <a:xfrm>
          <a:off x="5585106" y="1292721"/>
          <a:ext cx="1331933" cy="845777"/>
        </a:xfrm>
        <a:prstGeom prst="roundRect">
          <a:avLst>
            <a:gd name="adj" fmla="val 10000"/>
          </a:avLst>
        </a:prstGeom>
        <a:solidFill>
          <a:prstClr val="white">
            <a:alpha val="90000"/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EF4A4A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  <a:ea typeface="Arial Unicode MS"/>
              <a:cs typeface="+mn-cs"/>
            </a:rPr>
            <a:t>Heat</a:t>
          </a:r>
          <a:r>
            <a:rPr lang="en-US" sz="1400" b="1" kern="1200" dirty="0"/>
            <a:t> </a:t>
          </a:r>
          <a:r>
            <a:rPr lang="en-US" sz="1600" b="0" kern="1200" dirty="0"/>
            <a:t>detectors</a:t>
          </a:r>
          <a:endParaRPr lang="en-US" sz="1400" b="0" kern="1200" dirty="0"/>
        </a:p>
      </dsp:txBody>
      <dsp:txXfrm>
        <a:off x="5609878" y="1317493"/>
        <a:ext cx="1282389" cy="796233"/>
      </dsp:txXfrm>
    </dsp:sp>
    <dsp:sp modelId="{6A6285FA-9192-4979-BF8E-718587F8EB2A}">
      <dsp:nvSpPr>
        <dsp:cNvPr id="0" name=""/>
        <dsp:cNvSpPr/>
      </dsp:nvSpPr>
      <dsp:spPr>
        <a:xfrm>
          <a:off x="3564909" y="2470013"/>
          <a:ext cx="1331933" cy="8457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38070F-67A2-4F9F-8795-E3D439368A45}">
      <dsp:nvSpPr>
        <dsp:cNvPr id="0" name=""/>
        <dsp:cNvSpPr/>
      </dsp:nvSpPr>
      <dsp:spPr>
        <a:xfrm>
          <a:off x="3712901" y="2610606"/>
          <a:ext cx="1331933" cy="845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/>
            <a:t>Ionization</a:t>
          </a:r>
          <a:endParaRPr lang="en-US" sz="1900" b="0" kern="1200" dirty="0"/>
        </a:p>
      </dsp:txBody>
      <dsp:txXfrm>
        <a:off x="3737673" y="2635378"/>
        <a:ext cx="1282389" cy="796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6D84D85F-57CF-4C30-A26B-9C8FFF0AC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6697A9B-31EF-4AF6-8013-8BB67B692F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78437-0E0E-4EE0-ADB7-35F44842DA23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1C3F984-97B8-4D88-A5B8-5BD2116FBD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7DA8DCD-E53B-4B8A-94DE-E4B3DACCDE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7A9F4-51C5-45B1-87B0-A224D9D3A4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2556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EEE47-5DCC-45F8-B981-F344E32420FA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21DC3-EA51-4687-A7C1-6A63FDCBF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18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51520" y="339502"/>
            <a:ext cx="4176464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51372" y="1491630"/>
            <a:ext cx="4176464" cy="43204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742950"/>
            <a:ext cx="2915816" cy="4400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059832" y="0"/>
            <a:ext cx="6084168" cy="27157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095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760122"/>
            <a:ext cx="2915816" cy="26757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228184" y="0"/>
            <a:ext cx="2915816" cy="34358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3579862"/>
            <a:ext cx="4572000" cy="15636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2641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446270" y="3075998"/>
            <a:ext cx="1800000" cy="17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897730" y="1275606"/>
            <a:ext cx="1800000" cy="172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46270" y="1275606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897730" y="3075998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339751" y="3075998"/>
            <a:ext cx="4464497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339751" y="1275606"/>
            <a:ext cx="4464497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1164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2237" y="360041"/>
            <a:ext cx="3168352" cy="31478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44605" y="360041"/>
            <a:ext cx="4752528" cy="17220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844605" y="2211711"/>
            <a:ext cx="147600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5482869" y="2211711"/>
            <a:ext cx="147600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7121133" y="2211711"/>
            <a:ext cx="147600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4496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075" y="1707654"/>
            <a:ext cx="5428593" cy="2974531"/>
          </a:xfrm>
          <a:prstGeom prst="rect">
            <a:avLst/>
          </a:prstGeom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279406" y="1864434"/>
            <a:ext cx="3624668" cy="23431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rgbClr val="EB4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rgbClr val="EB4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14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4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00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19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938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2426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404671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26916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804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30758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5353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 userDrawn="1"/>
        </p:nvSpPr>
        <p:spPr>
          <a:xfrm flipV="1">
            <a:off x="0" y="-1"/>
            <a:ext cx="4932040" cy="378583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356992" y="2269864"/>
            <a:ext cx="4787008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56992" y="2743440"/>
            <a:ext cx="4787008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454" flipH="1">
            <a:off x="759096" y="1677208"/>
            <a:ext cx="3173758" cy="2033012"/>
          </a:xfrm>
          <a:prstGeom prst="rect">
            <a:avLst/>
          </a:prstGeom>
        </p:spPr>
      </p:pic>
      <p:sp>
        <p:nvSpPr>
          <p:cNvPr id="7" name="Right Triangle 6"/>
          <p:cNvSpPr/>
          <p:nvPr userDrawn="1"/>
        </p:nvSpPr>
        <p:spPr>
          <a:xfrm rot="10800000" flipV="1">
            <a:off x="6910736" y="3427539"/>
            <a:ext cx="2233264" cy="1715961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3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51520" y="339502"/>
            <a:ext cx="4176464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51372" y="1491630"/>
            <a:ext cx="4176464" cy="43204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7425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48" y="533436"/>
            <a:ext cx="9144000" cy="1368152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1550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34761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3779912" y="0"/>
            <a:ext cx="1512168" cy="195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 userDrawn="1"/>
        </p:nvSpPr>
        <p:spPr>
          <a:xfrm flipV="1">
            <a:off x="0" y="-1"/>
            <a:ext cx="4932040" cy="378583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356992" y="2269864"/>
            <a:ext cx="4787008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56992" y="2743440"/>
            <a:ext cx="4787008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454" flipH="1">
            <a:off x="759096" y="1677208"/>
            <a:ext cx="3173758" cy="2033012"/>
          </a:xfrm>
          <a:prstGeom prst="rect">
            <a:avLst/>
          </a:prstGeom>
        </p:spPr>
      </p:pic>
      <p:sp>
        <p:nvSpPr>
          <p:cNvPr id="7" name="Right Triangle 6"/>
          <p:cNvSpPr/>
          <p:nvPr userDrawn="1"/>
        </p:nvSpPr>
        <p:spPr>
          <a:xfrm rot="10800000" flipV="1">
            <a:off x="6910736" y="3427539"/>
            <a:ext cx="2233264" cy="1715961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051720" y="123478"/>
            <a:ext cx="709228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699542"/>
            <a:ext cx="709228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907704" cy="51481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662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13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051720" y="123478"/>
            <a:ext cx="709228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699542"/>
            <a:ext cx="709228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907704" cy="51481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431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1707654"/>
            <a:ext cx="9144000" cy="18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1187544" y="3508131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Isosceles Triangle 11"/>
          <p:cNvSpPr/>
          <p:nvPr userDrawn="1"/>
        </p:nvSpPr>
        <p:spPr>
          <a:xfrm rot="10800000">
            <a:off x="3347784" y="3508131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5508024" y="3508131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Isosceles Triangle 13"/>
          <p:cNvSpPr/>
          <p:nvPr userDrawn="1"/>
        </p:nvSpPr>
        <p:spPr>
          <a:xfrm rot="10800000">
            <a:off x="7668261" y="3508131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1560" y="188775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71799" y="188775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932038" y="188775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092277" y="188775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923928" y="1707654"/>
            <a:ext cx="4283968" cy="2952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27584" y="1059582"/>
            <a:ext cx="3420000" cy="27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1283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5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8" r:id="rId11"/>
    <p:sldLayoutId id="2147483669" r:id="rId12"/>
    <p:sldLayoutId id="2147483670" r:id="rId13"/>
    <p:sldLayoutId id="2147483656" r:id="rId14"/>
    <p:sldLayoutId id="2147483671" r:id="rId15"/>
    <p:sldLayoutId id="2147483674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24.png"/><Relationship Id="rId4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microsoft.com/office/2007/relationships/hdphoto" Target="../media/hdphoto8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microsoft.com/office/2007/relationships/hdphoto" Target="../media/hdphoto10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microsoft.com/office/2007/relationships/hdphoto" Target="../media/hdphoto9.wdp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g"/><Relationship Id="rId4" Type="http://schemas.microsoft.com/office/2007/relationships/hdphoto" Target="../media/hdphoto11.wdp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f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f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f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16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23928" y="1779662"/>
            <a:ext cx="7992888" cy="720080"/>
          </a:xfrm>
        </p:spPr>
        <p:txBody>
          <a:bodyPr/>
          <a:lstStyle/>
          <a:p>
            <a:r>
              <a:rPr lang="en-US" altLang="ko-KR" sz="1800" b="1" dirty="0"/>
              <a:t>Firefighting Autonomous Mobile Robot</a:t>
            </a:r>
            <a:endParaRPr lang="ko-KR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851920" y="1635646"/>
            <a:ext cx="5472608" cy="1008112"/>
          </a:xfrm>
        </p:spPr>
        <p:txBody>
          <a:bodyPr/>
          <a:lstStyle/>
          <a:p>
            <a:pPr lvl="0"/>
            <a:r>
              <a:rPr lang="en-US" altLang="ko-KR" sz="3600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>MECHANICAL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2F3941-DFEE-44F3-B808-6CF7F619A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6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74924" y="1296768"/>
            <a:ext cx="7092280" cy="288032"/>
          </a:xfrm>
        </p:spPr>
        <p:txBody>
          <a:bodyPr/>
          <a:lstStyle/>
          <a:p>
            <a:r>
              <a:rPr lang="en-US" altLang="ko-KR" sz="1800" dirty="0">
                <a:solidFill>
                  <a:schemeClr val="tx1"/>
                </a:solidFill>
                <a:latin typeface="+mj-lt"/>
                <a:cs typeface="+mn-cs"/>
              </a:rPr>
              <a:t>The Mechanical Components needed for this project are: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522A61-CC54-4FD5-91B5-156DDB69A46A}"/>
              </a:ext>
            </a:extLst>
          </p:cNvPr>
          <p:cNvSpPr txBox="1"/>
          <p:nvPr/>
        </p:nvSpPr>
        <p:spPr>
          <a:xfrm>
            <a:off x="2339752" y="2283718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Tracks.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Pulleys.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Chassis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29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56896"/>
            <a:ext cx="9144000" cy="7092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Rounded Rectangle 27"/>
          <p:cNvSpPr/>
          <p:nvPr/>
        </p:nvSpPr>
        <p:spPr>
          <a:xfrm>
            <a:off x="3818226" y="3786004"/>
            <a:ext cx="212535" cy="16325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19" name="Rounded Rectangle 7"/>
          <p:cNvSpPr/>
          <p:nvPr/>
        </p:nvSpPr>
        <p:spPr>
          <a:xfrm>
            <a:off x="3823767" y="1894163"/>
            <a:ext cx="216082" cy="18647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797B4F"/>
              </a:solidFill>
            </a:endParaRPr>
          </a:p>
        </p:txBody>
      </p:sp>
      <p:sp>
        <p:nvSpPr>
          <p:cNvPr id="21" name="Rectangle 16"/>
          <p:cNvSpPr/>
          <p:nvPr/>
        </p:nvSpPr>
        <p:spPr>
          <a:xfrm rot="2700000">
            <a:off x="3847577" y="3110596"/>
            <a:ext cx="153833" cy="27579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395536" y="2128236"/>
            <a:ext cx="259228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b="1" dirty="0">
                <a:solidFill>
                  <a:schemeClr val="accent2"/>
                </a:solidFill>
                <a:latin typeface="+mj-lt"/>
                <a:ea typeface="Cambria" panose="02040503050406030204" pitchFamily="18" charset="0"/>
                <a:cs typeface="Arial" pitchFamily="34" charset="0"/>
              </a:rPr>
              <a:t>Timing belt</a:t>
            </a:r>
            <a:endParaRPr lang="ko-KR" altLang="en-US" sz="1600" b="1" dirty="0">
              <a:solidFill>
                <a:schemeClr val="accent2"/>
              </a:solidFill>
              <a:latin typeface="+mj-lt"/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26328C-D254-4FE5-800D-D272AFCCA303}"/>
              </a:ext>
            </a:extLst>
          </p:cNvPr>
          <p:cNvSpPr txBox="1"/>
          <p:nvPr/>
        </p:nvSpPr>
        <p:spPr>
          <a:xfrm>
            <a:off x="3491880" y="1139216"/>
            <a:ext cx="3563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Flexible tracks</a:t>
            </a:r>
            <a:endParaRPr lang="en-US" dirty="0"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ED7FA9-8EEC-477D-8C54-584BD13676B2}"/>
              </a:ext>
            </a:extLst>
          </p:cNvPr>
          <p:cNvSpPr txBox="1"/>
          <p:nvPr/>
        </p:nvSpPr>
        <p:spPr>
          <a:xfrm>
            <a:off x="395536" y="2571750"/>
            <a:ext cx="3707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  <a:latin typeface="+mj-lt"/>
                <a:ea typeface="Cambria" panose="02040503050406030204" pitchFamily="18" charset="0"/>
                <a:cs typeface="Arial" pitchFamily="34" charset="0"/>
              </a:rPr>
              <a:t>Advantages:</a:t>
            </a:r>
          </a:p>
          <a:p>
            <a:endParaRPr lang="en-US" b="1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Suitable for low speed.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Surface friendly.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Light weight.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Reduced noises and vibration.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0C1B3FAC-F683-4362-B5D8-510BFCEF5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D6F45E-5D3C-4623-BA10-B04E488420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190" y="2297513"/>
            <a:ext cx="2973716" cy="191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72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364976" y="3996522"/>
            <a:ext cx="246716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/>
              <a:t>Secondary pulleys</a:t>
            </a:r>
            <a:endParaRPr lang="ko-KR" altLang="en-US" sz="1200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65276" y="3996522"/>
            <a:ext cx="246716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/>
              <a:t>Guiding pulleys</a:t>
            </a:r>
            <a:endParaRPr lang="ko-KR" altLang="en-US" sz="1200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4677" y="3996522"/>
            <a:ext cx="246716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/>
              <a:t>Main pulleys</a:t>
            </a:r>
            <a:endParaRPr lang="ko-KR" altLang="en-US" sz="1200" dirty="0">
              <a:solidFill>
                <a:schemeClr val="accent2"/>
              </a:solidFill>
              <a:cs typeface="Arial" pitchFamily="34" charset="0"/>
            </a:endParaRPr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7379A5C0-CE00-4565-A131-943D548DBD51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6937">
                        <a14:foregroundMark x1="34955" y1="38259" x2="34955" y2="382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79" b="479"/>
          <a:stretch>
            <a:fillRect/>
          </a:stretch>
        </p:blipFill>
        <p:spPr>
          <a:xfrm>
            <a:off x="6126916" y="1468471"/>
            <a:ext cx="2305398" cy="1560021"/>
          </a:xfr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FF9FB34-D25F-492C-93ED-5B751568B0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77E38E8A-B98C-479E-8767-1781E78D6164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5" t="18276" r="16387" b="14092"/>
          <a:stretch/>
        </p:blipFill>
        <p:spPr>
          <a:xfrm rot="5400000">
            <a:off x="3791418" y="1090679"/>
            <a:ext cx="1560022" cy="2305397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2ABAA6B-4A2D-4DA6-936F-F37B8709695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7106"/>
          <a:stretch/>
        </p:blipFill>
        <p:spPr>
          <a:xfrm>
            <a:off x="623179" y="1463367"/>
            <a:ext cx="2393906" cy="16793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5377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B51EFF-0A7F-4C0D-AF76-9C116BAC6480}"/>
              </a:ext>
            </a:extLst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5" b="89847" l="2834" r="9806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68144" y="1232667"/>
            <a:ext cx="3456384" cy="26781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504DAC-BED0-478B-AFEE-9F78C3723B4F}"/>
              </a:ext>
            </a:extLst>
          </p:cNvPr>
          <p:cNvSpPr txBox="1"/>
          <p:nvPr/>
        </p:nvSpPr>
        <p:spPr>
          <a:xfrm>
            <a:off x="2195736" y="758680"/>
            <a:ext cx="5873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Final Mechanical Design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EB6D2C-55D6-4D78-B26C-504BC71F7D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762" b="69312" l="0" r="91138">
                        <a14:foregroundMark x1="7672" y1="24272" x2="7672" y2="24272"/>
                        <a14:foregroundMark x1="8730" y1="24537" x2="8730" y2="24537"/>
                        <a14:foregroundMark x1="8730" y1="24537" x2="8730" y2="24537"/>
                        <a14:foregroundMark x1="8730" y1="24537" x2="8730" y2="24537"/>
                        <a14:backgroundMark x1="8532" y1="30622" x2="8532" y2="306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506121"/>
            <a:ext cx="36004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63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23928" y="1851670"/>
            <a:ext cx="5472608" cy="936104"/>
          </a:xfrm>
        </p:spPr>
        <p:txBody>
          <a:bodyPr/>
          <a:lstStyle/>
          <a:p>
            <a:pPr lvl="0"/>
            <a:r>
              <a:rPr lang="en-US" altLang="ko-KR" sz="3600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>ELECTRICAL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76EEEA-88C0-4176-8FEF-B8968BEE8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48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07704" y="1059582"/>
            <a:ext cx="7092280" cy="288032"/>
          </a:xfrm>
        </p:spPr>
        <p:txBody>
          <a:bodyPr/>
          <a:lstStyle/>
          <a:p>
            <a:r>
              <a:rPr lang="en-US" altLang="ko-KR" sz="1800" dirty="0">
                <a:solidFill>
                  <a:schemeClr val="tx1"/>
                </a:solidFill>
                <a:latin typeface="+mj-lt"/>
                <a:cs typeface="+mn-cs"/>
              </a:rPr>
              <a:t>The Electrical Components needed for this project are: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522A61-CC54-4FD5-91B5-156DDB69A46A}"/>
              </a:ext>
            </a:extLst>
          </p:cNvPr>
          <p:cNvSpPr txBox="1"/>
          <p:nvPr/>
        </p:nvSpPr>
        <p:spPr>
          <a:xfrm>
            <a:off x="2267744" y="1851670"/>
            <a:ext cx="727280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Brushed DC Motor.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Ultrasonic sensor.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Actuator Driver.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Fire Detectors.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Battery.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2173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2B809B-F541-4120-984A-27D973698BA8}"/>
              </a:ext>
            </a:extLst>
          </p:cNvPr>
          <p:cNvSpPr txBox="1"/>
          <p:nvPr/>
        </p:nvSpPr>
        <p:spPr>
          <a:xfrm>
            <a:off x="2058293" y="730900"/>
            <a:ext cx="7236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BRUSHED DC MOTOR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27F190-9B9C-4345-9FB4-1A4DE2475831}"/>
              </a:ext>
            </a:extLst>
          </p:cNvPr>
          <p:cNvSpPr txBox="1"/>
          <p:nvPr/>
        </p:nvSpPr>
        <p:spPr>
          <a:xfrm>
            <a:off x="2267744" y="1314354"/>
            <a:ext cx="489654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Power.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Maintenance process performed.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Advantages.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2262EA8-1F70-4F3C-A8A7-993C03BA13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958" b="95726" l="10000" r="90000">
                        <a14:backgroundMark x1="78750" y1="79622" x2="78750" y2="79622"/>
                        <a14:backgroundMark x1="83333" y1="88270" x2="83333" y2="88270"/>
                        <a14:backgroundMark x1="79250" y1="76143" x2="79250" y2="76143"/>
                        <a14:backgroundMark x1="75583" y1="76740" x2="75583" y2="76740"/>
                        <a14:backgroundMark x1="65667" y1="85089" x2="65667" y2="85089"/>
                        <a14:backgroundMark x1="61917" y1="86779" x2="61917" y2="86779"/>
                        <a14:backgroundMark x1="63833" y1="86779" x2="63833" y2="86779"/>
                        <a14:backgroundMark x1="64083" y1="85388" x2="64083" y2="85388"/>
                        <a14:backgroundMark x1="35917" y1="87873" x2="35917" y2="87873"/>
                        <a14:backgroundMark x1="65667" y1="83400" x2="65667" y2="83400"/>
                        <a14:backgroundMark x1="60250" y1="87376" x2="60250" y2="87376"/>
                        <a14:backgroundMark x1="62333" y1="85288" x2="62333" y2="85288"/>
                        <a14:backgroundMark x1="60500" y1="85885" x2="60500" y2="85885"/>
                        <a14:backgroundMark x1="58417" y1="86779" x2="58417" y2="86779"/>
                        <a14:backgroundMark x1="59250" y1="87276" x2="59250" y2="87276"/>
                        <a14:backgroundMark x1="57000" y1="87575" x2="57000" y2="87575"/>
                        <a14:backgroundMark x1="84583" y1="90855" x2="84583" y2="90855"/>
                        <a14:backgroundMark x1="81500" y1="82505" x2="81500" y2="825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319" y="1100232"/>
            <a:ext cx="2592288" cy="21732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B43E72-FD79-429A-850D-48353CB234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786" y="1100232"/>
            <a:ext cx="2100688" cy="280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33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2B809B-F541-4120-984A-27D973698BA8}"/>
              </a:ext>
            </a:extLst>
          </p:cNvPr>
          <p:cNvSpPr txBox="1"/>
          <p:nvPr/>
        </p:nvSpPr>
        <p:spPr>
          <a:xfrm>
            <a:off x="2058293" y="730900"/>
            <a:ext cx="7236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Ultrasonic sensor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27F190-9B9C-4345-9FB4-1A4DE2475831}"/>
              </a:ext>
            </a:extLst>
          </p:cNvPr>
          <p:cNvSpPr txBox="1"/>
          <p:nvPr/>
        </p:nvSpPr>
        <p:spPr>
          <a:xfrm>
            <a:off x="2058293" y="1707654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Principle.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Range.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Application.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234310-F60E-4D7B-92E7-BDF7E5CB80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630" y="1707654"/>
            <a:ext cx="3202382" cy="24482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351FE2-9CF1-452A-8209-E98C2EFA51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978" y="1135266"/>
            <a:ext cx="4914900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39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CF52B5-A267-42EE-A7CC-64CB5D16FFE6}"/>
              </a:ext>
            </a:extLst>
          </p:cNvPr>
          <p:cNvSpPr txBox="1"/>
          <p:nvPr/>
        </p:nvSpPr>
        <p:spPr>
          <a:xfrm>
            <a:off x="1922127" y="801056"/>
            <a:ext cx="730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Actuator Driver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199821-6596-4892-B6F2-7D0A19AEEA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876" y="1858948"/>
            <a:ext cx="2135598" cy="19369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1991EF-4947-42CD-903D-8DFA703FE721}"/>
              </a:ext>
            </a:extLst>
          </p:cNvPr>
          <p:cNvSpPr txBox="1"/>
          <p:nvPr/>
        </p:nvSpPr>
        <p:spPr>
          <a:xfrm>
            <a:off x="2267744" y="1951321"/>
            <a:ext cx="33843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L298N.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Rotation direction.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453E23-8E28-4559-B871-CA019EFCCF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049" y="1161668"/>
            <a:ext cx="3504176" cy="342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87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31974" y="915566"/>
            <a:ext cx="413995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OUTLINE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0"/>
            <a:ext cx="0" cy="4580524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owchart: Connector 7"/>
          <p:cNvSpPr/>
          <p:nvPr/>
        </p:nvSpPr>
        <p:spPr>
          <a:xfrm>
            <a:off x="4464025" y="2247714"/>
            <a:ext cx="216000" cy="216000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Flowchart: Connector 8"/>
          <p:cNvSpPr/>
          <p:nvPr/>
        </p:nvSpPr>
        <p:spPr>
          <a:xfrm>
            <a:off x="4457377" y="2894285"/>
            <a:ext cx="216000" cy="216000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Flowchart: Connector 9"/>
          <p:cNvSpPr/>
          <p:nvPr/>
        </p:nvSpPr>
        <p:spPr>
          <a:xfrm>
            <a:off x="4457377" y="3648856"/>
            <a:ext cx="216000" cy="216000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Flowchart: Connector 10"/>
          <p:cNvSpPr/>
          <p:nvPr/>
        </p:nvSpPr>
        <p:spPr>
          <a:xfrm>
            <a:off x="4457377" y="4403427"/>
            <a:ext cx="216000" cy="216000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972076" y="1594302"/>
            <a:ext cx="3560365" cy="977448"/>
            <a:chOff x="784976" y="2879413"/>
            <a:chExt cx="2078321" cy="977448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84976" y="2879413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INTRODUCTION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936089" y="2193105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ROBOTICS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36089" y="2829448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ROBOT DESIGN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972075" y="4357538"/>
            <a:ext cx="3560366" cy="491265"/>
            <a:chOff x="784976" y="3365596"/>
            <a:chExt cx="2078321" cy="491265"/>
          </a:xfrm>
        </p:grpSpPr>
        <p:sp>
          <p:nvSpPr>
            <p:cNvPr id="25" name="TextBox 24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84976" y="3365596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FUTURE WORK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A65BF0A8-7545-42F9-B04B-462054F1F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9A8704DA-33AB-4B63-B206-BF7F4C69616C}"/>
              </a:ext>
            </a:extLst>
          </p:cNvPr>
          <p:cNvSpPr/>
          <p:nvPr/>
        </p:nvSpPr>
        <p:spPr>
          <a:xfrm>
            <a:off x="4457377" y="1654429"/>
            <a:ext cx="216000" cy="216000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2C1E34-E1EE-48F5-BD9E-34088C375A23}"/>
              </a:ext>
            </a:extLst>
          </p:cNvPr>
          <p:cNvSpPr txBox="1"/>
          <p:nvPr/>
        </p:nvSpPr>
        <p:spPr>
          <a:xfrm>
            <a:off x="4936089" y="3593493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PRACTICAL PART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2B809B-F541-4120-984A-27D973698BA8}"/>
              </a:ext>
            </a:extLst>
          </p:cNvPr>
          <p:cNvSpPr txBox="1"/>
          <p:nvPr/>
        </p:nvSpPr>
        <p:spPr>
          <a:xfrm>
            <a:off x="1979712" y="77155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Fire Detectors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0054B92E-ACCD-4610-A14E-CAE7A2E723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0617216"/>
              </p:ext>
            </p:extLst>
          </p:nvPr>
        </p:nvGraphicFramePr>
        <p:xfrm>
          <a:off x="1979712" y="1275606"/>
          <a:ext cx="7056784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AF301E6-4DC5-42C3-88B3-B15E02642281}"/>
              </a:ext>
            </a:extLst>
          </p:cNvPr>
          <p:cNvCxnSpPr>
            <a:cxnSpLocks/>
          </p:cNvCxnSpPr>
          <p:nvPr/>
        </p:nvCxnSpPr>
        <p:spPr>
          <a:xfrm>
            <a:off x="4536504" y="3615866"/>
            <a:ext cx="1728192" cy="0"/>
          </a:xfrm>
          <a:prstGeom prst="line">
            <a:avLst/>
          </a:prstGeom>
          <a:noFill/>
          <a:ln w="25400" cap="flat" cmpd="sng" algn="ctr">
            <a:solidFill>
              <a:srgbClr val="EF4A4A">
                <a:shade val="80000"/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792C9D-29EC-4210-BC0C-ABAF4E7C4087}"/>
              </a:ext>
            </a:extLst>
          </p:cNvPr>
          <p:cNvCxnSpPr>
            <a:cxnSpLocks/>
          </p:cNvCxnSpPr>
          <p:nvPr/>
        </p:nvCxnSpPr>
        <p:spPr>
          <a:xfrm>
            <a:off x="6264696" y="3615866"/>
            <a:ext cx="0" cy="108012"/>
          </a:xfrm>
          <a:prstGeom prst="line">
            <a:avLst/>
          </a:prstGeom>
          <a:noFill/>
          <a:ln w="25400" cap="flat" cmpd="sng" algn="ctr">
            <a:solidFill>
              <a:srgbClr val="EF4A4A">
                <a:shade val="80000"/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183397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CF52B5-A267-42EE-A7CC-64CB5D16FFE6}"/>
              </a:ext>
            </a:extLst>
          </p:cNvPr>
          <p:cNvSpPr txBox="1"/>
          <p:nvPr/>
        </p:nvSpPr>
        <p:spPr>
          <a:xfrm>
            <a:off x="2195736" y="972765"/>
            <a:ext cx="7308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Battery</a:t>
            </a:r>
            <a:r>
              <a:rPr lang="en-US" dirty="0">
                <a:latin typeface="+mj-lt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000054-08F5-42D3-8CFA-584676623767}"/>
              </a:ext>
            </a:extLst>
          </p:cNvPr>
          <p:cNvSpPr txBox="1"/>
          <p:nvPr/>
        </p:nvSpPr>
        <p:spPr>
          <a:xfrm>
            <a:off x="2268094" y="1655678"/>
            <a:ext cx="3744416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First Power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Advantages: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Weight.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Power.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Available in the market.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Cheap.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243FDA-7EB4-4B08-8DA4-9E60E57ACE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203598"/>
            <a:ext cx="2232164" cy="249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37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11960" y="2283718"/>
            <a:ext cx="4787008" cy="288032"/>
          </a:xfrm>
        </p:spPr>
        <p:txBody>
          <a:bodyPr/>
          <a:lstStyle/>
          <a:p>
            <a:pPr lvl="0"/>
            <a:r>
              <a:rPr lang="en-US" altLang="ko-KR" sz="3600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>CONTROL</a:t>
            </a:r>
            <a:endParaRPr lang="en-US" altLang="ko-KR" sz="2800" dirty="0">
              <a:solidFill>
                <a:schemeClr val="tx1"/>
              </a:solidFill>
              <a:latin typeface="+mj-lt"/>
              <a:ea typeface="Cambria" panose="0204050305040603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B874D8-9260-4A6F-897D-3EAB5ACF0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76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2B809B-F541-4120-984A-27D973698BA8}"/>
              </a:ext>
            </a:extLst>
          </p:cNvPr>
          <p:cNvSpPr txBox="1"/>
          <p:nvPr/>
        </p:nvSpPr>
        <p:spPr>
          <a:xfrm>
            <a:off x="2166437" y="668661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Control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CF52B5-A267-42EE-A7CC-64CB5D16FFE6}"/>
              </a:ext>
            </a:extLst>
          </p:cNvPr>
          <p:cNvSpPr txBox="1"/>
          <p:nvPr/>
        </p:nvSpPr>
        <p:spPr>
          <a:xfrm>
            <a:off x="2195736" y="1648391"/>
            <a:ext cx="410445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Microcontrollers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Arduino Mega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Arduino Nano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WIFI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E12A52-DF5B-4E11-A604-42A386BCFF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092" y="1914834"/>
            <a:ext cx="4071382" cy="23224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CC0986-21E3-443C-B853-5981961CA7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500" b="90000" l="10000" r="93400">
                        <a14:foregroundMark x1="72800" y1="7600" x2="72800" y2="7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530" y="937832"/>
            <a:ext cx="4855468" cy="48554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301FF9-3D53-4A5E-A616-49AC1E8A80E4}"/>
              </a:ext>
            </a:extLst>
          </p:cNvPr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857" b="78000" l="9143" r="90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715" r="8511" b="14570"/>
          <a:stretch/>
        </p:blipFill>
        <p:spPr bwMode="auto">
          <a:xfrm>
            <a:off x="6407696" y="1914834"/>
            <a:ext cx="2736304" cy="21812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35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CF52B5-A267-42EE-A7CC-64CB5D16FFE6}"/>
              </a:ext>
            </a:extLst>
          </p:cNvPr>
          <p:cNvSpPr txBox="1"/>
          <p:nvPr/>
        </p:nvSpPr>
        <p:spPr>
          <a:xfrm>
            <a:off x="1979712" y="771550"/>
            <a:ext cx="730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DC Motor Control</a:t>
            </a:r>
            <a:endParaRPr lang="en-US" sz="1400" b="1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639CA8-61E2-40E3-8228-74F1BF396A91}"/>
              </a:ext>
            </a:extLst>
          </p:cNvPr>
          <p:cNvSpPr txBox="1"/>
          <p:nvPr/>
        </p:nvSpPr>
        <p:spPr>
          <a:xfrm>
            <a:off x="2195736" y="1707654"/>
            <a:ext cx="48965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DC motors can be controlled by varying current with time.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Armature current.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Field current.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3043FCE-DF54-4FF2-B7E7-C29EF99B2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224" y="25784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A4F0920-865B-4AC6-92CB-B266A7567D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1416877"/>
              </p:ext>
            </p:extLst>
          </p:nvPr>
        </p:nvGraphicFramePr>
        <p:xfrm>
          <a:off x="5895588" y="2619278"/>
          <a:ext cx="3100874" cy="578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معادلة" r:id="rId4" imgW="2400300" imgH="444500" progId="Equation.3">
                  <p:embed/>
                </p:oleObj>
              </mc:Choice>
              <mc:Fallback>
                <p:oleObj name="معادلة" r:id="rId4" imgW="2400300" imgH="444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5588" y="2619278"/>
                        <a:ext cx="3100874" cy="5784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>
            <a:extLst>
              <a:ext uri="{FF2B5EF4-FFF2-40B4-BE49-F238E27FC236}">
                <a16:creationId xmlns:a16="http://schemas.microsoft.com/office/drawing/2014/main" id="{297C8086-6CC0-4E63-9922-967F80F65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593" y="355860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96756D8A-BFA3-44F0-9956-7429A7593D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3299025"/>
              </p:ext>
            </p:extLst>
          </p:nvPr>
        </p:nvGraphicFramePr>
        <p:xfrm>
          <a:off x="5957743" y="2658716"/>
          <a:ext cx="2976564" cy="490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معادلة" r:id="rId6" imgW="2324100" imgH="381000" progId="Equation.3">
                  <p:embed/>
                </p:oleObj>
              </mc:Choice>
              <mc:Fallback>
                <p:oleObj name="معادلة" r:id="rId6" imgW="2324100" imgH="381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7743" y="2658716"/>
                        <a:ext cx="2976564" cy="4900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270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2B809B-F541-4120-984A-27D973698BA8}"/>
              </a:ext>
            </a:extLst>
          </p:cNvPr>
          <p:cNvSpPr txBox="1"/>
          <p:nvPr/>
        </p:nvSpPr>
        <p:spPr>
          <a:xfrm>
            <a:off x="2058293" y="730900"/>
            <a:ext cx="7236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Go to target techniques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27F190-9B9C-4345-9FB4-1A4DE2475831}"/>
              </a:ext>
            </a:extLst>
          </p:cNvPr>
          <p:cNvSpPr txBox="1"/>
          <p:nvPr/>
        </p:nvSpPr>
        <p:spPr>
          <a:xfrm>
            <a:off x="2195736" y="1707654"/>
            <a:ext cx="48965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Speed feed back.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Time parameter.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Via points marks.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466816C-696F-424D-A4BD-9DCB70D7CBB1}"/>
                  </a:ext>
                </a:extLst>
              </p:cNvPr>
              <p:cNvSpPr txBox="1"/>
              <p:nvPr/>
            </p:nvSpPr>
            <p:spPr>
              <a:xfrm>
                <a:off x="5004048" y="1314354"/>
                <a:ext cx="3888432" cy="2921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Cubic polynomial.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𝑂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𝑡𝑓</m:t>
                        </m:r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𝑡𝑓</m:t>
                        </m:r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̇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466816C-696F-424D-A4BD-9DCB70D7CB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1314354"/>
                <a:ext cx="3888432" cy="2921377"/>
              </a:xfrm>
              <a:prstGeom prst="rect">
                <a:avLst/>
              </a:prstGeom>
              <a:blipFill>
                <a:blip r:embed="rId3"/>
                <a:stretch>
                  <a:fillRect l="-1097" t="-1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244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F3043FCE-DF54-4FF2-B7E7-C29EF99B2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224" y="25784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97C8086-6CC0-4E63-9922-967F80F65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593" y="355860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0E8636-E9F7-4A2C-A763-519E50FC3794}"/>
              </a:ext>
            </a:extLst>
          </p:cNvPr>
          <p:cNvSpPr txBox="1"/>
          <p:nvPr/>
        </p:nvSpPr>
        <p:spPr>
          <a:xfrm>
            <a:off x="2267744" y="826548"/>
            <a:ext cx="7236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Via points marks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0EAEF30-12EF-4217-BCD5-FBFFFF84CC9A}"/>
              </a:ext>
            </a:extLst>
          </p:cNvPr>
          <p:cNvSpPr/>
          <p:nvPr/>
        </p:nvSpPr>
        <p:spPr>
          <a:xfrm>
            <a:off x="1979712" y="1867755"/>
            <a:ext cx="349564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Floor lines.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IR sensors.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Braking.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Return to station.</a:t>
            </a:r>
          </a:p>
          <a:p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F4B475-D3A5-4C8A-B370-FD803D1B35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1" t="5201" r="9334" b="8001"/>
          <a:stretch/>
        </p:blipFill>
        <p:spPr>
          <a:xfrm>
            <a:off x="5004048" y="1867755"/>
            <a:ext cx="4000551" cy="23042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E0CCE9-769E-474B-B2E6-34A87C762E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15" y="1347614"/>
            <a:ext cx="14287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805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11960" y="2283718"/>
            <a:ext cx="4787008" cy="288032"/>
          </a:xfrm>
        </p:spPr>
        <p:txBody>
          <a:bodyPr/>
          <a:lstStyle/>
          <a:p>
            <a:pPr lvl="0"/>
            <a:r>
              <a:rPr lang="en-US" altLang="ko-KR" sz="3600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>Firefighting</a:t>
            </a:r>
            <a:endParaRPr lang="en-US" altLang="ko-KR" sz="2800" dirty="0">
              <a:solidFill>
                <a:schemeClr val="tx1"/>
              </a:solidFill>
              <a:latin typeface="+mj-lt"/>
              <a:ea typeface="Cambria" panose="0204050305040603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F86D7B-AABD-4787-BB04-E424572A6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76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CF52B5-A267-42EE-A7CC-64CB5D16FFE6}"/>
              </a:ext>
            </a:extLst>
          </p:cNvPr>
          <p:cNvSpPr txBox="1"/>
          <p:nvPr/>
        </p:nvSpPr>
        <p:spPr>
          <a:xfrm>
            <a:off x="2123728" y="987574"/>
            <a:ext cx="4536504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Fire extinguisher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2.5Kg Co</a:t>
            </a:r>
            <a:r>
              <a:rPr lang="en-US" sz="1600" baseline="-25000" dirty="0"/>
              <a:t>2</a:t>
            </a:r>
            <a:r>
              <a:rPr lang="en-US" sz="1600" dirty="0"/>
              <a:t> fire extinguisher.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suffocating.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Field of view.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Volatile.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Controllable.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46AC38-29D0-4C89-9B69-330430706A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442" y="1491630"/>
            <a:ext cx="25717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53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6">
            <a:extLst>
              <a:ext uri="{FF2B5EF4-FFF2-40B4-BE49-F238E27FC236}">
                <a16:creationId xmlns:a16="http://schemas.microsoft.com/office/drawing/2014/main" id="{7944F6BD-63A9-4C25-8124-A598233DA4F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2234620" y="682876"/>
            <a:ext cx="7245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tx1"/>
                </a:solidFill>
                <a:cs typeface="+mn-cs"/>
              </a:rPr>
              <a:t>Valve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B61375-5198-4656-97E3-503610E8E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2143" y="24942"/>
            <a:ext cx="801857" cy="8018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A29E39-79C2-44F9-AF9E-CD71730316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61"/>
          <a:stretch/>
        </p:blipFill>
        <p:spPr>
          <a:xfrm>
            <a:off x="6444208" y="1604288"/>
            <a:ext cx="2690212" cy="26124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5B73723-AF18-47CA-A792-E48F3A87433C}"/>
              </a:ext>
            </a:extLst>
          </p:cNvPr>
          <p:cNvSpPr txBox="1"/>
          <p:nvPr/>
        </p:nvSpPr>
        <p:spPr>
          <a:xfrm>
            <a:off x="1907704" y="1419622"/>
            <a:ext cx="5066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1457AC-68BA-4A17-A8EB-32414B59AFAB}"/>
              </a:ext>
            </a:extLst>
          </p:cNvPr>
          <p:cNvSpPr txBox="1"/>
          <p:nvPr/>
        </p:nvSpPr>
        <p:spPr>
          <a:xfrm>
            <a:off x="2043398" y="2031108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Direct operated solenoid valve.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Simple.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Cheap.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FA8E6D-78DF-4C80-BC54-1D75452370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t="8379" r="5901" b="3800"/>
          <a:stretch/>
        </p:blipFill>
        <p:spPr>
          <a:xfrm>
            <a:off x="5446444" y="1449239"/>
            <a:ext cx="3705900" cy="276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23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CB19FE17-A8B1-46A2-BC80-4F39C4362F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7504" y="1203598"/>
            <a:ext cx="4787008" cy="473576"/>
          </a:xfrm>
        </p:spPr>
        <p:txBody>
          <a:bodyPr/>
          <a:lstStyle/>
          <a:p>
            <a:r>
              <a:rPr lang="en-US" altLang="ko-KR" dirty="0"/>
              <a:t>INTRODUTION</a:t>
            </a:r>
            <a:endParaRPr lang="ko-KR" alt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1F06BE-A576-43EB-B009-2274B00B4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67944" y="2139702"/>
            <a:ext cx="4787008" cy="288032"/>
          </a:xfrm>
        </p:spPr>
        <p:txBody>
          <a:bodyPr/>
          <a:lstStyle/>
          <a:p>
            <a:pPr lvl="0"/>
            <a:r>
              <a:rPr lang="en-US" altLang="ko-KR" sz="3600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>PRACTICAL PART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ED0205-5403-41A2-B497-555E6D74F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4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21FA577-5E40-4BC8-B652-330A3ECB0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6969E8-55D3-48E5-B967-10B4EC3F0092}"/>
              </a:ext>
            </a:extLst>
          </p:cNvPr>
          <p:cNvSpPr txBox="1"/>
          <p:nvPr/>
        </p:nvSpPr>
        <p:spPr>
          <a:xfrm>
            <a:off x="395010" y="1635646"/>
            <a:ext cx="4032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Calvinized metal sheets.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Pulleys.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Track.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Template.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0A3AD0-B30C-408C-8B70-1019E81389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581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10497" y="623886"/>
            <a:ext cx="2993532" cy="39913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807F35-7E89-4F06-AFBC-A8A1A0BFF053}"/>
              </a:ext>
            </a:extLst>
          </p:cNvPr>
          <p:cNvSpPr txBox="1"/>
          <p:nvPr/>
        </p:nvSpPr>
        <p:spPr>
          <a:xfrm>
            <a:off x="404383" y="75347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Choosing components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7185AA-7FC9-4ACE-85D5-E16F0E006B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491630"/>
            <a:ext cx="3291830" cy="329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13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21FA577-5E40-4BC8-B652-330A3ECB0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295694-9CA1-4C12-8045-40E23A1CBBA2}"/>
              </a:ext>
            </a:extLst>
          </p:cNvPr>
          <p:cNvSpPr txBox="1"/>
          <p:nvPr/>
        </p:nvSpPr>
        <p:spPr>
          <a:xfrm>
            <a:off x="539552" y="771550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Sheet processing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6969E8-55D3-48E5-B967-10B4EC3F0092}"/>
              </a:ext>
            </a:extLst>
          </p:cNvPr>
          <p:cNvSpPr txBox="1"/>
          <p:nvPr/>
        </p:nvSpPr>
        <p:spPr>
          <a:xfrm>
            <a:off x="251520" y="1694587"/>
            <a:ext cx="1800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Cutting.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Bending.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Drilling.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40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21FA577-5E40-4BC8-B652-330A3ECB0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6969E8-55D3-48E5-B967-10B4EC3F0092}"/>
              </a:ext>
            </a:extLst>
          </p:cNvPr>
          <p:cNvSpPr txBox="1"/>
          <p:nvPr/>
        </p:nvSpPr>
        <p:spPr>
          <a:xfrm>
            <a:off x="323528" y="94692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Cutting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EB985F-8E52-49F8-86AF-5D7E4A117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921" y="1635646"/>
            <a:ext cx="3317354" cy="24880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540BAB-3A0C-44E8-86AD-25FF57442349}"/>
              </a:ext>
            </a:extLst>
          </p:cNvPr>
          <p:cNvSpPr txBox="1"/>
          <p:nvPr/>
        </p:nvSpPr>
        <p:spPr>
          <a:xfrm>
            <a:off x="251520" y="206769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 metal sheet.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Sides metal sheet.</a:t>
            </a:r>
          </a:p>
        </p:txBody>
      </p:sp>
    </p:spTree>
    <p:extLst>
      <p:ext uri="{BB962C8B-B14F-4D97-AF65-F5344CB8AC3E}">
        <p14:creationId xmlns:p14="http://schemas.microsoft.com/office/powerpoint/2010/main" val="84602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21FA577-5E40-4BC8-B652-330A3ECB0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295694-9CA1-4C12-8045-40E23A1CBBA2}"/>
              </a:ext>
            </a:extLst>
          </p:cNvPr>
          <p:cNvSpPr txBox="1"/>
          <p:nvPr/>
        </p:nvSpPr>
        <p:spPr>
          <a:xfrm>
            <a:off x="395536" y="77155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Bending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357CFA-4F18-46A4-A5A3-6EEBB11D67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491630"/>
            <a:ext cx="2163980" cy="28853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2F88AA-7058-4CEE-BD86-79FEF59E6B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91630"/>
            <a:ext cx="4005064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41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21FA577-5E40-4BC8-B652-330A3ECB0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295694-9CA1-4C12-8045-40E23A1CBBA2}"/>
              </a:ext>
            </a:extLst>
          </p:cNvPr>
          <p:cNvSpPr txBox="1"/>
          <p:nvPr/>
        </p:nvSpPr>
        <p:spPr>
          <a:xfrm>
            <a:off x="395536" y="771550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Drilling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99356C-EF0B-49C5-B579-640FB8C5C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891" y="1347614"/>
            <a:ext cx="2950313" cy="26342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DAA81C-FCF7-4AB9-910E-25D79CF664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12060" y="621618"/>
            <a:ext cx="324036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05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21FA577-5E40-4BC8-B652-330A3ECB0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295694-9CA1-4C12-8045-40E23A1CBBA2}"/>
              </a:ext>
            </a:extLst>
          </p:cNvPr>
          <p:cNvSpPr txBox="1"/>
          <p:nvPr/>
        </p:nvSpPr>
        <p:spPr>
          <a:xfrm>
            <a:off x="395536" y="77155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Welding</a:t>
            </a:r>
            <a:endParaRPr lang="en-US" sz="2400" b="1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6969E8-55D3-48E5-B967-10B4EC3F0092}"/>
              </a:ext>
            </a:extLst>
          </p:cNvPr>
          <p:cNvSpPr txBox="1"/>
          <p:nvPr/>
        </p:nvSpPr>
        <p:spPr>
          <a:xfrm>
            <a:off x="251520" y="1694587"/>
            <a:ext cx="22322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Arc welding.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2mm electrode.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B0A72A-D89E-4126-A72C-9624D13061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303" y="1203598"/>
            <a:ext cx="3579862" cy="357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66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21FA577-5E40-4BC8-B652-330A3ECB0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295694-9CA1-4C12-8045-40E23A1CBBA2}"/>
              </a:ext>
            </a:extLst>
          </p:cNvPr>
          <p:cNvSpPr txBox="1"/>
          <p:nvPr/>
        </p:nvSpPr>
        <p:spPr>
          <a:xfrm>
            <a:off x="395536" y="77155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Pulleys processing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6969E8-55D3-48E5-B967-10B4EC3F0092}"/>
              </a:ext>
            </a:extLst>
          </p:cNvPr>
          <p:cNvSpPr txBox="1"/>
          <p:nvPr/>
        </p:nvSpPr>
        <p:spPr>
          <a:xfrm>
            <a:off x="251520" y="1694587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Main pulleys.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Secondary pulleys.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3AC177-6DA2-44BE-BC2E-2E4EFD982F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22"/>
          <a:stretch/>
        </p:blipFill>
        <p:spPr>
          <a:xfrm rot="16200000">
            <a:off x="5267956" y="502650"/>
            <a:ext cx="2664296" cy="41559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2F2BE6-6D15-4AB6-AA69-193169E6DA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06"/>
          <a:stretch/>
        </p:blipFill>
        <p:spPr>
          <a:xfrm>
            <a:off x="7139016" y="1061615"/>
            <a:ext cx="1609448" cy="336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89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21FA577-5E40-4BC8-B652-330A3ECB0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295694-9CA1-4C12-8045-40E23A1CBBA2}"/>
              </a:ext>
            </a:extLst>
          </p:cNvPr>
          <p:cNvSpPr txBox="1"/>
          <p:nvPr/>
        </p:nvSpPr>
        <p:spPr>
          <a:xfrm>
            <a:off x="395536" y="77155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Robot assembly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6969E8-55D3-48E5-B967-10B4EC3F0092}"/>
              </a:ext>
            </a:extLst>
          </p:cNvPr>
          <p:cNvSpPr txBox="1"/>
          <p:nvPr/>
        </p:nvSpPr>
        <p:spPr>
          <a:xfrm>
            <a:off x="251520" y="1694587"/>
            <a:ext cx="2736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Motors.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Pulleys.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Adding a flipped belt.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167FF4-4830-47DC-BB20-517EA6EF3F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047"/>
          <a:stretch/>
        </p:blipFill>
        <p:spPr>
          <a:xfrm>
            <a:off x="5826844" y="1525634"/>
            <a:ext cx="3240360" cy="23963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E57AB9-B903-4A8F-8BBB-1437D6782E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682" y="1233215"/>
            <a:ext cx="3003798" cy="3003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0DDAFC-9BFB-46D6-A394-1DE994F4A5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674" y="1233215"/>
            <a:ext cx="3075806" cy="307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11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11960" y="2283718"/>
            <a:ext cx="4787008" cy="288032"/>
          </a:xfrm>
        </p:spPr>
        <p:txBody>
          <a:bodyPr/>
          <a:lstStyle/>
          <a:p>
            <a:pPr lvl="0"/>
            <a:r>
              <a:rPr lang="en-US" altLang="ko-KR" sz="3600" dirty="0">
                <a:solidFill>
                  <a:schemeClr val="tx1"/>
                </a:solidFill>
                <a:latin typeface="+mj-lt"/>
                <a:ea typeface="Cambria" panose="02040503050406030204" pitchFamily="18" charset="0"/>
              </a:rPr>
              <a:t>Future 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ED0205-5403-41A2-B497-555E6D74F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71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73679D59-8B8C-48B4-8616-1D065649C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A33DE6-F681-4DDE-B312-68D0758143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91630"/>
            <a:ext cx="3219822" cy="32198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A363D9-8023-43D5-8DE2-859C606CB465}"/>
              </a:ext>
            </a:extLst>
          </p:cNvPr>
          <p:cNvSpPr txBox="1"/>
          <p:nvPr/>
        </p:nvSpPr>
        <p:spPr>
          <a:xfrm>
            <a:off x="2267744" y="1851670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Danger.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Site visit.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Eng. Shams Abu Ghazaleh.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20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21FA577-5E40-4BC8-B652-330A3ECB0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295694-9CA1-4C12-8045-40E23A1CBBA2}"/>
              </a:ext>
            </a:extLst>
          </p:cNvPr>
          <p:cNvSpPr txBox="1"/>
          <p:nvPr/>
        </p:nvSpPr>
        <p:spPr>
          <a:xfrm>
            <a:off x="395536" y="77155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Future Work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6969E8-55D3-48E5-B967-10B4EC3F0092}"/>
              </a:ext>
            </a:extLst>
          </p:cNvPr>
          <p:cNvSpPr txBox="1"/>
          <p:nvPr/>
        </p:nvSpPr>
        <p:spPr>
          <a:xfrm>
            <a:off x="899592" y="1923678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Obstacles Avoidance.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Smart Home Integration. </a:t>
            </a:r>
          </a:p>
        </p:txBody>
      </p:sp>
    </p:spTree>
    <p:extLst>
      <p:ext uri="{BB962C8B-B14F-4D97-AF65-F5344CB8AC3E}">
        <p14:creationId xmlns:p14="http://schemas.microsoft.com/office/powerpoint/2010/main" val="253398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28952" y="915566"/>
            <a:ext cx="9144000" cy="576063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Thank you</a:t>
            </a:r>
            <a:r>
              <a:rPr lang="ar-BH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22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CB19FE17-A8B1-46A2-BC80-4F39C4362F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20" y="987574"/>
            <a:ext cx="4787008" cy="473576"/>
          </a:xfrm>
        </p:spPr>
        <p:txBody>
          <a:bodyPr/>
          <a:lstStyle/>
          <a:p>
            <a:r>
              <a:rPr lang="en-US" altLang="ko-KR" dirty="0"/>
              <a:t>ROBOTICS</a:t>
            </a:r>
            <a:endParaRPr lang="ko-KR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915784-A279-4382-92ED-C2B1B2D92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3995936" y="2381823"/>
            <a:ext cx="1152128" cy="115212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4085946" y="2471833"/>
            <a:ext cx="972108" cy="9721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88802" y="740497"/>
            <a:ext cx="9144000" cy="576064"/>
          </a:xfrm>
        </p:spPr>
        <p:txBody>
          <a:bodyPr/>
          <a:lstStyle/>
          <a:p>
            <a:pPr algn="l"/>
            <a:r>
              <a:rPr lang="en-US" sz="1800" b="1" dirty="0"/>
              <a:t>Mobile</a:t>
            </a:r>
            <a:r>
              <a:rPr lang="en-US" sz="2000" b="1" dirty="0"/>
              <a:t> </a:t>
            </a:r>
            <a:r>
              <a:rPr lang="en-US" sz="1800" b="1" dirty="0"/>
              <a:t>Robots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8802" y="1742218"/>
            <a:ext cx="244827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Legged Mobile Robots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148375" y="3861083"/>
            <a:ext cx="26290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Water-Based Mobile Robots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6703475" y="1742219"/>
            <a:ext cx="244827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Aerial Mobile Robots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6906237" y="3829065"/>
            <a:ext cx="244827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Wheeled Mobile Robots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33" name="Elbow Connector 32"/>
          <p:cNvCxnSpPr>
            <a:cxnSpLocks/>
            <a:stCxn id="6" idx="3"/>
          </p:cNvCxnSpPr>
          <p:nvPr/>
        </p:nvCxnSpPr>
        <p:spPr>
          <a:xfrm rot="5400000">
            <a:off x="3453029" y="3308032"/>
            <a:ext cx="654439" cy="768827"/>
          </a:xfrm>
          <a:prstGeom prst="bentConnector2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cxnSpLocks/>
            <a:stCxn id="6" idx="1"/>
          </p:cNvCxnSpPr>
          <p:nvPr/>
        </p:nvCxnSpPr>
        <p:spPr>
          <a:xfrm rot="16200000" flipV="1">
            <a:off x="3453029" y="1838915"/>
            <a:ext cx="654439" cy="768827"/>
          </a:xfrm>
          <a:prstGeom prst="bentConnector2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cxnSpLocks/>
            <a:stCxn id="6" idx="7"/>
          </p:cNvCxnSpPr>
          <p:nvPr/>
        </p:nvCxnSpPr>
        <p:spPr>
          <a:xfrm rot="5400000" flipH="1" flipV="1">
            <a:off x="5043266" y="1832183"/>
            <a:ext cx="654439" cy="782293"/>
          </a:xfrm>
          <a:prstGeom prst="bentConnector2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cxnSpLocks/>
            <a:stCxn id="6" idx="5"/>
          </p:cNvCxnSpPr>
          <p:nvPr/>
        </p:nvCxnSpPr>
        <p:spPr>
          <a:xfrm rot="16200000" flipH="1">
            <a:off x="5043266" y="3301298"/>
            <a:ext cx="654439" cy="782293"/>
          </a:xfrm>
          <a:prstGeom prst="bentConnector2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21"/>
          <p:cNvSpPr>
            <a:spLocks noChangeAspect="1"/>
          </p:cNvSpPr>
          <p:nvPr/>
        </p:nvSpPr>
        <p:spPr>
          <a:xfrm>
            <a:off x="4356164" y="2740248"/>
            <a:ext cx="431671" cy="43527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6A7642-A33A-4521-9112-24A08BA39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587" y="1549137"/>
            <a:ext cx="837673" cy="837673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D962847F-70DD-4C38-BF14-164917340A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231" y="1443945"/>
            <a:ext cx="1016244" cy="888843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0D5B1FDA-E71F-4687-B757-D26068DC28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394" y="3175526"/>
            <a:ext cx="991368" cy="112963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570C24F-D37F-4834-B775-EDB0F691B7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422" y="3443941"/>
            <a:ext cx="1152129" cy="1056002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CAA0DEF3-7057-41D3-A26A-DE37C4848D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2143" y="25496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88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4" grpId="0" animBg="1"/>
      <p:bldP spid="12" grpId="0"/>
      <p:bldP spid="18" grpId="0"/>
      <p:bldP spid="24" grpId="0"/>
      <p:bldP spid="30" grpId="0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79712" y="813882"/>
            <a:ext cx="7092280" cy="288032"/>
          </a:xfrm>
        </p:spPr>
        <p:txBody>
          <a:bodyPr/>
          <a:lstStyle/>
          <a:p>
            <a:r>
              <a:rPr lang="en-US" altLang="ko-KR" sz="1800" b="1" dirty="0">
                <a:solidFill>
                  <a:schemeClr val="tx1"/>
                </a:solidFill>
                <a:latin typeface="+mj-lt"/>
                <a:cs typeface="+mn-cs"/>
              </a:rPr>
              <a:t>Tracked Mobile Robots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617" y="51470"/>
            <a:ext cx="801857" cy="8018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E2F11E-B144-42D2-A0CA-B444F42B34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" t="16800" r="-1481"/>
          <a:stretch/>
        </p:blipFill>
        <p:spPr>
          <a:xfrm>
            <a:off x="6156177" y="1874664"/>
            <a:ext cx="2987824" cy="24858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7C8A8E7-CE21-4909-B6D3-656C6FFFB1AB}"/>
              </a:ext>
            </a:extLst>
          </p:cNvPr>
          <p:cNvSpPr txBox="1"/>
          <p:nvPr/>
        </p:nvSpPr>
        <p:spPr>
          <a:xfrm>
            <a:off x="2339752" y="1874664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Advantages</a:t>
            </a:r>
            <a:endParaRPr lang="en-US" b="1" dirty="0"/>
          </a:p>
          <a:p>
            <a:endParaRPr lang="en-US" sz="1600" dirty="0"/>
          </a:p>
          <a:p>
            <a:r>
              <a:rPr lang="en-US" sz="1400" dirty="0"/>
              <a:t>•Spread load out for a low PSI rating.</a:t>
            </a:r>
          </a:p>
          <a:p>
            <a:endParaRPr lang="en-US" sz="1400" dirty="0"/>
          </a:p>
          <a:p>
            <a:r>
              <a:rPr lang="en-US" sz="1400" dirty="0"/>
              <a:t>•Makes climbing much easier.</a:t>
            </a:r>
          </a:p>
          <a:p>
            <a:endParaRPr lang="en-US" sz="1400" dirty="0"/>
          </a:p>
          <a:p>
            <a:r>
              <a:rPr lang="en-US" sz="1400" dirty="0"/>
              <a:t>•Handles more aggressive terrain.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84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CB19FE17-A8B1-46A2-BC80-4F39C4362F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7504" y="1203598"/>
            <a:ext cx="4787008" cy="473576"/>
          </a:xfrm>
        </p:spPr>
        <p:txBody>
          <a:bodyPr/>
          <a:lstStyle/>
          <a:p>
            <a:r>
              <a:rPr lang="en-US" altLang="ko-KR" dirty="0"/>
              <a:t>ROBOT DESIGN</a:t>
            </a:r>
            <a:endParaRPr lang="ko-KR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CFAF74-DDC1-4B20-B75E-ABE619530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9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6048" y="-776995"/>
            <a:ext cx="9144000" cy="3399926"/>
          </a:xfrm>
        </p:spPr>
        <p:txBody>
          <a:bodyPr/>
          <a:lstStyle/>
          <a:p>
            <a:pPr algn="l"/>
            <a:r>
              <a:rPr lang="en-US" altLang="ko-KR" sz="1800" b="1" dirty="0"/>
              <a:t>Robot Design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971816" y="1244632"/>
            <a:ext cx="914400" cy="914400"/>
            <a:chOff x="4114800" y="1294238"/>
            <a:chExt cx="914400" cy="914400"/>
          </a:xfrm>
        </p:grpSpPr>
        <p:sp>
          <p:nvSpPr>
            <p:cNvPr id="4" name="Oval 3"/>
            <p:cNvSpPr/>
            <p:nvPr/>
          </p:nvSpPr>
          <p:spPr>
            <a:xfrm>
              <a:off x="4114800" y="1294238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4175956" y="1355394"/>
              <a:ext cx="792088" cy="7920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cxnSp>
        <p:nvCxnSpPr>
          <p:cNvPr id="8" name="Straight Connector 7"/>
          <p:cNvCxnSpPr>
            <a:stCxn id="4" idx="4"/>
          </p:cNvCxnSpPr>
          <p:nvPr/>
        </p:nvCxnSpPr>
        <p:spPr>
          <a:xfrm>
            <a:off x="4429016" y="2159032"/>
            <a:ext cx="0" cy="36311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95720" y="2529682"/>
            <a:ext cx="0" cy="36311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651904" y="2529682"/>
            <a:ext cx="0" cy="36311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08088" y="2529682"/>
            <a:ext cx="0" cy="36311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72627" y="2529682"/>
            <a:ext cx="0" cy="36311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685170" y="2892794"/>
            <a:ext cx="621100" cy="621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Oval 22"/>
          <p:cNvSpPr/>
          <p:nvPr/>
        </p:nvSpPr>
        <p:spPr>
          <a:xfrm>
            <a:off x="3344139" y="2892794"/>
            <a:ext cx="621100" cy="621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003108" y="2892794"/>
            <a:ext cx="621100" cy="621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Oval 24"/>
          <p:cNvSpPr/>
          <p:nvPr/>
        </p:nvSpPr>
        <p:spPr>
          <a:xfrm>
            <a:off x="6662077" y="2892794"/>
            <a:ext cx="621100" cy="621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226963" y="3713665"/>
            <a:ext cx="155422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Mechanical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48472" y="3716731"/>
            <a:ext cx="155422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Electrical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30975" y="3717523"/>
            <a:ext cx="155422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Control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60840" y="3716732"/>
            <a:ext cx="155422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Firefighting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C25A251-4F59-4A84-A64D-EBCA8AF0C9AC}"/>
              </a:ext>
            </a:extLst>
          </p:cNvPr>
          <p:cNvCxnSpPr>
            <a:cxnSpLocks/>
          </p:cNvCxnSpPr>
          <p:nvPr/>
        </p:nvCxnSpPr>
        <p:spPr>
          <a:xfrm flipH="1">
            <a:off x="2004076" y="2512552"/>
            <a:ext cx="4968551" cy="1713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21">
            <a:extLst>
              <a:ext uri="{FF2B5EF4-FFF2-40B4-BE49-F238E27FC236}">
                <a16:creationId xmlns:a16="http://schemas.microsoft.com/office/drawing/2014/main" id="{A4644EC6-B62D-4D5A-BC3E-3EEC0547513D}"/>
              </a:ext>
            </a:extLst>
          </p:cNvPr>
          <p:cNvSpPr>
            <a:spLocks noChangeAspect="1"/>
          </p:cNvSpPr>
          <p:nvPr/>
        </p:nvSpPr>
        <p:spPr>
          <a:xfrm>
            <a:off x="1802839" y="3004227"/>
            <a:ext cx="432048" cy="43527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3D65534-0B90-4770-8309-A06B3B2ADB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817" y="2928804"/>
            <a:ext cx="654203" cy="65420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AB4B857-BB1F-4CA6-A9F0-17C48F370E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56" b="89904" l="25481" r="73317">
                        <a14:foregroundMark x1="44952" y1="45673" x2="44952" y2="45673"/>
                        <a14:foregroundMark x1="48077" y1="43269" x2="48077" y2="43269"/>
                        <a14:foregroundMark x1="46154" y1="50962" x2="46154" y2="50962"/>
                        <a14:foregroundMark x1="56490" y1="51683" x2="56490" y2="51683"/>
                        <a14:foregroundMark x1="58173" y1="56971" x2="58173" y2="56971"/>
                        <a14:foregroundMark x1="53365" y1="55288" x2="53365" y2="55288"/>
                        <a14:foregroundMark x1="56490" y1="50481" x2="56490" y2="50481"/>
                        <a14:foregroundMark x1="60577" y1="53365" x2="60577" y2="53365"/>
                        <a14:foregroundMark x1="56971" y1="40144" x2="56971" y2="401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032" y="1100647"/>
            <a:ext cx="1267968" cy="126796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859FE225-789A-416B-93EB-400A333AA5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0000" r="90000">
                        <a14:foregroundMark x1="39121" y1="17000" x2="39121" y2="17000"/>
                        <a14:foregroundMark x1="33077" y1="8833" x2="33077" y2="8833"/>
                        <a14:foregroundMark x1="27473" y1="67500" x2="27473" y2="67500"/>
                        <a14:foregroundMark x1="50549" y1="39000" x2="50549" y2="39000"/>
                        <a14:foregroundMark x1="50220" y1="49500" x2="50220" y2="49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48" y="2949766"/>
            <a:ext cx="807000" cy="53208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C316394-CE55-4D7F-9A41-F3611B54229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552" y="2949766"/>
            <a:ext cx="537612" cy="53761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A1906B7-A910-4512-858F-43950AD58B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65347" y="84026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58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7" grpId="0" animBg="1"/>
    </p:bldLst>
  </p:timing>
</p:sld>
</file>

<file path=ppt/theme/theme1.xml><?xml version="1.0" encoding="utf-8"?>
<a:theme xmlns:a="http://schemas.openxmlformats.org/drawingml/2006/main" name="Cover and End Slide Master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F4A4A"/>
      </a:accent1>
      <a:accent2>
        <a:srgbClr val="262626"/>
      </a:accent2>
      <a:accent3>
        <a:srgbClr val="EF4A4A"/>
      </a:accent3>
      <a:accent4>
        <a:srgbClr val="262626"/>
      </a:accent4>
      <a:accent5>
        <a:srgbClr val="EF4A4A"/>
      </a:accent5>
      <a:accent6>
        <a:srgbClr val="26262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F4A4A"/>
      </a:accent1>
      <a:accent2>
        <a:srgbClr val="262626"/>
      </a:accent2>
      <a:accent3>
        <a:srgbClr val="EF4A4A"/>
      </a:accent3>
      <a:accent4>
        <a:srgbClr val="262626"/>
      </a:accent4>
      <a:accent5>
        <a:srgbClr val="EF4A4A"/>
      </a:accent5>
      <a:accent6>
        <a:srgbClr val="26262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9184</TotalTime>
  <Words>410</Words>
  <Application>Microsoft Office PowerPoint</Application>
  <PresentationFormat>On-screen Show (16:9)</PresentationFormat>
  <Paragraphs>198</Paragraphs>
  <Slides>41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맑은 고딕</vt:lpstr>
      <vt:lpstr>Arial</vt:lpstr>
      <vt:lpstr>Calibri</vt:lpstr>
      <vt:lpstr>Cambria</vt:lpstr>
      <vt:lpstr>Cambria Math</vt:lpstr>
      <vt:lpstr>Cover and End Slide Master</vt:lpstr>
      <vt:lpstr>Contents Slide Master</vt:lpstr>
      <vt:lpstr>Section Break Slide Master</vt:lpstr>
      <vt:lpstr>معادلة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Windows User</cp:lastModifiedBy>
  <cp:revision>212</cp:revision>
  <dcterms:created xsi:type="dcterms:W3CDTF">2016-12-05T23:26:54Z</dcterms:created>
  <dcterms:modified xsi:type="dcterms:W3CDTF">2020-07-06T11:16:35Z</dcterms:modified>
</cp:coreProperties>
</file>