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4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0"/>
  </p:notesMasterIdLst>
  <p:sldIdLst>
    <p:sldId id="323" r:id="rId2"/>
    <p:sldId id="324" r:id="rId3"/>
    <p:sldId id="325" r:id="rId4"/>
    <p:sldId id="326" r:id="rId5"/>
    <p:sldId id="327" r:id="rId6"/>
    <p:sldId id="298" r:id="rId7"/>
    <p:sldId id="300" r:id="rId8"/>
    <p:sldId id="328" r:id="rId9"/>
    <p:sldId id="322" r:id="rId10"/>
    <p:sldId id="288" r:id="rId11"/>
    <p:sldId id="261" r:id="rId12"/>
    <p:sldId id="265" r:id="rId13"/>
    <p:sldId id="266" r:id="rId14"/>
    <p:sldId id="269" r:id="rId15"/>
    <p:sldId id="270" r:id="rId16"/>
    <p:sldId id="292" r:id="rId17"/>
    <p:sldId id="277" r:id="rId18"/>
    <p:sldId id="282" r:id="rId19"/>
    <p:sldId id="319" r:id="rId20"/>
    <p:sldId id="278" r:id="rId21"/>
    <p:sldId id="275" r:id="rId22"/>
    <p:sldId id="276" r:id="rId23"/>
    <p:sldId id="267" r:id="rId24"/>
    <p:sldId id="271" r:id="rId25"/>
    <p:sldId id="272" r:id="rId26"/>
    <p:sldId id="273" r:id="rId27"/>
    <p:sldId id="274" r:id="rId28"/>
    <p:sldId id="302" r:id="rId29"/>
    <p:sldId id="468" r:id="rId30"/>
    <p:sldId id="469" r:id="rId31"/>
    <p:sldId id="470" r:id="rId32"/>
    <p:sldId id="471" r:id="rId33"/>
    <p:sldId id="472" r:id="rId34"/>
    <p:sldId id="473" r:id="rId35"/>
    <p:sldId id="474" r:id="rId36"/>
    <p:sldId id="480" r:id="rId37"/>
    <p:sldId id="481" r:id="rId38"/>
    <p:sldId id="482" r:id="rId39"/>
    <p:sldId id="505" r:id="rId40"/>
    <p:sldId id="506" r:id="rId41"/>
    <p:sldId id="507" r:id="rId42"/>
    <p:sldId id="508" r:id="rId43"/>
    <p:sldId id="509" r:id="rId44"/>
    <p:sldId id="483" r:id="rId45"/>
    <p:sldId id="329" r:id="rId46"/>
    <p:sldId id="484" r:id="rId47"/>
    <p:sldId id="485" r:id="rId48"/>
    <p:sldId id="486" r:id="rId49"/>
    <p:sldId id="487" r:id="rId50"/>
    <p:sldId id="280" r:id="rId51"/>
    <p:sldId id="306" r:id="rId52"/>
    <p:sldId id="307" r:id="rId53"/>
    <p:sldId id="488" r:id="rId54"/>
    <p:sldId id="308" r:id="rId55"/>
    <p:sldId id="311" r:id="rId56"/>
    <p:sldId id="312" r:id="rId57"/>
    <p:sldId id="313" r:id="rId58"/>
    <p:sldId id="489" r:id="rId59"/>
    <p:sldId id="490" r:id="rId60"/>
    <p:sldId id="491" r:id="rId61"/>
    <p:sldId id="492" r:id="rId62"/>
    <p:sldId id="493" r:id="rId63"/>
    <p:sldId id="494" r:id="rId64"/>
    <p:sldId id="495" r:id="rId65"/>
    <p:sldId id="496" r:id="rId66"/>
    <p:sldId id="497" r:id="rId67"/>
    <p:sldId id="498" r:id="rId68"/>
    <p:sldId id="499" r:id="rId69"/>
    <p:sldId id="500" r:id="rId70"/>
    <p:sldId id="501" r:id="rId71"/>
    <p:sldId id="502" r:id="rId72"/>
    <p:sldId id="503" r:id="rId73"/>
    <p:sldId id="504" r:id="rId74"/>
    <p:sldId id="316" r:id="rId75"/>
    <p:sldId id="451" r:id="rId76"/>
    <p:sldId id="510" r:id="rId77"/>
    <p:sldId id="511" r:id="rId78"/>
    <p:sldId id="512" r:id="rId79"/>
    <p:sldId id="513" r:id="rId80"/>
    <p:sldId id="453" r:id="rId81"/>
    <p:sldId id="467" r:id="rId82"/>
    <p:sldId id="454" r:id="rId83"/>
    <p:sldId id="455" r:id="rId84"/>
    <p:sldId id="456" r:id="rId85"/>
    <p:sldId id="515" r:id="rId86"/>
    <p:sldId id="516" r:id="rId87"/>
    <p:sldId id="517" r:id="rId88"/>
    <p:sldId id="518" r:id="rId89"/>
    <p:sldId id="459" r:id="rId90"/>
    <p:sldId id="462" r:id="rId91"/>
    <p:sldId id="463" r:id="rId92"/>
    <p:sldId id="464" r:id="rId93"/>
    <p:sldId id="460" r:id="rId94"/>
    <p:sldId id="465" r:id="rId95"/>
    <p:sldId id="466" r:id="rId96"/>
    <p:sldId id="330" r:id="rId97"/>
    <p:sldId id="461" r:id="rId98"/>
    <p:sldId id="318" r:id="rId9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0033"/>
    <a:srgbClr val="FF00FF"/>
    <a:srgbClr val="E9D4C7"/>
    <a:srgbClr val="E7D3C6"/>
    <a:srgbClr val="E0E4E8"/>
    <a:srgbClr val="FFCCFF"/>
    <a:srgbClr val="FFCCCC"/>
    <a:srgbClr val="FF99CC"/>
    <a:srgbClr val="CC0066"/>
    <a:srgbClr val="00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2A488322-F2BA-4B5B-9748-0D474271808F}" styleName="Medium Style 3 - 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327F97BB-C833-4FB7-BDE5-3F7075034690}" styleName="Themed Style 2 - Accent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85BE263C-DBD7-4A20-BB59-AAB30ACAA65A}" styleName="Medium Style 3 - 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EB9631B5-78F2-41C9-869B-9F39066F8104}" styleName="Medium Style 3 - 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4C1A8A3-306A-4EB7-A6B1-4F7E0EB9C5D6}" styleName="Medium Style 3 - Accent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22838BEF-8BB2-4498-84A7-C5851F593DF1}" styleName="Medium Style 4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37CE84F3-28C3-443E-9E96-99CF82512B78}" styleName="Dark Style 1 - Accent 2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wholeTbl>
    <a:band1H>
      <a:tcStyle>
        <a:tcBdr/>
        <a:fill>
          <a:solidFill>
            <a:schemeClr val="accent2">
              <a:shade val="60000"/>
            </a:schemeClr>
          </a:solidFill>
        </a:fill>
      </a:tcStyle>
    </a:band1H>
    <a:band1V>
      <a:tcStyle>
        <a:tcBdr/>
        <a:fill>
          <a:solidFill>
            <a:schemeClr val="accent2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2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2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2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125E5076-3810-47DD-B79F-674D7AD40C01}" styleName="Dark Style 1 - Accent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D03447BB-5D67-496B-8E87-E561075AD55C}" styleName="Dark Style 1 - Accent 3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wholeTbl>
    <a:band1H>
      <a:tcStyle>
        <a:tcBdr/>
        <a:fill>
          <a:solidFill>
            <a:schemeClr val="accent3">
              <a:shade val="60000"/>
            </a:schemeClr>
          </a:solidFill>
        </a:fill>
      </a:tcStyle>
    </a:band1H>
    <a:band1V>
      <a:tcStyle>
        <a:tcBdr/>
        <a:fill>
          <a:solidFill>
            <a:schemeClr val="accent3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3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3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3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816" autoAdjust="0"/>
    <p:restoredTop sz="94364" autoAdjust="0"/>
  </p:normalViewPr>
  <p:slideViewPr>
    <p:cSldViewPr snapToGrid="0">
      <p:cViewPr varScale="1">
        <p:scale>
          <a:sx n="82" d="100"/>
          <a:sy n="82" d="100"/>
        </p:scale>
        <p:origin x="590" y="7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400" d="100"/>
        <a:sy n="4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87" Type="http://schemas.openxmlformats.org/officeDocument/2006/relationships/slide" Target="slides/slide86.xml"/><Relationship Id="rId102" Type="http://schemas.openxmlformats.org/officeDocument/2006/relationships/viewProps" Target="viewProp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100" Type="http://schemas.openxmlformats.org/officeDocument/2006/relationships/notesMaster" Target="notesMasters/notesMaster1.xml"/><Relationship Id="rId105" Type="http://schemas.microsoft.com/office/2016/11/relationships/changesInfo" Target="changesInfos/changesInfo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103" Type="http://schemas.openxmlformats.org/officeDocument/2006/relationships/theme" Target="theme/theme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bod rabayah" userId="dab504ff0931ff62" providerId="LiveId" clId="{FE17B317-1C50-4AC1-A7DD-3C9C7A604B02}"/>
    <pc:docChg chg="undo custSel addSld delSld modSld">
      <pc:chgData name="abod rabayah" userId="dab504ff0931ff62" providerId="LiveId" clId="{FE17B317-1C50-4AC1-A7DD-3C9C7A604B02}" dt="2021-06-03T06:56:44.904" v="346" actId="1076"/>
      <pc:docMkLst>
        <pc:docMk/>
      </pc:docMkLst>
      <pc:sldChg chg="modTransition">
        <pc:chgData name="abod rabayah" userId="dab504ff0931ff62" providerId="LiveId" clId="{FE17B317-1C50-4AC1-A7DD-3C9C7A604B02}" dt="2021-06-03T06:30:12.264" v="292"/>
        <pc:sldMkLst>
          <pc:docMk/>
          <pc:sldMk cId="1198680027" sldId="261"/>
        </pc:sldMkLst>
      </pc:sldChg>
      <pc:sldChg chg="modTransition">
        <pc:chgData name="abod rabayah" userId="dab504ff0931ff62" providerId="LiveId" clId="{FE17B317-1C50-4AC1-A7DD-3C9C7A604B02}" dt="2021-06-03T06:30:12.264" v="292"/>
        <pc:sldMkLst>
          <pc:docMk/>
          <pc:sldMk cId="4241369300" sldId="265"/>
        </pc:sldMkLst>
      </pc:sldChg>
      <pc:sldChg chg="modTransition">
        <pc:chgData name="abod rabayah" userId="dab504ff0931ff62" providerId="LiveId" clId="{FE17B317-1C50-4AC1-A7DD-3C9C7A604B02}" dt="2021-06-03T06:30:12.264" v="292"/>
        <pc:sldMkLst>
          <pc:docMk/>
          <pc:sldMk cId="3422318078" sldId="266"/>
        </pc:sldMkLst>
      </pc:sldChg>
      <pc:sldChg chg="modTransition">
        <pc:chgData name="abod rabayah" userId="dab504ff0931ff62" providerId="LiveId" clId="{FE17B317-1C50-4AC1-A7DD-3C9C7A604B02}" dt="2021-06-03T06:30:12.264" v="292"/>
        <pc:sldMkLst>
          <pc:docMk/>
          <pc:sldMk cId="1740764879" sldId="267"/>
        </pc:sldMkLst>
      </pc:sldChg>
      <pc:sldChg chg="modTransition">
        <pc:chgData name="abod rabayah" userId="dab504ff0931ff62" providerId="LiveId" clId="{FE17B317-1C50-4AC1-A7DD-3C9C7A604B02}" dt="2021-06-03T06:30:12.264" v="292"/>
        <pc:sldMkLst>
          <pc:docMk/>
          <pc:sldMk cId="3044495194" sldId="269"/>
        </pc:sldMkLst>
      </pc:sldChg>
      <pc:sldChg chg="modTransition">
        <pc:chgData name="abod rabayah" userId="dab504ff0931ff62" providerId="LiveId" clId="{FE17B317-1C50-4AC1-A7DD-3C9C7A604B02}" dt="2021-06-03T06:30:12.264" v="292"/>
        <pc:sldMkLst>
          <pc:docMk/>
          <pc:sldMk cId="192752893" sldId="270"/>
        </pc:sldMkLst>
      </pc:sldChg>
      <pc:sldChg chg="modTransition">
        <pc:chgData name="abod rabayah" userId="dab504ff0931ff62" providerId="LiveId" clId="{FE17B317-1C50-4AC1-A7DD-3C9C7A604B02}" dt="2021-06-03T06:30:12.264" v="292"/>
        <pc:sldMkLst>
          <pc:docMk/>
          <pc:sldMk cId="3895459066" sldId="271"/>
        </pc:sldMkLst>
      </pc:sldChg>
      <pc:sldChg chg="modTransition">
        <pc:chgData name="abod rabayah" userId="dab504ff0931ff62" providerId="LiveId" clId="{FE17B317-1C50-4AC1-A7DD-3C9C7A604B02}" dt="2021-06-03T06:30:12.264" v="292"/>
        <pc:sldMkLst>
          <pc:docMk/>
          <pc:sldMk cId="1446858944" sldId="272"/>
        </pc:sldMkLst>
      </pc:sldChg>
      <pc:sldChg chg="modTransition">
        <pc:chgData name="abod rabayah" userId="dab504ff0931ff62" providerId="LiveId" clId="{FE17B317-1C50-4AC1-A7DD-3C9C7A604B02}" dt="2021-06-03T06:30:12.264" v="292"/>
        <pc:sldMkLst>
          <pc:docMk/>
          <pc:sldMk cId="3632632882" sldId="273"/>
        </pc:sldMkLst>
      </pc:sldChg>
      <pc:sldChg chg="modTransition">
        <pc:chgData name="abod rabayah" userId="dab504ff0931ff62" providerId="LiveId" clId="{FE17B317-1C50-4AC1-A7DD-3C9C7A604B02}" dt="2021-06-03T06:30:12.264" v="292"/>
        <pc:sldMkLst>
          <pc:docMk/>
          <pc:sldMk cId="2952031653" sldId="274"/>
        </pc:sldMkLst>
      </pc:sldChg>
      <pc:sldChg chg="modTransition">
        <pc:chgData name="abod rabayah" userId="dab504ff0931ff62" providerId="LiveId" clId="{FE17B317-1C50-4AC1-A7DD-3C9C7A604B02}" dt="2021-06-03T06:30:12.264" v="292"/>
        <pc:sldMkLst>
          <pc:docMk/>
          <pc:sldMk cId="347580855" sldId="275"/>
        </pc:sldMkLst>
      </pc:sldChg>
      <pc:sldChg chg="modTransition">
        <pc:chgData name="abod rabayah" userId="dab504ff0931ff62" providerId="LiveId" clId="{FE17B317-1C50-4AC1-A7DD-3C9C7A604B02}" dt="2021-06-03T06:30:12.264" v="292"/>
        <pc:sldMkLst>
          <pc:docMk/>
          <pc:sldMk cId="700514677" sldId="276"/>
        </pc:sldMkLst>
      </pc:sldChg>
      <pc:sldChg chg="addSp delSp modSp mod modTransition delAnim modAnim">
        <pc:chgData name="abod rabayah" userId="dab504ff0931ff62" providerId="LiveId" clId="{FE17B317-1C50-4AC1-A7DD-3C9C7A604B02}" dt="2021-06-03T06:30:12.264" v="292"/>
        <pc:sldMkLst>
          <pc:docMk/>
          <pc:sldMk cId="4022146627" sldId="277"/>
        </pc:sldMkLst>
        <pc:spChg chg="add mod">
          <ac:chgData name="abod rabayah" userId="dab504ff0931ff62" providerId="LiveId" clId="{FE17B317-1C50-4AC1-A7DD-3C9C7A604B02}" dt="2021-06-01T20:33:57.485" v="205" actId="1076"/>
          <ac:spMkLst>
            <pc:docMk/>
            <pc:sldMk cId="4022146627" sldId="277"/>
            <ac:spMk id="6" creationId="{F4859C9A-D3C6-4863-9C83-0E8D6794A563}"/>
          </ac:spMkLst>
        </pc:spChg>
        <pc:spChg chg="add del mod">
          <ac:chgData name="abod rabayah" userId="dab504ff0931ff62" providerId="LiveId" clId="{FE17B317-1C50-4AC1-A7DD-3C9C7A604B02}" dt="2021-06-02T11:23:46.059" v="262" actId="478"/>
          <ac:spMkLst>
            <pc:docMk/>
            <pc:sldMk cId="4022146627" sldId="277"/>
            <ac:spMk id="8" creationId="{CCA22BBA-4D5B-472C-B14E-04B76F5754C2}"/>
          </ac:spMkLst>
        </pc:spChg>
        <pc:spChg chg="mod">
          <ac:chgData name="abod rabayah" userId="dab504ff0931ff62" providerId="LiveId" clId="{FE17B317-1C50-4AC1-A7DD-3C9C7A604B02}" dt="2021-06-01T20:33:20.887" v="196" actId="1076"/>
          <ac:spMkLst>
            <pc:docMk/>
            <pc:sldMk cId="4022146627" sldId="277"/>
            <ac:spMk id="9" creationId="{5CE52FF3-483B-4323-92BB-221AF4F867DF}"/>
          </ac:spMkLst>
        </pc:spChg>
        <pc:picChg chg="del mod">
          <ac:chgData name="abod rabayah" userId="dab504ff0931ff62" providerId="LiveId" clId="{FE17B317-1C50-4AC1-A7DD-3C9C7A604B02}" dt="2021-06-02T11:23:29.442" v="256" actId="478"/>
          <ac:picMkLst>
            <pc:docMk/>
            <pc:sldMk cId="4022146627" sldId="277"/>
            <ac:picMk id="2" creationId="{E4CEE38D-5F40-4701-AA99-B518662B0BF7}"/>
          </ac:picMkLst>
        </pc:picChg>
        <pc:picChg chg="add mod">
          <ac:chgData name="abod rabayah" userId="dab504ff0931ff62" providerId="LiveId" clId="{FE17B317-1C50-4AC1-A7DD-3C9C7A604B02}" dt="2021-06-02T11:24:38.114" v="267" actId="14100"/>
          <ac:picMkLst>
            <pc:docMk/>
            <pc:sldMk cId="4022146627" sldId="277"/>
            <ac:picMk id="4" creationId="{26C4E328-51C8-4603-B677-7DA641C09DBF}"/>
          </ac:picMkLst>
        </pc:picChg>
        <pc:picChg chg="add del mod">
          <ac:chgData name="abod rabayah" userId="dab504ff0931ff62" providerId="LiveId" clId="{FE17B317-1C50-4AC1-A7DD-3C9C7A604B02}" dt="2021-06-02T11:23:43.713" v="261" actId="478"/>
          <ac:picMkLst>
            <pc:docMk/>
            <pc:sldMk cId="4022146627" sldId="277"/>
            <ac:picMk id="5" creationId="{625FC4E2-856E-45BD-84C2-937AD1CC2932}"/>
          </ac:picMkLst>
        </pc:picChg>
        <pc:picChg chg="add mod">
          <ac:chgData name="abod rabayah" userId="dab504ff0931ff62" providerId="LiveId" clId="{FE17B317-1C50-4AC1-A7DD-3C9C7A604B02}" dt="2021-06-02T11:24:48.834" v="271" actId="14100"/>
          <ac:picMkLst>
            <pc:docMk/>
            <pc:sldMk cId="4022146627" sldId="277"/>
            <ac:picMk id="11" creationId="{31908B6D-34CD-4C1C-9CD1-FD821BC7FD28}"/>
          </ac:picMkLst>
        </pc:picChg>
      </pc:sldChg>
      <pc:sldChg chg="modTransition">
        <pc:chgData name="abod rabayah" userId="dab504ff0931ff62" providerId="LiveId" clId="{FE17B317-1C50-4AC1-A7DD-3C9C7A604B02}" dt="2021-06-03T06:30:12.264" v="292"/>
        <pc:sldMkLst>
          <pc:docMk/>
          <pc:sldMk cId="3498826493" sldId="278"/>
        </pc:sldMkLst>
      </pc:sldChg>
      <pc:sldChg chg="modTransition">
        <pc:chgData name="abod rabayah" userId="dab504ff0931ff62" providerId="LiveId" clId="{FE17B317-1C50-4AC1-A7DD-3C9C7A604B02}" dt="2021-06-03T06:30:12.264" v="292"/>
        <pc:sldMkLst>
          <pc:docMk/>
          <pc:sldMk cId="4055300742" sldId="280"/>
        </pc:sldMkLst>
      </pc:sldChg>
      <pc:sldChg chg="del">
        <pc:chgData name="abod rabayah" userId="dab504ff0931ff62" providerId="LiveId" clId="{FE17B317-1C50-4AC1-A7DD-3C9C7A604B02}" dt="2021-06-01T20:33:59.495" v="206" actId="47"/>
        <pc:sldMkLst>
          <pc:docMk/>
          <pc:sldMk cId="3729753153" sldId="281"/>
        </pc:sldMkLst>
      </pc:sldChg>
      <pc:sldChg chg="addSp delSp modSp mod modTransition addAnim delAnim modAnim">
        <pc:chgData name="abod rabayah" userId="dab504ff0931ff62" providerId="LiveId" clId="{FE17B317-1C50-4AC1-A7DD-3C9C7A604B02}" dt="2021-06-03T06:30:12.264" v="292"/>
        <pc:sldMkLst>
          <pc:docMk/>
          <pc:sldMk cId="2228688121" sldId="282"/>
        </pc:sldMkLst>
        <pc:spChg chg="add del mod">
          <ac:chgData name="abod rabayah" userId="dab504ff0931ff62" providerId="LiveId" clId="{FE17B317-1C50-4AC1-A7DD-3C9C7A604B02}" dt="2021-06-02T11:21:37.470" v="244" actId="478"/>
          <ac:spMkLst>
            <pc:docMk/>
            <pc:sldMk cId="2228688121" sldId="282"/>
            <ac:spMk id="3" creationId="{945B7AB7-83F5-4CAD-B4E5-F34E2CCF7043}"/>
          </ac:spMkLst>
        </pc:spChg>
        <pc:spChg chg="mod">
          <ac:chgData name="abod rabayah" userId="dab504ff0931ff62" providerId="LiveId" clId="{FE17B317-1C50-4AC1-A7DD-3C9C7A604B02}" dt="2021-06-01T20:34:27.901" v="216" actId="1076"/>
          <ac:spMkLst>
            <pc:docMk/>
            <pc:sldMk cId="2228688121" sldId="282"/>
            <ac:spMk id="4" creationId="{00000000-0000-0000-0000-000000000000}"/>
          </ac:spMkLst>
        </pc:spChg>
        <pc:spChg chg="add mod">
          <ac:chgData name="abod rabayah" userId="dab504ff0931ff62" providerId="LiveId" clId="{FE17B317-1C50-4AC1-A7DD-3C9C7A604B02}" dt="2021-06-01T20:34:36.270" v="218" actId="1076"/>
          <ac:spMkLst>
            <pc:docMk/>
            <pc:sldMk cId="2228688121" sldId="282"/>
            <ac:spMk id="7" creationId="{513EE250-F84D-4947-A7E3-9F82230111D0}"/>
          </ac:spMkLst>
        </pc:spChg>
        <pc:picChg chg="del mod">
          <ac:chgData name="abod rabayah" userId="dab504ff0931ff62" providerId="LiveId" clId="{FE17B317-1C50-4AC1-A7DD-3C9C7A604B02}" dt="2021-06-02T11:20:57.754" v="235" actId="478"/>
          <ac:picMkLst>
            <pc:docMk/>
            <pc:sldMk cId="2228688121" sldId="282"/>
            <ac:picMk id="5" creationId="{9DDB273C-B096-435E-9C96-18C2B82E17FF}"/>
          </ac:picMkLst>
        </pc:picChg>
        <pc:picChg chg="add del mod">
          <ac:chgData name="abod rabayah" userId="dab504ff0931ff62" providerId="LiveId" clId="{FE17B317-1C50-4AC1-A7DD-3C9C7A604B02}" dt="2021-06-02T11:21:36.671" v="243" actId="478"/>
          <ac:picMkLst>
            <pc:docMk/>
            <pc:sldMk cId="2228688121" sldId="282"/>
            <ac:picMk id="6" creationId="{1AC96F51-F169-4982-AC90-F1716D9E7D1F}"/>
          </ac:picMkLst>
        </pc:picChg>
        <pc:picChg chg="add mod">
          <ac:chgData name="abod rabayah" userId="dab504ff0931ff62" providerId="LiveId" clId="{FE17B317-1C50-4AC1-A7DD-3C9C7A604B02}" dt="2021-06-02T11:22:30.211" v="251" actId="14100"/>
          <ac:picMkLst>
            <pc:docMk/>
            <pc:sldMk cId="2228688121" sldId="282"/>
            <ac:picMk id="9" creationId="{0B9429B4-E0D9-48C0-8BAD-5A98D7F009F8}"/>
          </ac:picMkLst>
        </pc:picChg>
        <pc:picChg chg="add mod">
          <ac:chgData name="abod rabayah" userId="dab504ff0931ff62" providerId="LiveId" clId="{FE17B317-1C50-4AC1-A7DD-3C9C7A604B02}" dt="2021-06-02T11:22:36.706" v="253" actId="14100"/>
          <ac:picMkLst>
            <pc:docMk/>
            <pc:sldMk cId="2228688121" sldId="282"/>
            <ac:picMk id="11" creationId="{8D243E97-A095-47FC-880A-73F28D5A4C44}"/>
          </ac:picMkLst>
        </pc:picChg>
      </pc:sldChg>
      <pc:sldChg chg="del">
        <pc:chgData name="abod rabayah" userId="dab504ff0931ff62" providerId="LiveId" clId="{FE17B317-1C50-4AC1-A7DD-3C9C7A604B02}" dt="2021-06-01T20:34:39.023" v="219" actId="47"/>
        <pc:sldMkLst>
          <pc:docMk/>
          <pc:sldMk cId="3626271730" sldId="283"/>
        </pc:sldMkLst>
      </pc:sldChg>
      <pc:sldChg chg="del">
        <pc:chgData name="abod rabayah" userId="dab504ff0931ff62" providerId="LiveId" clId="{FE17B317-1C50-4AC1-A7DD-3C9C7A604B02}" dt="2021-06-01T12:13:34.879" v="147" actId="47"/>
        <pc:sldMkLst>
          <pc:docMk/>
          <pc:sldMk cId="4109278582" sldId="287"/>
        </pc:sldMkLst>
      </pc:sldChg>
      <pc:sldChg chg="modTransition">
        <pc:chgData name="abod rabayah" userId="dab504ff0931ff62" providerId="LiveId" clId="{FE17B317-1C50-4AC1-A7DD-3C9C7A604B02}" dt="2021-06-03T06:30:12.264" v="292"/>
        <pc:sldMkLst>
          <pc:docMk/>
          <pc:sldMk cId="735077133" sldId="288"/>
        </pc:sldMkLst>
      </pc:sldChg>
      <pc:sldChg chg="modTransition">
        <pc:chgData name="abod rabayah" userId="dab504ff0931ff62" providerId="LiveId" clId="{FE17B317-1C50-4AC1-A7DD-3C9C7A604B02}" dt="2021-06-03T06:30:12.264" v="292"/>
        <pc:sldMkLst>
          <pc:docMk/>
          <pc:sldMk cId="2362502448" sldId="292"/>
        </pc:sldMkLst>
      </pc:sldChg>
      <pc:sldChg chg="modTransition">
        <pc:chgData name="abod rabayah" userId="dab504ff0931ff62" providerId="LiveId" clId="{FE17B317-1C50-4AC1-A7DD-3C9C7A604B02}" dt="2021-06-03T06:30:12.264" v="292"/>
        <pc:sldMkLst>
          <pc:docMk/>
          <pc:sldMk cId="1526949210" sldId="298"/>
        </pc:sldMkLst>
      </pc:sldChg>
      <pc:sldChg chg="modTransition">
        <pc:chgData name="abod rabayah" userId="dab504ff0931ff62" providerId="LiveId" clId="{FE17B317-1C50-4AC1-A7DD-3C9C7A604B02}" dt="2021-06-03T06:30:12.264" v="292"/>
        <pc:sldMkLst>
          <pc:docMk/>
          <pc:sldMk cId="184863936" sldId="300"/>
        </pc:sldMkLst>
      </pc:sldChg>
      <pc:sldChg chg="modSp mod modTransition modAnim">
        <pc:chgData name="abod rabayah" userId="dab504ff0931ff62" providerId="LiveId" clId="{FE17B317-1C50-4AC1-A7DD-3C9C7A604B02}" dt="2021-06-03T06:56:44.904" v="346" actId="1076"/>
        <pc:sldMkLst>
          <pc:docMk/>
          <pc:sldMk cId="3457829348" sldId="302"/>
        </pc:sldMkLst>
        <pc:spChg chg="mod">
          <ac:chgData name="abod rabayah" userId="dab504ff0931ff62" providerId="LiveId" clId="{FE17B317-1C50-4AC1-A7DD-3C9C7A604B02}" dt="2021-06-03T06:56:39.888" v="344" actId="1076"/>
          <ac:spMkLst>
            <pc:docMk/>
            <pc:sldMk cId="3457829348" sldId="302"/>
            <ac:spMk id="5" creationId="{FA2F099A-C5D4-4A7D-8D86-9D04ED48628C}"/>
          </ac:spMkLst>
        </pc:spChg>
        <pc:spChg chg="mod">
          <ac:chgData name="abod rabayah" userId="dab504ff0931ff62" providerId="LiveId" clId="{FE17B317-1C50-4AC1-A7DD-3C9C7A604B02}" dt="2021-06-03T06:56:44.904" v="346" actId="1076"/>
          <ac:spMkLst>
            <pc:docMk/>
            <pc:sldMk cId="3457829348" sldId="302"/>
            <ac:spMk id="7" creationId="{95470E39-569A-4696-AFF6-7445AF19E874}"/>
          </ac:spMkLst>
        </pc:spChg>
      </pc:sldChg>
      <pc:sldChg chg="modSp modTransition">
        <pc:chgData name="abod rabayah" userId="dab504ff0931ff62" providerId="LiveId" clId="{FE17B317-1C50-4AC1-A7DD-3C9C7A604B02}" dt="2021-06-03T06:30:12.264" v="292"/>
        <pc:sldMkLst>
          <pc:docMk/>
          <pc:sldMk cId="1320910018" sldId="306"/>
        </pc:sldMkLst>
        <pc:spChg chg="mod">
          <ac:chgData name="abod rabayah" userId="dab504ff0931ff62" providerId="LiveId" clId="{FE17B317-1C50-4AC1-A7DD-3C9C7A604B02}" dt="2021-05-31T08:48:46.789" v="146" actId="20577"/>
          <ac:spMkLst>
            <pc:docMk/>
            <pc:sldMk cId="1320910018" sldId="306"/>
            <ac:spMk id="10" creationId="{00000000-0000-0000-0000-000000000000}"/>
          </ac:spMkLst>
        </pc:spChg>
      </pc:sldChg>
      <pc:sldChg chg="modTransition">
        <pc:chgData name="abod rabayah" userId="dab504ff0931ff62" providerId="LiveId" clId="{FE17B317-1C50-4AC1-A7DD-3C9C7A604B02}" dt="2021-06-03T06:30:12.264" v="292"/>
        <pc:sldMkLst>
          <pc:docMk/>
          <pc:sldMk cId="1001215468" sldId="307"/>
        </pc:sldMkLst>
      </pc:sldChg>
      <pc:sldChg chg="add del modTransition">
        <pc:chgData name="abod rabayah" userId="dab504ff0931ff62" providerId="LiveId" clId="{FE17B317-1C50-4AC1-A7DD-3C9C7A604B02}" dt="2021-06-03T06:30:12.264" v="292"/>
        <pc:sldMkLst>
          <pc:docMk/>
          <pc:sldMk cId="15723469" sldId="308"/>
        </pc:sldMkLst>
      </pc:sldChg>
      <pc:sldChg chg="modTransition">
        <pc:chgData name="abod rabayah" userId="dab504ff0931ff62" providerId="LiveId" clId="{FE17B317-1C50-4AC1-A7DD-3C9C7A604B02}" dt="2021-06-03T06:30:12.264" v="292"/>
        <pc:sldMkLst>
          <pc:docMk/>
          <pc:sldMk cId="1822892460" sldId="311"/>
        </pc:sldMkLst>
      </pc:sldChg>
      <pc:sldChg chg="modTransition">
        <pc:chgData name="abod rabayah" userId="dab504ff0931ff62" providerId="LiveId" clId="{FE17B317-1C50-4AC1-A7DD-3C9C7A604B02}" dt="2021-06-03T06:30:12.264" v="292"/>
        <pc:sldMkLst>
          <pc:docMk/>
          <pc:sldMk cId="4198142222" sldId="312"/>
        </pc:sldMkLst>
      </pc:sldChg>
      <pc:sldChg chg="modTransition">
        <pc:chgData name="abod rabayah" userId="dab504ff0931ff62" providerId="LiveId" clId="{FE17B317-1C50-4AC1-A7DD-3C9C7A604B02}" dt="2021-06-03T06:30:12.264" v="292"/>
        <pc:sldMkLst>
          <pc:docMk/>
          <pc:sldMk cId="2892745953" sldId="313"/>
        </pc:sldMkLst>
      </pc:sldChg>
      <pc:sldChg chg="del">
        <pc:chgData name="abod rabayah" userId="dab504ff0931ff62" providerId="LiveId" clId="{FE17B317-1C50-4AC1-A7DD-3C9C7A604B02}" dt="2021-06-01T12:17:11.775" v="150" actId="47"/>
        <pc:sldMkLst>
          <pc:docMk/>
          <pc:sldMk cId="594081061" sldId="315"/>
        </pc:sldMkLst>
      </pc:sldChg>
      <pc:sldChg chg="modTransition">
        <pc:chgData name="abod rabayah" userId="dab504ff0931ff62" providerId="LiveId" clId="{FE17B317-1C50-4AC1-A7DD-3C9C7A604B02}" dt="2021-06-03T06:30:12.264" v="292"/>
        <pc:sldMkLst>
          <pc:docMk/>
          <pc:sldMk cId="1600598946" sldId="316"/>
        </pc:sldMkLst>
      </pc:sldChg>
      <pc:sldChg chg="modTransition modAnim">
        <pc:chgData name="abod rabayah" userId="dab504ff0931ff62" providerId="LiveId" clId="{FE17B317-1C50-4AC1-A7DD-3C9C7A604B02}" dt="2021-06-03T06:30:12.264" v="292"/>
        <pc:sldMkLst>
          <pc:docMk/>
          <pc:sldMk cId="700773911" sldId="318"/>
        </pc:sldMkLst>
      </pc:sldChg>
      <pc:sldChg chg="addSp delSp modSp mod modTransition">
        <pc:chgData name="abod rabayah" userId="dab504ff0931ff62" providerId="LiveId" clId="{FE17B317-1C50-4AC1-A7DD-3C9C7A604B02}" dt="2021-06-03T06:30:12.264" v="292"/>
        <pc:sldMkLst>
          <pc:docMk/>
          <pc:sldMk cId="1941008744" sldId="319"/>
        </pc:sldMkLst>
        <pc:spChg chg="mod">
          <ac:chgData name="abod rabayah" userId="dab504ff0931ff62" providerId="LiveId" clId="{FE17B317-1C50-4AC1-A7DD-3C9C7A604B02}" dt="2021-06-01T20:35:04.326" v="228" actId="1076"/>
          <ac:spMkLst>
            <pc:docMk/>
            <pc:sldMk cId="1941008744" sldId="319"/>
            <ac:spMk id="2" creationId="{34E527F4-B34F-4950-AA9F-6D72D1B8629B}"/>
          </ac:spMkLst>
        </pc:spChg>
        <pc:spChg chg="del">
          <ac:chgData name="abod rabayah" userId="dab504ff0931ff62" providerId="LiveId" clId="{FE17B317-1C50-4AC1-A7DD-3C9C7A604B02}" dt="2021-06-01T20:34:43.822" v="221" actId="478"/>
          <ac:spMkLst>
            <pc:docMk/>
            <pc:sldMk cId="1941008744" sldId="319"/>
            <ac:spMk id="3" creationId="{00000000-0000-0000-0000-000000000000}"/>
          </ac:spMkLst>
        </pc:spChg>
        <pc:spChg chg="add mod">
          <ac:chgData name="abod rabayah" userId="dab504ff0931ff62" providerId="LiveId" clId="{FE17B317-1C50-4AC1-A7DD-3C9C7A604B02}" dt="2021-06-01T20:35:13.054" v="230" actId="1076"/>
          <ac:spMkLst>
            <pc:docMk/>
            <pc:sldMk cId="1941008744" sldId="319"/>
            <ac:spMk id="6" creationId="{FB46B870-C60A-4F0C-8D70-49FA5486333E}"/>
          </ac:spMkLst>
        </pc:spChg>
        <pc:picChg chg="mod">
          <ac:chgData name="abod rabayah" userId="dab504ff0931ff62" providerId="LiveId" clId="{FE17B317-1C50-4AC1-A7DD-3C9C7A604B02}" dt="2021-06-01T20:35:31.677" v="233" actId="14100"/>
          <ac:picMkLst>
            <pc:docMk/>
            <pc:sldMk cId="1941008744" sldId="319"/>
            <ac:picMk id="4" creationId="{00000000-0000-0000-0000-000000000000}"/>
          </ac:picMkLst>
        </pc:picChg>
        <pc:picChg chg="add mod">
          <ac:chgData name="abod rabayah" userId="dab504ff0931ff62" providerId="LiveId" clId="{FE17B317-1C50-4AC1-A7DD-3C9C7A604B02}" dt="2021-06-01T20:35:33.750" v="234" actId="14100"/>
          <ac:picMkLst>
            <pc:docMk/>
            <pc:sldMk cId="1941008744" sldId="319"/>
            <ac:picMk id="5" creationId="{EF0B01DC-DA34-48EA-8E30-5D1F61E44CAF}"/>
          </ac:picMkLst>
        </pc:picChg>
      </pc:sldChg>
      <pc:sldChg chg="del">
        <pc:chgData name="abod rabayah" userId="dab504ff0931ff62" providerId="LiveId" clId="{FE17B317-1C50-4AC1-A7DD-3C9C7A604B02}" dt="2021-06-01T20:35:16.274" v="231" actId="47"/>
        <pc:sldMkLst>
          <pc:docMk/>
          <pc:sldMk cId="686302084" sldId="320"/>
        </pc:sldMkLst>
      </pc:sldChg>
      <pc:sldChg chg="modTransition">
        <pc:chgData name="abod rabayah" userId="dab504ff0931ff62" providerId="LiveId" clId="{FE17B317-1C50-4AC1-A7DD-3C9C7A604B02}" dt="2021-06-03T06:30:12.264" v="292"/>
        <pc:sldMkLst>
          <pc:docMk/>
          <pc:sldMk cId="2420328593" sldId="322"/>
        </pc:sldMkLst>
      </pc:sldChg>
      <pc:sldChg chg="modTransition">
        <pc:chgData name="abod rabayah" userId="dab504ff0931ff62" providerId="LiveId" clId="{FE17B317-1C50-4AC1-A7DD-3C9C7A604B02}" dt="2021-06-03T06:30:30.513" v="293"/>
        <pc:sldMkLst>
          <pc:docMk/>
          <pc:sldMk cId="3462170467" sldId="323"/>
        </pc:sldMkLst>
      </pc:sldChg>
      <pc:sldChg chg="modSp mod modTransition">
        <pc:chgData name="abod rabayah" userId="dab504ff0931ff62" providerId="LiveId" clId="{FE17B317-1C50-4AC1-A7DD-3C9C7A604B02}" dt="2021-06-03T06:30:12.264" v="292"/>
        <pc:sldMkLst>
          <pc:docMk/>
          <pc:sldMk cId="3455198501" sldId="324"/>
        </pc:sldMkLst>
        <pc:spChg chg="mod">
          <ac:chgData name="abod rabayah" userId="dab504ff0931ff62" providerId="LiveId" clId="{FE17B317-1C50-4AC1-A7DD-3C9C7A604B02}" dt="2021-05-30T17:59:41.924" v="101" actId="1076"/>
          <ac:spMkLst>
            <pc:docMk/>
            <pc:sldMk cId="3455198501" sldId="324"/>
            <ac:spMk id="7" creationId="{3B937E33-48A3-4276-AA11-BC97061C1A21}"/>
          </ac:spMkLst>
        </pc:spChg>
      </pc:sldChg>
      <pc:sldChg chg="addSp delSp modSp mod modTransition">
        <pc:chgData name="abod rabayah" userId="dab504ff0931ff62" providerId="LiveId" clId="{FE17B317-1C50-4AC1-A7DD-3C9C7A604B02}" dt="2021-06-03T06:30:12.264" v="292"/>
        <pc:sldMkLst>
          <pc:docMk/>
          <pc:sldMk cId="2741107065" sldId="325"/>
        </pc:sldMkLst>
        <pc:spChg chg="add del mod">
          <ac:chgData name="abod rabayah" userId="dab504ff0931ff62" providerId="LiveId" clId="{FE17B317-1C50-4AC1-A7DD-3C9C7A604B02}" dt="2021-05-30T17:59:48.805" v="104" actId="478"/>
          <ac:spMkLst>
            <pc:docMk/>
            <pc:sldMk cId="2741107065" sldId="325"/>
            <ac:spMk id="75" creationId="{64B10E71-EAF7-4605-9F8A-9A082F8D60C3}"/>
          </ac:spMkLst>
        </pc:spChg>
      </pc:sldChg>
      <pc:sldChg chg="modTransition">
        <pc:chgData name="abod rabayah" userId="dab504ff0931ff62" providerId="LiveId" clId="{FE17B317-1C50-4AC1-A7DD-3C9C7A604B02}" dt="2021-06-03T06:30:12.264" v="292"/>
        <pc:sldMkLst>
          <pc:docMk/>
          <pc:sldMk cId="2358091416" sldId="326"/>
        </pc:sldMkLst>
      </pc:sldChg>
      <pc:sldChg chg="modTransition">
        <pc:chgData name="abod rabayah" userId="dab504ff0931ff62" providerId="LiveId" clId="{FE17B317-1C50-4AC1-A7DD-3C9C7A604B02}" dt="2021-06-03T06:30:12.264" v="292"/>
        <pc:sldMkLst>
          <pc:docMk/>
          <pc:sldMk cId="4062796785" sldId="327"/>
        </pc:sldMkLst>
      </pc:sldChg>
      <pc:sldChg chg="modTransition">
        <pc:chgData name="abod rabayah" userId="dab504ff0931ff62" providerId="LiveId" clId="{FE17B317-1C50-4AC1-A7DD-3C9C7A604B02}" dt="2021-06-03T06:30:12.264" v="292"/>
        <pc:sldMkLst>
          <pc:docMk/>
          <pc:sldMk cId="1069643736" sldId="328"/>
        </pc:sldMkLst>
      </pc:sldChg>
      <pc:sldChg chg="modSp mod modTransition">
        <pc:chgData name="abod rabayah" userId="dab504ff0931ff62" providerId="LiveId" clId="{FE17B317-1C50-4AC1-A7DD-3C9C7A604B02}" dt="2021-06-03T06:30:12.264" v="292"/>
        <pc:sldMkLst>
          <pc:docMk/>
          <pc:sldMk cId="3106759673" sldId="329"/>
        </pc:sldMkLst>
        <pc:graphicFrameChg chg="modGraphic">
          <ac:chgData name="abod rabayah" userId="dab504ff0931ff62" providerId="LiveId" clId="{FE17B317-1C50-4AC1-A7DD-3C9C7A604B02}" dt="2021-05-30T18:10:43.469" v="106" actId="207"/>
          <ac:graphicFrameMkLst>
            <pc:docMk/>
            <pc:sldMk cId="3106759673" sldId="329"/>
            <ac:graphicFrameMk id="6" creationId="{64F89B21-1266-450E-B1D1-949DB51E3AB5}"/>
          </ac:graphicFrameMkLst>
        </pc:graphicFrameChg>
        <pc:graphicFrameChg chg="modGraphic">
          <ac:chgData name="abod rabayah" userId="dab504ff0931ff62" providerId="LiveId" clId="{FE17B317-1C50-4AC1-A7DD-3C9C7A604B02}" dt="2021-05-30T18:10:37.059" v="105" actId="207"/>
          <ac:graphicFrameMkLst>
            <pc:docMk/>
            <pc:sldMk cId="3106759673" sldId="329"/>
            <ac:graphicFrameMk id="7" creationId="{5E8843B8-4380-4E1D-AA3C-4F2A58C5842F}"/>
          </ac:graphicFrameMkLst>
        </pc:graphicFrameChg>
      </pc:sldChg>
      <pc:sldChg chg="modTransition">
        <pc:chgData name="abod rabayah" userId="dab504ff0931ff62" providerId="LiveId" clId="{FE17B317-1C50-4AC1-A7DD-3C9C7A604B02}" dt="2021-06-03T06:30:12.264" v="292"/>
        <pc:sldMkLst>
          <pc:docMk/>
          <pc:sldMk cId="1538958221" sldId="330"/>
        </pc:sldMkLst>
      </pc:sldChg>
      <pc:sldChg chg="modTransition">
        <pc:chgData name="abod rabayah" userId="dab504ff0931ff62" providerId="LiveId" clId="{FE17B317-1C50-4AC1-A7DD-3C9C7A604B02}" dt="2021-06-03T06:30:12.264" v="292"/>
        <pc:sldMkLst>
          <pc:docMk/>
          <pc:sldMk cId="1817101144" sldId="451"/>
        </pc:sldMkLst>
      </pc:sldChg>
      <pc:sldChg chg="modTransition">
        <pc:chgData name="abod rabayah" userId="dab504ff0931ff62" providerId="LiveId" clId="{FE17B317-1C50-4AC1-A7DD-3C9C7A604B02}" dt="2021-06-03T06:30:12.264" v="292"/>
        <pc:sldMkLst>
          <pc:docMk/>
          <pc:sldMk cId="4067004517" sldId="453"/>
        </pc:sldMkLst>
      </pc:sldChg>
      <pc:sldChg chg="modTransition">
        <pc:chgData name="abod rabayah" userId="dab504ff0931ff62" providerId="LiveId" clId="{FE17B317-1C50-4AC1-A7DD-3C9C7A604B02}" dt="2021-06-03T06:30:12.264" v="292"/>
        <pc:sldMkLst>
          <pc:docMk/>
          <pc:sldMk cId="2564972135" sldId="454"/>
        </pc:sldMkLst>
      </pc:sldChg>
      <pc:sldChg chg="modTransition">
        <pc:chgData name="abod rabayah" userId="dab504ff0931ff62" providerId="LiveId" clId="{FE17B317-1C50-4AC1-A7DD-3C9C7A604B02}" dt="2021-06-03T06:30:12.264" v="292"/>
        <pc:sldMkLst>
          <pc:docMk/>
          <pc:sldMk cId="704369735" sldId="455"/>
        </pc:sldMkLst>
      </pc:sldChg>
      <pc:sldChg chg="modTransition">
        <pc:chgData name="abod rabayah" userId="dab504ff0931ff62" providerId="LiveId" clId="{FE17B317-1C50-4AC1-A7DD-3C9C7A604B02}" dt="2021-06-03T06:30:12.264" v="292"/>
        <pc:sldMkLst>
          <pc:docMk/>
          <pc:sldMk cId="2308788937" sldId="456"/>
        </pc:sldMkLst>
      </pc:sldChg>
      <pc:sldChg chg="modSp modTransition modAnim">
        <pc:chgData name="abod rabayah" userId="dab504ff0931ff62" providerId="LiveId" clId="{FE17B317-1C50-4AC1-A7DD-3C9C7A604B02}" dt="2021-06-03T06:30:12.264" v="292"/>
        <pc:sldMkLst>
          <pc:docMk/>
          <pc:sldMk cId="942080557" sldId="459"/>
        </pc:sldMkLst>
        <pc:spChg chg="mod">
          <ac:chgData name="abod rabayah" userId="dab504ff0931ff62" providerId="LiveId" clId="{FE17B317-1C50-4AC1-A7DD-3C9C7A604B02}" dt="2021-06-01T18:29:00.434" v="190" actId="20577"/>
          <ac:spMkLst>
            <pc:docMk/>
            <pc:sldMk cId="942080557" sldId="459"/>
            <ac:spMk id="5" creationId="{00000000-0000-0000-0000-000000000000}"/>
          </ac:spMkLst>
        </pc:spChg>
      </pc:sldChg>
      <pc:sldChg chg="modTransition">
        <pc:chgData name="abod rabayah" userId="dab504ff0931ff62" providerId="LiveId" clId="{FE17B317-1C50-4AC1-A7DD-3C9C7A604B02}" dt="2021-06-03T06:30:12.264" v="292"/>
        <pc:sldMkLst>
          <pc:docMk/>
          <pc:sldMk cId="244450512" sldId="460"/>
        </pc:sldMkLst>
      </pc:sldChg>
      <pc:sldChg chg="modTransition">
        <pc:chgData name="abod rabayah" userId="dab504ff0931ff62" providerId="LiveId" clId="{FE17B317-1C50-4AC1-A7DD-3C9C7A604B02}" dt="2021-06-03T06:30:12.264" v="292"/>
        <pc:sldMkLst>
          <pc:docMk/>
          <pc:sldMk cId="4287478067" sldId="461"/>
        </pc:sldMkLst>
      </pc:sldChg>
      <pc:sldChg chg="modTransition">
        <pc:chgData name="abod rabayah" userId="dab504ff0931ff62" providerId="LiveId" clId="{FE17B317-1C50-4AC1-A7DD-3C9C7A604B02}" dt="2021-06-03T06:30:12.264" v="292"/>
        <pc:sldMkLst>
          <pc:docMk/>
          <pc:sldMk cId="0" sldId="462"/>
        </pc:sldMkLst>
      </pc:sldChg>
      <pc:sldChg chg="modTransition">
        <pc:chgData name="abod rabayah" userId="dab504ff0931ff62" providerId="LiveId" clId="{FE17B317-1C50-4AC1-A7DD-3C9C7A604B02}" dt="2021-06-03T06:30:12.264" v="292"/>
        <pc:sldMkLst>
          <pc:docMk/>
          <pc:sldMk cId="0" sldId="463"/>
        </pc:sldMkLst>
      </pc:sldChg>
      <pc:sldChg chg="modTransition">
        <pc:chgData name="abod rabayah" userId="dab504ff0931ff62" providerId="LiveId" clId="{FE17B317-1C50-4AC1-A7DD-3C9C7A604B02}" dt="2021-06-03T06:30:12.264" v="292"/>
        <pc:sldMkLst>
          <pc:docMk/>
          <pc:sldMk cId="0" sldId="464"/>
        </pc:sldMkLst>
      </pc:sldChg>
      <pc:sldChg chg="modTransition">
        <pc:chgData name="abod rabayah" userId="dab504ff0931ff62" providerId="LiveId" clId="{FE17B317-1C50-4AC1-A7DD-3C9C7A604B02}" dt="2021-06-03T06:30:12.264" v="292"/>
        <pc:sldMkLst>
          <pc:docMk/>
          <pc:sldMk cId="0" sldId="465"/>
        </pc:sldMkLst>
      </pc:sldChg>
      <pc:sldChg chg="modTransition">
        <pc:chgData name="abod rabayah" userId="dab504ff0931ff62" providerId="LiveId" clId="{FE17B317-1C50-4AC1-A7DD-3C9C7A604B02}" dt="2021-06-03T06:30:12.264" v="292"/>
        <pc:sldMkLst>
          <pc:docMk/>
          <pc:sldMk cId="0" sldId="466"/>
        </pc:sldMkLst>
      </pc:sldChg>
      <pc:sldChg chg="modTransition">
        <pc:chgData name="abod rabayah" userId="dab504ff0931ff62" providerId="LiveId" clId="{FE17B317-1C50-4AC1-A7DD-3C9C7A604B02}" dt="2021-06-03T06:30:12.264" v="292"/>
        <pc:sldMkLst>
          <pc:docMk/>
          <pc:sldMk cId="0" sldId="467"/>
        </pc:sldMkLst>
      </pc:sldChg>
      <pc:sldChg chg="modSp mod modTransition modAnim">
        <pc:chgData name="abod rabayah" userId="dab504ff0931ff62" providerId="LiveId" clId="{FE17B317-1C50-4AC1-A7DD-3C9C7A604B02}" dt="2021-06-03T06:56:26.415" v="340" actId="1076"/>
        <pc:sldMkLst>
          <pc:docMk/>
          <pc:sldMk cId="3805584835" sldId="468"/>
        </pc:sldMkLst>
        <pc:spChg chg="mod">
          <ac:chgData name="abod rabayah" userId="dab504ff0931ff62" providerId="LiveId" clId="{FE17B317-1C50-4AC1-A7DD-3C9C7A604B02}" dt="2021-06-03T06:56:23.975" v="339" actId="1076"/>
          <ac:spMkLst>
            <pc:docMk/>
            <pc:sldMk cId="3805584835" sldId="468"/>
            <ac:spMk id="5" creationId="{FA2F099A-C5D4-4A7D-8D86-9D04ED48628C}"/>
          </ac:spMkLst>
        </pc:spChg>
        <pc:spChg chg="mod">
          <ac:chgData name="abod rabayah" userId="dab504ff0931ff62" providerId="LiveId" clId="{FE17B317-1C50-4AC1-A7DD-3C9C7A604B02}" dt="2021-06-03T06:56:26.415" v="340" actId="1076"/>
          <ac:spMkLst>
            <pc:docMk/>
            <pc:sldMk cId="3805584835" sldId="468"/>
            <ac:spMk id="7" creationId="{95470E39-569A-4696-AFF6-7445AF19E874}"/>
          </ac:spMkLst>
        </pc:spChg>
      </pc:sldChg>
      <pc:sldChg chg="modSp mod modTransition modAnim">
        <pc:chgData name="abod rabayah" userId="dab504ff0931ff62" providerId="LiveId" clId="{FE17B317-1C50-4AC1-A7DD-3C9C7A604B02}" dt="2021-06-03T06:56:32.920" v="342" actId="1076"/>
        <pc:sldMkLst>
          <pc:docMk/>
          <pc:sldMk cId="3726623552" sldId="469"/>
        </pc:sldMkLst>
        <pc:spChg chg="mod">
          <ac:chgData name="abod rabayah" userId="dab504ff0931ff62" providerId="LiveId" clId="{FE17B317-1C50-4AC1-A7DD-3C9C7A604B02}" dt="2021-06-03T06:56:30.935" v="341" actId="1076"/>
          <ac:spMkLst>
            <pc:docMk/>
            <pc:sldMk cId="3726623552" sldId="469"/>
            <ac:spMk id="5" creationId="{FA2F099A-C5D4-4A7D-8D86-9D04ED48628C}"/>
          </ac:spMkLst>
        </pc:spChg>
        <pc:spChg chg="mod">
          <ac:chgData name="abod rabayah" userId="dab504ff0931ff62" providerId="LiveId" clId="{FE17B317-1C50-4AC1-A7DD-3C9C7A604B02}" dt="2021-06-03T06:56:32.920" v="342" actId="1076"/>
          <ac:spMkLst>
            <pc:docMk/>
            <pc:sldMk cId="3726623552" sldId="469"/>
            <ac:spMk id="7" creationId="{95470E39-569A-4696-AFF6-7445AF19E874}"/>
          </ac:spMkLst>
        </pc:spChg>
      </pc:sldChg>
      <pc:sldChg chg="modSp modTransition modAnim">
        <pc:chgData name="abod rabayah" userId="dab504ff0931ff62" providerId="LiveId" clId="{FE17B317-1C50-4AC1-A7DD-3C9C7A604B02}" dt="2021-06-03T06:56:00.286" v="334"/>
        <pc:sldMkLst>
          <pc:docMk/>
          <pc:sldMk cId="505453320" sldId="470"/>
        </pc:sldMkLst>
        <pc:spChg chg="mod">
          <ac:chgData name="abod rabayah" userId="dab504ff0931ff62" providerId="LiveId" clId="{FE17B317-1C50-4AC1-A7DD-3C9C7A604B02}" dt="2021-06-03T06:56:00.286" v="334"/>
          <ac:spMkLst>
            <pc:docMk/>
            <pc:sldMk cId="505453320" sldId="470"/>
            <ac:spMk id="5" creationId="{FA2F099A-C5D4-4A7D-8D86-9D04ED48628C}"/>
          </ac:spMkLst>
        </pc:spChg>
      </pc:sldChg>
      <pc:sldChg chg="modTransition">
        <pc:chgData name="abod rabayah" userId="dab504ff0931ff62" providerId="LiveId" clId="{FE17B317-1C50-4AC1-A7DD-3C9C7A604B02}" dt="2021-06-03T06:30:12.264" v="292"/>
        <pc:sldMkLst>
          <pc:docMk/>
          <pc:sldMk cId="69141535" sldId="471"/>
        </pc:sldMkLst>
      </pc:sldChg>
      <pc:sldChg chg="modTransition">
        <pc:chgData name="abod rabayah" userId="dab504ff0931ff62" providerId="LiveId" clId="{FE17B317-1C50-4AC1-A7DD-3C9C7A604B02}" dt="2021-06-03T06:30:12.264" v="292"/>
        <pc:sldMkLst>
          <pc:docMk/>
          <pc:sldMk cId="1069004065" sldId="472"/>
        </pc:sldMkLst>
      </pc:sldChg>
      <pc:sldChg chg="modTransition">
        <pc:chgData name="abod rabayah" userId="dab504ff0931ff62" providerId="LiveId" clId="{FE17B317-1C50-4AC1-A7DD-3C9C7A604B02}" dt="2021-06-03T06:30:12.264" v="292"/>
        <pc:sldMkLst>
          <pc:docMk/>
          <pc:sldMk cId="2589734599" sldId="473"/>
        </pc:sldMkLst>
      </pc:sldChg>
      <pc:sldChg chg="modSp mod modTransition">
        <pc:chgData name="abod rabayah" userId="dab504ff0931ff62" providerId="LiveId" clId="{FE17B317-1C50-4AC1-A7DD-3C9C7A604B02}" dt="2021-06-03T06:30:12.264" v="292"/>
        <pc:sldMkLst>
          <pc:docMk/>
          <pc:sldMk cId="1211000644" sldId="474"/>
        </pc:sldMkLst>
        <pc:spChg chg="mod">
          <ac:chgData name="abod rabayah" userId="dab504ff0931ff62" providerId="LiveId" clId="{FE17B317-1C50-4AC1-A7DD-3C9C7A604B02}" dt="2021-06-02T19:50:28.462" v="289" actId="1076"/>
          <ac:spMkLst>
            <pc:docMk/>
            <pc:sldMk cId="1211000644" sldId="474"/>
            <ac:spMk id="12" creationId="{2C3BC9E8-2F6F-4AF8-BC27-EF1087F434AD}"/>
          </ac:spMkLst>
        </pc:spChg>
      </pc:sldChg>
      <pc:sldChg chg="del">
        <pc:chgData name="abod rabayah" userId="dab504ff0931ff62" providerId="LiveId" clId="{FE17B317-1C50-4AC1-A7DD-3C9C7A604B02}" dt="2021-06-02T19:49:22.833" v="280" actId="47"/>
        <pc:sldMkLst>
          <pc:docMk/>
          <pc:sldMk cId="2903935988" sldId="475"/>
        </pc:sldMkLst>
      </pc:sldChg>
      <pc:sldChg chg="del">
        <pc:chgData name="abod rabayah" userId="dab504ff0931ff62" providerId="LiveId" clId="{FE17B317-1C50-4AC1-A7DD-3C9C7A604B02}" dt="2021-06-02T19:49:23.949" v="281" actId="47"/>
        <pc:sldMkLst>
          <pc:docMk/>
          <pc:sldMk cId="331854961" sldId="476"/>
        </pc:sldMkLst>
      </pc:sldChg>
      <pc:sldChg chg="del">
        <pc:chgData name="abod rabayah" userId="dab504ff0931ff62" providerId="LiveId" clId="{FE17B317-1C50-4AC1-A7DD-3C9C7A604B02}" dt="2021-06-02T19:49:24.782" v="282" actId="47"/>
        <pc:sldMkLst>
          <pc:docMk/>
          <pc:sldMk cId="2308045754" sldId="477"/>
        </pc:sldMkLst>
      </pc:sldChg>
      <pc:sldChg chg="del">
        <pc:chgData name="abod rabayah" userId="dab504ff0931ff62" providerId="LiveId" clId="{FE17B317-1C50-4AC1-A7DD-3C9C7A604B02}" dt="2021-06-02T19:49:25.425" v="283" actId="47"/>
        <pc:sldMkLst>
          <pc:docMk/>
          <pc:sldMk cId="1914893848" sldId="478"/>
        </pc:sldMkLst>
      </pc:sldChg>
      <pc:sldChg chg="del">
        <pc:chgData name="abod rabayah" userId="dab504ff0931ff62" providerId="LiveId" clId="{FE17B317-1C50-4AC1-A7DD-3C9C7A604B02}" dt="2021-06-02T19:49:26.103" v="284" actId="47"/>
        <pc:sldMkLst>
          <pc:docMk/>
          <pc:sldMk cId="1881906136" sldId="479"/>
        </pc:sldMkLst>
      </pc:sldChg>
      <pc:sldChg chg="modSp mod modTransition">
        <pc:chgData name="abod rabayah" userId="dab504ff0931ff62" providerId="LiveId" clId="{FE17B317-1C50-4AC1-A7DD-3C9C7A604B02}" dt="2021-06-03T06:30:12.264" v="292"/>
        <pc:sldMkLst>
          <pc:docMk/>
          <pc:sldMk cId="812759003" sldId="480"/>
        </pc:sldMkLst>
        <pc:graphicFrameChg chg="modGraphic">
          <ac:chgData name="abod rabayah" userId="dab504ff0931ff62" providerId="LiveId" clId="{FE17B317-1C50-4AC1-A7DD-3C9C7A604B02}" dt="2021-06-01T17:54:46.593" v="151" actId="207"/>
          <ac:graphicFrameMkLst>
            <pc:docMk/>
            <pc:sldMk cId="812759003" sldId="480"/>
            <ac:graphicFrameMk id="2" creationId="{A13A98EE-C436-4966-A36F-0401C737C540}"/>
          </ac:graphicFrameMkLst>
        </pc:graphicFrameChg>
      </pc:sldChg>
      <pc:sldChg chg="modTransition">
        <pc:chgData name="abod rabayah" userId="dab504ff0931ff62" providerId="LiveId" clId="{FE17B317-1C50-4AC1-A7DD-3C9C7A604B02}" dt="2021-06-03T06:30:12.264" v="292"/>
        <pc:sldMkLst>
          <pc:docMk/>
          <pc:sldMk cId="1536786940" sldId="481"/>
        </pc:sldMkLst>
      </pc:sldChg>
      <pc:sldChg chg="modTransition">
        <pc:chgData name="abod rabayah" userId="dab504ff0931ff62" providerId="LiveId" clId="{FE17B317-1C50-4AC1-A7DD-3C9C7A604B02}" dt="2021-06-03T06:30:12.264" v="292"/>
        <pc:sldMkLst>
          <pc:docMk/>
          <pc:sldMk cId="1398617584" sldId="482"/>
        </pc:sldMkLst>
      </pc:sldChg>
      <pc:sldChg chg="modTransition">
        <pc:chgData name="abod rabayah" userId="dab504ff0931ff62" providerId="LiveId" clId="{FE17B317-1C50-4AC1-A7DD-3C9C7A604B02}" dt="2021-06-03T06:30:12.264" v="292"/>
        <pc:sldMkLst>
          <pc:docMk/>
          <pc:sldMk cId="938917319" sldId="483"/>
        </pc:sldMkLst>
      </pc:sldChg>
      <pc:sldChg chg="modTransition">
        <pc:chgData name="abod rabayah" userId="dab504ff0931ff62" providerId="LiveId" clId="{FE17B317-1C50-4AC1-A7DD-3C9C7A604B02}" dt="2021-06-03T06:30:12.264" v="292"/>
        <pc:sldMkLst>
          <pc:docMk/>
          <pc:sldMk cId="1927783482" sldId="484"/>
        </pc:sldMkLst>
      </pc:sldChg>
      <pc:sldChg chg="modTransition">
        <pc:chgData name="abod rabayah" userId="dab504ff0931ff62" providerId="LiveId" clId="{FE17B317-1C50-4AC1-A7DD-3C9C7A604B02}" dt="2021-06-03T06:30:12.264" v="292"/>
        <pc:sldMkLst>
          <pc:docMk/>
          <pc:sldMk cId="319222298" sldId="485"/>
        </pc:sldMkLst>
      </pc:sldChg>
      <pc:sldChg chg="modSp mod modTransition">
        <pc:chgData name="abod rabayah" userId="dab504ff0931ff62" providerId="LiveId" clId="{FE17B317-1C50-4AC1-A7DD-3C9C7A604B02}" dt="2021-06-03T06:30:12.264" v="292"/>
        <pc:sldMkLst>
          <pc:docMk/>
          <pc:sldMk cId="2924910797" sldId="486"/>
        </pc:sldMkLst>
        <pc:spChg chg="mod">
          <ac:chgData name="abod rabayah" userId="dab504ff0931ff62" providerId="LiveId" clId="{FE17B317-1C50-4AC1-A7DD-3C9C7A604B02}" dt="2021-05-30T18:12:48.472" v="127" actId="20577"/>
          <ac:spMkLst>
            <pc:docMk/>
            <pc:sldMk cId="2924910797" sldId="486"/>
            <ac:spMk id="7" creationId="{46384285-3F6C-4730-B678-7EE3D6869925}"/>
          </ac:spMkLst>
        </pc:spChg>
      </pc:sldChg>
      <pc:sldChg chg="modTransition">
        <pc:chgData name="abod rabayah" userId="dab504ff0931ff62" providerId="LiveId" clId="{FE17B317-1C50-4AC1-A7DD-3C9C7A604B02}" dt="2021-06-03T06:30:12.264" v="292"/>
        <pc:sldMkLst>
          <pc:docMk/>
          <pc:sldMk cId="4139050957" sldId="487"/>
        </pc:sldMkLst>
      </pc:sldChg>
      <pc:sldChg chg="modTransition">
        <pc:chgData name="abod rabayah" userId="dab504ff0931ff62" providerId="LiveId" clId="{FE17B317-1C50-4AC1-A7DD-3C9C7A604B02}" dt="2021-06-03T06:30:12.264" v="292"/>
        <pc:sldMkLst>
          <pc:docMk/>
          <pc:sldMk cId="3942712141" sldId="488"/>
        </pc:sldMkLst>
      </pc:sldChg>
      <pc:sldChg chg="modSp mod modTransition modAnim">
        <pc:chgData name="abod rabayah" userId="dab504ff0931ff62" providerId="LiveId" clId="{FE17B317-1C50-4AC1-A7DD-3C9C7A604B02}" dt="2021-06-03T06:30:12.264" v="292"/>
        <pc:sldMkLst>
          <pc:docMk/>
          <pc:sldMk cId="2072239448" sldId="489"/>
        </pc:sldMkLst>
        <pc:spChg chg="mod">
          <ac:chgData name="abod rabayah" userId="dab504ff0931ff62" providerId="LiveId" clId="{FE17B317-1C50-4AC1-A7DD-3C9C7A604B02}" dt="2021-05-30T12:12:50.182" v="18" actId="20577"/>
          <ac:spMkLst>
            <pc:docMk/>
            <pc:sldMk cId="2072239448" sldId="489"/>
            <ac:spMk id="10" creationId="{00000000-0000-0000-0000-000000000000}"/>
          </ac:spMkLst>
        </pc:spChg>
        <pc:picChg chg="mod">
          <ac:chgData name="abod rabayah" userId="dab504ff0931ff62" providerId="LiveId" clId="{FE17B317-1C50-4AC1-A7DD-3C9C7A604B02}" dt="2021-05-30T12:13:34.648" v="21" actId="1076"/>
          <ac:picMkLst>
            <pc:docMk/>
            <pc:sldMk cId="2072239448" sldId="489"/>
            <ac:picMk id="8" creationId="{86271F49-BED7-4F41-AE4C-3F62D8BFFF71}"/>
          </ac:picMkLst>
        </pc:picChg>
      </pc:sldChg>
      <pc:sldChg chg="modTransition">
        <pc:chgData name="abod rabayah" userId="dab504ff0931ff62" providerId="LiveId" clId="{FE17B317-1C50-4AC1-A7DD-3C9C7A604B02}" dt="2021-06-03T06:30:12.264" v="292"/>
        <pc:sldMkLst>
          <pc:docMk/>
          <pc:sldMk cId="3612107123" sldId="490"/>
        </pc:sldMkLst>
      </pc:sldChg>
      <pc:sldChg chg="modTransition">
        <pc:chgData name="abod rabayah" userId="dab504ff0931ff62" providerId="LiveId" clId="{FE17B317-1C50-4AC1-A7DD-3C9C7A604B02}" dt="2021-06-03T06:30:12.264" v="292"/>
        <pc:sldMkLst>
          <pc:docMk/>
          <pc:sldMk cId="899150222" sldId="491"/>
        </pc:sldMkLst>
      </pc:sldChg>
      <pc:sldChg chg="modSp mod modTransition">
        <pc:chgData name="abod rabayah" userId="dab504ff0931ff62" providerId="LiveId" clId="{FE17B317-1C50-4AC1-A7DD-3C9C7A604B02}" dt="2021-06-03T06:30:12.264" v="292"/>
        <pc:sldMkLst>
          <pc:docMk/>
          <pc:sldMk cId="1852503148" sldId="492"/>
        </pc:sldMkLst>
        <pc:graphicFrameChg chg="mod modGraphic">
          <ac:chgData name="abod rabayah" userId="dab504ff0931ff62" providerId="LiveId" clId="{FE17B317-1C50-4AC1-A7DD-3C9C7A604B02}" dt="2021-05-30T18:26:10.038" v="137" actId="14734"/>
          <ac:graphicFrameMkLst>
            <pc:docMk/>
            <pc:sldMk cId="1852503148" sldId="492"/>
            <ac:graphicFrameMk id="3" creationId="{2AA9769E-0309-4664-A021-256E70728B04}"/>
          </ac:graphicFrameMkLst>
        </pc:graphicFrameChg>
      </pc:sldChg>
      <pc:sldChg chg="modTransition">
        <pc:chgData name="abod rabayah" userId="dab504ff0931ff62" providerId="LiveId" clId="{FE17B317-1C50-4AC1-A7DD-3C9C7A604B02}" dt="2021-06-03T06:30:12.264" v="292"/>
        <pc:sldMkLst>
          <pc:docMk/>
          <pc:sldMk cId="514917697" sldId="493"/>
        </pc:sldMkLst>
      </pc:sldChg>
      <pc:sldChg chg="modTransition">
        <pc:chgData name="abod rabayah" userId="dab504ff0931ff62" providerId="LiveId" clId="{FE17B317-1C50-4AC1-A7DD-3C9C7A604B02}" dt="2021-06-03T06:30:12.264" v="292"/>
        <pc:sldMkLst>
          <pc:docMk/>
          <pc:sldMk cId="3634766901" sldId="494"/>
        </pc:sldMkLst>
      </pc:sldChg>
      <pc:sldChg chg="modSp mod modTransition">
        <pc:chgData name="abod rabayah" userId="dab504ff0931ff62" providerId="LiveId" clId="{FE17B317-1C50-4AC1-A7DD-3C9C7A604B02}" dt="2021-06-03T06:30:12.264" v="292"/>
        <pc:sldMkLst>
          <pc:docMk/>
          <pc:sldMk cId="3507678150" sldId="495"/>
        </pc:sldMkLst>
        <pc:picChg chg="mod">
          <ac:chgData name="abod rabayah" userId="dab504ff0931ff62" providerId="LiveId" clId="{FE17B317-1C50-4AC1-A7DD-3C9C7A604B02}" dt="2021-06-02T19:36:16.079" v="279" actId="1076"/>
          <ac:picMkLst>
            <pc:docMk/>
            <pc:sldMk cId="3507678150" sldId="495"/>
            <ac:picMk id="3" creationId="{1D0FC8B8-8338-4F00-B78E-A154943DAB7B}"/>
          </ac:picMkLst>
        </pc:picChg>
      </pc:sldChg>
      <pc:sldChg chg="modTransition">
        <pc:chgData name="abod rabayah" userId="dab504ff0931ff62" providerId="LiveId" clId="{FE17B317-1C50-4AC1-A7DD-3C9C7A604B02}" dt="2021-06-03T06:30:12.264" v="292"/>
        <pc:sldMkLst>
          <pc:docMk/>
          <pc:sldMk cId="2469197529" sldId="496"/>
        </pc:sldMkLst>
      </pc:sldChg>
      <pc:sldChg chg="modTransition">
        <pc:chgData name="abod rabayah" userId="dab504ff0931ff62" providerId="LiveId" clId="{FE17B317-1C50-4AC1-A7DD-3C9C7A604B02}" dt="2021-06-03T06:30:12.264" v="292"/>
        <pc:sldMkLst>
          <pc:docMk/>
          <pc:sldMk cId="99805214" sldId="497"/>
        </pc:sldMkLst>
      </pc:sldChg>
      <pc:sldChg chg="modTransition">
        <pc:chgData name="abod rabayah" userId="dab504ff0931ff62" providerId="LiveId" clId="{FE17B317-1C50-4AC1-A7DD-3C9C7A604B02}" dt="2021-06-03T06:30:12.264" v="292"/>
        <pc:sldMkLst>
          <pc:docMk/>
          <pc:sldMk cId="934050258" sldId="498"/>
        </pc:sldMkLst>
      </pc:sldChg>
      <pc:sldChg chg="modTransition">
        <pc:chgData name="abod rabayah" userId="dab504ff0931ff62" providerId="LiveId" clId="{FE17B317-1C50-4AC1-A7DD-3C9C7A604B02}" dt="2021-06-03T06:30:12.264" v="292"/>
        <pc:sldMkLst>
          <pc:docMk/>
          <pc:sldMk cId="1881425456" sldId="499"/>
        </pc:sldMkLst>
      </pc:sldChg>
      <pc:sldChg chg="modTransition">
        <pc:chgData name="abod rabayah" userId="dab504ff0931ff62" providerId="LiveId" clId="{FE17B317-1C50-4AC1-A7DD-3C9C7A604B02}" dt="2021-06-03T06:30:12.264" v="292"/>
        <pc:sldMkLst>
          <pc:docMk/>
          <pc:sldMk cId="306636655" sldId="500"/>
        </pc:sldMkLst>
      </pc:sldChg>
      <pc:sldChg chg="modTransition">
        <pc:chgData name="abod rabayah" userId="dab504ff0931ff62" providerId="LiveId" clId="{FE17B317-1C50-4AC1-A7DD-3C9C7A604B02}" dt="2021-06-03T06:30:12.264" v="292"/>
        <pc:sldMkLst>
          <pc:docMk/>
          <pc:sldMk cId="3501316015" sldId="501"/>
        </pc:sldMkLst>
      </pc:sldChg>
      <pc:sldChg chg="modTransition">
        <pc:chgData name="abod rabayah" userId="dab504ff0931ff62" providerId="LiveId" clId="{FE17B317-1C50-4AC1-A7DD-3C9C7A604B02}" dt="2021-06-03T06:30:12.264" v="292"/>
        <pc:sldMkLst>
          <pc:docMk/>
          <pc:sldMk cId="3472102363" sldId="502"/>
        </pc:sldMkLst>
      </pc:sldChg>
      <pc:sldChg chg="modTransition">
        <pc:chgData name="abod rabayah" userId="dab504ff0931ff62" providerId="LiveId" clId="{FE17B317-1C50-4AC1-A7DD-3C9C7A604B02}" dt="2021-06-03T06:30:12.264" v="292"/>
        <pc:sldMkLst>
          <pc:docMk/>
          <pc:sldMk cId="1938095626" sldId="503"/>
        </pc:sldMkLst>
      </pc:sldChg>
      <pc:sldChg chg="modTransition">
        <pc:chgData name="abod rabayah" userId="dab504ff0931ff62" providerId="LiveId" clId="{FE17B317-1C50-4AC1-A7DD-3C9C7A604B02}" dt="2021-06-03T06:30:12.264" v="292"/>
        <pc:sldMkLst>
          <pc:docMk/>
          <pc:sldMk cId="3855674124" sldId="504"/>
        </pc:sldMkLst>
      </pc:sldChg>
      <pc:sldChg chg="modTransition">
        <pc:chgData name="abod rabayah" userId="dab504ff0931ff62" providerId="LiveId" clId="{FE17B317-1C50-4AC1-A7DD-3C9C7A604B02}" dt="2021-06-03T06:30:12.264" v="292"/>
        <pc:sldMkLst>
          <pc:docMk/>
          <pc:sldMk cId="1312314917" sldId="505"/>
        </pc:sldMkLst>
      </pc:sldChg>
      <pc:sldChg chg="delSp modSp mod modTransition">
        <pc:chgData name="abod rabayah" userId="dab504ff0931ff62" providerId="LiveId" clId="{FE17B317-1C50-4AC1-A7DD-3C9C7A604B02}" dt="2021-06-03T06:30:12.264" v="292"/>
        <pc:sldMkLst>
          <pc:docMk/>
          <pc:sldMk cId="3987953927" sldId="506"/>
        </pc:sldMkLst>
        <pc:spChg chg="mod">
          <ac:chgData name="abod rabayah" userId="dab504ff0931ff62" providerId="LiveId" clId="{FE17B317-1C50-4AC1-A7DD-3C9C7A604B02}" dt="2021-06-01T18:01:22.735" v="164" actId="14100"/>
          <ac:spMkLst>
            <pc:docMk/>
            <pc:sldMk cId="3987953927" sldId="506"/>
            <ac:spMk id="9" creationId="{00000000-0000-0000-0000-000000000000}"/>
          </ac:spMkLst>
        </pc:spChg>
        <pc:spChg chg="mod">
          <ac:chgData name="abod rabayah" userId="dab504ff0931ff62" providerId="LiveId" clId="{FE17B317-1C50-4AC1-A7DD-3C9C7A604B02}" dt="2021-06-01T18:01:31.022" v="165" actId="1076"/>
          <ac:spMkLst>
            <pc:docMk/>
            <pc:sldMk cId="3987953927" sldId="506"/>
            <ac:spMk id="10" creationId="{00000000-0000-0000-0000-000000000000}"/>
          </ac:spMkLst>
        </pc:spChg>
        <pc:spChg chg="mod">
          <ac:chgData name="abod rabayah" userId="dab504ff0931ff62" providerId="LiveId" clId="{FE17B317-1C50-4AC1-A7DD-3C9C7A604B02}" dt="2021-06-01T18:07:10.508" v="170" actId="20577"/>
          <ac:spMkLst>
            <pc:docMk/>
            <pc:sldMk cId="3987953927" sldId="506"/>
            <ac:spMk id="14" creationId="{00000000-0000-0000-0000-000000000000}"/>
          </ac:spMkLst>
        </pc:spChg>
        <pc:spChg chg="del">
          <ac:chgData name="abod rabayah" userId="dab504ff0931ff62" providerId="LiveId" clId="{FE17B317-1C50-4AC1-A7DD-3C9C7A604B02}" dt="2021-06-01T18:01:00.279" v="161" actId="478"/>
          <ac:spMkLst>
            <pc:docMk/>
            <pc:sldMk cId="3987953927" sldId="506"/>
            <ac:spMk id="15" creationId="{00000000-0000-0000-0000-000000000000}"/>
          </ac:spMkLst>
        </pc:spChg>
        <pc:spChg chg="del">
          <ac:chgData name="abod rabayah" userId="dab504ff0931ff62" providerId="LiveId" clId="{FE17B317-1C50-4AC1-A7DD-3C9C7A604B02}" dt="2021-06-01T18:00:58.761" v="160" actId="478"/>
          <ac:spMkLst>
            <pc:docMk/>
            <pc:sldMk cId="3987953927" sldId="506"/>
            <ac:spMk id="16" creationId="{00000000-0000-0000-0000-000000000000}"/>
          </ac:spMkLst>
        </pc:spChg>
        <pc:spChg chg="del">
          <ac:chgData name="abod rabayah" userId="dab504ff0931ff62" providerId="LiveId" clId="{FE17B317-1C50-4AC1-A7DD-3C9C7A604B02}" dt="2021-06-01T18:01:01.670" v="162" actId="478"/>
          <ac:spMkLst>
            <pc:docMk/>
            <pc:sldMk cId="3987953927" sldId="506"/>
            <ac:spMk id="20" creationId="{00000000-0000-0000-0000-000000000000}"/>
          </ac:spMkLst>
        </pc:spChg>
        <pc:graphicFrameChg chg="mod">
          <ac:chgData name="abod rabayah" userId="dab504ff0931ff62" providerId="LiveId" clId="{FE17B317-1C50-4AC1-A7DD-3C9C7A604B02}" dt="2021-06-01T18:01:41.647" v="168" actId="1076"/>
          <ac:graphicFrameMkLst>
            <pc:docMk/>
            <pc:sldMk cId="3987953927" sldId="506"/>
            <ac:graphicFrameMk id="11" creationId="{00000000-0000-0000-0000-000000000000}"/>
          </ac:graphicFrameMkLst>
        </pc:graphicFrameChg>
        <pc:graphicFrameChg chg="mod modGraphic">
          <ac:chgData name="abod rabayah" userId="dab504ff0931ff62" providerId="LiveId" clId="{FE17B317-1C50-4AC1-A7DD-3C9C7A604B02}" dt="2021-06-01T18:01:34.703" v="166" actId="1076"/>
          <ac:graphicFrameMkLst>
            <pc:docMk/>
            <pc:sldMk cId="3987953927" sldId="506"/>
            <ac:graphicFrameMk id="13" creationId="{00000000-0000-0000-0000-000000000000}"/>
          </ac:graphicFrameMkLst>
        </pc:graphicFrameChg>
        <pc:graphicFrameChg chg="del">
          <ac:chgData name="abod rabayah" userId="dab504ff0931ff62" providerId="LiveId" clId="{FE17B317-1C50-4AC1-A7DD-3C9C7A604B02}" dt="2021-06-01T18:00:54.381" v="159" actId="478"/>
          <ac:graphicFrameMkLst>
            <pc:docMk/>
            <pc:sldMk cId="3987953927" sldId="506"/>
            <ac:graphicFrameMk id="18" creationId="{00000000-0000-0000-0000-000000000000}"/>
          </ac:graphicFrameMkLst>
        </pc:graphicFrameChg>
      </pc:sldChg>
      <pc:sldChg chg="modTransition">
        <pc:chgData name="abod rabayah" userId="dab504ff0931ff62" providerId="LiveId" clId="{FE17B317-1C50-4AC1-A7DD-3C9C7A604B02}" dt="2021-06-03T06:30:12.264" v="292"/>
        <pc:sldMkLst>
          <pc:docMk/>
          <pc:sldMk cId="1216996058" sldId="507"/>
        </pc:sldMkLst>
      </pc:sldChg>
      <pc:sldChg chg="modTransition">
        <pc:chgData name="abod rabayah" userId="dab504ff0931ff62" providerId="LiveId" clId="{FE17B317-1C50-4AC1-A7DD-3C9C7A604B02}" dt="2021-06-03T06:30:12.264" v="292"/>
        <pc:sldMkLst>
          <pc:docMk/>
          <pc:sldMk cId="698549321" sldId="508"/>
        </pc:sldMkLst>
      </pc:sldChg>
      <pc:sldChg chg="modTransition">
        <pc:chgData name="abod rabayah" userId="dab504ff0931ff62" providerId="LiveId" clId="{FE17B317-1C50-4AC1-A7DD-3C9C7A604B02}" dt="2021-06-03T06:30:12.264" v="292"/>
        <pc:sldMkLst>
          <pc:docMk/>
          <pc:sldMk cId="2903154822" sldId="509"/>
        </pc:sldMkLst>
      </pc:sldChg>
      <pc:sldChg chg="modTransition">
        <pc:chgData name="abod rabayah" userId="dab504ff0931ff62" providerId="LiveId" clId="{FE17B317-1C50-4AC1-A7DD-3C9C7A604B02}" dt="2021-06-03T06:30:12.264" v="292"/>
        <pc:sldMkLst>
          <pc:docMk/>
          <pc:sldMk cId="4193793062" sldId="510"/>
        </pc:sldMkLst>
      </pc:sldChg>
      <pc:sldChg chg="modSp mod modTransition">
        <pc:chgData name="abod rabayah" userId="dab504ff0931ff62" providerId="LiveId" clId="{FE17B317-1C50-4AC1-A7DD-3C9C7A604B02}" dt="2021-06-03T06:30:12.264" v="292"/>
        <pc:sldMkLst>
          <pc:docMk/>
          <pc:sldMk cId="4016415348" sldId="511"/>
        </pc:sldMkLst>
        <pc:spChg chg="mod">
          <ac:chgData name="abod rabayah" userId="dab504ff0931ff62" providerId="LiveId" clId="{FE17B317-1C50-4AC1-A7DD-3C9C7A604B02}" dt="2021-05-30T18:53:40.140" v="139" actId="1076"/>
          <ac:spMkLst>
            <pc:docMk/>
            <pc:sldMk cId="4016415348" sldId="511"/>
            <ac:spMk id="15" creationId="{00000000-0000-0000-0000-000000000000}"/>
          </ac:spMkLst>
        </pc:spChg>
      </pc:sldChg>
      <pc:sldChg chg="modTransition">
        <pc:chgData name="abod rabayah" userId="dab504ff0931ff62" providerId="LiveId" clId="{FE17B317-1C50-4AC1-A7DD-3C9C7A604B02}" dt="2021-06-03T06:30:12.264" v="292"/>
        <pc:sldMkLst>
          <pc:docMk/>
          <pc:sldMk cId="1926388792" sldId="512"/>
        </pc:sldMkLst>
      </pc:sldChg>
      <pc:sldChg chg="modSp mod modTransition">
        <pc:chgData name="abod rabayah" userId="dab504ff0931ff62" providerId="LiveId" clId="{FE17B317-1C50-4AC1-A7DD-3C9C7A604B02}" dt="2021-06-03T06:30:12.264" v="292"/>
        <pc:sldMkLst>
          <pc:docMk/>
          <pc:sldMk cId="664979171" sldId="513"/>
        </pc:sldMkLst>
        <pc:picChg chg="mod">
          <ac:chgData name="abod rabayah" userId="dab504ff0931ff62" providerId="LiveId" clId="{FE17B317-1C50-4AC1-A7DD-3C9C7A604B02}" dt="2021-06-02T20:12:57.240" v="290" actId="14100"/>
          <ac:picMkLst>
            <pc:docMk/>
            <pc:sldMk cId="664979171" sldId="513"/>
            <ac:picMk id="2" creationId="{00000000-0000-0000-0000-000000000000}"/>
          </ac:picMkLst>
        </pc:picChg>
      </pc:sldChg>
      <pc:sldChg chg="modTransition">
        <pc:chgData name="abod rabayah" userId="dab504ff0931ff62" providerId="LiveId" clId="{FE17B317-1C50-4AC1-A7DD-3C9C7A604B02}" dt="2021-06-03T06:30:12.264" v="292"/>
        <pc:sldMkLst>
          <pc:docMk/>
          <pc:sldMk cId="2078744365" sldId="515"/>
        </pc:sldMkLst>
      </pc:sldChg>
      <pc:sldChg chg="modTransition">
        <pc:chgData name="abod rabayah" userId="dab504ff0931ff62" providerId="LiveId" clId="{FE17B317-1C50-4AC1-A7DD-3C9C7A604B02}" dt="2021-06-03T06:30:12.264" v="292"/>
        <pc:sldMkLst>
          <pc:docMk/>
          <pc:sldMk cId="2522940443" sldId="516"/>
        </pc:sldMkLst>
      </pc:sldChg>
      <pc:sldChg chg="modTransition">
        <pc:chgData name="abod rabayah" userId="dab504ff0931ff62" providerId="LiveId" clId="{FE17B317-1C50-4AC1-A7DD-3C9C7A604B02}" dt="2021-06-03T06:30:12.264" v="292"/>
        <pc:sldMkLst>
          <pc:docMk/>
          <pc:sldMk cId="4112672064" sldId="517"/>
        </pc:sldMkLst>
      </pc:sldChg>
      <pc:sldChg chg="modTransition">
        <pc:chgData name="abod rabayah" userId="dab504ff0931ff62" providerId="LiveId" clId="{FE17B317-1C50-4AC1-A7DD-3C9C7A604B02}" dt="2021-06-03T06:30:12.264" v="292"/>
        <pc:sldMkLst>
          <pc:docMk/>
          <pc:sldMk cId="1090449792" sldId="518"/>
        </pc:sldMkLst>
      </pc:sldChg>
    </pc:docChg>
  </pc:docChgLst>
</pc:chgInfo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128" b="1" i="0" u="none" strike="noStrike" kern="1200" spc="100" baseline="0">
                <a:solidFill>
                  <a:schemeClr val="lt1">
                    <a:lumMod val="95000"/>
                  </a:schemeClr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pPr>
            <a:r>
              <a:rPr lang="en-US"/>
              <a:t>Consumption kWh</a:t>
            </a:r>
          </a:p>
          <a:p>
            <a:pPr>
              <a:defRPr/>
            </a:pPr>
            <a:endParaRPr lang="en-US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128" b="1" i="0" u="none" strike="noStrike" kern="1200" spc="100" baseline="0">
              <a:solidFill>
                <a:schemeClr val="lt1">
                  <a:lumMod val="95000"/>
                </a:schemeClr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gradFill rotWithShape="1">
                <a:gsLst>
                  <a:gs pos="0">
                    <a:schemeClr val="accent1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1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1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1-FF93-4D0E-946B-65301426DEAF}"/>
              </c:ext>
            </c:extLst>
          </c:dPt>
          <c:dPt>
            <c:idx val="1"/>
            <c:bubble3D val="0"/>
            <c:spPr>
              <a:gradFill rotWithShape="1">
                <a:gsLst>
                  <a:gs pos="0">
                    <a:schemeClr val="accent2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2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2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3-FF93-4D0E-946B-65301426DEAF}"/>
              </c:ext>
            </c:extLst>
          </c:dPt>
          <c:dPt>
            <c:idx val="2"/>
            <c:bubble3D val="0"/>
            <c:spPr>
              <a:gradFill rotWithShape="1">
                <a:gsLst>
                  <a:gs pos="0">
                    <a:schemeClr val="accent3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3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3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5-FF93-4D0E-946B-65301426DEAF}"/>
              </c:ext>
            </c:extLst>
          </c:dPt>
          <c:dPt>
            <c:idx val="3"/>
            <c:bubble3D val="0"/>
            <c:spPr>
              <a:gradFill rotWithShape="1">
                <a:gsLst>
                  <a:gs pos="0">
                    <a:schemeClr val="accent4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4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4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7-FF93-4D0E-946B-65301426DEAF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lt1">
                        <a:lumMod val="8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>
                  <a:solidFill>
                    <a:schemeClr val="lt1">
                      <a:lumMod val="95000"/>
                      <a:alpha val="54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Sheet1!$A$2:$A$5</c:f>
              <c:strCache>
                <c:ptCount val="4"/>
                <c:pt idx="0">
                  <c:v>Heating</c:v>
                </c:pt>
                <c:pt idx="1">
                  <c:v>cooling</c:v>
                </c:pt>
                <c:pt idx="2">
                  <c:v>Interior Lighting</c:v>
                </c:pt>
                <c:pt idx="3">
                  <c:v>Interior Equipment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15550.9</c:v>
                </c:pt>
                <c:pt idx="1">
                  <c:v>36589.65</c:v>
                </c:pt>
                <c:pt idx="2">
                  <c:v>25912.3</c:v>
                </c:pt>
                <c:pt idx="3">
                  <c:v>22182.880000000001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FF93-4D0E-946B-65301426DEAF}"/>
            </c:ext>
          </c:extLst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lt1">
                  <a:lumMod val="8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zero"/>
    <c:showDLblsOverMax val="0"/>
  </c:chart>
  <c:spPr>
    <a:gradFill flip="none" rotWithShape="1">
      <a:gsLst>
        <a:gs pos="0">
          <a:schemeClr val="dk1">
            <a:lumMod val="65000"/>
            <a:lumOff val="35000"/>
          </a:schemeClr>
        </a:gs>
        <a:gs pos="100000">
          <a:schemeClr val="dk1">
            <a:lumMod val="85000"/>
            <a:lumOff val="15000"/>
          </a:schemeClr>
        </a:gs>
      </a:gsLst>
      <a:path path="circle">
        <a:fillToRect l="50000" t="50000" r="50000" b="50000"/>
      </a:path>
      <a:tileRect/>
    </a:gradFill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7">
  <cs:axisTitle>
    <cs:lnRef idx="0"/>
    <cs:fillRef idx="0"/>
    <cs:effectRef idx="0"/>
    <cs:fontRef idx="minor">
      <a:schemeClr val="lt1">
        <a:lumMod val="85000"/>
      </a:schemeClr>
    </cs:fontRef>
    <cs:defRPr sz="1197" b="1" kern="1200" cap="all"/>
  </cs:axisTitle>
  <cs:categoryAxis>
    <cs:lnRef idx="0"/>
    <cs:fillRef idx="0"/>
    <cs:effectRef idx="0"/>
    <cs:fontRef idx="minor">
      <a:schemeClr val="lt1">
        <a:lumMod val="85000"/>
      </a:schemeClr>
    </cs:fontRef>
    <cs:spPr>
      <a:ln w="12700" cap="flat" cmpd="sng" algn="ctr">
        <a:solidFill>
          <a:schemeClr val="lt1">
            <a:lumMod val="95000"/>
            <a:alpha val="54000"/>
          </a:schemeClr>
        </a:solidFill>
        <a:round/>
      </a:ln>
    </cs:spPr>
    <cs:defRPr sz="1197" kern="120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dk1">
              <a:lumMod val="65000"/>
              <a:lumOff val="35000"/>
            </a:schemeClr>
          </a:gs>
          <a:gs pos="100000">
            <a:schemeClr val="dk1">
              <a:lumMod val="85000"/>
              <a:lumOff val="15000"/>
            </a:schemeClr>
          </a:gs>
        </a:gsLst>
        <a:path path="circle">
          <a:fillToRect l="50000" t="50000" r="50000" b="50000"/>
        </a:path>
        <a:tileRect/>
      </a:gradFill>
    </cs:spPr>
    <cs:defRPr sz="1330" kern="1200"/>
  </cs:chartArea>
  <cs:dataLabel>
    <cs:lnRef idx="0"/>
    <cs:fillRef idx="0"/>
    <cs:effectRef idx="0"/>
    <cs:fontRef idx="minor">
      <a:schemeClr val="lt1">
        <a:lumMod val="8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lt1">
        <a:lumMod val="85000"/>
      </a:schemeClr>
    </cs:fontRef>
    <cs:spPr>
      <a:ln w="9525">
        <a:solidFill>
          <a:schemeClr val="lt1">
            <a:lumMod val="95000"/>
            <a:alpha val="54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>
        <a:solidFill>
          <a:schemeClr val="lt1">
            <a:lumMod val="95000"/>
            <a:alpha val="54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lt1">
            <a:lumMod val="9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lt1">
            <a:lumMod val="95000"/>
            <a:alpha val="10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>
        <a:solidFill>
          <a:schemeClr val="lt1">
            <a:lumMod val="95000"/>
            <a:alpha val="5000"/>
          </a:schemeClr>
        </a:solidFill>
      </a:ln>
    </cs:spPr>
  </cs:gridlineMinor>
  <cs:hiLo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</a:ln>
    </cs:spPr>
  </cs:leaderLine>
  <cs:legend>
    <cs:lnRef idx="0"/>
    <cs:fillRef idx="0"/>
    <cs:effectRef idx="0"/>
    <cs:fontRef idx="minor">
      <a:schemeClr val="lt1">
        <a:lumMod val="85000"/>
      </a:schemeClr>
    </cs:fontRef>
    <cs:defRPr sz="1197" kern="1200"/>
  </cs:legend>
  <cs:plotArea>
    <cs:lnRef idx="0"/>
    <cs:fillRef idx="0"/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lt1">
        <a:lumMod val="85000"/>
      </a:schemeClr>
    </cs:fontRef>
    <cs:spPr>
      <a:ln w="12700" cap="flat" cmpd="sng" algn="ctr">
        <a:solidFill>
          <a:schemeClr val="lt1">
            <a:lumMod val="95000"/>
            <a:alpha val="54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lt1"/>
    </cs:fontRef>
    <cs:spPr>
      <a:ln w="9525" cap="flat" cmpd="sng" algn="ctr">
        <a:solidFill>
          <a:schemeClr val="lt1">
            <a:lumMod val="95000"/>
            <a:alpha val="54000"/>
          </a:schemeClr>
        </a:solidFill>
        <a:round/>
      </a:ln>
    </cs:spPr>
  </cs:seriesLine>
  <cs:title>
    <cs:lnRef idx="0"/>
    <cs:fillRef idx="0"/>
    <cs:effectRef idx="0"/>
    <cs:fontRef idx="minor">
      <a:schemeClr val="lt1">
        <a:lumMod val="95000"/>
      </a:schemeClr>
    </cs:fontRef>
    <cs:defRPr sz="2128" b="1" kern="1200" spc="100" baseline="0">
      <a:effectLst>
        <a:outerShdw blurRad="50800" dist="38100" dir="5400000" algn="t" rotWithShape="0">
          <a:prstClr val="black">
            <a:alpha val="40000"/>
          </a:prstClr>
        </a:outerShdw>
      </a:effectLst>
    </cs:defRPr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lt1">
        <a:lumMod val="8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>
        <a:solidFill>
          <a:schemeClr val="lt1">
            <a:lumMod val="95000"/>
            <a:alpha val="54000"/>
          </a:schemeClr>
        </a:solidFill>
      </a:ln>
    </cs:spPr>
  </cs:upBar>
  <cs:valueAxis>
    <cs:lnRef idx="0"/>
    <cs:fillRef idx="0"/>
    <cs:effectRef idx="0"/>
    <cs:fontRef idx="minor">
      <a:schemeClr val="lt1">
        <a:lumMod val="85000"/>
      </a:schemeClr>
    </cs:fontRef>
    <cs:defRPr sz="1197" kern="1200"/>
  </cs:valueAxis>
  <cs:wall>
    <cs:lnRef idx="0"/>
    <cs:fillRef idx="0"/>
    <cs:effectRef idx="0"/>
    <cs:fontRef idx="minor">
      <a:schemeClr val="tx1"/>
    </cs:fontRef>
  </cs:wall>
</cs:chartStyle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2.png"/><Relationship Id="rId2" Type="http://schemas.openxmlformats.org/officeDocument/2006/relationships/image" Target="../media/image111.png"/><Relationship Id="rId1" Type="http://schemas.openxmlformats.org/officeDocument/2006/relationships/image" Target="../media/image110.png"/><Relationship Id="rId4" Type="http://schemas.openxmlformats.org/officeDocument/2006/relationships/image" Target="../media/image113.jpeg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2.png"/><Relationship Id="rId2" Type="http://schemas.openxmlformats.org/officeDocument/2006/relationships/image" Target="../media/image111.png"/><Relationship Id="rId1" Type="http://schemas.openxmlformats.org/officeDocument/2006/relationships/image" Target="../media/image110.png"/><Relationship Id="rId4" Type="http://schemas.openxmlformats.org/officeDocument/2006/relationships/image" Target="../media/image113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119518D-FBB9-49B0-93F5-72FE87C391B0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C8B03118-C808-484D-837D-09C8F1A05B62}">
      <dgm:prSet phldrT="[Text]">
        <dgm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US" dirty="0"/>
            <a:t>1) Office</a:t>
          </a:r>
        </a:p>
      </dgm:t>
    </dgm:pt>
    <dgm:pt modelId="{7FAA5EF6-AEC0-4905-89A8-5C947CB7BF9D}" type="parTrans" cxnId="{3A076DB5-3FF1-4F53-BD8F-D27301933FC0}">
      <dgm:prSet/>
      <dgm:spPr/>
      <dgm:t>
        <a:bodyPr/>
        <a:lstStyle/>
        <a:p>
          <a:endParaRPr lang="en-US"/>
        </a:p>
      </dgm:t>
    </dgm:pt>
    <dgm:pt modelId="{AAC318F0-D0FB-4898-892B-B6FFED40540E}" type="sibTrans" cxnId="{3A076DB5-3FF1-4F53-BD8F-D27301933FC0}">
      <dgm:prSet/>
      <dgm:spPr/>
      <dgm:t>
        <a:bodyPr/>
        <a:lstStyle/>
        <a:p>
          <a:endParaRPr lang="en-US"/>
        </a:p>
      </dgm:t>
    </dgm:pt>
    <dgm:pt modelId="{F830488E-38EC-47A4-A3FA-0DF68C9AA3ED}">
      <dgm:prSet phldrT="[Text]">
        <dgm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US" dirty="0"/>
            <a:t>2) Fees collection hall</a:t>
          </a:r>
        </a:p>
      </dgm:t>
    </dgm:pt>
    <dgm:pt modelId="{5F43774D-5468-4F24-9ECB-6DAEA902B371}" type="parTrans" cxnId="{8F479E07-E129-4CE7-9B44-967A9B4490EC}">
      <dgm:prSet/>
      <dgm:spPr/>
      <dgm:t>
        <a:bodyPr/>
        <a:lstStyle/>
        <a:p>
          <a:endParaRPr lang="en-US"/>
        </a:p>
      </dgm:t>
    </dgm:pt>
    <dgm:pt modelId="{4D8E5787-32B9-4928-90E1-05736D6D9C66}" type="sibTrans" cxnId="{8F479E07-E129-4CE7-9B44-967A9B4490EC}">
      <dgm:prSet/>
      <dgm:spPr/>
      <dgm:t>
        <a:bodyPr/>
        <a:lstStyle/>
        <a:p>
          <a:endParaRPr lang="en-US"/>
        </a:p>
      </dgm:t>
    </dgm:pt>
    <dgm:pt modelId="{46C9B659-29F2-4273-852C-6BF7D9C8CC18}">
      <dgm:prSet phldrT="[Text]">
        <dgm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US" dirty="0"/>
            <a:t>3) Multipurpose hall </a:t>
          </a:r>
        </a:p>
      </dgm:t>
    </dgm:pt>
    <dgm:pt modelId="{98410E24-1674-4054-A384-DA8BDCD92E25}" type="parTrans" cxnId="{51D2553B-DF34-442E-830B-BED8518F8F3A}">
      <dgm:prSet/>
      <dgm:spPr/>
      <dgm:t>
        <a:bodyPr/>
        <a:lstStyle/>
        <a:p>
          <a:endParaRPr lang="en-US"/>
        </a:p>
      </dgm:t>
    </dgm:pt>
    <dgm:pt modelId="{559AA139-F5D3-4C13-A4AF-323D80AE0364}" type="sibTrans" cxnId="{51D2553B-DF34-442E-830B-BED8518F8F3A}">
      <dgm:prSet/>
      <dgm:spPr/>
      <dgm:t>
        <a:bodyPr/>
        <a:lstStyle/>
        <a:p>
          <a:endParaRPr lang="en-US"/>
        </a:p>
      </dgm:t>
    </dgm:pt>
    <dgm:pt modelId="{65B56120-2332-474F-A1DA-700202BF7D43}" type="pres">
      <dgm:prSet presAssocID="{3119518D-FBB9-49B0-93F5-72FE87C391B0}" presName="linear" presStyleCnt="0">
        <dgm:presLayoutVars>
          <dgm:dir/>
          <dgm:animLvl val="lvl"/>
          <dgm:resizeHandles val="exact"/>
        </dgm:presLayoutVars>
      </dgm:prSet>
      <dgm:spPr/>
    </dgm:pt>
    <dgm:pt modelId="{85936DC2-168A-47E1-84D3-1BDB16A56B53}" type="pres">
      <dgm:prSet presAssocID="{C8B03118-C808-484D-837D-09C8F1A05B62}" presName="parentLin" presStyleCnt="0"/>
      <dgm:spPr/>
    </dgm:pt>
    <dgm:pt modelId="{A9694163-71CE-44C3-896E-7037A12CE89E}" type="pres">
      <dgm:prSet presAssocID="{C8B03118-C808-484D-837D-09C8F1A05B62}" presName="parentLeftMargin" presStyleLbl="node1" presStyleIdx="0" presStyleCnt="3"/>
      <dgm:spPr/>
    </dgm:pt>
    <dgm:pt modelId="{FD77B9C5-E02B-4BB8-82AC-B63FC2ACBC8F}" type="pres">
      <dgm:prSet presAssocID="{C8B03118-C808-484D-837D-09C8F1A05B62}" presName="parentText" presStyleLbl="node1" presStyleIdx="0" presStyleCnt="3">
        <dgm:presLayoutVars>
          <dgm:chMax val="0"/>
          <dgm:bulletEnabled val="1"/>
        </dgm:presLayoutVars>
      </dgm:prSet>
      <dgm:spPr/>
    </dgm:pt>
    <dgm:pt modelId="{9B3A3CE8-B03F-41A9-A875-98F51BC693FC}" type="pres">
      <dgm:prSet presAssocID="{C8B03118-C808-484D-837D-09C8F1A05B62}" presName="negativeSpace" presStyleCnt="0"/>
      <dgm:spPr/>
    </dgm:pt>
    <dgm:pt modelId="{ED8D0FB8-662B-406D-B0B2-BF74C2C80A83}" type="pres">
      <dgm:prSet presAssocID="{C8B03118-C808-484D-837D-09C8F1A05B62}" presName="childText" presStyleLbl="conFgAcc1" presStyleIdx="0" presStyleCnt="3">
        <dgm:presLayoutVars>
          <dgm:bulletEnabled val="1"/>
        </dgm:presLayoutVars>
      </dgm:prSet>
      <dgm:spPr/>
    </dgm:pt>
    <dgm:pt modelId="{FF0943E7-3A9D-4D1F-9F33-70621C1898ED}" type="pres">
      <dgm:prSet presAssocID="{AAC318F0-D0FB-4898-892B-B6FFED40540E}" presName="spaceBetweenRectangles" presStyleCnt="0"/>
      <dgm:spPr/>
    </dgm:pt>
    <dgm:pt modelId="{B8D79907-F2A2-4ED0-919A-0C7BDBB3ECB9}" type="pres">
      <dgm:prSet presAssocID="{F830488E-38EC-47A4-A3FA-0DF68C9AA3ED}" presName="parentLin" presStyleCnt="0"/>
      <dgm:spPr/>
    </dgm:pt>
    <dgm:pt modelId="{E3980629-B3DC-477A-AAFE-DA22FFA76519}" type="pres">
      <dgm:prSet presAssocID="{F830488E-38EC-47A4-A3FA-0DF68C9AA3ED}" presName="parentLeftMargin" presStyleLbl="node1" presStyleIdx="0" presStyleCnt="3"/>
      <dgm:spPr/>
    </dgm:pt>
    <dgm:pt modelId="{1ACBF658-6F30-4BAE-B63E-F8284EB7019F}" type="pres">
      <dgm:prSet presAssocID="{F830488E-38EC-47A4-A3FA-0DF68C9AA3ED}" presName="parentText" presStyleLbl="node1" presStyleIdx="1" presStyleCnt="3">
        <dgm:presLayoutVars>
          <dgm:chMax val="0"/>
          <dgm:bulletEnabled val="1"/>
        </dgm:presLayoutVars>
      </dgm:prSet>
      <dgm:spPr/>
    </dgm:pt>
    <dgm:pt modelId="{5BD8772A-D6B7-4D24-B808-2595EF303095}" type="pres">
      <dgm:prSet presAssocID="{F830488E-38EC-47A4-A3FA-0DF68C9AA3ED}" presName="negativeSpace" presStyleCnt="0"/>
      <dgm:spPr/>
    </dgm:pt>
    <dgm:pt modelId="{AD83C565-6F2E-4198-90D2-7AE8DF09B9EC}" type="pres">
      <dgm:prSet presAssocID="{F830488E-38EC-47A4-A3FA-0DF68C9AA3ED}" presName="childText" presStyleLbl="conFgAcc1" presStyleIdx="1" presStyleCnt="3">
        <dgm:presLayoutVars>
          <dgm:bulletEnabled val="1"/>
        </dgm:presLayoutVars>
      </dgm:prSet>
      <dgm:spPr/>
    </dgm:pt>
    <dgm:pt modelId="{55402188-5749-4481-846C-C45864610497}" type="pres">
      <dgm:prSet presAssocID="{4D8E5787-32B9-4928-90E1-05736D6D9C66}" presName="spaceBetweenRectangles" presStyleCnt="0"/>
      <dgm:spPr/>
    </dgm:pt>
    <dgm:pt modelId="{C098595B-732E-430E-A8AE-01553D4F35CD}" type="pres">
      <dgm:prSet presAssocID="{46C9B659-29F2-4273-852C-6BF7D9C8CC18}" presName="parentLin" presStyleCnt="0"/>
      <dgm:spPr/>
    </dgm:pt>
    <dgm:pt modelId="{75C6A029-E26F-436F-A993-C0C309AEFE55}" type="pres">
      <dgm:prSet presAssocID="{46C9B659-29F2-4273-852C-6BF7D9C8CC18}" presName="parentLeftMargin" presStyleLbl="node1" presStyleIdx="1" presStyleCnt="3"/>
      <dgm:spPr/>
    </dgm:pt>
    <dgm:pt modelId="{BA5CB649-5093-4E79-B214-AB78E46AF972}" type="pres">
      <dgm:prSet presAssocID="{46C9B659-29F2-4273-852C-6BF7D9C8CC18}" presName="parentText" presStyleLbl="node1" presStyleIdx="2" presStyleCnt="3">
        <dgm:presLayoutVars>
          <dgm:chMax val="0"/>
          <dgm:bulletEnabled val="1"/>
        </dgm:presLayoutVars>
      </dgm:prSet>
      <dgm:spPr/>
    </dgm:pt>
    <dgm:pt modelId="{39D37B53-25D0-4CC5-94B7-C716084CC835}" type="pres">
      <dgm:prSet presAssocID="{46C9B659-29F2-4273-852C-6BF7D9C8CC18}" presName="negativeSpace" presStyleCnt="0"/>
      <dgm:spPr/>
    </dgm:pt>
    <dgm:pt modelId="{7C92FE91-5025-4CCE-A22A-523E70ECC756}" type="pres">
      <dgm:prSet presAssocID="{46C9B659-29F2-4273-852C-6BF7D9C8CC18}" presName="childText" presStyleLbl="conFgAcc1" presStyleIdx="2" presStyleCnt="3" custLinFactNeighborX="686" custLinFactNeighborY="5132">
        <dgm:presLayoutVars>
          <dgm:bulletEnabled val="1"/>
        </dgm:presLayoutVars>
      </dgm:prSet>
      <dgm:spPr/>
    </dgm:pt>
  </dgm:ptLst>
  <dgm:cxnLst>
    <dgm:cxn modelId="{8F479E07-E129-4CE7-9B44-967A9B4490EC}" srcId="{3119518D-FBB9-49B0-93F5-72FE87C391B0}" destId="{F830488E-38EC-47A4-A3FA-0DF68C9AA3ED}" srcOrd="1" destOrd="0" parTransId="{5F43774D-5468-4F24-9ECB-6DAEA902B371}" sibTransId="{4D8E5787-32B9-4928-90E1-05736D6D9C66}"/>
    <dgm:cxn modelId="{3A6EFA1A-C118-4E36-92CD-9DD61C75C63F}" type="presOf" srcId="{C8B03118-C808-484D-837D-09C8F1A05B62}" destId="{A9694163-71CE-44C3-896E-7037A12CE89E}" srcOrd="0" destOrd="0" presId="urn:microsoft.com/office/officeart/2005/8/layout/list1"/>
    <dgm:cxn modelId="{51D2553B-DF34-442E-830B-BED8518F8F3A}" srcId="{3119518D-FBB9-49B0-93F5-72FE87C391B0}" destId="{46C9B659-29F2-4273-852C-6BF7D9C8CC18}" srcOrd="2" destOrd="0" parTransId="{98410E24-1674-4054-A384-DA8BDCD92E25}" sibTransId="{559AA139-F5D3-4C13-A4AF-323D80AE0364}"/>
    <dgm:cxn modelId="{C8351048-ECAA-469B-B81F-7CB847E8102D}" type="presOf" srcId="{3119518D-FBB9-49B0-93F5-72FE87C391B0}" destId="{65B56120-2332-474F-A1DA-700202BF7D43}" srcOrd="0" destOrd="0" presId="urn:microsoft.com/office/officeart/2005/8/layout/list1"/>
    <dgm:cxn modelId="{76574E6E-6B92-453E-B4FE-293C6E6F3D38}" type="presOf" srcId="{F830488E-38EC-47A4-A3FA-0DF68C9AA3ED}" destId="{1ACBF658-6F30-4BAE-B63E-F8284EB7019F}" srcOrd="1" destOrd="0" presId="urn:microsoft.com/office/officeart/2005/8/layout/list1"/>
    <dgm:cxn modelId="{AC5E4CAA-C04A-4502-B1D4-096A8A587F26}" type="presOf" srcId="{46C9B659-29F2-4273-852C-6BF7D9C8CC18}" destId="{75C6A029-E26F-436F-A993-C0C309AEFE55}" srcOrd="0" destOrd="0" presId="urn:microsoft.com/office/officeart/2005/8/layout/list1"/>
    <dgm:cxn modelId="{5C2429B4-3B31-4223-9928-4D07CF773E24}" type="presOf" srcId="{F830488E-38EC-47A4-A3FA-0DF68C9AA3ED}" destId="{E3980629-B3DC-477A-AAFE-DA22FFA76519}" srcOrd="0" destOrd="0" presId="urn:microsoft.com/office/officeart/2005/8/layout/list1"/>
    <dgm:cxn modelId="{3A076DB5-3FF1-4F53-BD8F-D27301933FC0}" srcId="{3119518D-FBB9-49B0-93F5-72FE87C391B0}" destId="{C8B03118-C808-484D-837D-09C8F1A05B62}" srcOrd="0" destOrd="0" parTransId="{7FAA5EF6-AEC0-4905-89A8-5C947CB7BF9D}" sibTransId="{AAC318F0-D0FB-4898-892B-B6FFED40540E}"/>
    <dgm:cxn modelId="{D06B44D6-9E3F-468A-9237-B80ADF8CC6B0}" type="presOf" srcId="{46C9B659-29F2-4273-852C-6BF7D9C8CC18}" destId="{BA5CB649-5093-4E79-B214-AB78E46AF972}" srcOrd="1" destOrd="0" presId="urn:microsoft.com/office/officeart/2005/8/layout/list1"/>
    <dgm:cxn modelId="{12FF71E9-B55E-4821-94A0-0A502012D660}" type="presOf" srcId="{C8B03118-C808-484D-837D-09C8F1A05B62}" destId="{FD77B9C5-E02B-4BB8-82AC-B63FC2ACBC8F}" srcOrd="1" destOrd="0" presId="urn:microsoft.com/office/officeart/2005/8/layout/list1"/>
    <dgm:cxn modelId="{B8D57B5B-2D8B-4BD2-885F-237F22BF35B8}" type="presParOf" srcId="{65B56120-2332-474F-A1DA-700202BF7D43}" destId="{85936DC2-168A-47E1-84D3-1BDB16A56B53}" srcOrd="0" destOrd="0" presId="urn:microsoft.com/office/officeart/2005/8/layout/list1"/>
    <dgm:cxn modelId="{82AE3865-A278-4061-AB85-695CA1CD1722}" type="presParOf" srcId="{85936DC2-168A-47E1-84D3-1BDB16A56B53}" destId="{A9694163-71CE-44C3-896E-7037A12CE89E}" srcOrd="0" destOrd="0" presId="urn:microsoft.com/office/officeart/2005/8/layout/list1"/>
    <dgm:cxn modelId="{CAC3D884-4D5B-44D8-87BC-43E32A88A8B2}" type="presParOf" srcId="{85936DC2-168A-47E1-84D3-1BDB16A56B53}" destId="{FD77B9C5-E02B-4BB8-82AC-B63FC2ACBC8F}" srcOrd="1" destOrd="0" presId="urn:microsoft.com/office/officeart/2005/8/layout/list1"/>
    <dgm:cxn modelId="{215B81A9-0415-404B-947C-27CCEB880C67}" type="presParOf" srcId="{65B56120-2332-474F-A1DA-700202BF7D43}" destId="{9B3A3CE8-B03F-41A9-A875-98F51BC693FC}" srcOrd="1" destOrd="0" presId="urn:microsoft.com/office/officeart/2005/8/layout/list1"/>
    <dgm:cxn modelId="{951EC44B-AFEA-44CC-AC36-30B1F1CEC6EF}" type="presParOf" srcId="{65B56120-2332-474F-A1DA-700202BF7D43}" destId="{ED8D0FB8-662B-406D-B0B2-BF74C2C80A83}" srcOrd="2" destOrd="0" presId="urn:microsoft.com/office/officeart/2005/8/layout/list1"/>
    <dgm:cxn modelId="{751B88AF-380F-4E75-8CC7-F600880B56FD}" type="presParOf" srcId="{65B56120-2332-474F-A1DA-700202BF7D43}" destId="{FF0943E7-3A9D-4D1F-9F33-70621C1898ED}" srcOrd="3" destOrd="0" presId="urn:microsoft.com/office/officeart/2005/8/layout/list1"/>
    <dgm:cxn modelId="{8B459441-9A85-491C-8FF9-4E144935422E}" type="presParOf" srcId="{65B56120-2332-474F-A1DA-700202BF7D43}" destId="{B8D79907-F2A2-4ED0-919A-0C7BDBB3ECB9}" srcOrd="4" destOrd="0" presId="urn:microsoft.com/office/officeart/2005/8/layout/list1"/>
    <dgm:cxn modelId="{3219F1B2-9528-4F42-BFB4-420BD1465B91}" type="presParOf" srcId="{B8D79907-F2A2-4ED0-919A-0C7BDBB3ECB9}" destId="{E3980629-B3DC-477A-AAFE-DA22FFA76519}" srcOrd="0" destOrd="0" presId="urn:microsoft.com/office/officeart/2005/8/layout/list1"/>
    <dgm:cxn modelId="{E7C2F094-EFD3-49EE-BC5E-DB0BEB8FD6D5}" type="presParOf" srcId="{B8D79907-F2A2-4ED0-919A-0C7BDBB3ECB9}" destId="{1ACBF658-6F30-4BAE-B63E-F8284EB7019F}" srcOrd="1" destOrd="0" presId="urn:microsoft.com/office/officeart/2005/8/layout/list1"/>
    <dgm:cxn modelId="{637E30B7-CB03-4A9B-9F2D-AB84CC8CE5CC}" type="presParOf" srcId="{65B56120-2332-474F-A1DA-700202BF7D43}" destId="{5BD8772A-D6B7-4D24-B808-2595EF303095}" srcOrd="5" destOrd="0" presId="urn:microsoft.com/office/officeart/2005/8/layout/list1"/>
    <dgm:cxn modelId="{FB5FF60D-6DFD-47E6-98A6-69C841B74643}" type="presParOf" srcId="{65B56120-2332-474F-A1DA-700202BF7D43}" destId="{AD83C565-6F2E-4198-90D2-7AE8DF09B9EC}" srcOrd="6" destOrd="0" presId="urn:microsoft.com/office/officeart/2005/8/layout/list1"/>
    <dgm:cxn modelId="{67374522-6D78-4778-BE83-2F04A8407CDE}" type="presParOf" srcId="{65B56120-2332-474F-A1DA-700202BF7D43}" destId="{55402188-5749-4481-846C-C45864610497}" srcOrd="7" destOrd="0" presId="urn:microsoft.com/office/officeart/2005/8/layout/list1"/>
    <dgm:cxn modelId="{5488AA4D-5F01-4CA5-90FA-9FB2FCC9C8DD}" type="presParOf" srcId="{65B56120-2332-474F-A1DA-700202BF7D43}" destId="{C098595B-732E-430E-A8AE-01553D4F35CD}" srcOrd="8" destOrd="0" presId="urn:microsoft.com/office/officeart/2005/8/layout/list1"/>
    <dgm:cxn modelId="{A33FD898-6093-4C11-B1BA-C7E7DD03AA6A}" type="presParOf" srcId="{C098595B-732E-430E-A8AE-01553D4F35CD}" destId="{75C6A029-E26F-436F-A993-C0C309AEFE55}" srcOrd="0" destOrd="0" presId="urn:microsoft.com/office/officeart/2005/8/layout/list1"/>
    <dgm:cxn modelId="{8415838A-3D51-4828-A672-5A719592647A}" type="presParOf" srcId="{C098595B-732E-430E-A8AE-01553D4F35CD}" destId="{BA5CB649-5093-4E79-B214-AB78E46AF972}" srcOrd="1" destOrd="0" presId="urn:microsoft.com/office/officeart/2005/8/layout/list1"/>
    <dgm:cxn modelId="{D8FD69CD-14DF-404B-B0C1-3520DDF90684}" type="presParOf" srcId="{65B56120-2332-474F-A1DA-700202BF7D43}" destId="{39D37B53-25D0-4CC5-94B7-C716084CC835}" srcOrd="9" destOrd="0" presId="urn:microsoft.com/office/officeart/2005/8/layout/list1"/>
    <dgm:cxn modelId="{8D4D0AFC-7497-4D6B-97F9-F4CAF310F17A}" type="presParOf" srcId="{65B56120-2332-474F-A1DA-700202BF7D43}" destId="{7C92FE91-5025-4CCE-A22A-523E70ECC756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B598FE8-993E-4951-8D53-993763902D5B}" type="doc">
      <dgm:prSet loTypeId="urn:microsoft.com/office/officeart/2008/layout/AccentedPicture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6E104495-197C-4C29-B50A-CF1FE6BB90B5}">
      <dgm:prSet phldrT="[Text]" custT="1"/>
      <dgm:spPr/>
      <dgm:t>
        <a:bodyPr/>
        <a:lstStyle/>
        <a:p>
          <a:r>
            <a:rPr lang="en-US" sz="1800" dirty="0"/>
            <a:t>Socket distribution </a:t>
          </a:r>
        </a:p>
      </dgm:t>
    </dgm:pt>
    <dgm:pt modelId="{F5DD4E7D-81D8-40C0-AA62-F54CE17FD319}" type="parTrans" cxnId="{D7BD1DE8-87B1-48B0-A703-BB064A268E43}">
      <dgm:prSet/>
      <dgm:spPr/>
      <dgm:t>
        <a:bodyPr/>
        <a:lstStyle/>
        <a:p>
          <a:endParaRPr lang="en-US"/>
        </a:p>
      </dgm:t>
    </dgm:pt>
    <dgm:pt modelId="{0FA8F0E2-058E-40D4-A516-CA524853399E}" type="sibTrans" cxnId="{D7BD1DE8-87B1-48B0-A703-BB064A268E43}">
      <dgm:prSet/>
      <dgm:spPr/>
      <dgm:t>
        <a:bodyPr/>
        <a:lstStyle/>
        <a:p>
          <a:endParaRPr lang="en-US"/>
        </a:p>
      </dgm:t>
    </dgm:pt>
    <dgm:pt modelId="{7D548B95-0A61-43AB-B06F-532C0E0680FB}">
      <dgm:prSet phldrT="[Text]" custT="1"/>
      <dgm:spPr/>
      <dgm:t>
        <a:bodyPr/>
        <a:lstStyle/>
        <a:p>
          <a:r>
            <a:rPr lang="en-US" sz="2000" dirty="0"/>
            <a:t>Artificial lighting </a:t>
          </a:r>
        </a:p>
      </dgm:t>
    </dgm:pt>
    <dgm:pt modelId="{2D422D0D-A356-4B8B-866C-F1062DF4858E}" type="parTrans" cxnId="{E885FACF-1907-46A0-A59F-ED1D878D059F}">
      <dgm:prSet/>
      <dgm:spPr/>
      <dgm:t>
        <a:bodyPr/>
        <a:lstStyle/>
        <a:p>
          <a:endParaRPr lang="en-US"/>
        </a:p>
      </dgm:t>
    </dgm:pt>
    <dgm:pt modelId="{76363C35-C443-48E3-8FA8-3F3A75D41FE8}" type="sibTrans" cxnId="{E885FACF-1907-46A0-A59F-ED1D878D059F}">
      <dgm:prSet/>
      <dgm:spPr/>
      <dgm:t>
        <a:bodyPr/>
        <a:lstStyle/>
        <a:p>
          <a:endParaRPr lang="en-US"/>
        </a:p>
      </dgm:t>
    </dgm:pt>
    <dgm:pt modelId="{3B055C96-C943-44CC-A758-090798E3D98B}">
      <dgm:prSet phldrT="[Text]" phldr="1"/>
      <dgm:spPr/>
      <dgm:t>
        <a:bodyPr/>
        <a:lstStyle/>
        <a:p>
          <a:endParaRPr lang="en-US" dirty="0"/>
        </a:p>
      </dgm:t>
    </dgm:pt>
    <dgm:pt modelId="{8462FC64-E17C-4330-9C06-FCC002760187}" type="sibTrans" cxnId="{A59B9D54-6FD5-4C98-99AA-C907F4FAB571}">
      <dgm:prSet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9000" r="-9000"/>
          </a:stretch>
        </a:blipFill>
      </dgm:spPr>
      <dgm:t>
        <a:bodyPr/>
        <a:lstStyle/>
        <a:p>
          <a:endParaRPr lang="en-US"/>
        </a:p>
      </dgm:t>
    </dgm:pt>
    <dgm:pt modelId="{32B92392-D137-412D-86A9-D84F2BBBE4E9}" type="parTrans" cxnId="{A59B9D54-6FD5-4C98-99AA-C907F4FAB571}">
      <dgm:prSet/>
      <dgm:spPr/>
      <dgm:t>
        <a:bodyPr/>
        <a:lstStyle/>
        <a:p>
          <a:endParaRPr lang="en-US"/>
        </a:p>
      </dgm:t>
    </dgm:pt>
    <dgm:pt modelId="{7A15C880-A463-4C20-8CD0-8E16E654B62A}">
      <dgm:prSet custT="1"/>
      <dgm:spPr/>
      <dgm:t>
        <a:bodyPr/>
        <a:lstStyle/>
        <a:p>
          <a:r>
            <a:rPr lang="en-US" sz="2000" dirty="0"/>
            <a:t>board distribution and low voltage</a:t>
          </a:r>
          <a:endParaRPr lang="en-GB" sz="2000" dirty="0"/>
        </a:p>
      </dgm:t>
    </dgm:pt>
    <dgm:pt modelId="{DB4E17EE-FF2A-461B-B0E9-64FA59839518}" type="parTrans" cxnId="{2814BD29-8372-4481-9156-D64ED7CB01A8}">
      <dgm:prSet/>
      <dgm:spPr/>
      <dgm:t>
        <a:bodyPr/>
        <a:lstStyle/>
        <a:p>
          <a:endParaRPr lang="en-GB"/>
        </a:p>
      </dgm:t>
    </dgm:pt>
    <dgm:pt modelId="{AC6BAF16-8F05-455C-B817-1B3296BE289B}" type="sibTrans" cxnId="{2814BD29-8372-4481-9156-D64ED7CB01A8}">
      <dgm:prSet/>
      <dgm:spPr/>
      <dgm:t>
        <a:bodyPr/>
        <a:lstStyle/>
        <a:p>
          <a:endParaRPr lang="en-GB"/>
        </a:p>
      </dgm:t>
    </dgm:pt>
    <dgm:pt modelId="{E857BFD7-F33A-4C10-87BF-3A33C83527FE}" type="pres">
      <dgm:prSet presAssocID="{AB598FE8-993E-4951-8D53-993763902D5B}" presName="Name0" presStyleCnt="0">
        <dgm:presLayoutVars>
          <dgm:dir/>
        </dgm:presLayoutVars>
      </dgm:prSet>
      <dgm:spPr/>
    </dgm:pt>
    <dgm:pt modelId="{B762CF36-2CF0-427A-B0BB-FCD00281B0CB}" type="pres">
      <dgm:prSet presAssocID="{8462FC64-E17C-4330-9C06-FCC002760187}" presName="picture_1" presStyleLbl="bgImgPlace1" presStyleIdx="0" presStyleCnt="1" custScaleX="85725" custScaleY="86008" custLinFactNeighborX="-26468" custLinFactNeighborY="-1932"/>
      <dgm:spPr/>
    </dgm:pt>
    <dgm:pt modelId="{93F26DE3-6E0D-4BCC-8282-67BDA71EDBA6}" type="pres">
      <dgm:prSet presAssocID="{3B055C96-C943-44CC-A758-090798E3D98B}" presName="text_1" presStyleLbl="node1" presStyleIdx="0" presStyleCnt="0">
        <dgm:presLayoutVars>
          <dgm:bulletEnabled val="1"/>
        </dgm:presLayoutVars>
      </dgm:prSet>
      <dgm:spPr/>
    </dgm:pt>
    <dgm:pt modelId="{7AF08139-259E-40E5-A8C0-02084803EB23}" type="pres">
      <dgm:prSet presAssocID="{AB598FE8-993E-4951-8D53-993763902D5B}" presName="linV" presStyleCnt="0"/>
      <dgm:spPr/>
    </dgm:pt>
    <dgm:pt modelId="{72566737-FF55-48AC-96DF-A89B42C9155B}" type="pres">
      <dgm:prSet presAssocID="{6E104495-197C-4C29-B50A-CF1FE6BB90B5}" presName="pair" presStyleCnt="0"/>
      <dgm:spPr/>
    </dgm:pt>
    <dgm:pt modelId="{8FD80386-67F9-46B2-81F4-E3D38AFD72B8}" type="pres">
      <dgm:prSet presAssocID="{6E104495-197C-4C29-B50A-CF1FE6BB90B5}" presName="spaceH" presStyleLbl="node1" presStyleIdx="0" presStyleCnt="0"/>
      <dgm:spPr/>
    </dgm:pt>
    <dgm:pt modelId="{E5A2F0EA-E74E-4051-8F85-D75B90C33EBE}" type="pres">
      <dgm:prSet presAssocID="{6E104495-197C-4C29-B50A-CF1FE6BB90B5}" presName="desPictures" presStyleLbl="alignImgPlace1" presStyleIdx="0" presStyleCnt="3" custLinFactNeighborX="-1130" custLinFactNeighborY="-6845"/>
      <dgm:spPr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  <dgm:pt modelId="{6ACA8A2E-C7D1-4BFF-B82D-215789DE1B84}" type="pres">
      <dgm:prSet presAssocID="{6E104495-197C-4C29-B50A-CF1FE6BB90B5}" presName="desTextWrapper" presStyleCnt="0"/>
      <dgm:spPr/>
    </dgm:pt>
    <dgm:pt modelId="{E8F3E058-17C7-4C64-B389-7ED426E00F93}" type="pres">
      <dgm:prSet presAssocID="{6E104495-197C-4C29-B50A-CF1FE6BB90B5}" presName="desText" presStyleLbl="revTx" presStyleIdx="0" presStyleCnt="3" custScaleX="214198" custScaleY="105389" custLinFactNeighborX="15768" custLinFactNeighborY="-10419">
        <dgm:presLayoutVars>
          <dgm:bulletEnabled val="1"/>
        </dgm:presLayoutVars>
      </dgm:prSet>
      <dgm:spPr/>
    </dgm:pt>
    <dgm:pt modelId="{60639865-00AD-4CE9-831C-7681834E41B7}" type="pres">
      <dgm:prSet presAssocID="{0FA8F0E2-058E-40D4-A516-CA524853399E}" presName="spaceV" presStyleCnt="0"/>
      <dgm:spPr/>
    </dgm:pt>
    <dgm:pt modelId="{F951ED97-F644-4F1E-A38E-8FB83316069F}" type="pres">
      <dgm:prSet presAssocID="{7D548B95-0A61-43AB-B06F-532C0E0680FB}" presName="pair" presStyleCnt="0"/>
      <dgm:spPr/>
    </dgm:pt>
    <dgm:pt modelId="{AABE158E-5E2E-47AF-BAA8-5E8A1B426DB8}" type="pres">
      <dgm:prSet presAssocID="{7D548B95-0A61-43AB-B06F-532C0E0680FB}" presName="spaceH" presStyleLbl="node1" presStyleIdx="0" presStyleCnt="0"/>
      <dgm:spPr/>
    </dgm:pt>
    <dgm:pt modelId="{24C223C2-5CD5-4AA9-B685-180F30411C2E}" type="pres">
      <dgm:prSet presAssocID="{7D548B95-0A61-43AB-B06F-532C0E0680FB}" presName="desPictures" presStyleLbl="alignImgPlace1" presStyleIdx="1" presStyleCnt="3" custLinFactNeighborX="-1130" custLinFactNeighborY="-2171"/>
      <dgm:spPr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7000" r="-7000"/>
          </a:stretch>
        </a:blipFill>
      </dgm:spPr>
    </dgm:pt>
    <dgm:pt modelId="{49ED1234-AA6C-411F-B7AA-6639D9A01CBD}" type="pres">
      <dgm:prSet presAssocID="{7D548B95-0A61-43AB-B06F-532C0E0680FB}" presName="desTextWrapper" presStyleCnt="0"/>
      <dgm:spPr/>
    </dgm:pt>
    <dgm:pt modelId="{26A97847-36D3-4BD0-9F53-94990A1011F1}" type="pres">
      <dgm:prSet presAssocID="{7D548B95-0A61-43AB-B06F-532C0E0680FB}" presName="desText" presStyleLbl="revTx" presStyleIdx="1" presStyleCnt="3" custScaleX="190436" custLinFactNeighborX="15768" custLinFactNeighborY="-2171">
        <dgm:presLayoutVars>
          <dgm:bulletEnabled val="1"/>
        </dgm:presLayoutVars>
      </dgm:prSet>
      <dgm:spPr/>
    </dgm:pt>
    <dgm:pt modelId="{BC51B066-8C49-4252-B121-9A7C8AA1A6A5}" type="pres">
      <dgm:prSet presAssocID="{76363C35-C443-48E3-8FA8-3F3A75D41FE8}" presName="spaceV" presStyleCnt="0"/>
      <dgm:spPr/>
    </dgm:pt>
    <dgm:pt modelId="{1CA85E4C-FDCD-406C-B604-34A0EBF1A73A}" type="pres">
      <dgm:prSet presAssocID="{7A15C880-A463-4C20-8CD0-8E16E654B62A}" presName="pair" presStyleCnt="0"/>
      <dgm:spPr/>
    </dgm:pt>
    <dgm:pt modelId="{E63B4BAD-BE20-4C7F-88BE-199A1C74E68B}" type="pres">
      <dgm:prSet presAssocID="{7A15C880-A463-4C20-8CD0-8E16E654B62A}" presName="spaceH" presStyleLbl="node1" presStyleIdx="0" presStyleCnt="0"/>
      <dgm:spPr/>
    </dgm:pt>
    <dgm:pt modelId="{F52FC174-103A-43F6-9C77-0EB9571D367E}" type="pres">
      <dgm:prSet presAssocID="{7A15C880-A463-4C20-8CD0-8E16E654B62A}" presName="desPictures" presStyleLbl="alignImgPlace1" presStyleIdx="2" presStyleCnt="3" custLinFactNeighborX="-6823" custLinFactNeighborY="15778"/>
      <dgm:spPr>
        <a:blipFill>
          <a:blip xmlns:r="http://schemas.openxmlformats.org/officeDocument/2006/relationships"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0000" r="-30000"/>
          </a:stretch>
        </a:blipFill>
      </dgm:spPr>
    </dgm:pt>
    <dgm:pt modelId="{0BFF422F-194D-40C8-B1AD-247B4688A7CA}" type="pres">
      <dgm:prSet presAssocID="{7A15C880-A463-4C20-8CD0-8E16E654B62A}" presName="desTextWrapper" presStyleCnt="0"/>
      <dgm:spPr/>
    </dgm:pt>
    <dgm:pt modelId="{45002CA3-509A-4DA7-9F5D-CD465F9F63EC}" type="pres">
      <dgm:prSet presAssocID="{7A15C880-A463-4C20-8CD0-8E16E654B62A}" presName="desText" presStyleLbl="revTx" presStyleIdx="2" presStyleCnt="3" custScaleX="171488" custLinFactNeighborX="16814" custLinFactNeighborY="13048">
        <dgm:presLayoutVars>
          <dgm:bulletEnabled val="1"/>
        </dgm:presLayoutVars>
      </dgm:prSet>
      <dgm:spPr/>
    </dgm:pt>
    <dgm:pt modelId="{BFF3E63F-5747-48AB-A7FD-6D007988BAB6}" type="pres">
      <dgm:prSet presAssocID="{AB598FE8-993E-4951-8D53-993763902D5B}" presName="maxNode" presStyleCnt="0"/>
      <dgm:spPr/>
    </dgm:pt>
    <dgm:pt modelId="{4CDE1403-E5D0-4991-B855-31AFDCBDA172}" type="pres">
      <dgm:prSet presAssocID="{AB598FE8-993E-4951-8D53-993763902D5B}" presName="Name33" presStyleCnt="0"/>
      <dgm:spPr/>
    </dgm:pt>
  </dgm:ptLst>
  <dgm:cxnLst>
    <dgm:cxn modelId="{F96A8E23-E7B6-4C20-AF8A-C272E247D0BA}" type="presOf" srcId="{7D548B95-0A61-43AB-B06F-532C0E0680FB}" destId="{26A97847-36D3-4BD0-9F53-94990A1011F1}" srcOrd="0" destOrd="0" presId="urn:microsoft.com/office/officeart/2008/layout/AccentedPicture"/>
    <dgm:cxn modelId="{2814BD29-8372-4481-9156-D64ED7CB01A8}" srcId="{AB598FE8-993E-4951-8D53-993763902D5B}" destId="{7A15C880-A463-4C20-8CD0-8E16E654B62A}" srcOrd="3" destOrd="0" parTransId="{DB4E17EE-FF2A-461B-B0E9-64FA59839518}" sibTransId="{AC6BAF16-8F05-455C-B817-1B3296BE289B}"/>
    <dgm:cxn modelId="{E1BF052D-693F-44FA-8674-B106C77EA42E}" type="presOf" srcId="{3B055C96-C943-44CC-A758-090798E3D98B}" destId="{93F26DE3-6E0D-4BCC-8282-67BDA71EDBA6}" srcOrd="0" destOrd="0" presId="urn:microsoft.com/office/officeart/2008/layout/AccentedPicture"/>
    <dgm:cxn modelId="{695CA937-059E-492D-9A1B-36EB1345D30C}" type="presOf" srcId="{AB598FE8-993E-4951-8D53-993763902D5B}" destId="{E857BFD7-F33A-4C10-87BF-3A33C83527FE}" srcOrd="0" destOrd="0" presId="urn:microsoft.com/office/officeart/2008/layout/AccentedPicture"/>
    <dgm:cxn modelId="{A59B9D54-6FD5-4C98-99AA-C907F4FAB571}" srcId="{AB598FE8-993E-4951-8D53-993763902D5B}" destId="{3B055C96-C943-44CC-A758-090798E3D98B}" srcOrd="0" destOrd="0" parTransId="{32B92392-D137-412D-86A9-D84F2BBBE4E9}" sibTransId="{8462FC64-E17C-4330-9C06-FCC002760187}"/>
    <dgm:cxn modelId="{4A643FC2-C3AB-4755-989E-F3F2D0FC0C97}" type="presOf" srcId="{8462FC64-E17C-4330-9C06-FCC002760187}" destId="{B762CF36-2CF0-427A-B0BB-FCD00281B0CB}" srcOrd="0" destOrd="0" presId="urn:microsoft.com/office/officeart/2008/layout/AccentedPicture"/>
    <dgm:cxn modelId="{AE42E4CD-E368-4DCF-9D0E-32DEDD19D87F}" type="presOf" srcId="{6E104495-197C-4C29-B50A-CF1FE6BB90B5}" destId="{E8F3E058-17C7-4C64-B389-7ED426E00F93}" srcOrd="0" destOrd="0" presId="urn:microsoft.com/office/officeart/2008/layout/AccentedPicture"/>
    <dgm:cxn modelId="{E885FACF-1907-46A0-A59F-ED1D878D059F}" srcId="{AB598FE8-993E-4951-8D53-993763902D5B}" destId="{7D548B95-0A61-43AB-B06F-532C0E0680FB}" srcOrd="2" destOrd="0" parTransId="{2D422D0D-A356-4B8B-866C-F1062DF4858E}" sibTransId="{76363C35-C443-48E3-8FA8-3F3A75D41FE8}"/>
    <dgm:cxn modelId="{D7BD1DE8-87B1-48B0-A703-BB064A268E43}" srcId="{AB598FE8-993E-4951-8D53-993763902D5B}" destId="{6E104495-197C-4C29-B50A-CF1FE6BB90B5}" srcOrd="1" destOrd="0" parTransId="{F5DD4E7D-81D8-40C0-AA62-F54CE17FD319}" sibTransId="{0FA8F0E2-058E-40D4-A516-CA524853399E}"/>
    <dgm:cxn modelId="{D9E26AF1-A481-4193-A3DC-BC5C7AA4F102}" type="presOf" srcId="{7A15C880-A463-4C20-8CD0-8E16E654B62A}" destId="{45002CA3-509A-4DA7-9F5D-CD465F9F63EC}" srcOrd="0" destOrd="0" presId="urn:microsoft.com/office/officeart/2008/layout/AccentedPicture"/>
    <dgm:cxn modelId="{B9BAC2E3-69A8-463E-AF79-DE5AE7E24185}" type="presParOf" srcId="{E857BFD7-F33A-4C10-87BF-3A33C83527FE}" destId="{B762CF36-2CF0-427A-B0BB-FCD00281B0CB}" srcOrd="0" destOrd="0" presId="urn:microsoft.com/office/officeart/2008/layout/AccentedPicture"/>
    <dgm:cxn modelId="{5DBABAE6-4187-401C-A98E-3B49A6572A8E}" type="presParOf" srcId="{E857BFD7-F33A-4C10-87BF-3A33C83527FE}" destId="{93F26DE3-6E0D-4BCC-8282-67BDA71EDBA6}" srcOrd="1" destOrd="0" presId="urn:microsoft.com/office/officeart/2008/layout/AccentedPicture"/>
    <dgm:cxn modelId="{D674E22C-78BA-48D8-9518-E4E2C52A8396}" type="presParOf" srcId="{E857BFD7-F33A-4C10-87BF-3A33C83527FE}" destId="{7AF08139-259E-40E5-A8C0-02084803EB23}" srcOrd="2" destOrd="0" presId="urn:microsoft.com/office/officeart/2008/layout/AccentedPicture"/>
    <dgm:cxn modelId="{30F6589B-9448-4BDE-BA71-9753EA4DB3F1}" type="presParOf" srcId="{7AF08139-259E-40E5-A8C0-02084803EB23}" destId="{72566737-FF55-48AC-96DF-A89B42C9155B}" srcOrd="0" destOrd="0" presId="urn:microsoft.com/office/officeart/2008/layout/AccentedPicture"/>
    <dgm:cxn modelId="{1DE8F8E5-92B3-4FC2-B16E-567D51846442}" type="presParOf" srcId="{72566737-FF55-48AC-96DF-A89B42C9155B}" destId="{8FD80386-67F9-46B2-81F4-E3D38AFD72B8}" srcOrd="0" destOrd="0" presId="urn:microsoft.com/office/officeart/2008/layout/AccentedPicture"/>
    <dgm:cxn modelId="{420ECF1F-D030-4FF3-9A1D-39EDE8418254}" type="presParOf" srcId="{72566737-FF55-48AC-96DF-A89B42C9155B}" destId="{E5A2F0EA-E74E-4051-8F85-D75B90C33EBE}" srcOrd="1" destOrd="0" presId="urn:microsoft.com/office/officeart/2008/layout/AccentedPicture"/>
    <dgm:cxn modelId="{DC6E9F17-C1B2-4872-B5DF-9816CC866C55}" type="presParOf" srcId="{72566737-FF55-48AC-96DF-A89B42C9155B}" destId="{6ACA8A2E-C7D1-4BFF-B82D-215789DE1B84}" srcOrd="2" destOrd="0" presId="urn:microsoft.com/office/officeart/2008/layout/AccentedPicture"/>
    <dgm:cxn modelId="{E9F08508-30C4-4AC3-9591-B06BB9BA5D50}" type="presParOf" srcId="{6ACA8A2E-C7D1-4BFF-B82D-215789DE1B84}" destId="{E8F3E058-17C7-4C64-B389-7ED426E00F93}" srcOrd="0" destOrd="0" presId="urn:microsoft.com/office/officeart/2008/layout/AccentedPicture"/>
    <dgm:cxn modelId="{B657FC08-29DD-49FD-8691-7DE48E90EF8E}" type="presParOf" srcId="{7AF08139-259E-40E5-A8C0-02084803EB23}" destId="{60639865-00AD-4CE9-831C-7681834E41B7}" srcOrd="1" destOrd="0" presId="urn:microsoft.com/office/officeart/2008/layout/AccentedPicture"/>
    <dgm:cxn modelId="{A0172BC9-B930-4650-A409-9FE4A47B4B85}" type="presParOf" srcId="{7AF08139-259E-40E5-A8C0-02084803EB23}" destId="{F951ED97-F644-4F1E-A38E-8FB83316069F}" srcOrd="2" destOrd="0" presId="urn:microsoft.com/office/officeart/2008/layout/AccentedPicture"/>
    <dgm:cxn modelId="{F6AD6EE4-B3BF-46CF-811D-F9D5655BFA57}" type="presParOf" srcId="{F951ED97-F644-4F1E-A38E-8FB83316069F}" destId="{AABE158E-5E2E-47AF-BAA8-5E8A1B426DB8}" srcOrd="0" destOrd="0" presId="urn:microsoft.com/office/officeart/2008/layout/AccentedPicture"/>
    <dgm:cxn modelId="{704344CE-24C4-4307-B45B-E1B0A5DEB63F}" type="presParOf" srcId="{F951ED97-F644-4F1E-A38E-8FB83316069F}" destId="{24C223C2-5CD5-4AA9-B685-180F30411C2E}" srcOrd="1" destOrd="0" presId="urn:microsoft.com/office/officeart/2008/layout/AccentedPicture"/>
    <dgm:cxn modelId="{B1EEC2AA-4EA7-4A3E-BC7E-BC1FF5B8F408}" type="presParOf" srcId="{F951ED97-F644-4F1E-A38E-8FB83316069F}" destId="{49ED1234-AA6C-411F-B7AA-6639D9A01CBD}" srcOrd="2" destOrd="0" presId="urn:microsoft.com/office/officeart/2008/layout/AccentedPicture"/>
    <dgm:cxn modelId="{ECBC49FE-7E17-4166-8F3F-D45D6328DE7F}" type="presParOf" srcId="{49ED1234-AA6C-411F-B7AA-6639D9A01CBD}" destId="{26A97847-36D3-4BD0-9F53-94990A1011F1}" srcOrd="0" destOrd="0" presId="urn:microsoft.com/office/officeart/2008/layout/AccentedPicture"/>
    <dgm:cxn modelId="{11F5A5D2-545F-4CF7-845B-3C76606CFCA3}" type="presParOf" srcId="{7AF08139-259E-40E5-A8C0-02084803EB23}" destId="{BC51B066-8C49-4252-B121-9A7C8AA1A6A5}" srcOrd="3" destOrd="0" presId="urn:microsoft.com/office/officeart/2008/layout/AccentedPicture"/>
    <dgm:cxn modelId="{A9C694C5-FEF5-4DA3-B87A-F35A8A1A14F6}" type="presParOf" srcId="{7AF08139-259E-40E5-A8C0-02084803EB23}" destId="{1CA85E4C-FDCD-406C-B604-34A0EBF1A73A}" srcOrd="4" destOrd="0" presId="urn:microsoft.com/office/officeart/2008/layout/AccentedPicture"/>
    <dgm:cxn modelId="{AEF770B1-1348-4A1A-8B37-2529817DDA73}" type="presParOf" srcId="{1CA85E4C-FDCD-406C-B604-34A0EBF1A73A}" destId="{E63B4BAD-BE20-4C7F-88BE-199A1C74E68B}" srcOrd="0" destOrd="0" presId="urn:microsoft.com/office/officeart/2008/layout/AccentedPicture"/>
    <dgm:cxn modelId="{3C0FB273-1686-49AA-973A-A893509BAC08}" type="presParOf" srcId="{1CA85E4C-FDCD-406C-B604-34A0EBF1A73A}" destId="{F52FC174-103A-43F6-9C77-0EB9571D367E}" srcOrd="1" destOrd="0" presId="urn:microsoft.com/office/officeart/2008/layout/AccentedPicture"/>
    <dgm:cxn modelId="{010B9D2E-F1CD-466C-AEF7-21B602F29441}" type="presParOf" srcId="{1CA85E4C-FDCD-406C-B604-34A0EBF1A73A}" destId="{0BFF422F-194D-40C8-B1AD-247B4688A7CA}" srcOrd="2" destOrd="0" presId="urn:microsoft.com/office/officeart/2008/layout/AccentedPicture"/>
    <dgm:cxn modelId="{F033DE2D-9FB4-4AAB-8649-5DAAB71C50BF}" type="presParOf" srcId="{0BFF422F-194D-40C8-B1AD-247B4688A7CA}" destId="{45002CA3-509A-4DA7-9F5D-CD465F9F63EC}" srcOrd="0" destOrd="0" presId="urn:microsoft.com/office/officeart/2008/layout/AccentedPicture"/>
    <dgm:cxn modelId="{DAD009E0-1FE8-424B-AAB4-3F1DBA898CAC}" type="presParOf" srcId="{E857BFD7-F33A-4C10-87BF-3A33C83527FE}" destId="{BFF3E63F-5747-48AB-A7FD-6D007988BAB6}" srcOrd="3" destOrd="0" presId="urn:microsoft.com/office/officeart/2008/layout/AccentedPicture"/>
    <dgm:cxn modelId="{8EAA2C5B-3A8D-4084-9FB1-F66B613C58FA}" type="presParOf" srcId="{BFF3E63F-5747-48AB-A7FD-6D007988BAB6}" destId="{4CDE1403-E5D0-4991-B855-31AFDCBDA172}" srcOrd="0" destOrd="0" presId="urn:microsoft.com/office/officeart/2008/layout/AccentedPicture"/>
  </dgm:cxnLst>
  <dgm:bg>
    <a:noFill/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D8D0FB8-662B-406D-B0B2-BF74C2C80A83}">
      <dsp:nvSpPr>
        <dsp:cNvPr id="0" name=""/>
        <dsp:cNvSpPr/>
      </dsp:nvSpPr>
      <dsp:spPr>
        <a:xfrm>
          <a:off x="0" y="224662"/>
          <a:ext cx="5630930" cy="327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D77B9C5-E02B-4BB8-82AC-B63FC2ACBC8F}">
      <dsp:nvSpPr>
        <dsp:cNvPr id="0" name=""/>
        <dsp:cNvSpPr/>
      </dsp:nvSpPr>
      <dsp:spPr>
        <a:xfrm>
          <a:off x="281546" y="32782"/>
          <a:ext cx="3941651" cy="383760"/>
        </a:xfrm>
        <a:prstGeom prst="roundRect">
          <a:avLst/>
        </a:prstGeom>
        <a:gradFill rotWithShape="1">
          <a:gsLst>
            <a:gs pos="0">
              <a:schemeClr val="accent5">
                <a:lumMod val="110000"/>
                <a:satMod val="105000"/>
                <a:tint val="67000"/>
              </a:schemeClr>
            </a:gs>
            <a:gs pos="50000">
              <a:schemeClr val="accent5">
                <a:lumMod val="105000"/>
                <a:satMod val="103000"/>
                <a:tint val="73000"/>
              </a:schemeClr>
            </a:gs>
            <a:gs pos="100000">
              <a:schemeClr val="accent5">
                <a:lumMod val="105000"/>
                <a:satMod val="109000"/>
                <a:tint val="81000"/>
              </a:schemeClr>
            </a:gs>
          </a:gsLst>
          <a:lin ang="5400000" scaled="0"/>
        </a:gradFill>
        <a:ln w="6350" cap="flat" cmpd="sng" algn="ctr">
          <a:solidFill>
            <a:schemeClr val="accent5"/>
          </a:solidFill>
          <a:prstDash val="solid"/>
          <a:miter lim="800000"/>
        </a:ln>
        <a:effectLst/>
      </dsp:spPr>
      <dsp:style>
        <a:lnRef idx="1">
          <a:schemeClr val="accent5"/>
        </a:lnRef>
        <a:fillRef idx="2">
          <a:schemeClr val="accent5"/>
        </a:fillRef>
        <a:effectRef idx="1">
          <a:schemeClr val="accent5"/>
        </a:effectRef>
        <a:fontRef idx="minor">
          <a:schemeClr val="dk1"/>
        </a:fontRef>
      </dsp:style>
      <dsp:txBody>
        <a:bodyPr spcFirstLastPara="0" vert="horz" wrap="square" lIns="148985" tIns="0" rIns="148985" bIns="0" numCol="1" spcCol="1270" anchor="ctr" anchorCtr="0">
          <a:noAutofit/>
        </a:bodyPr>
        <a:lstStyle/>
        <a:p>
          <a:pPr marL="0" lvl="0" indent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 dirty="0"/>
            <a:t>1) Office</a:t>
          </a:r>
        </a:p>
      </dsp:txBody>
      <dsp:txXfrm>
        <a:off x="300280" y="51516"/>
        <a:ext cx="3904183" cy="346292"/>
      </dsp:txXfrm>
    </dsp:sp>
    <dsp:sp modelId="{AD83C565-6F2E-4198-90D2-7AE8DF09B9EC}">
      <dsp:nvSpPr>
        <dsp:cNvPr id="0" name=""/>
        <dsp:cNvSpPr/>
      </dsp:nvSpPr>
      <dsp:spPr>
        <a:xfrm>
          <a:off x="0" y="814342"/>
          <a:ext cx="5630930" cy="327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ACBF658-6F30-4BAE-B63E-F8284EB7019F}">
      <dsp:nvSpPr>
        <dsp:cNvPr id="0" name=""/>
        <dsp:cNvSpPr/>
      </dsp:nvSpPr>
      <dsp:spPr>
        <a:xfrm>
          <a:off x="281546" y="622462"/>
          <a:ext cx="3941651" cy="383760"/>
        </a:xfrm>
        <a:prstGeom prst="roundRect">
          <a:avLst/>
        </a:prstGeom>
        <a:gradFill rotWithShape="1">
          <a:gsLst>
            <a:gs pos="0">
              <a:schemeClr val="accent5">
                <a:lumMod val="110000"/>
                <a:satMod val="105000"/>
                <a:tint val="67000"/>
              </a:schemeClr>
            </a:gs>
            <a:gs pos="50000">
              <a:schemeClr val="accent5">
                <a:lumMod val="105000"/>
                <a:satMod val="103000"/>
                <a:tint val="73000"/>
              </a:schemeClr>
            </a:gs>
            <a:gs pos="100000">
              <a:schemeClr val="accent5">
                <a:lumMod val="105000"/>
                <a:satMod val="109000"/>
                <a:tint val="81000"/>
              </a:schemeClr>
            </a:gs>
          </a:gsLst>
          <a:lin ang="5400000" scaled="0"/>
        </a:gradFill>
        <a:ln w="6350" cap="flat" cmpd="sng" algn="ctr">
          <a:solidFill>
            <a:schemeClr val="accent5"/>
          </a:solidFill>
          <a:prstDash val="solid"/>
          <a:miter lim="800000"/>
        </a:ln>
        <a:effectLst/>
      </dsp:spPr>
      <dsp:style>
        <a:lnRef idx="1">
          <a:schemeClr val="accent5"/>
        </a:lnRef>
        <a:fillRef idx="2">
          <a:schemeClr val="accent5"/>
        </a:fillRef>
        <a:effectRef idx="1">
          <a:schemeClr val="accent5"/>
        </a:effectRef>
        <a:fontRef idx="minor">
          <a:schemeClr val="dk1"/>
        </a:fontRef>
      </dsp:style>
      <dsp:txBody>
        <a:bodyPr spcFirstLastPara="0" vert="horz" wrap="square" lIns="148985" tIns="0" rIns="148985" bIns="0" numCol="1" spcCol="1270" anchor="ctr" anchorCtr="0">
          <a:noAutofit/>
        </a:bodyPr>
        <a:lstStyle/>
        <a:p>
          <a:pPr marL="0" lvl="0" indent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 dirty="0"/>
            <a:t>2) Fees collection hall</a:t>
          </a:r>
        </a:p>
      </dsp:txBody>
      <dsp:txXfrm>
        <a:off x="300280" y="641196"/>
        <a:ext cx="3904183" cy="346292"/>
      </dsp:txXfrm>
    </dsp:sp>
    <dsp:sp modelId="{7C92FE91-5025-4CCE-A22A-523E70ECC756}">
      <dsp:nvSpPr>
        <dsp:cNvPr id="0" name=""/>
        <dsp:cNvSpPr/>
      </dsp:nvSpPr>
      <dsp:spPr>
        <a:xfrm>
          <a:off x="0" y="1413869"/>
          <a:ext cx="5630930" cy="327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A5CB649-5093-4E79-B214-AB78E46AF972}">
      <dsp:nvSpPr>
        <dsp:cNvPr id="0" name=""/>
        <dsp:cNvSpPr/>
      </dsp:nvSpPr>
      <dsp:spPr>
        <a:xfrm>
          <a:off x="281546" y="1212142"/>
          <a:ext cx="3941651" cy="383760"/>
        </a:xfrm>
        <a:prstGeom prst="roundRect">
          <a:avLst/>
        </a:prstGeom>
        <a:gradFill rotWithShape="1">
          <a:gsLst>
            <a:gs pos="0">
              <a:schemeClr val="accent5">
                <a:lumMod val="110000"/>
                <a:satMod val="105000"/>
                <a:tint val="67000"/>
              </a:schemeClr>
            </a:gs>
            <a:gs pos="50000">
              <a:schemeClr val="accent5">
                <a:lumMod val="105000"/>
                <a:satMod val="103000"/>
                <a:tint val="73000"/>
              </a:schemeClr>
            </a:gs>
            <a:gs pos="100000">
              <a:schemeClr val="accent5">
                <a:lumMod val="105000"/>
                <a:satMod val="109000"/>
                <a:tint val="81000"/>
              </a:schemeClr>
            </a:gs>
          </a:gsLst>
          <a:lin ang="5400000" scaled="0"/>
        </a:gradFill>
        <a:ln w="6350" cap="flat" cmpd="sng" algn="ctr">
          <a:solidFill>
            <a:schemeClr val="accent5"/>
          </a:solidFill>
          <a:prstDash val="solid"/>
          <a:miter lim="800000"/>
        </a:ln>
        <a:effectLst/>
      </dsp:spPr>
      <dsp:style>
        <a:lnRef idx="1">
          <a:schemeClr val="accent5"/>
        </a:lnRef>
        <a:fillRef idx="2">
          <a:schemeClr val="accent5"/>
        </a:fillRef>
        <a:effectRef idx="1">
          <a:schemeClr val="accent5"/>
        </a:effectRef>
        <a:fontRef idx="minor">
          <a:schemeClr val="dk1"/>
        </a:fontRef>
      </dsp:style>
      <dsp:txBody>
        <a:bodyPr spcFirstLastPara="0" vert="horz" wrap="square" lIns="148985" tIns="0" rIns="148985" bIns="0" numCol="1" spcCol="1270" anchor="ctr" anchorCtr="0">
          <a:noAutofit/>
        </a:bodyPr>
        <a:lstStyle/>
        <a:p>
          <a:pPr marL="0" lvl="0" indent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 dirty="0"/>
            <a:t>3) Multipurpose hall </a:t>
          </a:r>
        </a:p>
      </dsp:txBody>
      <dsp:txXfrm>
        <a:off x="300280" y="1230876"/>
        <a:ext cx="3904183" cy="34629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762CF36-2CF0-427A-B0BB-FCD00281B0CB}">
      <dsp:nvSpPr>
        <dsp:cNvPr id="0" name=""/>
        <dsp:cNvSpPr/>
      </dsp:nvSpPr>
      <dsp:spPr>
        <a:xfrm>
          <a:off x="2566" y="655959"/>
          <a:ext cx="3025908" cy="3872318"/>
        </a:xfrm>
        <a:prstGeom prst="round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9000" r="-9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3F26DE3-6E0D-4BCC-8282-67BDA71EDBA6}">
      <dsp:nvSpPr>
        <dsp:cNvPr id="0" name=""/>
        <dsp:cNvSpPr/>
      </dsp:nvSpPr>
      <dsp:spPr>
        <a:xfrm>
          <a:off x="826082" y="2048783"/>
          <a:ext cx="2717934" cy="2701366"/>
        </a:xfrm>
        <a:prstGeom prst="rect">
          <a:avLst/>
        </a:prstGeom>
        <a:noFill/>
        <a:ln w="12700" cap="flat" cmpd="sng" algn="ctr">
          <a:noFill/>
          <a:prstDash val="solid"/>
          <a:miter lim="800000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0" tIns="165100" rIns="165100" bIns="165100" numCol="1" spcCol="1270" anchor="b" anchorCtr="0">
          <a:noAutofit/>
        </a:bodyPr>
        <a:lstStyle/>
        <a:p>
          <a:pPr marL="0" lvl="0" indent="0" algn="l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6500" kern="1200" dirty="0"/>
        </a:p>
      </dsp:txBody>
      <dsp:txXfrm>
        <a:off x="826082" y="2048783"/>
        <a:ext cx="2717934" cy="2701366"/>
      </dsp:txXfrm>
    </dsp:sp>
    <dsp:sp modelId="{E5A2F0EA-E74E-4051-8F85-D75B90C33EBE}">
      <dsp:nvSpPr>
        <dsp:cNvPr id="0" name=""/>
        <dsp:cNvSpPr/>
      </dsp:nvSpPr>
      <dsp:spPr>
        <a:xfrm>
          <a:off x="3593132" y="152396"/>
          <a:ext cx="1215614" cy="1215614"/>
        </a:xfrm>
        <a:prstGeom prst="ellipse">
          <a:avLst/>
        </a:prstGeom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8F3E058-17C7-4C64-B389-7ED426E00F93}">
      <dsp:nvSpPr>
        <dsp:cNvPr id="0" name=""/>
        <dsp:cNvSpPr/>
      </dsp:nvSpPr>
      <dsp:spPr>
        <a:xfrm>
          <a:off x="5039706" y="76195"/>
          <a:ext cx="2950824" cy="128112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22860" rIns="45720" bIns="2286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Socket distribution </a:t>
          </a:r>
        </a:p>
      </dsp:txBody>
      <dsp:txXfrm>
        <a:off x="5039706" y="76195"/>
        <a:ext cx="2950824" cy="1281124"/>
      </dsp:txXfrm>
    </dsp:sp>
    <dsp:sp modelId="{24C223C2-5CD5-4AA9-B685-180F30411C2E}">
      <dsp:nvSpPr>
        <dsp:cNvPr id="0" name=""/>
        <dsp:cNvSpPr/>
      </dsp:nvSpPr>
      <dsp:spPr>
        <a:xfrm>
          <a:off x="3593132" y="1676394"/>
          <a:ext cx="1215614" cy="1215614"/>
        </a:xfrm>
        <a:prstGeom prst="ellipse">
          <a:avLst/>
        </a:prstGeom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7000" r="-7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6A97847-36D3-4BD0-9F53-94990A1011F1}">
      <dsp:nvSpPr>
        <dsp:cNvPr id="0" name=""/>
        <dsp:cNvSpPr/>
      </dsp:nvSpPr>
      <dsp:spPr>
        <a:xfrm>
          <a:off x="5039706" y="1676394"/>
          <a:ext cx="2623475" cy="121561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0800" tIns="25400" rIns="50800" bIns="254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Artificial lighting </a:t>
          </a:r>
        </a:p>
      </dsp:txBody>
      <dsp:txXfrm>
        <a:off x="5039706" y="1676394"/>
        <a:ext cx="2623475" cy="1215614"/>
      </dsp:txXfrm>
    </dsp:sp>
    <dsp:sp modelId="{F52FC174-103A-43F6-9C77-0EB9571D367E}">
      <dsp:nvSpPr>
        <dsp:cNvPr id="0" name=""/>
        <dsp:cNvSpPr/>
      </dsp:nvSpPr>
      <dsp:spPr>
        <a:xfrm>
          <a:off x="3523927" y="3329010"/>
          <a:ext cx="1215614" cy="1215614"/>
        </a:xfrm>
        <a:prstGeom prst="ellipse">
          <a:avLst/>
        </a:prstGeom>
        <a:blipFill>
          <a:blip xmlns:r="http://schemas.openxmlformats.org/officeDocument/2006/relationships"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0000" r="-30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5002CA3-509A-4DA7-9F5D-CD465F9F63EC}">
      <dsp:nvSpPr>
        <dsp:cNvPr id="0" name=""/>
        <dsp:cNvSpPr/>
      </dsp:nvSpPr>
      <dsp:spPr>
        <a:xfrm>
          <a:off x="5054116" y="3295823"/>
          <a:ext cx="2362445" cy="121561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0800" tIns="25400" rIns="50800" bIns="254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board distribution and low voltage</a:t>
          </a:r>
          <a:endParaRPr lang="en-GB" sz="2000" kern="1200" dirty="0"/>
        </a:p>
      </dsp:txBody>
      <dsp:txXfrm>
        <a:off x="5054116" y="3295823"/>
        <a:ext cx="2362445" cy="121561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AccentedPicture">
  <dgm:title val=""/>
  <dgm:desc val=""/>
  <dgm:catLst>
    <dgm:cat type="picture" pri="1000"/>
    <dgm:cat type="pictureconver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</dgm:varLst>
    <dgm:alg type="composite"/>
    <dgm:shape xmlns:r="http://schemas.openxmlformats.org/officeDocument/2006/relationships" r:blip="">
      <dgm:adjLst/>
    </dgm:shape>
    <dgm:choose name="Name1">
      <dgm:if name="Name2" axis="ch" ptType="node" func="cnt" op="lte" val="1">
        <dgm:constrLst>
          <dgm:constr type="h" for="ch" forName="picture_1" refType="h"/>
          <dgm:constr type="w" for="ch" forName="picture_1" refType="h" refFor="ch" refForName="picture_1" op="equ" fact="0.784"/>
          <dgm:constr type="l" for="ch" forName="picture_1"/>
          <dgm:constr type="t" for="ch" forName="picture_1"/>
          <dgm:constr type="w" for="ch" forName="text_1" refType="w" refFor="ch" refForName="picture_1" fact="0.77"/>
          <dgm:constr type="h" for="ch" forName="text_1" refType="h" refFor="ch" refForName="picture_1" fact="0.6"/>
          <dgm:constr type="l" for="ch" forName="text_1" refType="w" refFor="ch" refForName="picture_1" fact="0.04"/>
          <dgm:constr type="t" for="ch" forName="text_1" refType="h" refFor="ch" refForName="picture_1" fact="0.4"/>
        </dgm:constrLst>
      </dgm:if>
      <dgm:if name="Name3" axis="ch" ptType="node" func="cnt" op="lte" val="5">
        <dgm:choose name="Name4">
          <dgm:if name="Name5" func="var" arg="dir" op="equ" val="norm">
            <dgm:constrLst>
              <dgm:constr type="h" for="ch" forName="picture_1" refType="h" fact="0.909"/>
              <dgm:constr type="w" for="ch" forName="picture_1" refType="h" refFor="ch" refForName="picture_1" op="equ" fact="0.784"/>
              <dgm:constr type="l" for="ch" forName="picture_1"/>
              <dgm:constr type="t" for="ch" forName="picture_1" refType="h" refFor="ch" refForName="picture_1" fact="0.05"/>
              <dgm:constr type="w" for="ch" forName="picture_1" refType="w" op="lte" fact="0.588"/>
              <dgm:constr type="w" for="ch" forName="text_1" refType="w" refFor="ch" refForName="picture_1" fact="0.77"/>
              <dgm:constr type="h" for="ch" forName="text_1" refType="h" refFor="ch" refForName="picture_1" fact="0.6"/>
              <dgm:constr type="l" for="ch" forName="text_1" refType="w" refFor="ch" refForName="picture_1" fact="0.04"/>
              <dgm:constr type="t" for="ch" forName="text_1" refType="h" refFor="ch" refForName="picture_1" fact="0.41"/>
              <dgm:constr type="w" for="ch" forName="linV" refType="w"/>
              <dgm:constr type="h" for="ch" forName="linV" refType="h" refFor="ch" refForName="picture_1" fact="1.1"/>
              <dgm:constr type="l" for="ch" forName="linV"/>
              <dgm:constr type="t" for="ch" forName="linV"/>
              <dgm:constr type="userC" for="des" forName="pair" refType="r" refFor="ch" refForName="picture_1"/>
              <dgm:constr type="h" for="des" forName="pair" refType="h" refFor="ch" refForName="picture_1" fact="0.27"/>
              <dgm:constr type="h" for="des" forName="spaceV" refType="h" refFor="ch" refForName="picture_1" fact="0.0486"/>
              <dgm:constr type="l" for="ch" forName="maxNode" refType="r" refFor="ch" refForName="picture_1"/>
              <dgm:constr type="lOff" for="ch" forName="maxNode" refType="h" refFor="des" refForName="pair" fact="0.5"/>
              <dgm:constr type="r" for="ch" forName="maxNode" refType="w"/>
              <dgm:constr type="t" for="ch" forName="maxNode"/>
              <dgm:constr type="h" for="ch" forName="maxNode" val="1"/>
              <dgm:constr type="userW" for="des" forName="desText" refType="w" refFor="ch" refForName="maxNode"/>
            </dgm:constrLst>
          </dgm:if>
          <dgm:else name="Name6">
            <dgm:constrLst>
              <dgm:constr type="h" for="ch" forName="picture_1" refType="h" fact="0.909"/>
              <dgm:constr type="w" for="ch" forName="picture_1" refType="h" refFor="ch" refForName="picture_1" op="equ" fact="0.784"/>
              <dgm:constr type="r" for="ch" forName="picture_1" refType="w"/>
              <dgm:constr type="t" for="ch" forName="picture_1" refType="h" refFor="ch" refForName="picture_1" fact="0.05"/>
              <dgm:constr type="w" for="ch" forName="picture_1" refType="w" op="lte" fact="0.588"/>
              <dgm:constr type="w" for="ch" forName="text_1" refType="w" refFor="ch" refForName="picture_1" fact="0.77"/>
              <dgm:constr type="h" for="ch" forName="text_1" refType="h" refFor="ch" refForName="picture_1" fact="0.6"/>
              <dgm:constr type="r" for="ch" forName="text_1" refType="w"/>
              <dgm:constr type="t" for="ch" forName="text_1" refType="h" refFor="ch" refForName="picture_1" fact="0.41"/>
              <dgm:constr type="w" for="ch" forName="linV" refType="w"/>
              <dgm:constr type="h" for="ch" forName="linV" refType="h" refFor="ch" refForName="picture_1" fact="1.1"/>
              <dgm:constr type="l" for="ch" forName="linV"/>
              <dgm:constr type="t" for="ch" forName="linV"/>
              <dgm:constr type="userC" for="des" forName="pair" refType="l" refFor="ch" refForName="picture_1"/>
              <dgm:constr type="h" for="des" forName="pair" refType="h" refFor="ch" refForName="picture_1" fact="0.27"/>
              <dgm:constr type="h" for="des" forName="spaceV" refType="h" refFor="ch" refForName="picture_1" fact="0.0486"/>
              <dgm:constr type="r" for="ch" forName="maxNode" refType="l" refFor="ch" refForName="picture_1"/>
              <dgm:constr type="rOff" for="ch" forName="maxNode" refType="h" refFor="des" refForName="pair" fact="-0.5"/>
              <dgm:constr type="l" for="ch" forName="maxNode"/>
              <dgm:constr type="t" for="ch" forName="maxNode"/>
              <dgm:constr type="h" for="ch" forName="maxNode" val="1"/>
              <dgm:constr type="userW" for="des" forName="desText" refType="w" refFor="ch" refForName="maxNode"/>
            </dgm:constrLst>
          </dgm:else>
        </dgm:choose>
      </dgm:if>
      <dgm:else name="Name7">
        <dgm:choose name="Name8">
          <dgm:if name="Name9" func="var" arg="dir" op="equ" val="norm">
            <dgm:constrLst>
              <dgm:constr type="h" for="ch" forName="picture_1" refType="h" fact="0.909"/>
              <dgm:constr type="w" for="ch" forName="picture_1" refType="h" refFor="ch" refForName="picture_1" op="equ" fact="0.784"/>
              <dgm:constr type="l" for="ch" forName="picture_1"/>
              <dgm:constr type="t" for="ch" forName="picture_1" refType="h" refFor="ch" refForName="picture_1" fact="0.05"/>
              <dgm:constr type="w" for="ch" forName="picture_1" refType="w" op="lte" fact="0.588"/>
              <dgm:constr type="w" for="ch" forName="text_1" refType="w" refFor="ch" refForName="picture_1" fact="0.77"/>
              <dgm:constr type="h" for="ch" forName="text_1" refType="h" refFor="ch" refForName="picture_1" fact="0.6"/>
              <dgm:constr type="l" for="ch" forName="text_1" refType="w" refFor="ch" refForName="picture_1" fact="0.04"/>
              <dgm:constr type="t" for="ch" forName="text_1" refType="h" refFor="ch" refForName="picture_1" fact="0.41"/>
              <dgm:constr type="w" for="ch" forName="linV" refType="w"/>
              <dgm:constr type="h" for="ch" forName="linV" refType="h" refFor="ch" refForName="picture_1" fact="1.1"/>
              <dgm:constr type="l" for="ch" forName="linV"/>
              <dgm:constr type="t" for="ch" forName="linV"/>
              <dgm:constr type="userC" for="des" forName="pair" refType="r" refFor="ch" refForName="picture_1"/>
              <dgm:constr type="h" for="des" forName="pair" refType="h" refFor="ch" refForName="picture_1" fact="0.27"/>
              <dgm:constr type="h" for="des" forName="spaceV" refType="h" refFor="ch" refForName="picture_1" fact="0.0486"/>
              <dgm:constr type="l" for="ch" forName="maxNode" refType="r" refFor="ch" refForName="picture_1"/>
              <dgm:constr type="lOff" for="ch" forName="maxNode" refType="h" refFor="des" refForName="pair" fact="0.5"/>
              <dgm:constr type="r" for="ch" forName="maxNode" refType="w"/>
              <dgm:constr type="t" for="ch" forName="maxNode"/>
              <dgm:constr type="h" for="ch" forName="maxNode" val="1"/>
              <dgm:constr type="userW" for="des" forName="desText" refType="w" refFor="ch" refForName="maxNode"/>
            </dgm:constrLst>
          </dgm:if>
          <dgm:else name="Name10">
            <dgm:constrLst>
              <dgm:constr type="h" for="ch" forName="picture_1" refType="h" fact="0.909"/>
              <dgm:constr type="w" for="ch" forName="picture_1" refType="h" refFor="ch" refForName="picture_1" op="equ" fact="0.784"/>
              <dgm:constr type="r" for="ch" forName="picture_1" refType="w"/>
              <dgm:constr type="t" for="ch" forName="picture_1" refType="h" refFor="ch" refForName="picture_1" fact="0.05"/>
              <dgm:constr type="w" for="ch" forName="picture_1" refType="w" op="lte" fact="0.588"/>
              <dgm:constr type="w" for="ch" forName="text_1" refType="w" refFor="ch" refForName="picture_1" fact="0.77"/>
              <dgm:constr type="h" for="ch" forName="text_1" refType="h" refFor="ch" refForName="picture_1" fact="0.6"/>
              <dgm:constr type="r" for="ch" forName="text_1" refType="w"/>
              <dgm:constr type="t" for="ch" forName="text_1" refType="h" refFor="ch" refForName="picture_1" fact="0.41"/>
              <dgm:constr type="w" for="ch" forName="linV" refType="w"/>
              <dgm:constr type="h" for="ch" forName="linV" refType="h" refFor="ch" refForName="picture_1" fact="1.1"/>
              <dgm:constr type="l" for="ch" forName="linV"/>
              <dgm:constr type="t" for="ch" forName="linV"/>
              <dgm:constr type="userC" for="des" forName="pair" refType="l" refFor="ch" refForName="picture_1"/>
              <dgm:constr type="h" for="des" forName="pair" refType="h" refFor="ch" refForName="picture_1" fact="0.27"/>
              <dgm:constr type="h" for="des" forName="spaceV" refType="h" refFor="ch" refForName="picture_1" fact="0.0486"/>
              <dgm:constr type="r" for="ch" forName="maxNode" refType="l" refFor="ch" refForName="picture_1"/>
              <dgm:constr type="rOff" for="ch" forName="maxNode" refType="h" refFor="des" refForName="pair" fact="-0.5"/>
              <dgm:constr type="l" for="ch" forName="maxNode"/>
              <dgm:constr type="t" for="ch" forName="maxNode"/>
              <dgm:constr type="h" for="ch" forName="maxNode" val="1"/>
              <dgm:constr type="userW" for="des" forName="desText" refType="w" refFor="ch" refForName="maxNode"/>
            </dgm:constrLst>
          </dgm:else>
        </dgm:choose>
      </dgm:else>
    </dgm:choose>
    <dgm:forEach name="Name11" axis="ch" ptType="sibTrans" hideLastTrans="0" cnt="1">
      <dgm:layoutNode name="picture_1" styleLbl="bgImgPlace1">
        <dgm:alg type="sp"/>
        <dgm:shape xmlns:r="http://schemas.openxmlformats.org/officeDocument/2006/relationships" type="roundRect" r:blip="" blipPhldr="1">
          <dgm:adjLst/>
        </dgm:shape>
        <dgm:presOf axis="self"/>
      </dgm:layoutNode>
    </dgm:forEach>
    <dgm:forEach name="Name12" axis="ch" ptType="node" cnt="1">
      <dgm:layoutNode name="text_1" styleLbl="node1">
        <dgm:varLst>
          <dgm:bulletEnabled val="1"/>
        </dgm:varLst>
        <dgm:choose name="Name13">
          <dgm:if name="Name14" func="var" arg="dir" op="equ" val="norm">
            <dgm:alg type="tx">
              <dgm:param type="txAnchorVert" val="b"/>
              <dgm:param type="parTxLTRAlign" val="l"/>
              <dgm:param type="shpTxLTRAlignCh" val="l"/>
              <dgm:param type="parTxRTLAlign" val="l"/>
              <dgm:param type="shpTxRTLAlignCh" val="l"/>
            </dgm:alg>
          </dgm:if>
          <dgm:else name="Name15">
            <dgm:alg type="tx">
              <dgm:param type="txAnchorVert" val="b"/>
              <dgm:param type="parTxLTRAlign" val="r"/>
              <dgm:param type="shpTxLTRAlignCh" val="r"/>
              <dgm:param type="parTxRTLAlign" val="r"/>
              <dgm:param type="shpTxRTLAlignCh" val="r"/>
            </dgm:alg>
          </dgm:else>
        </dgm:choose>
        <dgm:shape xmlns:r="http://schemas.openxmlformats.org/officeDocument/2006/relationships" type="rect" r:blip="" hideGeom="1">
          <dgm:adjLst/>
        </dgm:shape>
        <dgm:presOf axis="desOrSelf" ptType="node"/>
        <dgm:constrLst>
          <dgm:constr type="primFontSz" val="65"/>
          <dgm:constr type="lMarg" refType="primFontSz" fact="0.2"/>
          <dgm:constr type="rMarg" refType="primFontSz" fact="0.2"/>
          <dgm:constr type="tMarg" refType="primFontSz" fact="0.2"/>
          <dgm:constr type="bMarg" refType="primFontSz" fact="0.2"/>
        </dgm:constrLst>
        <dgm:ruleLst>
          <dgm:rule type="primFontSz" val="5" fact="NaN" max="NaN"/>
        </dgm:ruleLst>
      </dgm:layoutNode>
    </dgm:forEach>
    <dgm:choose name="Name16">
      <dgm:if name="Name17" axis="ch" ptType="node" func="cnt" op="gte" val="2">
        <dgm:layoutNode name="linV">
          <dgm:choose name="Name18">
            <dgm:if name="Name19" func="var" arg="dir" op="equ" val="norm">
              <dgm:alg type="lin">
                <dgm:param type="linDir" val="fromT"/>
                <dgm:param type="vertAlign" val="t"/>
                <dgm:param type="fallback" val="1D"/>
                <dgm:param type="horzAlign" val="l"/>
                <dgm:param type="nodeHorzAlign" val="l"/>
              </dgm:alg>
            </dgm:if>
            <dgm:else name="Name20">
              <dgm:alg type="lin">
                <dgm:param type="linDir" val="fromT"/>
                <dgm:param type="vertAlign" val="t"/>
                <dgm:param type="fallback" val="1D"/>
                <dgm:param type="horzAlign" val="r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constrLst>
            <dgm:constr type="w" for="ch" forName="spaceV" val="1"/>
            <dgm:constr type="w" for="ch" forName="pair" refType="w" op="equ"/>
            <dgm:constr type="w" for="des" forName="desText" op="equ"/>
            <dgm:constr type="primFontSz" for="des" forName="desText" op="equ" val="65"/>
          </dgm:constrLst>
          <dgm:forEach name="Name21" axis="ch" ptType="node" st="2">
            <dgm:layoutNode name="pair">
              <dgm:alg type="composite"/>
              <dgm:shape xmlns:r="http://schemas.openxmlformats.org/officeDocument/2006/relationships" r:blip="">
                <dgm:adjLst/>
              </dgm:shape>
              <dgm:choose name="Name22">
                <dgm:if name="Name23" func="var" arg="dir" op="equ" val="norm">
                  <dgm:constrLst>
                    <dgm:constr type="userC"/>
                    <dgm:constr type="l" for="ch" forName="spaceH"/>
                    <dgm:constr type="r" for="ch" forName="spaceH" refType="userC"/>
                    <dgm:constr type="ctrY" for="ch" forName="spaceH" refType="w" fact="0.5"/>
                    <dgm:constr type="h" for="ch" forName="spaceH" val="1"/>
                    <dgm:constr type="w" for="ch" forName="desPictures" refType="h"/>
                    <dgm:constr type="h" for="ch" forName="desPictures" refType="w" refFor="ch" refForName="desPictures" op="equ"/>
                    <dgm:constr type="ctrX" for="ch" forName="desPictures" refType="userC"/>
                    <dgm:constr type="ctrY" for="ch" forName="desPictures" refType="w" fact="0.5"/>
                    <dgm:constr type="l" for="ch" forName="desTextWrapper" refType="r" refFor="ch" refForName="desPictures"/>
                    <dgm:constr type="ctrY" for="ch" forName="desTextWrapper" refType="w" fact="0.5"/>
                    <dgm:constr type="h" for="ch" forName="desTextWrapper" refType="h"/>
                    <dgm:constr type="h" for="des" forName="desText" refType="h"/>
                  </dgm:constrLst>
                </dgm:if>
                <dgm:else name="Name24">
                  <dgm:constrLst>
                    <dgm:constr type="userC"/>
                    <dgm:constr type="r" for="ch" forName="spaceH" refType="w"/>
                    <dgm:constr type="l" for="ch" forName="spaceH" refType="userC"/>
                    <dgm:constr type="ctrY" for="ch" forName="spaceH" refType="w" fact="0.5"/>
                    <dgm:constr type="h" for="ch" forName="spaceH" val="1"/>
                    <dgm:constr type="w" for="ch" forName="desPictures" refType="h"/>
                    <dgm:constr type="h" for="ch" forName="desPictures" refType="w" refFor="ch" refForName="desPictures" op="equ"/>
                    <dgm:constr type="ctrX" for="ch" forName="desPictures" refType="userC"/>
                    <dgm:constr type="ctrY" for="ch" forName="desPictures" refType="w" fact="0.5"/>
                    <dgm:constr type="r" for="ch" forName="desTextWrapper" refType="l" refFor="ch" refForName="desPictures"/>
                    <dgm:constr type="ctrY" for="ch" forName="desTextWrapper" refType="w" fact="0.5"/>
                    <dgm:constr type="h" for="ch" forName="desTextWrapper" refType="h"/>
                    <dgm:constr type="h" for="des" forName="desText" refType="h"/>
                  </dgm:constrLst>
                </dgm:else>
              </dgm:choose>
              <dgm:layoutNode name="spaceH">
                <dgm:alg type="sp"/>
                <dgm:shape xmlns:r="http://schemas.openxmlformats.org/officeDocument/2006/relationships" type="rect" r:blip="" hideGeom="1">
                  <dgm:adjLst/>
                </dgm:shape>
                <dgm:presOf/>
              </dgm:layoutNode>
              <dgm:layoutNode name="desPictures" styleLbl="alignImgPlace1">
                <dgm:alg type="sp"/>
                <dgm:shape xmlns:r="http://schemas.openxmlformats.org/officeDocument/2006/relationships" type="ellipse" r:blip="" blipPhldr="1">
                  <dgm:adjLst/>
                </dgm:shape>
                <dgm:presOf/>
              </dgm:layoutNode>
              <dgm:layoutNode name="desTextWrapper">
                <dgm:choose name="Name25">
                  <dgm:if name="Name26" func="var" arg="dir" op="equ" val="norm">
                    <dgm:alg type="lin">
                      <dgm:param type="horzAlign" val="l"/>
                    </dgm:alg>
                  </dgm:if>
                  <dgm:else name="Name27">
                    <dgm:alg type="lin">
                      <dgm:param type="horzAlign" val="r"/>
                    </dgm:alg>
                  </dgm:else>
                </dgm:choose>
                <dgm:layoutNode name="desText" styleLbl="revTx">
                  <dgm:varLst>
                    <dgm:bulletEnabled val="1"/>
                  </dgm:varLst>
                  <dgm:choose name="Name28">
                    <dgm:if name="Name29" func="var" arg="dir" op="equ" val="norm">
                      <dgm:alg type="tx">
                        <dgm:param type="parTxLTRAlign" val="l"/>
                        <dgm:param type="shpTxLTRAlignCh" val="l"/>
                        <dgm:param type="parTxRTLAlign" val="r"/>
                        <dgm:param type="shpTxRTLAlignCh" val="r"/>
                      </dgm:alg>
                    </dgm:if>
                    <dgm:else name="Name30">
                      <dgm:alg type="tx">
                        <dgm:param type="parTxLTRAlign" val="r"/>
                        <dgm:param type="shpTxLTRAlignCh" val="r"/>
                        <dgm:param type="parTxRTLAlign" val="r"/>
                        <dgm:param type="shpTxRTLAlignCh" val="r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onstrLst>
                    <dgm:constr type="userW"/>
                    <dgm:constr type="w" refType="userW" fact="0.1"/>
                    <dgm:constr type="lMarg" refType="primFontSz" fact="0.2"/>
                    <dgm:constr type="rMarg" refType="primFontSz" fact="0.2"/>
                    <dgm:constr type="tMarg" refType="primFontSz" fact="0.1"/>
                    <dgm:constr type="bMarg" refType="primFontSz" fact="0.1"/>
                  </dgm:constrLst>
                  <dgm:ruleLst>
                    <dgm:rule type="w" val="NaN" fact="1" max="NaN"/>
                    <dgm:rule type="primFontSz" val="5" fact="NaN" max="NaN"/>
                  </dgm:ruleLst>
                </dgm:layoutNode>
              </dgm:layoutNode>
            </dgm:layoutNode>
            <dgm:forEach name="Name31" axis="followSib" ptType="sibTrans" cnt="1">
              <dgm:layoutNode name="spaceV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</dgm:forEach>
          </dgm:forEach>
        </dgm:layoutNode>
      </dgm:if>
      <dgm:else name="Name32"/>
    </dgm:choose>
    <dgm:layoutNode name="maxNode">
      <dgm:alg type="lin"/>
      <dgm:shape xmlns:r="http://schemas.openxmlformats.org/officeDocument/2006/relationships" r:blip="">
        <dgm:adjLst/>
      </dgm:shape>
      <dgm:presOf/>
      <dgm:constrLst>
        <dgm:constr type="w" for="ch"/>
        <dgm:constr type="h" for="ch"/>
      </dgm:constrLst>
      <dgm:layoutNode name="Name33">
        <dgm:alg type="sp"/>
        <dgm:shape xmlns:r="http://schemas.openxmlformats.org/officeDocument/2006/relationships" r:blip="">
          <dgm:adjLst/>
        </dgm:shape>
        <dgm:presOf/>
      </dgm:layoutNode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A7358E-292E-4650-B047-82F8C0D95600}" type="datetimeFigureOut">
              <a:rPr lang="en-US" smtClean="0"/>
              <a:pPr/>
              <a:t>6/3/2021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3F240D-DC91-455C-8C8D-586DF2C5C3A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72759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3F240D-DC91-455C-8C8D-586DF2C5C3AE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3F240D-DC91-455C-8C8D-586DF2C5C3AE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705991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D3F240D-DC91-455C-8C8D-586DF2C5C3AE}" type="slidenum">
              <a:rPr lang="en-US" smtClean="0"/>
              <a:pPr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662491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D3F240D-DC91-455C-8C8D-586DF2C5C3AE}" type="slidenum">
              <a:rPr lang="en-US" smtClean="0"/>
              <a:pPr/>
              <a:t>84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40331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050772-B3A0-430D-A726-8BBC7161709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187D47-AD1F-4504-BB29-7319E2F7AC0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C9E0ADF-5E56-4FBB-BC2A-89C754438E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94FD99-39D3-4196-A12D-F3EA904ADC4B}" type="datetimeFigureOut">
              <a:rPr lang="en-US" smtClean="0"/>
              <a:pPr/>
              <a:t>6/3/2021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96CE514-A5CA-48A1-A328-179699967E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4EB5FE6-1979-4CD9-B104-510EF7CF3F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22B89-BEDE-4F8D-AF5E-D1CCA904F6A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12447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C17DDF-42B6-4E38-80B8-E1EA85D410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8EFED90-410A-4AE4-A4EA-12313A610D9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ACD5FF8-02B7-420A-854B-FC65CAE1EF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94FD99-39D3-4196-A12D-F3EA904ADC4B}" type="datetimeFigureOut">
              <a:rPr lang="en-US" smtClean="0"/>
              <a:pPr/>
              <a:t>6/3/2021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B6FC40F-D075-42D5-8242-EE82E7BDCD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FBFEE44-576E-4AB7-BF20-17E9AA873F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22B89-BEDE-4F8D-AF5E-D1CCA904F6A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62372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59C582D-6645-48D3-833F-9F776E98E06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3027573-2D3A-42D5-B750-D5686DD2817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4D4EF4-D4AD-4704-8D7D-B2412BB53A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94FD99-39D3-4196-A12D-F3EA904ADC4B}" type="datetimeFigureOut">
              <a:rPr lang="en-US" smtClean="0"/>
              <a:pPr/>
              <a:t>6/3/2021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EA9AF2B-7097-48C4-9342-8BC4F4C060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DC3662E-3D8F-4316-847D-04294FB1B5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22B89-BEDE-4F8D-AF5E-D1CCA904F6A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56338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E2C9A9-D391-4564-A917-CA67754052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0B7C52E-DFA6-4456-9122-D2672AD07AF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7F9EFEA-319C-45CF-A8C3-F5A386F608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94FD99-39D3-4196-A12D-F3EA904ADC4B}" type="datetimeFigureOut">
              <a:rPr lang="en-US" smtClean="0"/>
              <a:pPr/>
              <a:t>6/3/2021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AA649A4-3018-4891-8F37-898649AB7A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0F59C42-9F9A-4221-9C82-A6BCD1D455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22B89-BEDE-4F8D-AF5E-D1CCA904F6A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66024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62FB6-7A78-4D0A-9DCE-575E6AED25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3BC6DE-8DD0-496F-86A7-4BDE74D7B6A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D689A24-1DAE-4CB1-B006-A299598FC6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94FD99-39D3-4196-A12D-F3EA904ADC4B}" type="datetimeFigureOut">
              <a:rPr lang="en-US" smtClean="0"/>
              <a:pPr/>
              <a:t>6/3/2021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44E3959-4F5B-4701-B06E-1C9B958600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A895379-99A0-4E35-ADF5-0D81BD5B79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22B89-BEDE-4F8D-AF5E-D1CCA904F6A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60246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E91816-93D3-4648-9889-B7D5EA884A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7CAFE5-D040-4105-B8B4-63CCCA1D640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9C63064-D9BD-4627-88AB-602F3F61BA3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CE8E47A-5110-43C0-ABF8-79D09D3B7D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94FD99-39D3-4196-A12D-F3EA904ADC4B}" type="datetimeFigureOut">
              <a:rPr lang="en-US" smtClean="0"/>
              <a:pPr/>
              <a:t>6/3/2021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206E06F-6716-45EE-8EC4-FDEA737E61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0C2B3AB-0F80-49CD-9FE1-2BB5F1D571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22B89-BEDE-4F8D-AF5E-D1CCA904F6A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02203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0AF8B2-D6B1-4C7D-9471-CCD9D3AF9B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1C7499B-0335-48E3-A67E-B272192A62F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8CA2539-F151-4C08-A093-0C91FD53B45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DFDAEB5-2796-4FFE-9DB4-66B1FD0F142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E8EB1C8-7508-4575-9652-17DA30773BE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DFA5BD7-034B-41F0-8C87-2AC1DAA820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94FD99-39D3-4196-A12D-F3EA904ADC4B}" type="datetimeFigureOut">
              <a:rPr lang="en-US" smtClean="0"/>
              <a:pPr/>
              <a:t>6/3/2021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CBF8C6E-9CD0-4280-863F-C7147C80E8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71A1459-B988-43C2-B268-96EE7180E6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22B89-BEDE-4F8D-AF5E-D1CCA904F6A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38760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881D6D-3EC1-4D90-B4A0-04C4A22E87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30768AC-1EBE-45CE-9246-2EA009914C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94FD99-39D3-4196-A12D-F3EA904ADC4B}" type="datetimeFigureOut">
              <a:rPr lang="en-US" smtClean="0"/>
              <a:pPr/>
              <a:t>6/3/2021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44837A0-7FDC-4694-8597-29D64AA0A2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D101CC-4EBA-406B-9394-99475BF527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22B89-BEDE-4F8D-AF5E-D1CCA904F6A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77940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E48F352-7EA9-4E0D-8BE9-D511C5E564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94FD99-39D3-4196-A12D-F3EA904ADC4B}" type="datetimeFigureOut">
              <a:rPr lang="en-US" smtClean="0"/>
              <a:pPr/>
              <a:t>6/3/2021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2914B39-3724-4CE7-9C1C-2D4144AC10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DA04CD1-F7F8-4A83-8123-BCD21C596D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22B89-BEDE-4F8D-AF5E-D1CCA904F6A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55288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EB021F-2123-4E81-8479-9D669AA3FD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5ED9D15-C027-482C-B631-7DACC33FD6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1A7216F-C716-4D73-80CA-34288BC1F54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822F014-6439-45E4-B8FA-9656E9E32C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94FD99-39D3-4196-A12D-F3EA904ADC4B}" type="datetimeFigureOut">
              <a:rPr lang="en-US" smtClean="0"/>
              <a:pPr/>
              <a:t>6/3/2021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8321888-74C5-4AD4-907C-298C12FC18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02A428B-B16C-4FC8-BF64-BBEEA1DA41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22B89-BEDE-4F8D-AF5E-D1CCA904F6A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08874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5E2FFC-1090-4775-BD4F-F74CC7F0FE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DB4C8C9-F9B6-46A7-8828-92B8D64A76F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D63A15D-4D2B-4378-9370-05EBA431CE0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3BA772C-89A4-4828-A7D0-D08A411BBB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94FD99-39D3-4196-A12D-F3EA904ADC4B}" type="datetimeFigureOut">
              <a:rPr lang="en-US" smtClean="0"/>
              <a:pPr/>
              <a:t>6/3/2021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FB7E2BA-0F2B-4C40-9139-776FE1C834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E17AE9C-9095-4D21-B45D-5173982A15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22B89-BEDE-4F8D-AF5E-D1CCA904F6A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82308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00000">
              <a:srgbClr val="D8DDE3"/>
            </a:gs>
            <a:gs pos="41000">
              <a:schemeClr val="bg1">
                <a:lumMod val="95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30F44A0-C284-45FD-B6CB-1728BE9212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64DA259-C0E3-4FBE-9AA4-91990E0F766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B60958-8E3B-47AE-91F8-2A6A95C9AF4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94FD99-39D3-4196-A12D-F3EA904ADC4B}" type="datetimeFigureOut">
              <a:rPr lang="en-US" smtClean="0"/>
              <a:pPr/>
              <a:t>6/3/2021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526AE52-2779-4CFE-85AB-5091F5EA460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BDCD005-3B6A-4713-A99B-C11608336E7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322B89-BEDE-4F8D-AF5E-D1CCA904F6A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12434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jpeg"/><Relationship Id="rId4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jpeg"/><Relationship Id="rId3" Type="http://schemas.openxmlformats.org/officeDocument/2006/relationships/image" Target="../media/image40.png"/><Relationship Id="rId7" Type="http://schemas.openxmlformats.org/officeDocument/2006/relationships/image" Target="../media/image4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2.png"/><Relationship Id="rId5" Type="http://schemas.openxmlformats.org/officeDocument/2006/relationships/image" Target="../media/image41.png"/><Relationship Id="rId4" Type="http://schemas.openxmlformats.org/officeDocument/2006/relationships/slide" Target="slide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jpe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69.emf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emf"/><Relationship Id="rId2" Type="http://schemas.openxmlformats.org/officeDocument/2006/relationships/package" Target="../embeddings/Microsoft_Excel_Worksheet1.xlsx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2.png"/><Relationship Id="rId4" Type="http://schemas.openxmlformats.org/officeDocument/2006/relationships/image" Target="../media/image71.png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png"/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83.jpe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4.jpe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5.pn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6.jpe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87.pn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png"/><Relationship Id="rId2" Type="http://schemas.openxmlformats.org/officeDocument/2006/relationships/image" Target="../media/image8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0.jpeg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1.png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2.jpeg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5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30.png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5.png"/><Relationship Id="rId2" Type="http://schemas.openxmlformats.org/officeDocument/2006/relationships/image" Target="../media/image94.png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6.png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7.png"/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9.png"/><Relationship Id="rId2" Type="http://schemas.openxmlformats.org/officeDocument/2006/relationships/image" Target="../media/image98.png"/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0.png"/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1.png"/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5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3.png"/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5.png"/><Relationship Id="rId2" Type="http://schemas.openxmlformats.org/officeDocument/2006/relationships/image" Target="../media/image104.png"/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7.png"/><Relationship Id="rId2" Type="http://schemas.openxmlformats.org/officeDocument/2006/relationships/image" Target="../media/image106.png"/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8.png"/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09.jpeg"/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7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5.png"/><Relationship Id="rId2" Type="http://schemas.openxmlformats.org/officeDocument/2006/relationships/image" Target="../media/image11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8.png"/><Relationship Id="rId5" Type="http://schemas.openxmlformats.org/officeDocument/2006/relationships/image" Target="../media/image117.png"/><Relationship Id="rId4" Type="http://schemas.openxmlformats.org/officeDocument/2006/relationships/image" Target="../media/image116.png"/></Relationships>
</file>

<file path=ppt/slides/_rels/slide7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0.png"/><Relationship Id="rId2" Type="http://schemas.openxmlformats.org/officeDocument/2006/relationships/image" Target="../media/image11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2.png"/><Relationship Id="rId4" Type="http://schemas.openxmlformats.org/officeDocument/2006/relationships/image" Target="../media/image121.png"/></Relationships>
</file>

<file path=ppt/slides/_rels/slide7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4.png"/><Relationship Id="rId2" Type="http://schemas.openxmlformats.org/officeDocument/2006/relationships/image" Target="../media/image123.png"/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6.png"/><Relationship Id="rId2" Type="http://schemas.openxmlformats.org/officeDocument/2006/relationships/image" Target="../media/image12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8.jpeg"/><Relationship Id="rId2" Type="http://schemas.openxmlformats.org/officeDocument/2006/relationships/image" Target="../media/image12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9.png"/></Relationships>
</file>

<file path=ppt/slides/_rels/slide8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1.png"/><Relationship Id="rId2" Type="http://schemas.openxmlformats.org/officeDocument/2006/relationships/image" Target="../media/image13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2.png"/></Relationships>
</file>

<file path=ppt/slides/_rels/slide8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4.png"/><Relationship Id="rId2" Type="http://schemas.openxmlformats.org/officeDocument/2006/relationships/image" Target="../media/image13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5.png"/></Relationships>
</file>

<file path=ppt/slides/_rels/slide8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36.jpeg"/><Relationship Id="rId1" Type="http://schemas.openxmlformats.org/officeDocument/2006/relationships/slideLayout" Target="../slideLayouts/slideLayout7.xml"/></Relationships>
</file>

<file path=ppt/slides/_rels/slide8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7" Type="http://schemas.openxmlformats.org/officeDocument/2006/relationships/image" Target="../media/image14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39.png"/><Relationship Id="rId5" Type="http://schemas.openxmlformats.org/officeDocument/2006/relationships/image" Target="../media/image138.png"/><Relationship Id="rId4" Type="http://schemas.openxmlformats.org/officeDocument/2006/relationships/image" Target="../media/image137.png"/></Relationships>
</file>

<file path=ppt/slides/_rels/slide8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2.png"/><Relationship Id="rId2" Type="http://schemas.openxmlformats.org/officeDocument/2006/relationships/image" Target="../media/image141.emf"/><Relationship Id="rId1" Type="http://schemas.openxmlformats.org/officeDocument/2006/relationships/slideLayout" Target="../slideLayouts/slideLayout2.xml"/></Relationships>
</file>

<file path=ppt/slides/_rels/slide8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3.png"/><Relationship Id="rId1" Type="http://schemas.openxmlformats.org/officeDocument/2006/relationships/slideLayout" Target="../slideLayouts/slideLayout2.xml"/></Relationships>
</file>

<file path=ppt/slides/_rels/slide8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4.png"/><Relationship Id="rId1" Type="http://schemas.openxmlformats.org/officeDocument/2006/relationships/slideLayout" Target="../slideLayouts/slideLayout2.xml"/></Relationships>
</file>

<file path=ppt/slides/_rels/slide8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6.png"/><Relationship Id="rId2" Type="http://schemas.openxmlformats.org/officeDocument/2006/relationships/image" Target="../media/image145.png"/><Relationship Id="rId1" Type="http://schemas.openxmlformats.org/officeDocument/2006/relationships/slideLayout" Target="../slideLayouts/slideLayout2.xml"/></Relationships>
</file>

<file path=ppt/slides/_rels/slide8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7.jpeg"/><Relationship Id="rId2" Type="http://schemas.openxmlformats.org/officeDocument/2006/relationships/image" Target="../media/image152.png"/><Relationship Id="rId1" Type="http://schemas.openxmlformats.org/officeDocument/2006/relationships/slideLayout" Target="../slideLayouts/slideLayout2.xml"/><Relationship Id="rId4" Type="http://schemas.openxmlformats.org/officeDocument/2006/relationships/slide" Target="slide8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5.xml"/></Relationships>
</file>

<file path=ppt/slides/_rels/slide9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9.png"/><Relationship Id="rId2" Type="http://schemas.openxmlformats.org/officeDocument/2006/relationships/image" Target="../media/image148.jpeg"/><Relationship Id="rId1" Type="http://schemas.openxmlformats.org/officeDocument/2006/relationships/slideLayout" Target="../slideLayouts/slideLayout2.xml"/></Relationships>
</file>

<file path=ppt/slides/_rels/slide9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1.jpeg"/><Relationship Id="rId2" Type="http://schemas.openxmlformats.org/officeDocument/2006/relationships/image" Target="../media/image150.jpeg"/><Relationship Id="rId1" Type="http://schemas.openxmlformats.org/officeDocument/2006/relationships/slideLayout" Target="../slideLayouts/slideLayout2.xml"/></Relationships>
</file>

<file path=ppt/slides/_rels/slide9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3.jpeg"/><Relationship Id="rId2" Type="http://schemas.openxmlformats.org/officeDocument/2006/relationships/image" Target="../media/image152.jpeg"/><Relationship Id="rId1" Type="http://schemas.openxmlformats.org/officeDocument/2006/relationships/slideLayout" Target="../slideLayouts/slideLayout2.xml"/></Relationships>
</file>

<file path=ppt/slides/_rels/slide9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5.jpeg"/><Relationship Id="rId2" Type="http://schemas.openxmlformats.org/officeDocument/2006/relationships/image" Target="../media/image15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6.jpeg"/></Relationships>
</file>

<file path=ppt/slides/_rels/slide9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8.jpeg"/><Relationship Id="rId2" Type="http://schemas.openxmlformats.org/officeDocument/2006/relationships/image" Target="../media/image15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9.jpeg"/></Relationships>
</file>

<file path=ppt/slides/_rels/slide9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1.jpeg"/><Relationship Id="rId2" Type="http://schemas.openxmlformats.org/officeDocument/2006/relationships/image" Target="../media/image16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2.jpeg"/></Relationships>
</file>

<file path=ppt/slides/_rels/slide9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63.jpeg"/><Relationship Id="rId1" Type="http://schemas.openxmlformats.org/officeDocument/2006/relationships/slideLayout" Target="../slideLayouts/slideLayout2.xml"/></Relationships>
</file>

<file path=ppt/slides/_rels/slide9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8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6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66562" name="Picture 2" descr="C:\Users\AHA\Downloads\WhatsApp Image 2021-05-25 at 12.49.15 AM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" y="1051560"/>
            <a:ext cx="7164406" cy="5239512"/>
          </a:xfrm>
          <a:prstGeom prst="rect">
            <a:avLst/>
          </a:prstGeom>
          <a:noFill/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35201" y="92422"/>
            <a:ext cx="2017341" cy="1846107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7095744" y="1938529"/>
            <a:ext cx="5096256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An-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Najah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National University </a:t>
            </a:r>
          </a:p>
          <a:p>
            <a:pPr algn="ctr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Faculty of Engineering and Information Technology </a:t>
            </a:r>
          </a:p>
          <a:p>
            <a:pPr algn="ctr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algn="ctr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Building Engineering  </a:t>
            </a:r>
          </a:p>
          <a:p>
            <a:pPr algn="ctr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Graduation Project (2)</a:t>
            </a:r>
          </a:p>
          <a:p>
            <a:pPr algn="ctr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algn="ctr"/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"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integrated design for Nablus municipality building 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" 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Prepared by: </a:t>
            </a:r>
          </a:p>
          <a:p>
            <a:pPr algn="ctr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Sally Mahamdeh</a:t>
            </a:r>
          </a:p>
          <a:p>
            <a:pPr algn="ctr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Abed Allateef Rabaya  </a:t>
            </a:r>
          </a:p>
          <a:p>
            <a:pPr algn="ctr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Saja Salem </a:t>
            </a:r>
            <a:endParaRPr lang="ar-SY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Supervisor Name: Eng. Moayad Salhab </a:t>
            </a:r>
          </a:p>
          <a:p>
            <a:pPr algn="ctr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202</a:t>
            </a:r>
            <a:r>
              <a:rPr lang="ar-SA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/202</a:t>
            </a:r>
            <a:r>
              <a:rPr lang="ar-SA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21704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65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65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ext Placeholder 23">
            <a:extLst>
              <a:ext uri="{FF2B5EF4-FFF2-40B4-BE49-F238E27FC236}">
                <a16:creationId xmlns:a16="http://schemas.microsoft.com/office/drawing/2014/main" id="{80DE17C2-009D-492B-9E7C-086CB200D2C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3137261" y="1147979"/>
            <a:ext cx="5183188" cy="823912"/>
          </a:xfrm>
        </p:spPr>
        <p:txBody>
          <a:bodyPr/>
          <a:lstStyle/>
          <a:p>
            <a:pPr algn="ctr"/>
            <a:r>
              <a:rPr lang="en-US" sz="2800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Basement 2 floor after</a:t>
            </a:r>
          </a:p>
          <a:p>
            <a:endParaRPr lang="en-US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AFEA4011-BAE6-4537-9026-DAB991A5E0A6}"/>
              </a:ext>
            </a:extLst>
          </p:cNvPr>
          <p:cNvSpPr/>
          <p:nvPr/>
        </p:nvSpPr>
        <p:spPr>
          <a:xfrm>
            <a:off x="2536535" y="137300"/>
            <a:ext cx="18473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endParaRPr lang="en-US" sz="5400" b="1" cap="none" spc="0" dirty="0">
              <a:ln/>
              <a:pattFill prst="dkUpDiag">
                <a:fgClr>
                  <a:schemeClr val="bg1">
                    <a:lumMod val="50000"/>
                  </a:schemeClr>
                </a:fgClr>
                <a:bgClr>
                  <a:schemeClr val="tx1">
                    <a:lumMod val="75000"/>
                    <a:lumOff val="25000"/>
                  </a:schemeClr>
                </a:bgClr>
              </a:pattFill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2569681E-6F57-43CE-A5E3-4BDBCEC88FDD}"/>
              </a:ext>
            </a:extLst>
          </p:cNvPr>
          <p:cNvSpPr/>
          <p:nvPr/>
        </p:nvSpPr>
        <p:spPr>
          <a:xfrm>
            <a:off x="0" y="0"/>
            <a:ext cx="560169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b="1" dirty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Architectural modification</a:t>
            </a:r>
            <a:endParaRPr lang="en-US" sz="36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396837" y="1562278"/>
            <a:ext cx="6664036" cy="49246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50771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ext Placeholder 22">
            <a:extLst>
              <a:ext uri="{FF2B5EF4-FFF2-40B4-BE49-F238E27FC236}">
                <a16:creationId xmlns:a16="http://schemas.microsoft.com/office/drawing/2014/main" id="{2FE465D6-6B87-4346-86C9-BAD97936828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21578" y="1547482"/>
            <a:ext cx="5157787" cy="397866"/>
          </a:xfrm>
        </p:spPr>
        <p:txBody>
          <a:bodyPr>
            <a:normAutofit fontScale="92500" lnSpcReduction="20000"/>
          </a:bodyPr>
          <a:lstStyle/>
          <a:p>
            <a:pPr algn="ctr"/>
            <a:r>
              <a:rPr lang="en-US" sz="2800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Ground floor before</a:t>
            </a:r>
          </a:p>
        </p:txBody>
      </p:sp>
      <p:pic>
        <p:nvPicPr>
          <p:cNvPr id="21" name="Content Placeholder 20">
            <a:extLst>
              <a:ext uri="{FF2B5EF4-FFF2-40B4-BE49-F238E27FC236}">
                <a16:creationId xmlns:a16="http://schemas.microsoft.com/office/drawing/2014/main" id="{F2BAB64F-E336-46E6-9C6E-43E96847A9AB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2611" y="1945349"/>
            <a:ext cx="5120684" cy="4552434"/>
          </a:xfrm>
        </p:spPr>
      </p:pic>
      <p:sp>
        <p:nvSpPr>
          <p:cNvPr id="24" name="Text Placeholder 23">
            <a:extLst>
              <a:ext uri="{FF2B5EF4-FFF2-40B4-BE49-F238E27FC236}">
                <a16:creationId xmlns:a16="http://schemas.microsoft.com/office/drawing/2014/main" id="{80DE17C2-009D-492B-9E7C-086CB200D2C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7289529" y="734156"/>
            <a:ext cx="5183188" cy="321443"/>
          </a:xfrm>
        </p:spPr>
        <p:txBody>
          <a:bodyPr>
            <a:noAutofit/>
          </a:bodyPr>
          <a:lstStyle/>
          <a:p>
            <a:r>
              <a:rPr lang="en-US" sz="2600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Ground floor after</a:t>
            </a:r>
          </a:p>
        </p:txBody>
      </p:sp>
      <p:pic>
        <p:nvPicPr>
          <p:cNvPr id="27" name="Content Placeholder 26">
            <a:extLst>
              <a:ext uri="{FF2B5EF4-FFF2-40B4-BE49-F238E27FC236}">
                <a16:creationId xmlns:a16="http://schemas.microsoft.com/office/drawing/2014/main" id="{57FA6228-0549-4A70-835D-C43E62346BD2}"/>
              </a:ext>
            </a:extLst>
          </p:cNvPr>
          <p:cNvPicPr>
            <a:picLocks noGrp="1" noChangeAspect="1"/>
          </p:cNvPicPr>
          <p:nvPr>
            <p:ph sz="quarter" idx="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4121" y="1055599"/>
            <a:ext cx="5847770" cy="5442183"/>
          </a:xfr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AFEA4011-BAE6-4537-9026-DAB991A5E0A6}"/>
              </a:ext>
            </a:extLst>
          </p:cNvPr>
          <p:cNvSpPr/>
          <p:nvPr/>
        </p:nvSpPr>
        <p:spPr>
          <a:xfrm>
            <a:off x="2536535" y="137300"/>
            <a:ext cx="18473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endParaRPr lang="en-US" sz="5400" b="1" cap="none" spc="0" dirty="0">
              <a:ln/>
              <a:pattFill prst="dkUpDiag">
                <a:fgClr>
                  <a:schemeClr val="bg1">
                    <a:lumMod val="50000"/>
                  </a:schemeClr>
                </a:fgClr>
                <a:bgClr>
                  <a:schemeClr val="tx1">
                    <a:lumMod val="75000"/>
                    <a:lumOff val="25000"/>
                  </a:schemeClr>
                </a:bgClr>
              </a:pattFill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048443" y="137300"/>
            <a:ext cx="211468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 main entrance</a:t>
            </a:r>
          </a:p>
        </p:txBody>
      </p:sp>
      <p:sp>
        <p:nvSpPr>
          <p:cNvPr id="4" name="Rectangle 3"/>
          <p:cNvSpPr/>
          <p:nvPr/>
        </p:nvSpPr>
        <p:spPr>
          <a:xfrm>
            <a:off x="1048443" y="565270"/>
            <a:ext cx="425212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Emergency stair &amp; Road for the disabled</a:t>
            </a:r>
          </a:p>
        </p:txBody>
      </p:sp>
      <p:sp>
        <p:nvSpPr>
          <p:cNvPr id="5" name="Rectangle 4"/>
          <p:cNvSpPr/>
          <p:nvPr/>
        </p:nvSpPr>
        <p:spPr>
          <a:xfrm>
            <a:off x="1048443" y="1012782"/>
            <a:ext cx="216597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public service hall</a:t>
            </a:r>
          </a:p>
        </p:txBody>
      </p:sp>
      <p:sp>
        <p:nvSpPr>
          <p:cNvPr id="6" name="Rectangle 5"/>
          <p:cNvSpPr/>
          <p:nvPr/>
        </p:nvSpPr>
        <p:spPr>
          <a:xfrm rot="20993646">
            <a:off x="7369316" y="4866706"/>
            <a:ext cx="1440872" cy="1036818"/>
          </a:xfrm>
          <a:prstGeom prst="rect">
            <a:avLst/>
          </a:prstGeom>
          <a:noFill/>
          <a:ln w="57150">
            <a:solidFill>
              <a:srgbClr val="990033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 rot="21066404">
            <a:off x="9365673" y="4282840"/>
            <a:ext cx="845127" cy="465495"/>
          </a:xfrm>
          <a:prstGeom prst="rect">
            <a:avLst/>
          </a:prstGeom>
          <a:noFill/>
          <a:ln w="57150">
            <a:solidFill>
              <a:srgbClr val="990033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066404">
            <a:off x="9365674" y="2501195"/>
            <a:ext cx="845127" cy="465495"/>
          </a:xfrm>
          <a:prstGeom prst="rect">
            <a:avLst/>
          </a:prstGeom>
          <a:noFill/>
          <a:ln w="57150">
            <a:solidFill>
              <a:srgbClr val="990033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" name="Curved Connector 9"/>
          <p:cNvCxnSpPr/>
          <p:nvPr/>
        </p:nvCxnSpPr>
        <p:spPr>
          <a:xfrm flipV="1">
            <a:off x="7564584" y="2881745"/>
            <a:ext cx="649177" cy="277091"/>
          </a:xfrm>
          <a:prstGeom prst="curvedConnector3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8"/>
          <p:cNvSpPr/>
          <p:nvPr/>
        </p:nvSpPr>
        <p:spPr>
          <a:xfrm rot="21011351">
            <a:off x="7847672" y="3188155"/>
            <a:ext cx="614667" cy="1639467"/>
          </a:xfrm>
          <a:prstGeom prst="rect">
            <a:avLst/>
          </a:prstGeom>
          <a:noFill/>
          <a:ln w="57150">
            <a:solidFill>
              <a:srgbClr val="990033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86800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build="p"/>
      <p:bldP spid="24" grpId="0" build="p"/>
      <p:bldP spid="2" grpId="0"/>
      <p:bldP spid="3" grpId="0"/>
      <p:bldP spid="4" grpId="0"/>
      <p:bldP spid="5" grpId="0"/>
      <p:bldP spid="6" grpId="0" animBg="1"/>
      <p:bldP spid="7" grpId="0" animBg="1"/>
      <p:bldP spid="14" grpId="0" animBg="1"/>
      <p:bldP spid="9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D495CEB-4A51-4C08-92FD-6A468479167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63587" y="933882"/>
            <a:ext cx="5157787" cy="823912"/>
          </a:xfrm>
        </p:spPr>
        <p:txBody>
          <a:bodyPr>
            <a:normAutofit/>
          </a:bodyPr>
          <a:lstStyle/>
          <a:p>
            <a:pPr algn="ctr"/>
            <a:r>
              <a:rPr lang="en-US" sz="2800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Fist Floor Before</a:t>
            </a:r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F6CE9009-2EB6-4B4D-AB96-4279828AE136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472" y="1757794"/>
            <a:ext cx="4680018" cy="4652888"/>
          </a:xfrm>
        </p:spPr>
      </p:pic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A29308E-6003-4209-9F03-785CE7AB03F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095999" y="933882"/>
            <a:ext cx="5183188" cy="823912"/>
          </a:xfrm>
        </p:spPr>
        <p:txBody>
          <a:bodyPr>
            <a:normAutofit/>
          </a:bodyPr>
          <a:lstStyle/>
          <a:p>
            <a:pPr algn="ctr"/>
            <a:r>
              <a:rPr lang="en-US" sz="2800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First Floor After</a:t>
            </a:r>
          </a:p>
        </p:txBody>
      </p:sp>
      <p:pic>
        <p:nvPicPr>
          <p:cNvPr id="10" name="Content Placeholder 9">
            <a:extLst>
              <a:ext uri="{FF2B5EF4-FFF2-40B4-BE49-F238E27FC236}">
                <a16:creationId xmlns:a16="http://schemas.microsoft.com/office/drawing/2014/main" id="{28966AAB-B237-4C2B-BB48-16C6B9D4F3BA}"/>
              </a:ext>
            </a:extLst>
          </p:cNvPr>
          <p:cNvPicPr>
            <a:picLocks noGrp="1" noChangeAspect="1"/>
          </p:cNvPicPr>
          <p:nvPr>
            <p:ph sz="quarter" idx="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1287" y="1757794"/>
            <a:ext cx="4952613" cy="4652888"/>
          </a:xfrm>
        </p:spPr>
      </p:pic>
      <p:sp>
        <p:nvSpPr>
          <p:cNvPr id="2" name="Oval 1"/>
          <p:cNvSpPr/>
          <p:nvPr/>
        </p:nvSpPr>
        <p:spPr>
          <a:xfrm>
            <a:off x="7827818" y="2098607"/>
            <a:ext cx="1718757" cy="1739103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1002472" y="307591"/>
            <a:ext cx="213911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Connected bridge</a:t>
            </a:r>
          </a:p>
        </p:txBody>
      </p:sp>
      <p:sp>
        <p:nvSpPr>
          <p:cNvPr id="6" name="Rectangle 5"/>
          <p:cNvSpPr/>
          <p:nvPr/>
        </p:nvSpPr>
        <p:spPr>
          <a:xfrm>
            <a:off x="1002472" y="676923"/>
            <a:ext cx="17358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Bidding room</a:t>
            </a:r>
          </a:p>
        </p:txBody>
      </p:sp>
      <p:sp>
        <p:nvSpPr>
          <p:cNvPr id="9" name="Oval 8"/>
          <p:cNvSpPr/>
          <p:nvPr/>
        </p:nvSpPr>
        <p:spPr>
          <a:xfrm>
            <a:off x="7259782" y="5216237"/>
            <a:ext cx="1274619" cy="1346845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13693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 build="p"/>
      <p:bldP spid="2" grpId="0" animBg="1"/>
      <p:bldP spid="4" grpId="0"/>
      <p:bldP spid="6" grpId="0"/>
      <p:bldP spid="9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D495CEB-4A51-4C08-92FD-6A468479167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63588" y="566738"/>
            <a:ext cx="5157787" cy="823912"/>
          </a:xfrm>
        </p:spPr>
        <p:txBody>
          <a:bodyPr>
            <a:normAutofit/>
          </a:bodyPr>
          <a:lstStyle/>
          <a:p>
            <a:pPr algn="ctr"/>
            <a:r>
              <a:rPr lang="en-US" sz="2800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Second Floor Before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A29308E-6003-4209-9F03-785CE7AB03F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096000" y="566738"/>
            <a:ext cx="5183188" cy="823912"/>
          </a:xfrm>
        </p:spPr>
        <p:txBody>
          <a:bodyPr>
            <a:normAutofit/>
          </a:bodyPr>
          <a:lstStyle/>
          <a:p>
            <a:pPr algn="ctr"/>
            <a:r>
              <a:rPr lang="en-US" sz="2800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Second Floor After</a:t>
            </a:r>
          </a:p>
        </p:txBody>
      </p:sp>
      <p:pic>
        <p:nvPicPr>
          <p:cNvPr id="11" name="Content Placeholder 10">
            <a:extLst>
              <a:ext uri="{FF2B5EF4-FFF2-40B4-BE49-F238E27FC236}">
                <a16:creationId xmlns:a16="http://schemas.microsoft.com/office/drawing/2014/main" id="{C75F62A2-628B-4484-A8FF-52B0FA2ECB9C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5550" y="1454073"/>
            <a:ext cx="4645470" cy="4713288"/>
          </a:xfrm>
        </p:spPr>
      </p:pic>
      <p:pic>
        <p:nvPicPr>
          <p:cNvPr id="14" name="Content Placeholder 13">
            <a:extLst>
              <a:ext uri="{FF2B5EF4-FFF2-40B4-BE49-F238E27FC236}">
                <a16:creationId xmlns:a16="http://schemas.microsoft.com/office/drawing/2014/main" id="{7B2B5D19-5FF1-487D-BE9F-1BF51BDB84A1}"/>
              </a:ext>
            </a:extLst>
          </p:cNvPr>
          <p:cNvPicPr>
            <a:picLocks noGrp="1" noChangeAspect="1"/>
          </p:cNvPicPr>
          <p:nvPr>
            <p:ph sz="quarter" idx="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0363" y="1454073"/>
            <a:ext cx="4978825" cy="4713288"/>
          </a:xfrm>
        </p:spPr>
      </p:pic>
      <p:sp>
        <p:nvSpPr>
          <p:cNvPr id="2" name="Rectangle 1"/>
          <p:cNvSpPr/>
          <p:nvPr/>
        </p:nvSpPr>
        <p:spPr>
          <a:xfrm rot="20922952">
            <a:off x="6893169" y="2067951"/>
            <a:ext cx="731520" cy="745587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 rot="20922952">
            <a:off x="8577811" y="4515954"/>
            <a:ext cx="849043" cy="745587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3180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 build="p"/>
      <p:bldP spid="2" grpId="0" animBg="1"/>
      <p:bldP spid="7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D495CEB-4A51-4C08-92FD-6A468479167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63588" y="871538"/>
            <a:ext cx="5157787" cy="823912"/>
          </a:xfrm>
        </p:spPr>
        <p:txBody>
          <a:bodyPr>
            <a:normAutofit/>
          </a:bodyPr>
          <a:lstStyle/>
          <a:p>
            <a:pPr algn="ctr"/>
            <a:r>
              <a:rPr lang="en-US" sz="2800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Third  Floor Before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A29308E-6003-4209-9F03-785CE7AB03F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5921375" y="871538"/>
            <a:ext cx="5183188" cy="823912"/>
          </a:xfrm>
        </p:spPr>
        <p:txBody>
          <a:bodyPr>
            <a:normAutofit/>
          </a:bodyPr>
          <a:lstStyle/>
          <a:p>
            <a:pPr algn="ctr"/>
            <a:r>
              <a:rPr lang="en-US" sz="2800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Third Floor After</a:t>
            </a:r>
          </a:p>
        </p:txBody>
      </p:sp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969A2623-00B9-41E8-8494-5C427211EE72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3588" y="1695450"/>
            <a:ext cx="4635127" cy="4805286"/>
          </a:xfrm>
        </p:spPr>
      </p:pic>
      <p:pic>
        <p:nvPicPr>
          <p:cNvPr id="18" name="Content Placeholder 17">
            <a:extLst>
              <a:ext uri="{FF2B5EF4-FFF2-40B4-BE49-F238E27FC236}">
                <a16:creationId xmlns:a16="http://schemas.microsoft.com/office/drawing/2014/main" id="{B6E72E6F-AF0C-43E9-812B-0F51B695DAA2}"/>
              </a:ext>
            </a:extLst>
          </p:cNvPr>
          <p:cNvPicPr>
            <a:picLocks noGrp="1" noChangeAspect="1"/>
          </p:cNvPicPr>
          <p:nvPr>
            <p:ph sz="quarter" idx="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21375" y="1695450"/>
            <a:ext cx="5143465" cy="4805286"/>
          </a:xfrm>
        </p:spPr>
      </p:pic>
      <p:sp>
        <p:nvSpPr>
          <p:cNvPr id="2" name="Rectangle 1"/>
          <p:cNvSpPr/>
          <p:nvPr/>
        </p:nvSpPr>
        <p:spPr>
          <a:xfrm>
            <a:off x="763588" y="274916"/>
            <a:ext cx="400834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archive rooms and conference rooms.</a:t>
            </a:r>
          </a:p>
        </p:txBody>
      </p:sp>
      <p:cxnSp>
        <p:nvCxnSpPr>
          <p:cNvPr id="6" name="Curved Connector 5"/>
          <p:cNvCxnSpPr/>
          <p:nvPr/>
        </p:nvCxnSpPr>
        <p:spPr>
          <a:xfrm rot="10800000" flipV="1">
            <a:off x="9961420" y="1939635"/>
            <a:ext cx="735354" cy="360219"/>
          </a:xfrm>
          <a:prstGeom prst="curvedConnector3">
            <a:avLst/>
          </a:prstGeom>
          <a:ln w="28575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urved Connector 9"/>
          <p:cNvCxnSpPr/>
          <p:nvPr/>
        </p:nvCxnSpPr>
        <p:spPr>
          <a:xfrm rot="16200000" flipH="1">
            <a:off x="7680253" y="1805925"/>
            <a:ext cx="415636" cy="405967"/>
          </a:xfrm>
          <a:prstGeom prst="curvedConnector3">
            <a:avLst/>
          </a:prstGeom>
          <a:ln w="28575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urved Connector 12"/>
          <p:cNvCxnSpPr/>
          <p:nvPr/>
        </p:nvCxnSpPr>
        <p:spPr>
          <a:xfrm rot="16200000" flipH="1">
            <a:off x="8769928" y="4516581"/>
            <a:ext cx="678873" cy="152400"/>
          </a:xfrm>
          <a:prstGeom prst="curvedConnector3">
            <a:avLst/>
          </a:prstGeom>
          <a:ln w="28575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444951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 build="p"/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D495CEB-4A51-4C08-92FD-6A468479167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63587" y="989845"/>
            <a:ext cx="5157787" cy="823912"/>
          </a:xfrm>
        </p:spPr>
        <p:txBody>
          <a:bodyPr>
            <a:normAutofit/>
          </a:bodyPr>
          <a:lstStyle/>
          <a:p>
            <a:pPr algn="ctr"/>
            <a:r>
              <a:rPr lang="en-US" sz="2800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Fourth Floor Before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A29308E-6003-4209-9F03-785CE7AB03F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077277" y="969207"/>
            <a:ext cx="5183188" cy="823912"/>
          </a:xfrm>
        </p:spPr>
        <p:txBody>
          <a:bodyPr>
            <a:normAutofit/>
          </a:bodyPr>
          <a:lstStyle/>
          <a:p>
            <a:pPr algn="ctr"/>
            <a:r>
              <a:rPr lang="en-US" sz="2800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Fourth Floor After</a:t>
            </a:r>
          </a:p>
        </p:txBody>
      </p:sp>
      <p:pic>
        <p:nvPicPr>
          <p:cNvPr id="10" name="Content Placeholder 9">
            <a:extLst>
              <a:ext uri="{FF2B5EF4-FFF2-40B4-BE49-F238E27FC236}">
                <a16:creationId xmlns:a16="http://schemas.microsoft.com/office/drawing/2014/main" id="{FE54A3BC-59D6-44AB-8194-BE46117C37B2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9490" y="1793119"/>
            <a:ext cx="4845982" cy="4805286"/>
          </a:xfrm>
        </p:spPr>
      </p:pic>
      <p:pic>
        <p:nvPicPr>
          <p:cNvPr id="12" name="Content Placeholder 11">
            <a:extLst>
              <a:ext uri="{FF2B5EF4-FFF2-40B4-BE49-F238E27FC236}">
                <a16:creationId xmlns:a16="http://schemas.microsoft.com/office/drawing/2014/main" id="{401830F4-71AE-4785-8D00-6A073A8E0905}"/>
              </a:ext>
            </a:extLst>
          </p:cNvPr>
          <p:cNvPicPr>
            <a:picLocks noGrp="1" noChangeAspect="1"/>
          </p:cNvPicPr>
          <p:nvPr>
            <p:ph sz="quarter" idx="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1793119"/>
            <a:ext cx="5722988" cy="4805286"/>
          </a:xfrm>
        </p:spPr>
      </p:pic>
      <p:cxnSp>
        <p:nvCxnSpPr>
          <p:cNvPr id="4" name="Curved Connector 3"/>
          <p:cNvCxnSpPr/>
          <p:nvPr/>
        </p:nvCxnSpPr>
        <p:spPr>
          <a:xfrm rot="10800000" flipV="1">
            <a:off x="7980363" y="4614862"/>
            <a:ext cx="1104900" cy="223837"/>
          </a:xfrm>
          <a:prstGeom prst="curvedConnector3">
            <a:avLst/>
          </a:prstGeom>
          <a:ln w="38100">
            <a:solidFill>
              <a:srgbClr val="99003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ectangle 5"/>
          <p:cNvSpPr/>
          <p:nvPr/>
        </p:nvSpPr>
        <p:spPr>
          <a:xfrm>
            <a:off x="919490" y="403542"/>
            <a:ext cx="216411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Emergency ladder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7528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 build="p"/>
      <p:bldP spid="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D1BE3262-0183-4471-8AAB-586A8DCB2974}"/>
              </a:ext>
            </a:extLst>
          </p:cNvPr>
          <p:cNvSpPr/>
          <p:nvPr/>
        </p:nvSpPr>
        <p:spPr>
          <a:xfrm>
            <a:off x="132711" y="249381"/>
            <a:ext cx="572913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b="1" dirty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3D model after modification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38B82FD-B180-46D6-8FF8-CE5E7E4C711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31647" y="829758"/>
            <a:ext cx="6565776" cy="243833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cxnSp>
        <p:nvCxnSpPr>
          <p:cNvPr id="3" name="Elbow Connector 2"/>
          <p:cNvCxnSpPr/>
          <p:nvPr/>
        </p:nvCxnSpPr>
        <p:spPr>
          <a:xfrm>
            <a:off x="8797423" y="1997665"/>
            <a:ext cx="712337" cy="1359842"/>
          </a:xfrm>
          <a:prstGeom prst="bentConnector2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Elbow Connector 9"/>
          <p:cNvCxnSpPr/>
          <p:nvPr/>
        </p:nvCxnSpPr>
        <p:spPr>
          <a:xfrm rot="10800000" flipV="1">
            <a:off x="1519310" y="1993672"/>
            <a:ext cx="712337" cy="1359842"/>
          </a:xfrm>
          <a:prstGeom prst="bentConnector2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 Placeholder 2">
            <a:extLst>
              <a:ext uri="{FF2B5EF4-FFF2-40B4-BE49-F238E27FC236}">
                <a16:creationId xmlns:a16="http://schemas.microsoft.com/office/drawing/2014/main" id="{0D495CEB-4A51-4C08-92FD-6A4684791672}"/>
              </a:ext>
            </a:extLst>
          </p:cNvPr>
          <p:cNvSpPr txBox="1">
            <a:spLocks/>
          </p:cNvSpPr>
          <p:nvPr/>
        </p:nvSpPr>
        <p:spPr>
          <a:xfrm>
            <a:off x="32611" y="2242166"/>
            <a:ext cx="2028055" cy="8239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After</a:t>
            </a:r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0D495CEB-4A51-4C08-92FD-6A4684791672}"/>
              </a:ext>
            </a:extLst>
          </p:cNvPr>
          <p:cNvSpPr txBox="1">
            <a:spLocks/>
          </p:cNvSpPr>
          <p:nvPr/>
        </p:nvSpPr>
        <p:spPr>
          <a:xfrm>
            <a:off x="9063912" y="2261637"/>
            <a:ext cx="2028055" cy="8239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After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72E39C7-99A8-4CDA-962A-31B9C6D9841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391" y="3353898"/>
            <a:ext cx="5948039" cy="3358947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D2CF5855-0B99-4726-8D91-A8CC943989F4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9571" y="3357507"/>
            <a:ext cx="5948039" cy="33517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25024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>
            <a:extLst>
              <a:ext uri="{FF2B5EF4-FFF2-40B4-BE49-F238E27FC236}">
                <a16:creationId xmlns:a16="http://schemas.microsoft.com/office/drawing/2014/main" id="{5CE52FF3-483B-4323-92BB-221AF4F86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3098" y="1306423"/>
            <a:ext cx="5919849" cy="548838"/>
          </a:xfrm>
        </p:spPr>
        <p:txBody>
          <a:bodyPr>
            <a:normAutofit/>
          </a:bodyPr>
          <a:lstStyle/>
          <a:p>
            <a:pPr algn="ctr"/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North Elevation</a:t>
            </a:r>
            <a:endParaRPr lang="en-US" sz="2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D1BE3262-0183-4471-8AAB-586A8DCB2974}"/>
              </a:ext>
            </a:extLst>
          </p:cNvPr>
          <p:cNvSpPr/>
          <p:nvPr/>
        </p:nvSpPr>
        <p:spPr>
          <a:xfrm>
            <a:off x="-158235" y="0"/>
            <a:ext cx="852477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b="1" dirty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Elevations and sections after modification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F4859C9A-D3C6-4863-9C83-0E8D6794A563}"/>
              </a:ext>
            </a:extLst>
          </p:cNvPr>
          <p:cNvSpPr txBox="1">
            <a:spLocks/>
          </p:cNvSpPr>
          <p:nvPr/>
        </p:nvSpPr>
        <p:spPr>
          <a:xfrm>
            <a:off x="-158235" y="1306423"/>
            <a:ext cx="6075218" cy="46614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00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East Elevation </a:t>
            </a:r>
            <a:endParaRPr lang="en-US" sz="2000" dirty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6C4E328-51C8-4603-B677-7DA641C09DB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0" y="1855261"/>
            <a:ext cx="5962835" cy="4457102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31908B6D-34CD-4C1C-9CD1-FD821BC7FD2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3164" y="1855261"/>
            <a:ext cx="5962835" cy="44571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21466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7878296" y="1384301"/>
            <a:ext cx="179921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West Elevation </a:t>
            </a:r>
            <a:endParaRPr lang="en-US" sz="2000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13EE250-F84D-4947-A7E3-9F82230111D0}"/>
              </a:ext>
            </a:extLst>
          </p:cNvPr>
          <p:cNvSpPr/>
          <p:nvPr/>
        </p:nvSpPr>
        <p:spPr>
          <a:xfrm>
            <a:off x="1707395" y="1384301"/>
            <a:ext cx="189186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South Elevation </a:t>
            </a:r>
            <a:endParaRPr lang="en-US" sz="2000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0B9429B4-E0D9-48C0-8BAD-5A98D7F009F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84779" y="1825625"/>
            <a:ext cx="5918444" cy="4132421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8D243E97-A095-47FC-880A-73F28D5A4C4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" y="1825624"/>
            <a:ext cx="6184779" cy="41324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86881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E527F4-B34F-4950-AA9F-6D72D1B862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36506" y="728624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US" sz="3200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Section A-A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007608" y="1601426"/>
            <a:ext cx="6184392" cy="4304481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EF0B01DC-DA34-48EA-8E30-5D1F61E44CAF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1601426"/>
            <a:ext cx="6007608" cy="4304481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FB46B870-C60A-4F0C-8D70-49FA5486333E}"/>
              </a:ext>
            </a:extLst>
          </p:cNvPr>
          <p:cNvSpPr txBox="1">
            <a:spLocks/>
          </p:cNvSpPr>
          <p:nvPr/>
        </p:nvSpPr>
        <p:spPr>
          <a:xfrm>
            <a:off x="-2691384" y="728624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20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Section B-B</a:t>
            </a:r>
            <a:endParaRPr lang="en-US" sz="3200" dirty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10087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rapezoid 6">
            <a:extLst>
              <a:ext uri="{FF2B5EF4-FFF2-40B4-BE49-F238E27FC236}">
                <a16:creationId xmlns:a16="http://schemas.microsoft.com/office/drawing/2014/main" id="{3B937E33-48A3-4276-AA11-BC97061C1A21}"/>
              </a:ext>
            </a:extLst>
          </p:cNvPr>
          <p:cNvSpPr/>
          <p:nvPr/>
        </p:nvSpPr>
        <p:spPr>
          <a:xfrm>
            <a:off x="1245324" y="1324162"/>
            <a:ext cx="9410774" cy="743494"/>
          </a:xfrm>
          <a:custGeom>
            <a:avLst/>
            <a:gdLst>
              <a:gd name="connsiteX0" fmla="*/ 0 w 9404333"/>
              <a:gd name="connsiteY0" fmla="*/ 554807 h 554807"/>
              <a:gd name="connsiteX1" fmla="*/ 138702 w 9404333"/>
              <a:gd name="connsiteY1" fmla="*/ 0 h 554807"/>
              <a:gd name="connsiteX2" fmla="*/ 9265631 w 9404333"/>
              <a:gd name="connsiteY2" fmla="*/ 0 h 554807"/>
              <a:gd name="connsiteX3" fmla="*/ 9404333 w 9404333"/>
              <a:gd name="connsiteY3" fmla="*/ 554807 h 554807"/>
              <a:gd name="connsiteX4" fmla="*/ 0 w 9404333"/>
              <a:gd name="connsiteY4" fmla="*/ 554807 h 554807"/>
              <a:gd name="connsiteX0" fmla="*/ 267698 w 9265631"/>
              <a:gd name="connsiteY0" fmla="*/ 583836 h 583836"/>
              <a:gd name="connsiteX1" fmla="*/ 0 w 9265631"/>
              <a:gd name="connsiteY1" fmla="*/ 0 h 583836"/>
              <a:gd name="connsiteX2" fmla="*/ 9126929 w 9265631"/>
              <a:gd name="connsiteY2" fmla="*/ 0 h 583836"/>
              <a:gd name="connsiteX3" fmla="*/ 9265631 w 9265631"/>
              <a:gd name="connsiteY3" fmla="*/ 554807 h 583836"/>
              <a:gd name="connsiteX4" fmla="*/ 267698 w 9265631"/>
              <a:gd name="connsiteY4" fmla="*/ 583836 h 583836"/>
              <a:gd name="connsiteX0" fmla="*/ 398326 w 9396259"/>
              <a:gd name="connsiteY0" fmla="*/ 743494 h 743494"/>
              <a:gd name="connsiteX1" fmla="*/ 0 w 9396259"/>
              <a:gd name="connsiteY1" fmla="*/ 0 h 743494"/>
              <a:gd name="connsiteX2" fmla="*/ 9257557 w 9396259"/>
              <a:gd name="connsiteY2" fmla="*/ 159658 h 743494"/>
              <a:gd name="connsiteX3" fmla="*/ 9396259 w 9396259"/>
              <a:gd name="connsiteY3" fmla="*/ 714465 h 743494"/>
              <a:gd name="connsiteX4" fmla="*/ 398326 w 9396259"/>
              <a:gd name="connsiteY4" fmla="*/ 743494 h 743494"/>
              <a:gd name="connsiteX0" fmla="*/ 398326 w 9396259"/>
              <a:gd name="connsiteY0" fmla="*/ 743494 h 743494"/>
              <a:gd name="connsiteX1" fmla="*/ 0 w 9396259"/>
              <a:gd name="connsiteY1" fmla="*/ 0 h 743494"/>
              <a:gd name="connsiteX2" fmla="*/ 9286586 w 9396259"/>
              <a:gd name="connsiteY2" fmla="*/ 116116 h 743494"/>
              <a:gd name="connsiteX3" fmla="*/ 9396259 w 9396259"/>
              <a:gd name="connsiteY3" fmla="*/ 714465 h 743494"/>
              <a:gd name="connsiteX4" fmla="*/ 398326 w 9396259"/>
              <a:gd name="connsiteY4" fmla="*/ 743494 h 743494"/>
              <a:gd name="connsiteX0" fmla="*/ 398326 w 9410774"/>
              <a:gd name="connsiteY0" fmla="*/ 743494 h 743494"/>
              <a:gd name="connsiteX1" fmla="*/ 0 w 9410774"/>
              <a:gd name="connsiteY1" fmla="*/ 0 h 743494"/>
              <a:gd name="connsiteX2" fmla="*/ 9286586 w 9410774"/>
              <a:gd name="connsiteY2" fmla="*/ 116116 h 743494"/>
              <a:gd name="connsiteX3" fmla="*/ 9410774 w 9410774"/>
              <a:gd name="connsiteY3" fmla="*/ 685436 h 743494"/>
              <a:gd name="connsiteX4" fmla="*/ 398326 w 9410774"/>
              <a:gd name="connsiteY4" fmla="*/ 743494 h 743494"/>
              <a:gd name="connsiteX0" fmla="*/ 398326 w 9410774"/>
              <a:gd name="connsiteY0" fmla="*/ 743494 h 743494"/>
              <a:gd name="connsiteX1" fmla="*/ 0 w 9410774"/>
              <a:gd name="connsiteY1" fmla="*/ 0 h 743494"/>
              <a:gd name="connsiteX2" fmla="*/ 9141443 w 9410774"/>
              <a:gd name="connsiteY2" fmla="*/ 217716 h 743494"/>
              <a:gd name="connsiteX3" fmla="*/ 9410774 w 9410774"/>
              <a:gd name="connsiteY3" fmla="*/ 685436 h 743494"/>
              <a:gd name="connsiteX4" fmla="*/ 398326 w 9410774"/>
              <a:gd name="connsiteY4" fmla="*/ 743494 h 743494"/>
              <a:gd name="connsiteX0" fmla="*/ 398326 w 9410774"/>
              <a:gd name="connsiteY0" fmla="*/ 743494 h 743494"/>
              <a:gd name="connsiteX1" fmla="*/ 0 w 9410774"/>
              <a:gd name="connsiteY1" fmla="*/ 0 h 743494"/>
              <a:gd name="connsiteX2" fmla="*/ 9141443 w 9410774"/>
              <a:gd name="connsiteY2" fmla="*/ 145145 h 743494"/>
              <a:gd name="connsiteX3" fmla="*/ 9410774 w 9410774"/>
              <a:gd name="connsiteY3" fmla="*/ 685436 h 743494"/>
              <a:gd name="connsiteX4" fmla="*/ 398326 w 9410774"/>
              <a:gd name="connsiteY4" fmla="*/ 743494 h 7434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410774" h="743494">
                <a:moveTo>
                  <a:pt x="398326" y="743494"/>
                </a:moveTo>
                <a:lnTo>
                  <a:pt x="0" y="0"/>
                </a:lnTo>
                <a:lnTo>
                  <a:pt x="9141443" y="145145"/>
                </a:lnTo>
                <a:lnTo>
                  <a:pt x="9410774" y="685436"/>
                </a:lnTo>
                <a:lnTo>
                  <a:pt x="398326" y="743494"/>
                </a:lnTo>
                <a:close/>
              </a:path>
            </a:pathLst>
          </a:custGeom>
          <a:gradFill flip="none" rotWithShape="1">
            <a:gsLst>
              <a:gs pos="0">
                <a:schemeClr val="tx1">
                  <a:alpha val="74000"/>
                </a:schemeClr>
              </a:gs>
              <a:gs pos="100000">
                <a:schemeClr val="tx1">
                  <a:alpha val="0"/>
                </a:schemeClr>
              </a:gs>
            </a:gsLst>
            <a:lin ang="5400000" scaled="1"/>
            <a:tileRect/>
          </a:gradFill>
          <a:ln>
            <a:noFill/>
          </a:ln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24" name="Rectangle: Rounded Corners 23">
            <a:extLst>
              <a:ext uri="{FF2B5EF4-FFF2-40B4-BE49-F238E27FC236}">
                <a16:creationId xmlns:a16="http://schemas.microsoft.com/office/drawing/2014/main" id="{3770B1AF-50EA-4B04-8D16-FFD8EAD8D549}"/>
              </a:ext>
            </a:extLst>
          </p:cNvPr>
          <p:cNvSpPr/>
          <p:nvPr/>
        </p:nvSpPr>
        <p:spPr>
          <a:xfrm>
            <a:off x="1245324" y="984069"/>
            <a:ext cx="9510486" cy="765572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  <a:effectLst>
            <a:innerShdw blurRad="1905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: Rounded Corners 24">
            <a:extLst>
              <a:ext uri="{FF2B5EF4-FFF2-40B4-BE49-F238E27FC236}">
                <a16:creationId xmlns:a16="http://schemas.microsoft.com/office/drawing/2014/main" id="{D9C3D2FB-878E-4317-B67F-993A16206C10}"/>
              </a:ext>
            </a:extLst>
          </p:cNvPr>
          <p:cNvSpPr/>
          <p:nvPr/>
        </p:nvSpPr>
        <p:spPr>
          <a:xfrm>
            <a:off x="1662610" y="1191065"/>
            <a:ext cx="8657744" cy="351579"/>
          </a:xfrm>
          <a:prstGeom prst="roundRect">
            <a:avLst>
              <a:gd name="adj" fmla="val 50000"/>
            </a:avLst>
          </a:prstGeom>
          <a:solidFill>
            <a:schemeClr val="bg1">
              <a:lumMod val="65000"/>
            </a:schemeClr>
          </a:solidFill>
          <a:ln>
            <a:noFill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6610F450-2927-44D5-940D-B2422147550C}"/>
              </a:ext>
            </a:extLst>
          </p:cNvPr>
          <p:cNvGrpSpPr/>
          <p:nvPr/>
        </p:nvGrpSpPr>
        <p:grpSpPr>
          <a:xfrm>
            <a:off x="5514342" y="984069"/>
            <a:ext cx="2208628" cy="4712558"/>
            <a:chOff x="6679891" y="388313"/>
            <a:chExt cx="2208628" cy="4712558"/>
          </a:xfrm>
        </p:grpSpPr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8516214F-E766-4B62-9E82-8040C5E96E93}"/>
                </a:ext>
              </a:extLst>
            </p:cNvPr>
            <p:cNvSpPr/>
            <p:nvPr/>
          </p:nvSpPr>
          <p:spPr>
            <a:xfrm>
              <a:off x="7745571" y="2821152"/>
              <a:ext cx="45719" cy="190237"/>
            </a:xfrm>
            <a:custGeom>
              <a:avLst/>
              <a:gdLst>
                <a:gd name="connsiteX0" fmla="*/ 31547 w 31547"/>
                <a:gd name="connsiteY0" fmla="*/ 142875 h 142875"/>
                <a:gd name="connsiteX1" fmla="*/ 114 w 31547"/>
                <a:gd name="connsiteY1" fmla="*/ 74295 h 142875"/>
                <a:gd name="connsiteX2" fmla="*/ 22974 w 31547"/>
                <a:gd name="connsiteY2" fmla="*/ 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1547" h="142875">
                  <a:moveTo>
                    <a:pt x="31547" y="142875"/>
                  </a:moveTo>
                  <a:cubicBezTo>
                    <a:pt x="16545" y="120491"/>
                    <a:pt x="1543" y="98107"/>
                    <a:pt x="114" y="74295"/>
                  </a:cubicBezTo>
                  <a:cubicBezTo>
                    <a:pt x="-1315" y="50483"/>
                    <a:pt x="10829" y="25241"/>
                    <a:pt x="22974" y="0"/>
                  </a:cubicBez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63094720-7C51-4532-8AE1-235B96FCE28E}"/>
                </a:ext>
              </a:extLst>
            </p:cNvPr>
            <p:cNvSpPr/>
            <p:nvPr/>
          </p:nvSpPr>
          <p:spPr>
            <a:xfrm>
              <a:off x="6679891" y="2844360"/>
              <a:ext cx="2208628" cy="2208628"/>
            </a:xfrm>
            <a:custGeom>
              <a:avLst/>
              <a:gdLst>
                <a:gd name="connsiteX0" fmla="*/ 1104314 w 2208628"/>
                <a:gd name="connsiteY0" fmla="*/ 137153 h 2208628"/>
                <a:gd name="connsiteX1" fmla="*/ 996529 w 2208628"/>
                <a:gd name="connsiteY1" fmla="*/ 244938 h 2208628"/>
                <a:gd name="connsiteX2" fmla="*/ 1104314 w 2208628"/>
                <a:gd name="connsiteY2" fmla="*/ 352723 h 2208628"/>
                <a:gd name="connsiteX3" fmla="*/ 1212099 w 2208628"/>
                <a:gd name="connsiteY3" fmla="*/ 244938 h 2208628"/>
                <a:gd name="connsiteX4" fmla="*/ 1104314 w 2208628"/>
                <a:gd name="connsiteY4" fmla="*/ 137153 h 2208628"/>
                <a:gd name="connsiteX5" fmla="*/ 1104314 w 2208628"/>
                <a:gd name="connsiteY5" fmla="*/ 0 h 2208628"/>
                <a:gd name="connsiteX6" fmla="*/ 2208628 w 2208628"/>
                <a:gd name="connsiteY6" fmla="*/ 1104314 h 2208628"/>
                <a:gd name="connsiteX7" fmla="*/ 1104314 w 2208628"/>
                <a:gd name="connsiteY7" fmla="*/ 2208628 h 2208628"/>
                <a:gd name="connsiteX8" fmla="*/ 0 w 2208628"/>
                <a:gd name="connsiteY8" fmla="*/ 1104314 h 2208628"/>
                <a:gd name="connsiteX9" fmla="*/ 1104314 w 2208628"/>
                <a:gd name="connsiteY9" fmla="*/ 0 h 22086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208628" h="2208628">
                  <a:moveTo>
                    <a:pt x="1104314" y="137153"/>
                  </a:moveTo>
                  <a:cubicBezTo>
                    <a:pt x="1044786" y="137153"/>
                    <a:pt x="996529" y="185410"/>
                    <a:pt x="996529" y="244938"/>
                  </a:cubicBezTo>
                  <a:cubicBezTo>
                    <a:pt x="996529" y="304466"/>
                    <a:pt x="1044786" y="352723"/>
                    <a:pt x="1104314" y="352723"/>
                  </a:cubicBezTo>
                  <a:cubicBezTo>
                    <a:pt x="1163842" y="352723"/>
                    <a:pt x="1212099" y="304466"/>
                    <a:pt x="1212099" y="244938"/>
                  </a:cubicBezTo>
                  <a:cubicBezTo>
                    <a:pt x="1212099" y="185410"/>
                    <a:pt x="1163842" y="137153"/>
                    <a:pt x="1104314" y="137153"/>
                  </a:cubicBezTo>
                  <a:close/>
                  <a:moveTo>
                    <a:pt x="1104314" y="0"/>
                  </a:moveTo>
                  <a:cubicBezTo>
                    <a:pt x="1714210" y="0"/>
                    <a:pt x="2208628" y="494418"/>
                    <a:pt x="2208628" y="1104314"/>
                  </a:cubicBezTo>
                  <a:cubicBezTo>
                    <a:pt x="2208628" y="1714210"/>
                    <a:pt x="1714210" y="2208628"/>
                    <a:pt x="1104314" y="2208628"/>
                  </a:cubicBezTo>
                  <a:cubicBezTo>
                    <a:pt x="494418" y="2208628"/>
                    <a:pt x="0" y="1714210"/>
                    <a:pt x="0" y="1104314"/>
                  </a:cubicBezTo>
                  <a:cubicBezTo>
                    <a:pt x="0" y="494418"/>
                    <a:pt x="494418" y="0"/>
                    <a:pt x="1104314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660066">
                    <a:alpha val="50000"/>
                  </a:srgbClr>
                </a:gs>
                <a:gs pos="100000">
                  <a:srgbClr val="CC00CC">
                    <a:alpha val="69804"/>
                  </a:srgbClr>
                </a:gs>
              </a:gsLst>
              <a:lin ang="0" scaled="0"/>
              <a:tileRect/>
            </a:gradFill>
            <a:ln>
              <a:gradFill>
                <a:gsLst>
                  <a:gs pos="0">
                    <a:srgbClr val="660066"/>
                  </a:gs>
                  <a:gs pos="100000">
                    <a:srgbClr val="CC00CC">
                      <a:alpha val="0"/>
                    </a:srgbClr>
                  </a:gs>
                </a:gsLst>
                <a:lin ang="19200000" scaled="0"/>
              </a:gradFill>
            </a:ln>
            <a:effectLst>
              <a:innerShdw blurRad="317500" dir="8400000">
                <a:schemeClr val="bg1"/>
              </a:innerShdw>
              <a:reflection blurRad="6350" stA="35000" endPos="90000" dir="5400000" sy="-100000" algn="bl" rotWithShape="0"/>
            </a:effectLst>
            <a:scene3d>
              <a:camera prst="orthographicFront"/>
              <a:lightRig rig="chilly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grpSp>
          <p:nvGrpSpPr>
            <p:cNvPr id="39" name="Group 38">
              <a:extLst>
                <a:ext uri="{FF2B5EF4-FFF2-40B4-BE49-F238E27FC236}">
                  <a16:creationId xmlns:a16="http://schemas.microsoft.com/office/drawing/2014/main" id="{A0DB7FCD-B0F9-4DE5-BD77-ABD0320C9B7C}"/>
                </a:ext>
              </a:extLst>
            </p:cNvPr>
            <p:cNvGrpSpPr/>
            <p:nvPr/>
          </p:nvGrpSpPr>
          <p:grpSpPr>
            <a:xfrm>
              <a:off x="7399576" y="388313"/>
              <a:ext cx="769257" cy="769257"/>
              <a:chOff x="5877141" y="400287"/>
              <a:chExt cx="769257" cy="769257"/>
            </a:xfrm>
          </p:grpSpPr>
          <p:sp>
            <p:nvSpPr>
              <p:cNvPr id="34" name="Oval 33">
                <a:extLst>
                  <a:ext uri="{FF2B5EF4-FFF2-40B4-BE49-F238E27FC236}">
                    <a16:creationId xmlns:a16="http://schemas.microsoft.com/office/drawing/2014/main" id="{5EA17841-E8C7-40F1-996D-32016E82F0FB}"/>
                  </a:ext>
                </a:extLst>
              </p:cNvPr>
              <p:cNvSpPr/>
              <p:nvPr/>
            </p:nvSpPr>
            <p:spPr>
              <a:xfrm>
                <a:off x="5877141" y="400287"/>
                <a:ext cx="769257" cy="769257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5" name="Oval 34">
                <a:extLst>
                  <a:ext uri="{FF2B5EF4-FFF2-40B4-BE49-F238E27FC236}">
                    <a16:creationId xmlns:a16="http://schemas.microsoft.com/office/drawing/2014/main" id="{A7085B4D-A1A9-4696-B928-149384449E98}"/>
                  </a:ext>
                </a:extLst>
              </p:cNvPr>
              <p:cNvSpPr/>
              <p:nvPr/>
            </p:nvSpPr>
            <p:spPr>
              <a:xfrm>
                <a:off x="6052450" y="575111"/>
                <a:ext cx="418638" cy="418638"/>
              </a:xfrm>
              <a:prstGeom prst="ellipse">
                <a:avLst/>
              </a:prstGeom>
              <a:gradFill flip="none" rotWithShape="1">
                <a:gsLst>
                  <a:gs pos="0">
                    <a:srgbClr val="660066"/>
                  </a:gs>
                  <a:gs pos="100000">
                    <a:srgbClr val="CC00CC"/>
                  </a:gs>
                </a:gsLst>
                <a:lin ang="0" scaled="0"/>
                <a:tileRect/>
              </a:gradFill>
              <a:ln>
                <a:gradFill>
                  <a:gsLst>
                    <a:gs pos="0">
                      <a:srgbClr val="660066"/>
                    </a:gs>
                    <a:gs pos="100000">
                      <a:srgbClr val="CC00CC">
                        <a:alpha val="0"/>
                      </a:srgbClr>
                    </a:gs>
                  </a:gsLst>
                  <a:lin ang="19200000" scaled="0"/>
                </a:gradFill>
              </a:ln>
              <a:effectLst>
                <a:innerShdw blurRad="317500" dir="8400000">
                  <a:schemeClr val="bg1"/>
                </a:innerShdw>
              </a:effectLst>
              <a:scene3d>
                <a:camera prst="orthographicFront"/>
                <a:lightRig rig="chilly" dir="t"/>
              </a:scene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/>
              </a:p>
            </p:txBody>
          </p:sp>
        </p:grpSp>
        <p:cxnSp>
          <p:nvCxnSpPr>
            <p:cNvPr id="56" name="Straight Connector 55">
              <a:extLst>
                <a:ext uri="{FF2B5EF4-FFF2-40B4-BE49-F238E27FC236}">
                  <a16:creationId xmlns:a16="http://schemas.microsoft.com/office/drawing/2014/main" id="{9214B9F5-8F54-475D-8D32-5042F28DBA43}"/>
                </a:ext>
              </a:extLst>
            </p:cNvPr>
            <p:cNvCxnSpPr>
              <a:cxnSpLocks/>
              <a:stCxn id="34" idx="4"/>
              <a:endCxn id="22" idx="5"/>
            </p:cNvCxnSpPr>
            <p:nvPr/>
          </p:nvCxnSpPr>
          <p:spPr>
            <a:xfrm>
              <a:off x="7784205" y="1157570"/>
              <a:ext cx="0" cy="168679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D9D41BF1-B65C-4E42-B050-1A4A55E7E054}"/>
                </a:ext>
              </a:extLst>
            </p:cNvPr>
            <p:cNvSpPr/>
            <p:nvPr/>
          </p:nvSpPr>
          <p:spPr>
            <a:xfrm>
              <a:off x="7777118" y="2826093"/>
              <a:ext cx="45719" cy="182438"/>
            </a:xfrm>
            <a:custGeom>
              <a:avLst/>
              <a:gdLst>
                <a:gd name="connsiteX0" fmla="*/ 0 w 64970"/>
                <a:gd name="connsiteY0" fmla="*/ 11823 h 147491"/>
                <a:gd name="connsiteX1" fmla="*/ 62865 w 64970"/>
                <a:gd name="connsiteY1" fmla="*/ 11823 h 147491"/>
                <a:gd name="connsiteX2" fmla="*/ 45720 w 64970"/>
                <a:gd name="connsiteY2" fmla="*/ 134696 h 147491"/>
                <a:gd name="connsiteX3" fmla="*/ 2857 w 64970"/>
                <a:gd name="connsiteY3" fmla="*/ 137553 h 147491"/>
                <a:gd name="connsiteX0" fmla="*/ 0 w 49664"/>
                <a:gd name="connsiteY0" fmla="*/ 3631 h 137775"/>
                <a:gd name="connsiteX1" fmla="*/ 42563 w 49664"/>
                <a:gd name="connsiteY1" fmla="*/ 26491 h 137775"/>
                <a:gd name="connsiteX2" fmla="*/ 45720 w 49664"/>
                <a:gd name="connsiteY2" fmla="*/ 126504 h 137775"/>
                <a:gd name="connsiteX3" fmla="*/ 2857 w 49664"/>
                <a:gd name="connsiteY3" fmla="*/ 129361 h 137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9664" h="137775">
                  <a:moveTo>
                    <a:pt x="0" y="3631"/>
                  </a:moveTo>
                  <a:cubicBezTo>
                    <a:pt x="27622" y="-6609"/>
                    <a:pt x="34943" y="6012"/>
                    <a:pt x="42563" y="26491"/>
                  </a:cubicBezTo>
                  <a:cubicBezTo>
                    <a:pt x="50183" y="46970"/>
                    <a:pt x="52338" y="109359"/>
                    <a:pt x="45720" y="126504"/>
                  </a:cubicBezTo>
                  <a:cubicBezTo>
                    <a:pt x="39102" y="143649"/>
                    <a:pt x="19288" y="138410"/>
                    <a:pt x="2857" y="129361"/>
                  </a:cubicBez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0CD65818-302D-465E-B1EC-0A491351A345}"/>
                </a:ext>
              </a:extLst>
            </p:cNvPr>
            <p:cNvSpPr/>
            <p:nvPr/>
          </p:nvSpPr>
          <p:spPr>
            <a:xfrm>
              <a:off x="7751413" y="2804004"/>
              <a:ext cx="48578" cy="37147"/>
            </a:xfrm>
            <a:custGeom>
              <a:avLst/>
              <a:gdLst>
                <a:gd name="connsiteX0" fmla="*/ 0 w 48578"/>
                <a:gd name="connsiteY0" fmla="*/ 37147 h 37147"/>
                <a:gd name="connsiteX1" fmla="*/ 48578 w 48578"/>
                <a:gd name="connsiteY1" fmla="*/ 0 h 371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48578" h="37147">
                  <a:moveTo>
                    <a:pt x="0" y="37147"/>
                  </a:moveTo>
                  <a:lnTo>
                    <a:pt x="48578" y="0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B23C4DBF-7BD5-4D3A-A172-0F460697E89D}"/>
                </a:ext>
              </a:extLst>
            </p:cNvPr>
            <p:cNvSpPr/>
            <p:nvPr/>
          </p:nvSpPr>
          <p:spPr>
            <a:xfrm>
              <a:off x="7758079" y="2784951"/>
              <a:ext cx="48578" cy="37147"/>
            </a:xfrm>
            <a:custGeom>
              <a:avLst/>
              <a:gdLst>
                <a:gd name="connsiteX0" fmla="*/ 0 w 48578"/>
                <a:gd name="connsiteY0" fmla="*/ 37147 h 37147"/>
                <a:gd name="connsiteX1" fmla="*/ 48578 w 48578"/>
                <a:gd name="connsiteY1" fmla="*/ 0 h 371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48578" h="37147">
                  <a:moveTo>
                    <a:pt x="0" y="37147"/>
                  </a:moveTo>
                  <a:lnTo>
                    <a:pt x="48578" y="0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Oval 97">
              <a:extLst>
                <a:ext uri="{FF2B5EF4-FFF2-40B4-BE49-F238E27FC236}">
                  <a16:creationId xmlns:a16="http://schemas.microsoft.com/office/drawing/2014/main" id="{169E80C6-F659-4F10-BD85-5611702E25FD}"/>
                </a:ext>
              </a:extLst>
            </p:cNvPr>
            <p:cNvSpPr/>
            <p:nvPr/>
          </p:nvSpPr>
          <p:spPr>
            <a:xfrm>
              <a:off x="6909288" y="5029874"/>
              <a:ext cx="1794737" cy="70997"/>
            </a:xfrm>
            <a:prstGeom prst="ellipse">
              <a:avLst/>
            </a:prstGeom>
            <a:gradFill flip="none" rotWithShape="1">
              <a:gsLst>
                <a:gs pos="0">
                  <a:schemeClr val="tx1">
                    <a:alpha val="74000"/>
                  </a:schemeClr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6" name="TextBox 115">
              <a:extLst>
                <a:ext uri="{FF2B5EF4-FFF2-40B4-BE49-F238E27FC236}">
                  <a16:creationId xmlns:a16="http://schemas.microsoft.com/office/drawing/2014/main" id="{490206DD-85E8-4D64-9D95-5F3A62FB1A94}"/>
                </a:ext>
              </a:extLst>
            </p:cNvPr>
            <p:cNvSpPr txBox="1"/>
            <p:nvPr/>
          </p:nvSpPr>
          <p:spPr>
            <a:xfrm>
              <a:off x="7045799" y="3811155"/>
              <a:ext cx="1700505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en-US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117" name="TextBox 116">
              <a:extLst>
                <a:ext uri="{FF2B5EF4-FFF2-40B4-BE49-F238E27FC236}">
                  <a16:creationId xmlns:a16="http://schemas.microsoft.com/office/drawing/2014/main" id="{5EB70517-0CC1-4A0B-A756-2378318C986B}"/>
                </a:ext>
              </a:extLst>
            </p:cNvPr>
            <p:cNvSpPr txBox="1"/>
            <p:nvPr/>
          </p:nvSpPr>
          <p:spPr>
            <a:xfrm>
              <a:off x="7056330" y="3235036"/>
              <a:ext cx="1437509" cy="6155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700" b="1" dirty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Architectural</a:t>
              </a:r>
              <a:br>
                <a:rPr lang="en-US" sz="1700" b="1" dirty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</a:br>
              <a:r>
                <a:rPr lang="en-US" sz="1700" b="1" dirty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Aspects</a:t>
              </a:r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7090A4C6-0ACE-4A8F-802F-CA2D618C13AC}"/>
              </a:ext>
            </a:extLst>
          </p:cNvPr>
          <p:cNvGrpSpPr/>
          <p:nvPr/>
        </p:nvGrpSpPr>
        <p:grpSpPr>
          <a:xfrm>
            <a:off x="7663415" y="984069"/>
            <a:ext cx="2208628" cy="5326454"/>
            <a:chOff x="8496628" y="435429"/>
            <a:chExt cx="2208628" cy="5326454"/>
          </a:xfrm>
        </p:grpSpPr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ECCA6C05-9E12-4153-8A2C-8B007D98B6FA}"/>
                </a:ext>
              </a:extLst>
            </p:cNvPr>
            <p:cNvSpPr/>
            <p:nvPr/>
          </p:nvSpPr>
          <p:spPr>
            <a:xfrm>
              <a:off x="9562617" y="3441238"/>
              <a:ext cx="45719" cy="190237"/>
            </a:xfrm>
            <a:custGeom>
              <a:avLst/>
              <a:gdLst>
                <a:gd name="connsiteX0" fmla="*/ 31547 w 31547"/>
                <a:gd name="connsiteY0" fmla="*/ 142875 h 142875"/>
                <a:gd name="connsiteX1" fmla="*/ 114 w 31547"/>
                <a:gd name="connsiteY1" fmla="*/ 74295 h 142875"/>
                <a:gd name="connsiteX2" fmla="*/ 22974 w 31547"/>
                <a:gd name="connsiteY2" fmla="*/ 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1547" h="142875">
                  <a:moveTo>
                    <a:pt x="31547" y="142875"/>
                  </a:moveTo>
                  <a:cubicBezTo>
                    <a:pt x="16545" y="120491"/>
                    <a:pt x="1543" y="98107"/>
                    <a:pt x="114" y="74295"/>
                  </a:cubicBezTo>
                  <a:cubicBezTo>
                    <a:pt x="-1315" y="50483"/>
                    <a:pt x="10829" y="25241"/>
                    <a:pt x="22974" y="0"/>
                  </a:cubicBez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9CB42899-DD88-45DE-930E-0A28FB23B5EF}"/>
                </a:ext>
              </a:extLst>
            </p:cNvPr>
            <p:cNvSpPr/>
            <p:nvPr/>
          </p:nvSpPr>
          <p:spPr>
            <a:xfrm>
              <a:off x="8496628" y="3462887"/>
              <a:ext cx="2208628" cy="2208628"/>
            </a:xfrm>
            <a:custGeom>
              <a:avLst/>
              <a:gdLst>
                <a:gd name="connsiteX0" fmla="*/ 1104314 w 2208628"/>
                <a:gd name="connsiteY0" fmla="*/ 124227 h 2208628"/>
                <a:gd name="connsiteX1" fmla="*/ 996529 w 2208628"/>
                <a:gd name="connsiteY1" fmla="*/ 232012 h 2208628"/>
                <a:gd name="connsiteX2" fmla="*/ 1104314 w 2208628"/>
                <a:gd name="connsiteY2" fmla="*/ 339797 h 2208628"/>
                <a:gd name="connsiteX3" fmla="*/ 1212099 w 2208628"/>
                <a:gd name="connsiteY3" fmla="*/ 232012 h 2208628"/>
                <a:gd name="connsiteX4" fmla="*/ 1104314 w 2208628"/>
                <a:gd name="connsiteY4" fmla="*/ 124227 h 2208628"/>
                <a:gd name="connsiteX5" fmla="*/ 1104314 w 2208628"/>
                <a:gd name="connsiteY5" fmla="*/ 0 h 2208628"/>
                <a:gd name="connsiteX6" fmla="*/ 2208628 w 2208628"/>
                <a:gd name="connsiteY6" fmla="*/ 1104314 h 2208628"/>
                <a:gd name="connsiteX7" fmla="*/ 1104314 w 2208628"/>
                <a:gd name="connsiteY7" fmla="*/ 2208628 h 2208628"/>
                <a:gd name="connsiteX8" fmla="*/ 0 w 2208628"/>
                <a:gd name="connsiteY8" fmla="*/ 1104314 h 2208628"/>
                <a:gd name="connsiteX9" fmla="*/ 1104314 w 2208628"/>
                <a:gd name="connsiteY9" fmla="*/ 0 h 22086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208628" h="2208628">
                  <a:moveTo>
                    <a:pt x="1104314" y="124227"/>
                  </a:moveTo>
                  <a:cubicBezTo>
                    <a:pt x="1044786" y="124227"/>
                    <a:pt x="996529" y="172484"/>
                    <a:pt x="996529" y="232012"/>
                  </a:cubicBezTo>
                  <a:cubicBezTo>
                    <a:pt x="996529" y="291540"/>
                    <a:pt x="1044786" y="339797"/>
                    <a:pt x="1104314" y="339797"/>
                  </a:cubicBezTo>
                  <a:cubicBezTo>
                    <a:pt x="1163842" y="339797"/>
                    <a:pt x="1212099" y="291540"/>
                    <a:pt x="1212099" y="232012"/>
                  </a:cubicBezTo>
                  <a:cubicBezTo>
                    <a:pt x="1212099" y="172484"/>
                    <a:pt x="1163842" y="124227"/>
                    <a:pt x="1104314" y="124227"/>
                  </a:cubicBezTo>
                  <a:close/>
                  <a:moveTo>
                    <a:pt x="1104314" y="0"/>
                  </a:moveTo>
                  <a:cubicBezTo>
                    <a:pt x="1714210" y="0"/>
                    <a:pt x="2208628" y="494418"/>
                    <a:pt x="2208628" y="1104314"/>
                  </a:cubicBezTo>
                  <a:cubicBezTo>
                    <a:pt x="2208628" y="1714210"/>
                    <a:pt x="1714210" y="2208628"/>
                    <a:pt x="1104314" y="2208628"/>
                  </a:cubicBezTo>
                  <a:cubicBezTo>
                    <a:pt x="494418" y="2208628"/>
                    <a:pt x="0" y="1714210"/>
                    <a:pt x="0" y="1104314"/>
                  </a:cubicBezTo>
                  <a:cubicBezTo>
                    <a:pt x="0" y="494418"/>
                    <a:pt x="494418" y="0"/>
                    <a:pt x="1104314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F0066">
                    <a:alpha val="49804"/>
                  </a:srgbClr>
                </a:gs>
                <a:gs pos="100000">
                  <a:srgbClr val="FF3399">
                    <a:alpha val="69804"/>
                  </a:srgbClr>
                </a:gs>
              </a:gsLst>
              <a:lin ang="0" scaled="0"/>
              <a:tileRect/>
            </a:gradFill>
            <a:ln>
              <a:gradFill>
                <a:gsLst>
                  <a:gs pos="0">
                    <a:srgbClr val="FF0066"/>
                  </a:gs>
                  <a:gs pos="100000">
                    <a:srgbClr val="FF3399">
                      <a:alpha val="0"/>
                    </a:srgbClr>
                  </a:gs>
                </a:gsLst>
                <a:lin ang="19200000" scaled="0"/>
              </a:gradFill>
            </a:ln>
            <a:effectLst>
              <a:innerShdw blurRad="317500" dir="8400000">
                <a:schemeClr val="bg1"/>
              </a:innerShdw>
              <a:reflection blurRad="6350" stA="35000" endPos="90000" dir="5400000" sy="-100000" algn="bl" rotWithShape="0"/>
            </a:effectLst>
            <a:scene3d>
              <a:camera prst="orthographicFront"/>
              <a:lightRig rig="chilly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grpSp>
          <p:nvGrpSpPr>
            <p:cNvPr id="38" name="Group 37">
              <a:extLst>
                <a:ext uri="{FF2B5EF4-FFF2-40B4-BE49-F238E27FC236}">
                  <a16:creationId xmlns:a16="http://schemas.microsoft.com/office/drawing/2014/main" id="{BA28B76C-5107-436E-B803-6592BADC7185}"/>
                </a:ext>
              </a:extLst>
            </p:cNvPr>
            <p:cNvGrpSpPr/>
            <p:nvPr/>
          </p:nvGrpSpPr>
          <p:grpSpPr>
            <a:xfrm>
              <a:off x="9217095" y="435429"/>
              <a:ext cx="769257" cy="769257"/>
              <a:chOff x="7255412" y="400287"/>
              <a:chExt cx="769257" cy="769257"/>
            </a:xfrm>
          </p:grpSpPr>
          <p:sp>
            <p:nvSpPr>
              <p:cNvPr id="36" name="Oval 35">
                <a:extLst>
                  <a:ext uri="{FF2B5EF4-FFF2-40B4-BE49-F238E27FC236}">
                    <a16:creationId xmlns:a16="http://schemas.microsoft.com/office/drawing/2014/main" id="{AE32F8C6-A1E2-4A41-ACB9-A9D887FE8A80}"/>
                  </a:ext>
                </a:extLst>
              </p:cNvPr>
              <p:cNvSpPr/>
              <p:nvPr/>
            </p:nvSpPr>
            <p:spPr>
              <a:xfrm>
                <a:off x="7255412" y="400287"/>
                <a:ext cx="769257" cy="769257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7" name="Oval 36">
                <a:extLst>
                  <a:ext uri="{FF2B5EF4-FFF2-40B4-BE49-F238E27FC236}">
                    <a16:creationId xmlns:a16="http://schemas.microsoft.com/office/drawing/2014/main" id="{08B37D97-0B59-4F86-8678-171A761C541D}"/>
                  </a:ext>
                </a:extLst>
              </p:cNvPr>
              <p:cNvSpPr/>
              <p:nvPr/>
            </p:nvSpPr>
            <p:spPr>
              <a:xfrm>
                <a:off x="7430721" y="575111"/>
                <a:ext cx="418638" cy="418638"/>
              </a:xfrm>
              <a:prstGeom prst="ellipse">
                <a:avLst/>
              </a:prstGeom>
              <a:gradFill flip="none" rotWithShape="1">
                <a:gsLst>
                  <a:gs pos="0">
                    <a:srgbClr val="FF0066"/>
                  </a:gs>
                  <a:gs pos="100000">
                    <a:srgbClr val="FF3399"/>
                  </a:gs>
                </a:gsLst>
                <a:lin ang="0" scaled="0"/>
                <a:tileRect/>
              </a:gradFill>
              <a:ln>
                <a:gradFill>
                  <a:gsLst>
                    <a:gs pos="0">
                      <a:srgbClr val="FF0066"/>
                    </a:gs>
                    <a:gs pos="100000">
                      <a:srgbClr val="FF3399">
                        <a:alpha val="0"/>
                      </a:srgbClr>
                    </a:gs>
                  </a:gsLst>
                  <a:lin ang="19200000" scaled="0"/>
                </a:gradFill>
              </a:ln>
              <a:effectLst>
                <a:innerShdw blurRad="317500" dir="8400000">
                  <a:schemeClr val="bg1"/>
                </a:innerShdw>
              </a:effectLst>
              <a:scene3d>
                <a:camera prst="orthographicFront"/>
                <a:lightRig rig="chilly" dir="t"/>
              </a:scene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/>
              </a:p>
            </p:txBody>
          </p:sp>
        </p:grpSp>
        <p:cxnSp>
          <p:nvCxnSpPr>
            <p:cNvPr id="59" name="Straight Connector 58">
              <a:extLst>
                <a:ext uri="{FF2B5EF4-FFF2-40B4-BE49-F238E27FC236}">
                  <a16:creationId xmlns:a16="http://schemas.microsoft.com/office/drawing/2014/main" id="{35D97D61-3B74-473E-B47D-20E6942675C3}"/>
                </a:ext>
              </a:extLst>
            </p:cNvPr>
            <p:cNvCxnSpPr>
              <a:cxnSpLocks/>
              <a:stCxn id="36" idx="4"/>
              <a:endCxn id="23" idx="5"/>
            </p:cNvCxnSpPr>
            <p:nvPr/>
          </p:nvCxnSpPr>
          <p:spPr>
            <a:xfrm flipH="1">
              <a:off x="9600942" y="1204686"/>
              <a:ext cx="782" cy="2258201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62A2AEA3-0A47-404D-BA63-A6A151284C7A}"/>
                </a:ext>
              </a:extLst>
            </p:cNvPr>
            <p:cNvSpPr/>
            <p:nvPr/>
          </p:nvSpPr>
          <p:spPr>
            <a:xfrm>
              <a:off x="9594164" y="3446179"/>
              <a:ext cx="45719" cy="182438"/>
            </a:xfrm>
            <a:custGeom>
              <a:avLst/>
              <a:gdLst>
                <a:gd name="connsiteX0" fmla="*/ 0 w 64970"/>
                <a:gd name="connsiteY0" fmla="*/ 11823 h 147491"/>
                <a:gd name="connsiteX1" fmla="*/ 62865 w 64970"/>
                <a:gd name="connsiteY1" fmla="*/ 11823 h 147491"/>
                <a:gd name="connsiteX2" fmla="*/ 45720 w 64970"/>
                <a:gd name="connsiteY2" fmla="*/ 134696 h 147491"/>
                <a:gd name="connsiteX3" fmla="*/ 2857 w 64970"/>
                <a:gd name="connsiteY3" fmla="*/ 137553 h 147491"/>
                <a:gd name="connsiteX0" fmla="*/ 0 w 49664"/>
                <a:gd name="connsiteY0" fmla="*/ 3631 h 137775"/>
                <a:gd name="connsiteX1" fmla="*/ 42563 w 49664"/>
                <a:gd name="connsiteY1" fmla="*/ 26491 h 137775"/>
                <a:gd name="connsiteX2" fmla="*/ 45720 w 49664"/>
                <a:gd name="connsiteY2" fmla="*/ 126504 h 137775"/>
                <a:gd name="connsiteX3" fmla="*/ 2857 w 49664"/>
                <a:gd name="connsiteY3" fmla="*/ 129361 h 137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9664" h="137775">
                  <a:moveTo>
                    <a:pt x="0" y="3631"/>
                  </a:moveTo>
                  <a:cubicBezTo>
                    <a:pt x="27622" y="-6609"/>
                    <a:pt x="34943" y="6012"/>
                    <a:pt x="42563" y="26491"/>
                  </a:cubicBezTo>
                  <a:cubicBezTo>
                    <a:pt x="50183" y="46970"/>
                    <a:pt x="52338" y="109359"/>
                    <a:pt x="45720" y="126504"/>
                  </a:cubicBezTo>
                  <a:cubicBezTo>
                    <a:pt x="39102" y="143649"/>
                    <a:pt x="19288" y="138410"/>
                    <a:pt x="2857" y="129361"/>
                  </a:cubicBez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A58B8F7C-74DA-4C48-AF4F-AC70DAA0F081}"/>
                </a:ext>
              </a:extLst>
            </p:cNvPr>
            <p:cNvSpPr/>
            <p:nvPr/>
          </p:nvSpPr>
          <p:spPr>
            <a:xfrm>
              <a:off x="9568459" y="3424090"/>
              <a:ext cx="48578" cy="37147"/>
            </a:xfrm>
            <a:custGeom>
              <a:avLst/>
              <a:gdLst>
                <a:gd name="connsiteX0" fmla="*/ 0 w 48578"/>
                <a:gd name="connsiteY0" fmla="*/ 37147 h 37147"/>
                <a:gd name="connsiteX1" fmla="*/ 48578 w 48578"/>
                <a:gd name="connsiteY1" fmla="*/ 0 h 371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48578" h="37147">
                  <a:moveTo>
                    <a:pt x="0" y="37147"/>
                  </a:moveTo>
                  <a:lnTo>
                    <a:pt x="48578" y="0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4" name="Freeform: Shape 93">
              <a:extLst>
                <a:ext uri="{FF2B5EF4-FFF2-40B4-BE49-F238E27FC236}">
                  <a16:creationId xmlns:a16="http://schemas.microsoft.com/office/drawing/2014/main" id="{2A0E65F2-9997-4D1C-84DC-F85F573B215D}"/>
                </a:ext>
              </a:extLst>
            </p:cNvPr>
            <p:cNvSpPr/>
            <p:nvPr/>
          </p:nvSpPr>
          <p:spPr>
            <a:xfrm>
              <a:off x="9575125" y="3405037"/>
              <a:ext cx="48578" cy="37147"/>
            </a:xfrm>
            <a:custGeom>
              <a:avLst/>
              <a:gdLst>
                <a:gd name="connsiteX0" fmla="*/ 0 w 48578"/>
                <a:gd name="connsiteY0" fmla="*/ 37147 h 37147"/>
                <a:gd name="connsiteX1" fmla="*/ 48578 w 48578"/>
                <a:gd name="connsiteY1" fmla="*/ 0 h 371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48578" h="37147">
                  <a:moveTo>
                    <a:pt x="0" y="37147"/>
                  </a:moveTo>
                  <a:lnTo>
                    <a:pt x="48578" y="0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Oval 98">
              <a:extLst>
                <a:ext uri="{FF2B5EF4-FFF2-40B4-BE49-F238E27FC236}">
                  <a16:creationId xmlns:a16="http://schemas.microsoft.com/office/drawing/2014/main" id="{46CD492D-9EE2-49DC-BCB4-B7D0D832510B}"/>
                </a:ext>
              </a:extLst>
            </p:cNvPr>
            <p:cNvSpPr/>
            <p:nvPr/>
          </p:nvSpPr>
          <p:spPr>
            <a:xfrm>
              <a:off x="8742514" y="5690886"/>
              <a:ext cx="1794737" cy="70997"/>
            </a:xfrm>
            <a:prstGeom prst="ellipse">
              <a:avLst/>
            </a:prstGeom>
            <a:gradFill flip="none" rotWithShape="1">
              <a:gsLst>
                <a:gs pos="0">
                  <a:schemeClr val="tx1">
                    <a:alpha val="74000"/>
                  </a:schemeClr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8" name="TextBox 117">
              <a:extLst>
                <a:ext uri="{FF2B5EF4-FFF2-40B4-BE49-F238E27FC236}">
                  <a16:creationId xmlns:a16="http://schemas.microsoft.com/office/drawing/2014/main" id="{8D617B1A-622D-4DC3-909F-3F23E8D088BD}"/>
                </a:ext>
              </a:extLst>
            </p:cNvPr>
            <p:cNvSpPr txBox="1"/>
            <p:nvPr/>
          </p:nvSpPr>
          <p:spPr>
            <a:xfrm>
              <a:off x="8850217" y="4183085"/>
              <a:ext cx="1700505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en-US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119" name="TextBox 118">
              <a:extLst>
                <a:ext uri="{FF2B5EF4-FFF2-40B4-BE49-F238E27FC236}">
                  <a16:creationId xmlns:a16="http://schemas.microsoft.com/office/drawing/2014/main" id="{85064E40-2020-4E30-A5F7-7EA1DB6C1E9F}"/>
                </a:ext>
              </a:extLst>
            </p:cNvPr>
            <p:cNvSpPr txBox="1"/>
            <p:nvPr/>
          </p:nvSpPr>
          <p:spPr>
            <a:xfrm>
              <a:off x="8770048" y="3855863"/>
              <a:ext cx="1668084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b="1" dirty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Environmental</a:t>
              </a:r>
            </a:p>
            <a:p>
              <a:pPr algn="ctr"/>
              <a:r>
                <a:rPr lang="en-US" b="1" dirty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Aspects</a:t>
              </a:r>
            </a:p>
          </p:txBody>
        </p: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D8FA8295-C1A7-4773-88C6-725B3B35F50D}"/>
              </a:ext>
            </a:extLst>
          </p:cNvPr>
          <p:cNvGrpSpPr/>
          <p:nvPr/>
        </p:nvGrpSpPr>
        <p:grpSpPr>
          <a:xfrm>
            <a:off x="3402771" y="1032041"/>
            <a:ext cx="2208628" cy="5188114"/>
            <a:chOff x="2946244" y="414801"/>
            <a:chExt cx="2208628" cy="5188114"/>
          </a:xfrm>
        </p:grpSpPr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D7BE03DD-D845-433B-8D65-3F374AC9FB91}"/>
                </a:ext>
              </a:extLst>
            </p:cNvPr>
            <p:cNvSpPr/>
            <p:nvPr/>
          </p:nvSpPr>
          <p:spPr>
            <a:xfrm>
              <a:off x="4011925" y="3297855"/>
              <a:ext cx="45719" cy="190237"/>
            </a:xfrm>
            <a:custGeom>
              <a:avLst/>
              <a:gdLst>
                <a:gd name="connsiteX0" fmla="*/ 31547 w 31547"/>
                <a:gd name="connsiteY0" fmla="*/ 142875 h 142875"/>
                <a:gd name="connsiteX1" fmla="*/ 114 w 31547"/>
                <a:gd name="connsiteY1" fmla="*/ 74295 h 142875"/>
                <a:gd name="connsiteX2" fmla="*/ 22974 w 31547"/>
                <a:gd name="connsiteY2" fmla="*/ 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1547" h="142875">
                  <a:moveTo>
                    <a:pt x="31547" y="142875"/>
                  </a:moveTo>
                  <a:cubicBezTo>
                    <a:pt x="16545" y="120491"/>
                    <a:pt x="1543" y="98107"/>
                    <a:pt x="114" y="74295"/>
                  </a:cubicBezTo>
                  <a:cubicBezTo>
                    <a:pt x="-1315" y="50483"/>
                    <a:pt x="10829" y="25241"/>
                    <a:pt x="22974" y="0"/>
                  </a:cubicBez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289F9BD3-AFE2-479D-8EFA-651C98F06908}"/>
                </a:ext>
              </a:extLst>
            </p:cNvPr>
            <p:cNvSpPr/>
            <p:nvPr/>
          </p:nvSpPr>
          <p:spPr>
            <a:xfrm>
              <a:off x="2946244" y="3308817"/>
              <a:ext cx="2208628" cy="2208628"/>
            </a:xfrm>
            <a:custGeom>
              <a:avLst/>
              <a:gdLst>
                <a:gd name="connsiteX0" fmla="*/ 1104314 w 2208628"/>
                <a:gd name="connsiteY0" fmla="*/ 123187 h 2208628"/>
                <a:gd name="connsiteX1" fmla="*/ 996529 w 2208628"/>
                <a:gd name="connsiteY1" fmla="*/ 230972 h 2208628"/>
                <a:gd name="connsiteX2" fmla="*/ 1104314 w 2208628"/>
                <a:gd name="connsiteY2" fmla="*/ 338757 h 2208628"/>
                <a:gd name="connsiteX3" fmla="*/ 1212099 w 2208628"/>
                <a:gd name="connsiteY3" fmla="*/ 230972 h 2208628"/>
                <a:gd name="connsiteX4" fmla="*/ 1104314 w 2208628"/>
                <a:gd name="connsiteY4" fmla="*/ 123187 h 2208628"/>
                <a:gd name="connsiteX5" fmla="*/ 1104314 w 2208628"/>
                <a:gd name="connsiteY5" fmla="*/ 0 h 2208628"/>
                <a:gd name="connsiteX6" fmla="*/ 2208628 w 2208628"/>
                <a:gd name="connsiteY6" fmla="*/ 1104314 h 2208628"/>
                <a:gd name="connsiteX7" fmla="*/ 1104314 w 2208628"/>
                <a:gd name="connsiteY7" fmla="*/ 2208628 h 2208628"/>
                <a:gd name="connsiteX8" fmla="*/ 0 w 2208628"/>
                <a:gd name="connsiteY8" fmla="*/ 1104314 h 2208628"/>
                <a:gd name="connsiteX9" fmla="*/ 1104314 w 2208628"/>
                <a:gd name="connsiteY9" fmla="*/ 0 h 22086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208628" h="2208628">
                  <a:moveTo>
                    <a:pt x="1104314" y="123187"/>
                  </a:moveTo>
                  <a:cubicBezTo>
                    <a:pt x="1044786" y="123187"/>
                    <a:pt x="996529" y="171444"/>
                    <a:pt x="996529" y="230972"/>
                  </a:cubicBezTo>
                  <a:cubicBezTo>
                    <a:pt x="996529" y="290500"/>
                    <a:pt x="1044786" y="338757"/>
                    <a:pt x="1104314" y="338757"/>
                  </a:cubicBezTo>
                  <a:cubicBezTo>
                    <a:pt x="1163842" y="338757"/>
                    <a:pt x="1212099" y="290500"/>
                    <a:pt x="1212099" y="230972"/>
                  </a:cubicBezTo>
                  <a:cubicBezTo>
                    <a:pt x="1212099" y="171444"/>
                    <a:pt x="1163842" y="123187"/>
                    <a:pt x="1104314" y="123187"/>
                  </a:cubicBezTo>
                  <a:close/>
                  <a:moveTo>
                    <a:pt x="1104314" y="0"/>
                  </a:moveTo>
                  <a:cubicBezTo>
                    <a:pt x="1714210" y="0"/>
                    <a:pt x="2208628" y="494418"/>
                    <a:pt x="2208628" y="1104314"/>
                  </a:cubicBezTo>
                  <a:cubicBezTo>
                    <a:pt x="2208628" y="1714210"/>
                    <a:pt x="1714210" y="2208628"/>
                    <a:pt x="1104314" y="2208628"/>
                  </a:cubicBezTo>
                  <a:cubicBezTo>
                    <a:pt x="494418" y="2208628"/>
                    <a:pt x="0" y="1714210"/>
                    <a:pt x="0" y="1104314"/>
                  </a:cubicBezTo>
                  <a:cubicBezTo>
                    <a:pt x="0" y="494418"/>
                    <a:pt x="494418" y="0"/>
                    <a:pt x="1104314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0099CC">
                    <a:alpha val="49804"/>
                  </a:srgbClr>
                </a:gs>
                <a:gs pos="100000">
                  <a:srgbClr val="00CCFF">
                    <a:alpha val="69804"/>
                  </a:srgbClr>
                </a:gs>
              </a:gsLst>
              <a:lin ang="0" scaled="1"/>
              <a:tileRect/>
            </a:gradFill>
            <a:ln>
              <a:gradFill>
                <a:gsLst>
                  <a:gs pos="0">
                    <a:srgbClr val="0099CC"/>
                  </a:gs>
                  <a:gs pos="100000">
                    <a:srgbClr val="00CCFF">
                      <a:alpha val="0"/>
                    </a:srgbClr>
                  </a:gs>
                </a:gsLst>
                <a:lin ang="19200000" scaled="0"/>
              </a:gradFill>
            </a:ln>
            <a:effectLst>
              <a:innerShdw blurRad="317500" dir="8400000">
                <a:schemeClr val="bg1"/>
              </a:innerShdw>
              <a:reflection blurRad="6350" stA="35000" endPos="900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41" name="Group 40">
              <a:extLst>
                <a:ext uri="{FF2B5EF4-FFF2-40B4-BE49-F238E27FC236}">
                  <a16:creationId xmlns:a16="http://schemas.microsoft.com/office/drawing/2014/main" id="{A283ED2C-FB38-4E24-BB58-E4DD922AE5D3}"/>
                </a:ext>
              </a:extLst>
            </p:cNvPr>
            <p:cNvGrpSpPr/>
            <p:nvPr/>
          </p:nvGrpSpPr>
          <p:grpSpPr>
            <a:xfrm>
              <a:off x="3657625" y="414801"/>
              <a:ext cx="769257" cy="769257"/>
              <a:chOff x="3120599" y="400287"/>
              <a:chExt cx="769257" cy="769257"/>
            </a:xfrm>
          </p:grpSpPr>
          <p:sp>
            <p:nvSpPr>
              <p:cNvPr id="30" name="Oval 29">
                <a:extLst>
                  <a:ext uri="{FF2B5EF4-FFF2-40B4-BE49-F238E27FC236}">
                    <a16:creationId xmlns:a16="http://schemas.microsoft.com/office/drawing/2014/main" id="{4722BFA1-8133-4D7D-98FB-358C29FC0D02}"/>
                  </a:ext>
                </a:extLst>
              </p:cNvPr>
              <p:cNvSpPr/>
              <p:nvPr/>
            </p:nvSpPr>
            <p:spPr>
              <a:xfrm>
                <a:off x="3120599" y="400287"/>
                <a:ext cx="769257" cy="769257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1" name="Oval 30">
                <a:extLst>
                  <a:ext uri="{FF2B5EF4-FFF2-40B4-BE49-F238E27FC236}">
                    <a16:creationId xmlns:a16="http://schemas.microsoft.com/office/drawing/2014/main" id="{546ADDB2-FE29-4DBC-9B09-410876138581}"/>
                  </a:ext>
                </a:extLst>
              </p:cNvPr>
              <p:cNvSpPr/>
              <p:nvPr/>
            </p:nvSpPr>
            <p:spPr>
              <a:xfrm>
                <a:off x="3295908" y="575111"/>
                <a:ext cx="418638" cy="418638"/>
              </a:xfrm>
              <a:prstGeom prst="ellipse">
                <a:avLst/>
              </a:prstGeom>
              <a:gradFill flip="none" rotWithShape="1">
                <a:gsLst>
                  <a:gs pos="0">
                    <a:srgbClr val="0099CC"/>
                  </a:gs>
                  <a:gs pos="100000">
                    <a:srgbClr val="00CCFF"/>
                  </a:gs>
                </a:gsLst>
                <a:lin ang="0" scaled="1"/>
                <a:tileRect/>
              </a:gradFill>
              <a:ln>
                <a:gradFill>
                  <a:gsLst>
                    <a:gs pos="0">
                      <a:srgbClr val="0099CC"/>
                    </a:gs>
                    <a:gs pos="100000">
                      <a:srgbClr val="00CCFF">
                        <a:alpha val="0"/>
                      </a:srgbClr>
                    </a:gs>
                  </a:gsLst>
                  <a:lin ang="19200000" scaled="0"/>
                </a:gradFill>
              </a:ln>
              <a:effectLst>
                <a:innerShdw blurRad="317500" dir="8400000">
                  <a:schemeClr val="bg1"/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/>
              </a:p>
            </p:txBody>
          </p:sp>
        </p:grp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2AB7DF42-404C-4667-ACEF-E1455B4B57F8}"/>
                </a:ext>
              </a:extLst>
            </p:cNvPr>
            <p:cNvCxnSpPr>
              <a:cxnSpLocks/>
              <a:stCxn id="30" idx="4"/>
              <a:endCxn id="19" idx="5"/>
            </p:cNvCxnSpPr>
            <p:nvPr/>
          </p:nvCxnSpPr>
          <p:spPr>
            <a:xfrm>
              <a:off x="4042254" y="1184058"/>
              <a:ext cx="8304" cy="2124759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41654E2A-E43B-4221-AFC7-1E564C660AFB}"/>
                </a:ext>
              </a:extLst>
            </p:cNvPr>
            <p:cNvSpPr/>
            <p:nvPr/>
          </p:nvSpPr>
          <p:spPr>
            <a:xfrm>
              <a:off x="4043472" y="3302796"/>
              <a:ext cx="45719" cy="182438"/>
            </a:xfrm>
            <a:custGeom>
              <a:avLst/>
              <a:gdLst>
                <a:gd name="connsiteX0" fmla="*/ 0 w 64970"/>
                <a:gd name="connsiteY0" fmla="*/ 11823 h 147491"/>
                <a:gd name="connsiteX1" fmla="*/ 62865 w 64970"/>
                <a:gd name="connsiteY1" fmla="*/ 11823 h 147491"/>
                <a:gd name="connsiteX2" fmla="*/ 45720 w 64970"/>
                <a:gd name="connsiteY2" fmla="*/ 134696 h 147491"/>
                <a:gd name="connsiteX3" fmla="*/ 2857 w 64970"/>
                <a:gd name="connsiteY3" fmla="*/ 137553 h 147491"/>
                <a:gd name="connsiteX0" fmla="*/ 0 w 49664"/>
                <a:gd name="connsiteY0" fmla="*/ 3631 h 137775"/>
                <a:gd name="connsiteX1" fmla="*/ 42563 w 49664"/>
                <a:gd name="connsiteY1" fmla="*/ 26491 h 137775"/>
                <a:gd name="connsiteX2" fmla="*/ 45720 w 49664"/>
                <a:gd name="connsiteY2" fmla="*/ 126504 h 137775"/>
                <a:gd name="connsiteX3" fmla="*/ 2857 w 49664"/>
                <a:gd name="connsiteY3" fmla="*/ 129361 h 137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9664" h="137775">
                  <a:moveTo>
                    <a:pt x="0" y="3631"/>
                  </a:moveTo>
                  <a:cubicBezTo>
                    <a:pt x="27622" y="-6609"/>
                    <a:pt x="34943" y="6012"/>
                    <a:pt x="42563" y="26491"/>
                  </a:cubicBezTo>
                  <a:cubicBezTo>
                    <a:pt x="50183" y="46970"/>
                    <a:pt x="52338" y="109359"/>
                    <a:pt x="45720" y="126504"/>
                  </a:cubicBezTo>
                  <a:cubicBezTo>
                    <a:pt x="39102" y="143649"/>
                    <a:pt x="19288" y="138410"/>
                    <a:pt x="2857" y="129361"/>
                  </a:cubicBez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7B0A1992-ADCB-478E-ACC2-C977A99DD7AF}"/>
                </a:ext>
              </a:extLst>
            </p:cNvPr>
            <p:cNvSpPr/>
            <p:nvPr/>
          </p:nvSpPr>
          <p:spPr>
            <a:xfrm>
              <a:off x="4017767" y="3280707"/>
              <a:ext cx="48578" cy="37147"/>
            </a:xfrm>
            <a:custGeom>
              <a:avLst/>
              <a:gdLst>
                <a:gd name="connsiteX0" fmla="*/ 0 w 48578"/>
                <a:gd name="connsiteY0" fmla="*/ 37147 h 37147"/>
                <a:gd name="connsiteX1" fmla="*/ 48578 w 48578"/>
                <a:gd name="connsiteY1" fmla="*/ 0 h 371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48578" h="37147">
                  <a:moveTo>
                    <a:pt x="0" y="37147"/>
                  </a:moveTo>
                  <a:lnTo>
                    <a:pt x="48578" y="0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E64F327D-3774-4617-B795-F3350EC95C25}"/>
                </a:ext>
              </a:extLst>
            </p:cNvPr>
            <p:cNvSpPr/>
            <p:nvPr/>
          </p:nvSpPr>
          <p:spPr>
            <a:xfrm>
              <a:off x="4024433" y="3261654"/>
              <a:ext cx="48578" cy="37147"/>
            </a:xfrm>
            <a:custGeom>
              <a:avLst/>
              <a:gdLst>
                <a:gd name="connsiteX0" fmla="*/ 0 w 48578"/>
                <a:gd name="connsiteY0" fmla="*/ 37147 h 37147"/>
                <a:gd name="connsiteX1" fmla="*/ 48578 w 48578"/>
                <a:gd name="connsiteY1" fmla="*/ 0 h 371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48578" h="37147">
                  <a:moveTo>
                    <a:pt x="0" y="37147"/>
                  </a:moveTo>
                  <a:lnTo>
                    <a:pt x="48578" y="0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Oval 95">
              <a:extLst>
                <a:ext uri="{FF2B5EF4-FFF2-40B4-BE49-F238E27FC236}">
                  <a16:creationId xmlns:a16="http://schemas.microsoft.com/office/drawing/2014/main" id="{70AB8EA1-3F30-4177-82AE-0C56809CBE97}"/>
                </a:ext>
              </a:extLst>
            </p:cNvPr>
            <p:cNvSpPr/>
            <p:nvPr/>
          </p:nvSpPr>
          <p:spPr>
            <a:xfrm>
              <a:off x="3168962" y="5531918"/>
              <a:ext cx="1794737" cy="70997"/>
            </a:xfrm>
            <a:prstGeom prst="ellipse">
              <a:avLst/>
            </a:prstGeom>
            <a:gradFill flip="none" rotWithShape="1">
              <a:gsLst>
                <a:gs pos="0">
                  <a:schemeClr val="tx1">
                    <a:alpha val="74000"/>
                  </a:schemeClr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3" name="TextBox 112">
              <a:extLst>
                <a:ext uri="{FF2B5EF4-FFF2-40B4-BE49-F238E27FC236}">
                  <a16:creationId xmlns:a16="http://schemas.microsoft.com/office/drawing/2014/main" id="{E979B25A-B4B7-490A-980C-521069971679}"/>
                </a:ext>
              </a:extLst>
            </p:cNvPr>
            <p:cNvSpPr txBox="1"/>
            <p:nvPr/>
          </p:nvSpPr>
          <p:spPr>
            <a:xfrm>
              <a:off x="3324709" y="3768588"/>
              <a:ext cx="143507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Site Analysis</a:t>
              </a:r>
            </a:p>
          </p:txBody>
        </p:sp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id="{E9257BD5-7609-4C83-AD03-33FF14164024}"/>
              </a:ext>
            </a:extLst>
          </p:cNvPr>
          <p:cNvGrpSpPr/>
          <p:nvPr/>
        </p:nvGrpSpPr>
        <p:grpSpPr>
          <a:xfrm>
            <a:off x="1258077" y="948927"/>
            <a:ext cx="2208628" cy="5714698"/>
            <a:chOff x="1231952" y="400287"/>
            <a:chExt cx="2208628" cy="5714698"/>
          </a:xfrm>
        </p:grpSpPr>
        <p:sp>
          <p:nvSpPr>
            <p:cNvPr id="95" name="Oval 94">
              <a:extLst>
                <a:ext uri="{FF2B5EF4-FFF2-40B4-BE49-F238E27FC236}">
                  <a16:creationId xmlns:a16="http://schemas.microsoft.com/office/drawing/2014/main" id="{1BC12887-63DE-4338-9904-5BC6DB12E994}"/>
                </a:ext>
              </a:extLst>
            </p:cNvPr>
            <p:cNvSpPr/>
            <p:nvPr/>
          </p:nvSpPr>
          <p:spPr>
            <a:xfrm>
              <a:off x="1480949" y="6043988"/>
              <a:ext cx="1794737" cy="70997"/>
            </a:xfrm>
            <a:prstGeom prst="ellipse">
              <a:avLst/>
            </a:prstGeom>
            <a:gradFill flip="none" rotWithShape="1">
              <a:gsLst>
                <a:gs pos="0">
                  <a:schemeClr val="tx1">
                    <a:alpha val="74000"/>
                  </a:schemeClr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71133609-A0B5-4EDE-943C-F54CE0DDB654}"/>
                </a:ext>
              </a:extLst>
            </p:cNvPr>
            <p:cNvSpPr/>
            <p:nvPr/>
          </p:nvSpPr>
          <p:spPr>
            <a:xfrm>
              <a:off x="2303571" y="3809048"/>
              <a:ext cx="45719" cy="190237"/>
            </a:xfrm>
            <a:custGeom>
              <a:avLst/>
              <a:gdLst>
                <a:gd name="connsiteX0" fmla="*/ 31547 w 31547"/>
                <a:gd name="connsiteY0" fmla="*/ 142875 h 142875"/>
                <a:gd name="connsiteX1" fmla="*/ 114 w 31547"/>
                <a:gd name="connsiteY1" fmla="*/ 74295 h 142875"/>
                <a:gd name="connsiteX2" fmla="*/ 22974 w 31547"/>
                <a:gd name="connsiteY2" fmla="*/ 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1547" h="142875">
                  <a:moveTo>
                    <a:pt x="31547" y="142875"/>
                  </a:moveTo>
                  <a:cubicBezTo>
                    <a:pt x="16545" y="120491"/>
                    <a:pt x="1543" y="98107"/>
                    <a:pt x="114" y="74295"/>
                  </a:cubicBezTo>
                  <a:cubicBezTo>
                    <a:pt x="-1315" y="50483"/>
                    <a:pt x="10829" y="25241"/>
                    <a:pt x="22974" y="0"/>
                  </a:cubicBez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8899EDD3-847E-47AF-8465-D234924B1AA2}"/>
                </a:ext>
              </a:extLst>
            </p:cNvPr>
            <p:cNvSpPr/>
            <p:nvPr/>
          </p:nvSpPr>
          <p:spPr>
            <a:xfrm>
              <a:off x="1231952" y="3820887"/>
              <a:ext cx="2208628" cy="2208628"/>
            </a:xfrm>
            <a:custGeom>
              <a:avLst/>
              <a:gdLst>
                <a:gd name="connsiteX0" fmla="*/ 1104314 w 2208628"/>
                <a:gd name="connsiteY0" fmla="*/ 115856 h 2208628"/>
                <a:gd name="connsiteX1" fmla="*/ 996529 w 2208628"/>
                <a:gd name="connsiteY1" fmla="*/ 223641 h 2208628"/>
                <a:gd name="connsiteX2" fmla="*/ 1104314 w 2208628"/>
                <a:gd name="connsiteY2" fmla="*/ 331426 h 2208628"/>
                <a:gd name="connsiteX3" fmla="*/ 1212099 w 2208628"/>
                <a:gd name="connsiteY3" fmla="*/ 223641 h 2208628"/>
                <a:gd name="connsiteX4" fmla="*/ 1104314 w 2208628"/>
                <a:gd name="connsiteY4" fmla="*/ 115856 h 2208628"/>
                <a:gd name="connsiteX5" fmla="*/ 1104314 w 2208628"/>
                <a:gd name="connsiteY5" fmla="*/ 0 h 2208628"/>
                <a:gd name="connsiteX6" fmla="*/ 2208628 w 2208628"/>
                <a:gd name="connsiteY6" fmla="*/ 1104314 h 2208628"/>
                <a:gd name="connsiteX7" fmla="*/ 1104314 w 2208628"/>
                <a:gd name="connsiteY7" fmla="*/ 2208628 h 2208628"/>
                <a:gd name="connsiteX8" fmla="*/ 0 w 2208628"/>
                <a:gd name="connsiteY8" fmla="*/ 1104314 h 2208628"/>
                <a:gd name="connsiteX9" fmla="*/ 1104314 w 2208628"/>
                <a:gd name="connsiteY9" fmla="*/ 0 h 22086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208628" h="2208628">
                  <a:moveTo>
                    <a:pt x="1104314" y="115856"/>
                  </a:moveTo>
                  <a:cubicBezTo>
                    <a:pt x="1044786" y="115856"/>
                    <a:pt x="996529" y="164113"/>
                    <a:pt x="996529" y="223641"/>
                  </a:cubicBezTo>
                  <a:cubicBezTo>
                    <a:pt x="996529" y="283169"/>
                    <a:pt x="1044786" y="331426"/>
                    <a:pt x="1104314" y="331426"/>
                  </a:cubicBezTo>
                  <a:cubicBezTo>
                    <a:pt x="1163842" y="331426"/>
                    <a:pt x="1212099" y="283169"/>
                    <a:pt x="1212099" y="223641"/>
                  </a:cubicBezTo>
                  <a:cubicBezTo>
                    <a:pt x="1212099" y="164113"/>
                    <a:pt x="1163842" y="115856"/>
                    <a:pt x="1104314" y="115856"/>
                  </a:cubicBezTo>
                  <a:close/>
                  <a:moveTo>
                    <a:pt x="1104314" y="0"/>
                  </a:moveTo>
                  <a:cubicBezTo>
                    <a:pt x="1714210" y="0"/>
                    <a:pt x="2208628" y="494418"/>
                    <a:pt x="2208628" y="1104314"/>
                  </a:cubicBezTo>
                  <a:cubicBezTo>
                    <a:pt x="2208628" y="1714210"/>
                    <a:pt x="1714210" y="2208628"/>
                    <a:pt x="1104314" y="2208628"/>
                  </a:cubicBezTo>
                  <a:cubicBezTo>
                    <a:pt x="494418" y="2208628"/>
                    <a:pt x="0" y="1714210"/>
                    <a:pt x="0" y="1104314"/>
                  </a:cubicBezTo>
                  <a:cubicBezTo>
                    <a:pt x="0" y="494418"/>
                    <a:pt x="494418" y="0"/>
                    <a:pt x="1104314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33CC33">
                    <a:alpha val="49804"/>
                  </a:srgbClr>
                </a:gs>
                <a:gs pos="100000">
                  <a:srgbClr val="00FF00">
                    <a:alpha val="69804"/>
                  </a:srgbClr>
                </a:gs>
              </a:gsLst>
              <a:lin ang="0" scaled="1"/>
              <a:tileRect/>
            </a:gradFill>
            <a:ln>
              <a:gradFill>
                <a:gsLst>
                  <a:gs pos="0">
                    <a:srgbClr val="33CC33"/>
                  </a:gs>
                  <a:gs pos="100000">
                    <a:srgbClr val="00FF00">
                      <a:alpha val="0"/>
                    </a:srgbClr>
                  </a:gs>
                </a:gsLst>
                <a:lin ang="19200000" scaled="0"/>
              </a:gradFill>
            </a:ln>
            <a:effectLst>
              <a:innerShdw blurRad="317500" dir="8400000">
                <a:schemeClr val="bg1"/>
              </a:innerShdw>
              <a:reflection blurRad="6350" stA="35000" endPos="900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grpSp>
          <p:nvGrpSpPr>
            <p:cNvPr id="42" name="Group 41">
              <a:extLst>
                <a:ext uri="{FF2B5EF4-FFF2-40B4-BE49-F238E27FC236}">
                  <a16:creationId xmlns:a16="http://schemas.microsoft.com/office/drawing/2014/main" id="{2F64701E-F31D-4C6B-9219-1EE401EA8FC0}"/>
                </a:ext>
              </a:extLst>
            </p:cNvPr>
            <p:cNvGrpSpPr/>
            <p:nvPr/>
          </p:nvGrpSpPr>
          <p:grpSpPr>
            <a:xfrm>
              <a:off x="1960039" y="400287"/>
              <a:ext cx="769257" cy="769257"/>
              <a:chOff x="1742328" y="400287"/>
              <a:chExt cx="769257" cy="769257"/>
            </a:xfrm>
          </p:grpSpPr>
          <p:sp>
            <p:nvSpPr>
              <p:cNvPr id="28" name="Oval 27">
                <a:extLst>
                  <a:ext uri="{FF2B5EF4-FFF2-40B4-BE49-F238E27FC236}">
                    <a16:creationId xmlns:a16="http://schemas.microsoft.com/office/drawing/2014/main" id="{982E62F5-DD20-4F0B-BB5C-E1CB87472CE4}"/>
                  </a:ext>
                </a:extLst>
              </p:cNvPr>
              <p:cNvSpPr/>
              <p:nvPr/>
            </p:nvSpPr>
            <p:spPr>
              <a:xfrm>
                <a:off x="1742328" y="400287"/>
                <a:ext cx="769257" cy="769257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9" name="Oval 28">
                <a:extLst>
                  <a:ext uri="{FF2B5EF4-FFF2-40B4-BE49-F238E27FC236}">
                    <a16:creationId xmlns:a16="http://schemas.microsoft.com/office/drawing/2014/main" id="{34B2BBF9-0535-47F9-8B63-D311C6F9FADA}"/>
                  </a:ext>
                </a:extLst>
              </p:cNvPr>
              <p:cNvSpPr/>
              <p:nvPr/>
            </p:nvSpPr>
            <p:spPr>
              <a:xfrm>
                <a:off x="1917637" y="575111"/>
                <a:ext cx="418638" cy="418638"/>
              </a:xfrm>
              <a:prstGeom prst="ellipse">
                <a:avLst/>
              </a:prstGeom>
              <a:gradFill flip="none" rotWithShape="1">
                <a:gsLst>
                  <a:gs pos="0">
                    <a:srgbClr val="33CC33"/>
                  </a:gs>
                  <a:gs pos="100000">
                    <a:srgbClr val="00FF00"/>
                  </a:gs>
                </a:gsLst>
                <a:lin ang="0" scaled="1"/>
                <a:tileRect/>
              </a:gradFill>
              <a:ln>
                <a:gradFill>
                  <a:gsLst>
                    <a:gs pos="0">
                      <a:srgbClr val="33CC33"/>
                    </a:gs>
                    <a:gs pos="100000">
                      <a:srgbClr val="00FF00">
                        <a:alpha val="0"/>
                      </a:srgbClr>
                    </a:gs>
                  </a:gsLst>
                  <a:lin ang="19200000" scaled="0"/>
                </a:gradFill>
              </a:ln>
              <a:effectLst>
                <a:innerShdw blurRad="317500" dir="8400000">
                  <a:schemeClr val="bg1"/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B1AFB019-8DC7-4C04-9081-61E2B3AF30CF}"/>
                </a:ext>
              </a:extLst>
            </p:cNvPr>
            <p:cNvCxnSpPr>
              <a:cxnSpLocks/>
              <a:stCxn id="28" idx="4"/>
              <a:endCxn id="18" idx="5"/>
            </p:cNvCxnSpPr>
            <p:nvPr/>
          </p:nvCxnSpPr>
          <p:spPr>
            <a:xfrm flipH="1">
              <a:off x="2336266" y="1169544"/>
              <a:ext cx="8402" cy="2651343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ADA01CA7-6449-460B-ACCF-C315808172CD}"/>
                </a:ext>
              </a:extLst>
            </p:cNvPr>
            <p:cNvSpPr/>
            <p:nvPr/>
          </p:nvSpPr>
          <p:spPr>
            <a:xfrm>
              <a:off x="2335118" y="3813989"/>
              <a:ext cx="45719" cy="182438"/>
            </a:xfrm>
            <a:custGeom>
              <a:avLst/>
              <a:gdLst>
                <a:gd name="connsiteX0" fmla="*/ 0 w 64970"/>
                <a:gd name="connsiteY0" fmla="*/ 11823 h 147491"/>
                <a:gd name="connsiteX1" fmla="*/ 62865 w 64970"/>
                <a:gd name="connsiteY1" fmla="*/ 11823 h 147491"/>
                <a:gd name="connsiteX2" fmla="*/ 45720 w 64970"/>
                <a:gd name="connsiteY2" fmla="*/ 134696 h 147491"/>
                <a:gd name="connsiteX3" fmla="*/ 2857 w 64970"/>
                <a:gd name="connsiteY3" fmla="*/ 137553 h 147491"/>
                <a:gd name="connsiteX0" fmla="*/ 0 w 49664"/>
                <a:gd name="connsiteY0" fmla="*/ 3631 h 137775"/>
                <a:gd name="connsiteX1" fmla="*/ 42563 w 49664"/>
                <a:gd name="connsiteY1" fmla="*/ 26491 h 137775"/>
                <a:gd name="connsiteX2" fmla="*/ 45720 w 49664"/>
                <a:gd name="connsiteY2" fmla="*/ 126504 h 137775"/>
                <a:gd name="connsiteX3" fmla="*/ 2857 w 49664"/>
                <a:gd name="connsiteY3" fmla="*/ 129361 h 137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9664" h="137775">
                  <a:moveTo>
                    <a:pt x="0" y="3631"/>
                  </a:moveTo>
                  <a:cubicBezTo>
                    <a:pt x="27622" y="-6609"/>
                    <a:pt x="34943" y="6012"/>
                    <a:pt x="42563" y="26491"/>
                  </a:cubicBezTo>
                  <a:cubicBezTo>
                    <a:pt x="50183" y="46970"/>
                    <a:pt x="52338" y="109359"/>
                    <a:pt x="45720" y="126504"/>
                  </a:cubicBezTo>
                  <a:cubicBezTo>
                    <a:pt x="39102" y="143649"/>
                    <a:pt x="19288" y="138410"/>
                    <a:pt x="2857" y="129361"/>
                  </a:cubicBez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C33A24A7-874A-4143-807A-C35217BBCB01}"/>
                </a:ext>
              </a:extLst>
            </p:cNvPr>
            <p:cNvSpPr/>
            <p:nvPr/>
          </p:nvSpPr>
          <p:spPr>
            <a:xfrm>
              <a:off x="2309413" y="3791900"/>
              <a:ext cx="48578" cy="37147"/>
            </a:xfrm>
            <a:custGeom>
              <a:avLst/>
              <a:gdLst>
                <a:gd name="connsiteX0" fmla="*/ 0 w 48578"/>
                <a:gd name="connsiteY0" fmla="*/ 37147 h 37147"/>
                <a:gd name="connsiteX1" fmla="*/ 48578 w 48578"/>
                <a:gd name="connsiteY1" fmla="*/ 0 h 371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48578" h="37147">
                  <a:moveTo>
                    <a:pt x="0" y="37147"/>
                  </a:moveTo>
                  <a:lnTo>
                    <a:pt x="48578" y="0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653C0446-6D36-4BBD-A0FD-4716481F8107}"/>
                </a:ext>
              </a:extLst>
            </p:cNvPr>
            <p:cNvSpPr/>
            <p:nvPr/>
          </p:nvSpPr>
          <p:spPr>
            <a:xfrm>
              <a:off x="2316079" y="3772847"/>
              <a:ext cx="48578" cy="37147"/>
            </a:xfrm>
            <a:custGeom>
              <a:avLst/>
              <a:gdLst>
                <a:gd name="connsiteX0" fmla="*/ 0 w 48578"/>
                <a:gd name="connsiteY0" fmla="*/ 37147 h 37147"/>
                <a:gd name="connsiteX1" fmla="*/ 48578 w 48578"/>
                <a:gd name="connsiteY1" fmla="*/ 0 h 371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48578" h="37147">
                  <a:moveTo>
                    <a:pt x="0" y="37147"/>
                  </a:moveTo>
                  <a:lnTo>
                    <a:pt x="48578" y="0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0" name="TextBox 109">
              <a:extLst>
                <a:ext uri="{FF2B5EF4-FFF2-40B4-BE49-F238E27FC236}">
                  <a16:creationId xmlns:a16="http://schemas.microsoft.com/office/drawing/2014/main" id="{30AB8D3D-0B6D-4A3E-AEA3-75150ED9E562}"/>
                </a:ext>
              </a:extLst>
            </p:cNvPr>
            <p:cNvSpPr txBox="1"/>
            <p:nvPr/>
          </p:nvSpPr>
          <p:spPr>
            <a:xfrm>
              <a:off x="1612046" y="4228465"/>
              <a:ext cx="143725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b="1" dirty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Introduction</a:t>
              </a:r>
            </a:p>
          </p:txBody>
        </p:sp>
      </p:grpSp>
      <p:sp>
        <p:nvSpPr>
          <p:cNvPr id="9" name="Rectangle 8"/>
          <p:cNvSpPr/>
          <p:nvPr/>
        </p:nvSpPr>
        <p:spPr>
          <a:xfrm>
            <a:off x="1301867" y="179063"/>
            <a:ext cx="1808508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000" b="0" cap="none" spc="0" dirty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innerShdw blurRad="114300">
                    <a:prstClr val="black"/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Content</a:t>
            </a:r>
          </a:p>
        </p:txBody>
      </p:sp>
      <p:sp>
        <p:nvSpPr>
          <p:cNvPr id="10" name="Rectangle 9"/>
          <p:cNvSpPr/>
          <p:nvPr/>
        </p:nvSpPr>
        <p:spPr>
          <a:xfrm>
            <a:off x="1301867" y="250874"/>
            <a:ext cx="1823487" cy="62239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F51FF752-FF24-41C3-9B06-14C90784E49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89905" y="5174624"/>
            <a:ext cx="967765" cy="967765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99E17579-E476-4DA5-9731-3ABC3886D35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5864" y="4452259"/>
            <a:ext cx="1248269" cy="1135301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3" name="Picture 42">
            <a:extLst>
              <a:ext uri="{FF2B5EF4-FFF2-40B4-BE49-F238E27FC236}">
                <a16:creationId xmlns:a16="http://schemas.microsoft.com/office/drawing/2014/main" id="{BBDDD653-3631-41A3-9651-11BFC19B169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3677" y="4777165"/>
            <a:ext cx="1173560" cy="117356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1" name="Picture 60">
            <a:extLst>
              <a:ext uri="{FF2B5EF4-FFF2-40B4-BE49-F238E27FC236}">
                <a16:creationId xmlns:a16="http://schemas.microsoft.com/office/drawing/2014/main" id="{486A0009-44BE-472A-B8AC-FB2BE8E5A3D5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83461" y="5091862"/>
            <a:ext cx="1198283" cy="1042321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4551985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 cstate="print">
            <a:alphaModFix amt="50000"/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5D813699-63C3-4C02-9661-ABFC84106E53}"/>
              </a:ext>
            </a:extLst>
          </p:cNvPr>
          <p:cNvSpPr/>
          <p:nvPr/>
        </p:nvSpPr>
        <p:spPr>
          <a:xfrm>
            <a:off x="2230048" y="2797652"/>
            <a:ext cx="6770380" cy="92333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Environmental Aspect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9F27E95F-F23B-4091-9B12-F7B2810472B4}"/>
              </a:ext>
            </a:extLst>
          </p:cNvPr>
          <p:cNvSpPr/>
          <p:nvPr/>
        </p:nvSpPr>
        <p:spPr>
          <a:xfrm>
            <a:off x="11019166" y="6396335"/>
            <a:ext cx="108876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400" u="sng" dirty="0">
                <a:ln w="0"/>
                <a:solidFill>
                  <a:schemeClr val="accent1"/>
                </a:solidFill>
                <a:effectLst>
                  <a:reflection blurRad="6350" stA="53000" endA="300" endPos="35500" dir="5400000" sy="-9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  <a:hlinkClick r:id="rId3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content</a:t>
            </a:r>
            <a:endParaRPr lang="en-US" u="sng" dirty="0">
              <a:ln w="0"/>
              <a:solidFill>
                <a:schemeClr val="accent1"/>
              </a:solidFill>
              <a:effectLst>
                <a:reflection blurRad="6350" stA="53000" endA="300" endPos="35500" dir="5400000" sy="-90000" algn="bl" rotWithShape="0"/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9882649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B18B83DB-097F-42E4-91E1-18D2FBA77F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6078" y="-2488"/>
            <a:ext cx="10503444" cy="895859"/>
          </a:xfrm>
        </p:spPr>
        <p:txBody>
          <a:bodyPr>
            <a:normAutofit fontScale="90000"/>
          </a:bodyPr>
          <a:lstStyle/>
          <a:p>
            <a:r>
              <a:rPr lang="en-US" sz="3600" b="1" dirty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The important parameter of environmental assessment</a:t>
            </a:r>
            <a:endParaRPr lang="en-US" sz="2800" b="1" dirty="0">
              <a:ln/>
              <a:pattFill prst="dkUpDiag">
                <a:fgClr>
                  <a:schemeClr val="bg1">
                    <a:lumMod val="50000"/>
                  </a:schemeClr>
                </a:fgClr>
                <a:bgClr>
                  <a:schemeClr val="tx1">
                    <a:lumMod val="75000"/>
                    <a:lumOff val="25000"/>
                  </a:schemeClr>
                </a:bgClr>
              </a:pattFill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rapezoid 6">
            <a:extLst>
              <a:ext uri="{FF2B5EF4-FFF2-40B4-BE49-F238E27FC236}">
                <a16:creationId xmlns:a16="http://schemas.microsoft.com/office/drawing/2014/main" id="{F4073E5B-B04D-4299-A044-5E419F3348EA}"/>
              </a:ext>
            </a:extLst>
          </p:cNvPr>
          <p:cNvSpPr/>
          <p:nvPr/>
        </p:nvSpPr>
        <p:spPr>
          <a:xfrm>
            <a:off x="1266152" y="1477673"/>
            <a:ext cx="9410774" cy="743494"/>
          </a:xfrm>
          <a:custGeom>
            <a:avLst/>
            <a:gdLst>
              <a:gd name="connsiteX0" fmla="*/ 0 w 9404333"/>
              <a:gd name="connsiteY0" fmla="*/ 554807 h 554807"/>
              <a:gd name="connsiteX1" fmla="*/ 138702 w 9404333"/>
              <a:gd name="connsiteY1" fmla="*/ 0 h 554807"/>
              <a:gd name="connsiteX2" fmla="*/ 9265631 w 9404333"/>
              <a:gd name="connsiteY2" fmla="*/ 0 h 554807"/>
              <a:gd name="connsiteX3" fmla="*/ 9404333 w 9404333"/>
              <a:gd name="connsiteY3" fmla="*/ 554807 h 554807"/>
              <a:gd name="connsiteX4" fmla="*/ 0 w 9404333"/>
              <a:gd name="connsiteY4" fmla="*/ 554807 h 554807"/>
              <a:gd name="connsiteX0" fmla="*/ 267698 w 9265631"/>
              <a:gd name="connsiteY0" fmla="*/ 583836 h 583836"/>
              <a:gd name="connsiteX1" fmla="*/ 0 w 9265631"/>
              <a:gd name="connsiteY1" fmla="*/ 0 h 583836"/>
              <a:gd name="connsiteX2" fmla="*/ 9126929 w 9265631"/>
              <a:gd name="connsiteY2" fmla="*/ 0 h 583836"/>
              <a:gd name="connsiteX3" fmla="*/ 9265631 w 9265631"/>
              <a:gd name="connsiteY3" fmla="*/ 554807 h 583836"/>
              <a:gd name="connsiteX4" fmla="*/ 267698 w 9265631"/>
              <a:gd name="connsiteY4" fmla="*/ 583836 h 583836"/>
              <a:gd name="connsiteX0" fmla="*/ 398326 w 9396259"/>
              <a:gd name="connsiteY0" fmla="*/ 743494 h 743494"/>
              <a:gd name="connsiteX1" fmla="*/ 0 w 9396259"/>
              <a:gd name="connsiteY1" fmla="*/ 0 h 743494"/>
              <a:gd name="connsiteX2" fmla="*/ 9257557 w 9396259"/>
              <a:gd name="connsiteY2" fmla="*/ 159658 h 743494"/>
              <a:gd name="connsiteX3" fmla="*/ 9396259 w 9396259"/>
              <a:gd name="connsiteY3" fmla="*/ 714465 h 743494"/>
              <a:gd name="connsiteX4" fmla="*/ 398326 w 9396259"/>
              <a:gd name="connsiteY4" fmla="*/ 743494 h 743494"/>
              <a:gd name="connsiteX0" fmla="*/ 398326 w 9396259"/>
              <a:gd name="connsiteY0" fmla="*/ 743494 h 743494"/>
              <a:gd name="connsiteX1" fmla="*/ 0 w 9396259"/>
              <a:gd name="connsiteY1" fmla="*/ 0 h 743494"/>
              <a:gd name="connsiteX2" fmla="*/ 9286586 w 9396259"/>
              <a:gd name="connsiteY2" fmla="*/ 116116 h 743494"/>
              <a:gd name="connsiteX3" fmla="*/ 9396259 w 9396259"/>
              <a:gd name="connsiteY3" fmla="*/ 714465 h 743494"/>
              <a:gd name="connsiteX4" fmla="*/ 398326 w 9396259"/>
              <a:gd name="connsiteY4" fmla="*/ 743494 h 743494"/>
              <a:gd name="connsiteX0" fmla="*/ 398326 w 9410774"/>
              <a:gd name="connsiteY0" fmla="*/ 743494 h 743494"/>
              <a:gd name="connsiteX1" fmla="*/ 0 w 9410774"/>
              <a:gd name="connsiteY1" fmla="*/ 0 h 743494"/>
              <a:gd name="connsiteX2" fmla="*/ 9286586 w 9410774"/>
              <a:gd name="connsiteY2" fmla="*/ 116116 h 743494"/>
              <a:gd name="connsiteX3" fmla="*/ 9410774 w 9410774"/>
              <a:gd name="connsiteY3" fmla="*/ 685436 h 743494"/>
              <a:gd name="connsiteX4" fmla="*/ 398326 w 9410774"/>
              <a:gd name="connsiteY4" fmla="*/ 743494 h 743494"/>
              <a:gd name="connsiteX0" fmla="*/ 398326 w 9410774"/>
              <a:gd name="connsiteY0" fmla="*/ 743494 h 743494"/>
              <a:gd name="connsiteX1" fmla="*/ 0 w 9410774"/>
              <a:gd name="connsiteY1" fmla="*/ 0 h 743494"/>
              <a:gd name="connsiteX2" fmla="*/ 9141443 w 9410774"/>
              <a:gd name="connsiteY2" fmla="*/ 217716 h 743494"/>
              <a:gd name="connsiteX3" fmla="*/ 9410774 w 9410774"/>
              <a:gd name="connsiteY3" fmla="*/ 685436 h 743494"/>
              <a:gd name="connsiteX4" fmla="*/ 398326 w 9410774"/>
              <a:gd name="connsiteY4" fmla="*/ 743494 h 743494"/>
              <a:gd name="connsiteX0" fmla="*/ 398326 w 9410774"/>
              <a:gd name="connsiteY0" fmla="*/ 743494 h 743494"/>
              <a:gd name="connsiteX1" fmla="*/ 0 w 9410774"/>
              <a:gd name="connsiteY1" fmla="*/ 0 h 743494"/>
              <a:gd name="connsiteX2" fmla="*/ 9141443 w 9410774"/>
              <a:gd name="connsiteY2" fmla="*/ 145145 h 743494"/>
              <a:gd name="connsiteX3" fmla="*/ 9410774 w 9410774"/>
              <a:gd name="connsiteY3" fmla="*/ 685436 h 743494"/>
              <a:gd name="connsiteX4" fmla="*/ 398326 w 9410774"/>
              <a:gd name="connsiteY4" fmla="*/ 743494 h 7434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410774" h="743494">
                <a:moveTo>
                  <a:pt x="398326" y="743494"/>
                </a:moveTo>
                <a:lnTo>
                  <a:pt x="0" y="0"/>
                </a:lnTo>
                <a:lnTo>
                  <a:pt x="9141443" y="145145"/>
                </a:lnTo>
                <a:lnTo>
                  <a:pt x="9410774" y="685436"/>
                </a:lnTo>
                <a:lnTo>
                  <a:pt x="398326" y="743494"/>
                </a:lnTo>
                <a:close/>
              </a:path>
            </a:pathLst>
          </a:custGeom>
          <a:gradFill flip="none" rotWithShape="1">
            <a:gsLst>
              <a:gs pos="0">
                <a:schemeClr val="tx1">
                  <a:alpha val="74000"/>
                </a:schemeClr>
              </a:gs>
              <a:gs pos="100000">
                <a:schemeClr val="tx1">
                  <a:alpha val="0"/>
                </a:schemeClr>
              </a:gs>
            </a:gsLst>
            <a:lin ang="5400000" scaled="1"/>
            <a:tileRect/>
          </a:gradFill>
          <a:ln>
            <a:noFill/>
          </a:ln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303B5676-5272-4E02-9414-7D2A5FA7399B}"/>
              </a:ext>
            </a:extLst>
          </p:cNvPr>
          <p:cNvSpPr/>
          <p:nvPr/>
        </p:nvSpPr>
        <p:spPr>
          <a:xfrm>
            <a:off x="1245324" y="984069"/>
            <a:ext cx="9510486" cy="765572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  <a:effectLst>
            <a:innerShdw blurRad="1905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4F3E1F05-58F4-4B0F-B701-CE98F82B92B8}"/>
              </a:ext>
            </a:extLst>
          </p:cNvPr>
          <p:cNvSpPr/>
          <p:nvPr/>
        </p:nvSpPr>
        <p:spPr>
          <a:xfrm>
            <a:off x="1662610" y="1191065"/>
            <a:ext cx="8657744" cy="351579"/>
          </a:xfrm>
          <a:prstGeom prst="roundRect">
            <a:avLst>
              <a:gd name="adj" fmla="val 50000"/>
            </a:avLst>
          </a:prstGeom>
          <a:solidFill>
            <a:schemeClr val="bg1">
              <a:lumMod val="65000"/>
            </a:schemeClr>
          </a:solidFill>
          <a:ln>
            <a:noFill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D252CADF-E73B-4658-9C53-EC46E2B2589E}"/>
              </a:ext>
            </a:extLst>
          </p:cNvPr>
          <p:cNvGrpSpPr/>
          <p:nvPr/>
        </p:nvGrpSpPr>
        <p:grpSpPr>
          <a:xfrm>
            <a:off x="6706016" y="936953"/>
            <a:ext cx="2208628" cy="4712558"/>
            <a:chOff x="6679891" y="388313"/>
            <a:chExt cx="2208628" cy="4712558"/>
          </a:xfrm>
        </p:grpSpPr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3207FB29-28EF-4FC5-9B3D-8D7988F878BE}"/>
                </a:ext>
              </a:extLst>
            </p:cNvPr>
            <p:cNvSpPr/>
            <p:nvPr/>
          </p:nvSpPr>
          <p:spPr>
            <a:xfrm>
              <a:off x="7745571" y="2821152"/>
              <a:ext cx="45719" cy="190237"/>
            </a:xfrm>
            <a:custGeom>
              <a:avLst/>
              <a:gdLst>
                <a:gd name="connsiteX0" fmla="*/ 31547 w 31547"/>
                <a:gd name="connsiteY0" fmla="*/ 142875 h 142875"/>
                <a:gd name="connsiteX1" fmla="*/ 114 w 31547"/>
                <a:gd name="connsiteY1" fmla="*/ 74295 h 142875"/>
                <a:gd name="connsiteX2" fmla="*/ 22974 w 31547"/>
                <a:gd name="connsiteY2" fmla="*/ 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1547" h="142875">
                  <a:moveTo>
                    <a:pt x="31547" y="142875"/>
                  </a:moveTo>
                  <a:cubicBezTo>
                    <a:pt x="16545" y="120491"/>
                    <a:pt x="1543" y="98107"/>
                    <a:pt x="114" y="74295"/>
                  </a:cubicBezTo>
                  <a:cubicBezTo>
                    <a:pt x="-1315" y="50483"/>
                    <a:pt x="10829" y="25241"/>
                    <a:pt x="22974" y="0"/>
                  </a:cubicBez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6FD7B318-E082-4709-810F-8C839EAEF6AA}"/>
                </a:ext>
              </a:extLst>
            </p:cNvPr>
            <p:cNvSpPr/>
            <p:nvPr/>
          </p:nvSpPr>
          <p:spPr>
            <a:xfrm>
              <a:off x="6679891" y="2844360"/>
              <a:ext cx="2208628" cy="2208628"/>
            </a:xfrm>
            <a:custGeom>
              <a:avLst/>
              <a:gdLst>
                <a:gd name="connsiteX0" fmla="*/ 1104314 w 2208628"/>
                <a:gd name="connsiteY0" fmla="*/ 137153 h 2208628"/>
                <a:gd name="connsiteX1" fmla="*/ 996529 w 2208628"/>
                <a:gd name="connsiteY1" fmla="*/ 244938 h 2208628"/>
                <a:gd name="connsiteX2" fmla="*/ 1104314 w 2208628"/>
                <a:gd name="connsiteY2" fmla="*/ 352723 h 2208628"/>
                <a:gd name="connsiteX3" fmla="*/ 1212099 w 2208628"/>
                <a:gd name="connsiteY3" fmla="*/ 244938 h 2208628"/>
                <a:gd name="connsiteX4" fmla="*/ 1104314 w 2208628"/>
                <a:gd name="connsiteY4" fmla="*/ 137153 h 2208628"/>
                <a:gd name="connsiteX5" fmla="*/ 1104314 w 2208628"/>
                <a:gd name="connsiteY5" fmla="*/ 0 h 2208628"/>
                <a:gd name="connsiteX6" fmla="*/ 2208628 w 2208628"/>
                <a:gd name="connsiteY6" fmla="*/ 1104314 h 2208628"/>
                <a:gd name="connsiteX7" fmla="*/ 1104314 w 2208628"/>
                <a:gd name="connsiteY7" fmla="*/ 2208628 h 2208628"/>
                <a:gd name="connsiteX8" fmla="*/ 0 w 2208628"/>
                <a:gd name="connsiteY8" fmla="*/ 1104314 h 2208628"/>
                <a:gd name="connsiteX9" fmla="*/ 1104314 w 2208628"/>
                <a:gd name="connsiteY9" fmla="*/ 0 h 22086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208628" h="2208628">
                  <a:moveTo>
                    <a:pt x="1104314" y="137153"/>
                  </a:moveTo>
                  <a:cubicBezTo>
                    <a:pt x="1044786" y="137153"/>
                    <a:pt x="996529" y="185410"/>
                    <a:pt x="996529" y="244938"/>
                  </a:cubicBezTo>
                  <a:cubicBezTo>
                    <a:pt x="996529" y="304466"/>
                    <a:pt x="1044786" y="352723"/>
                    <a:pt x="1104314" y="352723"/>
                  </a:cubicBezTo>
                  <a:cubicBezTo>
                    <a:pt x="1163842" y="352723"/>
                    <a:pt x="1212099" y="304466"/>
                    <a:pt x="1212099" y="244938"/>
                  </a:cubicBezTo>
                  <a:cubicBezTo>
                    <a:pt x="1212099" y="185410"/>
                    <a:pt x="1163842" y="137153"/>
                    <a:pt x="1104314" y="137153"/>
                  </a:cubicBezTo>
                  <a:close/>
                  <a:moveTo>
                    <a:pt x="1104314" y="0"/>
                  </a:moveTo>
                  <a:cubicBezTo>
                    <a:pt x="1714210" y="0"/>
                    <a:pt x="2208628" y="494418"/>
                    <a:pt x="2208628" y="1104314"/>
                  </a:cubicBezTo>
                  <a:cubicBezTo>
                    <a:pt x="2208628" y="1714210"/>
                    <a:pt x="1714210" y="2208628"/>
                    <a:pt x="1104314" y="2208628"/>
                  </a:cubicBezTo>
                  <a:cubicBezTo>
                    <a:pt x="494418" y="2208628"/>
                    <a:pt x="0" y="1714210"/>
                    <a:pt x="0" y="1104314"/>
                  </a:cubicBezTo>
                  <a:cubicBezTo>
                    <a:pt x="0" y="494418"/>
                    <a:pt x="494418" y="0"/>
                    <a:pt x="1104314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660066">
                    <a:alpha val="50000"/>
                  </a:srgbClr>
                </a:gs>
                <a:gs pos="100000">
                  <a:srgbClr val="CC00CC">
                    <a:alpha val="69804"/>
                  </a:srgbClr>
                </a:gs>
              </a:gsLst>
              <a:lin ang="0" scaled="0"/>
              <a:tileRect/>
            </a:gradFill>
            <a:ln>
              <a:gradFill>
                <a:gsLst>
                  <a:gs pos="0">
                    <a:srgbClr val="660066"/>
                  </a:gs>
                  <a:gs pos="100000">
                    <a:srgbClr val="CC00CC">
                      <a:alpha val="0"/>
                    </a:srgbClr>
                  </a:gs>
                </a:gsLst>
                <a:lin ang="19200000" scaled="0"/>
              </a:gradFill>
            </a:ln>
            <a:effectLst>
              <a:innerShdw blurRad="317500" dir="8400000">
                <a:schemeClr val="bg1"/>
              </a:innerShdw>
              <a:reflection blurRad="6350" stA="35000" endPos="90000" dir="5400000" sy="-100000" algn="bl" rotWithShape="0"/>
            </a:effectLst>
            <a:scene3d>
              <a:camera prst="orthographicFront"/>
              <a:lightRig rig="chilly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9069186D-5FF6-4244-9BF3-008CA36ED96C}"/>
                </a:ext>
              </a:extLst>
            </p:cNvPr>
            <p:cNvGrpSpPr/>
            <p:nvPr/>
          </p:nvGrpSpPr>
          <p:grpSpPr>
            <a:xfrm>
              <a:off x="7399576" y="388313"/>
              <a:ext cx="769257" cy="769257"/>
              <a:chOff x="5877141" y="400287"/>
              <a:chExt cx="769257" cy="769257"/>
            </a:xfrm>
          </p:grpSpPr>
          <p:sp>
            <p:nvSpPr>
              <p:cNvPr id="22" name="Oval 21">
                <a:extLst>
                  <a:ext uri="{FF2B5EF4-FFF2-40B4-BE49-F238E27FC236}">
                    <a16:creationId xmlns:a16="http://schemas.microsoft.com/office/drawing/2014/main" id="{9DF20D36-979D-4E58-9A80-6394E9153259}"/>
                  </a:ext>
                </a:extLst>
              </p:cNvPr>
              <p:cNvSpPr/>
              <p:nvPr/>
            </p:nvSpPr>
            <p:spPr>
              <a:xfrm>
                <a:off x="5877141" y="400287"/>
                <a:ext cx="769257" cy="769257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3" name="Oval 22">
                <a:extLst>
                  <a:ext uri="{FF2B5EF4-FFF2-40B4-BE49-F238E27FC236}">
                    <a16:creationId xmlns:a16="http://schemas.microsoft.com/office/drawing/2014/main" id="{2AAEE11A-A71E-4E3A-8B7F-48342C7AB050}"/>
                  </a:ext>
                </a:extLst>
              </p:cNvPr>
              <p:cNvSpPr/>
              <p:nvPr/>
            </p:nvSpPr>
            <p:spPr>
              <a:xfrm>
                <a:off x="6052450" y="575111"/>
                <a:ext cx="418638" cy="418638"/>
              </a:xfrm>
              <a:prstGeom prst="ellipse">
                <a:avLst/>
              </a:prstGeom>
              <a:gradFill flip="none" rotWithShape="1">
                <a:gsLst>
                  <a:gs pos="0">
                    <a:srgbClr val="660066"/>
                  </a:gs>
                  <a:gs pos="100000">
                    <a:srgbClr val="CC00CC"/>
                  </a:gs>
                </a:gsLst>
                <a:lin ang="0" scaled="0"/>
                <a:tileRect/>
              </a:gradFill>
              <a:ln>
                <a:gradFill>
                  <a:gsLst>
                    <a:gs pos="0">
                      <a:srgbClr val="660066"/>
                    </a:gs>
                    <a:gs pos="100000">
                      <a:srgbClr val="CC00CC">
                        <a:alpha val="0"/>
                      </a:srgbClr>
                    </a:gs>
                  </a:gsLst>
                  <a:lin ang="19200000" scaled="0"/>
                </a:gradFill>
              </a:ln>
              <a:effectLst>
                <a:innerShdw blurRad="317500" dir="8400000">
                  <a:schemeClr val="bg1"/>
                </a:innerShdw>
              </a:effectLst>
              <a:scene3d>
                <a:camera prst="orthographicFront"/>
                <a:lightRig rig="chilly" dir="t"/>
              </a:scene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/>
              </a:p>
            </p:txBody>
          </p:sp>
        </p:grp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D26BABF0-E7FC-4376-8201-102D6C99994E}"/>
                </a:ext>
              </a:extLst>
            </p:cNvPr>
            <p:cNvCxnSpPr>
              <a:cxnSpLocks/>
              <a:stCxn id="22" idx="4"/>
              <a:endCxn id="13" idx="5"/>
            </p:cNvCxnSpPr>
            <p:nvPr/>
          </p:nvCxnSpPr>
          <p:spPr>
            <a:xfrm>
              <a:off x="7784205" y="1157570"/>
              <a:ext cx="0" cy="168679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6D3E6EA3-109F-4BB8-8638-A712A4537443}"/>
                </a:ext>
              </a:extLst>
            </p:cNvPr>
            <p:cNvSpPr/>
            <p:nvPr/>
          </p:nvSpPr>
          <p:spPr>
            <a:xfrm>
              <a:off x="7777118" y="2826093"/>
              <a:ext cx="45719" cy="182438"/>
            </a:xfrm>
            <a:custGeom>
              <a:avLst/>
              <a:gdLst>
                <a:gd name="connsiteX0" fmla="*/ 0 w 64970"/>
                <a:gd name="connsiteY0" fmla="*/ 11823 h 147491"/>
                <a:gd name="connsiteX1" fmla="*/ 62865 w 64970"/>
                <a:gd name="connsiteY1" fmla="*/ 11823 h 147491"/>
                <a:gd name="connsiteX2" fmla="*/ 45720 w 64970"/>
                <a:gd name="connsiteY2" fmla="*/ 134696 h 147491"/>
                <a:gd name="connsiteX3" fmla="*/ 2857 w 64970"/>
                <a:gd name="connsiteY3" fmla="*/ 137553 h 147491"/>
                <a:gd name="connsiteX0" fmla="*/ 0 w 49664"/>
                <a:gd name="connsiteY0" fmla="*/ 3631 h 137775"/>
                <a:gd name="connsiteX1" fmla="*/ 42563 w 49664"/>
                <a:gd name="connsiteY1" fmla="*/ 26491 h 137775"/>
                <a:gd name="connsiteX2" fmla="*/ 45720 w 49664"/>
                <a:gd name="connsiteY2" fmla="*/ 126504 h 137775"/>
                <a:gd name="connsiteX3" fmla="*/ 2857 w 49664"/>
                <a:gd name="connsiteY3" fmla="*/ 129361 h 137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9664" h="137775">
                  <a:moveTo>
                    <a:pt x="0" y="3631"/>
                  </a:moveTo>
                  <a:cubicBezTo>
                    <a:pt x="27622" y="-6609"/>
                    <a:pt x="34943" y="6012"/>
                    <a:pt x="42563" y="26491"/>
                  </a:cubicBezTo>
                  <a:cubicBezTo>
                    <a:pt x="50183" y="46970"/>
                    <a:pt x="52338" y="109359"/>
                    <a:pt x="45720" y="126504"/>
                  </a:cubicBezTo>
                  <a:cubicBezTo>
                    <a:pt x="39102" y="143649"/>
                    <a:pt x="19288" y="138410"/>
                    <a:pt x="2857" y="129361"/>
                  </a:cubicBez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91D0FB76-6859-4A0E-832F-5648F60A729E}"/>
                </a:ext>
              </a:extLst>
            </p:cNvPr>
            <p:cNvSpPr/>
            <p:nvPr/>
          </p:nvSpPr>
          <p:spPr>
            <a:xfrm>
              <a:off x="7751413" y="2804004"/>
              <a:ext cx="48578" cy="37147"/>
            </a:xfrm>
            <a:custGeom>
              <a:avLst/>
              <a:gdLst>
                <a:gd name="connsiteX0" fmla="*/ 0 w 48578"/>
                <a:gd name="connsiteY0" fmla="*/ 37147 h 37147"/>
                <a:gd name="connsiteX1" fmla="*/ 48578 w 48578"/>
                <a:gd name="connsiteY1" fmla="*/ 0 h 371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48578" h="37147">
                  <a:moveTo>
                    <a:pt x="0" y="37147"/>
                  </a:moveTo>
                  <a:lnTo>
                    <a:pt x="48578" y="0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832C680A-2C9F-4FFA-BD6D-07F3D241C8D5}"/>
                </a:ext>
              </a:extLst>
            </p:cNvPr>
            <p:cNvSpPr/>
            <p:nvPr/>
          </p:nvSpPr>
          <p:spPr>
            <a:xfrm>
              <a:off x="7758079" y="2784951"/>
              <a:ext cx="48578" cy="37147"/>
            </a:xfrm>
            <a:custGeom>
              <a:avLst/>
              <a:gdLst>
                <a:gd name="connsiteX0" fmla="*/ 0 w 48578"/>
                <a:gd name="connsiteY0" fmla="*/ 37147 h 37147"/>
                <a:gd name="connsiteX1" fmla="*/ 48578 w 48578"/>
                <a:gd name="connsiteY1" fmla="*/ 0 h 371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48578" h="37147">
                  <a:moveTo>
                    <a:pt x="0" y="37147"/>
                  </a:moveTo>
                  <a:lnTo>
                    <a:pt x="48578" y="0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F3A315B1-1E69-4950-A2ED-5351D09258A8}"/>
                </a:ext>
              </a:extLst>
            </p:cNvPr>
            <p:cNvSpPr/>
            <p:nvPr/>
          </p:nvSpPr>
          <p:spPr>
            <a:xfrm>
              <a:off x="6909288" y="5029874"/>
              <a:ext cx="1794737" cy="70997"/>
            </a:xfrm>
            <a:prstGeom prst="ellipse">
              <a:avLst/>
            </a:prstGeom>
            <a:gradFill flip="none" rotWithShape="1">
              <a:gsLst>
                <a:gs pos="0">
                  <a:schemeClr val="tx1">
                    <a:alpha val="74000"/>
                  </a:schemeClr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D15690D4-F754-49E8-A549-99DEF468FB2A}"/>
                </a:ext>
              </a:extLst>
            </p:cNvPr>
            <p:cNvSpPr txBox="1"/>
            <p:nvPr/>
          </p:nvSpPr>
          <p:spPr>
            <a:xfrm>
              <a:off x="7045799" y="3811155"/>
              <a:ext cx="1700505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en-US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entury Gothic" panose="020B0502020202020204" pitchFamily="34" charset="0"/>
              </a:endParaRPr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E9BEB902-F947-42A0-9729-62114A63D6A2}"/>
              </a:ext>
            </a:extLst>
          </p:cNvPr>
          <p:cNvGrpSpPr/>
          <p:nvPr/>
        </p:nvGrpSpPr>
        <p:grpSpPr>
          <a:xfrm>
            <a:off x="8522753" y="984069"/>
            <a:ext cx="2208628" cy="5326454"/>
            <a:chOff x="8496628" y="435429"/>
            <a:chExt cx="2208628" cy="5326454"/>
          </a:xfrm>
        </p:grpSpPr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CD23AD07-62D8-46C2-9600-1182B7237309}"/>
                </a:ext>
              </a:extLst>
            </p:cNvPr>
            <p:cNvSpPr/>
            <p:nvPr/>
          </p:nvSpPr>
          <p:spPr>
            <a:xfrm>
              <a:off x="9562617" y="3441238"/>
              <a:ext cx="45719" cy="190237"/>
            </a:xfrm>
            <a:custGeom>
              <a:avLst/>
              <a:gdLst>
                <a:gd name="connsiteX0" fmla="*/ 31547 w 31547"/>
                <a:gd name="connsiteY0" fmla="*/ 142875 h 142875"/>
                <a:gd name="connsiteX1" fmla="*/ 114 w 31547"/>
                <a:gd name="connsiteY1" fmla="*/ 74295 h 142875"/>
                <a:gd name="connsiteX2" fmla="*/ 22974 w 31547"/>
                <a:gd name="connsiteY2" fmla="*/ 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1547" h="142875">
                  <a:moveTo>
                    <a:pt x="31547" y="142875"/>
                  </a:moveTo>
                  <a:cubicBezTo>
                    <a:pt x="16545" y="120491"/>
                    <a:pt x="1543" y="98107"/>
                    <a:pt x="114" y="74295"/>
                  </a:cubicBezTo>
                  <a:cubicBezTo>
                    <a:pt x="-1315" y="50483"/>
                    <a:pt x="10829" y="25241"/>
                    <a:pt x="22974" y="0"/>
                  </a:cubicBez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9987732D-366D-4003-83AD-0C218CED8DB3}"/>
                </a:ext>
              </a:extLst>
            </p:cNvPr>
            <p:cNvSpPr/>
            <p:nvPr/>
          </p:nvSpPr>
          <p:spPr>
            <a:xfrm>
              <a:off x="8496628" y="3462887"/>
              <a:ext cx="2208628" cy="2208628"/>
            </a:xfrm>
            <a:custGeom>
              <a:avLst/>
              <a:gdLst>
                <a:gd name="connsiteX0" fmla="*/ 1104314 w 2208628"/>
                <a:gd name="connsiteY0" fmla="*/ 124227 h 2208628"/>
                <a:gd name="connsiteX1" fmla="*/ 996529 w 2208628"/>
                <a:gd name="connsiteY1" fmla="*/ 232012 h 2208628"/>
                <a:gd name="connsiteX2" fmla="*/ 1104314 w 2208628"/>
                <a:gd name="connsiteY2" fmla="*/ 339797 h 2208628"/>
                <a:gd name="connsiteX3" fmla="*/ 1212099 w 2208628"/>
                <a:gd name="connsiteY3" fmla="*/ 232012 h 2208628"/>
                <a:gd name="connsiteX4" fmla="*/ 1104314 w 2208628"/>
                <a:gd name="connsiteY4" fmla="*/ 124227 h 2208628"/>
                <a:gd name="connsiteX5" fmla="*/ 1104314 w 2208628"/>
                <a:gd name="connsiteY5" fmla="*/ 0 h 2208628"/>
                <a:gd name="connsiteX6" fmla="*/ 2208628 w 2208628"/>
                <a:gd name="connsiteY6" fmla="*/ 1104314 h 2208628"/>
                <a:gd name="connsiteX7" fmla="*/ 1104314 w 2208628"/>
                <a:gd name="connsiteY7" fmla="*/ 2208628 h 2208628"/>
                <a:gd name="connsiteX8" fmla="*/ 0 w 2208628"/>
                <a:gd name="connsiteY8" fmla="*/ 1104314 h 2208628"/>
                <a:gd name="connsiteX9" fmla="*/ 1104314 w 2208628"/>
                <a:gd name="connsiteY9" fmla="*/ 0 h 22086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208628" h="2208628">
                  <a:moveTo>
                    <a:pt x="1104314" y="124227"/>
                  </a:moveTo>
                  <a:cubicBezTo>
                    <a:pt x="1044786" y="124227"/>
                    <a:pt x="996529" y="172484"/>
                    <a:pt x="996529" y="232012"/>
                  </a:cubicBezTo>
                  <a:cubicBezTo>
                    <a:pt x="996529" y="291540"/>
                    <a:pt x="1044786" y="339797"/>
                    <a:pt x="1104314" y="339797"/>
                  </a:cubicBezTo>
                  <a:cubicBezTo>
                    <a:pt x="1163842" y="339797"/>
                    <a:pt x="1212099" y="291540"/>
                    <a:pt x="1212099" y="232012"/>
                  </a:cubicBezTo>
                  <a:cubicBezTo>
                    <a:pt x="1212099" y="172484"/>
                    <a:pt x="1163842" y="124227"/>
                    <a:pt x="1104314" y="124227"/>
                  </a:cubicBezTo>
                  <a:close/>
                  <a:moveTo>
                    <a:pt x="1104314" y="0"/>
                  </a:moveTo>
                  <a:cubicBezTo>
                    <a:pt x="1714210" y="0"/>
                    <a:pt x="2208628" y="494418"/>
                    <a:pt x="2208628" y="1104314"/>
                  </a:cubicBezTo>
                  <a:cubicBezTo>
                    <a:pt x="2208628" y="1714210"/>
                    <a:pt x="1714210" y="2208628"/>
                    <a:pt x="1104314" y="2208628"/>
                  </a:cubicBezTo>
                  <a:cubicBezTo>
                    <a:pt x="494418" y="2208628"/>
                    <a:pt x="0" y="1714210"/>
                    <a:pt x="0" y="1104314"/>
                  </a:cubicBezTo>
                  <a:cubicBezTo>
                    <a:pt x="0" y="494418"/>
                    <a:pt x="494418" y="0"/>
                    <a:pt x="1104314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F0066">
                    <a:alpha val="49804"/>
                  </a:srgbClr>
                </a:gs>
                <a:gs pos="100000">
                  <a:srgbClr val="FF3399">
                    <a:alpha val="69804"/>
                  </a:srgbClr>
                </a:gs>
              </a:gsLst>
              <a:lin ang="0" scaled="0"/>
              <a:tileRect/>
            </a:gradFill>
            <a:ln>
              <a:gradFill>
                <a:gsLst>
                  <a:gs pos="0">
                    <a:srgbClr val="FF0066"/>
                  </a:gs>
                  <a:gs pos="100000">
                    <a:srgbClr val="FF3399">
                      <a:alpha val="0"/>
                    </a:srgbClr>
                  </a:gs>
                </a:gsLst>
                <a:lin ang="19200000" scaled="0"/>
              </a:gradFill>
            </a:ln>
            <a:effectLst>
              <a:innerShdw blurRad="317500" dir="8400000">
                <a:schemeClr val="bg1"/>
              </a:innerShdw>
              <a:reflection blurRad="6350" stA="35000" endPos="90000" dir="5400000" sy="-100000" algn="bl" rotWithShape="0"/>
            </a:effectLst>
            <a:scene3d>
              <a:camera prst="orthographicFront"/>
              <a:lightRig rig="chilly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D4889B63-AABC-4561-81C6-AB32E76486BE}"/>
                </a:ext>
              </a:extLst>
            </p:cNvPr>
            <p:cNvGrpSpPr/>
            <p:nvPr/>
          </p:nvGrpSpPr>
          <p:grpSpPr>
            <a:xfrm>
              <a:off x="9217095" y="435429"/>
              <a:ext cx="769257" cy="769257"/>
              <a:chOff x="7255412" y="400287"/>
              <a:chExt cx="769257" cy="769257"/>
            </a:xfrm>
          </p:grpSpPr>
          <p:sp>
            <p:nvSpPr>
              <p:cNvPr id="35" name="Oval 34">
                <a:extLst>
                  <a:ext uri="{FF2B5EF4-FFF2-40B4-BE49-F238E27FC236}">
                    <a16:creationId xmlns:a16="http://schemas.microsoft.com/office/drawing/2014/main" id="{DCE2BFE5-E264-4870-86A6-40848827955E}"/>
                  </a:ext>
                </a:extLst>
              </p:cNvPr>
              <p:cNvSpPr/>
              <p:nvPr/>
            </p:nvSpPr>
            <p:spPr>
              <a:xfrm>
                <a:off x="7255412" y="400287"/>
                <a:ext cx="769257" cy="769257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6" name="Oval 35">
                <a:extLst>
                  <a:ext uri="{FF2B5EF4-FFF2-40B4-BE49-F238E27FC236}">
                    <a16:creationId xmlns:a16="http://schemas.microsoft.com/office/drawing/2014/main" id="{BB236E0E-39BF-493C-9EF5-C19554C6E024}"/>
                  </a:ext>
                </a:extLst>
              </p:cNvPr>
              <p:cNvSpPr/>
              <p:nvPr/>
            </p:nvSpPr>
            <p:spPr>
              <a:xfrm>
                <a:off x="7430721" y="575111"/>
                <a:ext cx="418638" cy="418638"/>
              </a:xfrm>
              <a:prstGeom prst="ellipse">
                <a:avLst/>
              </a:prstGeom>
              <a:gradFill flip="none" rotWithShape="1">
                <a:gsLst>
                  <a:gs pos="0">
                    <a:srgbClr val="FF0066"/>
                  </a:gs>
                  <a:gs pos="100000">
                    <a:srgbClr val="FF3399"/>
                  </a:gs>
                </a:gsLst>
                <a:lin ang="0" scaled="0"/>
                <a:tileRect/>
              </a:gradFill>
              <a:ln>
                <a:gradFill>
                  <a:gsLst>
                    <a:gs pos="0">
                      <a:srgbClr val="FF0066"/>
                    </a:gs>
                    <a:gs pos="100000">
                      <a:srgbClr val="FF3399">
                        <a:alpha val="0"/>
                      </a:srgbClr>
                    </a:gs>
                  </a:gsLst>
                  <a:lin ang="19200000" scaled="0"/>
                </a:gradFill>
              </a:ln>
              <a:effectLst>
                <a:innerShdw blurRad="317500" dir="8400000">
                  <a:schemeClr val="bg1"/>
                </a:innerShdw>
              </a:effectLst>
              <a:scene3d>
                <a:camera prst="orthographicFront"/>
                <a:lightRig rig="chilly" dir="t"/>
              </a:scene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/>
              </a:p>
            </p:txBody>
          </p:sp>
        </p:grp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3BF71FC4-EDCF-4452-99C9-97EADDF72691}"/>
                </a:ext>
              </a:extLst>
            </p:cNvPr>
            <p:cNvCxnSpPr>
              <a:cxnSpLocks/>
              <a:stCxn id="35" idx="4"/>
              <a:endCxn id="26" idx="5"/>
            </p:cNvCxnSpPr>
            <p:nvPr/>
          </p:nvCxnSpPr>
          <p:spPr>
            <a:xfrm flipH="1">
              <a:off x="9600942" y="1204686"/>
              <a:ext cx="782" cy="2258201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37D6F3DB-5075-4F8A-AA41-C01924CE6913}"/>
                </a:ext>
              </a:extLst>
            </p:cNvPr>
            <p:cNvSpPr/>
            <p:nvPr/>
          </p:nvSpPr>
          <p:spPr>
            <a:xfrm>
              <a:off x="9594164" y="3446179"/>
              <a:ext cx="45719" cy="182438"/>
            </a:xfrm>
            <a:custGeom>
              <a:avLst/>
              <a:gdLst>
                <a:gd name="connsiteX0" fmla="*/ 0 w 64970"/>
                <a:gd name="connsiteY0" fmla="*/ 11823 h 147491"/>
                <a:gd name="connsiteX1" fmla="*/ 62865 w 64970"/>
                <a:gd name="connsiteY1" fmla="*/ 11823 h 147491"/>
                <a:gd name="connsiteX2" fmla="*/ 45720 w 64970"/>
                <a:gd name="connsiteY2" fmla="*/ 134696 h 147491"/>
                <a:gd name="connsiteX3" fmla="*/ 2857 w 64970"/>
                <a:gd name="connsiteY3" fmla="*/ 137553 h 147491"/>
                <a:gd name="connsiteX0" fmla="*/ 0 w 49664"/>
                <a:gd name="connsiteY0" fmla="*/ 3631 h 137775"/>
                <a:gd name="connsiteX1" fmla="*/ 42563 w 49664"/>
                <a:gd name="connsiteY1" fmla="*/ 26491 h 137775"/>
                <a:gd name="connsiteX2" fmla="*/ 45720 w 49664"/>
                <a:gd name="connsiteY2" fmla="*/ 126504 h 137775"/>
                <a:gd name="connsiteX3" fmla="*/ 2857 w 49664"/>
                <a:gd name="connsiteY3" fmla="*/ 129361 h 137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9664" h="137775">
                  <a:moveTo>
                    <a:pt x="0" y="3631"/>
                  </a:moveTo>
                  <a:cubicBezTo>
                    <a:pt x="27622" y="-6609"/>
                    <a:pt x="34943" y="6012"/>
                    <a:pt x="42563" y="26491"/>
                  </a:cubicBezTo>
                  <a:cubicBezTo>
                    <a:pt x="50183" y="46970"/>
                    <a:pt x="52338" y="109359"/>
                    <a:pt x="45720" y="126504"/>
                  </a:cubicBezTo>
                  <a:cubicBezTo>
                    <a:pt x="39102" y="143649"/>
                    <a:pt x="19288" y="138410"/>
                    <a:pt x="2857" y="129361"/>
                  </a:cubicBez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B111817D-8D10-4CEA-9FC8-D3302D931A2D}"/>
                </a:ext>
              </a:extLst>
            </p:cNvPr>
            <p:cNvSpPr/>
            <p:nvPr/>
          </p:nvSpPr>
          <p:spPr>
            <a:xfrm>
              <a:off x="9568459" y="3424090"/>
              <a:ext cx="48578" cy="37147"/>
            </a:xfrm>
            <a:custGeom>
              <a:avLst/>
              <a:gdLst>
                <a:gd name="connsiteX0" fmla="*/ 0 w 48578"/>
                <a:gd name="connsiteY0" fmla="*/ 37147 h 37147"/>
                <a:gd name="connsiteX1" fmla="*/ 48578 w 48578"/>
                <a:gd name="connsiteY1" fmla="*/ 0 h 371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48578" h="37147">
                  <a:moveTo>
                    <a:pt x="0" y="37147"/>
                  </a:moveTo>
                  <a:lnTo>
                    <a:pt x="48578" y="0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A79A512B-65CA-4699-8B82-E2076991C85D}"/>
                </a:ext>
              </a:extLst>
            </p:cNvPr>
            <p:cNvSpPr/>
            <p:nvPr/>
          </p:nvSpPr>
          <p:spPr>
            <a:xfrm>
              <a:off x="9575125" y="3405037"/>
              <a:ext cx="48578" cy="37147"/>
            </a:xfrm>
            <a:custGeom>
              <a:avLst/>
              <a:gdLst>
                <a:gd name="connsiteX0" fmla="*/ 0 w 48578"/>
                <a:gd name="connsiteY0" fmla="*/ 37147 h 37147"/>
                <a:gd name="connsiteX1" fmla="*/ 48578 w 48578"/>
                <a:gd name="connsiteY1" fmla="*/ 0 h 371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48578" h="37147">
                  <a:moveTo>
                    <a:pt x="0" y="37147"/>
                  </a:moveTo>
                  <a:lnTo>
                    <a:pt x="48578" y="0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4C364AD9-26AE-4BF0-8FE4-BB3DE9E1A7EE}"/>
                </a:ext>
              </a:extLst>
            </p:cNvPr>
            <p:cNvSpPr/>
            <p:nvPr/>
          </p:nvSpPr>
          <p:spPr>
            <a:xfrm>
              <a:off x="8742514" y="5690886"/>
              <a:ext cx="1794737" cy="70997"/>
            </a:xfrm>
            <a:prstGeom prst="ellipse">
              <a:avLst/>
            </a:prstGeom>
            <a:gradFill flip="none" rotWithShape="1">
              <a:gsLst>
                <a:gs pos="0">
                  <a:schemeClr val="tx1">
                    <a:alpha val="74000"/>
                  </a:schemeClr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78BF6CC9-78D5-4957-BA9A-5F4F4744AF82}"/>
                </a:ext>
              </a:extLst>
            </p:cNvPr>
            <p:cNvSpPr txBox="1"/>
            <p:nvPr/>
          </p:nvSpPr>
          <p:spPr>
            <a:xfrm>
              <a:off x="8850217" y="4183085"/>
              <a:ext cx="1700505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en-US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entury Gothic" panose="020B0502020202020204" pitchFamily="34" charset="0"/>
              </a:endParaRPr>
            </a:p>
          </p:txBody>
        </p: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9D6A11AE-3B36-48B8-AF64-8FC6FF0E5EBD}"/>
              </a:ext>
            </a:extLst>
          </p:cNvPr>
          <p:cNvGrpSpPr/>
          <p:nvPr/>
        </p:nvGrpSpPr>
        <p:grpSpPr>
          <a:xfrm>
            <a:off x="2972369" y="963441"/>
            <a:ext cx="2208628" cy="5188114"/>
            <a:chOff x="2946244" y="414801"/>
            <a:chExt cx="2208628" cy="5188114"/>
          </a:xfrm>
        </p:grpSpPr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13CD4664-4E09-4E19-AC9D-399A62E761F2}"/>
                </a:ext>
              </a:extLst>
            </p:cNvPr>
            <p:cNvSpPr/>
            <p:nvPr/>
          </p:nvSpPr>
          <p:spPr>
            <a:xfrm>
              <a:off x="4011925" y="3297855"/>
              <a:ext cx="45719" cy="190237"/>
            </a:xfrm>
            <a:custGeom>
              <a:avLst/>
              <a:gdLst>
                <a:gd name="connsiteX0" fmla="*/ 31547 w 31547"/>
                <a:gd name="connsiteY0" fmla="*/ 142875 h 142875"/>
                <a:gd name="connsiteX1" fmla="*/ 114 w 31547"/>
                <a:gd name="connsiteY1" fmla="*/ 74295 h 142875"/>
                <a:gd name="connsiteX2" fmla="*/ 22974 w 31547"/>
                <a:gd name="connsiteY2" fmla="*/ 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1547" h="142875">
                  <a:moveTo>
                    <a:pt x="31547" y="142875"/>
                  </a:moveTo>
                  <a:cubicBezTo>
                    <a:pt x="16545" y="120491"/>
                    <a:pt x="1543" y="98107"/>
                    <a:pt x="114" y="74295"/>
                  </a:cubicBezTo>
                  <a:cubicBezTo>
                    <a:pt x="-1315" y="50483"/>
                    <a:pt x="10829" y="25241"/>
                    <a:pt x="22974" y="0"/>
                  </a:cubicBez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A3945ADE-FA54-4295-A537-21CC6FB7C61D}"/>
                </a:ext>
              </a:extLst>
            </p:cNvPr>
            <p:cNvSpPr/>
            <p:nvPr/>
          </p:nvSpPr>
          <p:spPr>
            <a:xfrm>
              <a:off x="2946244" y="3308817"/>
              <a:ext cx="2208628" cy="2208628"/>
            </a:xfrm>
            <a:custGeom>
              <a:avLst/>
              <a:gdLst>
                <a:gd name="connsiteX0" fmla="*/ 1104314 w 2208628"/>
                <a:gd name="connsiteY0" fmla="*/ 123187 h 2208628"/>
                <a:gd name="connsiteX1" fmla="*/ 996529 w 2208628"/>
                <a:gd name="connsiteY1" fmla="*/ 230972 h 2208628"/>
                <a:gd name="connsiteX2" fmla="*/ 1104314 w 2208628"/>
                <a:gd name="connsiteY2" fmla="*/ 338757 h 2208628"/>
                <a:gd name="connsiteX3" fmla="*/ 1212099 w 2208628"/>
                <a:gd name="connsiteY3" fmla="*/ 230972 h 2208628"/>
                <a:gd name="connsiteX4" fmla="*/ 1104314 w 2208628"/>
                <a:gd name="connsiteY4" fmla="*/ 123187 h 2208628"/>
                <a:gd name="connsiteX5" fmla="*/ 1104314 w 2208628"/>
                <a:gd name="connsiteY5" fmla="*/ 0 h 2208628"/>
                <a:gd name="connsiteX6" fmla="*/ 2208628 w 2208628"/>
                <a:gd name="connsiteY6" fmla="*/ 1104314 h 2208628"/>
                <a:gd name="connsiteX7" fmla="*/ 1104314 w 2208628"/>
                <a:gd name="connsiteY7" fmla="*/ 2208628 h 2208628"/>
                <a:gd name="connsiteX8" fmla="*/ 0 w 2208628"/>
                <a:gd name="connsiteY8" fmla="*/ 1104314 h 2208628"/>
                <a:gd name="connsiteX9" fmla="*/ 1104314 w 2208628"/>
                <a:gd name="connsiteY9" fmla="*/ 0 h 22086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208628" h="2208628">
                  <a:moveTo>
                    <a:pt x="1104314" y="123187"/>
                  </a:moveTo>
                  <a:cubicBezTo>
                    <a:pt x="1044786" y="123187"/>
                    <a:pt x="996529" y="171444"/>
                    <a:pt x="996529" y="230972"/>
                  </a:cubicBezTo>
                  <a:cubicBezTo>
                    <a:pt x="996529" y="290500"/>
                    <a:pt x="1044786" y="338757"/>
                    <a:pt x="1104314" y="338757"/>
                  </a:cubicBezTo>
                  <a:cubicBezTo>
                    <a:pt x="1163842" y="338757"/>
                    <a:pt x="1212099" y="290500"/>
                    <a:pt x="1212099" y="230972"/>
                  </a:cubicBezTo>
                  <a:cubicBezTo>
                    <a:pt x="1212099" y="171444"/>
                    <a:pt x="1163842" y="123187"/>
                    <a:pt x="1104314" y="123187"/>
                  </a:cubicBezTo>
                  <a:close/>
                  <a:moveTo>
                    <a:pt x="1104314" y="0"/>
                  </a:moveTo>
                  <a:cubicBezTo>
                    <a:pt x="1714210" y="0"/>
                    <a:pt x="2208628" y="494418"/>
                    <a:pt x="2208628" y="1104314"/>
                  </a:cubicBezTo>
                  <a:cubicBezTo>
                    <a:pt x="2208628" y="1714210"/>
                    <a:pt x="1714210" y="2208628"/>
                    <a:pt x="1104314" y="2208628"/>
                  </a:cubicBezTo>
                  <a:cubicBezTo>
                    <a:pt x="494418" y="2208628"/>
                    <a:pt x="0" y="1714210"/>
                    <a:pt x="0" y="1104314"/>
                  </a:cubicBezTo>
                  <a:cubicBezTo>
                    <a:pt x="0" y="494418"/>
                    <a:pt x="494418" y="0"/>
                    <a:pt x="1104314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0099CC">
                    <a:alpha val="49804"/>
                  </a:srgbClr>
                </a:gs>
                <a:gs pos="100000">
                  <a:srgbClr val="00CCFF">
                    <a:alpha val="69804"/>
                  </a:srgbClr>
                </a:gs>
              </a:gsLst>
              <a:lin ang="0" scaled="1"/>
              <a:tileRect/>
            </a:gradFill>
            <a:ln>
              <a:gradFill>
                <a:gsLst>
                  <a:gs pos="0">
                    <a:srgbClr val="0099CC"/>
                  </a:gs>
                  <a:gs pos="100000">
                    <a:srgbClr val="00CCFF">
                      <a:alpha val="0"/>
                    </a:srgbClr>
                  </a:gs>
                </a:gsLst>
                <a:lin ang="19200000" scaled="0"/>
              </a:gradFill>
            </a:ln>
            <a:effectLst>
              <a:innerShdw blurRad="317500" dir="8400000">
                <a:schemeClr val="bg1"/>
              </a:innerShdw>
              <a:reflection blurRad="6350" stA="35000" endPos="900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40" name="Group 39">
              <a:extLst>
                <a:ext uri="{FF2B5EF4-FFF2-40B4-BE49-F238E27FC236}">
                  <a16:creationId xmlns:a16="http://schemas.microsoft.com/office/drawing/2014/main" id="{0BF27D1B-C6C6-4102-A8A8-65F20000CAB2}"/>
                </a:ext>
              </a:extLst>
            </p:cNvPr>
            <p:cNvGrpSpPr/>
            <p:nvPr/>
          </p:nvGrpSpPr>
          <p:grpSpPr>
            <a:xfrm>
              <a:off x="3657625" y="414801"/>
              <a:ext cx="769257" cy="769257"/>
              <a:chOff x="3120599" y="400287"/>
              <a:chExt cx="769257" cy="769257"/>
            </a:xfrm>
          </p:grpSpPr>
          <p:sp>
            <p:nvSpPr>
              <p:cNvPr id="47" name="Oval 46">
                <a:extLst>
                  <a:ext uri="{FF2B5EF4-FFF2-40B4-BE49-F238E27FC236}">
                    <a16:creationId xmlns:a16="http://schemas.microsoft.com/office/drawing/2014/main" id="{A99056B4-33F1-4EBA-AC0A-63F1A4DB4005}"/>
                  </a:ext>
                </a:extLst>
              </p:cNvPr>
              <p:cNvSpPr/>
              <p:nvPr/>
            </p:nvSpPr>
            <p:spPr>
              <a:xfrm>
                <a:off x="3120599" y="400287"/>
                <a:ext cx="769257" cy="769257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8" name="Oval 47">
                <a:extLst>
                  <a:ext uri="{FF2B5EF4-FFF2-40B4-BE49-F238E27FC236}">
                    <a16:creationId xmlns:a16="http://schemas.microsoft.com/office/drawing/2014/main" id="{8BAB3CB4-2720-4F06-ABCE-231AC2CDAB90}"/>
                  </a:ext>
                </a:extLst>
              </p:cNvPr>
              <p:cNvSpPr/>
              <p:nvPr/>
            </p:nvSpPr>
            <p:spPr>
              <a:xfrm>
                <a:off x="3295908" y="575111"/>
                <a:ext cx="418638" cy="418638"/>
              </a:xfrm>
              <a:prstGeom prst="ellipse">
                <a:avLst/>
              </a:prstGeom>
              <a:gradFill flip="none" rotWithShape="1">
                <a:gsLst>
                  <a:gs pos="0">
                    <a:srgbClr val="0099CC"/>
                  </a:gs>
                  <a:gs pos="100000">
                    <a:srgbClr val="00CCFF"/>
                  </a:gs>
                </a:gsLst>
                <a:lin ang="0" scaled="1"/>
                <a:tileRect/>
              </a:gradFill>
              <a:ln>
                <a:gradFill>
                  <a:gsLst>
                    <a:gs pos="0">
                      <a:srgbClr val="0099CC"/>
                    </a:gs>
                    <a:gs pos="100000">
                      <a:srgbClr val="00CCFF">
                        <a:alpha val="0"/>
                      </a:srgbClr>
                    </a:gs>
                  </a:gsLst>
                  <a:lin ang="19200000" scaled="0"/>
                </a:gradFill>
              </a:ln>
              <a:effectLst>
                <a:innerShdw blurRad="317500" dir="8400000">
                  <a:schemeClr val="bg1"/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/>
              </a:p>
            </p:txBody>
          </p:sp>
        </p:grp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E33D74F3-66D0-4B1E-ABC0-158AF6E071BC}"/>
                </a:ext>
              </a:extLst>
            </p:cNvPr>
            <p:cNvCxnSpPr>
              <a:cxnSpLocks/>
              <a:stCxn id="47" idx="4"/>
              <a:endCxn id="39" idx="5"/>
            </p:cNvCxnSpPr>
            <p:nvPr/>
          </p:nvCxnSpPr>
          <p:spPr>
            <a:xfrm>
              <a:off x="4042254" y="1184058"/>
              <a:ext cx="8304" cy="2124759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DBDAB7A4-9BA0-4AF4-852D-1CBE171949E9}"/>
                </a:ext>
              </a:extLst>
            </p:cNvPr>
            <p:cNvSpPr/>
            <p:nvPr/>
          </p:nvSpPr>
          <p:spPr>
            <a:xfrm>
              <a:off x="4043472" y="3302796"/>
              <a:ext cx="45719" cy="182438"/>
            </a:xfrm>
            <a:custGeom>
              <a:avLst/>
              <a:gdLst>
                <a:gd name="connsiteX0" fmla="*/ 0 w 64970"/>
                <a:gd name="connsiteY0" fmla="*/ 11823 h 147491"/>
                <a:gd name="connsiteX1" fmla="*/ 62865 w 64970"/>
                <a:gd name="connsiteY1" fmla="*/ 11823 h 147491"/>
                <a:gd name="connsiteX2" fmla="*/ 45720 w 64970"/>
                <a:gd name="connsiteY2" fmla="*/ 134696 h 147491"/>
                <a:gd name="connsiteX3" fmla="*/ 2857 w 64970"/>
                <a:gd name="connsiteY3" fmla="*/ 137553 h 147491"/>
                <a:gd name="connsiteX0" fmla="*/ 0 w 49664"/>
                <a:gd name="connsiteY0" fmla="*/ 3631 h 137775"/>
                <a:gd name="connsiteX1" fmla="*/ 42563 w 49664"/>
                <a:gd name="connsiteY1" fmla="*/ 26491 h 137775"/>
                <a:gd name="connsiteX2" fmla="*/ 45720 w 49664"/>
                <a:gd name="connsiteY2" fmla="*/ 126504 h 137775"/>
                <a:gd name="connsiteX3" fmla="*/ 2857 w 49664"/>
                <a:gd name="connsiteY3" fmla="*/ 129361 h 137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9664" h="137775">
                  <a:moveTo>
                    <a:pt x="0" y="3631"/>
                  </a:moveTo>
                  <a:cubicBezTo>
                    <a:pt x="27622" y="-6609"/>
                    <a:pt x="34943" y="6012"/>
                    <a:pt x="42563" y="26491"/>
                  </a:cubicBezTo>
                  <a:cubicBezTo>
                    <a:pt x="50183" y="46970"/>
                    <a:pt x="52338" y="109359"/>
                    <a:pt x="45720" y="126504"/>
                  </a:cubicBezTo>
                  <a:cubicBezTo>
                    <a:pt x="39102" y="143649"/>
                    <a:pt x="19288" y="138410"/>
                    <a:pt x="2857" y="129361"/>
                  </a:cubicBez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0455C5D8-332C-436D-8B7E-1B8C18102788}"/>
                </a:ext>
              </a:extLst>
            </p:cNvPr>
            <p:cNvSpPr/>
            <p:nvPr/>
          </p:nvSpPr>
          <p:spPr>
            <a:xfrm>
              <a:off x="4017767" y="3280707"/>
              <a:ext cx="48578" cy="37147"/>
            </a:xfrm>
            <a:custGeom>
              <a:avLst/>
              <a:gdLst>
                <a:gd name="connsiteX0" fmla="*/ 0 w 48578"/>
                <a:gd name="connsiteY0" fmla="*/ 37147 h 37147"/>
                <a:gd name="connsiteX1" fmla="*/ 48578 w 48578"/>
                <a:gd name="connsiteY1" fmla="*/ 0 h 371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48578" h="37147">
                  <a:moveTo>
                    <a:pt x="0" y="37147"/>
                  </a:moveTo>
                  <a:lnTo>
                    <a:pt x="48578" y="0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58A087B5-50EF-476F-8988-3554CD5EE6FC}"/>
                </a:ext>
              </a:extLst>
            </p:cNvPr>
            <p:cNvSpPr/>
            <p:nvPr/>
          </p:nvSpPr>
          <p:spPr>
            <a:xfrm>
              <a:off x="4024433" y="3261654"/>
              <a:ext cx="48578" cy="37147"/>
            </a:xfrm>
            <a:custGeom>
              <a:avLst/>
              <a:gdLst>
                <a:gd name="connsiteX0" fmla="*/ 0 w 48578"/>
                <a:gd name="connsiteY0" fmla="*/ 37147 h 37147"/>
                <a:gd name="connsiteX1" fmla="*/ 48578 w 48578"/>
                <a:gd name="connsiteY1" fmla="*/ 0 h 371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48578" h="37147">
                  <a:moveTo>
                    <a:pt x="0" y="37147"/>
                  </a:moveTo>
                  <a:lnTo>
                    <a:pt x="48578" y="0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59E4F01C-447B-4CBF-B086-9F2A843784F2}"/>
                </a:ext>
              </a:extLst>
            </p:cNvPr>
            <p:cNvSpPr/>
            <p:nvPr/>
          </p:nvSpPr>
          <p:spPr>
            <a:xfrm>
              <a:off x="3168962" y="5531918"/>
              <a:ext cx="1794737" cy="70997"/>
            </a:xfrm>
            <a:prstGeom prst="ellipse">
              <a:avLst/>
            </a:prstGeom>
            <a:gradFill flip="none" rotWithShape="1">
              <a:gsLst>
                <a:gs pos="0">
                  <a:schemeClr val="tx1">
                    <a:alpha val="74000"/>
                  </a:schemeClr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id="{FCD59BCF-EBCE-4B28-881A-8286539EE32B}"/>
              </a:ext>
            </a:extLst>
          </p:cNvPr>
          <p:cNvGrpSpPr/>
          <p:nvPr/>
        </p:nvGrpSpPr>
        <p:grpSpPr>
          <a:xfrm>
            <a:off x="4890415" y="908209"/>
            <a:ext cx="2208628" cy="5340577"/>
            <a:chOff x="4864290" y="359569"/>
            <a:chExt cx="2208628" cy="5340577"/>
          </a:xfrm>
        </p:grpSpPr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7CB3113A-D1E3-418F-A6AC-C38DB2199F67}"/>
                </a:ext>
              </a:extLst>
            </p:cNvPr>
            <p:cNvSpPr/>
            <p:nvPr/>
          </p:nvSpPr>
          <p:spPr>
            <a:xfrm>
              <a:off x="5937057" y="3411066"/>
              <a:ext cx="45719" cy="190237"/>
            </a:xfrm>
            <a:custGeom>
              <a:avLst/>
              <a:gdLst>
                <a:gd name="connsiteX0" fmla="*/ 31547 w 31547"/>
                <a:gd name="connsiteY0" fmla="*/ 142875 h 142875"/>
                <a:gd name="connsiteX1" fmla="*/ 114 w 31547"/>
                <a:gd name="connsiteY1" fmla="*/ 74295 h 142875"/>
                <a:gd name="connsiteX2" fmla="*/ 22974 w 31547"/>
                <a:gd name="connsiteY2" fmla="*/ 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1547" h="142875">
                  <a:moveTo>
                    <a:pt x="31547" y="142875"/>
                  </a:moveTo>
                  <a:cubicBezTo>
                    <a:pt x="16545" y="120491"/>
                    <a:pt x="1543" y="98107"/>
                    <a:pt x="114" y="74295"/>
                  </a:cubicBezTo>
                  <a:cubicBezTo>
                    <a:pt x="-1315" y="50483"/>
                    <a:pt x="10829" y="25241"/>
                    <a:pt x="22974" y="0"/>
                  </a:cubicBez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1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4159F4EC-CFDA-4105-905E-5E42A3B28BC4}"/>
                </a:ext>
              </a:extLst>
            </p:cNvPr>
            <p:cNvSpPr/>
            <p:nvPr/>
          </p:nvSpPr>
          <p:spPr>
            <a:xfrm>
              <a:off x="4864290" y="3429000"/>
              <a:ext cx="2208628" cy="2208628"/>
            </a:xfrm>
            <a:custGeom>
              <a:avLst/>
              <a:gdLst>
                <a:gd name="connsiteX0" fmla="*/ 1104314 w 2208628"/>
                <a:gd name="connsiteY0" fmla="*/ 143598 h 2208628"/>
                <a:gd name="connsiteX1" fmla="*/ 996529 w 2208628"/>
                <a:gd name="connsiteY1" fmla="*/ 251383 h 2208628"/>
                <a:gd name="connsiteX2" fmla="*/ 1104314 w 2208628"/>
                <a:gd name="connsiteY2" fmla="*/ 359168 h 2208628"/>
                <a:gd name="connsiteX3" fmla="*/ 1212099 w 2208628"/>
                <a:gd name="connsiteY3" fmla="*/ 251383 h 2208628"/>
                <a:gd name="connsiteX4" fmla="*/ 1104314 w 2208628"/>
                <a:gd name="connsiteY4" fmla="*/ 143598 h 2208628"/>
                <a:gd name="connsiteX5" fmla="*/ 1104314 w 2208628"/>
                <a:gd name="connsiteY5" fmla="*/ 0 h 2208628"/>
                <a:gd name="connsiteX6" fmla="*/ 2208628 w 2208628"/>
                <a:gd name="connsiteY6" fmla="*/ 1104314 h 2208628"/>
                <a:gd name="connsiteX7" fmla="*/ 1104314 w 2208628"/>
                <a:gd name="connsiteY7" fmla="*/ 2208628 h 2208628"/>
                <a:gd name="connsiteX8" fmla="*/ 0 w 2208628"/>
                <a:gd name="connsiteY8" fmla="*/ 1104314 h 2208628"/>
                <a:gd name="connsiteX9" fmla="*/ 1104314 w 2208628"/>
                <a:gd name="connsiteY9" fmla="*/ 0 h 22086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208628" h="2208628">
                  <a:moveTo>
                    <a:pt x="1104314" y="143598"/>
                  </a:moveTo>
                  <a:cubicBezTo>
                    <a:pt x="1044786" y="143598"/>
                    <a:pt x="996529" y="191855"/>
                    <a:pt x="996529" y="251383"/>
                  </a:cubicBezTo>
                  <a:cubicBezTo>
                    <a:pt x="996529" y="310911"/>
                    <a:pt x="1044786" y="359168"/>
                    <a:pt x="1104314" y="359168"/>
                  </a:cubicBezTo>
                  <a:cubicBezTo>
                    <a:pt x="1163842" y="359168"/>
                    <a:pt x="1212099" y="310911"/>
                    <a:pt x="1212099" y="251383"/>
                  </a:cubicBezTo>
                  <a:cubicBezTo>
                    <a:pt x="1212099" y="191855"/>
                    <a:pt x="1163842" y="143598"/>
                    <a:pt x="1104314" y="143598"/>
                  </a:cubicBezTo>
                  <a:close/>
                  <a:moveTo>
                    <a:pt x="1104314" y="0"/>
                  </a:moveTo>
                  <a:cubicBezTo>
                    <a:pt x="1714210" y="0"/>
                    <a:pt x="2208628" y="494418"/>
                    <a:pt x="2208628" y="1104314"/>
                  </a:cubicBezTo>
                  <a:cubicBezTo>
                    <a:pt x="2208628" y="1714210"/>
                    <a:pt x="1714210" y="2208628"/>
                    <a:pt x="1104314" y="2208628"/>
                  </a:cubicBezTo>
                  <a:cubicBezTo>
                    <a:pt x="494418" y="2208628"/>
                    <a:pt x="0" y="1714210"/>
                    <a:pt x="0" y="1104314"/>
                  </a:cubicBezTo>
                  <a:cubicBezTo>
                    <a:pt x="0" y="494418"/>
                    <a:pt x="494418" y="0"/>
                    <a:pt x="1104314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F9900">
                    <a:lumMod val="88000"/>
                    <a:lumOff val="12000"/>
                    <a:alpha val="71000"/>
                  </a:srgbClr>
                </a:gs>
                <a:gs pos="100000">
                  <a:srgbClr val="FFCC00">
                    <a:alpha val="70000"/>
                  </a:srgbClr>
                </a:gs>
              </a:gsLst>
              <a:lin ang="0" scaled="1"/>
              <a:tileRect/>
            </a:gradFill>
            <a:ln>
              <a:gradFill>
                <a:gsLst>
                  <a:gs pos="0">
                    <a:srgbClr val="FF9900"/>
                  </a:gs>
                  <a:gs pos="100000">
                    <a:srgbClr val="FFCC00">
                      <a:alpha val="0"/>
                    </a:srgbClr>
                  </a:gs>
                </a:gsLst>
                <a:lin ang="19200000" scaled="0"/>
              </a:gradFill>
            </a:ln>
            <a:effectLst>
              <a:innerShdw blurRad="317500" dir="8400000">
                <a:schemeClr val="bg1"/>
              </a:innerShdw>
              <a:reflection blurRad="6350" stA="35000" endPos="900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1"/>
            </a:p>
          </p:txBody>
        </p:sp>
        <p:grpSp>
          <p:nvGrpSpPr>
            <p:cNvPr id="52" name="Group 51">
              <a:extLst>
                <a:ext uri="{FF2B5EF4-FFF2-40B4-BE49-F238E27FC236}">
                  <a16:creationId xmlns:a16="http://schemas.microsoft.com/office/drawing/2014/main" id="{67C42E97-BD45-496E-8783-43B73C805D6A}"/>
                </a:ext>
              </a:extLst>
            </p:cNvPr>
            <p:cNvGrpSpPr/>
            <p:nvPr/>
          </p:nvGrpSpPr>
          <p:grpSpPr>
            <a:xfrm>
              <a:off x="5588567" y="359569"/>
              <a:ext cx="769257" cy="769257"/>
              <a:chOff x="4498870" y="400287"/>
              <a:chExt cx="769257" cy="769257"/>
            </a:xfrm>
          </p:grpSpPr>
          <p:sp>
            <p:nvSpPr>
              <p:cNvPr id="59" name="Oval 58">
                <a:extLst>
                  <a:ext uri="{FF2B5EF4-FFF2-40B4-BE49-F238E27FC236}">
                    <a16:creationId xmlns:a16="http://schemas.microsoft.com/office/drawing/2014/main" id="{B46E0439-15AC-42B2-9B14-2B177C9758E8}"/>
                  </a:ext>
                </a:extLst>
              </p:cNvPr>
              <p:cNvSpPr/>
              <p:nvPr/>
            </p:nvSpPr>
            <p:spPr>
              <a:xfrm>
                <a:off x="4498870" y="400287"/>
                <a:ext cx="769257" cy="769257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b="1"/>
              </a:p>
            </p:txBody>
          </p:sp>
          <p:sp>
            <p:nvSpPr>
              <p:cNvPr id="60" name="Oval 59">
                <a:extLst>
                  <a:ext uri="{FF2B5EF4-FFF2-40B4-BE49-F238E27FC236}">
                    <a16:creationId xmlns:a16="http://schemas.microsoft.com/office/drawing/2014/main" id="{BF846801-AB5A-4F6F-8554-8CB2DB68DD4E}"/>
                  </a:ext>
                </a:extLst>
              </p:cNvPr>
              <p:cNvSpPr/>
              <p:nvPr/>
            </p:nvSpPr>
            <p:spPr>
              <a:xfrm>
                <a:off x="4674179" y="575111"/>
                <a:ext cx="418638" cy="418638"/>
              </a:xfrm>
              <a:prstGeom prst="ellipse">
                <a:avLst/>
              </a:prstGeom>
              <a:gradFill flip="none" rotWithShape="1">
                <a:gsLst>
                  <a:gs pos="0">
                    <a:srgbClr val="FF9900">
                      <a:lumMod val="88000"/>
                      <a:lumOff val="12000"/>
                    </a:srgbClr>
                  </a:gs>
                  <a:gs pos="100000">
                    <a:srgbClr val="FFCC00"/>
                  </a:gs>
                </a:gsLst>
                <a:lin ang="0" scaled="1"/>
                <a:tileRect/>
              </a:gradFill>
              <a:ln>
                <a:gradFill>
                  <a:gsLst>
                    <a:gs pos="0">
                      <a:srgbClr val="FF9900"/>
                    </a:gs>
                    <a:gs pos="100000">
                      <a:srgbClr val="FFCC00">
                        <a:alpha val="0"/>
                      </a:srgbClr>
                    </a:gs>
                  </a:gsLst>
                  <a:lin ang="19200000" scaled="0"/>
                </a:gradFill>
              </a:ln>
              <a:effectLst>
                <a:innerShdw blurRad="317500" dir="8400000">
                  <a:schemeClr val="bg1"/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b="1"/>
              </a:p>
            </p:txBody>
          </p:sp>
        </p:grp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E038E8D5-1C4D-40A7-A683-FA9086648F44}"/>
                </a:ext>
              </a:extLst>
            </p:cNvPr>
            <p:cNvCxnSpPr>
              <a:cxnSpLocks/>
              <a:stCxn id="59" idx="4"/>
              <a:endCxn id="51" idx="5"/>
            </p:cNvCxnSpPr>
            <p:nvPr/>
          </p:nvCxnSpPr>
          <p:spPr>
            <a:xfrm flipH="1">
              <a:off x="5968604" y="1128826"/>
              <a:ext cx="4592" cy="230017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545609D2-1A70-4307-BA12-C822AD32C5E8}"/>
                </a:ext>
              </a:extLst>
            </p:cNvPr>
            <p:cNvSpPr/>
            <p:nvPr/>
          </p:nvSpPr>
          <p:spPr>
            <a:xfrm>
              <a:off x="5968604" y="3416007"/>
              <a:ext cx="45719" cy="182438"/>
            </a:xfrm>
            <a:custGeom>
              <a:avLst/>
              <a:gdLst>
                <a:gd name="connsiteX0" fmla="*/ 0 w 64970"/>
                <a:gd name="connsiteY0" fmla="*/ 11823 h 147491"/>
                <a:gd name="connsiteX1" fmla="*/ 62865 w 64970"/>
                <a:gd name="connsiteY1" fmla="*/ 11823 h 147491"/>
                <a:gd name="connsiteX2" fmla="*/ 45720 w 64970"/>
                <a:gd name="connsiteY2" fmla="*/ 134696 h 147491"/>
                <a:gd name="connsiteX3" fmla="*/ 2857 w 64970"/>
                <a:gd name="connsiteY3" fmla="*/ 137553 h 147491"/>
                <a:gd name="connsiteX0" fmla="*/ 0 w 49664"/>
                <a:gd name="connsiteY0" fmla="*/ 3631 h 137775"/>
                <a:gd name="connsiteX1" fmla="*/ 42563 w 49664"/>
                <a:gd name="connsiteY1" fmla="*/ 26491 h 137775"/>
                <a:gd name="connsiteX2" fmla="*/ 45720 w 49664"/>
                <a:gd name="connsiteY2" fmla="*/ 126504 h 137775"/>
                <a:gd name="connsiteX3" fmla="*/ 2857 w 49664"/>
                <a:gd name="connsiteY3" fmla="*/ 129361 h 137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9664" h="137775">
                  <a:moveTo>
                    <a:pt x="0" y="3631"/>
                  </a:moveTo>
                  <a:cubicBezTo>
                    <a:pt x="27622" y="-6609"/>
                    <a:pt x="34943" y="6012"/>
                    <a:pt x="42563" y="26491"/>
                  </a:cubicBezTo>
                  <a:cubicBezTo>
                    <a:pt x="50183" y="46970"/>
                    <a:pt x="52338" y="109359"/>
                    <a:pt x="45720" y="126504"/>
                  </a:cubicBezTo>
                  <a:cubicBezTo>
                    <a:pt x="39102" y="143649"/>
                    <a:pt x="19288" y="138410"/>
                    <a:pt x="2857" y="129361"/>
                  </a:cubicBez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1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0EA89118-2B2E-4AA0-84A4-806624B8BFAB}"/>
                </a:ext>
              </a:extLst>
            </p:cNvPr>
            <p:cNvSpPr/>
            <p:nvPr/>
          </p:nvSpPr>
          <p:spPr>
            <a:xfrm>
              <a:off x="5942899" y="3393918"/>
              <a:ext cx="48578" cy="37147"/>
            </a:xfrm>
            <a:custGeom>
              <a:avLst/>
              <a:gdLst>
                <a:gd name="connsiteX0" fmla="*/ 0 w 48578"/>
                <a:gd name="connsiteY0" fmla="*/ 37147 h 37147"/>
                <a:gd name="connsiteX1" fmla="*/ 48578 w 48578"/>
                <a:gd name="connsiteY1" fmla="*/ 0 h 371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48578" h="37147">
                  <a:moveTo>
                    <a:pt x="0" y="37147"/>
                  </a:moveTo>
                  <a:lnTo>
                    <a:pt x="48578" y="0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1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DBE0E86F-3B0E-407B-A6F7-4D281097A230}"/>
                </a:ext>
              </a:extLst>
            </p:cNvPr>
            <p:cNvSpPr/>
            <p:nvPr/>
          </p:nvSpPr>
          <p:spPr>
            <a:xfrm>
              <a:off x="5949565" y="3374865"/>
              <a:ext cx="48578" cy="37147"/>
            </a:xfrm>
            <a:custGeom>
              <a:avLst/>
              <a:gdLst>
                <a:gd name="connsiteX0" fmla="*/ 0 w 48578"/>
                <a:gd name="connsiteY0" fmla="*/ 37147 h 37147"/>
                <a:gd name="connsiteX1" fmla="*/ 48578 w 48578"/>
                <a:gd name="connsiteY1" fmla="*/ 0 h 371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48578" h="37147">
                  <a:moveTo>
                    <a:pt x="0" y="37147"/>
                  </a:moveTo>
                  <a:lnTo>
                    <a:pt x="48578" y="0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1"/>
            </a:p>
          </p:txBody>
        </p:sp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DD669F36-E58D-4E17-972C-C55576A17450}"/>
                </a:ext>
              </a:extLst>
            </p:cNvPr>
            <p:cNvSpPr/>
            <p:nvPr/>
          </p:nvSpPr>
          <p:spPr>
            <a:xfrm>
              <a:off x="5039688" y="5629149"/>
              <a:ext cx="1794737" cy="70997"/>
            </a:xfrm>
            <a:prstGeom prst="ellipse">
              <a:avLst/>
            </a:prstGeom>
            <a:gradFill flip="none" rotWithShape="1">
              <a:gsLst>
                <a:gs pos="0">
                  <a:schemeClr val="tx1">
                    <a:alpha val="74000"/>
                  </a:schemeClr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1"/>
            </a:p>
          </p:txBody>
        </p:sp>
      </p:grpSp>
      <p:grpSp>
        <p:nvGrpSpPr>
          <p:cNvPr id="61" name="Group 60">
            <a:extLst>
              <a:ext uri="{FF2B5EF4-FFF2-40B4-BE49-F238E27FC236}">
                <a16:creationId xmlns:a16="http://schemas.microsoft.com/office/drawing/2014/main" id="{3DDC723D-42BF-4FD0-A7DD-F8BE69993B75}"/>
              </a:ext>
            </a:extLst>
          </p:cNvPr>
          <p:cNvGrpSpPr/>
          <p:nvPr/>
        </p:nvGrpSpPr>
        <p:grpSpPr>
          <a:xfrm>
            <a:off x="1258077" y="948927"/>
            <a:ext cx="2208628" cy="5714698"/>
            <a:chOff x="1231952" y="400287"/>
            <a:chExt cx="2208628" cy="5714698"/>
          </a:xfrm>
        </p:grpSpPr>
        <p:sp>
          <p:nvSpPr>
            <p:cNvPr id="62" name="Oval 61">
              <a:extLst>
                <a:ext uri="{FF2B5EF4-FFF2-40B4-BE49-F238E27FC236}">
                  <a16:creationId xmlns:a16="http://schemas.microsoft.com/office/drawing/2014/main" id="{4774E44E-7F9E-4B3B-A658-D28239571072}"/>
                </a:ext>
              </a:extLst>
            </p:cNvPr>
            <p:cNvSpPr/>
            <p:nvPr/>
          </p:nvSpPr>
          <p:spPr>
            <a:xfrm>
              <a:off x="1480949" y="6043988"/>
              <a:ext cx="1794737" cy="70997"/>
            </a:xfrm>
            <a:prstGeom prst="ellipse">
              <a:avLst/>
            </a:prstGeom>
            <a:gradFill flip="none" rotWithShape="1">
              <a:gsLst>
                <a:gs pos="0">
                  <a:schemeClr val="tx1">
                    <a:alpha val="74000"/>
                  </a:schemeClr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3CBF7FED-1D06-4CCD-BCBD-037B029E8526}"/>
                </a:ext>
              </a:extLst>
            </p:cNvPr>
            <p:cNvSpPr/>
            <p:nvPr/>
          </p:nvSpPr>
          <p:spPr>
            <a:xfrm>
              <a:off x="2303571" y="3809048"/>
              <a:ext cx="45719" cy="190237"/>
            </a:xfrm>
            <a:custGeom>
              <a:avLst/>
              <a:gdLst>
                <a:gd name="connsiteX0" fmla="*/ 31547 w 31547"/>
                <a:gd name="connsiteY0" fmla="*/ 142875 h 142875"/>
                <a:gd name="connsiteX1" fmla="*/ 114 w 31547"/>
                <a:gd name="connsiteY1" fmla="*/ 74295 h 142875"/>
                <a:gd name="connsiteX2" fmla="*/ 22974 w 31547"/>
                <a:gd name="connsiteY2" fmla="*/ 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1547" h="142875">
                  <a:moveTo>
                    <a:pt x="31547" y="142875"/>
                  </a:moveTo>
                  <a:cubicBezTo>
                    <a:pt x="16545" y="120491"/>
                    <a:pt x="1543" y="98107"/>
                    <a:pt x="114" y="74295"/>
                  </a:cubicBezTo>
                  <a:cubicBezTo>
                    <a:pt x="-1315" y="50483"/>
                    <a:pt x="10829" y="25241"/>
                    <a:pt x="22974" y="0"/>
                  </a:cubicBez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E8EDAA03-7B3B-418F-B57D-DA77D4CE770D}"/>
                </a:ext>
              </a:extLst>
            </p:cNvPr>
            <p:cNvSpPr/>
            <p:nvPr/>
          </p:nvSpPr>
          <p:spPr>
            <a:xfrm>
              <a:off x="1231952" y="3820887"/>
              <a:ext cx="2208628" cy="2208628"/>
            </a:xfrm>
            <a:custGeom>
              <a:avLst/>
              <a:gdLst>
                <a:gd name="connsiteX0" fmla="*/ 1104314 w 2208628"/>
                <a:gd name="connsiteY0" fmla="*/ 115856 h 2208628"/>
                <a:gd name="connsiteX1" fmla="*/ 996529 w 2208628"/>
                <a:gd name="connsiteY1" fmla="*/ 223641 h 2208628"/>
                <a:gd name="connsiteX2" fmla="*/ 1104314 w 2208628"/>
                <a:gd name="connsiteY2" fmla="*/ 331426 h 2208628"/>
                <a:gd name="connsiteX3" fmla="*/ 1212099 w 2208628"/>
                <a:gd name="connsiteY3" fmla="*/ 223641 h 2208628"/>
                <a:gd name="connsiteX4" fmla="*/ 1104314 w 2208628"/>
                <a:gd name="connsiteY4" fmla="*/ 115856 h 2208628"/>
                <a:gd name="connsiteX5" fmla="*/ 1104314 w 2208628"/>
                <a:gd name="connsiteY5" fmla="*/ 0 h 2208628"/>
                <a:gd name="connsiteX6" fmla="*/ 2208628 w 2208628"/>
                <a:gd name="connsiteY6" fmla="*/ 1104314 h 2208628"/>
                <a:gd name="connsiteX7" fmla="*/ 1104314 w 2208628"/>
                <a:gd name="connsiteY7" fmla="*/ 2208628 h 2208628"/>
                <a:gd name="connsiteX8" fmla="*/ 0 w 2208628"/>
                <a:gd name="connsiteY8" fmla="*/ 1104314 h 2208628"/>
                <a:gd name="connsiteX9" fmla="*/ 1104314 w 2208628"/>
                <a:gd name="connsiteY9" fmla="*/ 0 h 22086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208628" h="2208628">
                  <a:moveTo>
                    <a:pt x="1104314" y="115856"/>
                  </a:moveTo>
                  <a:cubicBezTo>
                    <a:pt x="1044786" y="115856"/>
                    <a:pt x="996529" y="164113"/>
                    <a:pt x="996529" y="223641"/>
                  </a:cubicBezTo>
                  <a:cubicBezTo>
                    <a:pt x="996529" y="283169"/>
                    <a:pt x="1044786" y="331426"/>
                    <a:pt x="1104314" y="331426"/>
                  </a:cubicBezTo>
                  <a:cubicBezTo>
                    <a:pt x="1163842" y="331426"/>
                    <a:pt x="1212099" y="283169"/>
                    <a:pt x="1212099" y="223641"/>
                  </a:cubicBezTo>
                  <a:cubicBezTo>
                    <a:pt x="1212099" y="164113"/>
                    <a:pt x="1163842" y="115856"/>
                    <a:pt x="1104314" y="115856"/>
                  </a:cubicBezTo>
                  <a:close/>
                  <a:moveTo>
                    <a:pt x="1104314" y="0"/>
                  </a:moveTo>
                  <a:cubicBezTo>
                    <a:pt x="1714210" y="0"/>
                    <a:pt x="2208628" y="494418"/>
                    <a:pt x="2208628" y="1104314"/>
                  </a:cubicBezTo>
                  <a:cubicBezTo>
                    <a:pt x="2208628" y="1714210"/>
                    <a:pt x="1714210" y="2208628"/>
                    <a:pt x="1104314" y="2208628"/>
                  </a:cubicBezTo>
                  <a:cubicBezTo>
                    <a:pt x="494418" y="2208628"/>
                    <a:pt x="0" y="1714210"/>
                    <a:pt x="0" y="1104314"/>
                  </a:cubicBezTo>
                  <a:cubicBezTo>
                    <a:pt x="0" y="494418"/>
                    <a:pt x="494418" y="0"/>
                    <a:pt x="1104314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33CC33">
                    <a:alpha val="49804"/>
                  </a:srgbClr>
                </a:gs>
                <a:gs pos="100000">
                  <a:srgbClr val="00FF00">
                    <a:alpha val="69804"/>
                  </a:srgbClr>
                </a:gs>
              </a:gsLst>
              <a:lin ang="0" scaled="1"/>
              <a:tileRect/>
            </a:gradFill>
            <a:ln>
              <a:gradFill>
                <a:gsLst>
                  <a:gs pos="0">
                    <a:srgbClr val="33CC33"/>
                  </a:gs>
                  <a:gs pos="100000">
                    <a:srgbClr val="00FF00">
                      <a:alpha val="0"/>
                    </a:srgbClr>
                  </a:gs>
                </a:gsLst>
                <a:lin ang="19200000" scaled="0"/>
              </a:gradFill>
            </a:ln>
            <a:effectLst>
              <a:innerShdw blurRad="317500" dir="8400000">
                <a:schemeClr val="bg1"/>
              </a:innerShdw>
              <a:reflection blurRad="6350" stA="35000" endPos="900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grpSp>
          <p:nvGrpSpPr>
            <p:cNvPr id="65" name="Group 64">
              <a:extLst>
                <a:ext uri="{FF2B5EF4-FFF2-40B4-BE49-F238E27FC236}">
                  <a16:creationId xmlns:a16="http://schemas.microsoft.com/office/drawing/2014/main" id="{3BF80BBC-01B4-497B-9CA9-1B756FAF5E22}"/>
                </a:ext>
              </a:extLst>
            </p:cNvPr>
            <p:cNvGrpSpPr/>
            <p:nvPr/>
          </p:nvGrpSpPr>
          <p:grpSpPr>
            <a:xfrm>
              <a:off x="1960039" y="400287"/>
              <a:ext cx="769257" cy="769257"/>
              <a:chOff x="1742328" y="400287"/>
              <a:chExt cx="769257" cy="769257"/>
            </a:xfrm>
          </p:grpSpPr>
          <p:sp>
            <p:nvSpPr>
              <p:cNvPr id="71" name="Oval 70">
                <a:extLst>
                  <a:ext uri="{FF2B5EF4-FFF2-40B4-BE49-F238E27FC236}">
                    <a16:creationId xmlns:a16="http://schemas.microsoft.com/office/drawing/2014/main" id="{307B55F8-598D-4D32-93C4-5A25A80F0775}"/>
                  </a:ext>
                </a:extLst>
              </p:cNvPr>
              <p:cNvSpPr/>
              <p:nvPr/>
            </p:nvSpPr>
            <p:spPr>
              <a:xfrm>
                <a:off x="1742328" y="400287"/>
                <a:ext cx="769257" cy="769257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2" name="Oval 71">
                <a:extLst>
                  <a:ext uri="{FF2B5EF4-FFF2-40B4-BE49-F238E27FC236}">
                    <a16:creationId xmlns:a16="http://schemas.microsoft.com/office/drawing/2014/main" id="{C2631B22-ECFF-43E1-9423-081F10E44824}"/>
                  </a:ext>
                </a:extLst>
              </p:cNvPr>
              <p:cNvSpPr/>
              <p:nvPr/>
            </p:nvSpPr>
            <p:spPr>
              <a:xfrm>
                <a:off x="1917637" y="575111"/>
                <a:ext cx="418638" cy="418638"/>
              </a:xfrm>
              <a:prstGeom prst="ellipse">
                <a:avLst/>
              </a:prstGeom>
              <a:gradFill flip="none" rotWithShape="1">
                <a:gsLst>
                  <a:gs pos="0">
                    <a:srgbClr val="33CC33"/>
                  </a:gs>
                  <a:gs pos="100000">
                    <a:srgbClr val="00FF00"/>
                  </a:gs>
                </a:gsLst>
                <a:lin ang="0" scaled="1"/>
                <a:tileRect/>
              </a:gradFill>
              <a:ln>
                <a:gradFill>
                  <a:gsLst>
                    <a:gs pos="0">
                      <a:srgbClr val="33CC33"/>
                    </a:gs>
                    <a:gs pos="100000">
                      <a:srgbClr val="00FF00">
                        <a:alpha val="0"/>
                      </a:srgbClr>
                    </a:gs>
                  </a:gsLst>
                  <a:lin ang="19200000" scaled="0"/>
                </a:gradFill>
              </a:ln>
              <a:effectLst>
                <a:innerShdw blurRad="317500" dir="8400000">
                  <a:schemeClr val="bg1"/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cxnSp>
          <p:nvCxnSpPr>
            <p:cNvPr id="66" name="Straight Connector 65">
              <a:extLst>
                <a:ext uri="{FF2B5EF4-FFF2-40B4-BE49-F238E27FC236}">
                  <a16:creationId xmlns:a16="http://schemas.microsoft.com/office/drawing/2014/main" id="{814BE01B-287F-4F8C-8D88-E094D5A2D67E}"/>
                </a:ext>
              </a:extLst>
            </p:cNvPr>
            <p:cNvCxnSpPr>
              <a:cxnSpLocks/>
              <a:stCxn id="71" idx="4"/>
              <a:endCxn id="64" idx="5"/>
            </p:cNvCxnSpPr>
            <p:nvPr/>
          </p:nvCxnSpPr>
          <p:spPr>
            <a:xfrm flipH="1">
              <a:off x="2336266" y="1169544"/>
              <a:ext cx="8402" cy="2651343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6A5719DD-C26C-42A5-8825-0444D1B1F60F}"/>
                </a:ext>
              </a:extLst>
            </p:cNvPr>
            <p:cNvSpPr/>
            <p:nvPr/>
          </p:nvSpPr>
          <p:spPr>
            <a:xfrm>
              <a:off x="2335118" y="3813989"/>
              <a:ext cx="45719" cy="182438"/>
            </a:xfrm>
            <a:custGeom>
              <a:avLst/>
              <a:gdLst>
                <a:gd name="connsiteX0" fmla="*/ 0 w 64970"/>
                <a:gd name="connsiteY0" fmla="*/ 11823 h 147491"/>
                <a:gd name="connsiteX1" fmla="*/ 62865 w 64970"/>
                <a:gd name="connsiteY1" fmla="*/ 11823 h 147491"/>
                <a:gd name="connsiteX2" fmla="*/ 45720 w 64970"/>
                <a:gd name="connsiteY2" fmla="*/ 134696 h 147491"/>
                <a:gd name="connsiteX3" fmla="*/ 2857 w 64970"/>
                <a:gd name="connsiteY3" fmla="*/ 137553 h 147491"/>
                <a:gd name="connsiteX0" fmla="*/ 0 w 49664"/>
                <a:gd name="connsiteY0" fmla="*/ 3631 h 137775"/>
                <a:gd name="connsiteX1" fmla="*/ 42563 w 49664"/>
                <a:gd name="connsiteY1" fmla="*/ 26491 h 137775"/>
                <a:gd name="connsiteX2" fmla="*/ 45720 w 49664"/>
                <a:gd name="connsiteY2" fmla="*/ 126504 h 137775"/>
                <a:gd name="connsiteX3" fmla="*/ 2857 w 49664"/>
                <a:gd name="connsiteY3" fmla="*/ 129361 h 137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9664" h="137775">
                  <a:moveTo>
                    <a:pt x="0" y="3631"/>
                  </a:moveTo>
                  <a:cubicBezTo>
                    <a:pt x="27622" y="-6609"/>
                    <a:pt x="34943" y="6012"/>
                    <a:pt x="42563" y="26491"/>
                  </a:cubicBezTo>
                  <a:cubicBezTo>
                    <a:pt x="50183" y="46970"/>
                    <a:pt x="52338" y="109359"/>
                    <a:pt x="45720" y="126504"/>
                  </a:cubicBezTo>
                  <a:cubicBezTo>
                    <a:pt x="39102" y="143649"/>
                    <a:pt x="19288" y="138410"/>
                    <a:pt x="2857" y="129361"/>
                  </a:cubicBez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5878AB35-FD29-4FB5-ABC4-5954878B3811}"/>
                </a:ext>
              </a:extLst>
            </p:cNvPr>
            <p:cNvSpPr/>
            <p:nvPr/>
          </p:nvSpPr>
          <p:spPr>
            <a:xfrm>
              <a:off x="2309413" y="3791900"/>
              <a:ext cx="48578" cy="37147"/>
            </a:xfrm>
            <a:custGeom>
              <a:avLst/>
              <a:gdLst>
                <a:gd name="connsiteX0" fmla="*/ 0 w 48578"/>
                <a:gd name="connsiteY0" fmla="*/ 37147 h 37147"/>
                <a:gd name="connsiteX1" fmla="*/ 48578 w 48578"/>
                <a:gd name="connsiteY1" fmla="*/ 0 h 371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48578" h="37147">
                  <a:moveTo>
                    <a:pt x="0" y="37147"/>
                  </a:moveTo>
                  <a:lnTo>
                    <a:pt x="48578" y="0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92642A55-24F5-461A-8758-CD088557A130}"/>
                </a:ext>
              </a:extLst>
            </p:cNvPr>
            <p:cNvSpPr/>
            <p:nvPr/>
          </p:nvSpPr>
          <p:spPr>
            <a:xfrm>
              <a:off x="2316079" y="3772847"/>
              <a:ext cx="48578" cy="37147"/>
            </a:xfrm>
            <a:custGeom>
              <a:avLst/>
              <a:gdLst>
                <a:gd name="connsiteX0" fmla="*/ 0 w 48578"/>
                <a:gd name="connsiteY0" fmla="*/ 37147 h 37147"/>
                <a:gd name="connsiteX1" fmla="*/ 48578 w 48578"/>
                <a:gd name="connsiteY1" fmla="*/ 0 h 371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48578" h="37147">
                  <a:moveTo>
                    <a:pt x="0" y="37147"/>
                  </a:moveTo>
                  <a:lnTo>
                    <a:pt x="48578" y="0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TextBox 69">
              <a:extLst>
                <a:ext uri="{FF2B5EF4-FFF2-40B4-BE49-F238E27FC236}">
                  <a16:creationId xmlns:a16="http://schemas.microsoft.com/office/drawing/2014/main" id="{593672DF-0B94-4D9F-B104-72E80A5D0DF6}"/>
                </a:ext>
              </a:extLst>
            </p:cNvPr>
            <p:cNvSpPr txBox="1"/>
            <p:nvPr/>
          </p:nvSpPr>
          <p:spPr>
            <a:xfrm>
              <a:off x="1376216" y="4207222"/>
              <a:ext cx="191497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Environmental Adjustments</a:t>
              </a:r>
            </a:p>
          </p:txBody>
        </p:sp>
      </p:grpSp>
      <p:sp>
        <p:nvSpPr>
          <p:cNvPr id="78" name="Rectangle 77">
            <a:extLst>
              <a:ext uri="{FF2B5EF4-FFF2-40B4-BE49-F238E27FC236}">
                <a16:creationId xmlns:a16="http://schemas.microsoft.com/office/drawing/2014/main" id="{D9C7ACBC-A780-49B0-B02E-4ABA569689D7}"/>
              </a:ext>
            </a:extLst>
          </p:cNvPr>
          <p:cNvSpPr/>
          <p:nvPr/>
        </p:nvSpPr>
        <p:spPr>
          <a:xfrm>
            <a:off x="8855939" y="4391022"/>
            <a:ext cx="157869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PV Design</a:t>
            </a:r>
          </a:p>
        </p:txBody>
      </p:sp>
      <p:sp>
        <p:nvSpPr>
          <p:cNvPr id="79" name="Rectangle 78">
            <a:extLst>
              <a:ext uri="{FF2B5EF4-FFF2-40B4-BE49-F238E27FC236}">
                <a16:creationId xmlns:a16="http://schemas.microsoft.com/office/drawing/2014/main" id="{1D9207F0-D6B8-4F40-A209-68C089E0411D}"/>
              </a:ext>
            </a:extLst>
          </p:cNvPr>
          <p:cNvSpPr/>
          <p:nvPr/>
        </p:nvSpPr>
        <p:spPr>
          <a:xfrm>
            <a:off x="6783106" y="3867844"/>
            <a:ext cx="208422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Acoustical design</a:t>
            </a:r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F6AEA924-B6FC-44C3-9803-071DF049AAE7}"/>
              </a:ext>
            </a:extLst>
          </p:cNvPr>
          <p:cNvSpPr/>
          <p:nvPr/>
        </p:nvSpPr>
        <p:spPr>
          <a:xfrm>
            <a:off x="3229656" y="4227483"/>
            <a:ext cx="1678665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Daylight factor</a:t>
            </a:r>
          </a:p>
          <a:p>
            <a:pPr algn="ctr"/>
            <a:endParaRPr lang="en-US" sz="20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4" name="Picture 93">
            <a:extLst>
              <a:ext uri="{FF2B5EF4-FFF2-40B4-BE49-F238E27FC236}">
                <a16:creationId xmlns:a16="http://schemas.microsoft.com/office/drawing/2014/main" id="{78FE06C3-9ABA-41B5-8819-FDC9E22664A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1493" y="4753823"/>
            <a:ext cx="990045" cy="1095650"/>
          </a:xfrm>
          <a:prstGeom prst="rect">
            <a:avLst/>
          </a:prstGeom>
        </p:spPr>
      </p:pic>
      <p:sp>
        <p:nvSpPr>
          <p:cNvPr id="101" name="Rectangle 100">
            <a:extLst>
              <a:ext uri="{FF2B5EF4-FFF2-40B4-BE49-F238E27FC236}">
                <a16:creationId xmlns:a16="http://schemas.microsoft.com/office/drawing/2014/main" id="{D6B92E7A-1941-4292-8F7C-8E357AF306CA}"/>
              </a:ext>
            </a:extLst>
          </p:cNvPr>
          <p:cNvSpPr/>
          <p:nvPr/>
        </p:nvSpPr>
        <p:spPr>
          <a:xfrm>
            <a:off x="10933923" y="6275024"/>
            <a:ext cx="124975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u="sng" dirty="0">
                <a:ln w="0"/>
                <a:solidFill>
                  <a:schemeClr val="accent1"/>
                </a:solidFill>
                <a:effectLst>
                  <a:reflection blurRad="6350" stA="53000" endA="300" endPos="35500" dir="5400000" sy="-9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  <a:hlinkClick r:id="rId4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content</a:t>
            </a:r>
            <a:endParaRPr lang="en-US" sz="2400" u="sng" dirty="0">
              <a:ln w="0"/>
              <a:solidFill>
                <a:schemeClr val="accent1"/>
              </a:solidFill>
              <a:effectLst>
                <a:reflection blurRad="6350" stA="53000" endA="300" endPos="35500" dir="5400000" sy="-90000" algn="bl" rotWithShape="0"/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4" name="Oval 73">
            <a:extLst>
              <a:ext uri="{FF2B5EF4-FFF2-40B4-BE49-F238E27FC236}">
                <a16:creationId xmlns:a16="http://schemas.microsoft.com/office/drawing/2014/main" id="{FFEA567E-ADD3-4EAA-BA47-04A526E5AED9}"/>
              </a:ext>
            </a:extLst>
          </p:cNvPr>
          <p:cNvSpPr/>
          <p:nvPr/>
        </p:nvSpPr>
        <p:spPr>
          <a:xfrm>
            <a:off x="1936046" y="5575335"/>
            <a:ext cx="791076" cy="791076"/>
          </a:xfrm>
          <a:prstGeom prst="ellipse">
            <a:avLst/>
          </a:prstGeom>
          <a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scene3d>
            <a:camera prst="orthographicFront">
              <a:rot lat="0" lon="0" rev="0"/>
            </a:camera>
            <a:lightRig rig="contrasting" dir="t">
              <a:rot lat="0" lon="0" rev="1200000"/>
            </a:lightRig>
          </a:scene3d>
          <a:sp3d contourW="12700" prstMaterial="flat">
            <a:bevelT w="177800" h="254000"/>
            <a:bevelB w="152400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1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DF2382BD-A9EB-4A9F-97C4-4710AA8CBF9C}"/>
              </a:ext>
            </a:extLst>
          </p:cNvPr>
          <p:cNvSpPr txBox="1"/>
          <p:nvPr/>
        </p:nvSpPr>
        <p:spPr>
          <a:xfrm>
            <a:off x="5151623" y="4396079"/>
            <a:ext cx="1947420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Energy Simulation and Thermal Comfort</a:t>
            </a:r>
          </a:p>
        </p:txBody>
      </p:sp>
      <p:sp>
        <p:nvSpPr>
          <p:cNvPr id="83" name="Oval 82">
            <a:extLst>
              <a:ext uri="{FF2B5EF4-FFF2-40B4-BE49-F238E27FC236}">
                <a16:creationId xmlns:a16="http://schemas.microsoft.com/office/drawing/2014/main" id="{7E34E8E9-A6C9-48C7-8EE4-533410106F86}"/>
              </a:ext>
            </a:extLst>
          </p:cNvPr>
          <p:cNvSpPr/>
          <p:nvPr/>
        </p:nvSpPr>
        <p:spPr>
          <a:xfrm>
            <a:off x="5594939" y="5297209"/>
            <a:ext cx="791076" cy="791076"/>
          </a:xfrm>
          <a:prstGeom prst="ellipse">
            <a:avLst/>
          </a:prstGeom>
          <a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scene3d>
            <a:camera prst="orthographicFront">
              <a:rot lat="0" lon="0" rev="0"/>
            </a:camera>
            <a:lightRig rig="contrasting" dir="t">
              <a:rot lat="0" lon="0" rev="1200000"/>
            </a:lightRig>
          </a:scene3d>
          <a:sp3d contourW="12700" prstMaterial="flat">
            <a:bevelT w="177800" h="254000"/>
            <a:bevelB w="152400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1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85" name="Oval 84">
            <a:extLst>
              <a:ext uri="{FF2B5EF4-FFF2-40B4-BE49-F238E27FC236}">
                <a16:creationId xmlns:a16="http://schemas.microsoft.com/office/drawing/2014/main" id="{75D8008C-D9C3-4EE5-B70A-FA81B4496707}"/>
              </a:ext>
            </a:extLst>
          </p:cNvPr>
          <p:cNvSpPr/>
          <p:nvPr/>
        </p:nvSpPr>
        <p:spPr>
          <a:xfrm>
            <a:off x="7405326" y="4541625"/>
            <a:ext cx="791076" cy="791076"/>
          </a:xfrm>
          <a:prstGeom prst="ellipse">
            <a:avLst/>
          </a:prstGeom>
          <a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scene3d>
            <a:camera prst="orthographicFront">
              <a:rot lat="0" lon="0" rev="0"/>
            </a:camera>
            <a:lightRig rig="contrasting" dir="t">
              <a:rot lat="0" lon="0" rev="1200000"/>
            </a:lightRig>
          </a:scene3d>
          <a:sp3d contourW="12700" prstMaterial="flat">
            <a:bevelT w="177800" h="254000"/>
            <a:bevelB w="152400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1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86" name="Oval 85">
            <a:extLst>
              <a:ext uri="{FF2B5EF4-FFF2-40B4-BE49-F238E27FC236}">
                <a16:creationId xmlns:a16="http://schemas.microsoft.com/office/drawing/2014/main" id="{5B2FEB6E-4888-433F-AED8-11CDE3463B22}"/>
              </a:ext>
            </a:extLst>
          </p:cNvPr>
          <p:cNvSpPr/>
          <p:nvPr/>
        </p:nvSpPr>
        <p:spPr>
          <a:xfrm>
            <a:off x="9234645" y="5126504"/>
            <a:ext cx="791076" cy="791076"/>
          </a:xfrm>
          <a:prstGeom prst="ellipse">
            <a:avLst/>
          </a:prstGeom>
          <a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50000" r="-50000"/>
            </a:stretch>
          </a:blipFill>
          <a:scene3d>
            <a:camera prst="orthographicFront">
              <a:rot lat="0" lon="0" rev="0"/>
            </a:camera>
            <a:lightRig rig="contrasting" dir="t">
              <a:rot lat="0" lon="0" rev="1200000"/>
            </a:lightRig>
          </a:scene3d>
          <a:sp3d contourW="12700" prstMaterial="flat">
            <a:bevelT w="177800" h="254000"/>
            <a:bevelB w="152400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1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</p:spTree>
    <p:extLst>
      <p:ext uri="{BB962C8B-B14F-4D97-AF65-F5344CB8AC3E}">
        <p14:creationId xmlns:p14="http://schemas.microsoft.com/office/powerpoint/2010/main" val="3475808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8" grpId="0"/>
      <p:bldP spid="79" grpId="0"/>
      <p:bldP spid="81" grpId="0"/>
      <p:bldP spid="8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94B12D-7CB2-4D3B-8072-357E1A709F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"/>
            <a:ext cx="10515600" cy="791852"/>
          </a:xfrm>
        </p:spPr>
        <p:txBody>
          <a:bodyPr>
            <a:noAutofit/>
          </a:bodyPr>
          <a:lstStyle/>
          <a:p>
            <a:r>
              <a:rPr lang="en-US" sz="36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Environmental Adjustments</a:t>
            </a:r>
            <a:endParaRPr lang="en-US" sz="240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FD7CB04-5735-4EF1-A2B1-FB4FD384580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66240"/>
            <a:ext cx="6096000" cy="432816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442BB115-DAC8-45A8-9276-7C232A9E9E5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87440" y="1666240"/>
            <a:ext cx="5913120" cy="43281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051467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6D086B-9F75-4723-9ABE-874F5228C8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1" y="0"/>
            <a:ext cx="8399282" cy="967990"/>
          </a:xfrm>
        </p:spPr>
        <p:txBody>
          <a:bodyPr>
            <a:normAutofit/>
          </a:bodyPr>
          <a:lstStyle/>
          <a:p>
            <a:r>
              <a:rPr lang="en-US" sz="3600" b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Daylight  analysis</a:t>
            </a:r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25D3F20D-F418-4061-8654-6F255BF1170C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982" y="1546365"/>
            <a:ext cx="6363112" cy="5311635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329A0FD-E75C-4010-8FD5-7CEA628C14A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937" y="1134409"/>
            <a:ext cx="5183188" cy="823912"/>
          </a:xfrm>
        </p:spPr>
        <p:txBody>
          <a:bodyPr/>
          <a:lstStyle/>
          <a:p>
            <a:r>
              <a:rPr lang="en-US" sz="32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Ground Floor</a:t>
            </a:r>
          </a:p>
          <a:p>
            <a:endParaRPr lang="en-US" dirty="0"/>
          </a:p>
        </p:txBody>
      </p:sp>
      <p:pic>
        <p:nvPicPr>
          <p:cNvPr id="10" name="Content Placeholder 9">
            <a:extLst>
              <a:ext uri="{FF2B5EF4-FFF2-40B4-BE49-F238E27FC236}">
                <a16:creationId xmlns:a16="http://schemas.microsoft.com/office/drawing/2014/main" id="{995AE715-C947-4BC9-AE14-BB8A6A6B0393}"/>
              </a:ext>
            </a:extLst>
          </p:cNvPr>
          <p:cNvPicPr>
            <a:picLocks noGrp="1" noChangeAspect="1"/>
          </p:cNvPicPr>
          <p:nvPr>
            <p:ph sz="quarter" idx="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05994" y="1546365"/>
            <a:ext cx="3906553" cy="5311635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val="174076487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25D3F20D-F418-4061-8654-6F255BF1170C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6982" y="1113734"/>
            <a:ext cx="6481618" cy="5718014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329A0FD-E75C-4010-8FD5-7CEA628C14A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97706" y="152400"/>
            <a:ext cx="5183188" cy="1297090"/>
          </a:xfrm>
        </p:spPr>
        <p:txBody>
          <a:bodyPr/>
          <a:lstStyle/>
          <a:p>
            <a:pPr algn="ctr"/>
            <a:r>
              <a:rPr lang="en-US" sz="32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First  Floor</a:t>
            </a:r>
          </a:p>
          <a:p>
            <a:pPr algn="ctr"/>
            <a:endParaRPr lang="en-US" dirty="0"/>
          </a:p>
        </p:txBody>
      </p:sp>
      <p:pic>
        <p:nvPicPr>
          <p:cNvPr id="10" name="Content Placeholder 9">
            <a:extLst>
              <a:ext uri="{FF2B5EF4-FFF2-40B4-BE49-F238E27FC236}">
                <a16:creationId xmlns:a16="http://schemas.microsoft.com/office/drawing/2014/main" id="{995AE715-C947-4BC9-AE14-BB8A6A6B0393}"/>
              </a:ext>
            </a:extLst>
          </p:cNvPr>
          <p:cNvPicPr>
            <a:picLocks noGrp="1" noChangeAspect="1"/>
          </p:cNvPicPr>
          <p:nvPr>
            <p:ph sz="quarter" idx="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010272" y="1139986"/>
            <a:ext cx="3384380" cy="5718014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val="389545906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25D3F20D-F418-4061-8654-6F255BF1170C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10836" y="1113734"/>
            <a:ext cx="6442364" cy="5718014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329A0FD-E75C-4010-8FD5-7CEA628C14A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912812" y="0"/>
            <a:ext cx="5183188" cy="1285971"/>
          </a:xfrm>
        </p:spPr>
        <p:txBody>
          <a:bodyPr/>
          <a:lstStyle/>
          <a:p>
            <a:pPr algn="ctr"/>
            <a:r>
              <a:rPr lang="en-US" sz="32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Second  Floor</a:t>
            </a:r>
          </a:p>
          <a:p>
            <a:endParaRPr lang="en-US" dirty="0"/>
          </a:p>
        </p:txBody>
      </p:sp>
      <p:pic>
        <p:nvPicPr>
          <p:cNvPr id="10" name="Content Placeholder 9">
            <a:extLst>
              <a:ext uri="{FF2B5EF4-FFF2-40B4-BE49-F238E27FC236}">
                <a16:creationId xmlns:a16="http://schemas.microsoft.com/office/drawing/2014/main" id="{995AE715-C947-4BC9-AE14-BB8A6A6B0393}"/>
              </a:ext>
            </a:extLst>
          </p:cNvPr>
          <p:cNvPicPr>
            <a:picLocks noGrp="1" noChangeAspect="1"/>
          </p:cNvPicPr>
          <p:nvPr>
            <p:ph sz="quarter" idx="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078026" y="1139986"/>
            <a:ext cx="3248871" cy="5718014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val="144685894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25D3F20D-F418-4061-8654-6F255BF1170C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21673" y="1113734"/>
            <a:ext cx="6229926" cy="5718014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329A0FD-E75C-4010-8FD5-7CEA628C14A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150332" y="0"/>
            <a:ext cx="5183188" cy="1113734"/>
          </a:xfrm>
        </p:spPr>
        <p:txBody>
          <a:bodyPr/>
          <a:lstStyle/>
          <a:p>
            <a:pPr algn="ctr"/>
            <a:r>
              <a:rPr lang="en-US" sz="32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Third Floor</a:t>
            </a:r>
          </a:p>
          <a:p>
            <a:endParaRPr lang="en-US" dirty="0"/>
          </a:p>
        </p:txBody>
      </p:sp>
      <p:pic>
        <p:nvPicPr>
          <p:cNvPr id="10" name="Content Placeholder 9">
            <a:extLst>
              <a:ext uri="{FF2B5EF4-FFF2-40B4-BE49-F238E27FC236}">
                <a16:creationId xmlns:a16="http://schemas.microsoft.com/office/drawing/2014/main" id="{995AE715-C947-4BC9-AE14-BB8A6A6B0393}"/>
              </a:ext>
            </a:extLst>
          </p:cNvPr>
          <p:cNvPicPr>
            <a:picLocks noGrp="1" noChangeAspect="1"/>
          </p:cNvPicPr>
          <p:nvPr>
            <p:ph sz="quarter" idx="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078026" y="1113734"/>
            <a:ext cx="3248871" cy="5718014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val="363263288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25D3F20D-F418-4061-8654-6F255BF1170C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66255" y="1113734"/>
            <a:ext cx="6221845" cy="5718014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329A0FD-E75C-4010-8FD5-7CEA628C14A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9857" y="26252"/>
            <a:ext cx="5183188" cy="1113734"/>
          </a:xfrm>
        </p:spPr>
        <p:txBody>
          <a:bodyPr/>
          <a:lstStyle/>
          <a:p>
            <a:pPr algn="ctr"/>
            <a:r>
              <a:rPr lang="en-US" sz="32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Fourth Floor</a:t>
            </a:r>
          </a:p>
          <a:p>
            <a:pPr algn="ctr"/>
            <a:endParaRPr lang="en-US" dirty="0"/>
          </a:p>
        </p:txBody>
      </p:sp>
      <p:pic>
        <p:nvPicPr>
          <p:cNvPr id="10" name="Content Placeholder 9">
            <a:extLst>
              <a:ext uri="{FF2B5EF4-FFF2-40B4-BE49-F238E27FC236}">
                <a16:creationId xmlns:a16="http://schemas.microsoft.com/office/drawing/2014/main" id="{995AE715-C947-4BC9-AE14-BB8A6A6B0393}"/>
              </a:ext>
            </a:extLst>
          </p:cNvPr>
          <p:cNvPicPr>
            <a:picLocks noGrp="1" noChangeAspect="1"/>
          </p:cNvPicPr>
          <p:nvPr>
            <p:ph sz="quarter" idx="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078026" y="1113734"/>
            <a:ext cx="3248871" cy="5718014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val="295203165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684428-8F3B-4AC0-91F1-DD4E23439A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0515600" cy="1325563"/>
          </a:xfrm>
        </p:spPr>
        <p:txBody>
          <a:bodyPr>
            <a:normAutofit/>
          </a:bodyPr>
          <a:lstStyle/>
          <a:p>
            <a:r>
              <a:rPr lang="en-US" sz="28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Energy Simulation and thermal comfort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715C79B-A647-41DF-8B6D-4DCC10E7F7F4}"/>
              </a:ext>
            </a:extLst>
          </p:cNvPr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42291" y="2611774"/>
            <a:ext cx="5855310" cy="4246225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FA2F099A-C5D4-4A7D-8D86-9D04ED48628C}"/>
              </a:ext>
            </a:extLst>
          </p:cNvPr>
          <p:cNvSpPr txBox="1"/>
          <p:nvPr/>
        </p:nvSpPr>
        <p:spPr>
          <a:xfrm>
            <a:off x="240691" y="1965442"/>
            <a:ext cx="5855309" cy="646331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n-US" dirty="0"/>
              <a:t>External Wall Without Insulation </a:t>
            </a:r>
          </a:p>
          <a:p>
            <a:pPr algn="ctr"/>
            <a:r>
              <a:rPr lang="pl-PL" dirty="0"/>
              <a:t>U-value = 2.207 W/m^2.K</a:t>
            </a:r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F07C439-13B0-4232-B0C6-4566AB4F7903}"/>
              </a:ext>
            </a:extLst>
          </p:cNvPr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6197601" y="2623723"/>
            <a:ext cx="5652108" cy="4234277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95470E39-569A-4696-AFF6-7445AF19E874}"/>
              </a:ext>
            </a:extLst>
          </p:cNvPr>
          <p:cNvSpPr txBox="1"/>
          <p:nvPr/>
        </p:nvSpPr>
        <p:spPr>
          <a:xfrm>
            <a:off x="6213147" y="1965441"/>
            <a:ext cx="5417814" cy="646331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n-US" dirty="0"/>
              <a:t>External Wall With Insulation </a:t>
            </a:r>
          </a:p>
          <a:p>
            <a:pPr algn="ctr"/>
            <a:r>
              <a:rPr lang="pl-PL" dirty="0"/>
              <a:t>U-value = 0.359 W/m^2.K</a:t>
            </a:r>
            <a:r>
              <a:rPr lang="en-US" dirty="0"/>
              <a:t> 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3C13433-5647-44EB-A8AF-83CB269ADD91}"/>
              </a:ext>
            </a:extLst>
          </p:cNvPr>
          <p:cNvSpPr txBox="1"/>
          <p:nvPr/>
        </p:nvSpPr>
        <p:spPr>
          <a:xfrm>
            <a:off x="2851455" y="1162277"/>
            <a:ext cx="61722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Material Properties</a:t>
            </a:r>
          </a:p>
        </p:txBody>
      </p:sp>
    </p:spTree>
    <p:extLst>
      <p:ext uri="{BB962C8B-B14F-4D97-AF65-F5344CB8AC3E}">
        <p14:creationId xmlns:p14="http://schemas.microsoft.com/office/powerpoint/2010/main" val="34578293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684428-8F3B-4AC0-91F1-DD4E23439A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0515600" cy="1325563"/>
          </a:xfrm>
        </p:spPr>
        <p:txBody>
          <a:bodyPr>
            <a:normAutofit/>
          </a:bodyPr>
          <a:lstStyle/>
          <a:p>
            <a:r>
              <a:rPr lang="en-US" sz="28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Energy Simulation and thermal comfort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A2F099A-C5D4-4A7D-8D86-9D04ED48628C}"/>
              </a:ext>
            </a:extLst>
          </p:cNvPr>
          <p:cNvSpPr txBox="1"/>
          <p:nvPr/>
        </p:nvSpPr>
        <p:spPr>
          <a:xfrm>
            <a:off x="429208" y="1989802"/>
            <a:ext cx="5159836" cy="646331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n-US" dirty="0"/>
              <a:t>Flat Roof Without Insulation </a:t>
            </a:r>
          </a:p>
          <a:p>
            <a:pPr algn="ctr"/>
            <a:r>
              <a:rPr lang="pl-PL" dirty="0"/>
              <a:t>U-value = 1.75 W/m^2.K</a:t>
            </a:r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5470E39-569A-4696-AFF6-7445AF19E874}"/>
              </a:ext>
            </a:extLst>
          </p:cNvPr>
          <p:cNvSpPr txBox="1"/>
          <p:nvPr/>
        </p:nvSpPr>
        <p:spPr>
          <a:xfrm>
            <a:off x="6263951" y="1989802"/>
            <a:ext cx="4976165" cy="646331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n-US" dirty="0"/>
              <a:t>Flat Roof With Insulation </a:t>
            </a:r>
          </a:p>
          <a:p>
            <a:pPr algn="ctr"/>
            <a:r>
              <a:rPr lang="pl-PL" dirty="0"/>
              <a:t>U-value = 0.298 W/m^2.K</a:t>
            </a:r>
            <a:r>
              <a:rPr lang="en-US" dirty="0"/>
              <a:t> 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3C13433-5647-44EB-A8AF-83CB269ADD91}"/>
              </a:ext>
            </a:extLst>
          </p:cNvPr>
          <p:cNvSpPr txBox="1"/>
          <p:nvPr/>
        </p:nvSpPr>
        <p:spPr>
          <a:xfrm>
            <a:off x="2851455" y="1162277"/>
            <a:ext cx="61722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Material Properties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B7E0723-AC3A-4088-AAC9-1EBC00593FEE}"/>
              </a:ext>
            </a:extLst>
          </p:cNvPr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197600" y="2796012"/>
            <a:ext cx="5994399" cy="3980708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9147DD95-8C0D-46BA-813C-59DA23B2F190}"/>
              </a:ext>
            </a:extLst>
          </p:cNvPr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294641" y="2796013"/>
            <a:ext cx="5699760" cy="39807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55848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7772DC68-ECD8-4A9E-B5C1-04A0E3B8D3C4}"/>
              </a:ext>
            </a:extLst>
          </p:cNvPr>
          <p:cNvSpPr/>
          <p:nvPr/>
        </p:nvSpPr>
        <p:spPr>
          <a:xfrm>
            <a:off x="1149096" y="742071"/>
            <a:ext cx="10424160" cy="759655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  <a:effectLst>
            <a:innerShdw blurRad="3810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0C1DC683-D8C3-47A7-A59C-BD843ECB15E7}"/>
              </a:ext>
            </a:extLst>
          </p:cNvPr>
          <p:cNvSpPr/>
          <p:nvPr/>
        </p:nvSpPr>
        <p:spPr>
          <a:xfrm>
            <a:off x="1477119" y="947727"/>
            <a:ext cx="9768114" cy="348342"/>
          </a:xfrm>
          <a:prstGeom prst="roundRect">
            <a:avLst>
              <a:gd name="adj" fmla="val 50000"/>
            </a:avLst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6" name="Group 95">
            <a:extLst>
              <a:ext uri="{FF2B5EF4-FFF2-40B4-BE49-F238E27FC236}">
                <a16:creationId xmlns:a16="http://schemas.microsoft.com/office/drawing/2014/main" id="{907FF938-5070-4BD2-AA99-A39EAD0261EB}"/>
              </a:ext>
            </a:extLst>
          </p:cNvPr>
          <p:cNvGrpSpPr/>
          <p:nvPr/>
        </p:nvGrpSpPr>
        <p:grpSpPr>
          <a:xfrm>
            <a:off x="5826464" y="770433"/>
            <a:ext cx="2194560" cy="4422343"/>
            <a:chOff x="2957194" y="604911"/>
            <a:chExt cx="2194560" cy="4422343"/>
          </a:xfrm>
        </p:grpSpPr>
        <p:grpSp>
          <p:nvGrpSpPr>
            <p:cNvPr id="76" name="Group 75">
              <a:extLst>
                <a:ext uri="{FF2B5EF4-FFF2-40B4-BE49-F238E27FC236}">
                  <a16:creationId xmlns:a16="http://schemas.microsoft.com/office/drawing/2014/main" id="{C28D802A-8900-4093-85AE-C5B968360B3F}"/>
                </a:ext>
              </a:extLst>
            </p:cNvPr>
            <p:cNvGrpSpPr/>
            <p:nvPr/>
          </p:nvGrpSpPr>
          <p:grpSpPr>
            <a:xfrm>
              <a:off x="2957194" y="604911"/>
              <a:ext cx="2194560" cy="4422343"/>
              <a:chOff x="2957194" y="604911"/>
              <a:chExt cx="2194560" cy="4422343"/>
            </a:xfrm>
          </p:grpSpPr>
          <p:sp>
            <p:nvSpPr>
              <p:cNvPr id="53" name="Freeform: Shape 52">
                <a:extLst>
                  <a:ext uri="{FF2B5EF4-FFF2-40B4-BE49-F238E27FC236}">
                    <a16:creationId xmlns:a16="http://schemas.microsoft.com/office/drawing/2014/main" id="{BFF01B3C-7948-407D-B99E-C93A08C5E730}"/>
                  </a:ext>
                </a:extLst>
              </p:cNvPr>
              <p:cNvSpPr/>
              <p:nvPr/>
            </p:nvSpPr>
            <p:spPr>
              <a:xfrm flipH="1">
                <a:off x="4026889" y="2803925"/>
                <a:ext cx="44023" cy="165371"/>
              </a:xfrm>
              <a:custGeom>
                <a:avLst/>
                <a:gdLst>
                  <a:gd name="connsiteX0" fmla="*/ 0 w 44023"/>
                  <a:gd name="connsiteY0" fmla="*/ 0 h 165371"/>
                  <a:gd name="connsiteX1" fmla="*/ 43775 w 44023"/>
                  <a:gd name="connsiteY1" fmla="*/ 63230 h 165371"/>
                  <a:gd name="connsiteX2" fmla="*/ 14592 w 44023"/>
                  <a:gd name="connsiteY2" fmla="*/ 165371 h 1653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4023" h="165371">
                    <a:moveTo>
                      <a:pt x="0" y="0"/>
                    </a:moveTo>
                    <a:cubicBezTo>
                      <a:pt x="20671" y="17834"/>
                      <a:pt x="41343" y="35668"/>
                      <a:pt x="43775" y="63230"/>
                    </a:cubicBezTo>
                    <a:cubicBezTo>
                      <a:pt x="46207" y="90792"/>
                      <a:pt x="30399" y="128081"/>
                      <a:pt x="14592" y="165371"/>
                    </a:cubicBezTo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" name="Freeform: Shape 8">
                <a:extLst>
                  <a:ext uri="{FF2B5EF4-FFF2-40B4-BE49-F238E27FC236}">
                    <a16:creationId xmlns:a16="http://schemas.microsoft.com/office/drawing/2014/main" id="{BEE4B28C-68B1-4871-819C-428B107B144A}"/>
                  </a:ext>
                </a:extLst>
              </p:cNvPr>
              <p:cNvSpPr/>
              <p:nvPr/>
            </p:nvSpPr>
            <p:spPr>
              <a:xfrm>
                <a:off x="2957194" y="2832694"/>
                <a:ext cx="2194560" cy="2194560"/>
              </a:xfrm>
              <a:custGeom>
                <a:avLst/>
                <a:gdLst>
                  <a:gd name="connsiteX0" fmla="*/ 1097280 w 2194560"/>
                  <a:gd name="connsiteY0" fmla="*/ 118568 h 2194560"/>
                  <a:gd name="connsiteX1" fmla="*/ 981165 w 2194560"/>
                  <a:gd name="connsiteY1" fmla="*/ 234683 h 2194560"/>
                  <a:gd name="connsiteX2" fmla="*/ 1097280 w 2194560"/>
                  <a:gd name="connsiteY2" fmla="*/ 350798 h 2194560"/>
                  <a:gd name="connsiteX3" fmla="*/ 1213395 w 2194560"/>
                  <a:gd name="connsiteY3" fmla="*/ 234683 h 2194560"/>
                  <a:gd name="connsiteX4" fmla="*/ 1097280 w 2194560"/>
                  <a:gd name="connsiteY4" fmla="*/ 118568 h 2194560"/>
                  <a:gd name="connsiteX5" fmla="*/ 1097280 w 2194560"/>
                  <a:gd name="connsiteY5" fmla="*/ 0 h 2194560"/>
                  <a:gd name="connsiteX6" fmla="*/ 2194560 w 2194560"/>
                  <a:gd name="connsiteY6" fmla="*/ 1097280 h 2194560"/>
                  <a:gd name="connsiteX7" fmla="*/ 1097280 w 2194560"/>
                  <a:gd name="connsiteY7" fmla="*/ 2194560 h 2194560"/>
                  <a:gd name="connsiteX8" fmla="*/ 0 w 2194560"/>
                  <a:gd name="connsiteY8" fmla="*/ 1097280 h 2194560"/>
                  <a:gd name="connsiteX9" fmla="*/ 1097280 w 2194560"/>
                  <a:gd name="connsiteY9" fmla="*/ 0 h 21945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194560" h="2194560">
                    <a:moveTo>
                      <a:pt x="1097280" y="118568"/>
                    </a:moveTo>
                    <a:cubicBezTo>
                      <a:pt x="1033151" y="118568"/>
                      <a:pt x="981165" y="170554"/>
                      <a:pt x="981165" y="234683"/>
                    </a:cubicBezTo>
                    <a:cubicBezTo>
                      <a:pt x="981165" y="298812"/>
                      <a:pt x="1033151" y="350798"/>
                      <a:pt x="1097280" y="350798"/>
                    </a:cubicBezTo>
                    <a:cubicBezTo>
                      <a:pt x="1161409" y="350798"/>
                      <a:pt x="1213395" y="298812"/>
                      <a:pt x="1213395" y="234683"/>
                    </a:cubicBezTo>
                    <a:cubicBezTo>
                      <a:pt x="1213395" y="170554"/>
                      <a:pt x="1161409" y="118568"/>
                      <a:pt x="1097280" y="118568"/>
                    </a:cubicBezTo>
                    <a:close/>
                    <a:moveTo>
                      <a:pt x="1097280" y="0"/>
                    </a:moveTo>
                    <a:cubicBezTo>
                      <a:pt x="1703291" y="0"/>
                      <a:pt x="2194560" y="491269"/>
                      <a:pt x="2194560" y="1097280"/>
                    </a:cubicBezTo>
                    <a:cubicBezTo>
                      <a:pt x="2194560" y="1703291"/>
                      <a:pt x="1703291" y="2194560"/>
                      <a:pt x="1097280" y="2194560"/>
                    </a:cubicBezTo>
                    <a:cubicBezTo>
                      <a:pt x="491269" y="2194560"/>
                      <a:pt x="0" y="1703291"/>
                      <a:pt x="0" y="1097280"/>
                    </a:cubicBezTo>
                    <a:cubicBezTo>
                      <a:pt x="0" y="491269"/>
                      <a:pt x="491269" y="0"/>
                      <a:pt x="1097280" y="0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FF9900">
                      <a:alpha val="50000"/>
                    </a:srgbClr>
                  </a:gs>
                  <a:gs pos="0">
                    <a:srgbClr val="FFCC00">
                      <a:alpha val="70000"/>
                    </a:srgbClr>
                  </a:gs>
                </a:gsLst>
                <a:lin ang="5400000" scaled="1"/>
                <a:tileRect/>
              </a:gradFill>
              <a:ln>
                <a:gradFill>
                  <a:gsLst>
                    <a:gs pos="0">
                      <a:srgbClr val="FF9900"/>
                    </a:gs>
                    <a:gs pos="100000">
                      <a:schemeClr val="bg1">
                        <a:alpha val="0"/>
                      </a:schemeClr>
                    </a:gs>
                  </a:gsLst>
                  <a:lin ang="18600000" scaled="0"/>
                </a:gradFill>
              </a:ln>
              <a:effectLst>
                <a:reflection blurRad="6350" stA="50000" endA="300" endPos="41000" dir="5400000" sy="-100000" algn="bl" rotWithShape="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28" name="Group 27">
                <a:extLst>
                  <a:ext uri="{FF2B5EF4-FFF2-40B4-BE49-F238E27FC236}">
                    <a16:creationId xmlns:a16="http://schemas.microsoft.com/office/drawing/2014/main" id="{7797F9E2-AA8F-474C-A370-5AC9236EBED4}"/>
                  </a:ext>
                </a:extLst>
              </p:cNvPr>
              <p:cNvGrpSpPr/>
              <p:nvPr/>
            </p:nvGrpSpPr>
            <p:grpSpPr>
              <a:xfrm>
                <a:off x="3674647" y="604911"/>
                <a:ext cx="759655" cy="759655"/>
                <a:chOff x="3275875" y="604911"/>
                <a:chExt cx="759655" cy="759655"/>
              </a:xfrm>
            </p:grpSpPr>
            <p:sp>
              <p:nvSpPr>
                <p:cNvPr id="17" name="Oval 16">
                  <a:extLst>
                    <a:ext uri="{FF2B5EF4-FFF2-40B4-BE49-F238E27FC236}">
                      <a16:creationId xmlns:a16="http://schemas.microsoft.com/office/drawing/2014/main" id="{E4163879-ABAA-4544-B016-BB09E5FCCEC6}"/>
                    </a:ext>
                  </a:extLst>
                </p:cNvPr>
                <p:cNvSpPr/>
                <p:nvPr/>
              </p:nvSpPr>
              <p:spPr>
                <a:xfrm>
                  <a:off x="3275875" y="604911"/>
                  <a:ext cx="759655" cy="759655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8" name="Oval 17">
                  <a:extLst>
                    <a:ext uri="{FF2B5EF4-FFF2-40B4-BE49-F238E27FC236}">
                      <a16:creationId xmlns:a16="http://schemas.microsoft.com/office/drawing/2014/main" id="{834B1B57-FB35-4E14-8B2F-DF7CC19830AA}"/>
                    </a:ext>
                  </a:extLst>
                </p:cNvPr>
                <p:cNvSpPr/>
                <p:nvPr/>
              </p:nvSpPr>
              <p:spPr>
                <a:xfrm>
                  <a:off x="3412476" y="741512"/>
                  <a:ext cx="486452" cy="486452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rgbClr val="FF9900">
                        <a:alpha val="50000"/>
                      </a:srgbClr>
                    </a:gs>
                    <a:gs pos="0">
                      <a:srgbClr val="FFCC00">
                        <a:alpha val="70000"/>
                      </a:srgbClr>
                    </a:gs>
                  </a:gsLst>
                  <a:lin ang="5400000" scaled="1"/>
                  <a:tileRect/>
                </a:gradFill>
                <a:ln>
                  <a:gradFill>
                    <a:gsLst>
                      <a:gs pos="0">
                        <a:srgbClr val="FF9900"/>
                      </a:gs>
                      <a:gs pos="100000">
                        <a:schemeClr val="bg1">
                          <a:alpha val="0"/>
                        </a:schemeClr>
                      </a:gs>
                    </a:gsLst>
                    <a:lin ang="18600000" scaled="0"/>
                  </a:gra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en-US"/>
                </a:p>
              </p:txBody>
            </p:sp>
          </p:grpSp>
          <p:cxnSp>
            <p:nvCxnSpPr>
              <p:cNvPr id="40" name="Straight Connector 39">
                <a:extLst>
                  <a:ext uri="{FF2B5EF4-FFF2-40B4-BE49-F238E27FC236}">
                    <a16:creationId xmlns:a16="http://schemas.microsoft.com/office/drawing/2014/main" id="{3756914D-1821-44E7-81E1-CE3DDFB73C39}"/>
                  </a:ext>
                </a:extLst>
              </p:cNvPr>
              <p:cNvCxnSpPr>
                <a:cxnSpLocks/>
                <a:stCxn id="17" idx="4"/>
                <a:endCxn id="9" idx="5"/>
              </p:cNvCxnSpPr>
              <p:nvPr/>
            </p:nvCxnSpPr>
            <p:spPr>
              <a:xfrm flipH="1">
                <a:off x="4054474" y="1364566"/>
                <a:ext cx="1" cy="1468128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4" name="Freeform: Shape 53">
                <a:extLst>
                  <a:ext uri="{FF2B5EF4-FFF2-40B4-BE49-F238E27FC236}">
                    <a16:creationId xmlns:a16="http://schemas.microsoft.com/office/drawing/2014/main" id="{0AF792A8-00D2-4999-8B38-71B04C28E7C9}"/>
                  </a:ext>
                </a:extLst>
              </p:cNvPr>
              <p:cNvSpPr/>
              <p:nvPr/>
            </p:nvSpPr>
            <p:spPr>
              <a:xfrm>
                <a:off x="4049549" y="2803925"/>
                <a:ext cx="44023" cy="165371"/>
              </a:xfrm>
              <a:custGeom>
                <a:avLst/>
                <a:gdLst>
                  <a:gd name="connsiteX0" fmla="*/ 0 w 44023"/>
                  <a:gd name="connsiteY0" fmla="*/ 0 h 165371"/>
                  <a:gd name="connsiteX1" fmla="*/ 43775 w 44023"/>
                  <a:gd name="connsiteY1" fmla="*/ 63230 h 165371"/>
                  <a:gd name="connsiteX2" fmla="*/ 14592 w 44023"/>
                  <a:gd name="connsiteY2" fmla="*/ 165371 h 1653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4023" h="165371">
                    <a:moveTo>
                      <a:pt x="0" y="0"/>
                    </a:moveTo>
                    <a:cubicBezTo>
                      <a:pt x="20671" y="17834"/>
                      <a:pt x="41343" y="35668"/>
                      <a:pt x="43775" y="63230"/>
                    </a:cubicBezTo>
                    <a:cubicBezTo>
                      <a:pt x="46207" y="90792"/>
                      <a:pt x="30399" y="128081"/>
                      <a:pt x="14592" y="165371"/>
                    </a:cubicBezTo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55" name="Straight Connector 54">
                <a:extLst>
                  <a:ext uri="{FF2B5EF4-FFF2-40B4-BE49-F238E27FC236}">
                    <a16:creationId xmlns:a16="http://schemas.microsoft.com/office/drawing/2014/main" id="{241E3357-6290-4492-B2EC-314BE3D13DAF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010731" y="2765155"/>
                <a:ext cx="90730" cy="58225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Straight Connector 55">
                <a:extLst>
                  <a:ext uri="{FF2B5EF4-FFF2-40B4-BE49-F238E27FC236}">
                    <a16:creationId xmlns:a16="http://schemas.microsoft.com/office/drawing/2014/main" id="{9C9112D2-8ADF-4D34-A4CF-6E3032134A24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007487" y="2747323"/>
                <a:ext cx="90730" cy="58225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91" name="TextBox 90">
              <a:extLst>
                <a:ext uri="{FF2B5EF4-FFF2-40B4-BE49-F238E27FC236}">
                  <a16:creationId xmlns:a16="http://schemas.microsoft.com/office/drawing/2014/main" id="{95CBDD67-882F-4883-A96A-C9BB6B229C08}"/>
                </a:ext>
              </a:extLst>
            </p:cNvPr>
            <p:cNvSpPr txBox="1"/>
            <p:nvPr/>
          </p:nvSpPr>
          <p:spPr>
            <a:xfrm>
              <a:off x="3274239" y="3253628"/>
              <a:ext cx="1618297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Electrical Aspects</a:t>
              </a:r>
            </a:p>
            <a:p>
              <a:pPr algn="ctr"/>
              <a:endParaRPr lang="en-US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97" name="Group 96">
            <a:extLst>
              <a:ext uri="{FF2B5EF4-FFF2-40B4-BE49-F238E27FC236}">
                <a16:creationId xmlns:a16="http://schemas.microsoft.com/office/drawing/2014/main" id="{F6633BC8-8A8C-41EC-9A50-4E8DF390658A}"/>
              </a:ext>
            </a:extLst>
          </p:cNvPr>
          <p:cNvGrpSpPr/>
          <p:nvPr/>
        </p:nvGrpSpPr>
        <p:grpSpPr>
          <a:xfrm>
            <a:off x="7820803" y="808909"/>
            <a:ext cx="2194560" cy="4945405"/>
            <a:chOff x="5035270" y="544620"/>
            <a:chExt cx="2194560" cy="4945405"/>
          </a:xfrm>
        </p:grpSpPr>
        <p:grpSp>
          <p:nvGrpSpPr>
            <p:cNvPr id="77" name="Group 76">
              <a:extLst>
                <a:ext uri="{FF2B5EF4-FFF2-40B4-BE49-F238E27FC236}">
                  <a16:creationId xmlns:a16="http://schemas.microsoft.com/office/drawing/2014/main" id="{B07E31DA-DC39-43AC-9EA0-9AA75DA66072}"/>
                </a:ext>
              </a:extLst>
            </p:cNvPr>
            <p:cNvGrpSpPr/>
            <p:nvPr/>
          </p:nvGrpSpPr>
          <p:grpSpPr>
            <a:xfrm>
              <a:off x="5035270" y="544620"/>
              <a:ext cx="2194560" cy="4945405"/>
              <a:chOff x="5035270" y="544620"/>
              <a:chExt cx="2194560" cy="4945405"/>
            </a:xfrm>
          </p:grpSpPr>
          <p:sp>
            <p:nvSpPr>
              <p:cNvPr id="59" name="Freeform: Shape 58">
                <a:extLst>
                  <a:ext uri="{FF2B5EF4-FFF2-40B4-BE49-F238E27FC236}">
                    <a16:creationId xmlns:a16="http://schemas.microsoft.com/office/drawing/2014/main" id="{798AF131-19A4-44D7-BB03-D6D7CC918295}"/>
                  </a:ext>
                </a:extLst>
              </p:cNvPr>
              <p:cNvSpPr/>
              <p:nvPr/>
            </p:nvSpPr>
            <p:spPr>
              <a:xfrm flipH="1">
                <a:off x="6114476" y="3291776"/>
                <a:ext cx="44023" cy="165371"/>
              </a:xfrm>
              <a:custGeom>
                <a:avLst/>
                <a:gdLst>
                  <a:gd name="connsiteX0" fmla="*/ 0 w 44023"/>
                  <a:gd name="connsiteY0" fmla="*/ 0 h 165371"/>
                  <a:gd name="connsiteX1" fmla="*/ 43775 w 44023"/>
                  <a:gd name="connsiteY1" fmla="*/ 63230 h 165371"/>
                  <a:gd name="connsiteX2" fmla="*/ 14592 w 44023"/>
                  <a:gd name="connsiteY2" fmla="*/ 165371 h 1653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4023" h="165371">
                    <a:moveTo>
                      <a:pt x="0" y="0"/>
                    </a:moveTo>
                    <a:cubicBezTo>
                      <a:pt x="20671" y="17834"/>
                      <a:pt x="41343" y="35668"/>
                      <a:pt x="43775" y="63230"/>
                    </a:cubicBezTo>
                    <a:cubicBezTo>
                      <a:pt x="46207" y="90792"/>
                      <a:pt x="30399" y="128081"/>
                      <a:pt x="14592" y="165371"/>
                    </a:cubicBezTo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" name="Freeform: Shape 9">
                <a:extLst>
                  <a:ext uri="{FF2B5EF4-FFF2-40B4-BE49-F238E27FC236}">
                    <a16:creationId xmlns:a16="http://schemas.microsoft.com/office/drawing/2014/main" id="{B1C62A36-BB03-49EE-BF66-BDBEA57C3A73}"/>
                  </a:ext>
                </a:extLst>
              </p:cNvPr>
              <p:cNvSpPr/>
              <p:nvPr/>
            </p:nvSpPr>
            <p:spPr>
              <a:xfrm>
                <a:off x="5035270" y="3295465"/>
                <a:ext cx="2194560" cy="2194560"/>
              </a:xfrm>
              <a:custGeom>
                <a:avLst/>
                <a:gdLst>
                  <a:gd name="connsiteX0" fmla="*/ 1097280 w 2194560"/>
                  <a:gd name="connsiteY0" fmla="*/ 118568 h 2194560"/>
                  <a:gd name="connsiteX1" fmla="*/ 981165 w 2194560"/>
                  <a:gd name="connsiteY1" fmla="*/ 234683 h 2194560"/>
                  <a:gd name="connsiteX2" fmla="*/ 1097280 w 2194560"/>
                  <a:gd name="connsiteY2" fmla="*/ 350798 h 2194560"/>
                  <a:gd name="connsiteX3" fmla="*/ 1213395 w 2194560"/>
                  <a:gd name="connsiteY3" fmla="*/ 234683 h 2194560"/>
                  <a:gd name="connsiteX4" fmla="*/ 1097280 w 2194560"/>
                  <a:gd name="connsiteY4" fmla="*/ 118568 h 2194560"/>
                  <a:gd name="connsiteX5" fmla="*/ 1097280 w 2194560"/>
                  <a:gd name="connsiteY5" fmla="*/ 0 h 2194560"/>
                  <a:gd name="connsiteX6" fmla="*/ 2194560 w 2194560"/>
                  <a:gd name="connsiteY6" fmla="*/ 1097280 h 2194560"/>
                  <a:gd name="connsiteX7" fmla="*/ 1097280 w 2194560"/>
                  <a:gd name="connsiteY7" fmla="*/ 2194560 h 2194560"/>
                  <a:gd name="connsiteX8" fmla="*/ 0 w 2194560"/>
                  <a:gd name="connsiteY8" fmla="*/ 1097280 h 2194560"/>
                  <a:gd name="connsiteX9" fmla="*/ 1097280 w 2194560"/>
                  <a:gd name="connsiteY9" fmla="*/ 0 h 21945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194560" h="2194560">
                    <a:moveTo>
                      <a:pt x="1097280" y="118568"/>
                    </a:moveTo>
                    <a:cubicBezTo>
                      <a:pt x="1033151" y="118568"/>
                      <a:pt x="981165" y="170554"/>
                      <a:pt x="981165" y="234683"/>
                    </a:cubicBezTo>
                    <a:cubicBezTo>
                      <a:pt x="981165" y="298812"/>
                      <a:pt x="1033151" y="350798"/>
                      <a:pt x="1097280" y="350798"/>
                    </a:cubicBezTo>
                    <a:cubicBezTo>
                      <a:pt x="1161409" y="350798"/>
                      <a:pt x="1213395" y="298812"/>
                      <a:pt x="1213395" y="234683"/>
                    </a:cubicBezTo>
                    <a:cubicBezTo>
                      <a:pt x="1213395" y="170554"/>
                      <a:pt x="1161409" y="118568"/>
                      <a:pt x="1097280" y="118568"/>
                    </a:cubicBezTo>
                    <a:close/>
                    <a:moveTo>
                      <a:pt x="1097280" y="0"/>
                    </a:moveTo>
                    <a:cubicBezTo>
                      <a:pt x="1703291" y="0"/>
                      <a:pt x="2194560" y="491269"/>
                      <a:pt x="2194560" y="1097280"/>
                    </a:cubicBezTo>
                    <a:cubicBezTo>
                      <a:pt x="2194560" y="1703291"/>
                      <a:pt x="1703291" y="2194560"/>
                      <a:pt x="1097280" y="2194560"/>
                    </a:cubicBezTo>
                    <a:cubicBezTo>
                      <a:pt x="491269" y="2194560"/>
                      <a:pt x="0" y="1703291"/>
                      <a:pt x="0" y="1097280"/>
                    </a:cubicBezTo>
                    <a:cubicBezTo>
                      <a:pt x="0" y="491269"/>
                      <a:pt x="491269" y="0"/>
                      <a:pt x="1097280" y="0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660066">
                      <a:alpha val="49804"/>
                    </a:srgbClr>
                  </a:gs>
                  <a:gs pos="0">
                    <a:srgbClr val="FF00FF">
                      <a:alpha val="69804"/>
                    </a:srgbClr>
                  </a:gs>
                </a:gsLst>
                <a:lin ang="5400000" scaled="1"/>
                <a:tileRect/>
              </a:gradFill>
              <a:ln>
                <a:gradFill>
                  <a:gsLst>
                    <a:gs pos="0">
                      <a:srgbClr val="FF9900"/>
                    </a:gs>
                    <a:gs pos="100000">
                      <a:schemeClr val="bg1">
                        <a:alpha val="0"/>
                      </a:schemeClr>
                    </a:gs>
                  </a:gsLst>
                  <a:lin ang="18600000" scaled="0"/>
                </a:gradFill>
              </a:ln>
              <a:effectLst>
                <a:reflection blurRad="6350" stA="50000" endA="300" endPos="41000" dir="5400000" sy="-100000" algn="bl" rotWithShape="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29" name="Group 28">
                <a:extLst>
                  <a:ext uri="{FF2B5EF4-FFF2-40B4-BE49-F238E27FC236}">
                    <a16:creationId xmlns:a16="http://schemas.microsoft.com/office/drawing/2014/main" id="{1C8BD27D-4E69-4B3E-8882-5AC53EAB5452}"/>
                  </a:ext>
                </a:extLst>
              </p:cNvPr>
              <p:cNvGrpSpPr/>
              <p:nvPr/>
            </p:nvGrpSpPr>
            <p:grpSpPr>
              <a:xfrm>
                <a:off x="5752723" y="544620"/>
                <a:ext cx="759655" cy="759655"/>
                <a:chOff x="4955179" y="604911"/>
                <a:chExt cx="759655" cy="759655"/>
              </a:xfrm>
            </p:grpSpPr>
            <p:sp>
              <p:nvSpPr>
                <p:cNvPr id="20" name="Oval 19">
                  <a:extLst>
                    <a:ext uri="{FF2B5EF4-FFF2-40B4-BE49-F238E27FC236}">
                      <a16:creationId xmlns:a16="http://schemas.microsoft.com/office/drawing/2014/main" id="{20F3F120-6FFB-41A7-93B4-52CA320BC6C9}"/>
                    </a:ext>
                  </a:extLst>
                </p:cNvPr>
                <p:cNvSpPr/>
                <p:nvPr/>
              </p:nvSpPr>
              <p:spPr>
                <a:xfrm>
                  <a:off x="4955179" y="604911"/>
                  <a:ext cx="759655" cy="759655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1" name="Oval 20">
                  <a:extLst>
                    <a:ext uri="{FF2B5EF4-FFF2-40B4-BE49-F238E27FC236}">
                      <a16:creationId xmlns:a16="http://schemas.microsoft.com/office/drawing/2014/main" id="{283F6ACE-DC0B-486C-8FED-7786A4765D7C}"/>
                    </a:ext>
                  </a:extLst>
                </p:cNvPr>
                <p:cNvSpPr/>
                <p:nvPr/>
              </p:nvSpPr>
              <p:spPr>
                <a:xfrm>
                  <a:off x="5091780" y="741512"/>
                  <a:ext cx="486452" cy="486452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rgbClr val="660066">
                        <a:alpha val="49804"/>
                      </a:srgbClr>
                    </a:gs>
                    <a:gs pos="0">
                      <a:srgbClr val="FF00FF">
                        <a:alpha val="69804"/>
                      </a:srgbClr>
                    </a:gs>
                  </a:gsLst>
                  <a:lin ang="5400000" scaled="1"/>
                  <a:tileRect/>
                </a:gradFill>
                <a:ln>
                  <a:gradFill>
                    <a:gsLst>
                      <a:gs pos="0">
                        <a:srgbClr val="FF9900"/>
                      </a:gs>
                      <a:gs pos="100000">
                        <a:schemeClr val="bg1">
                          <a:alpha val="0"/>
                        </a:schemeClr>
                      </a:gs>
                    </a:gsLst>
                    <a:lin ang="18600000" scaled="0"/>
                  </a:gra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en-US"/>
                </a:p>
              </p:txBody>
            </p:sp>
          </p:grpSp>
          <p:cxnSp>
            <p:nvCxnSpPr>
              <p:cNvPr id="44" name="Straight Connector 43">
                <a:extLst>
                  <a:ext uri="{FF2B5EF4-FFF2-40B4-BE49-F238E27FC236}">
                    <a16:creationId xmlns:a16="http://schemas.microsoft.com/office/drawing/2014/main" id="{CD80CE6E-A29B-411C-A3B8-4551426EE785}"/>
                  </a:ext>
                </a:extLst>
              </p:cNvPr>
              <p:cNvCxnSpPr>
                <a:cxnSpLocks/>
                <a:stCxn id="20" idx="4"/>
                <a:endCxn id="10" idx="5"/>
              </p:cNvCxnSpPr>
              <p:nvPr/>
            </p:nvCxnSpPr>
            <p:spPr>
              <a:xfrm flipH="1">
                <a:off x="6132550" y="1304275"/>
                <a:ext cx="1" cy="199119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0" name="Freeform: Shape 59">
                <a:extLst>
                  <a:ext uri="{FF2B5EF4-FFF2-40B4-BE49-F238E27FC236}">
                    <a16:creationId xmlns:a16="http://schemas.microsoft.com/office/drawing/2014/main" id="{32C941A7-289C-4FFA-9DDC-8AD3166EA3D0}"/>
                  </a:ext>
                </a:extLst>
              </p:cNvPr>
              <p:cNvSpPr/>
              <p:nvPr/>
            </p:nvSpPr>
            <p:spPr>
              <a:xfrm>
                <a:off x="6137136" y="3291776"/>
                <a:ext cx="44023" cy="165371"/>
              </a:xfrm>
              <a:custGeom>
                <a:avLst/>
                <a:gdLst>
                  <a:gd name="connsiteX0" fmla="*/ 0 w 44023"/>
                  <a:gd name="connsiteY0" fmla="*/ 0 h 165371"/>
                  <a:gd name="connsiteX1" fmla="*/ 43775 w 44023"/>
                  <a:gd name="connsiteY1" fmla="*/ 63230 h 165371"/>
                  <a:gd name="connsiteX2" fmla="*/ 14592 w 44023"/>
                  <a:gd name="connsiteY2" fmla="*/ 165371 h 1653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4023" h="165371">
                    <a:moveTo>
                      <a:pt x="0" y="0"/>
                    </a:moveTo>
                    <a:cubicBezTo>
                      <a:pt x="20671" y="17834"/>
                      <a:pt x="41343" y="35668"/>
                      <a:pt x="43775" y="63230"/>
                    </a:cubicBezTo>
                    <a:cubicBezTo>
                      <a:pt x="46207" y="90792"/>
                      <a:pt x="30399" y="128081"/>
                      <a:pt x="14592" y="165371"/>
                    </a:cubicBezTo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61" name="Straight Connector 60">
                <a:extLst>
                  <a:ext uri="{FF2B5EF4-FFF2-40B4-BE49-F238E27FC236}">
                    <a16:creationId xmlns:a16="http://schemas.microsoft.com/office/drawing/2014/main" id="{5096E262-B41A-49CC-9459-AE705D439793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098318" y="3253006"/>
                <a:ext cx="90730" cy="58225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" name="Straight Connector 61">
                <a:extLst>
                  <a:ext uri="{FF2B5EF4-FFF2-40B4-BE49-F238E27FC236}">
                    <a16:creationId xmlns:a16="http://schemas.microsoft.com/office/drawing/2014/main" id="{49498C4A-685E-4B05-8C12-8EA66C776328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095074" y="3235174"/>
                <a:ext cx="90730" cy="58225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92" name="TextBox 91">
              <a:extLst>
                <a:ext uri="{FF2B5EF4-FFF2-40B4-BE49-F238E27FC236}">
                  <a16:creationId xmlns:a16="http://schemas.microsoft.com/office/drawing/2014/main" id="{A5EEDE01-4F4A-47BB-97DE-5FF5CC4E2F78}"/>
                </a:ext>
              </a:extLst>
            </p:cNvPr>
            <p:cNvSpPr txBox="1"/>
            <p:nvPr/>
          </p:nvSpPr>
          <p:spPr>
            <a:xfrm>
              <a:off x="5249283" y="3673759"/>
              <a:ext cx="183374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Quantity surveying </a:t>
              </a:r>
            </a:p>
          </p:txBody>
        </p:sp>
      </p:grpSp>
      <p:grpSp>
        <p:nvGrpSpPr>
          <p:cNvPr id="98" name="Group 97">
            <a:extLst>
              <a:ext uri="{FF2B5EF4-FFF2-40B4-BE49-F238E27FC236}">
                <a16:creationId xmlns:a16="http://schemas.microsoft.com/office/drawing/2014/main" id="{08A578C9-EEDC-4B2F-A52A-7BE4C42C358B}"/>
              </a:ext>
            </a:extLst>
          </p:cNvPr>
          <p:cNvGrpSpPr/>
          <p:nvPr/>
        </p:nvGrpSpPr>
        <p:grpSpPr>
          <a:xfrm>
            <a:off x="3711490" y="820037"/>
            <a:ext cx="2194560" cy="4712824"/>
            <a:chOff x="7131634" y="604911"/>
            <a:chExt cx="2194560" cy="4712824"/>
          </a:xfrm>
        </p:grpSpPr>
        <p:grpSp>
          <p:nvGrpSpPr>
            <p:cNvPr id="78" name="Group 77">
              <a:extLst>
                <a:ext uri="{FF2B5EF4-FFF2-40B4-BE49-F238E27FC236}">
                  <a16:creationId xmlns:a16="http://schemas.microsoft.com/office/drawing/2014/main" id="{E77BE62B-2115-46DA-BEC9-7FAF09C758B3}"/>
                </a:ext>
              </a:extLst>
            </p:cNvPr>
            <p:cNvGrpSpPr/>
            <p:nvPr/>
          </p:nvGrpSpPr>
          <p:grpSpPr>
            <a:xfrm>
              <a:off x="7131634" y="604911"/>
              <a:ext cx="2194560" cy="4712824"/>
              <a:chOff x="7131634" y="604911"/>
              <a:chExt cx="2194560" cy="4712824"/>
            </a:xfrm>
          </p:grpSpPr>
          <p:sp>
            <p:nvSpPr>
              <p:cNvPr id="64" name="Freeform: Shape 63">
                <a:extLst>
                  <a:ext uri="{FF2B5EF4-FFF2-40B4-BE49-F238E27FC236}">
                    <a16:creationId xmlns:a16="http://schemas.microsoft.com/office/drawing/2014/main" id="{596FA47F-50CE-4037-BC85-37BC508D4916}"/>
                  </a:ext>
                </a:extLst>
              </p:cNvPr>
              <p:cNvSpPr/>
              <p:nvPr/>
            </p:nvSpPr>
            <p:spPr>
              <a:xfrm flipH="1">
                <a:off x="8183041" y="3095274"/>
                <a:ext cx="44023" cy="165371"/>
              </a:xfrm>
              <a:custGeom>
                <a:avLst/>
                <a:gdLst>
                  <a:gd name="connsiteX0" fmla="*/ 0 w 44023"/>
                  <a:gd name="connsiteY0" fmla="*/ 0 h 165371"/>
                  <a:gd name="connsiteX1" fmla="*/ 43775 w 44023"/>
                  <a:gd name="connsiteY1" fmla="*/ 63230 h 165371"/>
                  <a:gd name="connsiteX2" fmla="*/ 14592 w 44023"/>
                  <a:gd name="connsiteY2" fmla="*/ 165371 h 1653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4023" h="165371">
                    <a:moveTo>
                      <a:pt x="0" y="0"/>
                    </a:moveTo>
                    <a:cubicBezTo>
                      <a:pt x="20671" y="17834"/>
                      <a:pt x="41343" y="35668"/>
                      <a:pt x="43775" y="63230"/>
                    </a:cubicBezTo>
                    <a:cubicBezTo>
                      <a:pt x="46207" y="90792"/>
                      <a:pt x="30399" y="128081"/>
                      <a:pt x="14592" y="165371"/>
                    </a:cubicBezTo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" name="Freeform: Shape 10">
                <a:extLst>
                  <a:ext uri="{FF2B5EF4-FFF2-40B4-BE49-F238E27FC236}">
                    <a16:creationId xmlns:a16="http://schemas.microsoft.com/office/drawing/2014/main" id="{401A764A-8F8B-45FD-B5AE-A1A57A1FB6D6}"/>
                  </a:ext>
                </a:extLst>
              </p:cNvPr>
              <p:cNvSpPr/>
              <p:nvPr/>
            </p:nvSpPr>
            <p:spPr>
              <a:xfrm>
                <a:off x="7131634" y="3123175"/>
                <a:ext cx="2194560" cy="2194560"/>
              </a:xfrm>
              <a:custGeom>
                <a:avLst/>
                <a:gdLst>
                  <a:gd name="connsiteX0" fmla="*/ 1097280 w 2194560"/>
                  <a:gd name="connsiteY0" fmla="*/ 118568 h 2194560"/>
                  <a:gd name="connsiteX1" fmla="*/ 981165 w 2194560"/>
                  <a:gd name="connsiteY1" fmla="*/ 234683 h 2194560"/>
                  <a:gd name="connsiteX2" fmla="*/ 1097280 w 2194560"/>
                  <a:gd name="connsiteY2" fmla="*/ 350798 h 2194560"/>
                  <a:gd name="connsiteX3" fmla="*/ 1213395 w 2194560"/>
                  <a:gd name="connsiteY3" fmla="*/ 234683 h 2194560"/>
                  <a:gd name="connsiteX4" fmla="*/ 1097280 w 2194560"/>
                  <a:gd name="connsiteY4" fmla="*/ 118568 h 2194560"/>
                  <a:gd name="connsiteX5" fmla="*/ 1097280 w 2194560"/>
                  <a:gd name="connsiteY5" fmla="*/ 0 h 2194560"/>
                  <a:gd name="connsiteX6" fmla="*/ 2194560 w 2194560"/>
                  <a:gd name="connsiteY6" fmla="*/ 1097280 h 2194560"/>
                  <a:gd name="connsiteX7" fmla="*/ 1097280 w 2194560"/>
                  <a:gd name="connsiteY7" fmla="*/ 2194560 h 2194560"/>
                  <a:gd name="connsiteX8" fmla="*/ 0 w 2194560"/>
                  <a:gd name="connsiteY8" fmla="*/ 1097280 h 2194560"/>
                  <a:gd name="connsiteX9" fmla="*/ 1097280 w 2194560"/>
                  <a:gd name="connsiteY9" fmla="*/ 0 h 21945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194560" h="2194560">
                    <a:moveTo>
                      <a:pt x="1097280" y="118568"/>
                    </a:moveTo>
                    <a:cubicBezTo>
                      <a:pt x="1033151" y="118568"/>
                      <a:pt x="981165" y="170554"/>
                      <a:pt x="981165" y="234683"/>
                    </a:cubicBezTo>
                    <a:cubicBezTo>
                      <a:pt x="981165" y="298812"/>
                      <a:pt x="1033151" y="350798"/>
                      <a:pt x="1097280" y="350798"/>
                    </a:cubicBezTo>
                    <a:cubicBezTo>
                      <a:pt x="1161409" y="350798"/>
                      <a:pt x="1213395" y="298812"/>
                      <a:pt x="1213395" y="234683"/>
                    </a:cubicBezTo>
                    <a:cubicBezTo>
                      <a:pt x="1213395" y="170554"/>
                      <a:pt x="1161409" y="118568"/>
                      <a:pt x="1097280" y="118568"/>
                    </a:cubicBezTo>
                    <a:close/>
                    <a:moveTo>
                      <a:pt x="1097280" y="0"/>
                    </a:moveTo>
                    <a:cubicBezTo>
                      <a:pt x="1703291" y="0"/>
                      <a:pt x="2194560" y="491269"/>
                      <a:pt x="2194560" y="1097280"/>
                    </a:cubicBezTo>
                    <a:cubicBezTo>
                      <a:pt x="2194560" y="1703291"/>
                      <a:pt x="1703291" y="2194560"/>
                      <a:pt x="1097280" y="2194560"/>
                    </a:cubicBezTo>
                    <a:cubicBezTo>
                      <a:pt x="491269" y="2194560"/>
                      <a:pt x="0" y="1703291"/>
                      <a:pt x="0" y="1097280"/>
                    </a:cubicBezTo>
                    <a:cubicBezTo>
                      <a:pt x="0" y="491269"/>
                      <a:pt x="491269" y="0"/>
                      <a:pt x="1097280" y="0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0033CC">
                      <a:alpha val="49804"/>
                    </a:srgbClr>
                  </a:gs>
                  <a:gs pos="0">
                    <a:srgbClr val="0099FF">
                      <a:alpha val="69804"/>
                    </a:srgbClr>
                  </a:gs>
                </a:gsLst>
                <a:lin ang="5400000" scaled="1"/>
                <a:tileRect/>
              </a:gradFill>
              <a:ln>
                <a:gradFill>
                  <a:gsLst>
                    <a:gs pos="0">
                      <a:srgbClr val="FF9900"/>
                    </a:gs>
                    <a:gs pos="100000">
                      <a:schemeClr val="bg1">
                        <a:alpha val="0"/>
                      </a:schemeClr>
                    </a:gs>
                  </a:gsLst>
                  <a:lin ang="18600000" scaled="0"/>
                </a:gradFill>
              </a:ln>
              <a:effectLst>
                <a:reflection blurRad="6350" stA="50000" endA="300" endPos="41000" dir="5400000" sy="-100000" algn="bl" rotWithShape="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30" name="Group 29">
                <a:extLst>
                  <a:ext uri="{FF2B5EF4-FFF2-40B4-BE49-F238E27FC236}">
                    <a16:creationId xmlns:a16="http://schemas.microsoft.com/office/drawing/2014/main" id="{521449BE-246D-4CA3-85DE-72D0DAAAC78F}"/>
                  </a:ext>
                </a:extLst>
              </p:cNvPr>
              <p:cNvGrpSpPr/>
              <p:nvPr/>
            </p:nvGrpSpPr>
            <p:grpSpPr>
              <a:xfrm>
                <a:off x="7830799" y="604911"/>
                <a:ext cx="759655" cy="759655"/>
                <a:chOff x="6634483" y="604911"/>
                <a:chExt cx="759655" cy="759655"/>
              </a:xfrm>
            </p:grpSpPr>
            <p:sp>
              <p:nvSpPr>
                <p:cNvPr id="23" name="Oval 22">
                  <a:extLst>
                    <a:ext uri="{FF2B5EF4-FFF2-40B4-BE49-F238E27FC236}">
                      <a16:creationId xmlns:a16="http://schemas.microsoft.com/office/drawing/2014/main" id="{249BB675-28A9-40C3-85F3-AFA9FAA24F84}"/>
                    </a:ext>
                  </a:extLst>
                </p:cNvPr>
                <p:cNvSpPr/>
                <p:nvPr/>
              </p:nvSpPr>
              <p:spPr>
                <a:xfrm>
                  <a:off x="6634483" y="604911"/>
                  <a:ext cx="759655" cy="759655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4" name="Oval 23">
                  <a:extLst>
                    <a:ext uri="{FF2B5EF4-FFF2-40B4-BE49-F238E27FC236}">
                      <a16:creationId xmlns:a16="http://schemas.microsoft.com/office/drawing/2014/main" id="{D7A2499C-6923-4D4A-B894-982B7C071925}"/>
                    </a:ext>
                  </a:extLst>
                </p:cNvPr>
                <p:cNvSpPr/>
                <p:nvPr/>
              </p:nvSpPr>
              <p:spPr>
                <a:xfrm>
                  <a:off x="6771084" y="741512"/>
                  <a:ext cx="486452" cy="486452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rgbClr val="0033CC">
                        <a:alpha val="49804"/>
                      </a:srgbClr>
                    </a:gs>
                    <a:gs pos="0">
                      <a:srgbClr val="0099FF">
                        <a:alpha val="69804"/>
                      </a:srgbClr>
                    </a:gs>
                  </a:gsLst>
                  <a:lin ang="5400000" scaled="1"/>
                  <a:tileRect/>
                </a:gradFill>
                <a:ln>
                  <a:gradFill>
                    <a:gsLst>
                      <a:gs pos="0">
                        <a:srgbClr val="FF9900"/>
                      </a:gs>
                      <a:gs pos="100000">
                        <a:schemeClr val="bg1">
                          <a:alpha val="0"/>
                        </a:schemeClr>
                      </a:gs>
                    </a:gsLst>
                    <a:lin ang="18600000" scaled="0"/>
                  </a:gra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en-US"/>
                </a:p>
              </p:txBody>
            </p:sp>
          </p:grpSp>
          <p:cxnSp>
            <p:nvCxnSpPr>
              <p:cNvPr id="47" name="Straight Connector 46">
                <a:extLst>
                  <a:ext uri="{FF2B5EF4-FFF2-40B4-BE49-F238E27FC236}">
                    <a16:creationId xmlns:a16="http://schemas.microsoft.com/office/drawing/2014/main" id="{6C87BAC3-B1C9-476A-A35B-B09957FD6681}"/>
                  </a:ext>
                </a:extLst>
              </p:cNvPr>
              <p:cNvCxnSpPr>
                <a:cxnSpLocks/>
                <a:stCxn id="23" idx="4"/>
              </p:cNvCxnSpPr>
              <p:nvPr/>
            </p:nvCxnSpPr>
            <p:spPr>
              <a:xfrm>
                <a:off x="8210627" y="1364566"/>
                <a:ext cx="10117" cy="1949892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5" name="Freeform: Shape 64">
                <a:extLst>
                  <a:ext uri="{FF2B5EF4-FFF2-40B4-BE49-F238E27FC236}">
                    <a16:creationId xmlns:a16="http://schemas.microsoft.com/office/drawing/2014/main" id="{1C67C07C-73EF-42FE-9B4C-DDAC523B09A4}"/>
                  </a:ext>
                </a:extLst>
              </p:cNvPr>
              <p:cNvSpPr/>
              <p:nvPr/>
            </p:nvSpPr>
            <p:spPr>
              <a:xfrm>
                <a:off x="8223989" y="3095274"/>
                <a:ext cx="44023" cy="165371"/>
              </a:xfrm>
              <a:custGeom>
                <a:avLst/>
                <a:gdLst>
                  <a:gd name="connsiteX0" fmla="*/ 0 w 44023"/>
                  <a:gd name="connsiteY0" fmla="*/ 0 h 165371"/>
                  <a:gd name="connsiteX1" fmla="*/ 43775 w 44023"/>
                  <a:gd name="connsiteY1" fmla="*/ 63230 h 165371"/>
                  <a:gd name="connsiteX2" fmla="*/ 14592 w 44023"/>
                  <a:gd name="connsiteY2" fmla="*/ 165371 h 1653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4023" h="165371">
                    <a:moveTo>
                      <a:pt x="0" y="0"/>
                    </a:moveTo>
                    <a:cubicBezTo>
                      <a:pt x="20671" y="17834"/>
                      <a:pt x="41343" y="35668"/>
                      <a:pt x="43775" y="63230"/>
                    </a:cubicBezTo>
                    <a:cubicBezTo>
                      <a:pt x="46207" y="90792"/>
                      <a:pt x="30399" y="128081"/>
                      <a:pt x="14592" y="165371"/>
                    </a:cubicBezTo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66" name="Straight Connector 65">
                <a:extLst>
                  <a:ext uri="{FF2B5EF4-FFF2-40B4-BE49-F238E27FC236}">
                    <a16:creationId xmlns:a16="http://schemas.microsoft.com/office/drawing/2014/main" id="{5949C6E9-13BB-4DEC-A8FE-FF8BB03B5987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8166883" y="3010784"/>
                <a:ext cx="90730" cy="58225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7" name="Straight Connector 66">
                <a:extLst>
                  <a:ext uri="{FF2B5EF4-FFF2-40B4-BE49-F238E27FC236}">
                    <a16:creationId xmlns:a16="http://schemas.microsoft.com/office/drawing/2014/main" id="{47CF0419-2434-40DC-AC5D-D03D51ED2A91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8154495" y="3047816"/>
                <a:ext cx="90730" cy="58225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93" name="TextBox 92">
              <a:extLst>
                <a:ext uri="{FF2B5EF4-FFF2-40B4-BE49-F238E27FC236}">
                  <a16:creationId xmlns:a16="http://schemas.microsoft.com/office/drawing/2014/main" id="{96AD9EDF-CF84-44D8-997B-249D65AD13E3}"/>
                </a:ext>
              </a:extLst>
            </p:cNvPr>
            <p:cNvSpPr txBox="1"/>
            <p:nvPr/>
          </p:nvSpPr>
          <p:spPr>
            <a:xfrm>
              <a:off x="7289321" y="3044496"/>
              <a:ext cx="192080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endParaRPr lang="en-US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pic>
        <p:nvPicPr>
          <p:cNvPr id="3" name="Picture 2">
            <a:extLst>
              <a:ext uri="{FF2B5EF4-FFF2-40B4-BE49-F238E27FC236}">
                <a16:creationId xmlns:a16="http://schemas.microsoft.com/office/drawing/2014/main" id="{0C6CB718-FDA5-47BA-911F-8655A8AAE0B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82302" y="4593329"/>
            <a:ext cx="887339" cy="887339"/>
          </a:xfrm>
          <a:prstGeom prst="rect">
            <a:avLst/>
          </a:prstGeom>
        </p:spPr>
      </p:pic>
      <p:sp>
        <p:nvSpPr>
          <p:cNvPr id="42" name="Rectangle 41">
            <a:extLst>
              <a:ext uri="{FF2B5EF4-FFF2-40B4-BE49-F238E27FC236}">
                <a16:creationId xmlns:a16="http://schemas.microsoft.com/office/drawing/2014/main" id="{5F5C7C40-6804-4B90-B4B7-DCF2C8877A64}"/>
              </a:ext>
            </a:extLst>
          </p:cNvPr>
          <p:cNvSpPr/>
          <p:nvPr/>
        </p:nvSpPr>
        <p:spPr>
          <a:xfrm>
            <a:off x="67578" y="24862"/>
            <a:ext cx="1528993" cy="584775"/>
          </a:xfrm>
          <a:prstGeom prst="rect">
            <a:avLst/>
          </a:prstGeom>
          <a:noFill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sz="3200" dirty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innerShdw blurRad="114300">
                    <a:prstClr val="black"/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Content</a:t>
            </a:r>
            <a:endParaRPr lang="en-US" sz="3200" dirty="0"/>
          </a:p>
        </p:txBody>
      </p:sp>
      <p:grpSp>
        <p:nvGrpSpPr>
          <p:cNvPr id="58" name="Group 57">
            <a:extLst>
              <a:ext uri="{FF2B5EF4-FFF2-40B4-BE49-F238E27FC236}">
                <a16:creationId xmlns:a16="http://schemas.microsoft.com/office/drawing/2014/main" id="{5D3FD644-BF10-43B9-8BFA-2FFE41E2D98F}"/>
              </a:ext>
            </a:extLst>
          </p:cNvPr>
          <p:cNvGrpSpPr/>
          <p:nvPr/>
        </p:nvGrpSpPr>
        <p:grpSpPr>
          <a:xfrm>
            <a:off x="1852014" y="770433"/>
            <a:ext cx="2194560" cy="5439787"/>
            <a:chOff x="879118" y="604911"/>
            <a:chExt cx="2194560" cy="5439787"/>
          </a:xfrm>
        </p:grpSpPr>
        <p:grpSp>
          <p:nvGrpSpPr>
            <p:cNvPr id="63" name="Group 62">
              <a:extLst>
                <a:ext uri="{FF2B5EF4-FFF2-40B4-BE49-F238E27FC236}">
                  <a16:creationId xmlns:a16="http://schemas.microsoft.com/office/drawing/2014/main" id="{2446DA79-FB1F-45A7-A935-C22EA1823E4E}"/>
                </a:ext>
              </a:extLst>
            </p:cNvPr>
            <p:cNvGrpSpPr/>
            <p:nvPr/>
          </p:nvGrpSpPr>
          <p:grpSpPr>
            <a:xfrm>
              <a:off x="879118" y="604911"/>
              <a:ext cx="2194560" cy="5439787"/>
              <a:chOff x="879118" y="604911"/>
              <a:chExt cx="2194560" cy="5439787"/>
            </a:xfrm>
          </p:grpSpPr>
          <p:sp>
            <p:nvSpPr>
              <p:cNvPr id="69" name="Freeform: Shape 35">
                <a:extLst>
                  <a:ext uri="{FF2B5EF4-FFF2-40B4-BE49-F238E27FC236}">
                    <a16:creationId xmlns:a16="http://schemas.microsoft.com/office/drawing/2014/main" id="{20BE0D12-557E-4EE0-9B4E-D7C738A401B1}"/>
                  </a:ext>
                </a:extLst>
              </p:cNvPr>
              <p:cNvSpPr/>
              <p:nvPr/>
            </p:nvSpPr>
            <p:spPr>
              <a:xfrm flipH="1">
                <a:off x="1947191" y="3847289"/>
                <a:ext cx="44023" cy="165371"/>
              </a:xfrm>
              <a:custGeom>
                <a:avLst/>
                <a:gdLst>
                  <a:gd name="connsiteX0" fmla="*/ 0 w 44023"/>
                  <a:gd name="connsiteY0" fmla="*/ 0 h 165371"/>
                  <a:gd name="connsiteX1" fmla="*/ 43775 w 44023"/>
                  <a:gd name="connsiteY1" fmla="*/ 63230 h 165371"/>
                  <a:gd name="connsiteX2" fmla="*/ 14592 w 44023"/>
                  <a:gd name="connsiteY2" fmla="*/ 165371 h 1653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4023" h="165371">
                    <a:moveTo>
                      <a:pt x="0" y="0"/>
                    </a:moveTo>
                    <a:cubicBezTo>
                      <a:pt x="20671" y="17834"/>
                      <a:pt x="41343" y="35668"/>
                      <a:pt x="43775" y="63230"/>
                    </a:cubicBezTo>
                    <a:cubicBezTo>
                      <a:pt x="46207" y="90792"/>
                      <a:pt x="30399" y="128081"/>
                      <a:pt x="14592" y="165371"/>
                    </a:cubicBezTo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0" name="Freeform: Shape 7">
                <a:extLst>
                  <a:ext uri="{FF2B5EF4-FFF2-40B4-BE49-F238E27FC236}">
                    <a16:creationId xmlns:a16="http://schemas.microsoft.com/office/drawing/2014/main" id="{29D1A560-E356-4702-822D-C0702984B740}"/>
                  </a:ext>
                </a:extLst>
              </p:cNvPr>
              <p:cNvSpPr/>
              <p:nvPr/>
            </p:nvSpPr>
            <p:spPr>
              <a:xfrm>
                <a:off x="879118" y="3850138"/>
                <a:ext cx="2194560" cy="2194560"/>
              </a:xfrm>
              <a:custGeom>
                <a:avLst/>
                <a:gdLst>
                  <a:gd name="connsiteX0" fmla="*/ 1097280 w 2194560"/>
                  <a:gd name="connsiteY0" fmla="*/ 118568 h 2194560"/>
                  <a:gd name="connsiteX1" fmla="*/ 981165 w 2194560"/>
                  <a:gd name="connsiteY1" fmla="*/ 234683 h 2194560"/>
                  <a:gd name="connsiteX2" fmla="*/ 1097280 w 2194560"/>
                  <a:gd name="connsiteY2" fmla="*/ 350798 h 2194560"/>
                  <a:gd name="connsiteX3" fmla="*/ 1213395 w 2194560"/>
                  <a:gd name="connsiteY3" fmla="*/ 234683 h 2194560"/>
                  <a:gd name="connsiteX4" fmla="*/ 1097280 w 2194560"/>
                  <a:gd name="connsiteY4" fmla="*/ 118568 h 2194560"/>
                  <a:gd name="connsiteX5" fmla="*/ 1097280 w 2194560"/>
                  <a:gd name="connsiteY5" fmla="*/ 0 h 2194560"/>
                  <a:gd name="connsiteX6" fmla="*/ 2194560 w 2194560"/>
                  <a:gd name="connsiteY6" fmla="*/ 1097280 h 2194560"/>
                  <a:gd name="connsiteX7" fmla="*/ 1097280 w 2194560"/>
                  <a:gd name="connsiteY7" fmla="*/ 2194560 h 2194560"/>
                  <a:gd name="connsiteX8" fmla="*/ 0 w 2194560"/>
                  <a:gd name="connsiteY8" fmla="*/ 1097280 h 2194560"/>
                  <a:gd name="connsiteX9" fmla="*/ 1097280 w 2194560"/>
                  <a:gd name="connsiteY9" fmla="*/ 0 h 21945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194560" h="2194560">
                    <a:moveTo>
                      <a:pt x="1097280" y="118568"/>
                    </a:moveTo>
                    <a:cubicBezTo>
                      <a:pt x="1033151" y="118568"/>
                      <a:pt x="981165" y="170554"/>
                      <a:pt x="981165" y="234683"/>
                    </a:cubicBezTo>
                    <a:cubicBezTo>
                      <a:pt x="981165" y="298812"/>
                      <a:pt x="1033151" y="350798"/>
                      <a:pt x="1097280" y="350798"/>
                    </a:cubicBezTo>
                    <a:cubicBezTo>
                      <a:pt x="1161409" y="350798"/>
                      <a:pt x="1213395" y="298812"/>
                      <a:pt x="1213395" y="234683"/>
                    </a:cubicBezTo>
                    <a:cubicBezTo>
                      <a:pt x="1213395" y="170554"/>
                      <a:pt x="1161409" y="118568"/>
                      <a:pt x="1097280" y="118568"/>
                    </a:cubicBezTo>
                    <a:close/>
                    <a:moveTo>
                      <a:pt x="1097280" y="0"/>
                    </a:moveTo>
                    <a:cubicBezTo>
                      <a:pt x="1703291" y="0"/>
                      <a:pt x="2194560" y="491269"/>
                      <a:pt x="2194560" y="1097280"/>
                    </a:cubicBezTo>
                    <a:cubicBezTo>
                      <a:pt x="2194560" y="1703291"/>
                      <a:pt x="1703291" y="2194560"/>
                      <a:pt x="1097280" y="2194560"/>
                    </a:cubicBezTo>
                    <a:cubicBezTo>
                      <a:pt x="491269" y="2194560"/>
                      <a:pt x="0" y="1703291"/>
                      <a:pt x="0" y="1097280"/>
                    </a:cubicBezTo>
                    <a:cubicBezTo>
                      <a:pt x="0" y="491269"/>
                      <a:pt x="491269" y="0"/>
                      <a:pt x="1097280" y="0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008000">
                      <a:alpha val="50000"/>
                    </a:srgbClr>
                  </a:gs>
                  <a:gs pos="0">
                    <a:srgbClr val="00CC00">
                      <a:alpha val="70000"/>
                    </a:srgbClr>
                  </a:gs>
                </a:gsLst>
                <a:lin ang="5400000" scaled="1"/>
                <a:tileRect/>
              </a:gradFill>
              <a:ln>
                <a:gradFill>
                  <a:gsLst>
                    <a:gs pos="0">
                      <a:srgbClr val="008000"/>
                    </a:gs>
                    <a:gs pos="100000">
                      <a:schemeClr val="bg1">
                        <a:alpha val="0"/>
                      </a:schemeClr>
                    </a:gs>
                  </a:gsLst>
                  <a:lin ang="10200000" scaled="0"/>
                </a:gradFill>
              </a:ln>
              <a:effectLst>
                <a:reflection blurRad="6350" stA="50000" endA="300" endPos="41000" dir="5400000" sy="-100000" algn="bl" rotWithShape="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grpSp>
            <p:nvGrpSpPr>
              <p:cNvPr id="71" name="Group 70">
                <a:extLst>
                  <a:ext uri="{FF2B5EF4-FFF2-40B4-BE49-F238E27FC236}">
                    <a16:creationId xmlns:a16="http://schemas.microsoft.com/office/drawing/2014/main" id="{370A2B47-8D76-405E-AF83-025422830851}"/>
                  </a:ext>
                </a:extLst>
              </p:cNvPr>
              <p:cNvGrpSpPr/>
              <p:nvPr/>
            </p:nvGrpSpPr>
            <p:grpSpPr>
              <a:xfrm>
                <a:off x="1596571" y="604911"/>
                <a:ext cx="759655" cy="759655"/>
                <a:chOff x="1611085" y="604911"/>
                <a:chExt cx="759655" cy="759655"/>
              </a:xfrm>
            </p:grpSpPr>
            <p:sp>
              <p:nvSpPr>
                <p:cNvPr id="80" name="Oval 79">
                  <a:extLst>
                    <a:ext uri="{FF2B5EF4-FFF2-40B4-BE49-F238E27FC236}">
                      <a16:creationId xmlns:a16="http://schemas.microsoft.com/office/drawing/2014/main" id="{7B256EFC-C5C2-4D35-BF77-6DA2A299F92D}"/>
                    </a:ext>
                  </a:extLst>
                </p:cNvPr>
                <p:cNvSpPr/>
                <p:nvPr/>
              </p:nvSpPr>
              <p:spPr>
                <a:xfrm>
                  <a:off x="1611085" y="604911"/>
                  <a:ext cx="759655" cy="759655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Oval 80">
                  <a:extLst>
                    <a:ext uri="{FF2B5EF4-FFF2-40B4-BE49-F238E27FC236}">
                      <a16:creationId xmlns:a16="http://schemas.microsoft.com/office/drawing/2014/main" id="{B49178A4-96F0-4167-AB71-8A48F76DD8B2}"/>
                    </a:ext>
                  </a:extLst>
                </p:cNvPr>
                <p:cNvSpPr/>
                <p:nvPr/>
              </p:nvSpPr>
              <p:spPr>
                <a:xfrm>
                  <a:off x="1718479" y="741512"/>
                  <a:ext cx="486452" cy="486452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rgbClr val="008000">
                        <a:alpha val="50000"/>
                      </a:srgbClr>
                    </a:gs>
                    <a:gs pos="0">
                      <a:srgbClr val="00CC00">
                        <a:alpha val="70000"/>
                      </a:srgbClr>
                    </a:gs>
                  </a:gsLst>
                  <a:lin ang="5400000" scaled="1"/>
                  <a:tileRect/>
                </a:gradFill>
                <a:ln>
                  <a:gradFill>
                    <a:gsLst>
                      <a:gs pos="0">
                        <a:srgbClr val="008000"/>
                      </a:gs>
                      <a:gs pos="100000">
                        <a:schemeClr val="bg1">
                          <a:alpha val="0"/>
                        </a:schemeClr>
                      </a:gs>
                    </a:gsLst>
                    <a:lin ang="10200000" scaled="0"/>
                  </a:gra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en-US"/>
                </a:p>
              </p:txBody>
            </p:sp>
          </p:grpSp>
          <p:cxnSp>
            <p:nvCxnSpPr>
              <p:cNvPr id="72" name="Straight Connector 71">
                <a:extLst>
                  <a:ext uri="{FF2B5EF4-FFF2-40B4-BE49-F238E27FC236}">
                    <a16:creationId xmlns:a16="http://schemas.microsoft.com/office/drawing/2014/main" id="{BB0A0698-338B-4132-8B38-558540A240FA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1964956" y="1294802"/>
                <a:ext cx="1" cy="2485572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3" name="Freeform: Shape 34">
                <a:extLst>
                  <a:ext uri="{FF2B5EF4-FFF2-40B4-BE49-F238E27FC236}">
                    <a16:creationId xmlns:a16="http://schemas.microsoft.com/office/drawing/2014/main" id="{12BC9F40-C5C4-4673-98BE-D257050DD6D5}"/>
                  </a:ext>
                </a:extLst>
              </p:cNvPr>
              <p:cNvSpPr/>
              <p:nvPr/>
            </p:nvSpPr>
            <p:spPr>
              <a:xfrm>
                <a:off x="1969851" y="3847289"/>
                <a:ext cx="44023" cy="165371"/>
              </a:xfrm>
              <a:custGeom>
                <a:avLst/>
                <a:gdLst>
                  <a:gd name="connsiteX0" fmla="*/ 0 w 44023"/>
                  <a:gd name="connsiteY0" fmla="*/ 0 h 165371"/>
                  <a:gd name="connsiteX1" fmla="*/ 43775 w 44023"/>
                  <a:gd name="connsiteY1" fmla="*/ 63230 h 165371"/>
                  <a:gd name="connsiteX2" fmla="*/ 14592 w 44023"/>
                  <a:gd name="connsiteY2" fmla="*/ 165371 h 1653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4023" h="165371">
                    <a:moveTo>
                      <a:pt x="0" y="0"/>
                    </a:moveTo>
                    <a:cubicBezTo>
                      <a:pt x="20671" y="17834"/>
                      <a:pt x="41343" y="35668"/>
                      <a:pt x="43775" y="63230"/>
                    </a:cubicBezTo>
                    <a:cubicBezTo>
                      <a:pt x="46207" y="90792"/>
                      <a:pt x="30399" y="128081"/>
                      <a:pt x="14592" y="165371"/>
                    </a:cubicBezTo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74" name="Straight Connector 73">
                <a:extLst>
                  <a:ext uri="{FF2B5EF4-FFF2-40B4-BE49-F238E27FC236}">
                    <a16:creationId xmlns:a16="http://schemas.microsoft.com/office/drawing/2014/main" id="{B6ED70DA-563E-4D85-BDD2-F7EFA2E84D19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931033" y="3808519"/>
                <a:ext cx="90730" cy="58225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9" name="Straight Connector 78">
                <a:extLst>
                  <a:ext uri="{FF2B5EF4-FFF2-40B4-BE49-F238E27FC236}">
                    <a16:creationId xmlns:a16="http://schemas.microsoft.com/office/drawing/2014/main" id="{5B334AA4-E2B9-47E5-B6F3-76D30A4B494C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927789" y="3790687"/>
                <a:ext cx="90730" cy="58225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8" name="TextBox 67">
              <a:extLst>
                <a:ext uri="{FF2B5EF4-FFF2-40B4-BE49-F238E27FC236}">
                  <a16:creationId xmlns:a16="http://schemas.microsoft.com/office/drawing/2014/main" id="{5D0D4806-3577-431A-A579-D5ACCAEC8DDD}"/>
                </a:ext>
              </a:extLst>
            </p:cNvPr>
            <p:cNvSpPr txBox="1"/>
            <p:nvPr/>
          </p:nvSpPr>
          <p:spPr>
            <a:xfrm>
              <a:off x="1159157" y="4161914"/>
              <a:ext cx="1665409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Structural</a:t>
              </a:r>
            </a:p>
            <a:p>
              <a:pPr algn="ctr"/>
              <a:r>
                <a:rPr lang="en-US" b="1" dirty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Aspects</a:t>
              </a:r>
            </a:p>
          </p:txBody>
        </p:sp>
      </p:grpSp>
      <p:pic>
        <p:nvPicPr>
          <p:cNvPr id="64514" name="Picture 2" descr="20 Electrical company logo ideas in 2021 | electrical company logo, company  logo, electrician logo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64935" y="4087368"/>
            <a:ext cx="969137" cy="886968"/>
          </a:xfrm>
          <a:prstGeom prst="ellipse">
            <a:avLst/>
          </a:prstGeom>
          <a:ln w="3175" cap="rnd">
            <a:solidFill>
              <a:schemeClr val="bg1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82" name="Picture 81">
            <a:extLst>
              <a:ext uri="{FF2B5EF4-FFF2-40B4-BE49-F238E27FC236}">
                <a16:creationId xmlns:a16="http://schemas.microsoft.com/office/drawing/2014/main" id="{F3AA0971-52E7-4EB2-B6AB-52FBEC5E7A69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6987" y="4969159"/>
            <a:ext cx="1283557" cy="1145129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5" name="Rectangle 84"/>
          <p:cNvSpPr/>
          <p:nvPr/>
        </p:nvSpPr>
        <p:spPr>
          <a:xfrm>
            <a:off x="3834351" y="3719822"/>
            <a:ext cx="198123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Mechanical Aspects</a:t>
            </a:r>
          </a:p>
        </p:txBody>
      </p:sp>
      <p:pic>
        <p:nvPicPr>
          <p:cNvPr id="64515" name="Picture 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316378" y="4366153"/>
            <a:ext cx="1034985" cy="929948"/>
          </a:xfrm>
          <a:prstGeom prst="ellipse">
            <a:avLst/>
          </a:prstGeom>
          <a:ln w="3175" cap="rnd">
            <a:solidFill>
              <a:schemeClr val="bg1"/>
            </a:solidFill>
          </a:ln>
          <a:effectLst/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  <p:extLst>
      <p:ext uri="{BB962C8B-B14F-4D97-AF65-F5344CB8AC3E}">
        <p14:creationId xmlns:p14="http://schemas.microsoft.com/office/powerpoint/2010/main" val="27411070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45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45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45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45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5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684428-8F3B-4AC0-91F1-DD4E23439A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0515600" cy="1325563"/>
          </a:xfrm>
        </p:spPr>
        <p:txBody>
          <a:bodyPr>
            <a:normAutofit/>
          </a:bodyPr>
          <a:lstStyle/>
          <a:p>
            <a:r>
              <a:rPr lang="en-US" sz="28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Energy Simulation and thermal comfort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A2F099A-C5D4-4A7D-8D86-9D04ED48628C}"/>
              </a:ext>
            </a:extLst>
          </p:cNvPr>
          <p:cNvSpPr txBox="1"/>
          <p:nvPr/>
        </p:nvSpPr>
        <p:spPr>
          <a:xfrm>
            <a:off x="728824" y="1989801"/>
            <a:ext cx="4450709" cy="646331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n-US" dirty="0"/>
              <a:t>Internal Partitions </a:t>
            </a:r>
          </a:p>
          <a:p>
            <a:pPr algn="ctr"/>
            <a:r>
              <a:rPr lang="pl-PL" dirty="0"/>
              <a:t>U-value = 2.31 W/m^2.K</a:t>
            </a:r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5470E39-569A-4696-AFF6-7445AF19E874}"/>
              </a:ext>
            </a:extLst>
          </p:cNvPr>
          <p:cNvSpPr txBox="1"/>
          <p:nvPr/>
        </p:nvSpPr>
        <p:spPr>
          <a:xfrm>
            <a:off x="6602795" y="1989801"/>
            <a:ext cx="4450709" cy="646331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n-US" dirty="0"/>
              <a:t>Under Ground Wall</a:t>
            </a:r>
          </a:p>
          <a:p>
            <a:pPr algn="ctr"/>
            <a:r>
              <a:rPr lang="en-US" dirty="0"/>
              <a:t> </a:t>
            </a:r>
            <a:r>
              <a:rPr lang="pl-PL" dirty="0"/>
              <a:t>U-value = 2.68 W/m^2.K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3C13433-5647-44EB-A8AF-83CB269ADD91}"/>
              </a:ext>
            </a:extLst>
          </p:cNvPr>
          <p:cNvSpPr txBox="1"/>
          <p:nvPr/>
        </p:nvSpPr>
        <p:spPr>
          <a:xfrm>
            <a:off x="2851455" y="1162277"/>
            <a:ext cx="61722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Material Properties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1121CF56-96F9-4D40-A9D6-D3ED1BE68700}"/>
              </a:ext>
            </a:extLst>
          </p:cNvPr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72720" y="2796012"/>
            <a:ext cx="5821681" cy="4061988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CC488243-D6C8-4A49-8ABB-F2D983AF90A8}"/>
              </a:ext>
            </a:extLst>
          </p:cNvPr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6096000" y="2796012"/>
            <a:ext cx="6172200" cy="40619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66235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684428-8F3B-4AC0-91F1-DD4E23439A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0515600" cy="1325563"/>
          </a:xfrm>
        </p:spPr>
        <p:txBody>
          <a:bodyPr>
            <a:normAutofit/>
          </a:bodyPr>
          <a:lstStyle/>
          <a:p>
            <a:r>
              <a:rPr lang="en-US" sz="28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Energy Simulation and thermal comfort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A2F099A-C5D4-4A7D-8D86-9D04ED48628C}"/>
              </a:ext>
            </a:extLst>
          </p:cNvPr>
          <p:cNvSpPr txBox="1"/>
          <p:nvPr/>
        </p:nvSpPr>
        <p:spPr>
          <a:xfrm>
            <a:off x="3889045" y="2118508"/>
            <a:ext cx="4097020" cy="369332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n-US" dirty="0"/>
              <a:t>Glazing Area </a:t>
            </a:r>
            <a:r>
              <a:rPr lang="pl-PL" dirty="0"/>
              <a:t>U-value = 1.63 W/m^2.K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3C13433-5647-44EB-A8AF-83CB269ADD91}"/>
              </a:ext>
            </a:extLst>
          </p:cNvPr>
          <p:cNvSpPr txBox="1"/>
          <p:nvPr/>
        </p:nvSpPr>
        <p:spPr>
          <a:xfrm>
            <a:off x="2851455" y="1162277"/>
            <a:ext cx="61722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Material Properties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DA8776B-ECDE-4946-BEC7-392DA56A4343}"/>
              </a:ext>
            </a:extLst>
          </p:cNvPr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046480" y="2986087"/>
            <a:ext cx="10241280" cy="16773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54533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684428-8F3B-4AC0-91F1-DD4E23439A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0515600" cy="1325563"/>
          </a:xfrm>
        </p:spPr>
        <p:txBody>
          <a:bodyPr>
            <a:normAutofit/>
          </a:bodyPr>
          <a:lstStyle/>
          <a:p>
            <a:r>
              <a:rPr lang="en-US" sz="28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Energy Simulation and thermal comfort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A2F099A-C5D4-4A7D-8D86-9D04ED48628C}"/>
              </a:ext>
            </a:extLst>
          </p:cNvPr>
          <p:cNvSpPr txBox="1"/>
          <p:nvPr/>
        </p:nvSpPr>
        <p:spPr>
          <a:xfrm>
            <a:off x="3530447" y="1325563"/>
            <a:ext cx="5273345" cy="584775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n-US" sz="3200" dirty="0"/>
              <a:t>Thermal analysis</a:t>
            </a:r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1B707B27-E078-4912-9555-803F632C274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89699180"/>
              </p:ext>
            </p:extLst>
          </p:nvPr>
        </p:nvGraphicFramePr>
        <p:xfrm>
          <a:off x="640080" y="3429000"/>
          <a:ext cx="10667999" cy="1325562"/>
        </p:xfrm>
        <a:graphic>
          <a:graphicData uri="http://schemas.openxmlformats.org/drawingml/2006/table">
            <a:tbl>
              <a:tblPr>
                <a:tableStyleId>{3C2FFA5D-87B4-456A-9821-1D502468CF0F}</a:tableStyleId>
              </a:tblPr>
              <a:tblGrid>
                <a:gridCol w="1323163">
                  <a:extLst>
                    <a:ext uri="{9D8B030D-6E8A-4147-A177-3AD203B41FA5}">
                      <a16:colId xmlns:a16="http://schemas.microsoft.com/office/drawing/2014/main" val="3903817823"/>
                    </a:ext>
                  </a:extLst>
                </a:gridCol>
                <a:gridCol w="2425798">
                  <a:extLst>
                    <a:ext uri="{9D8B030D-6E8A-4147-A177-3AD203B41FA5}">
                      <a16:colId xmlns:a16="http://schemas.microsoft.com/office/drawing/2014/main" val="854673933"/>
                    </a:ext>
                  </a:extLst>
                </a:gridCol>
                <a:gridCol w="2315535">
                  <a:extLst>
                    <a:ext uri="{9D8B030D-6E8A-4147-A177-3AD203B41FA5}">
                      <a16:colId xmlns:a16="http://schemas.microsoft.com/office/drawing/2014/main" val="3437239789"/>
                    </a:ext>
                  </a:extLst>
                </a:gridCol>
                <a:gridCol w="2287968">
                  <a:extLst>
                    <a:ext uri="{9D8B030D-6E8A-4147-A177-3AD203B41FA5}">
                      <a16:colId xmlns:a16="http://schemas.microsoft.com/office/drawing/2014/main" val="262266311"/>
                    </a:ext>
                  </a:extLst>
                </a:gridCol>
                <a:gridCol w="2315535">
                  <a:extLst>
                    <a:ext uri="{9D8B030D-6E8A-4147-A177-3AD203B41FA5}">
                      <a16:colId xmlns:a16="http://schemas.microsoft.com/office/drawing/2014/main" val="319680874"/>
                    </a:ext>
                  </a:extLst>
                </a:gridCol>
              </a:tblGrid>
              <a:tr h="43580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u="none" strike="noStrike">
                          <a:solidFill>
                            <a:srgbClr val="000000"/>
                          </a:solidFill>
                          <a:effectLst/>
                        </a:rPr>
                        <a:t>Case</a:t>
                      </a:r>
                      <a:endParaRPr lang="en-US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u="none" strike="noStrike">
                          <a:solidFill>
                            <a:srgbClr val="000000"/>
                          </a:solidFill>
                          <a:effectLst/>
                        </a:rPr>
                        <a:t>Description</a:t>
                      </a:r>
                      <a:endParaRPr lang="en-US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u="none" strike="noStrike" dirty="0">
                          <a:solidFill>
                            <a:srgbClr val="000000"/>
                          </a:solidFill>
                          <a:effectLst/>
                        </a:rPr>
                        <a:t>Heating Load(kW)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u="none" strike="noStrike">
                          <a:solidFill>
                            <a:srgbClr val="000000"/>
                          </a:solidFill>
                          <a:effectLst/>
                        </a:rPr>
                        <a:t>Cooling Load(kW)</a:t>
                      </a:r>
                      <a:endParaRPr lang="en-US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u="none" strike="noStrike">
                          <a:solidFill>
                            <a:srgbClr val="000000"/>
                          </a:solidFill>
                          <a:effectLst/>
                        </a:rPr>
                        <a:t>Load/Area(w/m2)</a:t>
                      </a:r>
                      <a:endParaRPr lang="en-US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2200530769"/>
                  </a:ext>
                </a:extLst>
              </a:tr>
              <a:tr h="43580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u="none" strike="noStrike">
                          <a:solidFill>
                            <a:srgbClr val="000000"/>
                          </a:solidFill>
                          <a:effectLst/>
                        </a:rPr>
                        <a:t>Case 1</a:t>
                      </a:r>
                      <a:endParaRPr lang="en-US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u="none" strike="noStrike" dirty="0">
                          <a:solidFill>
                            <a:srgbClr val="000000"/>
                          </a:solidFill>
                          <a:effectLst/>
                        </a:rPr>
                        <a:t>Without Insulation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u="none" strike="noStrike">
                          <a:solidFill>
                            <a:srgbClr val="000000"/>
                          </a:solidFill>
                          <a:effectLst/>
                        </a:rPr>
                        <a:t>979.32</a:t>
                      </a:r>
                      <a:endParaRPr lang="en-US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u="none" strike="noStrike">
                          <a:solidFill>
                            <a:srgbClr val="000000"/>
                          </a:solidFill>
                          <a:effectLst/>
                        </a:rPr>
                        <a:t>322.62</a:t>
                      </a:r>
                      <a:endParaRPr lang="en-US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u="none" strike="noStrike">
                          <a:solidFill>
                            <a:srgbClr val="000000"/>
                          </a:solidFill>
                          <a:effectLst/>
                        </a:rPr>
                        <a:t>75.53</a:t>
                      </a:r>
                      <a:endParaRPr lang="en-US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999091131"/>
                  </a:ext>
                </a:extLst>
              </a:tr>
              <a:tr h="45396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u="none" strike="noStrike">
                          <a:solidFill>
                            <a:srgbClr val="000000"/>
                          </a:solidFill>
                          <a:effectLst/>
                        </a:rPr>
                        <a:t>Case 2</a:t>
                      </a:r>
                      <a:endParaRPr lang="en-US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u="none" strike="noStrike" dirty="0">
                          <a:solidFill>
                            <a:srgbClr val="000000"/>
                          </a:solidFill>
                          <a:effectLst/>
                        </a:rPr>
                        <a:t>With Insulation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u="none" strike="noStrike">
                          <a:solidFill>
                            <a:srgbClr val="000000"/>
                          </a:solidFill>
                          <a:effectLst/>
                        </a:rPr>
                        <a:t>110.52</a:t>
                      </a:r>
                      <a:endParaRPr lang="en-US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u="none" strike="noStrike" dirty="0">
                          <a:solidFill>
                            <a:srgbClr val="000000"/>
                          </a:solidFill>
                          <a:effectLst/>
                        </a:rPr>
                        <a:t>126.71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u="none" strike="noStrike" dirty="0">
                          <a:solidFill>
                            <a:srgbClr val="000000"/>
                          </a:solidFill>
                          <a:effectLst/>
                        </a:rPr>
                        <a:t>40.2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138406053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91415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FA2F099A-C5D4-4A7D-8D86-9D04ED48628C}"/>
              </a:ext>
            </a:extLst>
          </p:cNvPr>
          <p:cNvSpPr txBox="1"/>
          <p:nvPr/>
        </p:nvSpPr>
        <p:spPr>
          <a:xfrm>
            <a:off x="1422400" y="207963"/>
            <a:ext cx="9905999" cy="584775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n-US" sz="3200" dirty="0"/>
              <a:t>Heating load 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D330F2D-AE68-4C73-9035-4DA138A03042}"/>
              </a:ext>
            </a:extLst>
          </p:cNvPr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95958" y="1524020"/>
            <a:ext cx="9118601" cy="252982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28C0A75B-A0E1-42ED-AE36-74431E5F89FC}"/>
              </a:ext>
            </a:extLst>
          </p:cNvPr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695958" y="4053840"/>
            <a:ext cx="9372602" cy="2476817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08573F6A-DEFA-41A9-B0F9-48E089A1C70D}"/>
              </a:ext>
            </a:extLst>
          </p:cNvPr>
          <p:cNvSpPr txBox="1"/>
          <p:nvPr/>
        </p:nvSpPr>
        <p:spPr>
          <a:xfrm>
            <a:off x="695958" y="1154688"/>
            <a:ext cx="2971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Heating Load = 110.52 kW</a:t>
            </a:r>
          </a:p>
        </p:txBody>
      </p:sp>
    </p:spTree>
    <p:extLst>
      <p:ext uri="{BB962C8B-B14F-4D97-AF65-F5344CB8AC3E}">
        <p14:creationId xmlns:p14="http://schemas.microsoft.com/office/powerpoint/2010/main" val="10690040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FA2F099A-C5D4-4A7D-8D86-9D04ED48628C}"/>
              </a:ext>
            </a:extLst>
          </p:cNvPr>
          <p:cNvSpPr txBox="1"/>
          <p:nvPr/>
        </p:nvSpPr>
        <p:spPr>
          <a:xfrm>
            <a:off x="1422400" y="207963"/>
            <a:ext cx="9905999" cy="584775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n-US" sz="3200" dirty="0"/>
              <a:t>Cooling load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8573F6A-DEFA-41A9-B0F9-48E089A1C70D}"/>
              </a:ext>
            </a:extLst>
          </p:cNvPr>
          <p:cNvSpPr txBox="1"/>
          <p:nvPr/>
        </p:nvSpPr>
        <p:spPr>
          <a:xfrm>
            <a:off x="695958" y="1154688"/>
            <a:ext cx="2971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Cooling Load = 126.71 kW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FEE2205-670B-44DB-97EB-800217170CF6}"/>
              </a:ext>
            </a:extLst>
          </p:cNvPr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95958" y="1471295"/>
            <a:ext cx="9555482" cy="2476817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074BD63B-22BA-4C55-972E-BAF68BDE8E2F}"/>
              </a:ext>
            </a:extLst>
          </p:cNvPr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695958" y="3984624"/>
            <a:ext cx="9555482" cy="27412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97345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FA2F099A-C5D4-4A7D-8D86-9D04ED48628C}"/>
              </a:ext>
            </a:extLst>
          </p:cNvPr>
          <p:cNvSpPr txBox="1"/>
          <p:nvPr/>
        </p:nvSpPr>
        <p:spPr>
          <a:xfrm>
            <a:off x="1422400" y="207963"/>
            <a:ext cx="9905999" cy="584775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n-US" sz="3200" dirty="0"/>
              <a:t>Thermal Comfort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C3BC9E8-2F6F-4AF8-BC27-EF1087F434AD}"/>
              </a:ext>
            </a:extLst>
          </p:cNvPr>
          <p:cNvSpPr txBox="1"/>
          <p:nvPr/>
        </p:nvSpPr>
        <p:spPr>
          <a:xfrm>
            <a:off x="279399" y="1134030"/>
            <a:ext cx="6096000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Thermal Comfort for Building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predicted mean vote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70A42B34-8A1D-4689-9AC1-6500F94E68FD}"/>
              </a:ext>
            </a:extLst>
          </p:cNvPr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79399" y="2306320"/>
            <a:ext cx="11811001" cy="41046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1000644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FA2F099A-C5D4-4A7D-8D86-9D04ED48628C}"/>
              </a:ext>
            </a:extLst>
          </p:cNvPr>
          <p:cNvSpPr txBox="1"/>
          <p:nvPr/>
        </p:nvSpPr>
        <p:spPr>
          <a:xfrm>
            <a:off x="1422400" y="207963"/>
            <a:ext cx="9905999" cy="584775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n-US" sz="3200" dirty="0"/>
              <a:t>Thermal Comfort</a:t>
            </a:r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A13A98EE-C436-4966-A36F-0401C737C54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12556443"/>
              </p:ext>
            </p:extLst>
          </p:nvPr>
        </p:nvGraphicFramePr>
        <p:xfrm>
          <a:off x="1432560" y="2697480"/>
          <a:ext cx="9326880" cy="2443484"/>
        </p:xfrm>
        <a:graphic>
          <a:graphicData uri="http://schemas.openxmlformats.org/drawingml/2006/table">
            <a:tbl>
              <a:tblPr firstRow="1" firstCol="1" bandRow="1">
                <a:tableStyleId>{D7AC3CCA-C797-4891-BE02-D94E43425B78}</a:tableStyleId>
              </a:tblPr>
              <a:tblGrid>
                <a:gridCol w="7361412">
                  <a:extLst>
                    <a:ext uri="{9D8B030D-6E8A-4147-A177-3AD203B41FA5}">
                      <a16:colId xmlns:a16="http://schemas.microsoft.com/office/drawing/2014/main" val="2161734706"/>
                    </a:ext>
                  </a:extLst>
                </a:gridCol>
                <a:gridCol w="1965468">
                  <a:extLst>
                    <a:ext uri="{9D8B030D-6E8A-4147-A177-3AD203B41FA5}">
                      <a16:colId xmlns:a16="http://schemas.microsoft.com/office/drawing/2014/main" val="3219632925"/>
                    </a:ext>
                  </a:extLst>
                </a:gridCol>
              </a:tblGrid>
              <a:tr h="610871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 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Facility [Hours]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746466023"/>
                  </a:ext>
                </a:extLst>
              </a:tr>
              <a:tr h="610871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Time Setpoint Not Met During Occupied Heating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12.83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911520956"/>
                  </a:ext>
                </a:extLst>
              </a:tr>
              <a:tr h="610871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Time Setpoint Not Met During Occupied Cooling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145.33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306845313"/>
                  </a:ext>
                </a:extLst>
              </a:tr>
              <a:tr h="610871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Time Not Comfortable Based on Simple ASHRAE 55-2004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FF0000"/>
                          </a:solidFill>
                          <a:effectLst/>
                        </a:rPr>
                        <a:t>1026.50</a:t>
                      </a:r>
                      <a:endParaRPr lang="en-US" sz="18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28614053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12759003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FA2F099A-C5D4-4A7D-8D86-9D04ED48628C}"/>
              </a:ext>
            </a:extLst>
          </p:cNvPr>
          <p:cNvSpPr txBox="1"/>
          <p:nvPr/>
        </p:nvSpPr>
        <p:spPr>
          <a:xfrm>
            <a:off x="1422400" y="207963"/>
            <a:ext cx="9905999" cy="584775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n-US" sz="3200" dirty="0"/>
              <a:t>Energy Consumption</a:t>
            </a: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FF04B4CF-76AC-415A-9318-629247D9964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99218696"/>
              </p:ext>
            </p:extLst>
          </p:nvPr>
        </p:nvGraphicFramePr>
        <p:xfrm>
          <a:off x="1757681" y="2255520"/>
          <a:ext cx="9235440" cy="3200400"/>
        </p:xfrm>
        <a:graphic>
          <a:graphicData uri="http://schemas.openxmlformats.org/drawingml/2006/table">
            <a:tbl>
              <a:tblPr firstRow="1" firstCol="1" bandRow="1">
                <a:tableStyleId>{D7AC3CCA-C797-4891-BE02-D94E43425B78}</a:tableStyleId>
              </a:tblPr>
              <a:tblGrid>
                <a:gridCol w="3006524">
                  <a:extLst>
                    <a:ext uri="{9D8B030D-6E8A-4147-A177-3AD203B41FA5}">
                      <a16:colId xmlns:a16="http://schemas.microsoft.com/office/drawing/2014/main" val="1378027137"/>
                    </a:ext>
                  </a:extLst>
                </a:gridCol>
                <a:gridCol w="2021932">
                  <a:extLst>
                    <a:ext uri="{9D8B030D-6E8A-4147-A177-3AD203B41FA5}">
                      <a16:colId xmlns:a16="http://schemas.microsoft.com/office/drawing/2014/main" val="1581407521"/>
                    </a:ext>
                  </a:extLst>
                </a:gridCol>
                <a:gridCol w="4206984">
                  <a:extLst>
                    <a:ext uri="{9D8B030D-6E8A-4147-A177-3AD203B41FA5}">
                      <a16:colId xmlns:a16="http://schemas.microsoft.com/office/drawing/2014/main" val="3565759035"/>
                    </a:ext>
                  </a:extLst>
                </a:gridCol>
              </a:tblGrid>
              <a:tr h="65581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 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Total Energy [kWh]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Energy Per Total Building Area [kWh/m2]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261918714"/>
                  </a:ext>
                </a:extLst>
              </a:tr>
              <a:tr h="120258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Without Insulation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335514.6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113.62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554956715"/>
                  </a:ext>
                </a:extLst>
              </a:tr>
              <a:tr h="134199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With Insulation and Environmental Adjustments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129173.897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39.37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07450789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36786940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FA2F099A-C5D4-4A7D-8D86-9D04ED48628C}"/>
              </a:ext>
            </a:extLst>
          </p:cNvPr>
          <p:cNvSpPr txBox="1"/>
          <p:nvPr/>
        </p:nvSpPr>
        <p:spPr>
          <a:xfrm>
            <a:off x="1422400" y="207963"/>
            <a:ext cx="9905999" cy="584775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n-US" sz="3200" dirty="0"/>
              <a:t>Energy Consumption</a:t>
            </a:r>
          </a:p>
        </p:txBody>
      </p:sp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46743A57-FAD6-4BAF-A8AB-E7E3394F14E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403331174"/>
              </p:ext>
            </p:extLst>
          </p:nvPr>
        </p:nvGraphicFramePr>
        <p:xfrm>
          <a:off x="589280" y="1534160"/>
          <a:ext cx="10962640" cy="49580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398617584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684428-8F3B-4AC0-91F1-DD4E23439A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0515600" cy="1325563"/>
          </a:xfrm>
        </p:spPr>
        <p:txBody>
          <a:bodyPr>
            <a:normAutofit/>
          </a:bodyPr>
          <a:lstStyle/>
          <a:p>
            <a:r>
              <a:rPr lang="en-US" sz="2800" b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Acoustical analysis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50761" y="1429555"/>
            <a:ext cx="628890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spaces that were designed acoustically in the faculty</a:t>
            </a:r>
          </a:p>
        </p:txBody>
      </p:sp>
      <p:graphicFrame>
        <p:nvGraphicFramePr>
          <p:cNvPr id="6" name="Diagram 5"/>
          <p:cNvGraphicFramePr/>
          <p:nvPr/>
        </p:nvGraphicFramePr>
        <p:xfrm>
          <a:off x="2173668" y="1935026"/>
          <a:ext cx="5630930" cy="176440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450761" y="3850809"/>
            <a:ext cx="561105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absorption coefficient for the element 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178151" y="4554966"/>
            <a:ext cx="4079649" cy="1917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23149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36FA2E4D-BBF3-45FA-ADE9-0A2B06F1C2D5}"/>
              </a:ext>
            </a:extLst>
          </p:cNvPr>
          <p:cNvSpPr/>
          <p:nvPr/>
        </p:nvSpPr>
        <p:spPr>
          <a:xfrm>
            <a:off x="88900" y="101600"/>
            <a:ext cx="58420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b="1" dirty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Introduction</a:t>
            </a:r>
            <a:endParaRPr lang="en-US" sz="3600" b="1" dirty="0">
              <a:ln/>
              <a:pattFill prst="dkUpDiag">
                <a:fgClr>
                  <a:schemeClr val="bg1">
                    <a:lumMod val="50000"/>
                  </a:schemeClr>
                </a:fgClr>
                <a:bgClr>
                  <a:schemeClr val="tx1">
                    <a:lumMod val="75000"/>
                    <a:lumOff val="25000"/>
                  </a:schemeClr>
                </a:bgClr>
              </a:pattFill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84988" y="946646"/>
            <a:ext cx="8061887" cy="16312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Nablus</a:t>
            </a:r>
            <a:r>
              <a:rPr lang="ar-SA" sz="2000" dirty="0"/>
              <a:t> </a:t>
            </a:r>
            <a:r>
              <a:rPr lang="en-US" sz="2000" dirty="0"/>
              <a:t>municipality on </a:t>
            </a:r>
            <a:r>
              <a:rPr lang="en-US" sz="2000" dirty="0" err="1"/>
              <a:t>Yaffa</a:t>
            </a:r>
            <a:r>
              <a:rPr lang="en-US" sz="2000" dirty="0"/>
              <a:t> Street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The main objective of this project is to study and analyze the building to </a:t>
            </a:r>
          </a:p>
          <a:p>
            <a:r>
              <a:rPr lang="en-US" sz="2000" dirty="0"/>
              <a:t>Reach an integrated design and nearly zero energy building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endParaRPr lang="en-US" sz="2000" dirty="0">
              <a:cs typeface="+mj-cs"/>
            </a:endParaRPr>
          </a:p>
        </p:txBody>
      </p:sp>
      <p:pic>
        <p:nvPicPr>
          <p:cNvPr id="62465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3447" y="2121031"/>
            <a:ext cx="9351390" cy="4635369"/>
          </a:xfrm>
          <a:prstGeom prst="rect">
            <a:avLst/>
          </a:prstGeom>
          <a:ln w="3175" cap="sq">
            <a:solidFill>
              <a:schemeClr val="bg1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3580914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7252" y="379913"/>
            <a:ext cx="10515600" cy="1325563"/>
          </a:xfrm>
        </p:spPr>
        <p:txBody>
          <a:bodyPr>
            <a:normAutofit/>
          </a:bodyPr>
          <a:lstStyle/>
          <a:p>
            <a:r>
              <a:rPr lang="en-US" sz="2400" b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Reverberation time (RT60)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4338" y="1436689"/>
            <a:ext cx="10515600" cy="601751"/>
          </a:xfrm>
        </p:spPr>
        <p:txBody>
          <a:bodyPr>
            <a:normAutofit/>
          </a:bodyPr>
          <a:lstStyle/>
          <a:p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reverberation time for the fees collection hall 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371061" y="2273291"/>
          <a:ext cx="5668798" cy="589139"/>
        </p:xfrm>
        <a:graphic>
          <a:graphicData uri="http://schemas.openxmlformats.org/drawingml/2006/table">
            <a:tbl>
              <a:tblPr firstRow="1" firstCol="1" bandRow="1"/>
              <a:tblGrid>
                <a:gridCol w="13025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2771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2771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2771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71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2771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72771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7796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Frequency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125 Hz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250 Hz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500 Hz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1000 Hz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2000 Hz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4000 Hz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1117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RT 60 (Second)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1.65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1.5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1.43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1.21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1.15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7" name="Rectangle 6"/>
          <p:cNvSpPr/>
          <p:nvPr/>
        </p:nvSpPr>
        <p:spPr>
          <a:xfrm>
            <a:off x="237252" y="1698757"/>
            <a:ext cx="3050835" cy="4633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800"/>
              </a:spcAft>
            </a:pP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The Standard 0.4 to 1.8 second</a:t>
            </a: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237252" y="2940936"/>
            <a:ext cx="4532010" cy="4633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800"/>
              </a:spcAft>
            </a:pP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All reverberation time at all frequency are ok.  </a:t>
            </a: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6332477" y="1436688"/>
            <a:ext cx="5622271" cy="60175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reverberation time for the multipurpose hall </a:t>
            </a:r>
          </a:p>
        </p:txBody>
      </p:sp>
      <p:sp>
        <p:nvSpPr>
          <p:cNvPr id="10" name="Rectangle 9"/>
          <p:cNvSpPr/>
          <p:nvPr/>
        </p:nvSpPr>
        <p:spPr>
          <a:xfrm>
            <a:off x="6602541" y="1856667"/>
            <a:ext cx="3050835" cy="4633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800"/>
              </a:spcAft>
            </a:pP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The Standard 0.4 to 1.8 second</a:t>
            </a: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87449580"/>
              </p:ext>
            </p:extLst>
          </p:nvPr>
        </p:nvGraphicFramePr>
        <p:xfrm>
          <a:off x="6602540" y="4418203"/>
          <a:ext cx="5503545" cy="490094"/>
        </p:xfrm>
        <a:graphic>
          <a:graphicData uri="http://schemas.openxmlformats.org/drawingml/2006/table">
            <a:tbl>
              <a:tblPr firstRow="1" firstCol="1" bandRow="1"/>
              <a:tblGrid>
                <a:gridCol w="113728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2771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2771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2771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71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2771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72771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0256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Frequency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125 Hz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250 Hz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500 Hz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1000 Hz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2000 Hz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4000 Hz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0256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RT 60 (Second)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1.55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1.51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1.45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1.39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1.36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1.35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13" name="Tab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43005915"/>
              </p:ext>
            </p:extLst>
          </p:nvPr>
        </p:nvGraphicFramePr>
        <p:xfrm>
          <a:off x="6602541" y="2644236"/>
          <a:ext cx="5503545" cy="528398"/>
        </p:xfrm>
        <a:graphic>
          <a:graphicData uri="http://schemas.openxmlformats.org/drawingml/2006/table">
            <a:tbl>
              <a:tblPr firstRow="1" firstCol="1" bandRow="1"/>
              <a:tblGrid>
                <a:gridCol w="113728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2771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2771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2771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71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2771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72771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8335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Frequency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125 Hz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250 Hz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500 Hz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1000 Hz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2000 Hz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4000 Hz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4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RT 60 (Second)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2.41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2.30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2.15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2.0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1.82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1.68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4" name="Rectangle 13"/>
          <p:cNvSpPr/>
          <p:nvPr/>
        </p:nvSpPr>
        <p:spPr>
          <a:xfrm>
            <a:off x="6486400" y="3418879"/>
            <a:ext cx="461536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Reverberation time at all frequency are not ok,</a:t>
            </a: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So we need an acoustic treatment for this space</a:t>
            </a:r>
            <a:r>
              <a:rPr lang="ar-SA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87953927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1833" y="365125"/>
            <a:ext cx="10515600" cy="1325563"/>
          </a:xfrm>
        </p:spPr>
        <p:txBody>
          <a:bodyPr>
            <a:normAutofit/>
          </a:bodyPr>
          <a:lstStyle/>
          <a:p>
            <a:r>
              <a:rPr lang="en-US" sz="2400" b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Sound Transmission loss (STC)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5321" y="1349108"/>
            <a:ext cx="10515600" cy="4351338"/>
          </a:xfrm>
        </p:spPr>
        <p:txBody>
          <a:bodyPr>
            <a:normAutofit/>
          </a:bodyPr>
          <a:lstStyle/>
          <a:p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sound transmission loss (STC) for the internal walls between different spaces </a:t>
            </a:r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/>
        </p:nvGraphicFramePr>
        <p:xfrm>
          <a:off x="1511279" y="1855178"/>
          <a:ext cx="4765183" cy="998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Worksheet" r:id="rId2" imgW="3666951" imgH="847881" progId="Excel.Sheet.12">
                  <p:embed/>
                </p:oleObj>
              </mc:Choice>
              <mc:Fallback>
                <p:oleObj name="Worksheet" r:id="rId2" imgW="3666951" imgH="847881" progId="Excel.Sheet.12">
                  <p:embed/>
                  <p:pic>
                    <p:nvPicPr>
                      <p:cNvPr id="6" name="Object 5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1511279" y="1855178"/>
                        <a:ext cx="4765183" cy="9982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134006" y="463453"/>
            <a:ext cx="2621507" cy="3018447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845870" y="2944765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OITC for the external walls =58 dB more than the required = 55 dB , so it is ok for the external walls.</a:t>
            </a: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919207" y="3628915"/>
            <a:ext cx="6120914" cy="2432515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9134006" y="3565033"/>
            <a:ext cx="26616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* Sound transmission loss </a:t>
            </a:r>
          </a:p>
        </p:txBody>
      </p:sp>
      <p:sp>
        <p:nvSpPr>
          <p:cNvPr id="14" name="Rectangle 13"/>
          <p:cNvSpPr/>
          <p:nvPr/>
        </p:nvSpPr>
        <p:spPr>
          <a:xfrm>
            <a:off x="3282575" y="6099249"/>
            <a:ext cx="27960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* STC and transmission loss </a:t>
            </a:r>
          </a:p>
        </p:txBody>
      </p:sp>
    </p:spTree>
    <p:extLst>
      <p:ext uri="{BB962C8B-B14F-4D97-AF65-F5344CB8AC3E}">
        <p14:creationId xmlns:p14="http://schemas.microsoft.com/office/powerpoint/2010/main" val="1216996058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7440" y="171942"/>
            <a:ext cx="10515600" cy="1325563"/>
          </a:xfrm>
        </p:spPr>
        <p:txBody>
          <a:bodyPr>
            <a:normAutofit/>
          </a:bodyPr>
          <a:lstStyle/>
          <a:p>
            <a:r>
              <a:rPr lang="en-US" sz="2400" b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Impact Insulation Class (IIC)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2893" y="1291442"/>
            <a:ext cx="10515600" cy="4351338"/>
          </a:xfrm>
        </p:spPr>
        <p:txBody>
          <a:bodyPr>
            <a:normAutofit/>
          </a:bodyPr>
          <a:lstStyle/>
          <a:p>
            <a:r>
              <a:rPr lang="en-US" sz="1800" dirty="0"/>
              <a:t>The impact insulation class for the floor =65 dB 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more</a:t>
            </a:r>
            <a:r>
              <a:rPr lang="en-US" sz="1800" dirty="0"/>
              <a:t> than the IIC required = 60 dB , so it is ok. 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41661" y="1821212"/>
            <a:ext cx="2840982" cy="329179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871989" y="5252050"/>
            <a:ext cx="39924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Impact sound level for the floor</a:t>
            </a:r>
          </a:p>
        </p:txBody>
      </p:sp>
    </p:spTree>
    <p:extLst>
      <p:ext uri="{BB962C8B-B14F-4D97-AF65-F5344CB8AC3E}">
        <p14:creationId xmlns:p14="http://schemas.microsoft.com/office/powerpoint/2010/main" val="698549321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b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Loud Speaker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6076" y="1426380"/>
            <a:ext cx="10515600" cy="4351338"/>
          </a:xfrm>
        </p:spPr>
        <p:txBody>
          <a:bodyPr/>
          <a:lstStyle/>
          <a:p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speaker type: AFMG CM20T 2WAY speaker</a:t>
            </a:r>
          </a:p>
          <a:p>
            <a:endParaRPr lang="en-US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Multipurpose hall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6076" y="2633585"/>
            <a:ext cx="5068910" cy="2665927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0" y="2487688"/>
            <a:ext cx="5618638" cy="3201945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6149298" y="2105612"/>
            <a:ext cx="520450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The direct SPL distribution in the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multipurpose hall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3154822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684428-8F3B-4AC0-91F1-DD4E23439A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0515600" cy="1325563"/>
          </a:xfrm>
        </p:spPr>
        <p:txBody>
          <a:bodyPr>
            <a:normAutofit/>
          </a:bodyPr>
          <a:lstStyle/>
          <a:p>
            <a:r>
              <a:rPr lang="en-US" sz="28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PV-System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65EC142-738B-4682-A14B-24F0C0E3C2D1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855" y="1094740"/>
            <a:ext cx="5986145" cy="424942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2CAF0C50-E89B-4BCD-A7A4-84D0A24E5651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855" y="5466080"/>
            <a:ext cx="6209665" cy="811847"/>
          </a:xfrm>
          <a:prstGeom prst="rect">
            <a:avLst/>
          </a:prstGeom>
        </p:spPr>
      </p:pic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21AB0A6D-FCB1-43BA-A056-6039D9E1A41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27561395"/>
              </p:ext>
            </p:extLst>
          </p:nvPr>
        </p:nvGraphicFramePr>
        <p:xfrm>
          <a:off x="6205855" y="1094740"/>
          <a:ext cx="5782945" cy="3893822"/>
        </p:xfrm>
        <a:graphic>
          <a:graphicData uri="http://schemas.openxmlformats.org/drawingml/2006/table">
            <a:tbl>
              <a:tblPr firstRow="1" firstCol="1" bandRow="1">
                <a:tableStyleId>{D7AC3CCA-C797-4891-BE02-D94E43425B78}</a:tableStyleId>
              </a:tblPr>
              <a:tblGrid>
                <a:gridCol w="2572385">
                  <a:extLst>
                    <a:ext uri="{9D8B030D-6E8A-4147-A177-3AD203B41FA5}">
                      <a16:colId xmlns:a16="http://schemas.microsoft.com/office/drawing/2014/main" val="2897346165"/>
                    </a:ext>
                  </a:extLst>
                </a:gridCol>
                <a:gridCol w="1554480">
                  <a:extLst>
                    <a:ext uri="{9D8B030D-6E8A-4147-A177-3AD203B41FA5}">
                      <a16:colId xmlns:a16="http://schemas.microsoft.com/office/drawing/2014/main" val="3857483562"/>
                    </a:ext>
                  </a:extLst>
                </a:gridCol>
                <a:gridCol w="568960">
                  <a:extLst>
                    <a:ext uri="{9D8B030D-6E8A-4147-A177-3AD203B41FA5}">
                      <a16:colId xmlns:a16="http://schemas.microsoft.com/office/drawing/2014/main" val="705514556"/>
                    </a:ext>
                  </a:extLst>
                </a:gridCol>
                <a:gridCol w="1087120">
                  <a:extLst>
                    <a:ext uri="{9D8B030D-6E8A-4147-A177-3AD203B41FA5}">
                      <a16:colId xmlns:a16="http://schemas.microsoft.com/office/drawing/2014/main" val="202448188"/>
                    </a:ext>
                  </a:extLst>
                </a:gridCol>
              </a:tblGrid>
              <a:tr h="662403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Specific photovoltaic power output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err="1">
                          <a:effectLst/>
                        </a:rPr>
                        <a:t>PVOUT_specific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1792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kWh/kWp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312244834"/>
                  </a:ext>
                </a:extLst>
              </a:tr>
              <a:tr h="399225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Direct normal irradiation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DNI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2198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kWh/m²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128280418"/>
                  </a:ext>
                </a:extLst>
              </a:tr>
              <a:tr h="399225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Global horizontal irradiation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GHI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2032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kWh/m²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103805354"/>
                  </a:ext>
                </a:extLst>
              </a:tr>
              <a:tr h="399225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Diffuse horizontal irradiation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DIF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601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kWh/m²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108291779"/>
                  </a:ext>
                </a:extLst>
              </a:tr>
              <a:tr h="81577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Global tilted irradiation at optimum angle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GTI_opta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2254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kWh/m²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735640016"/>
                  </a:ext>
                </a:extLst>
              </a:tr>
              <a:tr h="399225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Air temperature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TEMP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18.4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°C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845475332"/>
                  </a:ext>
                </a:extLst>
              </a:tr>
              <a:tr h="399225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Optimum tilt of PV modules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OPTA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28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°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943458049"/>
                  </a:ext>
                </a:extLst>
              </a:tr>
              <a:tr h="419524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Terrain elevation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ELE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555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m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55805564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38917319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684428-8F3B-4AC0-91F1-DD4E23439A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0515600" cy="1325563"/>
          </a:xfrm>
        </p:spPr>
        <p:txBody>
          <a:bodyPr>
            <a:normAutofit/>
          </a:bodyPr>
          <a:lstStyle/>
          <a:p>
            <a:r>
              <a:rPr lang="en-US" sz="28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PV-System</a:t>
            </a: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64F89B21-1266-450E-B1D1-949DB51E3AB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98334567"/>
              </p:ext>
            </p:extLst>
          </p:nvPr>
        </p:nvGraphicFramePr>
        <p:xfrm>
          <a:off x="6461760" y="1818636"/>
          <a:ext cx="5466080" cy="3220728"/>
        </p:xfrm>
        <a:graphic>
          <a:graphicData uri="http://schemas.openxmlformats.org/drawingml/2006/table">
            <a:tbl>
              <a:tblPr firstRow="1" firstCol="1" bandRow="1">
                <a:tableStyleId>{D7AC3CCA-C797-4891-BE02-D94E43425B78}</a:tableStyleId>
              </a:tblPr>
              <a:tblGrid>
                <a:gridCol w="2042928">
                  <a:extLst>
                    <a:ext uri="{9D8B030D-6E8A-4147-A177-3AD203B41FA5}">
                      <a16:colId xmlns:a16="http://schemas.microsoft.com/office/drawing/2014/main" val="3761884320"/>
                    </a:ext>
                  </a:extLst>
                </a:gridCol>
                <a:gridCol w="1884027">
                  <a:extLst>
                    <a:ext uri="{9D8B030D-6E8A-4147-A177-3AD203B41FA5}">
                      <a16:colId xmlns:a16="http://schemas.microsoft.com/office/drawing/2014/main" val="3136304562"/>
                    </a:ext>
                  </a:extLst>
                </a:gridCol>
                <a:gridCol w="1539125">
                  <a:extLst>
                    <a:ext uri="{9D8B030D-6E8A-4147-A177-3AD203B41FA5}">
                      <a16:colId xmlns:a16="http://schemas.microsoft.com/office/drawing/2014/main" val="571890004"/>
                    </a:ext>
                  </a:extLst>
                </a:gridCol>
              </a:tblGrid>
              <a:tr h="46010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solidFill>
                            <a:srgbClr val="000000"/>
                          </a:solidFill>
                          <a:effectLst/>
                        </a:rPr>
                        <a:t>E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solidFill>
                            <a:srgbClr val="000000"/>
                          </a:solidFill>
                          <a:effectLst/>
                        </a:rPr>
                        <a:t>129173.897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solidFill>
                            <a:srgbClr val="000000"/>
                          </a:solidFill>
                          <a:effectLst/>
                        </a:rPr>
                        <a:t>kWh/Year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78153476"/>
                  </a:ext>
                </a:extLst>
              </a:tr>
              <a:tr h="46010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solidFill>
                            <a:srgbClr val="000000"/>
                          </a:solidFill>
                          <a:effectLst/>
                        </a:rPr>
                        <a:t>E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</a:rPr>
                        <a:t>353.901088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</a:rPr>
                        <a:t>kWh/day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34742633"/>
                  </a:ext>
                </a:extLst>
              </a:tr>
              <a:tr h="46010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effectLst/>
                        </a:rPr>
                        <a:t>G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</a:rPr>
                        <a:t>6.1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</a:rPr>
                        <a:t>Hr./Day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271194270"/>
                  </a:ext>
                </a:extLst>
              </a:tr>
              <a:tr h="46010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solidFill>
                            <a:srgbClr val="000000"/>
                          </a:solidFill>
                          <a:effectLst/>
                        </a:rPr>
                        <a:t>Efficiency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</a:rPr>
                        <a:t>0.7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</a:rPr>
                        <a:t>-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388469404"/>
                  </a:ext>
                </a:extLst>
              </a:tr>
              <a:tr h="46010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effectLst/>
                        </a:rPr>
                        <a:t>System Size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</a:rPr>
                        <a:t>83.90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err="1">
                          <a:solidFill>
                            <a:srgbClr val="000000"/>
                          </a:solidFill>
                          <a:effectLst/>
                        </a:rPr>
                        <a:t>kWp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858848549"/>
                  </a:ext>
                </a:extLst>
              </a:tr>
              <a:tr h="46010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solidFill>
                            <a:srgbClr val="000000"/>
                          </a:solidFill>
                          <a:effectLst/>
                        </a:rPr>
                        <a:t>Wpv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</a:rPr>
                        <a:t>480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</a:rPr>
                        <a:t>Wp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588122707"/>
                  </a:ext>
                </a:extLst>
              </a:tr>
              <a:tr h="46010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solidFill>
                            <a:srgbClr val="000000"/>
                          </a:solidFill>
                          <a:effectLst/>
                        </a:rPr>
                        <a:t>No. of Module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FF0000"/>
                          </a:solidFill>
                          <a:effectLst/>
                        </a:rPr>
                        <a:t>174.79</a:t>
                      </a:r>
                      <a:endParaRPr lang="en-US" sz="12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</a:rPr>
                        <a:t>Module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229328274"/>
                  </a:ext>
                </a:extLst>
              </a:tr>
            </a:tbl>
          </a:graphicData>
        </a:graphic>
      </p:graphicFrame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5E8843B8-4380-4E1D-AA3C-4F2A58C5842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73501638"/>
              </p:ext>
            </p:extLst>
          </p:nvPr>
        </p:nvGraphicFramePr>
        <p:xfrm>
          <a:off x="396239" y="1818639"/>
          <a:ext cx="5466079" cy="3220725"/>
        </p:xfrm>
        <a:graphic>
          <a:graphicData uri="http://schemas.openxmlformats.org/drawingml/2006/table">
            <a:tbl>
              <a:tblPr firstRow="1" firstCol="1" bandRow="1">
                <a:tableStyleId>{D7AC3CCA-C797-4891-BE02-D94E43425B78}</a:tableStyleId>
              </a:tblPr>
              <a:tblGrid>
                <a:gridCol w="2036148">
                  <a:extLst>
                    <a:ext uri="{9D8B030D-6E8A-4147-A177-3AD203B41FA5}">
                      <a16:colId xmlns:a16="http://schemas.microsoft.com/office/drawing/2014/main" val="3765898107"/>
                    </a:ext>
                  </a:extLst>
                </a:gridCol>
                <a:gridCol w="1877953">
                  <a:extLst>
                    <a:ext uri="{9D8B030D-6E8A-4147-A177-3AD203B41FA5}">
                      <a16:colId xmlns:a16="http://schemas.microsoft.com/office/drawing/2014/main" val="3227806075"/>
                    </a:ext>
                  </a:extLst>
                </a:gridCol>
                <a:gridCol w="1551978">
                  <a:extLst>
                    <a:ext uri="{9D8B030D-6E8A-4147-A177-3AD203B41FA5}">
                      <a16:colId xmlns:a16="http://schemas.microsoft.com/office/drawing/2014/main" val="1271684131"/>
                    </a:ext>
                  </a:extLst>
                </a:gridCol>
              </a:tblGrid>
              <a:tr h="64414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E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129173.897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kWh/Year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208938999"/>
                  </a:ext>
                </a:extLst>
              </a:tr>
              <a:tr h="64414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Yearly Total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1792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kWh/kWp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308600128"/>
                  </a:ext>
                </a:extLst>
              </a:tr>
              <a:tr h="64414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System Size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72.08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kWp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447664390"/>
                  </a:ext>
                </a:extLst>
              </a:tr>
              <a:tr h="64414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Wpv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480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Wp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990099109"/>
                  </a:ext>
                </a:extLst>
              </a:tr>
              <a:tr h="64414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No. of Module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FF0000"/>
                          </a:solidFill>
                          <a:effectLst/>
                        </a:rPr>
                        <a:t>150.17</a:t>
                      </a:r>
                      <a:endParaRPr lang="en-US" sz="12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Module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50388696"/>
                  </a:ext>
                </a:extLst>
              </a:tr>
            </a:tbl>
          </a:graphicData>
        </a:graphic>
      </p:graphicFrame>
      <p:sp>
        <p:nvSpPr>
          <p:cNvPr id="12" name="TextBox 11">
            <a:extLst>
              <a:ext uri="{FF2B5EF4-FFF2-40B4-BE49-F238E27FC236}">
                <a16:creationId xmlns:a16="http://schemas.microsoft.com/office/drawing/2014/main" id="{12C612FC-BA72-4BF2-B62B-577E64188D24}"/>
              </a:ext>
            </a:extLst>
          </p:cNvPr>
          <p:cNvSpPr txBox="1"/>
          <p:nvPr/>
        </p:nvSpPr>
        <p:spPr>
          <a:xfrm>
            <a:off x="-142240" y="5431586"/>
            <a:ext cx="12070080" cy="114114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lang="en-US" sz="2400" b="1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We chose the smallest number, which is 150, but it has resulted from the design that 154 cells are required </a:t>
            </a:r>
            <a:endParaRPr kumimoji="0" lang="en-US" sz="2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06759673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684428-8F3B-4AC0-91F1-DD4E23439A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0515600" cy="1325563"/>
          </a:xfrm>
        </p:spPr>
        <p:txBody>
          <a:bodyPr>
            <a:normAutofit/>
          </a:bodyPr>
          <a:lstStyle/>
          <a:p>
            <a:r>
              <a:rPr lang="en-US" sz="28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PV-System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5287CDB-D124-494D-9E51-034FB19F511C}"/>
              </a:ext>
            </a:extLst>
          </p:cNvPr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010920" y="1766252"/>
            <a:ext cx="10170160" cy="4634548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F1E8A33D-388B-40A8-8D03-7115BD5A2F49}"/>
              </a:ext>
            </a:extLst>
          </p:cNvPr>
          <p:cNvSpPr txBox="1"/>
          <p:nvPr/>
        </p:nvSpPr>
        <p:spPr>
          <a:xfrm>
            <a:off x="485140" y="1140897"/>
            <a:ext cx="617220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Results for </a:t>
            </a:r>
            <a:r>
              <a:rPr lang="en-US" sz="2000" b="1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parking</a:t>
            </a:r>
            <a:r>
              <a:rPr lang="en-US" sz="20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cover</a:t>
            </a:r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1927783482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684428-8F3B-4AC0-91F1-DD4E23439A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0515600" cy="1325563"/>
          </a:xfrm>
        </p:spPr>
        <p:txBody>
          <a:bodyPr>
            <a:normAutofit/>
          </a:bodyPr>
          <a:lstStyle/>
          <a:p>
            <a:r>
              <a:rPr lang="en-US" sz="28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PV-System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1E8A33D-388B-40A8-8D03-7115BD5A2F49}"/>
              </a:ext>
            </a:extLst>
          </p:cNvPr>
          <p:cNvSpPr txBox="1"/>
          <p:nvPr/>
        </p:nvSpPr>
        <p:spPr>
          <a:xfrm>
            <a:off x="454660" y="1145797"/>
            <a:ext cx="617220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Results for Roof </a:t>
            </a:r>
            <a:endParaRPr lang="en-US" sz="2000" b="1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3B52DB4-120B-4E37-9DDD-689F4EB319F2}"/>
              </a:ext>
            </a:extLst>
          </p:cNvPr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54660" y="2233612"/>
            <a:ext cx="11493500" cy="41976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222298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684428-8F3B-4AC0-91F1-DD4E23439A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0515600" cy="1325563"/>
          </a:xfrm>
        </p:spPr>
        <p:txBody>
          <a:bodyPr>
            <a:normAutofit/>
          </a:bodyPr>
          <a:lstStyle/>
          <a:p>
            <a:r>
              <a:rPr lang="en-US" sz="28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PV-System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1E8A33D-388B-40A8-8D03-7115BD5A2F49}"/>
              </a:ext>
            </a:extLst>
          </p:cNvPr>
          <p:cNvSpPr txBox="1"/>
          <p:nvPr/>
        </p:nvSpPr>
        <p:spPr>
          <a:xfrm>
            <a:off x="485140" y="1442402"/>
            <a:ext cx="617220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Monthly Production for Roof </a:t>
            </a:r>
            <a:endParaRPr lang="en-US" sz="2000" b="1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EB89797-EF6A-4913-8042-E895F8947E22}"/>
              </a:ext>
            </a:extLst>
          </p:cNvPr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33680" y="1959352"/>
            <a:ext cx="6045200" cy="4583687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46384285-3F6C-4730-B678-7EE3D6869925}"/>
              </a:ext>
            </a:extLst>
          </p:cNvPr>
          <p:cNvSpPr txBox="1"/>
          <p:nvPr/>
        </p:nvSpPr>
        <p:spPr>
          <a:xfrm>
            <a:off x="6743700" y="1442402"/>
            <a:ext cx="617220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Monthly Production for Parking cover</a:t>
            </a:r>
            <a:endParaRPr lang="en-US" sz="2000" b="1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714A3AF7-4901-4CC7-9EE8-3E011845C3A6}"/>
              </a:ext>
            </a:extLst>
          </p:cNvPr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6502400" y="1959350"/>
            <a:ext cx="5618480" cy="45836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4910797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684428-8F3B-4AC0-91F1-DD4E23439A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0515600" cy="1325563"/>
          </a:xfrm>
        </p:spPr>
        <p:txBody>
          <a:bodyPr>
            <a:normAutofit/>
          </a:bodyPr>
          <a:lstStyle/>
          <a:p>
            <a:r>
              <a:rPr lang="en-US" sz="28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PV-System</a:t>
            </a:r>
          </a:p>
        </p:txBody>
      </p:sp>
      <p:cxnSp>
        <p:nvCxnSpPr>
          <p:cNvPr id="10" name="Connector: Curved 9">
            <a:extLst>
              <a:ext uri="{FF2B5EF4-FFF2-40B4-BE49-F238E27FC236}">
                <a16:creationId xmlns:a16="http://schemas.microsoft.com/office/drawing/2014/main" id="{B84CB47B-A5EA-48BE-AEC2-4C4A2F0EA086}"/>
              </a:ext>
            </a:extLst>
          </p:cNvPr>
          <p:cNvCxnSpPr>
            <a:cxnSpLocks/>
          </p:cNvCxnSpPr>
          <p:nvPr/>
        </p:nvCxnSpPr>
        <p:spPr>
          <a:xfrm>
            <a:off x="1818640" y="5537200"/>
            <a:ext cx="701040" cy="690880"/>
          </a:xfrm>
          <a:prstGeom prst="curvedConnector3">
            <a:avLst>
              <a:gd name="adj1" fmla="val 50000"/>
            </a:avLst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" name="Picture 15">
            <a:extLst>
              <a:ext uri="{FF2B5EF4-FFF2-40B4-BE49-F238E27FC236}">
                <a16:creationId xmlns:a16="http://schemas.microsoft.com/office/drawing/2014/main" id="{B0639FDC-29E2-47B9-B87D-2D5458450257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68291" y="1076960"/>
            <a:ext cx="9568497" cy="5700077"/>
          </a:xfrm>
          <a:prstGeom prst="rect">
            <a:avLst/>
          </a:prstGeom>
        </p:spPr>
      </p:pic>
      <p:cxnSp>
        <p:nvCxnSpPr>
          <p:cNvPr id="17" name="Connector: Curved 16">
            <a:extLst>
              <a:ext uri="{FF2B5EF4-FFF2-40B4-BE49-F238E27FC236}">
                <a16:creationId xmlns:a16="http://schemas.microsoft.com/office/drawing/2014/main" id="{1C6D5D7C-B076-4007-91E0-63C1AE37F645}"/>
              </a:ext>
            </a:extLst>
          </p:cNvPr>
          <p:cNvCxnSpPr>
            <a:cxnSpLocks/>
          </p:cNvCxnSpPr>
          <p:nvPr/>
        </p:nvCxnSpPr>
        <p:spPr>
          <a:xfrm>
            <a:off x="3206591" y="5537200"/>
            <a:ext cx="701040" cy="690880"/>
          </a:xfrm>
          <a:prstGeom prst="curvedConnector3">
            <a:avLst>
              <a:gd name="adj1" fmla="val 50000"/>
            </a:avLst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ECCA885C-88AF-4967-B5F3-34C690A65DD1}"/>
              </a:ext>
            </a:extLst>
          </p:cNvPr>
          <p:cNvSpPr txBox="1"/>
          <p:nvPr/>
        </p:nvSpPr>
        <p:spPr>
          <a:xfrm>
            <a:off x="1568291" y="5137090"/>
            <a:ext cx="6172200" cy="40011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wrap="square">
            <a:spAutoFit/>
          </a:bodyPr>
          <a:lstStyle/>
          <a:p>
            <a:r>
              <a:rPr lang="en-US" sz="2000" b="1" dirty="0">
                <a:latin typeface="Calibri" panose="020F0502020204030204" pitchFamily="34" charset="0"/>
                <a:cs typeface="Arial" panose="020B0604020202020204" pitchFamily="34" charset="0"/>
              </a:rPr>
              <a:t>Parking cover</a:t>
            </a:r>
            <a:endParaRPr lang="en-US" sz="2000" b="1" dirty="0"/>
          </a:p>
        </p:txBody>
      </p:sp>
      <p:cxnSp>
        <p:nvCxnSpPr>
          <p:cNvPr id="19" name="Connector: Curved 18">
            <a:extLst>
              <a:ext uri="{FF2B5EF4-FFF2-40B4-BE49-F238E27FC236}">
                <a16:creationId xmlns:a16="http://schemas.microsoft.com/office/drawing/2014/main" id="{0521C625-D131-4BE0-90F1-64090305B628}"/>
              </a:ext>
            </a:extLst>
          </p:cNvPr>
          <p:cNvCxnSpPr>
            <a:cxnSpLocks/>
          </p:cNvCxnSpPr>
          <p:nvPr/>
        </p:nvCxnSpPr>
        <p:spPr>
          <a:xfrm rot="5400000">
            <a:off x="7438341" y="3817511"/>
            <a:ext cx="758130" cy="153829"/>
          </a:xfrm>
          <a:prstGeom prst="curvedConnector3">
            <a:avLst>
              <a:gd name="adj1" fmla="val 50000"/>
            </a:avLst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29075AF0-FBDC-4EAE-873B-EC2850E6EA00}"/>
              </a:ext>
            </a:extLst>
          </p:cNvPr>
          <p:cNvSpPr txBox="1"/>
          <p:nvPr/>
        </p:nvSpPr>
        <p:spPr>
          <a:xfrm>
            <a:off x="7028180" y="3115250"/>
            <a:ext cx="617220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4472C4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Shadow</a:t>
            </a:r>
            <a:endParaRPr kumimoji="0" lang="en-US" sz="2000" b="1" i="0" u="none" strike="noStrike" kern="1200" cap="none" spc="0" normalizeH="0" baseline="0" noProof="0" dirty="0">
              <a:ln>
                <a:noFill/>
              </a:ln>
              <a:solidFill>
                <a:srgbClr val="4472C4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390509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50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2147EC72-6829-40BE-9304-4793872DA1AB}"/>
              </a:ext>
            </a:extLst>
          </p:cNvPr>
          <p:cNvSpPr/>
          <p:nvPr/>
        </p:nvSpPr>
        <p:spPr>
          <a:xfrm>
            <a:off x="3685309" y="2722238"/>
            <a:ext cx="4668982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800" b="1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Site analysis</a:t>
            </a:r>
          </a:p>
        </p:txBody>
      </p:sp>
      <p:sp>
        <p:nvSpPr>
          <p:cNvPr id="11" name="Rectangle 10"/>
          <p:cNvSpPr/>
          <p:nvPr/>
        </p:nvSpPr>
        <p:spPr>
          <a:xfrm>
            <a:off x="4112654" y="2930759"/>
            <a:ext cx="3674083" cy="830997"/>
          </a:xfrm>
          <a:prstGeom prst="rect">
            <a:avLst/>
          </a:prstGeom>
          <a:gradFill>
            <a:gsLst>
              <a:gs pos="0">
                <a:schemeClr val="bg2">
                  <a:lumMod val="90000"/>
                </a:schemeClr>
              </a:gs>
              <a:gs pos="50000">
                <a:schemeClr val="bg1">
                  <a:lumMod val="85000"/>
                </a:schemeClr>
              </a:gs>
              <a:gs pos="100000">
                <a:schemeClr val="bg1">
                  <a:lumMod val="85000"/>
                </a:schemeClr>
              </a:gs>
            </a:gsLst>
          </a:gra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8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Site  Analysis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29938" y="6278252"/>
            <a:ext cx="17345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u="sng" dirty="0">
                <a:ln w="0"/>
                <a:solidFill>
                  <a:schemeClr val="accent1">
                    <a:lumMod val="75000"/>
                  </a:schemeClr>
                </a:solidFill>
                <a:effectLst>
                  <a:reflection blurRad="6350" stA="53000" endA="300" endPos="35500" dir="5400000" sy="-9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  <a:hlinkClick r:id="rId3" action="ppaction://hlinksldjump"/>
              </a:rPr>
              <a:t>content</a:t>
            </a:r>
            <a:endParaRPr lang="en-US" sz="3200" u="sng" dirty="0">
              <a:ln w="0"/>
              <a:solidFill>
                <a:schemeClr val="accent1">
                  <a:lumMod val="75000"/>
                </a:schemeClr>
              </a:solidFill>
              <a:effectLst>
                <a:reflection blurRad="6350" stA="53000" endA="300" endPos="35500" dir="5400000" sy="-90000" algn="bl" rotWithShape="0"/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62796785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95000"/>
            <a:lum/>
          </a:blip>
          <a:srcRect/>
          <a:stretch>
            <a:fillRect t="-13000" b="-1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325C5142-78DB-4DC2-A309-485C64C5196C}"/>
              </a:ext>
            </a:extLst>
          </p:cNvPr>
          <p:cNvSpPr/>
          <p:nvPr/>
        </p:nvSpPr>
        <p:spPr>
          <a:xfrm>
            <a:off x="2659932" y="2687935"/>
            <a:ext cx="6852368" cy="1015663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6000" b="1" cap="none" spc="0" dirty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Structural Aspect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8B20F7F4-F598-4653-A77D-3E383C8D5A1F}"/>
              </a:ext>
            </a:extLst>
          </p:cNvPr>
          <p:cNvSpPr/>
          <p:nvPr/>
        </p:nvSpPr>
        <p:spPr>
          <a:xfrm>
            <a:off x="11103240" y="6396335"/>
            <a:ext cx="108876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u="sng" dirty="0">
                <a:ln w="0"/>
                <a:solidFill>
                  <a:schemeClr val="accent1"/>
                </a:solidFill>
                <a:effectLst>
                  <a:reflection blurRad="6350" stA="53000" endA="300" endPos="35500" dir="5400000" sy="-9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  <a:hlinkClick r:id="rId3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content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4055300742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23000"/>
            <a:lum/>
          </a:blip>
          <a:srcRect/>
          <a:stretch>
            <a:fillRect t="-4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88456" y="334880"/>
            <a:ext cx="637256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Marital, Codes &amp; Loads </a:t>
            </a:r>
            <a:endParaRPr lang="en-US" sz="2800" dirty="0"/>
          </a:p>
        </p:txBody>
      </p:sp>
      <p:sp>
        <p:nvSpPr>
          <p:cNvPr id="2" name="Rectangle 1"/>
          <p:cNvSpPr/>
          <p:nvPr/>
        </p:nvSpPr>
        <p:spPr>
          <a:xfrm>
            <a:off x="1230984" y="1230821"/>
            <a:ext cx="122501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Material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Right Arrow 8"/>
          <p:cNvSpPr/>
          <p:nvPr/>
        </p:nvSpPr>
        <p:spPr>
          <a:xfrm>
            <a:off x="595745" y="1345076"/>
            <a:ext cx="635239" cy="23315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Content Placeholder 5"/>
          <p:cNvSpPr>
            <a:spLocks noGrp="1"/>
          </p:cNvSpPr>
          <p:nvPr>
            <p:ph sz="half" idx="4294967295"/>
          </p:nvPr>
        </p:nvSpPr>
        <p:spPr>
          <a:xfrm>
            <a:off x="595745" y="1714408"/>
            <a:ext cx="5195456" cy="1305883"/>
          </a:xfrm>
          <a:prstGeom prst="rect">
            <a:avLst/>
          </a:prstGeom>
        </p:spPr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Concrete with compressive strength of 28 MPa  </a:t>
            </a:r>
          </a:p>
          <a:p>
            <a:pPr lvl="0">
              <a:buFont typeface="Wingdings" panose="05000000000000000000" pitchFamily="2" charset="2"/>
              <a:buChar char="Ø"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Steel rebar with yielding strength of 420MPa </a:t>
            </a:r>
          </a:p>
          <a:p>
            <a:endParaRPr lang="en-US" dirty="0"/>
          </a:p>
        </p:txBody>
      </p:sp>
      <p:sp>
        <p:nvSpPr>
          <p:cNvPr id="11" name="Right Arrow 10"/>
          <p:cNvSpPr/>
          <p:nvPr/>
        </p:nvSpPr>
        <p:spPr>
          <a:xfrm>
            <a:off x="7162799" y="1345076"/>
            <a:ext cx="635239" cy="23315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896817" y="1230821"/>
            <a:ext cx="190308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Design Codes</a:t>
            </a:r>
          </a:p>
        </p:txBody>
      </p:sp>
      <p:sp>
        <p:nvSpPr>
          <p:cNvPr id="14" name="Rectangle 13"/>
          <p:cNvSpPr/>
          <p:nvPr/>
        </p:nvSpPr>
        <p:spPr>
          <a:xfrm>
            <a:off x="7162799" y="1692486"/>
            <a:ext cx="4682837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buFont typeface="Wingdings" panose="05000000000000000000" pitchFamily="2" charset="2"/>
              <a:buChar char="Ø"/>
            </a:pPr>
            <a:r>
              <a:rPr lang="en-US" sz="20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ACI 318-14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( Building Code Requirements for Structural Concrete )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Seismic design UBC 97 ( Uniform Building Code )</a:t>
            </a:r>
          </a:p>
          <a:p>
            <a:pPr marL="342900" lvl="0" indent="-342900">
              <a:buFont typeface="Wingdings" panose="05000000000000000000" pitchFamily="2" charset="2"/>
              <a:buChar char="Ø"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ASCE 7  for load design (American Society of Civil Engineers )</a:t>
            </a:r>
          </a:p>
        </p:txBody>
      </p:sp>
      <p:sp>
        <p:nvSpPr>
          <p:cNvPr id="15" name="Rectangle 14"/>
          <p:cNvSpPr/>
          <p:nvPr/>
        </p:nvSpPr>
        <p:spPr>
          <a:xfrm>
            <a:off x="1307126" y="4166497"/>
            <a:ext cx="93647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Loads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Right Arrow 15"/>
          <p:cNvSpPr/>
          <p:nvPr/>
        </p:nvSpPr>
        <p:spPr>
          <a:xfrm>
            <a:off x="595745" y="4280752"/>
            <a:ext cx="635239" cy="23315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595745" y="4813893"/>
            <a:ext cx="228807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Live    5 KN/m²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SID     4.266 kN/m²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3E4F972-86E7-4E4A-9CBB-9191CB612E9D}"/>
              </a:ext>
            </a:extLst>
          </p:cNvPr>
          <p:cNvSpPr txBox="1"/>
          <p:nvPr/>
        </p:nvSpPr>
        <p:spPr>
          <a:xfrm>
            <a:off x="7798038" y="3935664"/>
            <a:ext cx="315647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EQ Loads (UBC97):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1591DC94-C78E-46CC-90BA-338F534D2CC6}"/>
              </a:ext>
            </a:extLst>
          </p:cNvPr>
          <p:cNvSpPr/>
          <p:nvPr/>
        </p:nvSpPr>
        <p:spPr>
          <a:xfrm>
            <a:off x="7162799" y="4388989"/>
            <a:ext cx="4682837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buFont typeface="Wingdings" panose="05000000000000000000" pitchFamily="2" charset="2"/>
              <a:buChar char="Ø"/>
            </a:pP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I= 1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(Importance factor)</a:t>
            </a:r>
          </a:p>
          <a:p>
            <a:pPr marL="342900" lvl="0" indent="-342900">
              <a:buFont typeface="Wingdings" panose="05000000000000000000" pitchFamily="2" charset="2"/>
              <a:buChar char="Ø"/>
            </a:pP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Cv=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0.4 (Seismic coefficient )</a:t>
            </a:r>
            <a:endParaRPr lang="pl-PL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buFont typeface="Wingdings" panose="05000000000000000000" pitchFamily="2" charset="2"/>
              <a:buChar char="Ø"/>
            </a:pP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R= 5.5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(Response modification)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Ca=0.2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8 (Seismic coefficient )</a:t>
            </a:r>
            <a:endParaRPr lang="pl-PL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buFont typeface="Wingdings" panose="05000000000000000000" pitchFamily="2" charset="2"/>
              <a:buChar char="Ø"/>
            </a:pP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Z= 0.2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(Seismic zone factor)</a:t>
            </a:r>
          </a:p>
          <a:p>
            <a:pPr marL="342900" lvl="0" indent="-342900">
              <a:buFont typeface="Wingdings" panose="05000000000000000000" pitchFamily="2" charset="2"/>
              <a:buChar char="Ø"/>
            </a:pP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Ct= 0.0488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(Seismic coefficient )</a:t>
            </a:r>
            <a:endParaRPr lang="pl-PL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buFont typeface="Wingdings" panose="05000000000000000000" pitchFamily="2" charset="2"/>
              <a:buChar char="Ø"/>
            </a:pPr>
            <a:endParaRPr lang="pl-PL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Right Arrow 10">
            <a:extLst>
              <a:ext uri="{FF2B5EF4-FFF2-40B4-BE49-F238E27FC236}">
                <a16:creationId xmlns:a16="http://schemas.microsoft.com/office/drawing/2014/main" id="{8B1A8963-6326-4D06-9A7B-39CBEE3FD761}"/>
              </a:ext>
            </a:extLst>
          </p:cNvPr>
          <p:cNvSpPr/>
          <p:nvPr/>
        </p:nvSpPr>
        <p:spPr>
          <a:xfrm>
            <a:off x="7162798" y="4071175"/>
            <a:ext cx="635239" cy="23315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09100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9" grpId="0" animBg="1"/>
      <p:bldP spid="11" grpId="0" animBg="1"/>
      <p:bldP spid="12" grpId="0"/>
      <p:bldP spid="15" grpId="0"/>
      <p:bldP spid="16" grpId="0" animBg="1"/>
      <p:bldP spid="17" grpId="0"/>
      <p:bldP spid="13" grpId="0"/>
      <p:bldP spid="18" grpId="0"/>
      <p:bldP spid="19" grpId="0" animBg="1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5"/>
          <p:cNvSpPr>
            <a:spLocks noGrp="1"/>
          </p:cNvSpPr>
          <p:nvPr>
            <p:ph sz="half" idx="4294967295"/>
          </p:nvPr>
        </p:nvSpPr>
        <p:spPr>
          <a:xfrm>
            <a:off x="498763" y="725145"/>
            <a:ext cx="7787108" cy="1305883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structural system use two way voided slab ( </a:t>
            </a:r>
            <a:r>
              <a:rPr lang="en-US" sz="2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U-Boot slab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We divided the building into three blocks {Block A, Block B, Block C}, taking into account the seismic design.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C4994EB-5B2F-4470-B6F7-0606D82CED95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96139" y="1926454"/>
            <a:ext cx="8957569" cy="47267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12154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5"/>
          <p:cNvSpPr>
            <a:spLocks noGrp="1"/>
          </p:cNvSpPr>
          <p:nvPr>
            <p:ph sz="half" idx="4294967295"/>
          </p:nvPr>
        </p:nvSpPr>
        <p:spPr>
          <a:xfrm>
            <a:off x="303454" y="1297755"/>
            <a:ext cx="3398534" cy="5560245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114300" lvl="0" indent="0">
              <a:lnSpc>
                <a:spcPct val="100000"/>
              </a:lnSpc>
              <a:spcBef>
                <a:spcPct val="20000"/>
              </a:spcBef>
              <a:buClr>
                <a:srgbClr val="629DD1"/>
              </a:buClr>
              <a:buNone/>
            </a:pPr>
            <a:r>
              <a:rPr lang="en-US" sz="2400" b="1" u="sng" dirty="0">
                <a:solidFill>
                  <a:srgbClr val="242852"/>
                </a:solidFill>
                <a:latin typeface="Century Gothic"/>
              </a:rPr>
              <a:t>Checks </a:t>
            </a:r>
            <a:endParaRPr lang="en-US" sz="1600" dirty="0">
              <a:solidFill>
                <a:srgbClr val="242852"/>
              </a:solidFill>
              <a:latin typeface="Century Gothic"/>
            </a:endParaRPr>
          </a:p>
          <a:p>
            <a:pPr marL="342900" lvl="0">
              <a:lnSpc>
                <a:spcPct val="160000"/>
              </a:lnSpc>
              <a:spcBef>
                <a:spcPct val="20000"/>
              </a:spcBef>
              <a:buClr>
                <a:srgbClr val="629DD1"/>
              </a:buClr>
              <a:buFont typeface="Wingdings" panose="05000000000000000000" pitchFamily="2" charset="2"/>
              <a:buChar char="Ø"/>
            </a:pPr>
            <a:r>
              <a:rPr lang="en-US" sz="1600" b="1" dirty="0">
                <a:solidFill>
                  <a:srgbClr val="242852"/>
                </a:solidFill>
                <a:latin typeface="Century Gothic"/>
              </a:rPr>
              <a:t>Compatibility</a:t>
            </a:r>
            <a:r>
              <a:rPr lang="en-US" sz="1600" dirty="0">
                <a:solidFill>
                  <a:srgbClr val="242852"/>
                </a:solidFill>
                <a:latin typeface="Century Gothic"/>
              </a:rPr>
              <a:t>  </a:t>
            </a:r>
            <a:r>
              <a:rPr lang="en-US" sz="1600" b="1" dirty="0">
                <a:solidFill>
                  <a:srgbClr val="242852"/>
                </a:solidFill>
                <a:latin typeface="Century Gothic"/>
              </a:rPr>
              <a:t>check    </a:t>
            </a:r>
          </a:p>
          <a:p>
            <a:pPr marL="342900" lvl="0">
              <a:lnSpc>
                <a:spcPct val="160000"/>
              </a:lnSpc>
              <a:spcBef>
                <a:spcPct val="20000"/>
              </a:spcBef>
              <a:buClr>
                <a:srgbClr val="629DD1"/>
              </a:buClr>
              <a:buFont typeface="Wingdings" panose="05000000000000000000" pitchFamily="2" charset="2"/>
              <a:buChar char="Ø"/>
            </a:pPr>
            <a:r>
              <a:rPr lang="en-US" sz="1600" b="1" dirty="0">
                <a:solidFill>
                  <a:srgbClr val="242852"/>
                </a:solidFill>
                <a:latin typeface="Century Gothic"/>
              </a:rPr>
              <a:t>Equilibrium  check    </a:t>
            </a:r>
            <a:endParaRPr lang="ar-JO" sz="1600" b="1" dirty="0">
              <a:solidFill>
                <a:srgbClr val="242852"/>
              </a:solidFill>
              <a:latin typeface="Century Gothic"/>
              <a:cs typeface="Tahoma" panose="020B0604030504040204" pitchFamily="34" charset="0"/>
            </a:endParaRPr>
          </a:p>
          <a:p>
            <a:pPr marL="342900" lvl="0">
              <a:lnSpc>
                <a:spcPct val="160000"/>
              </a:lnSpc>
              <a:spcBef>
                <a:spcPct val="20000"/>
              </a:spcBef>
              <a:buClr>
                <a:srgbClr val="629DD1"/>
              </a:buClr>
              <a:buFont typeface="Wingdings" panose="05000000000000000000" pitchFamily="2" charset="2"/>
              <a:buChar char="Ø"/>
            </a:pPr>
            <a:r>
              <a:rPr lang="en-US" sz="1600" b="1" dirty="0">
                <a:solidFill>
                  <a:srgbClr val="242852"/>
                </a:solidFill>
                <a:latin typeface="Century Gothic"/>
              </a:rPr>
              <a:t>Stress σ &amp; Strain ɛ check  </a:t>
            </a:r>
          </a:p>
          <a:p>
            <a:pPr marL="342900" lvl="0">
              <a:lnSpc>
                <a:spcPct val="160000"/>
              </a:lnSpc>
              <a:spcBef>
                <a:spcPct val="20000"/>
              </a:spcBef>
              <a:buClr>
                <a:srgbClr val="629DD1"/>
              </a:buClr>
              <a:buFont typeface="Wingdings" panose="05000000000000000000" pitchFamily="2" charset="2"/>
              <a:buChar char="Ø"/>
            </a:pPr>
            <a:r>
              <a:rPr lang="en-US" sz="1600" b="1" dirty="0">
                <a:solidFill>
                  <a:srgbClr val="242852"/>
                </a:solidFill>
                <a:latin typeface="Century Gothic"/>
              </a:rPr>
              <a:t>Period check </a:t>
            </a:r>
          </a:p>
          <a:p>
            <a:pPr marL="342900" lvl="0">
              <a:lnSpc>
                <a:spcPct val="160000"/>
              </a:lnSpc>
              <a:spcBef>
                <a:spcPct val="20000"/>
              </a:spcBef>
              <a:buClr>
                <a:srgbClr val="629DD1"/>
              </a:buClr>
              <a:buFont typeface="Wingdings" panose="05000000000000000000" pitchFamily="2" charset="2"/>
              <a:buChar char="Ø"/>
            </a:pPr>
            <a:r>
              <a:rPr lang="en-US" sz="1600" b="1" dirty="0">
                <a:solidFill>
                  <a:srgbClr val="242852"/>
                </a:solidFill>
                <a:latin typeface="Century Gothic"/>
              </a:rPr>
              <a:t>Modal mass participation</a:t>
            </a:r>
          </a:p>
          <a:p>
            <a:pPr marL="114300" lvl="0" indent="0">
              <a:lnSpc>
                <a:spcPct val="160000"/>
              </a:lnSpc>
              <a:spcBef>
                <a:spcPct val="20000"/>
              </a:spcBef>
              <a:buClr>
                <a:srgbClr val="629DD1"/>
              </a:buClr>
              <a:buNone/>
            </a:pPr>
            <a:r>
              <a:rPr lang="en-US" sz="1600" b="1" dirty="0">
                <a:solidFill>
                  <a:srgbClr val="242852"/>
                </a:solidFill>
                <a:latin typeface="Century Gothic"/>
              </a:rPr>
              <a:t>    ratio check</a:t>
            </a:r>
          </a:p>
          <a:p>
            <a:pPr marL="342900" lvl="0">
              <a:lnSpc>
                <a:spcPct val="160000"/>
              </a:lnSpc>
              <a:spcBef>
                <a:spcPct val="20000"/>
              </a:spcBef>
              <a:buClr>
                <a:srgbClr val="629DD1"/>
              </a:buClr>
              <a:buFont typeface="Wingdings" panose="05000000000000000000" pitchFamily="2" charset="2"/>
              <a:buChar char="Ø"/>
            </a:pPr>
            <a:r>
              <a:rPr lang="en-US" sz="1600" b="1" dirty="0">
                <a:solidFill>
                  <a:srgbClr val="242852"/>
                </a:solidFill>
                <a:latin typeface="Century Gothic"/>
              </a:rPr>
              <a:t>Base shear check</a:t>
            </a:r>
          </a:p>
          <a:p>
            <a:pPr marL="342900" lvl="0">
              <a:lnSpc>
                <a:spcPct val="160000"/>
              </a:lnSpc>
              <a:spcBef>
                <a:spcPct val="20000"/>
              </a:spcBef>
              <a:buClr>
                <a:srgbClr val="629DD1"/>
              </a:buClr>
              <a:buFont typeface="Wingdings" panose="05000000000000000000" pitchFamily="2" charset="2"/>
              <a:buChar char="Ø"/>
            </a:pPr>
            <a:r>
              <a:rPr lang="en-US" sz="1600" b="1" dirty="0">
                <a:solidFill>
                  <a:srgbClr val="242852"/>
                </a:solidFill>
                <a:latin typeface="Century Gothic"/>
              </a:rPr>
              <a:t>Drift check </a:t>
            </a:r>
          </a:p>
          <a:p>
            <a:pPr marL="342900" lvl="0">
              <a:lnSpc>
                <a:spcPct val="160000"/>
              </a:lnSpc>
              <a:spcBef>
                <a:spcPct val="20000"/>
              </a:spcBef>
              <a:buClr>
                <a:srgbClr val="629DD1"/>
              </a:buClr>
              <a:buFont typeface="Wingdings" panose="05000000000000000000" pitchFamily="2" charset="2"/>
              <a:buChar char="Ø"/>
            </a:pPr>
            <a:r>
              <a:rPr lang="en-US" sz="1600" b="1" dirty="0">
                <a:solidFill>
                  <a:srgbClr val="242852"/>
                </a:solidFill>
                <a:latin typeface="Century Gothic"/>
              </a:rPr>
              <a:t>P−∆ Effects check</a:t>
            </a:r>
            <a:endParaRPr lang="en-US" sz="1600" dirty="0">
              <a:solidFill>
                <a:srgbClr val="242852"/>
              </a:solidFill>
              <a:latin typeface="Century Gothic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1362BB2-8D6A-446B-BA4C-3272D9C438F7}"/>
              </a:ext>
            </a:extLst>
          </p:cNvPr>
          <p:cNvSpPr txBox="1"/>
          <p:nvPr/>
        </p:nvSpPr>
        <p:spPr>
          <a:xfrm>
            <a:off x="374475" y="512231"/>
            <a:ext cx="610339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8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Structural analysis </a:t>
            </a:r>
            <a:endParaRPr lang="en-US" sz="280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5CEDD51-B9D4-4AF1-9169-4846816A9464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92606" y="1297755"/>
            <a:ext cx="7064729" cy="5200699"/>
          </a:xfrm>
          <a:prstGeom prst="rect">
            <a:avLst/>
          </a:prstGeom>
          <a:ln w="3175" cap="sq">
            <a:solidFill>
              <a:srgbClr val="000000"/>
            </a:solidFill>
            <a:prstDash val="solid"/>
            <a:miter lim="800000"/>
          </a:ln>
          <a:effectLst/>
        </p:spPr>
      </p:pic>
    </p:spTree>
    <p:extLst>
      <p:ext uri="{BB962C8B-B14F-4D97-AF65-F5344CB8AC3E}">
        <p14:creationId xmlns:p14="http://schemas.microsoft.com/office/powerpoint/2010/main" val="39427121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5"/>
          <p:cNvSpPr>
            <a:spLocks noGrp="1"/>
          </p:cNvSpPr>
          <p:nvPr>
            <p:ph sz="half" idx="4294967295"/>
          </p:nvPr>
        </p:nvSpPr>
        <p:spPr>
          <a:xfrm>
            <a:off x="623453" y="572746"/>
            <a:ext cx="7523020" cy="604892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Thickness of slab for all blocks = 40 cm according shear check .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13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623453" y="1378634"/>
            <a:ext cx="10771378" cy="41921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234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p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88456" y="334880"/>
            <a:ext cx="637256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Compatibility check</a:t>
            </a:r>
            <a:endParaRPr lang="en-US" sz="2800" dirty="0"/>
          </a:p>
        </p:txBody>
      </p:sp>
      <p:sp>
        <p:nvSpPr>
          <p:cNvPr id="10" name="Content Placeholder 5"/>
          <p:cNvSpPr>
            <a:spLocks noGrp="1"/>
          </p:cNvSpPr>
          <p:nvPr>
            <p:ph sz="half" idx="4294967295"/>
          </p:nvPr>
        </p:nvSpPr>
        <p:spPr>
          <a:xfrm>
            <a:off x="512618" y="2141407"/>
            <a:ext cx="2008909" cy="563328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For block A</a:t>
            </a:r>
          </a:p>
          <a:p>
            <a:endParaRPr lang="en-US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6279752" y="3262638"/>
            <a:ext cx="165526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For block C</a:t>
            </a:r>
          </a:p>
        </p:txBody>
      </p:sp>
      <p:sp>
        <p:nvSpPr>
          <p:cNvPr id="7" name="Rectangle 6"/>
          <p:cNvSpPr/>
          <p:nvPr/>
        </p:nvSpPr>
        <p:spPr>
          <a:xfrm>
            <a:off x="6280393" y="104047"/>
            <a:ext cx="165462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For block B</a:t>
            </a:r>
          </a:p>
        </p:txBody>
      </p:sp>
      <p:pic>
        <p:nvPicPr>
          <p:cNvPr id="9" name="Picture 8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54435" y="3724303"/>
            <a:ext cx="5788717" cy="2801188"/>
          </a:xfrm>
          <a:prstGeom prst="rect">
            <a:avLst/>
          </a:prstGeom>
        </p:spPr>
      </p:pic>
      <p:pic>
        <p:nvPicPr>
          <p:cNvPr id="11" name="Picture 10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6054435" y="596490"/>
            <a:ext cx="5788717" cy="2495210"/>
          </a:xfrm>
          <a:prstGeom prst="rect">
            <a:avLst/>
          </a:prstGeom>
        </p:spPr>
      </p:pic>
      <p:pic>
        <p:nvPicPr>
          <p:cNvPr id="12" name="Picture 11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555" y="2704735"/>
            <a:ext cx="5562600" cy="38207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28924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p"/>
      <p:bldP spid="2" grpId="0"/>
      <p:bldP spid="7" grpId="0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88456" y="334880"/>
            <a:ext cx="637256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Equilibrium Checks</a:t>
            </a:r>
            <a:br>
              <a:rPr lang="en-US" sz="28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2800" dirty="0"/>
          </a:p>
        </p:txBody>
      </p:sp>
      <p:sp>
        <p:nvSpPr>
          <p:cNvPr id="10" name="Content Placeholder 5"/>
          <p:cNvSpPr>
            <a:spLocks noGrp="1"/>
          </p:cNvSpPr>
          <p:nvPr>
            <p:ph sz="half" idx="4294967295"/>
          </p:nvPr>
        </p:nvSpPr>
        <p:spPr>
          <a:xfrm>
            <a:off x="512618" y="2141407"/>
            <a:ext cx="2008909" cy="563328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For block A</a:t>
            </a:r>
          </a:p>
          <a:p>
            <a:endParaRPr lang="en-US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6279752" y="3384088"/>
            <a:ext cx="165526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For block C</a:t>
            </a:r>
          </a:p>
        </p:txBody>
      </p:sp>
      <p:sp>
        <p:nvSpPr>
          <p:cNvPr id="7" name="Rectangle 6"/>
          <p:cNvSpPr/>
          <p:nvPr/>
        </p:nvSpPr>
        <p:spPr>
          <a:xfrm>
            <a:off x="6280393" y="104047"/>
            <a:ext cx="165462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For block B</a:t>
            </a: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85780822"/>
              </p:ext>
            </p:extLst>
          </p:nvPr>
        </p:nvGraphicFramePr>
        <p:xfrm>
          <a:off x="263765" y="2679751"/>
          <a:ext cx="5665980" cy="2332004"/>
        </p:xfrm>
        <a:graphic>
          <a:graphicData uri="http://schemas.openxmlformats.org/drawingml/2006/table">
            <a:tbl>
              <a:tblPr firstRow="1" bandRow="1">
                <a:tableStyleId>{22838BEF-8BB2-4498-84A7-C5851F593DF1}</a:tableStyleId>
              </a:tblPr>
              <a:tblGrid>
                <a:gridCol w="1416495">
                  <a:extLst>
                    <a:ext uri="{9D8B030D-6E8A-4147-A177-3AD203B41FA5}">
                      <a16:colId xmlns:a16="http://schemas.microsoft.com/office/drawing/2014/main" val="4084600801"/>
                    </a:ext>
                  </a:extLst>
                </a:gridCol>
                <a:gridCol w="1416495">
                  <a:extLst>
                    <a:ext uri="{9D8B030D-6E8A-4147-A177-3AD203B41FA5}">
                      <a16:colId xmlns:a16="http://schemas.microsoft.com/office/drawing/2014/main" val="2058426987"/>
                    </a:ext>
                  </a:extLst>
                </a:gridCol>
                <a:gridCol w="1416495">
                  <a:extLst>
                    <a:ext uri="{9D8B030D-6E8A-4147-A177-3AD203B41FA5}">
                      <a16:colId xmlns:a16="http://schemas.microsoft.com/office/drawing/2014/main" val="1712151045"/>
                    </a:ext>
                  </a:extLst>
                </a:gridCol>
                <a:gridCol w="1416495">
                  <a:extLst>
                    <a:ext uri="{9D8B030D-6E8A-4147-A177-3AD203B41FA5}">
                      <a16:colId xmlns:a16="http://schemas.microsoft.com/office/drawing/2014/main" val="181819383"/>
                    </a:ext>
                  </a:extLst>
                </a:gridCol>
              </a:tblGrid>
              <a:tr h="583001">
                <a:tc>
                  <a:txBody>
                    <a:bodyPr/>
                    <a:lstStyle/>
                    <a:p>
                      <a:r>
                        <a:rPr lang="en-US" dirty="0"/>
                        <a:t>Loads (KN)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>
                          <a:effectLst/>
                        </a:rPr>
                        <a:t>manual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err="1">
                          <a:effectLst/>
                        </a:rPr>
                        <a:t>Etabs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>
                          <a:effectLst/>
                        </a:rPr>
                        <a:t>%Error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29884547"/>
                  </a:ext>
                </a:extLst>
              </a:tr>
              <a:tr h="58300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>
                          <a:effectLst/>
                        </a:rPr>
                        <a:t>Dead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24697.51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24422.05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1.128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87314737"/>
                  </a:ext>
                </a:extLst>
              </a:tr>
              <a:tr h="58300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>
                          <a:effectLst/>
                        </a:rPr>
                        <a:t>Live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10630.58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10631.45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0.008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1049969"/>
                  </a:ext>
                </a:extLst>
              </a:tr>
              <a:tr h="58300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>
                          <a:effectLst/>
                        </a:rPr>
                        <a:t>SID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9586.806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9587.475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0.007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36738531"/>
                  </a:ext>
                </a:extLst>
              </a:tr>
            </a:tbl>
          </a:graphicData>
        </a:graphic>
      </p:graphicFrame>
      <p:graphicFrame>
        <p:nvGraphicFramePr>
          <p:cNvPr id="13" name="Tab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35495331"/>
              </p:ext>
            </p:extLst>
          </p:nvPr>
        </p:nvGraphicFramePr>
        <p:xfrm>
          <a:off x="6279752" y="655675"/>
          <a:ext cx="5665980" cy="2503160"/>
        </p:xfrm>
        <a:graphic>
          <a:graphicData uri="http://schemas.openxmlformats.org/drawingml/2006/table">
            <a:tbl>
              <a:tblPr firstRow="1" bandRow="1">
                <a:tableStyleId>{22838BEF-8BB2-4498-84A7-C5851F593DF1}</a:tableStyleId>
              </a:tblPr>
              <a:tblGrid>
                <a:gridCol w="1416495">
                  <a:extLst>
                    <a:ext uri="{9D8B030D-6E8A-4147-A177-3AD203B41FA5}">
                      <a16:colId xmlns:a16="http://schemas.microsoft.com/office/drawing/2014/main" val="4084600801"/>
                    </a:ext>
                  </a:extLst>
                </a:gridCol>
                <a:gridCol w="1416495">
                  <a:extLst>
                    <a:ext uri="{9D8B030D-6E8A-4147-A177-3AD203B41FA5}">
                      <a16:colId xmlns:a16="http://schemas.microsoft.com/office/drawing/2014/main" val="2058426987"/>
                    </a:ext>
                  </a:extLst>
                </a:gridCol>
                <a:gridCol w="1416495">
                  <a:extLst>
                    <a:ext uri="{9D8B030D-6E8A-4147-A177-3AD203B41FA5}">
                      <a16:colId xmlns:a16="http://schemas.microsoft.com/office/drawing/2014/main" val="1712151045"/>
                    </a:ext>
                  </a:extLst>
                </a:gridCol>
                <a:gridCol w="1416495">
                  <a:extLst>
                    <a:ext uri="{9D8B030D-6E8A-4147-A177-3AD203B41FA5}">
                      <a16:colId xmlns:a16="http://schemas.microsoft.com/office/drawing/2014/main" val="181819383"/>
                    </a:ext>
                  </a:extLst>
                </a:gridCol>
              </a:tblGrid>
              <a:tr h="625790">
                <a:tc>
                  <a:txBody>
                    <a:bodyPr/>
                    <a:lstStyle/>
                    <a:p>
                      <a:r>
                        <a:rPr lang="en-US" dirty="0"/>
                        <a:t>Loads (KN)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>
                          <a:effectLst/>
                        </a:rPr>
                        <a:t>manual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err="1">
                          <a:effectLst/>
                        </a:rPr>
                        <a:t>Etabs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>
                          <a:effectLst/>
                        </a:rPr>
                        <a:t>%Error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29884547"/>
                  </a:ext>
                </a:extLst>
              </a:tr>
              <a:tr h="62579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>
                          <a:effectLst/>
                        </a:rPr>
                        <a:t>Dead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14324.89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14069.77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1.813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87314737"/>
                  </a:ext>
                </a:extLst>
              </a:tr>
              <a:tr h="62579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>
                          <a:effectLst/>
                        </a:rPr>
                        <a:t>Live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8859.9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8860.79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0.010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1049969"/>
                  </a:ext>
                </a:extLst>
              </a:tr>
              <a:tr h="62579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>
                          <a:effectLst/>
                        </a:rPr>
                        <a:t>SID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7659.744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7660.502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0.010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36738531"/>
                  </a:ext>
                </a:extLst>
              </a:tr>
            </a:tbl>
          </a:graphicData>
        </a:graphic>
      </p:graphicFrame>
      <p:graphicFrame>
        <p:nvGraphicFramePr>
          <p:cNvPr id="15" name="Table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31653453"/>
              </p:ext>
            </p:extLst>
          </p:nvPr>
        </p:nvGraphicFramePr>
        <p:xfrm>
          <a:off x="6279752" y="3845753"/>
          <a:ext cx="5665980" cy="2503160"/>
        </p:xfrm>
        <a:graphic>
          <a:graphicData uri="http://schemas.openxmlformats.org/drawingml/2006/table">
            <a:tbl>
              <a:tblPr firstRow="1" bandRow="1">
                <a:tableStyleId>{22838BEF-8BB2-4498-84A7-C5851F593DF1}</a:tableStyleId>
              </a:tblPr>
              <a:tblGrid>
                <a:gridCol w="1416495">
                  <a:extLst>
                    <a:ext uri="{9D8B030D-6E8A-4147-A177-3AD203B41FA5}">
                      <a16:colId xmlns:a16="http://schemas.microsoft.com/office/drawing/2014/main" val="2238463953"/>
                    </a:ext>
                  </a:extLst>
                </a:gridCol>
                <a:gridCol w="1416495">
                  <a:extLst>
                    <a:ext uri="{9D8B030D-6E8A-4147-A177-3AD203B41FA5}">
                      <a16:colId xmlns:a16="http://schemas.microsoft.com/office/drawing/2014/main" val="1695538796"/>
                    </a:ext>
                  </a:extLst>
                </a:gridCol>
                <a:gridCol w="1416495">
                  <a:extLst>
                    <a:ext uri="{9D8B030D-6E8A-4147-A177-3AD203B41FA5}">
                      <a16:colId xmlns:a16="http://schemas.microsoft.com/office/drawing/2014/main" val="2202091670"/>
                    </a:ext>
                  </a:extLst>
                </a:gridCol>
                <a:gridCol w="1416495">
                  <a:extLst>
                    <a:ext uri="{9D8B030D-6E8A-4147-A177-3AD203B41FA5}">
                      <a16:colId xmlns:a16="http://schemas.microsoft.com/office/drawing/2014/main" val="2115874148"/>
                    </a:ext>
                  </a:extLst>
                </a:gridCol>
              </a:tblGrid>
              <a:tr h="625790">
                <a:tc>
                  <a:txBody>
                    <a:bodyPr/>
                    <a:lstStyle/>
                    <a:p>
                      <a:r>
                        <a:rPr lang="en-US" dirty="0"/>
                        <a:t>Loads (KN)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>
                          <a:effectLst/>
                        </a:rPr>
                        <a:t>manual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err="1">
                          <a:effectLst/>
                        </a:rPr>
                        <a:t>Etabs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>
                          <a:effectLst/>
                        </a:rPr>
                        <a:t>%Error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69689424"/>
                  </a:ext>
                </a:extLst>
              </a:tr>
              <a:tr h="62579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>
                          <a:effectLst/>
                        </a:rPr>
                        <a:t>Dead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15107.75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15238.17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0.856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29924125"/>
                  </a:ext>
                </a:extLst>
              </a:tr>
              <a:tr h="62579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>
                          <a:effectLst/>
                        </a:rPr>
                        <a:t>Live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7123.04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7123.337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0.004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69932026"/>
                  </a:ext>
                </a:extLst>
              </a:tr>
              <a:tr h="62579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>
                          <a:effectLst/>
                        </a:rPr>
                        <a:t>SID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6405.599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6405.337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0.004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8476924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981422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p"/>
      <p:bldP spid="2" grpId="0"/>
      <p:bldP spid="7" grpId="0"/>
    </p:bld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88456" y="334880"/>
            <a:ext cx="637256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Internal forces checks </a:t>
            </a:r>
            <a:endParaRPr lang="en-US" sz="2800" dirty="0"/>
          </a:p>
        </p:txBody>
      </p:sp>
      <p:sp>
        <p:nvSpPr>
          <p:cNvPr id="10" name="Content Placeholder 5"/>
          <p:cNvSpPr>
            <a:spLocks noGrp="1"/>
          </p:cNvSpPr>
          <p:nvPr>
            <p:ph sz="half" idx="4294967295"/>
          </p:nvPr>
        </p:nvSpPr>
        <p:spPr>
          <a:xfrm>
            <a:off x="701347" y="877218"/>
            <a:ext cx="2261358" cy="563328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For edge column</a:t>
            </a:r>
          </a:p>
          <a:p>
            <a:endParaRPr lang="en-US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00220976"/>
              </p:ext>
            </p:extLst>
          </p:nvPr>
        </p:nvGraphicFramePr>
        <p:xfrm>
          <a:off x="6281133" y="3849438"/>
          <a:ext cx="5665980" cy="2332004"/>
        </p:xfrm>
        <a:graphic>
          <a:graphicData uri="http://schemas.openxmlformats.org/drawingml/2006/table">
            <a:tbl>
              <a:tblPr firstRow="1" bandRow="1">
                <a:tableStyleId>{22838BEF-8BB2-4498-84A7-C5851F593DF1}</a:tableStyleId>
              </a:tblPr>
              <a:tblGrid>
                <a:gridCol w="1416495">
                  <a:extLst>
                    <a:ext uri="{9D8B030D-6E8A-4147-A177-3AD203B41FA5}">
                      <a16:colId xmlns:a16="http://schemas.microsoft.com/office/drawing/2014/main" val="4084600801"/>
                    </a:ext>
                  </a:extLst>
                </a:gridCol>
                <a:gridCol w="1416495">
                  <a:extLst>
                    <a:ext uri="{9D8B030D-6E8A-4147-A177-3AD203B41FA5}">
                      <a16:colId xmlns:a16="http://schemas.microsoft.com/office/drawing/2014/main" val="2058426987"/>
                    </a:ext>
                  </a:extLst>
                </a:gridCol>
                <a:gridCol w="1416495">
                  <a:extLst>
                    <a:ext uri="{9D8B030D-6E8A-4147-A177-3AD203B41FA5}">
                      <a16:colId xmlns:a16="http://schemas.microsoft.com/office/drawing/2014/main" val="1712151045"/>
                    </a:ext>
                  </a:extLst>
                </a:gridCol>
                <a:gridCol w="1416495">
                  <a:extLst>
                    <a:ext uri="{9D8B030D-6E8A-4147-A177-3AD203B41FA5}">
                      <a16:colId xmlns:a16="http://schemas.microsoft.com/office/drawing/2014/main" val="181819383"/>
                    </a:ext>
                  </a:extLst>
                </a:gridCol>
              </a:tblGrid>
              <a:tr h="583001">
                <a:tc>
                  <a:txBody>
                    <a:bodyPr/>
                    <a:lstStyle/>
                    <a:p>
                      <a:r>
                        <a:rPr lang="en-US" dirty="0"/>
                        <a:t>Loads (KN)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>
                          <a:effectLst/>
                        </a:rPr>
                        <a:t>manual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err="1">
                          <a:effectLst/>
                        </a:rPr>
                        <a:t>Etabs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>
                          <a:effectLst/>
                        </a:rPr>
                        <a:t>%Error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29884547"/>
                  </a:ext>
                </a:extLst>
              </a:tr>
              <a:tr h="58300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>
                          <a:effectLst/>
                        </a:rPr>
                        <a:t>Dead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1906.87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1843.68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3.43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87314737"/>
                  </a:ext>
                </a:extLst>
              </a:tr>
              <a:tr h="58300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>
                          <a:effectLst/>
                        </a:rPr>
                        <a:t>Live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955.55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905.19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5.56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1049969"/>
                  </a:ext>
                </a:extLst>
              </a:tr>
              <a:tr h="58300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>
                          <a:effectLst/>
                        </a:rPr>
                        <a:t>SID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859.96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811.62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5.96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36738531"/>
                  </a:ext>
                </a:extLst>
              </a:tr>
            </a:tbl>
          </a:graphicData>
        </a:graphic>
      </p:graphicFrame>
      <p:pic>
        <p:nvPicPr>
          <p:cNvPr id="9" name="Picture 8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01347" y="1309482"/>
            <a:ext cx="8412776" cy="1866900"/>
          </a:xfrm>
          <a:prstGeom prst="rect">
            <a:avLst/>
          </a:prstGeom>
        </p:spPr>
      </p:pic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09961459"/>
              </p:ext>
            </p:extLst>
          </p:nvPr>
        </p:nvGraphicFramePr>
        <p:xfrm>
          <a:off x="701346" y="3330447"/>
          <a:ext cx="5370171" cy="153092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90057">
                  <a:extLst>
                    <a:ext uri="{9D8B030D-6E8A-4147-A177-3AD203B41FA5}">
                      <a16:colId xmlns:a16="http://schemas.microsoft.com/office/drawing/2014/main" val="516732567"/>
                    </a:ext>
                  </a:extLst>
                </a:gridCol>
                <a:gridCol w="1790057">
                  <a:extLst>
                    <a:ext uri="{9D8B030D-6E8A-4147-A177-3AD203B41FA5}">
                      <a16:colId xmlns:a16="http://schemas.microsoft.com/office/drawing/2014/main" val="1246467416"/>
                    </a:ext>
                  </a:extLst>
                </a:gridCol>
                <a:gridCol w="1790057">
                  <a:extLst>
                    <a:ext uri="{9D8B030D-6E8A-4147-A177-3AD203B41FA5}">
                      <a16:colId xmlns:a16="http://schemas.microsoft.com/office/drawing/2014/main" val="207914516"/>
                    </a:ext>
                  </a:extLst>
                </a:gridCol>
              </a:tblGrid>
              <a:tr h="510309">
                <a:tc gridSpan="3">
                  <a:txBody>
                    <a:bodyPr/>
                    <a:lstStyle/>
                    <a:p>
                      <a:pPr algn="ctr"/>
                      <a:r>
                        <a:rPr lang="en-US" dirty="0"/>
                        <a:t>Axial force manual 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27713183"/>
                  </a:ext>
                </a:extLst>
              </a:tr>
              <a:tr h="510309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Dead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Live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Sid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82242781"/>
                  </a:ext>
                </a:extLst>
              </a:tr>
              <a:tr h="510309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1906.87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955.55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859.96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03732453"/>
                  </a:ext>
                </a:extLst>
              </a:tr>
            </a:tbl>
          </a:graphicData>
        </a:graphic>
      </p:graphicFrame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30917960"/>
              </p:ext>
            </p:extLst>
          </p:nvPr>
        </p:nvGraphicFramePr>
        <p:xfrm>
          <a:off x="701347" y="5015440"/>
          <a:ext cx="5370171" cy="153092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90057">
                  <a:extLst>
                    <a:ext uri="{9D8B030D-6E8A-4147-A177-3AD203B41FA5}">
                      <a16:colId xmlns:a16="http://schemas.microsoft.com/office/drawing/2014/main" val="3236584903"/>
                    </a:ext>
                  </a:extLst>
                </a:gridCol>
                <a:gridCol w="1790057">
                  <a:extLst>
                    <a:ext uri="{9D8B030D-6E8A-4147-A177-3AD203B41FA5}">
                      <a16:colId xmlns:a16="http://schemas.microsoft.com/office/drawing/2014/main" val="902623910"/>
                    </a:ext>
                  </a:extLst>
                </a:gridCol>
                <a:gridCol w="1790057">
                  <a:extLst>
                    <a:ext uri="{9D8B030D-6E8A-4147-A177-3AD203B41FA5}">
                      <a16:colId xmlns:a16="http://schemas.microsoft.com/office/drawing/2014/main" val="1689600954"/>
                    </a:ext>
                  </a:extLst>
                </a:gridCol>
              </a:tblGrid>
              <a:tr h="510309">
                <a:tc gridSpan="3">
                  <a:txBody>
                    <a:bodyPr/>
                    <a:lstStyle/>
                    <a:p>
                      <a:pPr algn="ctr"/>
                      <a:r>
                        <a:rPr lang="en-US" dirty="0"/>
                        <a:t>Axial force </a:t>
                      </a:r>
                      <a:r>
                        <a:rPr lang="en-US" dirty="0" err="1"/>
                        <a:t>Etabs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7356828"/>
                  </a:ext>
                </a:extLst>
              </a:tr>
              <a:tr h="510309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Dead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Live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Sid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4818566"/>
                  </a:ext>
                </a:extLst>
              </a:tr>
              <a:tr h="510309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1843.68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905.19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811.62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732199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927459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p"/>
    </p:bld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701346" y="374816"/>
            <a:ext cx="637256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Period check.</a:t>
            </a:r>
          </a:p>
        </p:txBody>
      </p:sp>
      <p:sp>
        <p:nvSpPr>
          <p:cNvPr id="10" name="Content Placeholder 5"/>
          <p:cNvSpPr>
            <a:spLocks noGrp="1"/>
          </p:cNvSpPr>
          <p:nvPr>
            <p:ph sz="half" idx="4294967295"/>
          </p:nvPr>
        </p:nvSpPr>
        <p:spPr>
          <a:xfrm>
            <a:off x="701346" y="1676208"/>
            <a:ext cx="3719734" cy="2363132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TB = 0.764 sec.</a:t>
            </a:r>
            <a:endParaRPr lang="ar-SA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TA = Ct (</a:t>
            </a:r>
            <a:r>
              <a:rPr lang="en-US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hn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^ (¾)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TA = 0.0488 (27) ^ (¾)=0.57 sec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18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1.4 TA = 0.79 sec.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1600" b="1" dirty="0"/>
              <a:t> TB ≤ 1.4 TA so the check is ok.</a:t>
            </a:r>
            <a:endParaRPr lang="en-US" sz="16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Char char="Ø"/>
            </a:pPr>
            <a:endParaRPr lang="en-US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6271F49-BED7-4F41-AE4C-3F62D8BFFF71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28442" y="1102456"/>
            <a:ext cx="5463465" cy="3300552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E2FE6091-A551-47E9-988B-52B902B9698C}"/>
              </a:ext>
            </a:extLst>
          </p:cNvPr>
          <p:cNvSpPr txBox="1"/>
          <p:nvPr/>
        </p:nvSpPr>
        <p:spPr>
          <a:xfrm>
            <a:off x="701346" y="1102456"/>
            <a:ext cx="609452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For Block A</a:t>
            </a:r>
          </a:p>
        </p:txBody>
      </p:sp>
    </p:spTree>
    <p:extLst>
      <p:ext uri="{BB962C8B-B14F-4D97-AF65-F5344CB8AC3E}">
        <p14:creationId xmlns:p14="http://schemas.microsoft.com/office/powerpoint/2010/main" val="20722394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585936" y="394570"/>
            <a:ext cx="637256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Modal mass participation ratio check. </a:t>
            </a:r>
          </a:p>
        </p:txBody>
      </p:sp>
      <p:sp>
        <p:nvSpPr>
          <p:cNvPr id="10" name="Content Placeholder 5"/>
          <p:cNvSpPr>
            <a:spLocks noGrp="1"/>
          </p:cNvSpPr>
          <p:nvPr>
            <p:ph sz="half" idx="4294967295"/>
          </p:nvPr>
        </p:nvSpPr>
        <p:spPr>
          <a:xfrm>
            <a:off x="585936" y="1471788"/>
            <a:ext cx="4065963" cy="2363132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sum UX= 0.9008</a:t>
            </a:r>
            <a:r>
              <a:rPr lang="ar-SA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18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sum UY= 0.952.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1600" b="1" dirty="0"/>
              <a:t>sum of UX and UY ≥ 0.9 so the check is ok.</a:t>
            </a:r>
          </a:p>
          <a:p>
            <a:pPr marL="0" indent="0">
              <a:buNone/>
            </a:pP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2FE6091-A551-47E9-988B-52B902B9698C}"/>
              </a:ext>
            </a:extLst>
          </p:cNvPr>
          <p:cNvSpPr txBox="1"/>
          <p:nvPr/>
        </p:nvSpPr>
        <p:spPr>
          <a:xfrm>
            <a:off x="585936" y="1102456"/>
            <a:ext cx="609452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For Block A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9A06C6E-F2D5-4FD7-BC01-B411D944E0FD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36489" y="1102456"/>
            <a:ext cx="7341833" cy="44993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21071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AFEA4011-BAE6-4537-9026-DAB991A5E0A6}"/>
              </a:ext>
            </a:extLst>
          </p:cNvPr>
          <p:cNvSpPr/>
          <p:nvPr/>
        </p:nvSpPr>
        <p:spPr>
          <a:xfrm>
            <a:off x="2536535" y="137300"/>
            <a:ext cx="18473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endParaRPr lang="en-US" sz="5400" b="1" cap="none" spc="0" dirty="0">
              <a:ln/>
              <a:pattFill prst="dkUpDiag">
                <a:fgClr>
                  <a:schemeClr val="bg1">
                    <a:lumMod val="50000"/>
                  </a:schemeClr>
                </a:fgClr>
                <a:bgClr>
                  <a:schemeClr val="tx1">
                    <a:lumMod val="75000"/>
                    <a:lumOff val="25000"/>
                  </a:schemeClr>
                </a:bgClr>
              </a:pattFill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2569681E-6F57-43CE-A5E3-4BDBCEC88FDD}"/>
              </a:ext>
            </a:extLst>
          </p:cNvPr>
          <p:cNvSpPr/>
          <p:nvPr/>
        </p:nvSpPr>
        <p:spPr>
          <a:xfrm>
            <a:off x="0" y="598965"/>
            <a:ext cx="12192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building is located on a 3250 square meters of land and is supposed to be designed inside Nablus -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Yaffa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Street.</a:t>
            </a: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And it is located on longitude 35.25° and latitude 32.22°</a:t>
            </a:r>
          </a:p>
          <a:p>
            <a:endParaRPr lang="en-US" sz="36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1891" y="1522295"/>
            <a:ext cx="10958945" cy="4864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6949210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585936" y="394570"/>
            <a:ext cx="637256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Base shear check.</a:t>
            </a:r>
          </a:p>
        </p:txBody>
      </p:sp>
      <p:sp>
        <p:nvSpPr>
          <p:cNvPr id="10" name="Content Placeholder 5"/>
          <p:cNvSpPr>
            <a:spLocks noGrp="1"/>
          </p:cNvSpPr>
          <p:nvPr>
            <p:ph sz="half" idx="4294967295"/>
          </p:nvPr>
        </p:nvSpPr>
        <p:spPr>
          <a:xfrm>
            <a:off x="585936" y="1471788"/>
            <a:ext cx="4065963" cy="2363132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EQX main = 3391.75 KN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18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EQY main = 3423.61 KN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1600" b="1" dirty="0"/>
              <a:t>EQ ≥ V its ok.</a:t>
            </a:r>
          </a:p>
          <a:p>
            <a:pPr marL="0" indent="0">
              <a:buNone/>
            </a:pP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2FE6091-A551-47E9-988B-52B902B9698C}"/>
              </a:ext>
            </a:extLst>
          </p:cNvPr>
          <p:cNvSpPr txBox="1"/>
          <p:nvPr/>
        </p:nvSpPr>
        <p:spPr>
          <a:xfrm>
            <a:off x="585936" y="1102456"/>
            <a:ext cx="609452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For Block A</a:t>
            </a:r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BA0C12BB-A58A-4019-BE20-DCDCED3CEA6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79412931"/>
              </p:ext>
            </p:extLst>
          </p:nvPr>
        </p:nvGraphicFramePr>
        <p:xfrm>
          <a:off x="5894773" y="1045276"/>
          <a:ext cx="3497801" cy="4767448"/>
        </p:xfrm>
        <a:graphic>
          <a:graphicData uri="http://schemas.openxmlformats.org/drawingml/2006/table">
            <a:tbl>
              <a:tblPr firstRow="1" firstCol="1" bandRow="1">
                <a:tableStyleId>{D7AC3CCA-C797-4891-BE02-D94E43425B78}</a:tableStyleId>
              </a:tblPr>
              <a:tblGrid>
                <a:gridCol w="1905568">
                  <a:extLst>
                    <a:ext uri="{9D8B030D-6E8A-4147-A177-3AD203B41FA5}">
                      <a16:colId xmlns:a16="http://schemas.microsoft.com/office/drawing/2014/main" val="76507821"/>
                    </a:ext>
                  </a:extLst>
                </a:gridCol>
                <a:gridCol w="1592233">
                  <a:extLst>
                    <a:ext uri="{9D8B030D-6E8A-4147-A177-3AD203B41FA5}">
                      <a16:colId xmlns:a16="http://schemas.microsoft.com/office/drawing/2014/main" val="2684202981"/>
                    </a:ext>
                  </a:extLst>
                </a:gridCol>
              </a:tblGrid>
              <a:tr h="34017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soil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SD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121394255"/>
                  </a:ext>
                </a:extLst>
              </a:tr>
              <a:tr h="34017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I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147610168"/>
                  </a:ext>
                </a:extLst>
              </a:tr>
              <a:tr h="34017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Ca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0.28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599376751"/>
                  </a:ext>
                </a:extLst>
              </a:tr>
              <a:tr h="34269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err="1">
                          <a:effectLst/>
                        </a:rPr>
                        <a:t>Cv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0.4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656503975"/>
                  </a:ext>
                </a:extLst>
              </a:tr>
              <a:tr h="34017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R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5.5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389140144"/>
                  </a:ext>
                </a:extLst>
              </a:tr>
              <a:tr h="34269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Ω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2.8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159648906"/>
                  </a:ext>
                </a:extLst>
              </a:tr>
              <a:tr h="34017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Ct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0.0488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893125317"/>
                  </a:ext>
                </a:extLst>
              </a:tr>
              <a:tr h="34017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hn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27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311041409"/>
                  </a:ext>
                </a:extLst>
              </a:tr>
              <a:tr h="34017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Ta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0.578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702224904"/>
                  </a:ext>
                </a:extLst>
              </a:tr>
              <a:tr h="34017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1.4Ta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0.809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64053306"/>
                  </a:ext>
                </a:extLst>
              </a:tr>
              <a:tr h="34017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Tetabs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0.76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200499688"/>
                  </a:ext>
                </a:extLst>
              </a:tr>
              <a:tr h="34017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w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35324.83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195588417"/>
                  </a:ext>
                </a:extLst>
              </a:tr>
              <a:tr h="34017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Vmain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3380.366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507028139"/>
                  </a:ext>
                </a:extLst>
              </a:tr>
              <a:tr h="34017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Vsecondry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1126.789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16457812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991502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585936" y="394570"/>
            <a:ext cx="637256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Drift check.</a:t>
            </a:r>
          </a:p>
        </p:txBody>
      </p:sp>
      <p:sp>
        <p:nvSpPr>
          <p:cNvPr id="10" name="Content Placeholder 5"/>
          <p:cNvSpPr>
            <a:spLocks noGrp="1"/>
          </p:cNvSpPr>
          <p:nvPr>
            <p:ph sz="half" idx="4294967295"/>
          </p:nvPr>
        </p:nvSpPr>
        <p:spPr>
          <a:xfrm>
            <a:off x="6260362" y="5797480"/>
            <a:ext cx="6585636" cy="570910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US" sz="1800" b="1" dirty="0"/>
              <a:t>max </a:t>
            </a:r>
            <a:r>
              <a:rPr lang="el-GR" sz="1800" b="1" dirty="0"/>
              <a:t>δ</a:t>
            </a:r>
            <a:r>
              <a:rPr lang="en-US" sz="1800" b="1" dirty="0"/>
              <a:t>x inelastic ≥ </a:t>
            </a:r>
            <a:r>
              <a:rPr lang="el-GR" sz="1800" b="1" dirty="0"/>
              <a:t>δ</a:t>
            </a:r>
            <a:r>
              <a:rPr lang="en-US" sz="1800" b="1" dirty="0"/>
              <a:t>x inelastic : 50 ≥ 4.68 mm , so it ok  </a:t>
            </a:r>
          </a:p>
          <a:p>
            <a:pPr marL="0" indent="0">
              <a:buNone/>
            </a:pP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2FE6091-A551-47E9-988B-52B902B9698C}"/>
              </a:ext>
            </a:extLst>
          </p:cNvPr>
          <p:cNvSpPr txBox="1"/>
          <p:nvPr/>
        </p:nvSpPr>
        <p:spPr>
          <a:xfrm>
            <a:off x="585936" y="1102456"/>
            <a:ext cx="609452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For Block A</a:t>
            </a: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2AA9769E-0309-4664-A021-256E70728B0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92914468"/>
              </p:ext>
            </p:extLst>
          </p:nvPr>
        </p:nvGraphicFramePr>
        <p:xfrm>
          <a:off x="6411188" y="1170945"/>
          <a:ext cx="5588511" cy="4516146"/>
        </p:xfrm>
        <a:graphic>
          <a:graphicData uri="http://schemas.openxmlformats.org/drawingml/2006/table">
            <a:tbl>
              <a:tblPr firstRow="1" firstCol="1" bandRow="1">
                <a:tableStyleId>{D7AC3CCA-C797-4891-BE02-D94E43425B78}</a:tableStyleId>
              </a:tblPr>
              <a:tblGrid>
                <a:gridCol w="460129">
                  <a:extLst>
                    <a:ext uri="{9D8B030D-6E8A-4147-A177-3AD203B41FA5}">
                      <a16:colId xmlns:a16="http://schemas.microsoft.com/office/drawing/2014/main" val="1019604469"/>
                    </a:ext>
                  </a:extLst>
                </a:gridCol>
                <a:gridCol w="514179">
                  <a:extLst>
                    <a:ext uri="{9D8B030D-6E8A-4147-A177-3AD203B41FA5}">
                      <a16:colId xmlns:a16="http://schemas.microsoft.com/office/drawing/2014/main" val="3782274145"/>
                    </a:ext>
                  </a:extLst>
                </a:gridCol>
                <a:gridCol w="545404">
                  <a:extLst>
                    <a:ext uri="{9D8B030D-6E8A-4147-A177-3AD203B41FA5}">
                      <a16:colId xmlns:a16="http://schemas.microsoft.com/office/drawing/2014/main" val="1368215599"/>
                    </a:ext>
                  </a:extLst>
                </a:gridCol>
                <a:gridCol w="782462">
                  <a:extLst>
                    <a:ext uri="{9D8B030D-6E8A-4147-A177-3AD203B41FA5}">
                      <a16:colId xmlns:a16="http://schemas.microsoft.com/office/drawing/2014/main" val="2048795844"/>
                    </a:ext>
                  </a:extLst>
                </a:gridCol>
                <a:gridCol w="730297">
                  <a:extLst>
                    <a:ext uri="{9D8B030D-6E8A-4147-A177-3AD203B41FA5}">
                      <a16:colId xmlns:a16="http://schemas.microsoft.com/office/drawing/2014/main" val="2891630873"/>
                    </a:ext>
                  </a:extLst>
                </a:gridCol>
                <a:gridCol w="991118">
                  <a:extLst>
                    <a:ext uri="{9D8B030D-6E8A-4147-A177-3AD203B41FA5}">
                      <a16:colId xmlns:a16="http://schemas.microsoft.com/office/drawing/2014/main" val="992416585"/>
                    </a:ext>
                  </a:extLst>
                </a:gridCol>
                <a:gridCol w="991118">
                  <a:extLst>
                    <a:ext uri="{9D8B030D-6E8A-4147-A177-3AD203B41FA5}">
                      <a16:colId xmlns:a16="http://schemas.microsoft.com/office/drawing/2014/main" val="1444498212"/>
                    </a:ext>
                  </a:extLst>
                </a:gridCol>
                <a:gridCol w="573804">
                  <a:extLst>
                    <a:ext uri="{9D8B030D-6E8A-4147-A177-3AD203B41FA5}">
                      <a16:colId xmlns:a16="http://schemas.microsoft.com/office/drawing/2014/main" val="725236455"/>
                    </a:ext>
                  </a:extLst>
                </a:gridCol>
              </a:tblGrid>
              <a:tr h="471424">
                <a:tc gridSpan="8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Drift in X 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51601382"/>
                  </a:ext>
                </a:extLst>
              </a:tr>
              <a:tr h="66582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#of story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R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H floor (mm)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T structure</a:t>
                      </a:r>
                      <a:endParaRPr lang="en-US" sz="900">
                        <a:effectLst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(second)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δx elastic</a:t>
                      </a:r>
                      <a:endParaRPr lang="en-US" sz="900">
                        <a:effectLst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(mm)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total </a:t>
                      </a:r>
                      <a:r>
                        <a:rPr lang="en-US" sz="1100" dirty="0" err="1">
                          <a:effectLst/>
                        </a:rPr>
                        <a:t>δx</a:t>
                      </a:r>
                      <a:r>
                        <a:rPr lang="en-US" sz="1100" dirty="0">
                          <a:effectLst/>
                        </a:rPr>
                        <a:t> inelastic(mm)</a:t>
                      </a:r>
                      <a:endParaRPr lang="en-US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max. </a:t>
                      </a:r>
                      <a:r>
                        <a:rPr lang="en-US" sz="1100" dirty="0" err="1">
                          <a:effectLst/>
                        </a:rPr>
                        <a:t>δx</a:t>
                      </a:r>
                      <a:endParaRPr lang="en-US" sz="900" dirty="0">
                        <a:effectLst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 inelastic(mm)</a:t>
                      </a:r>
                      <a:endParaRPr lang="en-US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Result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345469218"/>
                  </a:ext>
                </a:extLst>
              </a:tr>
              <a:tr h="32524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9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5.5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2500</a:t>
                      </a:r>
                      <a:endParaRPr lang="en-US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0.76</a:t>
                      </a:r>
                      <a:endParaRPr lang="en-US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24.459</a:t>
                      </a:r>
                      <a:endParaRPr lang="en-US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4.68545</a:t>
                      </a:r>
                      <a:endParaRPr lang="en-US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50</a:t>
                      </a:r>
                      <a:endParaRPr lang="en-US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safe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11978997"/>
                  </a:ext>
                </a:extLst>
              </a:tr>
              <a:tr h="38170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8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5.5</a:t>
                      </a:r>
                      <a:endParaRPr lang="en-US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3700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0.76</a:t>
                      </a:r>
                      <a:endParaRPr lang="en-US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23.242</a:t>
                      </a:r>
                      <a:endParaRPr lang="en-US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8.90505</a:t>
                      </a:r>
                      <a:endParaRPr lang="en-US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74</a:t>
                      </a:r>
                      <a:endParaRPr lang="en-US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safe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550765938"/>
                  </a:ext>
                </a:extLst>
              </a:tr>
              <a:tr h="38170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7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5.5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3700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0.76</a:t>
                      </a:r>
                      <a:endParaRPr lang="en-US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20.929</a:t>
                      </a:r>
                      <a:endParaRPr lang="en-US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15.7157</a:t>
                      </a:r>
                      <a:endParaRPr lang="en-US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74</a:t>
                      </a:r>
                      <a:endParaRPr lang="en-US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safe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762402074"/>
                  </a:ext>
                </a:extLst>
              </a:tr>
              <a:tr h="38170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6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5.5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3700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0.76</a:t>
                      </a:r>
                      <a:endParaRPr lang="en-US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16.847</a:t>
                      </a:r>
                      <a:endParaRPr lang="en-US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17.9949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74</a:t>
                      </a:r>
                      <a:endParaRPr lang="en-US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safe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43734878"/>
                  </a:ext>
                </a:extLst>
              </a:tr>
              <a:tr h="38170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5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5.5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3700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0.76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12.173</a:t>
                      </a:r>
                      <a:endParaRPr lang="en-US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17.9872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74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safe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979771038"/>
                  </a:ext>
                </a:extLst>
              </a:tr>
              <a:tr h="38170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4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5.5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3700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0.76</a:t>
                      </a:r>
                      <a:endParaRPr lang="en-US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7.501</a:t>
                      </a:r>
                      <a:endParaRPr lang="en-US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15.11125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74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safe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558949615"/>
                  </a:ext>
                </a:extLst>
              </a:tr>
              <a:tr h="38170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3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5.5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3700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0.76</a:t>
                      </a:r>
                      <a:endParaRPr lang="en-US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3.576</a:t>
                      </a:r>
                      <a:endParaRPr lang="en-US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13.7676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74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safe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732010665"/>
                  </a:ext>
                </a:extLst>
              </a:tr>
              <a:tr h="38170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5.5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2500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0.76</a:t>
                      </a:r>
                      <a:endParaRPr lang="en-US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0</a:t>
                      </a:r>
                      <a:endParaRPr lang="en-US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-1.64395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50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safe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452737030"/>
                  </a:ext>
                </a:extLst>
              </a:tr>
              <a:tr h="38170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5.5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2500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0.76</a:t>
                      </a:r>
                      <a:endParaRPr lang="en-US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0.427</a:t>
                      </a:r>
                      <a:endParaRPr lang="en-US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1.64395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50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safe</a:t>
                      </a:r>
                      <a:endParaRPr lang="en-US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7749733"/>
                  </a:ext>
                </a:extLst>
              </a:tr>
            </a:tbl>
          </a:graphicData>
        </a:graphic>
      </p:graphicFrame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96CBAD28-4C9E-4000-8831-28513244F99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39747060"/>
              </p:ext>
            </p:extLst>
          </p:nvPr>
        </p:nvGraphicFramePr>
        <p:xfrm>
          <a:off x="270748" y="1471788"/>
          <a:ext cx="5825252" cy="4516107"/>
        </p:xfrm>
        <a:graphic>
          <a:graphicData uri="http://schemas.openxmlformats.org/drawingml/2006/table">
            <a:tbl>
              <a:tblPr firstRow="1" firstCol="1" bandRow="1">
                <a:tableStyleId>{D7AC3CCA-C797-4891-BE02-D94E43425B78}</a:tableStyleId>
              </a:tblPr>
              <a:tblGrid>
                <a:gridCol w="714110">
                  <a:extLst>
                    <a:ext uri="{9D8B030D-6E8A-4147-A177-3AD203B41FA5}">
                      <a16:colId xmlns:a16="http://schemas.microsoft.com/office/drawing/2014/main" val="165579311"/>
                    </a:ext>
                  </a:extLst>
                </a:gridCol>
                <a:gridCol w="301473">
                  <a:extLst>
                    <a:ext uri="{9D8B030D-6E8A-4147-A177-3AD203B41FA5}">
                      <a16:colId xmlns:a16="http://schemas.microsoft.com/office/drawing/2014/main" val="2235418724"/>
                    </a:ext>
                  </a:extLst>
                </a:gridCol>
                <a:gridCol w="650674">
                  <a:extLst>
                    <a:ext uri="{9D8B030D-6E8A-4147-A177-3AD203B41FA5}">
                      <a16:colId xmlns:a16="http://schemas.microsoft.com/office/drawing/2014/main" val="1903948840"/>
                    </a:ext>
                  </a:extLst>
                </a:gridCol>
                <a:gridCol w="831920">
                  <a:extLst>
                    <a:ext uri="{9D8B030D-6E8A-4147-A177-3AD203B41FA5}">
                      <a16:colId xmlns:a16="http://schemas.microsoft.com/office/drawing/2014/main" val="2045673283"/>
                    </a:ext>
                  </a:extLst>
                </a:gridCol>
                <a:gridCol w="706860">
                  <a:extLst>
                    <a:ext uri="{9D8B030D-6E8A-4147-A177-3AD203B41FA5}">
                      <a16:colId xmlns:a16="http://schemas.microsoft.com/office/drawing/2014/main" val="523227572"/>
                    </a:ext>
                  </a:extLst>
                </a:gridCol>
                <a:gridCol w="1033103">
                  <a:extLst>
                    <a:ext uri="{9D8B030D-6E8A-4147-A177-3AD203B41FA5}">
                      <a16:colId xmlns:a16="http://schemas.microsoft.com/office/drawing/2014/main" val="2181977526"/>
                    </a:ext>
                  </a:extLst>
                </a:gridCol>
                <a:gridCol w="989000">
                  <a:extLst>
                    <a:ext uri="{9D8B030D-6E8A-4147-A177-3AD203B41FA5}">
                      <a16:colId xmlns:a16="http://schemas.microsoft.com/office/drawing/2014/main" val="2498879910"/>
                    </a:ext>
                  </a:extLst>
                </a:gridCol>
                <a:gridCol w="598112">
                  <a:extLst>
                    <a:ext uri="{9D8B030D-6E8A-4147-A177-3AD203B41FA5}">
                      <a16:colId xmlns:a16="http://schemas.microsoft.com/office/drawing/2014/main" val="3444613135"/>
                    </a:ext>
                  </a:extLst>
                </a:gridCol>
              </a:tblGrid>
              <a:tr h="430387">
                <a:tc gridSpan="8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Drift in Y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66901872"/>
                  </a:ext>
                </a:extLst>
              </a:tr>
              <a:tr h="40857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#of story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R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H floor (mm)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T structure</a:t>
                      </a:r>
                      <a:endParaRPr lang="en-US" sz="900">
                        <a:effectLst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(second)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δy elastic</a:t>
                      </a:r>
                      <a:endParaRPr lang="en-US" sz="900">
                        <a:effectLst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(mm)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Total δy</a:t>
                      </a:r>
                      <a:endParaRPr lang="en-US" sz="900">
                        <a:effectLst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 inelastic(mm)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max. δy</a:t>
                      </a:r>
                      <a:endParaRPr lang="en-US" sz="900">
                        <a:effectLst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 inelastic(mm)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Result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959790717"/>
                  </a:ext>
                </a:extLst>
              </a:tr>
              <a:tr h="40857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9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5.5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2500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0.76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15.419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-32.1552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50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safe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685191863"/>
                  </a:ext>
                </a:extLst>
              </a:tr>
              <a:tr h="40857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8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5.5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3700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0.76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23.771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13.7214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74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safe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014581377"/>
                  </a:ext>
                </a:extLst>
              </a:tr>
              <a:tr h="40857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7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5.5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3700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0.76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20.207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17.23645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74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safe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277650785"/>
                  </a:ext>
                </a:extLst>
              </a:tr>
              <a:tr h="40857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6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5.5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3700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0.76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15.73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18.04495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74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safe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465247062"/>
                  </a:ext>
                </a:extLst>
              </a:tr>
              <a:tr h="40857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5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5.5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3700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0.76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11.043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17.0016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74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safe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969190078"/>
                  </a:ext>
                </a:extLst>
              </a:tr>
              <a:tr h="40857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4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5.5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3700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0.76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6.627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13.33255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74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safe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689057200"/>
                  </a:ext>
                </a:extLst>
              </a:tr>
              <a:tr h="40857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3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5.5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3700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0.76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3.164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12.1814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74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safe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586621601"/>
                  </a:ext>
                </a:extLst>
              </a:tr>
              <a:tr h="40857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5.5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2500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0.76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-2.66805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50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safe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651274713"/>
                  </a:ext>
                </a:extLst>
              </a:tr>
              <a:tr h="40857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5.5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2500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0.76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0.693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2.66805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50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safe</a:t>
                      </a:r>
                      <a:endParaRPr lang="en-US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995399393"/>
                  </a:ext>
                </a:extLst>
              </a:tr>
            </a:tbl>
          </a:graphicData>
        </a:graphic>
      </p:graphicFrame>
      <p:sp>
        <p:nvSpPr>
          <p:cNvPr id="8" name="Content Placeholder 5">
            <a:extLst>
              <a:ext uri="{FF2B5EF4-FFF2-40B4-BE49-F238E27FC236}">
                <a16:creationId xmlns:a16="http://schemas.microsoft.com/office/drawing/2014/main" id="{4BE8995D-4349-46A1-A0F6-57B90391B8A3}"/>
              </a:ext>
            </a:extLst>
          </p:cNvPr>
          <p:cNvSpPr txBox="1">
            <a:spLocks/>
          </p:cNvSpPr>
          <p:nvPr/>
        </p:nvSpPr>
        <p:spPr>
          <a:xfrm>
            <a:off x="94819" y="6177975"/>
            <a:ext cx="6430267" cy="480277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Ø"/>
            </a:pPr>
            <a:r>
              <a:rPr lang="en-US" sz="2100" b="1" dirty="0"/>
              <a:t>max </a:t>
            </a:r>
            <a:r>
              <a:rPr lang="el-GR" sz="2100" b="1" dirty="0"/>
              <a:t>δ</a:t>
            </a:r>
            <a:r>
              <a:rPr lang="en-US" sz="2100" b="1" dirty="0"/>
              <a:t>x inelastic ≥ </a:t>
            </a:r>
            <a:r>
              <a:rPr lang="el-GR" sz="2100" b="1" dirty="0"/>
              <a:t>δ</a:t>
            </a:r>
            <a:r>
              <a:rPr lang="en-US" sz="2100" b="1" dirty="0"/>
              <a:t>x inelastic : 50mm ≥ 32.155mm, so it is ok.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25031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p"/>
      <p:bldP spid="8" grpId="0"/>
    </p:bld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585936" y="394570"/>
            <a:ext cx="637256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P−∆ Effects check.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Content Placeholder 5"/>
              <p:cNvSpPr>
                <a:spLocks noGrp="1"/>
              </p:cNvSpPr>
              <p:nvPr>
                <p:ph sz="half" idx="4294967295"/>
              </p:nvPr>
            </p:nvSpPr>
            <p:spPr>
              <a:xfrm>
                <a:off x="6260362" y="5797480"/>
                <a:ext cx="6585636" cy="570910"/>
              </a:xfrm>
              <a:prstGeom prst="rect">
                <a:avLst/>
              </a:prstGeom>
            </p:spPr>
            <p:txBody>
              <a:bodyPr>
                <a:normAutofit/>
              </a:bodyPr>
              <a:lstStyle/>
              <a:p>
                <a:pPr>
                  <a:buFont typeface="Wingdings" panose="05000000000000000000" pitchFamily="2" charset="2"/>
                  <a:buChar char="Ø"/>
                </a:pPr>
                <a:r>
                  <a:rPr lang="pt-BR" sz="1800" b="1" dirty="0"/>
                  <a:t>θx = (P X Ux)/(Ex X H)=0.0015 </a:t>
                </a:r>
                <a14:m>
                  <m:oMath xmlns:m="http://schemas.openxmlformats.org/officeDocument/2006/math">
                    <m:r>
                      <a:rPr lang="pt-BR" sz="18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≤</m:t>
                    </m:r>
                    <m:r>
                      <a:rPr lang="en-US" sz="18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pt-BR" sz="1800" b="1" dirty="0"/>
                  <a:t>0.1 so its ok .</a:t>
                </a:r>
              </a:p>
              <a:p>
                <a:pPr>
                  <a:buFont typeface="Wingdings" panose="05000000000000000000" pitchFamily="2" charset="2"/>
                  <a:buChar char="Ø"/>
                </a:pPr>
                <a:endParaRPr lang="en-US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endParaRPr lang="en-US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0" name="Content Placeholder 5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4294967295"/>
              </p:nvPr>
            </p:nvSpPr>
            <p:spPr>
              <a:xfrm>
                <a:off x="6260362" y="5797480"/>
                <a:ext cx="6585636" cy="570910"/>
              </a:xfrm>
              <a:prstGeom prst="rect">
                <a:avLst/>
              </a:prstGeom>
              <a:blipFill>
                <a:blip r:embed="rId2" cstate="print"/>
                <a:stretch>
                  <a:fillRect l="-648" t="-957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TextBox 12">
            <a:extLst>
              <a:ext uri="{FF2B5EF4-FFF2-40B4-BE49-F238E27FC236}">
                <a16:creationId xmlns:a16="http://schemas.microsoft.com/office/drawing/2014/main" id="{E2FE6091-A551-47E9-988B-52B902B9698C}"/>
              </a:ext>
            </a:extLst>
          </p:cNvPr>
          <p:cNvSpPr txBox="1"/>
          <p:nvPr/>
        </p:nvSpPr>
        <p:spPr>
          <a:xfrm>
            <a:off x="585936" y="1102456"/>
            <a:ext cx="609452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For Block A</a:t>
            </a:r>
          </a:p>
        </p:txBody>
      </p:sp>
      <p:sp>
        <p:nvSpPr>
          <p:cNvPr id="8" name="Content Placeholder 5">
            <a:extLst>
              <a:ext uri="{FF2B5EF4-FFF2-40B4-BE49-F238E27FC236}">
                <a16:creationId xmlns:a16="http://schemas.microsoft.com/office/drawing/2014/main" id="{4BE8995D-4349-46A1-A0F6-57B90391B8A3}"/>
              </a:ext>
            </a:extLst>
          </p:cNvPr>
          <p:cNvSpPr txBox="1">
            <a:spLocks/>
          </p:cNvSpPr>
          <p:nvPr/>
        </p:nvSpPr>
        <p:spPr>
          <a:xfrm>
            <a:off x="94819" y="6177975"/>
            <a:ext cx="6430267" cy="4802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Ø"/>
            </a:pPr>
            <a:r>
              <a:rPr lang="en-US" sz="1800" b="1" dirty="0" err="1"/>
              <a:t>θy</a:t>
            </a:r>
            <a:r>
              <a:rPr lang="en-US" sz="1800" b="1" dirty="0"/>
              <a:t> = (P X </a:t>
            </a:r>
            <a:r>
              <a:rPr lang="en-US" sz="1800" b="1" dirty="0" err="1"/>
              <a:t>Uy</a:t>
            </a:r>
            <a:r>
              <a:rPr lang="en-US" sz="1800" b="1" dirty="0"/>
              <a:t>)/(</a:t>
            </a:r>
            <a:r>
              <a:rPr lang="en-US" sz="1800" b="1" dirty="0" err="1"/>
              <a:t>Ey</a:t>
            </a:r>
            <a:r>
              <a:rPr lang="en-US" sz="1800" b="1" dirty="0"/>
              <a:t> X H)=0.0072 ≤ 0.1 so its ok .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8B568E3B-6F8A-4E10-A595-469DF74124A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33167632"/>
              </p:ext>
            </p:extLst>
          </p:nvPr>
        </p:nvGraphicFramePr>
        <p:xfrm>
          <a:off x="6411189" y="1102457"/>
          <a:ext cx="5635810" cy="4653084"/>
        </p:xfrm>
        <a:graphic>
          <a:graphicData uri="http://schemas.openxmlformats.org/drawingml/2006/table">
            <a:tbl>
              <a:tblPr firstRow="1" firstCol="1" bandRow="1">
                <a:tableStyleId>{616DA210-FB5B-4158-B5E0-FEB733F419BA}</a:tableStyleId>
              </a:tblPr>
              <a:tblGrid>
                <a:gridCol w="678225">
                  <a:extLst>
                    <a:ext uri="{9D8B030D-6E8A-4147-A177-3AD203B41FA5}">
                      <a16:colId xmlns:a16="http://schemas.microsoft.com/office/drawing/2014/main" val="1005715822"/>
                    </a:ext>
                  </a:extLst>
                </a:gridCol>
                <a:gridCol w="568057">
                  <a:extLst>
                    <a:ext uri="{9D8B030D-6E8A-4147-A177-3AD203B41FA5}">
                      <a16:colId xmlns:a16="http://schemas.microsoft.com/office/drawing/2014/main" val="3261545596"/>
                    </a:ext>
                  </a:extLst>
                </a:gridCol>
                <a:gridCol w="1169393">
                  <a:extLst>
                    <a:ext uri="{9D8B030D-6E8A-4147-A177-3AD203B41FA5}">
                      <a16:colId xmlns:a16="http://schemas.microsoft.com/office/drawing/2014/main" val="3465108442"/>
                    </a:ext>
                  </a:extLst>
                </a:gridCol>
                <a:gridCol w="534776">
                  <a:extLst>
                    <a:ext uri="{9D8B030D-6E8A-4147-A177-3AD203B41FA5}">
                      <a16:colId xmlns:a16="http://schemas.microsoft.com/office/drawing/2014/main" val="613802004"/>
                    </a:ext>
                  </a:extLst>
                </a:gridCol>
                <a:gridCol w="619698">
                  <a:extLst>
                    <a:ext uri="{9D8B030D-6E8A-4147-A177-3AD203B41FA5}">
                      <a16:colId xmlns:a16="http://schemas.microsoft.com/office/drawing/2014/main" val="691856323"/>
                    </a:ext>
                  </a:extLst>
                </a:gridCol>
                <a:gridCol w="568057">
                  <a:extLst>
                    <a:ext uri="{9D8B030D-6E8A-4147-A177-3AD203B41FA5}">
                      <a16:colId xmlns:a16="http://schemas.microsoft.com/office/drawing/2014/main" val="346755505"/>
                    </a:ext>
                  </a:extLst>
                </a:gridCol>
                <a:gridCol w="826264">
                  <a:extLst>
                    <a:ext uri="{9D8B030D-6E8A-4147-A177-3AD203B41FA5}">
                      <a16:colId xmlns:a16="http://schemas.microsoft.com/office/drawing/2014/main" val="2066686460"/>
                    </a:ext>
                  </a:extLst>
                </a:gridCol>
                <a:gridCol w="671340">
                  <a:extLst>
                    <a:ext uri="{9D8B030D-6E8A-4147-A177-3AD203B41FA5}">
                      <a16:colId xmlns:a16="http://schemas.microsoft.com/office/drawing/2014/main" val="126034955"/>
                    </a:ext>
                  </a:extLst>
                </a:gridCol>
              </a:tblGrid>
              <a:tr h="523694">
                <a:tc gridSpan="8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P-Delta -EQX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10152044"/>
                  </a:ext>
                </a:extLst>
              </a:tr>
              <a:tr h="63313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#of story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H floor (mm)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P gravity load combination(KN)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Ex</a:t>
                      </a:r>
                      <a:endParaRPr lang="en-US" sz="900">
                        <a:effectLst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(KN)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Ux</a:t>
                      </a:r>
                      <a:endParaRPr lang="en-US" sz="900">
                        <a:effectLst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(mm)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∆</a:t>
                      </a:r>
                      <a:r>
                        <a:rPr lang="en-US" sz="1050" baseline="-25000">
                          <a:effectLst/>
                        </a:rPr>
                        <a:t>X</a:t>
                      </a:r>
                      <a:endParaRPr lang="en-US" sz="900">
                        <a:effectLst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aseline="-25000">
                          <a:effectLst/>
                        </a:rPr>
                        <a:t> (mm)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ƟX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Result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48230381"/>
                  </a:ext>
                </a:extLst>
              </a:tr>
              <a:tr h="38732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9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2500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424.5652</a:t>
                      </a:r>
                      <a:endParaRPr lang="en-US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157.59</a:t>
                      </a:r>
                      <a:endParaRPr lang="en-US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25.568</a:t>
                      </a:r>
                      <a:endParaRPr lang="en-US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1.471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0.00158525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NO P-DELTA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418138737"/>
                  </a:ext>
                </a:extLst>
              </a:tr>
              <a:tr h="38732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8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3700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4201.0749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936.85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24.097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2.487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0.00301416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NO P-DELTA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939736655"/>
                  </a:ext>
                </a:extLst>
              </a:tr>
              <a:tr h="38732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7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3700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9296.7837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1802.2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21.61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4.256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0.00593391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NO P-DELTA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885677781"/>
                  </a:ext>
                </a:extLst>
              </a:tr>
              <a:tr h="38732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6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3700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14392.5035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2418.8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17.354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4.837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0.00777864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NO P-DELTA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78567831"/>
                  </a:ext>
                </a:extLst>
              </a:tr>
              <a:tr h="38732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5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3700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19488.2235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2871.6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12.517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4.811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0.00882421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NO P-DELTA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543287847"/>
                  </a:ext>
                </a:extLst>
              </a:tr>
              <a:tr h="38732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4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3700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24485.2776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3186.7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7.706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4.022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0.0084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NO P-DELTA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835579269"/>
                  </a:ext>
                </a:extLst>
              </a:tr>
              <a:tr h="38732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3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3700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28600.2989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3344.8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3.684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3.684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0.0085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NO P-DELTA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972292770"/>
                  </a:ext>
                </a:extLst>
              </a:tr>
              <a:tr h="38732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2500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30691.6546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3371.8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-0.4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0.0015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NO P-DELTA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063493249"/>
                  </a:ext>
                </a:extLst>
              </a:tr>
              <a:tr h="39764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2500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35011.993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3391.8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0.402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0.402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0.0017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NO P-DELTA</a:t>
                      </a:r>
                      <a:endParaRPr lang="en-US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056527327"/>
                  </a:ext>
                </a:extLst>
              </a:tr>
            </a:tbl>
          </a:graphicData>
        </a:graphic>
      </p:graphicFrame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4D1B7C66-7F85-4395-943C-97AD2F9DBBC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79608898"/>
              </p:ext>
            </p:extLst>
          </p:nvPr>
        </p:nvGraphicFramePr>
        <p:xfrm>
          <a:off x="145001" y="1471079"/>
          <a:ext cx="6094519" cy="4653086"/>
        </p:xfrm>
        <a:graphic>
          <a:graphicData uri="http://schemas.openxmlformats.org/drawingml/2006/table">
            <a:tbl>
              <a:tblPr firstRow="1" firstCol="1" bandRow="1">
                <a:tableStyleId>{D7AC3CCA-C797-4891-BE02-D94E43425B78}</a:tableStyleId>
              </a:tblPr>
              <a:tblGrid>
                <a:gridCol w="740210">
                  <a:extLst>
                    <a:ext uri="{9D8B030D-6E8A-4147-A177-3AD203B41FA5}">
                      <a16:colId xmlns:a16="http://schemas.microsoft.com/office/drawing/2014/main" val="2897477147"/>
                    </a:ext>
                  </a:extLst>
                </a:gridCol>
                <a:gridCol w="676334">
                  <a:extLst>
                    <a:ext uri="{9D8B030D-6E8A-4147-A177-3AD203B41FA5}">
                      <a16:colId xmlns:a16="http://schemas.microsoft.com/office/drawing/2014/main" val="3094744993"/>
                    </a:ext>
                  </a:extLst>
                </a:gridCol>
                <a:gridCol w="1219906">
                  <a:extLst>
                    <a:ext uri="{9D8B030D-6E8A-4147-A177-3AD203B41FA5}">
                      <a16:colId xmlns:a16="http://schemas.microsoft.com/office/drawing/2014/main" val="3296040282"/>
                    </a:ext>
                  </a:extLst>
                </a:gridCol>
                <a:gridCol w="533552">
                  <a:extLst>
                    <a:ext uri="{9D8B030D-6E8A-4147-A177-3AD203B41FA5}">
                      <a16:colId xmlns:a16="http://schemas.microsoft.com/office/drawing/2014/main" val="762184030"/>
                    </a:ext>
                  </a:extLst>
                </a:gridCol>
                <a:gridCol w="557349">
                  <a:extLst>
                    <a:ext uri="{9D8B030D-6E8A-4147-A177-3AD203B41FA5}">
                      <a16:colId xmlns:a16="http://schemas.microsoft.com/office/drawing/2014/main" val="3101659601"/>
                    </a:ext>
                  </a:extLst>
                </a:gridCol>
                <a:gridCol w="676334">
                  <a:extLst>
                    <a:ext uri="{9D8B030D-6E8A-4147-A177-3AD203B41FA5}">
                      <a16:colId xmlns:a16="http://schemas.microsoft.com/office/drawing/2014/main" val="2674347798"/>
                    </a:ext>
                  </a:extLst>
                </a:gridCol>
                <a:gridCol w="845417">
                  <a:extLst>
                    <a:ext uri="{9D8B030D-6E8A-4147-A177-3AD203B41FA5}">
                      <a16:colId xmlns:a16="http://schemas.microsoft.com/office/drawing/2014/main" val="1607266952"/>
                    </a:ext>
                  </a:extLst>
                </a:gridCol>
                <a:gridCol w="845417">
                  <a:extLst>
                    <a:ext uri="{9D8B030D-6E8A-4147-A177-3AD203B41FA5}">
                      <a16:colId xmlns:a16="http://schemas.microsoft.com/office/drawing/2014/main" val="420197657"/>
                    </a:ext>
                  </a:extLst>
                </a:gridCol>
              </a:tblGrid>
              <a:tr h="461401">
                <a:tc gridSpan="8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P-Delta -EQY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33770387"/>
                  </a:ext>
                </a:extLst>
              </a:tr>
              <a:tr h="52025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#of story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H floor (mm)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P gravity load combination(KN)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EY</a:t>
                      </a:r>
                      <a:endParaRPr lang="en-US" sz="900">
                        <a:effectLst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(KN)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Uy</a:t>
                      </a:r>
                      <a:endParaRPr lang="en-US" sz="900">
                        <a:effectLst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(mm)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∆</a:t>
                      </a:r>
                      <a:r>
                        <a:rPr lang="en-US" sz="1050" baseline="-25000">
                          <a:effectLst/>
                        </a:rPr>
                        <a:t>y</a:t>
                      </a:r>
                      <a:endParaRPr lang="en-US" sz="900">
                        <a:effectLst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aseline="-25000">
                          <a:effectLst/>
                        </a:rPr>
                        <a:t> (mm)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ƟY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Result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310637287"/>
                  </a:ext>
                </a:extLst>
              </a:tr>
              <a:tr h="40678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9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2500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424.5652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111.36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16.014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-4.75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0.0072394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NO P-DELTA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311637812"/>
                  </a:ext>
                </a:extLst>
              </a:tr>
              <a:tr h="40678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8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3700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4201.0749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907.95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20.761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2.605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0.00325767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NO P-DELTA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863232861"/>
                  </a:ext>
                </a:extLst>
              </a:tr>
              <a:tr h="40678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7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3700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9296.7837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1772.4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18.156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3.729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0.00528653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NO P-DELTA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857989364"/>
                  </a:ext>
                </a:extLst>
              </a:tr>
              <a:tr h="40678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6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3700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14392.5035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2402.4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14.427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4.06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0.00657384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NO P-DELTA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216736565"/>
                  </a:ext>
                </a:extLst>
              </a:tr>
              <a:tr h="40678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5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3700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19488.2235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2862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10.367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3.923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0.00721966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NO P-DELTA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913003831"/>
                  </a:ext>
                </a:extLst>
              </a:tr>
              <a:tr h="40678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4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3700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24485.2776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3175.8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6.444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3.412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0.0071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NO P-DELTA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145278775"/>
                  </a:ext>
                </a:extLst>
              </a:tr>
              <a:tr h="40678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3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3700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28600.2989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3344.3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3.032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3.032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0.0070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NO P-DELTA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25874636"/>
                  </a:ext>
                </a:extLst>
              </a:tr>
              <a:tr h="40678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2500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30691.6546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3379.8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-0.48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0.0017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NO P-DELTA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567589314"/>
                  </a:ext>
                </a:extLst>
              </a:tr>
              <a:tr h="41714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2500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35011.993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3423.6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0.476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0.476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0.0019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NO P-DELTA</a:t>
                      </a:r>
                      <a:endParaRPr lang="en-US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90954191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1491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p"/>
      <p:bldP spid="8" grpId="0"/>
    </p:bld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21362BB2-8D6A-446B-BA4C-3272D9C438F7}"/>
              </a:ext>
            </a:extLst>
          </p:cNvPr>
          <p:cNvSpPr txBox="1"/>
          <p:nvPr/>
        </p:nvSpPr>
        <p:spPr>
          <a:xfrm>
            <a:off x="374475" y="512231"/>
            <a:ext cx="610339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8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Structural analysis </a:t>
            </a:r>
            <a:endParaRPr lang="en-US" sz="280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B3E6531-A332-4A5D-8CF7-CE11B0529907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30641" y="3595456"/>
            <a:ext cx="9750643" cy="295626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BFD63AF2-FECF-43A1-B0B9-A1973712895B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130642" y="1035451"/>
            <a:ext cx="9750642" cy="2393549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72DBB51F-E265-4523-85EE-2EA00B0B2CAD}"/>
              </a:ext>
            </a:extLst>
          </p:cNvPr>
          <p:cNvSpPr txBox="1"/>
          <p:nvPr/>
        </p:nvSpPr>
        <p:spPr>
          <a:xfrm>
            <a:off x="310716" y="1345957"/>
            <a:ext cx="1660127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Detailing: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Slab details</a:t>
            </a:r>
          </a:p>
        </p:txBody>
      </p:sp>
    </p:spTree>
    <p:extLst>
      <p:ext uri="{BB962C8B-B14F-4D97-AF65-F5344CB8AC3E}">
        <p14:creationId xmlns:p14="http://schemas.microsoft.com/office/powerpoint/2010/main" val="36347669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21362BB2-8D6A-446B-BA4C-3272D9C438F7}"/>
              </a:ext>
            </a:extLst>
          </p:cNvPr>
          <p:cNvSpPr txBox="1"/>
          <p:nvPr/>
        </p:nvSpPr>
        <p:spPr>
          <a:xfrm>
            <a:off x="374475" y="512231"/>
            <a:ext cx="610339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8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Structural analysis </a:t>
            </a:r>
            <a:endParaRPr lang="en-US" sz="2800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2DBB51F-E265-4523-85EE-2EA00B0B2CAD}"/>
              </a:ext>
            </a:extLst>
          </p:cNvPr>
          <p:cNvSpPr txBox="1"/>
          <p:nvPr/>
        </p:nvSpPr>
        <p:spPr>
          <a:xfrm>
            <a:off x="310716" y="1345957"/>
            <a:ext cx="199747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Detailing: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Columns details.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D0FC8B8-8338-4F00-B78E-A154943DAB7B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41184" y="2764937"/>
            <a:ext cx="11628273" cy="42015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76781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21362BB2-8D6A-446B-BA4C-3272D9C438F7}"/>
              </a:ext>
            </a:extLst>
          </p:cNvPr>
          <p:cNvSpPr txBox="1"/>
          <p:nvPr/>
        </p:nvSpPr>
        <p:spPr>
          <a:xfrm>
            <a:off x="374475" y="512231"/>
            <a:ext cx="610339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8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Structural analysis </a:t>
            </a:r>
            <a:endParaRPr lang="en-US" sz="2800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2DBB51F-E265-4523-85EE-2EA00B0B2CAD}"/>
              </a:ext>
            </a:extLst>
          </p:cNvPr>
          <p:cNvSpPr txBox="1"/>
          <p:nvPr/>
        </p:nvSpPr>
        <p:spPr>
          <a:xfrm>
            <a:off x="310716" y="1345957"/>
            <a:ext cx="199747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Detailing: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Columns details.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98151F1-B812-4256-AC77-858D3B5B8576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654423" y="1035451"/>
            <a:ext cx="9099611" cy="55961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91975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21362BB2-8D6A-446B-BA4C-3272D9C438F7}"/>
              </a:ext>
            </a:extLst>
          </p:cNvPr>
          <p:cNvSpPr txBox="1"/>
          <p:nvPr/>
        </p:nvSpPr>
        <p:spPr>
          <a:xfrm>
            <a:off x="374475" y="512231"/>
            <a:ext cx="610339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8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Structural analysis </a:t>
            </a:r>
            <a:endParaRPr lang="en-US" sz="2800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2DBB51F-E265-4523-85EE-2EA00B0B2CAD}"/>
              </a:ext>
            </a:extLst>
          </p:cNvPr>
          <p:cNvSpPr txBox="1"/>
          <p:nvPr/>
        </p:nvSpPr>
        <p:spPr>
          <a:xfrm>
            <a:off x="310715" y="1345957"/>
            <a:ext cx="2459117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Detailing: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Shear wall details.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60547864-1218-4344-A689-E06A767E0A81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885895" y="866775"/>
            <a:ext cx="5995390" cy="5774924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76A7B8C-43DF-4B25-9F7A-217128C04B2B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6533" y="2567132"/>
            <a:ext cx="5708342" cy="22985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8052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21362BB2-8D6A-446B-BA4C-3272D9C438F7}"/>
              </a:ext>
            </a:extLst>
          </p:cNvPr>
          <p:cNvSpPr txBox="1"/>
          <p:nvPr/>
        </p:nvSpPr>
        <p:spPr>
          <a:xfrm>
            <a:off x="374475" y="512231"/>
            <a:ext cx="610339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8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Structural analysis </a:t>
            </a:r>
            <a:endParaRPr lang="en-US" sz="2800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2DBB51F-E265-4523-85EE-2EA00B0B2CAD}"/>
              </a:ext>
            </a:extLst>
          </p:cNvPr>
          <p:cNvSpPr txBox="1"/>
          <p:nvPr/>
        </p:nvSpPr>
        <p:spPr>
          <a:xfrm>
            <a:off x="310715" y="1345957"/>
            <a:ext cx="2459117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Detailing: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Single Footing details.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3E13D62-2FD3-423E-B082-D2E81CDBE035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036163" y="1992288"/>
            <a:ext cx="7128352" cy="44706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40502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21362BB2-8D6A-446B-BA4C-3272D9C438F7}"/>
              </a:ext>
            </a:extLst>
          </p:cNvPr>
          <p:cNvSpPr txBox="1"/>
          <p:nvPr/>
        </p:nvSpPr>
        <p:spPr>
          <a:xfrm>
            <a:off x="374475" y="512231"/>
            <a:ext cx="610339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8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Structural analysis </a:t>
            </a:r>
            <a:endParaRPr lang="en-US" sz="2800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2DBB51F-E265-4523-85EE-2EA00B0B2CAD}"/>
              </a:ext>
            </a:extLst>
          </p:cNvPr>
          <p:cNvSpPr txBox="1"/>
          <p:nvPr/>
        </p:nvSpPr>
        <p:spPr>
          <a:xfrm>
            <a:off x="310715" y="1345957"/>
            <a:ext cx="2459117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Detailing: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Single Footing details.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CD43021-AE0B-4A21-8FD7-90117B03C36B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05522" y="1992288"/>
            <a:ext cx="10395752" cy="44173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14254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21362BB2-8D6A-446B-BA4C-3272D9C438F7}"/>
              </a:ext>
            </a:extLst>
          </p:cNvPr>
          <p:cNvSpPr txBox="1"/>
          <p:nvPr/>
        </p:nvSpPr>
        <p:spPr>
          <a:xfrm>
            <a:off x="374475" y="512231"/>
            <a:ext cx="610339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8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Structural analysis </a:t>
            </a:r>
            <a:endParaRPr lang="en-US" sz="2800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2DBB51F-E265-4523-85EE-2EA00B0B2CAD}"/>
              </a:ext>
            </a:extLst>
          </p:cNvPr>
          <p:cNvSpPr txBox="1"/>
          <p:nvPr/>
        </p:nvSpPr>
        <p:spPr>
          <a:xfrm>
            <a:off x="310715" y="1345957"/>
            <a:ext cx="2459117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Detailing: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Matt Footing details.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B2E5573-9518-4A39-9CCF-A488DCBDA914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98880" y="2121762"/>
            <a:ext cx="11594240" cy="3959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6366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AFEA4011-BAE6-4537-9026-DAB991A5E0A6}"/>
              </a:ext>
            </a:extLst>
          </p:cNvPr>
          <p:cNvSpPr/>
          <p:nvPr/>
        </p:nvSpPr>
        <p:spPr>
          <a:xfrm>
            <a:off x="2536535" y="137300"/>
            <a:ext cx="18473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endParaRPr lang="en-US" sz="5400" b="1" cap="none" spc="0" dirty="0">
              <a:ln/>
              <a:pattFill prst="dkUpDiag">
                <a:fgClr>
                  <a:schemeClr val="bg1">
                    <a:lumMod val="50000"/>
                  </a:schemeClr>
                </a:fgClr>
                <a:bgClr>
                  <a:schemeClr val="tx1">
                    <a:lumMod val="75000"/>
                    <a:lumOff val="25000"/>
                  </a:schemeClr>
                </a:bgClr>
              </a:pattFill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387471" y="414299"/>
            <a:ext cx="381386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Climatic conditions</a:t>
            </a:r>
            <a:endParaRPr lang="en-US" sz="360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pic>
        <p:nvPicPr>
          <p:cNvPr id="6" name="Picture 5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7471" y="1181101"/>
            <a:ext cx="9899654" cy="2847974"/>
          </a:xfrm>
          <a:prstGeom prst="rect">
            <a:avLst/>
          </a:prstGeom>
        </p:spPr>
      </p:pic>
      <p:pic>
        <p:nvPicPr>
          <p:cNvPr id="7" name="Picture 6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7471" y="4029075"/>
            <a:ext cx="9899654" cy="2828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863936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21362BB2-8D6A-446B-BA4C-3272D9C438F7}"/>
              </a:ext>
            </a:extLst>
          </p:cNvPr>
          <p:cNvSpPr txBox="1"/>
          <p:nvPr/>
        </p:nvSpPr>
        <p:spPr>
          <a:xfrm>
            <a:off x="374475" y="512231"/>
            <a:ext cx="610339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8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Structural analysis </a:t>
            </a:r>
            <a:endParaRPr lang="en-US" sz="2800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2DBB51F-E265-4523-85EE-2EA00B0B2CAD}"/>
              </a:ext>
            </a:extLst>
          </p:cNvPr>
          <p:cNvSpPr txBox="1"/>
          <p:nvPr/>
        </p:nvSpPr>
        <p:spPr>
          <a:xfrm>
            <a:off x="310715" y="1345957"/>
            <a:ext cx="2459117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Detailing: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Matt Footing details.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BF56494-20D8-4B20-A3B8-D91907088BB6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4287" y="1992288"/>
            <a:ext cx="11975977" cy="44351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13160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21362BB2-8D6A-446B-BA4C-3272D9C438F7}"/>
              </a:ext>
            </a:extLst>
          </p:cNvPr>
          <p:cNvSpPr txBox="1"/>
          <p:nvPr/>
        </p:nvSpPr>
        <p:spPr>
          <a:xfrm>
            <a:off x="374475" y="512231"/>
            <a:ext cx="610339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8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Water Tank details </a:t>
            </a:r>
            <a:endParaRPr lang="en-US" sz="28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416FC62-FA4B-409B-A68C-662E2EFC9493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837067" y="1677880"/>
            <a:ext cx="6103398" cy="3959441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1B1AF252-5029-4AAB-8AEA-4710935EC2C0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6532" y="1677880"/>
            <a:ext cx="5592932" cy="3959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21023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21362BB2-8D6A-446B-BA4C-3272D9C438F7}"/>
              </a:ext>
            </a:extLst>
          </p:cNvPr>
          <p:cNvSpPr txBox="1"/>
          <p:nvPr/>
        </p:nvSpPr>
        <p:spPr>
          <a:xfrm>
            <a:off x="374475" y="512231"/>
            <a:ext cx="610339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8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Water Tank details </a:t>
            </a:r>
            <a:endParaRPr lang="en-US" sz="2800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A353D70-0B03-4B2F-BB70-F20FC9504301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908087" y="1296139"/>
            <a:ext cx="6103399" cy="484346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E43DEB9E-50F8-409D-8B8A-2D394C10CB86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7273" y="1296139"/>
            <a:ext cx="5609946" cy="48434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80956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21362BB2-8D6A-446B-BA4C-3272D9C438F7}"/>
              </a:ext>
            </a:extLst>
          </p:cNvPr>
          <p:cNvSpPr txBox="1"/>
          <p:nvPr/>
        </p:nvSpPr>
        <p:spPr>
          <a:xfrm>
            <a:off x="374475" y="512231"/>
            <a:ext cx="610339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8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Basement wall details </a:t>
            </a:r>
            <a:endParaRPr lang="en-US" sz="28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A14DCBA-0F75-4D43-9E32-7067BE89C853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888419" y="1035450"/>
            <a:ext cx="3856400" cy="58225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56741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50000"/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325C5142-78DB-4DC2-A309-485C64C5196C}"/>
              </a:ext>
            </a:extLst>
          </p:cNvPr>
          <p:cNvSpPr/>
          <p:nvPr/>
        </p:nvSpPr>
        <p:spPr>
          <a:xfrm>
            <a:off x="2092037" y="2564290"/>
            <a:ext cx="7786255" cy="1015663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6000" b="1" dirty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Electrical design 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8B20F7F4-F598-4653-A77D-3E383C8D5A1F}"/>
              </a:ext>
            </a:extLst>
          </p:cNvPr>
          <p:cNvSpPr/>
          <p:nvPr/>
        </p:nvSpPr>
        <p:spPr>
          <a:xfrm>
            <a:off x="11103240" y="6396335"/>
            <a:ext cx="108876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u="sng" dirty="0">
                <a:ln w="0"/>
                <a:solidFill>
                  <a:schemeClr val="accent1"/>
                </a:solidFill>
                <a:effectLst>
                  <a:reflection blurRad="6350" stA="53000" endA="300" endPos="35500" dir="5400000" sy="-9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  <a:hlinkClick r:id="rId3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content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600598946"/>
      </p:ext>
    </p:extLst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  <a:p>
            <a:pPr marL="114300" indent="0">
              <a:buNone/>
            </a:pPr>
            <a:endParaRPr lang="en-GB" dirty="0"/>
          </a:p>
          <a:p>
            <a:pPr marL="114300" indent="0">
              <a:buNone/>
            </a:pP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4DDD2-8F98-46A6-8536-ED672330C616}" type="slidenum">
              <a:rPr lang="en-US" smtClean="0"/>
              <a:pPr/>
              <a:t>75</a:t>
            </a:fld>
            <a:endParaRPr lang="en-US"/>
          </a:p>
        </p:txBody>
      </p:sp>
      <p:graphicFrame>
        <p:nvGraphicFramePr>
          <p:cNvPr id="11" name="Content Placeholder 3"/>
          <p:cNvGraphicFramePr>
            <a:graphicFrameLocks/>
          </p:cNvGraphicFramePr>
          <p:nvPr/>
        </p:nvGraphicFramePr>
        <p:xfrm>
          <a:off x="1981200" y="1905000"/>
          <a:ext cx="8458200" cy="495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9497F7D9-10BC-4814-8A47-3364E46E4F60}"/>
              </a:ext>
            </a:extLst>
          </p:cNvPr>
          <p:cNvSpPr txBox="1"/>
          <p:nvPr/>
        </p:nvSpPr>
        <p:spPr>
          <a:xfrm>
            <a:off x="838200" y="585585"/>
            <a:ext cx="609765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6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Electrical design 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8171011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1" grpId="0">
        <p:bldAsOne/>
      </p:bldGraphic>
    </p:bld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89337" y="4370299"/>
            <a:ext cx="2424319" cy="236535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19731" y="828610"/>
            <a:ext cx="6944034" cy="141003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112914" y="425891"/>
            <a:ext cx="58341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electrical load of power, lighting in the ground floor  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846" y="828610"/>
            <a:ext cx="4477375" cy="3105583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276982" y="425891"/>
            <a:ext cx="41791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Sockets plan for the fees collection hall 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276982" y="3967580"/>
            <a:ext cx="26015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electrical symbols </a:t>
            </a: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919731" y="2641359"/>
            <a:ext cx="6487552" cy="1956582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5112914" y="2272027"/>
            <a:ext cx="60273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Distribution of the circuit breaker in distribution board 1 </a:t>
            </a: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050681" y="5065202"/>
            <a:ext cx="2341067" cy="1670449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5184908" y="4695870"/>
            <a:ext cx="64136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Main distribution board of circuit breaker in the ground floor</a:t>
            </a:r>
          </a:p>
        </p:txBody>
      </p:sp>
    </p:spTree>
    <p:extLst>
      <p:ext uri="{BB962C8B-B14F-4D97-AF65-F5344CB8AC3E}">
        <p14:creationId xmlns:p14="http://schemas.microsoft.com/office/powerpoint/2010/main" val="4193793062"/>
      </p:ext>
    </p:extLst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5688" y="1077670"/>
            <a:ext cx="6903450" cy="58370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76519" y="476519"/>
            <a:ext cx="82811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electrical load of power, lighting in the main distribution board 1 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76519" y="4584082"/>
            <a:ext cx="82811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electrical load of elevators and HVAC system in the main distribution board 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23029" y="171987"/>
            <a:ext cx="4648849" cy="3991532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7403415" y="4163519"/>
            <a:ext cx="44880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main distribution board for the faculty </a:t>
            </a:r>
          </a:p>
        </p:txBody>
      </p:sp>
      <p:sp>
        <p:nvSpPr>
          <p:cNvPr id="11" name="Rectangle 10"/>
          <p:cNvSpPr/>
          <p:nvPr/>
        </p:nvSpPr>
        <p:spPr>
          <a:xfrm>
            <a:off x="476519" y="1861288"/>
            <a:ext cx="391004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The system UPS in the Ground Floor</a:t>
            </a:r>
            <a:endParaRPr lang="en-US" sz="16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5688" y="2332100"/>
            <a:ext cx="6903450" cy="981375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64253" y="3734038"/>
            <a:ext cx="6944885" cy="551644"/>
          </a:xfrm>
          <a:prstGeom prst="rect">
            <a:avLst/>
          </a:prstGeom>
        </p:spPr>
      </p:pic>
      <p:sp>
        <p:nvSpPr>
          <p:cNvPr id="15" name="Rectangle 14"/>
          <p:cNvSpPr/>
          <p:nvPr/>
        </p:nvSpPr>
        <p:spPr>
          <a:xfrm>
            <a:off x="476519" y="3364706"/>
            <a:ext cx="376898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The main UPS distribution board 1 </a:t>
            </a:r>
            <a:endParaRPr lang="en-US" dirty="0"/>
          </a:p>
        </p:txBody>
      </p:sp>
      <p:graphicFrame>
        <p:nvGraphicFramePr>
          <p:cNvPr id="17" name="Table 16"/>
          <p:cNvGraphicFramePr>
            <a:graphicFrameLocks noGrp="1"/>
          </p:cNvGraphicFramePr>
          <p:nvPr/>
        </p:nvGraphicFramePr>
        <p:xfrm>
          <a:off x="205688" y="5252757"/>
          <a:ext cx="8902700" cy="1000125"/>
        </p:xfrm>
        <a:graphic>
          <a:graphicData uri="http://schemas.openxmlformats.org/drawingml/2006/table">
            <a:tbl>
              <a:tblPr/>
              <a:tblGrid>
                <a:gridCol w="10191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9240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001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255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9057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546100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1168400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</a:tblGrid>
              <a:tr h="200025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HVAC and Elevator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Main DB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M.D.B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Normal load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 Light  load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Total power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I load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I C.B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I cable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C.B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Cable (IEC 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 phases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H-VAC C.B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Total  load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28000.00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44.91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51.64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59.39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(77A) , 25 mm^2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 phases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Elevators C.B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Total  load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44000.00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70.57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81.15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93.32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(117A) , 50 mm^2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 phases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M.D.B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Total  load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72000.00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115.47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132.79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152.71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160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(180A) , 95 mm^3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16415348"/>
      </p:ext>
    </p:extLst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941" y="1984265"/>
            <a:ext cx="5918412" cy="4324831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2330332" y="1325382"/>
            <a:ext cx="149271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First Floor</a:t>
            </a:r>
          </a:p>
        </p:txBody>
      </p:sp>
      <p:sp>
        <p:nvSpPr>
          <p:cNvPr id="7" name="Rectangle 6"/>
          <p:cNvSpPr/>
          <p:nvPr/>
        </p:nvSpPr>
        <p:spPr>
          <a:xfrm>
            <a:off x="41588" y="364280"/>
            <a:ext cx="283603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57200" indent="-457200" algn="ctr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Electrical Plan 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6424" y="887500"/>
            <a:ext cx="5458587" cy="4001058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6604878" y="5028847"/>
            <a:ext cx="542167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 algn="ctr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Electrical power distribution of spaces </a:t>
            </a:r>
          </a:p>
        </p:txBody>
      </p:sp>
    </p:spTree>
    <p:extLst>
      <p:ext uri="{BB962C8B-B14F-4D97-AF65-F5344CB8AC3E}">
        <p14:creationId xmlns:p14="http://schemas.microsoft.com/office/powerpoint/2010/main" val="1926388792"/>
      </p:ext>
    </p:extLst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8710" y="269314"/>
            <a:ext cx="283603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57200" indent="-457200" algn="ctr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Electrical Plan 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771" y="1436296"/>
            <a:ext cx="5677692" cy="5115639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2353947" y="905176"/>
            <a:ext cx="161134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Third Floor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8555" y="2043817"/>
            <a:ext cx="5343652" cy="3362794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6575578" y="5498137"/>
            <a:ext cx="414087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 algn="ctr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Electrical power distribution of spaces </a:t>
            </a:r>
          </a:p>
        </p:txBody>
      </p:sp>
    </p:spTree>
    <p:extLst>
      <p:ext uri="{BB962C8B-B14F-4D97-AF65-F5344CB8AC3E}">
        <p14:creationId xmlns:p14="http://schemas.microsoft.com/office/powerpoint/2010/main" val="66497917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66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2886342" y="3241478"/>
            <a:ext cx="5521191" cy="830997"/>
          </a:xfrm>
          <a:prstGeom prst="rect">
            <a:avLst/>
          </a:prstGeom>
          <a:gradFill>
            <a:gsLst>
              <a:gs pos="0">
                <a:schemeClr val="bg2">
                  <a:lumMod val="90000"/>
                </a:schemeClr>
              </a:gs>
              <a:gs pos="50000">
                <a:schemeClr val="bg1">
                  <a:lumMod val="85000"/>
                </a:schemeClr>
              </a:gs>
              <a:gs pos="100000">
                <a:schemeClr val="bg1">
                  <a:lumMod val="85000"/>
                </a:schemeClr>
              </a:gs>
            </a:gsLst>
          </a:gra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8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Architectural aspect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29938" y="6278252"/>
            <a:ext cx="17345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u="sng" dirty="0">
                <a:ln w="0"/>
                <a:solidFill>
                  <a:schemeClr val="accent1">
                    <a:lumMod val="75000"/>
                  </a:schemeClr>
                </a:solidFill>
                <a:effectLst>
                  <a:reflection blurRad="6350" stA="53000" endA="300" endPos="35500" dir="5400000" sy="-9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  <a:hlinkClick r:id="rId3" action="ppaction://hlinksldjump"/>
              </a:rPr>
              <a:t>content</a:t>
            </a:r>
            <a:endParaRPr lang="en-US" sz="3200" u="sng" dirty="0">
              <a:ln w="0"/>
              <a:solidFill>
                <a:schemeClr val="accent1">
                  <a:lumMod val="75000"/>
                </a:schemeClr>
              </a:solidFill>
              <a:effectLst>
                <a:reflection blurRad="6350" stA="53000" endA="300" endPos="35500" dir="5400000" sy="-90000" algn="bl" rotWithShape="0"/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69643736"/>
      </p:ext>
    </p:extLst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multi art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139302" y="223197"/>
            <a:ext cx="7785607" cy="4612754"/>
          </a:xfrm>
          <a:prstGeom prst="rect">
            <a:avLst/>
          </a:prstGeom>
          <a:ln w="3175" cap="sq">
            <a:solidFill>
              <a:srgbClr val="000000"/>
            </a:solidFill>
            <a:prstDash val="solid"/>
            <a:miter lim="800000"/>
          </a:ln>
          <a:effectLst/>
        </p:spPr>
      </p:pic>
      <p:sp>
        <p:nvSpPr>
          <p:cNvPr id="4" name="Rectangle 3"/>
          <p:cNvSpPr/>
          <p:nvPr/>
        </p:nvSpPr>
        <p:spPr>
          <a:xfrm>
            <a:off x="0" y="0"/>
            <a:ext cx="2342308" cy="46166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n-GB" sz="2400" dirty="0">
                <a:latin typeface="Times New Roman" pitchFamily="18" charset="0"/>
                <a:cs typeface="Times New Roman" pitchFamily="18" charset="0"/>
              </a:rPr>
              <a:t>Artificial lighting</a:t>
            </a:r>
          </a:p>
        </p:txBody>
      </p:sp>
      <p:pic>
        <p:nvPicPr>
          <p:cNvPr id="7" name="Picture 6" descr="multii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99671" y="1286443"/>
            <a:ext cx="3531307" cy="5236904"/>
          </a:xfrm>
          <a:prstGeom prst="rect">
            <a:avLst/>
          </a:prstGeom>
          <a:ln w="3175" cap="sq">
            <a:solidFill>
              <a:srgbClr val="000000"/>
            </a:solidFill>
            <a:prstDash val="solid"/>
            <a:miter lim="800000"/>
          </a:ln>
          <a:effectLst/>
        </p:spPr>
      </p:pic>
      <p:sp>
        <p:nvSpPr>
          <p:cNvPr id="10" name="TextBox 9"/>
          <p:cNvSpPr txBox="1"/>
          <p:nvPr/>
        </p:nvSpPr>
        <p:spPr>
          <a:xfrm>
            <a:off x="461913" y="659876"/>
            <a:ext cx="3016578" cy="46166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400" dirty="0"/>
              <a:t>multipurpose hall</a:t>
            </a:r>
          </a:p>
        </p:txBody>
      </p:sp>
      <p:pic>
        <p:nvPicPr>
          <p:cNvPr id="11" name="Picture 10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19135" y="5201710"/>
            <a:ext cx="6741284" cy="1283931"/>
          </a:xfrm>
          <a:prstGeom prst="rect">
            <a:avLst/>
          </a:prstGeom>
          <a:ln w="3175" cap="sq">
            <a:solidFill>
              <a:srgbClr val="000000"/>
            </a:solidFill>
            <a:prstDash val="solid"/>
            <a:miter lim="800000"/>
          </a:ln>
          <a:effectLst/>
        </p:spPr>
      </p:pic>
    </p:spTree>
    <p:extLst>
      <p:ext uri="{BB962C8B-B14F-4D97-AF65-F5344CB8AC3E}">
        <p14:creationId xmlns:p14="http://schemas.microsoft.com/office/powerpoint/2010/main" val="40670045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ntmhjm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788816" y="456932"/>
            <a:ext cx="7251137" cy="4204997"/>
          </a:xfrm>
          <a:prstGeom prst="rect">
            <a:avLst/>
          </a:prstGeom>
          <a:ln w="3175" cap="sq">
            <a:solidFill>
              <a:srgbClr val="000000"/>
            </a:solidFill>
            <a:prstDash val="solid"/>
            <a:miter lim="800000"/>
          </a:ln>
          <a:effectLst/>
        </p:spPr>
      </p:pic>
      <p:sp>
        <p:nvSpPr>
          <p:cNvPr id="4" name="Rectangle 3"/>
          <p:cNvSpPr/>
          <p:nvPr/>
        </p:nvSpPr>
        <p:spPr>
          <a:xfrm>
            <a:off x="0" y="0"/>
            <a:ext cx="2342308" cy="46166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n-GB" sz="2400" dirty="0">
                <a:latin typeface="Times New Roman" pitchFamily="18" charset="0"/>
                <a:cs typeface="Times New Roman" pitchFamily="18" charset="0"/>
              </a:rPr>
              <a:t>Artificial lighting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58218" y="622168"/>
            <a:ext cx="3016578" cy="46166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400" dirty="0"/>
              <a:t>Mayor office</a:t>
            </a:r>
          </a:p>
        </p:txBody>
      </p:sp>
      <p:pic>
        <p:nvPicPr>
          <p:cNvPr id="7" name="Picture 6" descr="mayor(art)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884227" y="5061913"/>
            <a:ext cx="7155801" cy="1051651"/>
          </a:xfrm>
          <a:prstGeom prst="rect">
            <a:avLst/>
          </a:prstGeom>
          <a:ln w="3175" cap="sq">
            <a:solidFill>
              <a:srgbClr val="000000"/>
            </a:solidFill>
            <a:prstDash val="solid"/>
            <a:miter lim="800000"/>
          </a:ln>
          <a:effectLst/>
        </p:spPr>
      </p:pic>
      <p:pic>
        <p:nvPicPr>
          <p:cNvPr id="8" name="Picture 7" descr="C:\Users\AHA\Desktop\مشروع التخرج\DIALOX\scene mayor(art).PN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4560" y="1250307"/>
            <a:ext cx="4509415" cy="4556604"/>
          </a:xfrm>
          <a:prstGeom prst="rect">
            <a:avLst/>
          </a:prstGeom>
          <a:ln w="3175" cap="sq">
            <a:solidFill>
              <a:srgbClr val="000000"/>
            </a:solidFill>
            <a:prstDash val="solid"/>
            <a:miter lim="800000"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2342308" cy="46166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n-GB" sz="2400" dirty="0">
                <a:latin typeface="Times New Roman" pitchFamily="18" charset="0"/>
                <a:cs typeface="Times New Roman" pitchFamily="18" charset="0"/>
              </a:rPr>
              <a:t>Artificial lighting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61913" y="659876"/>
            <a:ext cx="3016578" cy="46166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400" dirty="0"/>
              <a:t>Meeting room</a:t>
            </a:r>
          </a:p>
        </p:txBody>
      </p:sp>
      <p:pic>
        <p:nvPicPr>
          <p:cNvPr id="6" name="Content Placeholder 5" descr="C:\Users\AHA\Desktop\مشروع التخرج\DIALOX\meetig room arti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33913" y="194786"/>
            <a:ext cx="7015913" cy="513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" descr="C:\Users\AHA\Desktop\مشروع التخرج\DIALOX\meeting room artificial.PN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06771" y="5428747"/>
            <a:ext cx="6652099" cy="1273709"/>
          </a:xfrm>
          <a:prstGeom prst="rect">
            <a:avLst/>
          </a:prstGeom>
          <a:ln w="3175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Picture 7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2843" y="1593130"/>
            <a:ext cx="4647120" cy="3440783"/>
          </a:xfrm>
          <a:prstGeom prst="rect">
            <a:avLst/>
          </a:prstGeom>
          <a:ln w="3175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5649721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76000"/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5D813699-63C3-4C02-9661-ABFC84106E53}"/>
              </a:ext>
            </a:extLst>
          </p:cNvPr>
          <p:cNvSpPr/>
          <p:nvPr/>
        </p:nvSpPr>
        <p:spPr>
          <a:xfrm>
            <a:off x="3295239" y="3071701"/>
            <a:ext cx="5840060" cy="92333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>
                <a:ln>
                  <a:solidFill>
                    <a:schemeClr val="accent6">
                      <a:lumMod val="60000"/>
                      <a:lumOff val="40000"/>
                    </a:schemeClr>
                  </a:solidFill>
                </a:ln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Mechanical design 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9F27E95F-F23B-4091-9B12-F7B2810472B4}"/>
              </a:ext>
            </a:extLst>
          </p:cNvPr>
          <p:cNvSpPr/>
          <p:nvPr/>
        </p:nvSpPr>
        <p:spPr>
          <a:xfrm>
            <a:off x="11019166" y="6396335"/>
            <a:ext cx="108876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400" u="sng" dirty="0">
                <a:ln w="0"/>
                <a:solidFill>
                  <a:schemeClr val="accent1"/>
                </a:solidFill>
                <a:effectLst>
                  <a:reflection blurRad="6350" stA="53000" endA="300" endPos="35500" dir="5400000" sy="-9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  <a:hlinkClick r:id="rId3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content</a:t>
            </a:r>
            <a:endParaRPr lang="en-US" u="sng" dirty="0">
              <a:ln w="0"/>
              <a:solidFill>
                <a:schemeClr val="accent1"/>
              </a:solidFill>
              <a:effectLst>
                <a:reflection blurRad="6350" stA="53000" endA="300" endPos="35500" dir="5400000" sy="-90000" algn="bl" rotWithShape="0"/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04369735"/>
      </p:ext>
    </p:extLst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B18B83DB-097F-42E4-91E1-18D2FBA77F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6078" y="-2488"/>
            <a:ext cx="10503444" cy="895859"/>
          </a:xfrm>
        </p:spPr>
        <p:txBody>
          <a:bodyPr>
            <a:normAutofit/>
          </a:bodyPr>
          <a:lstStyle/>
          <a:p>
            <a:r>
              <a:rPr lang="en-US" sz="3600" b="1" dirty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Mechanical design </a:t>
            </a:r>
            <a:endParaRPr lang="en-US" sz="2800" b="1" dirty="0">
              <a:ln/>
              <a:pattFill prst="dkUpDiag">
                <a:fgClr>
                  <a:schemeClr val="bg1">
                    <a:lumMod val="50000"/>
                  </a:schemeClr>
                </a:fgClr>
                <a:bgClr>
                  <a:schemeClr val="tx1">
                    <a:lumMod val="75000"/>
                    <a:lumOff val="25000"/>
                  </a:schemeClr>
                </a:bgClr>
              </a:pattFill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rapezoid 6">
            <a:extLst>
              <a:ext uri="{FF2B5EF4-FFF2-40B4-BE49-F238E27FC236}">
                <a16:creationId xmlns:a16="http://schemas.microsoft.com/office/drawing/2014/main" id="{F4073E5B-B04D-4299-A044-5E419F3348EA}"/>
              </a:ext>
            </a:extLst>
          </p:cNvPr>
          <p:cNvSpPr/>
          <p:nvPr/>
        </p:nvSpPr>
        <p:spPr>
          <a:xfrm>
            <a:off x="1266152" y="1477673"/>
            <a:ext cx="9410774" cy="743494"/>
          </a:xfrm>
          <a:custGeom>
            <a:avLst/>
            <a:gdLst>
              <a:gd name="connsiteX0" fmla="*/ 0 w 9404333"/>
              <a:gd name="connsiteY0" fmla="*/ 554807 h 554807"/>
              <a:gd name="connsiteX1" fmla="*/ 138702 w 9404333"/>
              <a:gd name="connsiteY1" fmla="*/ 0 h 554807"/>
              <a:gd name="connsiteX2" fmla="*/ 9265631 w 9404333"/>
              <a:gd name="connsiteY2" fmla="*/ 0 h 554807"/>
              <a:gd name="connsiteX3" fmla="*/ 9404333 w 9404333"/>
              <a:gd name="connsiteY3" fmla="*/ 554807 h 554807"/>
              <a:gd name="connsiteX4" fmla="*/ 0 w 9404333"/>
              <a:gd name="connsiteY4" fmla="*/ 554807 h 554807"/>
              <a:gd name="connsiteX0" fmla="*/ 267698 w 9265631"/>
              <a:gd name="connsiteY0" fmla="*/ 583836 h 583836"/>
              <a:gd name="connsiteX1" fmla="*/ 0 w 9265631"/>
              <a:gd name="connsiteY1" fmla="*/ 0 h 583836"/>
              <a:gd name="connsiteX2" fmla="*/ 9126929 w 9265631"/>
              <a:gd name="connsiteY2" fmla="*/ 0 h 583836"/>
              <a:gd name="connsiteX3" fmla="*/ 9265631 w 9265631"/>
              <a:gd name="connsiteY3" fmla="*/ 554807 h 583836"/>
              <a:gd name="connsiteX4" fmla="*/ 267698 w 9265631"/>
              <a:gd name="connsiteY4" fmla="*/ 583836 h 583836"/>
              <a:gd name="connsiteX0" fmla="*/ 398326 w 9396259"/>
              <a:gd name="connsiteY0" fmla="*/ 743494 h 743494"/>
              <a:gd name="connsiteX1" fmla="*/ 0 w 9396259"/>
              <a:gd name="connsiteY1" fmla="*/ 0 h 743494"/>
              <a:gd name="connsiteX2" fmla="*/ 9257557 w 9396259"/>
              <a:gd name="connsiteY2" fmla="*/ 159658 h 743494"/>
              <a:gd name="connsiteX3" fmla="*/ 9396259 w 9396259"/>
              <a:gd name="connsiteY3" fmla="*/ 714465 h 743494"/>
              <a:gd name="connsiteX4" fmla="*/ 398326 w 9396259"/>
              <a:gd name="connsiteY4" fmla="*/ 743494 h 743494"/>
              <a:gd name="connsiteX0" fmla="*/ 398326 w 9396259"/>
              <a:gd name="connsiteY0" fmla="*/ 743494 h 743494"/>
              <a:gd name="connsiteX1" fmla="*/ 0 w 9396259"/>
              <a:gd name="connsiteY1" fmla="*/ 0 h 743494"/>
              <a:gd name="connsiteX2" fmla="*/ 9286586 w 9396259"/>
              <a:gd name="connsiteY2" fmla="*/ 116116 h 743494"/>
              <a:gd name="connsiteX3" fmla="*/ 9396259 w 9396259"/>
              <a:gd name="connsiteY3" fmla="*/ 714465 h 743494"/>
              <a:gd name="connsiteX4" fmla="*/ 398326 w 9396259"/>
              <a:gd name="connsiteY4" fmla="*/ 743494 h 743494"/>
              <a:gd name="connsiteX0" fmla="*/ 398326 w 9410774"/>
              <a:gd name="connsiteY0" fmla="*/ 743494 h 743494"/>
              <a:gd name="connsiteX1" fmla="*/ 0 w 9410774"/>
              <a:gd name="connsiteY1" fmla="*/ 0 h 743494"/>
              <a:gd name="connsiteX2" fmla="*/ 9286586 w 9410774"/>
              <a:gd name="connsiteY2" fmla="*/ 116116 h 743494"/>
              <a:gd name="connsiteX3" fmla="*/ 9410774 w 9410774"/>
              <a:gd name="connsiteY3" fmla="*/ 685436 h 743494"/>
              <a:gd name="connsiteX4" fmla="*/ 398326 w 9410774"/>
              <a:gd name="connsiteY4" fmla="*/ 743494 h 743494"/>
              <a:gd name="connsiteX0" fmla="*/ 398326 w 9410774"/>
              <a:gd name="connsiteY0" fmla="*/ 743494 h 743494"/>
              <a:gd name="connsiteX1" fmla="*/ 0 w 9410774"/>
              <a:gd name="connsiteY1" fmla="*/ 0 h 743494"/>
              <a:gd name="connsiteX2" fmla="*/ 9141443 w 9410774"/>
              <a:gd name="connsiteY2" fmla="*/ 217716 h 743494"/>
              <a:gd name="connsiteX3" fmla="*/ 9410774 w 9410774"/>
              <a:gd name="connsiteY3" fmla="*/ 685436 h 743494"/>
              <a:gd name="connsiteX4" fmla="*/ 398326 w 9410774"/>
              <a:gd name="connsiteY4" fmla="*/ 743494 h 743494"/>
              <a:gd name="connsiteX0" fmla="*/ 398326 w 9410774"/>
              <a:gd name="connsiteY0" fmla="*/ 743494 h 743494"/>
              <a:gd name="connsiteX1" fmla="*/ 0 w 9410774"/>
              <a:gd name="connsiteY1" fmla="*/ 0 h 743494"/>
              <a:gd name="connsiteX2" fmla="*/ 9141443 w 9410774"/>
              <a:gd name="connsiteY2" fmla="*/ 145145 h 743494"/>
              <a:gd name="connsiteX3" fmla="*/ 9410774 w 9410774"/>
              <a:gd name="connsiteY3" fmla="*/ 685436 h 743494"/>
              <a:gd name="connsiteX4" fmla="*/ 398326 w 9410774"/>
              <a:gd name="connsiteY4" fmla="*/ 743494 h 7434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410774" h="743494">
                <a:moveTo>
                  <a:pt x="398326" y="743494"/>
                </a:moveTo>
                <a:lnTo>
                  <a:pt x="0" y="0"/>
                </a:lnTo>
                <a:lnTo>
                  <a:pt x="9141443" y="145145"/>
                </a:lnTo>
                <a:lnTo>
                  <a:pt x="9410774" y="685436"/>
                </a:lnTo>
                <a:lnTo>
                  <a:pt x="398326" y="743494"/>
                </a:lnTo>
                <a:close/>
              </a:path>
            </a:pathLst>
          </a:custGeom>
          <a:gradFill flip="none" rotWithShape="1">
            <a:gsLst>
              <a:gs pos="0">
                <a:schemeClr val="tx1">
                  <a:alpha val="74000"/>
                </a:schemeClr>
              </a:gs>
              <a:gs pos="100000">
                <a:schemeClr val="tx1">
                  <a:alpha val="0"/>
                </a:schemeClr>
              </a:gs>
            </a:gsLst>
            <a:lin ang="5400000" scaled="1"/>
            <a:tileRect/>
          </a:gradFill>
          <a:ln>
            <a:noFill/>
          </a:ln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303B5676-5272-4E02-9414-7D2A5FA7399B}"/>
              </a:ext>
            </a:extLst>
          </p:cNvPr>
          <p:cNvSpPr/>
          <p:nvPr/>
        </p:nvSpPr>
        <p:spPr>
          <a:xfrm>
            <a:off x="1245324" y="984069"/>
            <a:ext cx="9510486" cy="765572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  <a:effectLst>
            <a:innerShdw blurRad="1905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4F3E1F05-58F4-4B0F-B701-CE98F82B92B8}"/>
              </a:ext>
            </a:extLst>
          </p:cNvPr>
          <p:cNvSpPr/>
          <p:nvPr/>
        </p:nvSpPr>
        <p:spPr>
          <a:xfrm>
            <a:off x="1662610" y="1191065"/>
            <a:ext cx="8657744" cy="351579"/>
          </a:xfrm>
          <a:prstGeom prst="roundRect">
            <a:avLst>
              <a:gd name="adj" fmla="val 50000"/>
            </a:avLst>
          </a:prstGeom>
          <a:solidFill>
            <a:schemeClr val="bg1">
              <a:lumMod val="65000"/>
            </a:schemeClr>
          </a:solidFill>
          <a:ln>
            <a:noFill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D252CADF-E73B-4658-9C53-EC46E2B2589E}"/>
              </a:ext>
            </a:extLst>
          </p:cNvPr>
          <p:cNvGrpSpPr/>
          <p:nvPr/>
        </p:nvGrpSpPr>
        <p:grpSpPr>
          <a:xfrm>
            <a:off x="8047326" y="984069"/>
            <a:ext cx="2208628" cy="4712558"/>
            <a:chOff x="6679891" y="388313"/>
            <a:chExt cx="2208628" cy="4712558"/>
          </a:xfrm>
        </p:grpSpPr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3207FB29-28EF-4FC5-9B3D-8D7988F878BE}"/>
                </a:ext>
              </a:extLst>
            </p:cNvPr>
            <p:cNvSpPr/>
            <p:nvPr/>
          </p:nvSpPr>
          <p:spPr>
            <a:xfrm>
              <a:off x="7745571" y="2821152"/>
              <a:ext cx="45719" cy="190237"/>
            </a:xfrm>
            <a:custGeom>
              <a:avLst/>
              <a:gdLst>
                <a:gd name="connsiteX0" fmla="*/ 31547 w 31547"/>
                <a:gd name="connsiteY0" fmla="*/ 142875 h 142875"/>
                <a:gd name="connsiteX1" fmla="*/ 114 w 31547"/>
                <a:gd name="connsiteY1" fmla="*/ 74295 h 142875"/>
                <a:gd name="connsiteX2" fmla="*/ 22974 w 31547"/>
                <a:gd name="connsiteY2" fmla="*/ 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1547" h="142875">
                  <a:moveTo>
                    <a:pt x="31547" y="142875"/>
                  </a:moveTo>
                  <a:cubicBezTo>
                    <a:pt x="16545" y="120491"/>
                    <a:pt x="1543" y="98107"/>
                    <a:pt x="114" y="74295"/>
                  </a:cubicBezTo>
                  <a:cubicBezTo>
                    <a:pt x="-1315" y="50483"/>
                    <a:pt x="10829" y="25241"/>
                    <a:pt x="22974" y="0"/>
                  </a:cubicBez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6FD7B318-E082-4709-810F-8C839EAEF6AA}"/>
                </a:ext>
              </a:extLst>
            </p:cNvPr>
            <p:cNvSpPr/>
            <p:nvPr/>
          </p:nvSpPr>
          <p:spPr>
            <a:xfrm>
              <a:off x="6679891" y="2844360"/>
              <a:ext cx="2208628" cy="2208628"/>
            </a:xfrm>
            <a:custGeom>
              <a:avLst/>
              <a:gdLst>
                <a:gd name="connsiteX0" fmla="*/ 1104314 w 2208628"/>
                <a:gd name="connsiteY0" fmla="*/ 137153 h 2208628"/>
                <a:gd name="connsiteX1" fmla="*/ 996529 w 2208628"/>
                <a:gd name="connsiteY1" fmla="*/ 244938 h 2208628"/>
                <a:gd name="connsiteX2" fmla="*/ 1104314 w 2208628"/>
                <a:gd name="connsiteY2" fmla="*/ 352723 h 2208628"/>
                <a:gd name="connsiteX3" fmla="*/ 1212099 w 2208628"/>
                <a:gd name="connsiteY3" fmla="*/ 244938 h 2208628"/>
                <a:gd name="connsiteX4" fmla="*/ 1104314 w 2208628"/>
                <a:gd name="connsiteY4" fmla="*/ 137153 h 2208628"/>
                <a:gd name="connsiteX5" fmla="*/ 1104314 w 2208628"/>
                <a:gd name="connsiteY5" fmla="*/ 0 h 2208628"/>
                <a:gd name="connsiteX6" fmla="*/ 2208628 w 2208628"/>
                <a:gd name="connsiteY6" fmla="*/ 1104314 h 2208628"/>
                <a:gd name="connsiteX7" fmla="*/ 1104314 w 2208628"/>
                <a:gd name="connsiteY7" fmla="*/ 2208628 h 2208628"/>
                <a:gd name="connsiteX8" fmla="*/ 0 w 2208628"/>
                <a:gd name="connsiteY8" fmla="*/ 1104314 h 2208628"/>
                <a:gd name="connsiteX9" fmla="*/ 1104314 w 2208628"/>
                <a:gd name="connsiteY9" fmla="*/ 0 h 22086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208628" h="2208628">
                  <a:moveTo>
                    <a:pt x="1104314" y="137153"/>
                  </a:moveTo>
                  <a:cubicBezTo>
                    <a:pt x="1044786" y="137153"/>
                    <a:pt x="996529" y="185410"/>
                    <a:pt x="996529" y="244938"/>
                  </a:cubicBezTo>
                  <a:cubicBezTo>
                    <a:pt x="996529" y="304466"/>
                    <a:pt x="1044786" y="352723"/>
                    <a:pt x="1104314" y="352723"/>
                  </a:cubicBezTo>
                  <a:cubicBezTo>
                    <a:pt x="1163842" y="352723"/>
                    <a:pt x="1212099" y="304466"/>
                    <a:pt x="1212099" y="244938"/>
                  </a:cubicBezTo>
                  <a:cubicBezTo>
                    <a:pt x="1212099" y="185410"/>
                    <a:pt x="1163842" y="137153"/>
                    <a:pt x="1104314" y="137153"/>
                  </a:cubicBezTo>
                  <a:close/>
                  <a:moveTo>
                    <a:pt x="1104314" y="0"/>
                  </a:moveTo>
                  <a:cubicBezTo>
                    <a:pt x="1714210" y="0"/>
                    <a:pt x="2208628" y="494418"/>
                    <a:pt x="2208628" y="1104314"/>
                  </a:cubicBezTo>
                  <a:cubicBezTo>
                    <a:pt x="2208628" y="1714210"/>
                    <a:pt x="1714210" y="2208628"/>
                    <a:pt x="1104314" y="2208628"/>
                  </a:cubicBezTo>
                  <a:cubicBezTo>
                    <a:pt x="494418" y="2208628"/>
                    <a:pt x="0" y="1714210"/>
                    <a:pt x="0" y="1104314"/>
                  </a:cubicBezTo>
                  <a:cubicBezTo>
                    <a:pt x="0" y="494418"/>
                    <a:pt x="494418" y="0"/>
                    <a:pt x="1104314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660066">
                    <a:alpha val="50000"/>
                  </a:srgbClr>
                </a:gs>
                <a:gs pos="100000">
                  <a:srgbClr val="CC00CC">
                    <a:alpha val="69804"/>
                  </a:srgbClr>
                </a:gs>
              </a:gsLst>
              <a:lin ang="0" scaled="0"/>
              <a:tileRect/>
            </a:gradFill>
            <a:ln>
              <a:gradFill>
                <a:gsLst>
                  <a:gs pos="0">
                    <a:srgbClr val="660066"/>
                  </a:gs>
                  <a:gs pos="100000">
                    <a:srgbClr val="CC00CC">
                      <a:alpha val="0"/>
                    </a:srgbClr>
                  </a:gs>
                </a:gsLst>
                <a:lin ang="19200000" scaled="0"/>
              </a:gradFill>
            </a:ln>
            <a:effectLst>
              <a:innerShdw blurRad="317500" dir="8400000">
                <a:schemeClr val="bg1"/>
              </a:innerShdw>
              <a:reflection blurRad="6350" stA="35000" endPos="90000" dir="5400000" sy="-100000" algn="bl" rotWithShape="0"/>
            </a:effectLst>
            <a:scene3d>
              <a:camera prst="orthographicFront"/>
              <a:lightRig rig="chilly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9069186D-5FF6-4244-9BF3-008CA36ED96C}"/>
                </a:ext>
              </a:extLst>
            </p:cNvPr>
            <p:cNvGrpSpPr/>
            <p:nvPr/>
          </p:nvGrpSpPr>
          <p:grpSpPr>
            <a:xfrm>
              <a:off x="7399576" y="388313"/>
              <a:ext cx="769257" cy="769257"/>
              <a:chOff x="5877141" y="400287"/>
              <a:chExt cx="769257" cy="769257"/>
            </a:xfrm>
          </p:grpSpPr>
          <p:sp>
            <p:nvSpPr>
              <p:cNvPr id="22" name="Oval 21">
                <a:extLst>
                  <a:ext uri="{FF2B5EF4-FFF2-40B4-BE49-F238E27FC236}">
                    <a16:creationId xmlns:a16="http://schemas.microsoft.com/office/drawing/2014/main" id="{9DF20D36-979D-4E58-9A80-6394E9153259}"/>
                  </a:ext>
                </a:extLst>
              </p:cNvPr>
              <p:cNvSpPr/>
              <p:nvPr/>
            </p:nvSpPr>
            <p:spPr>
              <a:xfrm>
                <a:off x="5877141" y="400287"/>
                <a:ext cx="769257" cy="769257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3" name="Oval 22">
                <a:extLst>
                  <a:ext uri="{FF2B5EF4-FFF2-40B4-BE49-F238E27FC236}">
                    <a16:creationId xmlns:a16="http://schemas.microsoft.com/office/drawing/2014/main" id="{2AAEE11A-A71E-4E3A-8B7F-48342C7AB050}"/>
                  </a:ext>
                </a:extLst>
              </p:cNvPr>
              <p:cNvSpPr/>
              <p:nvPr/>
            </p:nvSpPr>
            <p:spPr>
              <a:xfrm>
                <a:off x="6052450" y="575111"/>
                <a:ext cx="418638" cy="418638"/>
              </a:xfrm>
              <a:prstGeom prst="ellipse">
                <a:avLst/>
              </a:prstGeom>
              <a:gradFill flip="none" rotWithShape="1">
                <a:gsLst>
                  <a:gs pos="0">
                    <a:srgbClr val="660066"/>
                  </a:gs>
                  <a:gs pos="100000">
                    <a:srgbClr val="CC00CC"/>
                  </a:gs>
                </a:gsLst>
                <a:lin ang="0" scaled="0"/>
                <a:tileRect/>
              </a:gradFill>
              <a:ln>
                <a:gradFill>
                  <a:gsLst>
                    <a:gs pos="0">
                      <a:srgbClr val="660066"/>
                    </a:gs>
                    <a:gs pos="100000">
                      <a:srgbClr val="CC00CC">
                        <a:alpha val="0"/>
                      </a:srgbClr>
                    </a:gs>
                  </a:gsLst>
                  <a:lin ang="19200000" scaled="0"/>
                </a:gradFill>
              </a:ln>
              <a:effectLst>
                <a:innerShdw blurRad="317500" dir="8400000">
                  <a:schemeClr val="bg1"/>
                </a:innerShdw>
              </a:effectLst>
              <a:scene3d>
                <a:camera prst="orthographicFront"/>
                <a:lightRig rig="chilly" dir="t"/>
              </a:scene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/>
              </a:p>
            </p:txBody>
          </p:sp>
        </p:grp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D26BABF0-E7FC-4376-8201-102D6C99994E}"/>
                </a:ext>
              </a:extLst>
            </p:cNvPr>
            <p:cNvCxnSpPr>
              <a:cxnSpLocks/>
              <a:stCxn id="22" idx="4"/>
              <a:endCxn id="13" idx="5"/>
            </p:cNvCxnSpPr>
            <p:nvPr/>
          </p:nvCxnSpPr>
          <p:spPr>
            <a:xfrm>
              <a:off x="7784205" y="1157570"/>
              <a:ext cx="0" cy="168679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6D3E6EA3-109F-4BB8-8638-A712A4537443}"/>
                </a:ext>
              </a:extLst>
            </p:cNvPr>
            <p:cNvSpPr/>
            <p:nvPr/>
          </p:nvSpPr>
          <p:spPr>
            <a:xfrm>
              <a:off x="7777118" y="2826093"/>
              <a:ext cx="45719" cy="182438"/>
            </a:xfrm>
            <a:custGeom>
              <a:avLst/>
              <a:gdLst>
                <a:gd name="connsiteX0" fmla="*/ 0 w 64970"/>
                <a:gd name="connsiteY0" fmla="*/ 11823 h 147491"/>
                <a:gd name="connsiteX1" fmla="*/ 62865 w 64970"/>
                <a:gd name="connsiteY1" fmla="*/ 11823 h 147491"/>
                <a:gd name="connsiteX2" fmla="*/ 45720 w 64970"/>
                <a:gd name="connsiteY2" fmla="*/ 134696 h 147491"/>
                <a:gd name="connsiteX3" fmla="*/ 2857 w 64970"/>
                <a:gd name="connsiteY3" fmla="*/ 137553 h 147491"/>
                <a:gd name="connsiteX0" fmla="*/ 0 w 49664"/>
                <a:gd name="connsiteY0" fmla="*/ 3631 h 137775"/>
                <a:gd name="connsiteX1" fmla="*/ 42563 w 49664"/>
                <a:gd name="connsiteY1" fmla="*/ 26491 h 137775"/>
                <a:gd name="connsiteX2" fmla="*/ 45720 w 49664"/>
                <a:gd name="connsiteY2" fmla="*/ 126504 h 137775"/>
                <a:gd name="connsiteX3" fmla="*/ 2857 w 49664"/>
                <a:gd name="connsiteY3" fmla="*/ 129361 h 137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9664" h="137775">
                  <a:moveTo>
                    <a:pt x="0" y="3631"/>
                  </a:moveTo>
                  <a:cubicBezTo>
                    <a:pt x="27622" y="-6609"/>
                    <a:pt x="34943" y="6012"/>
                    <a:pt x="42563" y="26491"/>
                  </a:cubicBezTo>
                  <a:cubicBezTo>
                    <a:pt x="50183" y="46970"/>
                    <a:pt x="52338" y="109359"/>
                    <a:pt x="45720" y="126504"/>
                  </a:cubicBezTo>
                  <a:cubicBezTo>
                    <a:pt x="39102" y="143649"/>
                    <a:pt x="19288" y="138410"/>
                    <a:pt x="2857" y="129361"/>
                  </a:cubicBez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91D0FB76-6859-4A0E-832F-5648F60A729E}"/>
                </a:ext>
              </a:extLst>
            </p:cNvPr>
            <p:cNvSpPr/>
            <p:nvPr/>
          </p:nvSpPr>
          <p:spPr>
            <a:xfrm>
              <a:off x="7751413" y="2804004"/>
              <a:ext cx="48578" cy="37147"/>
            </a:xfrm>
            <a:custGeom>
              <a:avLst/>
              <a:gdLst>
                <a:gd name="connsiteX0" fmla="*/ 0 w 48578"/>
                <a:gd name="connsiteY0" fmla="*/ 37147 h 37147"/>
                <a:gd name="connsiteX1" fmla="*/ 48578 w 48578"/>
                <a:gd name="connsiteY1" fmla="*/ 0 h 371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48578" h="37147">
                  <a:moveTo>
                    <a:pt x="0" y="37147"/>
                  </a:moveTo>
                  <a:lnTo>
                    <a:pt x="48578" y="0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832C680A-2C9F-4FFA-BD6D-07F3D241C8D5}"/>
                </a:ext>
              </a:extLst>
            </p:cNvPr>
            <p:cNvSpPr/>
            <p:nvPr/>
          </p:nvSpPr>
          <p:spPr>
            <a:xfrm>
              <a:off x="7758079" y="2784951"/>
              <a:ext cx="48578" cy="37147"/>
            </a:xfrm>
            <a:custGeom>
              <a:avLst/>
              <a:gdLst>
                <a:gd name="connsiteX0" fmla="*/ 0 w 48578"/>
                <a:gd name="connsiteY0" fmla="*/ 37147 h 37147"/>
                <a:gd name="connsiteX1" fmla="*/ 48578 w 48578"/>
                <a:gd name="connsiteY1" fmla="*/ 0 h 371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48578" h="37147">
                  <a:moveTo>
                    <a:pt x="0" y="37147"/>
                  </a:moveTo>
                  <a:lnTo>
                    <a:pt x="48578" y="0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F3A315B1-1E69-4950-A2ED-5351D09258A8}"/>
                </a:ext>
              </a:extLst>
            </p:cNvPr>
            <p:cNvSpPr/>
            <p:nvPr/>
          </p:nvSpPr>
          <p:spPr>
            <a:xfrm>
              <a:off x="6909288" y="5029874"/>
              <a:ext cx="1794737" cy="70997"/>
            </a:xfrm>
            <a:prstGeom prst="ellipse">
              <a:avLst/>
            </a:prstGeom>
            <a:gradFill flip="none" rotWithShape="1">
              <a:gsLst>
                <a:gs pos="0">
                  <a:schemeClr val="tx1">
                    <a:alpha val="74000"/>
                  </a:schemeClr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D15690D4-F754-49E8-A549-99DEF468FB2A}"/>
                </a:ext>
              </a:extLst>
            </p:cNvPr>
            <p:cNvSpPr txBox="1"/>
            <p:nvPr/>
          </p:nvSpPr>
          <p:spPr>
            <a:xfrm>
              <a:off x="7045799" y="3811155"/>
              <a:ext cx="1700505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en-US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entury Gothic" panose="020B0502020202020204" pitchFamily="34" charset="0"/>
              </a:endParaRPr>
            </a:p>
          </p:txBody>
        </p: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9D6A11AE-3B36-48B8-AF64-8FC6FF0E5EBD}"/>
              </a:ext>
            </a:extLst>
          </p:cNvPr>
          <p:cNvGrpSpPr/>
          <p:nvPr/>
        </p:nvGrpSpPr>
        <p:grpSpPr>
          <a:xfrm>
            <a:off x="3569188" y="1067029"/>
            <a:ext cx="2208628" cy="5188114"/>
            <a:chOff x="2946244" y="414801"/>
            <a:chExt cx="2208628" cy="5188114"/>
          </a:xfrm>
        </p:grpSpPr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13CD4664-4E09-4E19-AC9D-399A62E761F2}"/>
                </a:ext>
              </a:extLst>
            </p:cNvPr>
            <p:cNvSpPr/>
            <p:nvPr/>
          </p:nvSpPr>
          <p:spPr>
            <a:xfrm>
              <a:off x="4011925" y="3297855"/>
              <a:ext cx="45719" cy="190237"/>
            </a:xfrm>
            <a:custGeom>
              <a:avLst/>
              <a:gdLst>
                <a:gd name="connsiteX0" fmla="*/ 31547 w 31547"/>
                <a:gd name="connsiteY0" fmla="*/ 142875 h 142875"/>
                <a:gd name="connsiteX1" fmla="*/ 114 w 31547"/>
                <a:gd name="connsiteY1" fmla="*/ 74295 h 142875"/>
                <a:gd name="connsiteX2" fmla="*/ 22974 w 31547"/>
                <a:gd name="connsiteY2" fmla="*/ 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1547" h="142875">
                  <a:moveTo>
                    <a:pt x="31547" y="142875"/>
                  </a:moveTo>
                  <a:cubicBezTo>
                    <a:pt x="16545" y="120491"/>
                    <a:pt x="1543" y="98107"/>
                    <a:pt x="114" y="74295"/>
                  </a:cubicBezTo>
                  <a:cubicBezTo>
                    <a:pt x="-1315" y="50483"/>
                    <a:pt x="10829" y="25241"/>
                    <a:pt x="22974" y="0"/>
                  </a:cubicBez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A3945ADE-FA54-4295-A537-21CC6FB7C61D}"/>
                </a:ext>
              </a:extLst>
            </p:cNvPr>
            <p:cNvSpPr/>
            <p:nvPr/>
          </p:nvSpPr>
          <p:spPr>
            <a:xfrm>
              <a:off x="2946244" y="3308817"/>
              <a:ext cx="2208628" cy="2208628"/>
            </a:xfrm>
            <a:custGeom>
              <a:avLst/>
              <a:gdLst>
                <a:gd name="connsiteX0" fmla="*/ 1104314 w 2208628"/>
                <a:gd name="connsiteY0" fmla="*/ 123187 h 2208628"/>
                <a:gd name="connsiteX1" fmla="*/ 996529 w 2208628"/>
                <a:gd name="connsiteY1" fmla="*/ 230972 h 2208628"/>
                <a:gd name="connsiteX2" fmla="*/ 1104314 w 2208628"/>
                <a:gd name="connsiteY2" fmla="*/ 338757 h 2208628"/>
                <a:gd name="connsiteX3" fmla="*/ 1212099 w 2208628"/>
                <a:gd name="connsiteY3" fmla="*/ 230972 h 2208628"/>
                <a:gd name="connsiteX4" fmla="*/ 1104314 w 2208628"/>
                <a:gd name="connsiteY4" fmla="*/ 123187 h 2208628"/>
                <a:gd name="connsiteX5" fmla="*/ 1104314 w 2208628"/>
                <a:gd name="connsiteY5" fmla="*/ 0 h 2208628"/>
                <a:gd name="connsiteX6" fmla="*/ 2208628 w 2208628"/>
                <a:gd name="connsiteY6" fmla="*/ 1104314 h 2208628"/>
                <a:gd name="connsiteX7" fmla="*/ 1104314 w 2208628"/>
                <a:gd name="connsiteY7" fmla="*/ 2208628 h 2208628"/>
                <a:gd name="connsiteX8" fmla="*/ 0 w 2208628"/>
                <a:gd name="connsiteY8" fmla="*/ 1104314 h 2208628"/>
                <a:gd name="connsiteX9" fmla="*/ 1104314 w 2208628"/>
                <a:gd name="connsiteY9" fmla="*/ 0 h 22086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208628" h="2208628">
                  <a:moveTo>
                    <a:pt x="1104314" y="123187"/>
                  </a:moveTo>
                  <a:cubicBezTo>
                    <a:pt x="1044786" y="123187"/>
                    <a:pt x="996529" y="171444"/>
                    <a:pt x="996529" y="230972"/>
                  </a:cubicBezTo>
                  <a:cubicBezTo>
                    <a:pt x="996529" y="290500"/>
                    <a:pt x="1044786" y="338757"/>
                    <a:pt x="1104314" y="338757"/>
                  </a:cubicBezTo>
                  <a:cubicBezTo>
                    <a:pt x="1163842" y="338757"/>
                    <a:pt x="1212099" y="290500"/>
                    <a:pt x="1212099" y="230972"/>
                  </a:cubicBezTo>
                  <a:cubicBezTo>
                    <a:pt x="1212099" y="171444"/>
                    <a:pt x="1163842" y="123187"/>
                    <a:pt x="1104314" y="123187"/>
                  </a:cubicBezTo>
                  <a:close/>
                  <a:moveTo>
                    <a:pt x="1104314" y="0"/>
                  </a:moveTo>
                  <a:cubicBezTo>
                    <a:pt x="1714210" y="0"/>
                    <a:pt x="2208628" y="494418"/>
                    <a:pt x="2208628" y="1104314"/>
                  </a:cubicBezTo>
                  <a:cubicBezTo>
                    <a:pt x="2208628" y="1714210"/>
                    <a:pt x="1714210" y="2208628"/>
                    <a:pt x="1104314" y="2208628"/>
                  </a:cubicBezTo>
                  <a:cubicBezTo>
                    <a:pt x="494418" y="2208628"/>
                    <a:pt x="0" y="1714210"/>
                    <a:pt x="0" y="1104314"/>
                  </a:cubicBezTo>
                  <a:cubicBezTo>
                    <a:pt x="0" y="494418"/>
                    <a:pt x="494418" y="0"/>
                    <a:pt x="1104314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0099CC">
                    <a:alpha val="49804"/>
                  </a:srgbClr>
                </a:gs>
                <a:gs pos="100000">
                  <a:srgbClr val="00CCFF">
                    <a:alpha val="69804"/>
                  </a:srgbClr>
                </a:gs>
              </a:gsLst>
              <a:lin ang="0" scaled="1"/>
              <a:tileRect/>
            </a:gradFill>
            <a:ln>
              <a:gradFill>
                <a:gsLst>
                  <a:gs pos="0">
                    <a:srgbClr val="0099CC"/>
                  </a:gs>
                  <a:gs pos="100000">
                    <a:srgbClr val="00CCFF">
                      <a:alpha val="0"/>
                    </a:srgbClr>
                  </a:gs>
                </a:gsLst>
                <a:lin ang="19200000" scaled="0"/>
              </a:gradFill>
            </a:ln>
            <a:effectLst>
              <a:innerShdw blurRad="317500" dir="8400000">
                <a:schemeClr val="bg1"/>
              </a:innerShdw>
              <a:reflection blurRad="6350" stA="35000" endPos="900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40" name="Group 39">
              <a:extLst>
                <a:ext uri="{FF2B5EF4-FFF2-40B4-BE49-F238E27FC236}">
                  <a16:creationId xmlns:a16="http://schemas.microsoft.com/office/drawing/2014/main" id="{0BF27D1B-C6C6-4102-A8A8-65F20000CAB2}"/>
                </a:ext>
              </a:extLst>
            </p:cNvPr>
            <p:cNvGrpSpPr/>
            <p:nvPr/>
          </p:nvGrpSpPr>
          <p:grpSpPr>
            <a:xfrm>
              <a:off x="3657625" y="414801"/>
              <a:ext cx="769257" cy="769257"/>
              <a:chOff x="3120599" y="400287"/>
              <a:chExt cx="769257" cy="769257"/>
            </a:xfrm>
          </p:grpSpPr>
          <p:sp>
            <p:nvSpPr>
              <p:cNvPr id="47" name="Oval 46">
                <a:extLst>
                  <a:ext uri="{FF2B5EF4-FFF2-40B4-BE49-F238E27FC236}">
                    <a16:creationId xmlns:a16="http://schemas.microsoft.com/office/drawing/2014/main" id="{A99056B4-33F1-4EBA-AC0A-63F1A4DB4005}"/>
                  </a:ext>
                </a:extLst>
              </p:cNvPr>
              <p:cNvSpPr/>
              <p:nvPr/>
            </p:nvSpPr>
            <p:spPr>
              <a:xfrm>
                <a:off x="3120599" y="400287"/>
                <a:ext cx="769257" cy="769257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8" name="Oval 47">
                <a:extLst>
                  <a:ext uri="{FF2B5EF4-FFF2-40B4-BE49-F238E27FC236}">
                    <a16:creationId xmlns:a16="http://schemas.microsoft.com/office/drawing/2014/main" id="{8BAB3CB4-2720-4F06-ABCE-231AC2CDAB90}"/>
                  </a:ext>
                </a:extLst>
              </p:cNvPr>
              <p:cNvSpPr/>
              <p:nvPr/>
            </p:nvSpPr>
            <p:spPr>
              <a:xfrm>
                <a:off x="3295908" y="575111"/>
                <a:ext cx="418638" cy="418638"/>
              </a:xfrm>
              <a:prstGeom prst="ellipse">
                <a:avLst/>
              </a:prstGeom>
              <a:gradFill flip="none" rotWithShape="1">
                <a:gsLst>
                  <a:gs pos="0">
                    <a:srgbClr val="0099CC"/>
                  </a:gs>
                  <a:gs pos="100000">
                    <a:srgbClr val="00CCFF"/>
                  </a:gs>
                </a:gsLst>
                <a:lin ang="0" scaled="1"/>
                <a:tileRect/>
              </a:gradFill>
              <a:ln>
                <a:gradFill>
                  <a:gsLst>
                    <a:gs pos="0">
                      <a:srgbClr val="0099CC"/>
                    </a:gs>
                    <a:gs pos="100000">
                      <a:srgbClr val="00CCFF">
                        <a:alpha val="0"/>
                      </a:srgbClr>
                    </a:gs>
                  </a:gsLst>
                  <a:lin ang="19200000" scaled="0"/>
                </a:gradFill>
              </a:ln>
              <a:effectLst>
                <a:innerShdw blurRad="317500" dir="8400000">
                  <a:schemeClr val="bg1"/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/>
              </a:p>
            </p:txBody>
          </p:sp>
        </p:grp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E33D74F3-66D0-4B1E-ABC0-158AF6E071BC}"/>
                </a:ext>
              </a:extLst>
            </p:cNvPr>
            <p:cNvCxnSpPr>
              <a:cxnSpLocks/>
              <a:stCxn id="47" idx="4"/>
              <a:endCxn id="39" idx="5"/>
            </p:cNvCxnSpPr>
            <p:nvPr/>
          </p:nvCxnSpPr>
          <p:spPr>
            <a:xfrm>
              <a:off x="4042254" y="1184058"/>
              <a:ext cx="8304" cy="2124759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DBDAB7A4-9BA0-4AF4-852D-1CBE171949E9}"/>
                </a:ext>
              </a:extLst>
            </p:cNvPr>
            <p:cNvSpPr/>
            <p:nvPr/>
          </p:nvSpPr>
          <p:spPr>
            <a:xfrm>
              <a:off x="4043472" y="3302796"/>
              <a:ext cx="45719" cy="182438"/>
            </a:xfrm>
            <a:custGeom>
              <a:avLst/>
              <a:gdLst>
                <a:gd name="connsiteX0" fmla="*/ 0 w 64970"/>
                <a:gd name="connsiteY0" fmla="*/ 11823 h 147491"/>
                <a:gd name="connsiteX1" fmla="*/ 62865 w 64970"/>
                <a:gd name="connsiteY1" fmla="*/ 11823 h 147491"/>
                <a:gd name="connsiteX2" fmla="*/ 45720 w 64970"/>
                <a:gd name="connsiteY2" fmla="*/ 134696 h 147491"/>
                <a:gd name="connsiteX3" fmla="*/ 2857 w 64970"/>
                <a:gd name="connsiteY3" fmla="*/ 137553 h 147491"/>
                <a:gd name="connsiteX0" fmla="*/ 0 w 49664"/>
                <a:gd name="connsiteY0" fmla="*/ 3631 h 137775"/>
                <a:gd name="connsiteX1" fmla="*/ 42563 w 49664"/>
                <a:gd name="connsiteY1" fmla="*/ 26491 h 137775"/>
                <a:gd name="connsiteX2" fmla="*/ 45720 w 49664"/>
                <a:gd name="connsiteY2" fmla="*/ 126504 h 137775"/>
                <a:gd name="connsiteX3" fmla="*/ 2857 w 49664"/>
                <a:gd name="connsiteY3" fmla="*/ 129361 h 137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9664" h="137775">
                  <a:moveTo>
                    <a:pt x="0" y="3631"/>
                  </a:moveTo>
                  <a:cubicBezTo>
                    <a:pt x="27622" y="-6609"/>
                    <a:pt x="34943" y="6012"/>
                    <a:pt x="42563" y="26491"/>
                  </a:cubicBezTo>
                  <a:cubicBezTo>
                    <a:pt x="50183" y="46970"/>
                    <a:pt x="52338" y="109359"/>
                    <a:pt x="45720" y="126504"/>
                  </a:cubicBezTo>
                  <a:cubicBezTo>
                    <a:pt x="39102" y="143649"/>
                    <a:pt x="19288" y="138410"/>
                    <a:pt x="2857" y="129361"/>
                  </a:cubicBez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0455C5D8-332C-436D-8B7E-1B8C18102788}"/>
                </a:ext>
              </a:extLst>
            </p:cNvPr>
            <p:cNvSpPr/>
            <p:nvPr/>
          </p:nvSpPr>
          <p:spPr>
            <a:xfrm>
              <a:off x="4017767" y="3280707"/>
              <a:ext cx="48578" cy="37147"/>
            </a:xfrm>
            <a:custGeom>
              <a:avLst/>
              <a:gdLst>
                <a:gd name="connsiteX0" fmla="*/ 0 w 48578"/>
                <a:gd name="connsiteY0" fmla="*/ 37147 h 37147"/>
                <a:gd name="connsiteX1" fmla="*/ 48578 w 48578"/>
                <a:gd name="connsiteY1" fmla="*/ 0 h 371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48578" h="37147">
                  <a:moveTo>
                    <a:pt x="0" y="37147"/>
                  </a:moveTo>
                  <a:lnTo>
                    <a:pt x="48578" y="0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58A087B5-50EF-476F-8988-3554CD5EE6FC}"/>
                </a:ext>
              </a:extLst>
            </p:cNvPr>
            <p:cNvSpPr/>
            <p:nvPr/>
          </p:nvSpPr>
          <p:spPr>
            <a:xfrm>
              <a:off x="4024433" y="3261654"/>
              <a:ext cx="48578" cy="37147"/>
            </a:xfrm>
            <a:custGeom>
              <a:avLst/>
              <a:gdLst>
                <a:gd name="connsiteX0" fmla="*/ 0 w 48578"/>
                <a:gd name="connsiteY0" fmla="*/ 37147 h 37147"/>
                <a:gd name="connsiteX1" fmla="*/ 48578 w 48578"/>
                <a:gd name="connsiteY1" fmla="*/ 0 h 371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48578" h="37147">
                  <a:moveTo>
                    <a:pt x="0" y="37147"/>
                  </a:moveTo>
                  <a:lnTo>
                    <a:pt x="48578" y="0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59E4F01C-447B-4CBF-B086-9F2A843784F2}"/>
                </a:ext>
              </a:extLst>
            </p:cNvPr>
            <p:cNvSpPr/>
            <p:nvPr/>
          </p:nvSpPr>
          <p:spPr>
            <a:xfrm>
              <a:off x="3168962" y="5531918"/>
              <a:ext cx="1794737" cy="70997"/>
            </a:xfrm>
            <a:prstGeom prst="ellipse">
              <a:avLst/>
            </a:prstGeom>
            <a:gradFill flip="none" rotWithShape="1">
              <a:gsLst>
                <a:gs pos="0">
                  <a:schemeClr val="tx1">
                    <a:alpha val="74000"/>
                  </a:schemeClr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id="{FCD59BCF-EBCE-4B28-881A-8286539EE32B}"/>
              </a:ext>
            </a:extLst>
          </p:cNvPr>
          <p:cNvGrpSpPr/>
          <p:nvPr/>
        </p:nvGrpSpPr>
        <p:grpSpPr>
          <a:xfrm>
            <a:off x="5835711" y="963441"/>
            <a:ext cx="2208628" cy="5340577"/>
            <a:chOff x="4864290" y="359569"/>
            <a:chExt cx="2208628" cy="5340577"/>
          </a:xfrm>
        </p:grpSpPr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7CB3113A-D1E3-418F-A6AC-C38DB2199F67}"/>
                </a:ext>
              </a:extLst>
            </p:cNvPr>
            <p:cNvSpPr/>
            <p:nvPr/>
          </p:nvSpPr>
          <p:spPr>
            <a:xfrm>
              <a:off x="5937057" y="3411066"/>
              <a:ext cx="45719" cy="190237"/>
            </a:xfrm>
            <a:custGeom>
              <a:avLst/>
              <a:gdLst>
                <a:gd name="connsiteX0" fmla="*/ 31547 w 31547"/>
                <a:gd name="connsiteY0" fmla="*/ 142875 h 142875"/>
                <a:gd name="connsiteX1" fmla="*/ 114 w 31547"/>
                <a:gd name="connsiteY1" fmla="*/ 74295 h 142875"/>
                <a:gd name="connsiteX2" fmla="*/ 22974 w 31547"/>
                <a:gd name="connsiteY2" fmla="*/ 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1547" h="142875">
                  <a:moveTo>
                    <a:pt x="31547" y="142875"/>
                  </a:moveTo>
                  <a:cubicBezTo>
                    <a:pt x="16545" y="120491"/>
                    <a:pt x="1543" y="98107"/>
                    <a:pt x="114" y="74295"/>
                  </a:cubicBezTo>
                  <a:cubicBezTo>
                    <a:pt x="-1315" y="50483"/>
                    <a:pt x="10829" y="25241"/>
                    <a:pt x="22974" y="0"/>
                  </a:cubicBez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1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4159F4EC-CFDA-4105-905E-5E42A3B28BC4}"/>
                </a:ext>
              </a:extLst>
            </p:cNvPr>
            <p:cNvSpPr/>
            <p:nvPr/>
          </p:nvSpPr>
          <p:spPr>
            <a:xfrm>
              <a:off x="4864290" y="3429000"/>
              <a:ext cx="2208628" cy="2208628"/>
            </a:xfrm>
            <a:custGeom>
              <a:avLst/>
              <a:gdLst>
                <a:gd name="connsiteX0" fmla="*/ 1104314 w 2208628"/>
                <a:gd name="connsiteY0" fmla="*/ 143598 h 2208628"/>
                <a:gd name="connsiteX1" fmla="*/ 996529 w 2208628"/>
                <a:gd name="connsiteY1" fmla="*/ 251383 h 2208628"/>
                <a:gd name="connsiteX2" fmla="*/ 1104314 w 2208628"/>
                <a:gd name="connsiteY2" fmla="*/ 359168 h 2208628"/>
                <a:gd name="connsiteX3" fmla="*/ 1212099 w 2208628"/>
                <a:gd name="connsiteY3" fmla="*/ 251383 h 2208628"/>
                <a:gd name="connsiteX4" fmla="*/ 1104314 w 2208628"/>
                <a:gd name="connsiteY4" fmla="*/ 143598 h 2208628"/>
                <a:gd name="connsiteX5" fmla="*/ 1104314 w 2208628"/>
                <a:gd name="connsiteY5" fmla="*/ 0 h 2208628"/>
                <a:gd name="connsiteX6" fmla="*/ 2208628 w 2208628"/>
                <a:gd name="connsiteY6" fmla="*/ 1104314 h 2208628"/>
                <a:gd name="connsiteX7" fmla="*/ 1104314 w 2208628"/>
                <a:gd name="connsiteY7" fmla="*/ 2208628 h 2208628"/>
                <a:gd name="connsiteX8" fmla="*/ 0 w 2208628"/>
                <a:gd name="connsiteY8" fmla="*/ 1104314 h 2208628"/>
                <a:gd name="connsiteX9" fmla="*/ 1104314 w 2208628"/>
                <a:gd name="connsiteY9" fmla="*/ 0 h 22086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208628" h="2208628">
                  <a:moveTo>
                    <a:pt x="1104314" y="143598"/>
                  </a:moveTo>
                  <a:cubicBezTo>
                    <a:pt x="1044786" y="143598"/>
                    <a:pt x="996529" y="191855"/>
                    <a:pt x="996529" y="251383"/>
                  </a:cubicBezTo>
                  <a:cubicBezTo>
                    <a:pt x="996529" y="310911"/>
                    <a:pt x="1044786" y="359168"/>
                    <a:pt x="1104314" y="359168"/>
                  </a:cubicBezTo>
                  <a:cubicBezTo>
                    <a:pt x="1163842" y="359168"/>
                    <a:pt x="1212099" y="310911"/>
                    <a:pt x="1212099" y="251383"/>
                  </a:cubicBezTo>
                  <a:cubicBezTo>
                    <a:pt x="1212099" y="191855"/>
                    <a:pt x="1163842" y="143598"/>
                    <a:pt x="1104314" y="143598"/>
                  </a:cubicBezTo>
                  <a:close/>
                  <a:moveTo>
                    <a:pt x="1104314" y="0"/>
                  </a:moveTo>
                  <a:cubicBezTo>
                    <a:pt x="1714210" y="0"/>
                    <a:pt x="2208628" y="494418"/>
                    <a:pt x="2208628" y="1104314"/>
                  </a:cubicBezTo>
                  <a:cubicBezTo>
                    <a:pt x="2208628" y="1714210"/>
                    <a:pt x="1714210" y="2208628"/>
                    <a:pt x="1104314" y="2208628"/>
                  </a:cubicBezTo>
                  <a:cubicBezTo>
                    <a:pt x="494418" y="2208628"/>
                    <a:pt x="0" y="1714210"/>
                    <a:pt x="0" y="1104314"/>
                  </a:cubicBezTo>
                  <a:cubicBezTo>
                    <a:pt x="0" y="494418"/>
                    <a:pt x="494418" y="0"/>
                    <a:pt x="1104314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F9900">
                    <a:lumMod val="88000"/>
                    <a:lumOff val="12000"/>
                    <a:alpha val="71000"/>
                  </a:srgbClr>
                </a:gs>
                <a:gs pos="100000">
                  <a:srgbClr val="FFCC00">
                    <a:alpha val="70000"/>
                  </a:srgbClr>
                </a:gs>
              </a:gsLst>
              <a:lin ang="0" scaled="1"/>
              <a:tileRect/>
            </a:gradFill>
            <a:ln>
              <a:gradFill>
                <a:gsLst>
                  <a:gs pos="0">
                    <a:srgbClr val="FF9900"/>
                  </a:gs>
                  <a:gs pos="100000">
                    <a:srgbClr val="FFCC00">
                      <a:alpha val="0"/>
                    </a:srgbClr>
                  </a:gs>
                </a:gsLst>
                <a:lin ang="19200000" scaled="0"/>
              </a:gradFill>
            </a:ln>
            <a:effectLst>
              <a:innerShdw blurRad="317500" dir="8400000">
                <a:schemeClr val="bg1"/>
              </a:innerShdw>
              <a:reflection blurRad="6350" stA="35000" endPos="900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1"/>
            </a:p>
          </p:txBody>
        </p:sp>
        <p:grpSp>
          <p:nvGrpSpPr>
            <p:cNvPr id="52" name="Group 51">
              <a:extLst>
                <a:ext uri="{FF2B5EF4-FFF2-40B4-BE49-F238E27FC236}">
                  <a16:creationId xmlns:a16="http://schemas.microsoft.com/office/drawing/2014/main" id="{67C42E97-BD45-496E-8783-43B73C805D6A}"/>
                </a:ext>
              </a:extLst>
            </p:cNvPr>
            <p:cNvGrpSpPr/>
            <p:nvPr/>
          </p:nvGrpSpPr>
          <p:grpSpPr>
            <a:xfrm>
              <a:off x="5588567" y="359569"/>
              <a:ext cx="769257" cy="769257"/>
              <a:chOff x="4498870" y="400287"/>
              <a:chExt cx="769257" cy="769257"/>
            </a:xfrm>
          </p:grpSpPr>
          <p:sp>
            <p:nvSpPr>
              <p:cNvPr id="59" name="Oval 58">
                <a:extLst>
                  <a:ext uri="{FF2B5EF4-FFF2-40B4-BE49-F238E27FC236}">
                    <a16:creationId xmlns:a16="http://schemas.microsoft.com/office/drawing/2014/main" id="{B46E0439-15AC-42B2-9B14-2B177C9758E8}"/>
                  </a:ext>
                </a:extLst>
              </p:cNvPr>
              <p:cNvSpPr/>
              <p:nvPr/>
            </p:nvSpPr>
            <p:spPr>
              <a:xfrm>
                <a:off x="4498870" y="400287"/>
                <a:ext cx="769257" cy="769257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b="1"/>
              </a:p>
            </p:txBody>
          </p:sp>
          <p:sp>
            <p:nvSpPr>
              <p:cNvPr id="60" name="Oval 59">
                <a:extLst>
                  <a:ext uri="{FF2B5EF4-FFF2-40B4-BE49-F238E27FC236}">
                    <a16:creationId xmlns:a16="http://schemas.microsoft.com/office/drawing/2014/main" id="{BF846801-AB5A-4F6F-8554-8CB2DB68DD4E}"/>
                  </a:ext>
                </a:extLst>
              </p:cNvPr>
              <p:cNvSpPr/>
              <p:nvPr/>
            </p:nvSpPr>
            <p:spPr>
              <a:xfrm>
                <a:off x="4674179" y="575111"/>
                <a:ext cx="418638" cy="418638"/>
              </a:xfrm>
              <a:prstGeom prst="ellipse">
                <a:avLst/>
              </a:prstGeom>
              <a:gradFill flip="none" rotWithShape="1">
                <a:gsLst>
                  <a:gs pos="0">
                    <a:srgbClr val="FF9900">
                      <a:lumMod val="88000"/>
                      <a:lumOff val="12000"/>
                    </a:srgbClr>
                  </a:gs>
                  <a:gs pos="100000">
                    <a:srgbClr val="FFCC00"/>
                  </a:gs>
                </a:gsLst>
                <a:lin ang="0" scaled="1"/>
                <a:tileRect/>
              </a:gradFill>
              <a:ln>
                <a:gradFill>
                  <a:gsLst>
                    <a:gs pos="0">
                      <a:srgbClr val="FF9900"/>
                    </a:gs>
                    <a:gs pos="100000">
                      <a:srgbClr val="FFCC00">
                        <a:alpha val="0"/>
                      </a:srgbClr>
                    </a:gs>
                  </a:gsLst>
                  <a:lin ang="19200000" scaled="0"/>
                </a:gradFill>
              </a:ln>
              <a:effectLst>
                <a:innerShdw blurRad="317500" dir="8400000">
                  <a:schemeClr val="bg1"/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b="1"/>
              </a:p>
            </p:txBody>
          </p:sp>
        </p:grp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E038E8D5-1C4D-40A7-A683-FA9086648F44}"/>
                </a:ext>
              </a:extLst>
            </p:cNvPr>
            <p:cNvCxnSpPr>
              <a:cxnSpLocks/>
              <a:stCxn id="59" idx="4"/>
              <a:endCxn id="51" idx="5"/>
            </p:cNvCxnSpPr>
            <p:nvPr/>
          </p:nvCxnSpPr>
          <p:spPr>
            <a:xfrm flipH="1">
              <a:off x="5968604" y="1128826"/>
              <a:ext cx="4592" cy="230017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545609D2-1A70-4307-BA12-C822AD32C5E8}"/>
                </a:ext>
              </a:extLst>
            </p:cNvPr>
            <p:cNvSpPr/>
            <p:nvPr/>
          </p:nvSpPr>
          <p:spPr>
            <a:xfrm>
              <a:off x="5968604" y="3416007"/>
              <a:ext cx="45719" cy="182438"/>
            </a:xfrm>
            <a:custGeom>
              <a:avLst/>
              <a:gdLst>
                <a:gd name="connsiteX0" fmla="*/ 0 w 64970"/>
                <a:gd name="connsiteY0" fmla="*/ 11823 h 147491"/>
                <a:gd name="connsiteX1" fmla="*/ 62865 w 64970"/>
                <a:gd name="connsiteY1" fmla="*/ 11823 h 147491"/>
                <a:gd name="connsiteX2" fmla="*/ 45720 w 64970"/>
                <a:gd name="connsiteY2" fmla="*/ 134696 h 147491"/>
                <a:gd name="connsiteX3" fmla="*/ 2857 w 64970"/>
                <a:gd name="connsiteY3" fmla="*/ 137553 h 147491"/>
                <a:gd name="connsiteX0" fmla="*/ 0 w 49664"/>
                <a:gd name="connsiteY0" fmla="*/ 3631 h 137775"/>
                <a:gd name="connsiteX1" fmla="*/ 42563 w 49664"/>
                <a:gd name="connsiteY1" fmla="*/ 26491 h 137775"/>
                <a:gd name="connsiteX2" fmla="*/ 45720 w 49664"/>
                <a:gd name="connsiteY2" fmla="*/ 126504 h 137775"/>
                <a:gd name="connsiteX3" fmla="*/ 2857 w 49664"/>
                <a:gd name="connsiteY3" fmla="*/ 129361 h 137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9664" h="137775">
                  <a:moveTo>
                    <a:pt x="0" y="3631"/>
                  </a:moveTo>
                  <a:cubicBezTo>
                    <a:pt x="27622" y="-6609"/>
                    <a:pt x="34943" y="6012"/>
                    <a:pt x="42563" y="26491"/>
                  </a:cubicBezTo>
                  <a:cubicBezTo>
                    <a:pt x="50183" y="46970"/>
                    <a:pt x="52338" y="109359"/>
                    <a:pt x="45720" y="126504"/>
                  </a:cubicBezTo>
                  <a:cubicBezTo>
                    <a:pt x="39102" y="143649"/>
                    <a:pt x="19288" y="138410"/>
                    <a:pt x="2857" y="129361"/>
                  </a:cubicBez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1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0EA89118-2B2E-4AA0-84A4-806624B8BFAB}"/>
                </a:ext>
              </a:extLst>
            </p:cNvPr>
            <p:cNvSpPr/>
            <p:nvPr/>
          </p:nvSpPr>
          <p:spPr>
            <a:xfrm>
              <a:off x="5942899" y="3393918"/>
              <a:ext cx="48578" cy="37147"/>
            </a:xfrm>
            <a:custGeom>
              <a:avLst/>
              <a:gdLst>
                <a:gd name="connsiteX0" fmla="*/ 0 w 48578"/>
                <a:gd name="connsiteY0" fmla="*/ 37147 h 37147"/>
                <a:gd name="connsiteX1" fmla="*/ 48578 w 48578"/>
                <a:gd name="connsiteY1" fmla="*/ 0 h 371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48578" h="37147">
                  <a:moveTo>
                    <a:pt x="0" y="37147"/>
                  </a:moveTo>
                  <a:lnTo>
                    <a:pt x="48578" y="0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1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DBE0E86F-3B0E-407B-A6F7-4D281097A230}"/>
                </a:ext>
              </a:extLst>
            </p:cNvPr>
            <p:cNvSpPr/>
            <p:nvPr/>
          </p:nvSpPr>
          <p:spPr>
            <a:xfrm>
              <a:off x="5949565" y="3374865"/>
              <a:ext cx="48578" cy="37147"/>
            </a:xfrm>
            <a:custGeom>
              <a:avLst/>
              <a:gdLst>
                <a:gd name="connsiteX0" fmla="*/ 0 w 48578"/>
                <a:gd name="connsiteY0" fmla="*/ 37147 h 37147"/>
                <a:gd name="connsiteX1" fmla="*/ 48578 w 48578"/>
                <a:gd name="connsiteY1" fmla="*/ 0 h 371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48578" h="37147">
                  <a:moveTo>
                    <a:pt x="0" y="37147"/>
                  </a:moveTo>
                  <a:lnTo>
                    <a:pt x="48578" y="0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1"/>
            </a:p>
          </p:txBody>
        </p:sp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DD669F36-E58D-4E17-972C-C55576A17450}"/>
                </a:ext>
              </a:extLst>
            </p:cNvPr>
            <p:cNvSpPr/>
            <p:nvPr/>
          </p:nvSpPr>
          <p:spPr>
            <a:xfrm>
              <a:off x="5039688" y="5629149"/>
              <a:ext cx="1794737" cy="70997"/>
            </a:xfrm>
            <a:prstGeom prst="ellipse">
              <a:avLst/>
            </a:prstGeom>
            <a:gradFill flip="none" rotWithShape="1">
              <a:gsLst>
                <a:gs pos="0">
                  <a:schemeClr val="tx1">
                    <a:alpha val="74000"/>
                  </a:schemeClr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1"/>
            </a:p>
          </p:txBody>
        </p:sp>
      </p:grpSp>
      <p:grpSp>
        <p:nvGrpSpPr>
          <p:cNvPr id="61" name="Group 60">
            <a:extLst>
              <a:ext uri="{FF2B5EF4-FFF2-40B4-BE49-F238E27FC236}">
                <a16:creationId xmlns:a16="http://schemas.microsoft.com/office/drawing/2014/main" id="{3DDC723D-42BF-4FD0-A7DD-F8BE69993B75}"/>
              </a:ext>
            </a:extLst>
          </p:cNvPr>
          <p:cNvGrpSpPr/>
          <p:nvPr/>
        </p:nvGrpSpPr>
        <p:grpSpPr>
          <a:xfrm>
            <a:off x="1394957" y="955951"/>
            <a:ext cx="2208628" cy="5714698"/>
            <a:chOff x="1231952" y="400287"/>
            <a:chExt cx="2208628" cy="5714698"/>
          </a:xfrm>
        </p:grpSpPr>
        <p:sp>
          <p:nvSpPr>
            <p:cNvPr id="62" name="Oval 61">
              <a:extLst>
                <a:ext uri="{FF2B5EF4-FFF2-40B4-BE49-F238E27FC236}">
                  <a16:creationId xmlns:a16="http://schemas.microsoft.com/office/drawing/2014/main" id="{4774E44E-7F9E-4B3B-A658-D28239571072}"/>
                </a:ext>
              </a:extLst>
            </p:cNvPr>
            <p:cNvSpPr/>
            <p:nvPr/>
          </p:nvSpPr>
          <p:spPr>
            <a:xfrm>
              <a:off x="1480949" y="6043988"/>
              <a:ext cx="1794737" cy="70997"/>
            </a:xfrm>
            <a:prstGeom prst="ellipse">
              <a:avLst/>
            </a:prstGeom>
            <a:gradFill flip="none" rotWithShape="1">
              <a:gsLst>
                <a:gs pos="0">
                  <a:schemeClr val="tx1">
                    <a:alpha val="74000"/>
                  </a:schemeClr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3CBF7FED-1D06-4CCD-BCBD-037B029E8526}"/>
                </a:ext>
              </a:extLst>
            </p:cNvPr>
            <p:cNvSpPr/>
            <p:nvPr/>
          </p:nvSpPr>
          <p:spPr>
            <a:xfrm>
              <a:off x="2303571" y="3809048"/>
              <a:ext cx="45719" cy="190237"/>
            </a:xfrm>
            <a:custGeom>
              <a:avLst/>
              <a:gdLst>
                <a:gd name="connsiteX0" fmla="*/ 31547 w 31547"/>
                <a:gd name="connsiteY0" fmla="*/ 142875 h 142875"/>
                <a:gd name="connsiteX1" fmla="*/ 114 w 31547"/>
                <a:gd name="connsiteY1" fmla="*/ 74295 h 142875"/>
                <a:gd name="connsiteX2" fmla="*/ 22974 w 31547"/>
                <a:gd name="connsiteY2" fmla="*/ 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1547" h="142875">
                  <a:moveTo>
                    <a:pt x="31547" y="142875"/>
                  </a:moveTo>
                  <a:cubicBezTo>
                    <a:pt x="16545" y="120491"/>
                    <a:pt x="1543" y="98107"/>
                    <a:pt x="114" y="74295"/>
                  </a:cubicBezTo>
                  <a:cubicBezTo>
                    <a:pt x="-1315" y="50483"/>
                    <a:pt x="10829" y="25241"/>
                    <a:pt x="22974" y="0"/>
                  </a:cubicBez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E8EDAA03-7B3B-418F-B57D-DA77D4CE770D}"/>
                </a:ext>
              </a:extLst>
            </p:cNvPr>
            <p:cNvSpPr/>
            <p:nvPr/>
          </p:nvSpPr>
          <p:spPr>
            <a:xfrm>
              <a:off x="1231952" y="3820887"/>
              <a:ext cx="2208628" cy="2208628"/>
            </a:xfrm>
            <a:custGeom>
              <a:avLst/>
              <a:gdLst>
                <a:gd name="connsiteX0" fmla="*/ 1104314 w 2208628"/>
                <a:gd name="connsiteY0" fmla="*/ 115856 h 2208628"/>
                <a:gd name="connsiteX1" fmla="*/ 996529 w 2208628"/>
                <a:gd name="connsiteY1" fmla="*/ 223641 h 2208628"/>
                <a:gd name="connsiteX2" fmla="*/ 1104314 w 2208628"/>
                <a:gd name="connsiteY2" fmla="*/ 331426 h 2208628"/>
                <a:gd name="connsiteX3" fmla="*/ 1212099 w 2208628"/>
                <a:gd name="connsiteY3" fmla="*/ 223641 h 2208628"/>
                <a:gd name="connsiteX4" fmla="*/ 1104314 w 2208628"/>
                <a:gd name="connsiteY4" fmla="*/ 115856 h 2208628"/>
                <a:gd name="connsiteX5" fmla="*/ 1104314 w 2208628"/>
                <a:gd name="connsiteY5" fmla="*/ 0 h 2208628"/>
                <a:gd name="connsiteX6" fmla="*/ 2208628 w 2208628"/>
                <a:gd name="connsiteY6" fmla="*/ 1104314 h 2208628"/>
                <a:gd name="connsiteX7" fmla="*/ 1104314 w 2208628"/>
                <a:gd name="connsiteY7" fmla="*/ 2208628 h 2208628"/>
                <a:gd name="connsiteX8" fmla="*/ 0 w 2208628"/>
                <a:gd name="connsiteY8" fmla="*/ 1104314 h 2208628"/>
                <a:gd name="connsiteX9" fmla="*/ 1104314 w 2208628"/>
                <a:gd name="connsiteY9" fmla="*/ 0 h 22086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208628" h="2208628">
                  <a:moveTo>
                    <a:pt x="1104314" y="115856"/>
                  </a:moveTo>
                  <a:cubicBezTo>
                    <a:pt x="1044786" y="115856"/>
                    <a:pt x="996529" y="164113"/>
                    <a:pt x="996529" y="223641"/>
                  </a:cubicBezTo>
                  <a:cubicBezTo>
                    <a:pt x="996529" y="283169"/>
                    <a:pt x="1044786" y="331426"/>
                    <a:pt x="1104314" y="331426"/>
                  </a:cubicBezTo>
                  <a:cubicBezTo>
                    <a:pt x="1163842" y="331426"/>
                    <a:pt x="1212099" y="283169"/>
                    <a:pt x="1212099" y="223641"/>
                  </a:cubicBezTo>
                  <a:cubicBezTo>
                    <a:pt x="1212099" y="164113"/>
                    <a:pt x="1163842" y="115856"/>
                    <a:pt x="1104314" y="115856"/>
                  </a:cubicBezTo>
                  <a:close/>
                  <a:moveTo>
                    <a:pt x="1104314" y="0"/>
                  </a:moveTo>
                  <a:cubicBezTo>
                    <a:pt x="1714210" y="0"/>
                    <a:pt x="2208628" y="494418"/>
                    <a:pt x="2208628" y="1104314"/>
                  </a:cubicBezTo>
                  <a:cubicBezTo>
                    <a:pt x="2208628" y="1714210"/>
                    <a:pt x="1714210" y="2208628"/>
                    <a:pt x="1104314" y="2208628"/>
                  </a:cubicBezTo>
                  <a:cubicBezTo>
                    <a:pt x="494418" y="2208628"/>
                    <a:pt x="0" y="1714210"/>
                    <a:pt x="0" y="1104314"/>
                  </a:cubicBezTo>
                  <a:cubicBezTo>
                    <a:pt x="0" y="494418"/>
                    <a:pt x="494418" y="0"/>
                    <a:pt x="1104314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33CC33">
                    <a:alpha val="49804"/>
                  </a:srgbClr>
                </a:gs>
                <a:gs pos="100000">
                  <a:srgbClr val="00FF00">
                    <a:alpha val="69804"/>
                  </a:srgbClr>
                </a:gs>
              </a:gsLst>
              <a:lin ang="0" scaled="1"/>
              <a:tileRect/>
            </a:gradFill>
            <a:ln>
              <a:gradFill>
                <a:gsLst>
                  <a:gs pos="0">
                    <a:srgbClr val="33CC33"/>
                  </a:gs>
                  <a:gs pos="100000">
                    <a:srgbClr val="00FF00">
                      <a:alpha val="0"/>
                    </a:srgbClr>
                  </a:gs>
                </a:gsLst>
                <a:lin ang="19200000" scaled="0"/>
              </a:gradFill>
            </a:ln>
            <a:effectLst>
              <a:innerShdw blurRad="317500" dir="8400000">
                <a:schemeClr val="bg1"/>
              </a:innerShdw>
              <a:reflection blurRad="6350" stA="35000" endPos="900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grpSp>
          <p:nvGrpSpPr>
            <p:cNvPr id="65" name="Group 64">
              <a:extLst>
                <a:ext uri="{FF2B5EF4-FFF2-40B4-BE49-F238E27FC236}">
                  <a16:creationId xmlns:a16="http://schemas.microsoft.com/office/drawing/2014/main" id="{3BF80BBC-01B4-497B-9CA9-1B756FAF5E22}"/>
                </a:ext>
              </a:extLst>
            </p:cNvPr>
            <p:cNvGrpSpPr/>
            <p:nvPr/>
          </p:nvGrpSpPr>
          <p:grpSpPr>
            <a:xfrm>
              <a:off x="1960039" y="400287"/>
              <a:ext cx="769257" cy="769257"/>
              <a:chOff x="1742328" y="400287"/>
              <a:chExt cx="769257" cy="769257"/>
            </a:xfrm>
          </p:grpSpPr>
          <p:sp>
            <p:nvSpPr>
              <p:cNvPr id="71" name="Oval 70">
                <a:extLst>
                  <a:ext uri="{FF2B5EF4-FFF2-40B4-BE49-F238E27FC236}">
                    <a16:creationId xmlns:a16="http://schemas.microsoft.com/office/drawing/2014/main" id="{307B55F8-598D-4D32-93C4-5A25A80F0775}"/>
                  </a:ext>
                </a:extLst>
              </p:cNvPr>
              <p:cNvSpPr/>
              <p:nvPr/>
            </p:nvSpPr>
            <p:spPr>
              <a:xfrm>
                <a:off x="1742328" y="400287"/>
                <a:ext cx="769257" cy="769257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2" name="Oval 71">
                <a:extLst>
                  <a:ext uri="{FF2B5EF4-FFF2-40B4-BE49-F238E27FC236}">
                    <a16:creationId xmlns:a16="http://schemas.microsoft.com/office/drawing/2014/main" id="{C2631B22-ECFF-43E1-9423-081F10E44824}"/>
                  </a:ext>
                </a:extLst>
              </p:cNvPr>
              <p:cNvSpPr/>
              <p:nvPr/>
            </p:nvSpPr>
            <p:spPr>
              <a:xfrm>
                <a:off x="1917637" y="575111"/>
                <a:ext cx="418638" cy="418638"/>
              </a:xfrm>
              <a:prstGeom prst="ellipse">
                <a:avLst/>
              </a:prstGeom>
              <a:gradFill flip="none" rotWithShape="1">
                <a:gsLst>
                  <a:gs pos="0">
                    <a:srgbClr val="33CC33"/>
                  </a:gs>
                  <a:gs pos="100000">
                    <a:srgbClr val="00FF00"/>
                  </a:gs>
                </a:gsLst>
                <a:lin ang="0" scaled="1"/>
                <a:tileRect/>
              </a:gradFill>
              <a:ln>
                <a:gradFill>
                  <a:gsLst>
                    <a:gs pos="0">
                      <a:srgbClr val="33CC33"/>
                    </a:gs>
                    <a:gs pos="100000">
                      <a:srgbClr val="00FF00">
                        <a:alpha val="0"/>
                      </a:srgbClr>
                    </a:gs>
                  </a:gsLst>
                  <a:lin ang="19200000" scaled="0"/>
                </a:gradFill>
              </a:ln>
              <a:effectLst>
                <a:innerShdw blurRad="317500" dir="8400000">
                  <a:schemeClr val="bg1"/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cxnSp>
          <p:nvCxnSpPr>
            <p:cNvPr id="66" name="Straight Connector 65">
              <a:extLst>
                <a:ext uri="{FF2B5EF4-FFF2-40B4-BE49-F238E27FC236}">
                  <a16:creationId xmlns:a16="http://schemas.microsoft.com/office/drawing/2014/main" id="{814BE01B-287F-4F8C-8D88-E094D5A2D67E}"/>
                </a:ext>
              </a:extLst>
            </p:cNvPr>
            <p:cNvCxnSpPr>
              <a:cxnSpLocks/>
              <a:stCxn id="71" idx="4"/>
              <a:endCxn id="64" idx="5"/>
            </p:cNvCxnSpPr>
            <p:nvPr/>
          </p:nvCxnSpPr>
          <p:spPr>
            <a:xfrm flipH="1">
              <a:off x="2336266" y="1169544"/>
              <a:ext cx="8402" cy="2651343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6A5719DD-C26C-42A5-8825-0444D1B1F60F}"/>
                </a:ext>
              </a:extLst>
            </p:cNvPr>
            <p:cNvSpPr/>
            <p:nvPr/>
          </p:nvSpPr>
          <p:spPr>
            <a:xfrm>
              <a:off x="2335118" y="3813989"/>
              <a:ext cx="45719" cy="182438"/>
            </a:xfrm>
            <a:custGeom>
              <a:avLst/>
              <a:gdLst>
                <a:gd name="connsiteX0" fmla="*/ 0 w 64970"/>
                <a:gd name="connsiteY0" fmla="*/ 11823 h 147491"/>
                <a:gd name="connsiteX1" fmla="*/ 62865 w 64970"/>
                <a:gd name="connsiteY1" fmla="*/ 11823 h 147491"/>
                <a:gd name="connsiteX2" fmla="*/ 45720 w 64970"/>
                <a:gd name="connsiteY2" fmla="*/ 134696 h 147491"/>
                <a:gd name="connsiteX3" fmla="*/ 2857 w 64970"/>
                <a:gd name="connsiteY3" fmla="*/ 137553 h 147491"/>
                <a:gd name="connsiteX0" fmla="*/ 0 w 49664"/>
                <a:gd name="connsiteY0" fmla="*/ 3631 h 137775"/>
                <a:gd name="connsiteX1" fmla="*/ 42563 w 49664"/>
                <a:gd name="connsiteY1" fmla="*/ 26491 h 137775"/>
                <a:gd name="connsiteX2" fmla="*/ 45720 w 49664"/>
                <a:gd name="connsiteY2" fmla="*/ 126504 h 137775"/>
                <a:gd name="connsiteX3" fmla="*/ 2857 w 49664"/>
                <a:gd name="connsiteY3" fmla="*/ 129361 h 137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9664" h="137775">
                  <a:moveTo>
                    <a:pt x="0" y="3631"/>
                  </a:moveTo>
                  <a:cubicBezTo>
                    <a:pt x="27622" y="-6609"/>
                    <a:pt x="34943" y="6012"/>
                    <a:pt x="42563" y="26491"/>
                  </a:cubicBezTo>
                  <a:cubicBezTo>
                    <a:pt x="50183" y="46970"/>
                    <a:pt x="52338" y="109359"/>
                    <a:pt x="45720" y="126504"/>
                  </a:cubicBezTo>
                  <a:cubicBezTo>
                    <a:pt x="39102" y="143649"/>
                    <a:pt x="19288" y="138410"/>
                    <a:pt x="2857" y="129361"/>
                  </a:cubicBez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5878AB35-FD29-4FB5-ABC4-5954878B3811}"/>
                </a:ext>
              </a:extLst>
            </p:cNvPr>
            <p:cNvSpPr/>
            <p:nvPr/>
          </p:nvSpPr>
          <p:spPr>
            <a:xfrm>
              <a:off x="2309413" y="3791900"/>
              <a:ext cx="48578" cy="37147"/>
            </a:xfrm>
            <a:custGeom>
              <a:avLst/>
              <a:gdLst>
                <a:gd name="connsiteX0" fmla="*/ 0 w 48578"/>
                <a:gd name="connsiteY0" fmla="*/ 37147 h 37147"/>
                <a:gd name="connsiteX1" fmla="*/ 48578 w 48578"/>
                <a:gd name="connsiteY1" fmla="*/ 0 h 371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48578" h="37147">
                  <a:moveTo>
                    <a:pt x="0" y="37147"/>
                  </a:moveTo>
                  <a:lnTo>
                    <a:pt x="48578" y="0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92642A55-24F5-461A-8758-CD088557A130}"/>
                </a:ext>
              </a:extLst>
            </p:cNvPr>
            <p:cNvSpPr/>
            <p:nvPr/>
          </p:nvSpPr>
          <p:spPr>
            <a:xfrm>
              <a:off x="2316079" y="3772847"/>
              <a:ext cx="48578" cy="37147"/>
            </a:xfrm>
            <a:custGeom>
              <a:avLst/>
              <a:gdLst>
                <a:gd name="connsiteX0" fmla="*/ 0 w 48578"/>
                <a:gd name="connsiteY0" fmla="*/ 37147 h 37147"/>
                <a:gd name="connsiteX1" fmla="*/ 48578 w 48578"/>
                <a:gd name="connsiteY1" fmla="*/ 0 h 371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48578" h="37147">
                  <a:moveTo>
                    <a:pt x="0" y="37147"/>
                  </a:moveTo>
                  <a:lnTo>
                    <a:pt x="48578" y="0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TextBox 69">
              <a:extLst>
                <a:ext uri="{FF2B5EF4-FFF2-40B4-BE49-F238E27FC236}">
                  <a16:creationId xmlns:a16="http://schemas.microsoft.com/office/drawing/2014/main" id="{593672DF-0B94-4D9F-B104-72E80A5D0DF6}"/>
                </a:ext>
              </a:extLst>
            </p:cNvPr>
            <p:cNvSpPr txBox="1"/>
            <p:nvPr/>
          </p:nvSpPr>
          <p:spPr>
            <a:xfrm>
              <a:off x="1614175" y="4165587"/>
              <a:ext cx="150096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Water system</a:t>
              </a:r>
            </a:p>
          </p:txBody>
        </p:sp>
      </p:grpSp>
      <p:sp>
        <p:nvSpPr>
          <p:cNvPr id="79" name="Rectangle 78">
            <a:extLst>
              <a:ext uri="{FF2B5EF4-FFF2-40B4-BE49-F238E27FC236}">
                <a16:creationId xmlns:a16="http://schemas.microsoft.com/office/drawing/2014/main" id="{1D9207F0-D6B8-4F40-A209-68C089E0411D}"/>
              </a:ext>
            </a:extLst>
          </p:cNvPr>
          <p:cNvSpPr/>
          <p:nvPr/>
        </p:nvSpPr>
        <p:spPr>
          <a:xfrm>
            <a:off x="8361913" y="3937391"/>
            <a:ext cx="162435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Fire Fighting</a:t>
            </a:r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F6AEA924-B6FC-44C3-9803-071DF049AAE7}"/>
              </a:ext>
            </a:extLst>
          </p:cNvPr>
          <p:cNvSpPr/>
          <p:nvPr/>
        </p:nvSpPr>
        <p:spPr>
          <a:xfrm>
            <a:off x="3825667" y="4241206"/>
            <a:ext cx="1678665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Drainage system</a:t>
            </a:r>
          </a:p>
          <a:p>
            <a:pPr algn="ctr"/>
            <a:endParaRPr lang="en-US" sz="20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1" name="Rectangle 100">
            <a:extLst>
              <a:ext uri="{FF2B5EF4-FFF2-40B4-BE49-F238E27FC236}">
                <a16:creationId xmlns:a16="http://schemas.microsoft.com/office/drawing/2014/main" id="{D6B92E7A-1941-4292-8F7C-8E357AF306CA}"/>
              </a:ext>
            </a:extLst>
          </p:cNvPr>
          <p:cNvSpPr/>
          <p:nvPr/>
        </p:nvSpPr>
        <p:spPr>
          <a:xfrm>
            <a:off x="10933923" y="6275024"/>
            <a:ext cx="124975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u="sng" dirty="0">
                <a:ln w="0"/>
                <a:solidFill>
                  <a:schemeClr val="accent1"/>
                </a:solidFill>
                <a:effectLst>
                  <a:reflection blurRad="6350" stA="53000" endA="300" endPos="35500" dir="5400000" sy="-9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  <a:hlinkClick r:id="rId3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content</a:t>
            </a:r>
            <a:endParaRPr lang="en-US" sz="2400" u="sng" dirty="0">
              <a:ln w="0"/>
              <a:solidFill>
                <a:schemeClr val="accent1"/>
              </a:solidFill>
              <a:effectLst>
                <a:reflection blurRad="6350" stA="53000" endA="300" endPos="35500" dir="5400000" sy="-90000" algn="bl" rotWithShape="0"/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DF2382BD-A9EB-4A9F-97C4-4710AA8CBF9C}"/>
              </a:ext>
            </a:extLst>
          </p:cNvPr>
          <p:cNvSpPr txBox="1"/>
          <p:nvPr/>
        </p:nvSpPr>
        <p:spPr>
          <a:xfrm>
            <a:off x="6195779" y="4530015"/>
            <a:ext cx="194742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HVAC system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D7F32A0-C16C-4E34-9F5F-2A7019B14CC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55603" y="4985731"/>
            <a:ext cx="1427922" cy="1117349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20D9FFC2-CAF7-40FB-BD08-8B3E62085F36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4448" y="5396569"/>
            <a:ext cx="1206450" cy="99429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6" name="Picture 45">
            <a:extLst>
              <a:ext uri="{FF2B5EF4-FFF2-40B4-BE49-F238E27FC236}">
                <a16:creationId xmlns:a16="http://schemas.microsoft.com/office/drawing/2014/main" id="{EF3EE154-B603-485A-88C8-94E33F350434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1875" y="4960006"/>
            <a:ext cx="1292607" cy="115404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3" name="Picture 72">
            <a:extLst>
              <a:ext uri="{FF2B5EF4-FFF2-40B4-BE49-F238E27FC236}">
                <a16:creationId xmlns:a16="http://schemas.microsoft.com/office/drawing/2014/main" id="{C8B47394-FD4C-400E-94A3-F21EBC068CDB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87047" y="4370456"/>
            <a:ext cx="1206450" cy="120645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3087889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9" grpId="0"/>
      <p:bldP spid="81" grpId="0"/>
      <p:bldP spid="82" grpId="0"/>
    </p:bld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684428-8F3B-4AC0-91F1-DD4E23439A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6386" y="-294456"/>
            <a:ext cx="10515600" cy="1325563"/>
          </a:xfrm>
        </p:spPr>
        <p:txBody>
          <a:bodyPr>
            <a:normAutofit/>
          </a:bodyPr>
          <a:lstStyle/>
          <a:p>
            <a:r>
              <a:rPr lang="en-US" sz="28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Water System 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3700" y="972964"/>
            <a:ext cx="5270636" cy="936377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75666" y="583778"/>
            <a:ext cx="22666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Water Tanks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675032" y="6357412"/>
            <a:ext cx="31166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Distribution tanks </a:t>
            </a: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6676" y="2045894"/>
            <a:ext cx="8516539" cy="41915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8744365"/>
      </p:ext>
    </p:extLst>
  </p:cSld>
  <p:clrMapOvr>
    <a:masterClrMapping/>
  </p:clrMapOvr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684428-8F3B-4AC0-91F1-DD4E23439A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0515600" cy="1325563"/>
          </a:xfrm>
        </p:spPr>
        <p:txBody>
          <a:bodyPr>
            <a:normAutofit fontScale="90000"/>
          </a:bodyPr>
          <a:lstStyle/>
          <a:p>
            <a:br>
              <a:rPr lang="en-US" sz="28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en-US" sz="28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en-US" sz="28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280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321972" y="1002501"/>
          <a:ext cx="2984500" cy="1400175"/>
        </p:xfrm>
        <a:graphic>
          <a:graphicData uri="http://schemas.openxmlformats.org/drawingml/2006/table">
            <a:tbl>
              <a:tblPr rtl="1" firstRow="1" firstCol="1" bandRow="1"/>
              <a:tblGrid>
                <a:gridCol w="13589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256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00025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Total FU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C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Floor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C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65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Ground Floor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56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First Floor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56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Second Floor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56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Third Floor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Fourth Floor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267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Total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321972" y="478115"/>
            <a:ext cx="22666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Total Fu  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5700" y="662781"/>
            <a:ext cx="6935168" cy="452500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662152" y="5464202"/>
            <a:ext cx="40439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Water supply system distribution </a:t>
            </a:r>
          </a:p>
        </p:txBody>
      </p:sp>
    </p:spTree>
    <p:extLst>
      <p:ext uri="{BB962C8B-B14F-4D97-AF65-F5344CB8AC3E}">
        <p14:creationId xmlns:p14="http://schemas.microsoft.com/office/powerpoint/2010/main" val="2522940443"/>
      </p:ext>
    </p:extLst>
  </p:cSld>
  <p:clrMapOvr>
    <a:masterClrMapping/>
  </p:clrMapOvr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651" y="146184"/>
            <a:ext cx="10515600" cy="1325563"/>
          </a:xfrm>
        </p:spPr>
        <p:txBody>
          <a:bodyPr/>
          <a:lstStyle/>
          <a:p>
            <a:r>
              <a:rPr lang="en-US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Drainage system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16983" y="2013388"/>
          <a:ext cx="6000750" cy="1181926"/>
        </p:xfrm>
        <a:graphic>
          <a:graphicData uri="http://schemas.openxmlformats.org/drawingml/2006/table">
            <a:tbl>
              <a:tblPr rtl="1" firstRow="1" firstCol="1" bandRow="1"/>
              <a:tblGrid>
                <a:gridCol w="1524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589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778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3985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00025">
                <a:tc>
                  <a:txBody>
                    <a:bodyPr/>
                    <a:lstStyle/>
                    <a:p>
                      <a:pPr marL="0" marR="0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Diameter of pipe(Inch) 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Slope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Material pipe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Type fixture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4"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1.00%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PVC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Stack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2"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1.00%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PVC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Sewer 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4"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0.00%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PVC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Vent 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6"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1.00%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PVC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Between Manhole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373487" y="1381595"/>
            <a:ext cx="39151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Summary for diameter and pipe slop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97421" y="1381595"/>
            <a:ext cx="5772956" cy="4315427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287573" y="5859888"/>
            <a:ext cx="47367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Water drainage system distribution </a:t>
            </a:r>
          </a:p>
        </p:txBody>
      </p:sp>
    </p:spTree>
    <p:extLst>
      <p:ext uri="{BB962C8B-B14F-4D97-AF65-F5344CB8AC3E}">
        <p14:creationId xmlns:p14="http://schemas.microsoft.com/office/powerpoint/2010/main" val="4112672064"/>
      </p:ext>
    </p:extLst>
  </p:cSld>
  <p:clrMapOvr>
    <a:masterClrMapping/>
  </p:clrMapOvr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24248" y="759854"/>
            <a:ext cx="62204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Drainage pipe and Manhole on the site 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951" y="1419783"/>
            <a:ext cx="6201640" cy="4401164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33927" y="1702813"/>
            <a:ext cx="5420699" cy="3835104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7184037" y="5636281"/>
            <a:ext cx="235833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Manhole on the site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BD7869C-E1D7-4C25-8632-8C684E2EF7CA}"/>
              </a:ext>
            </a:extLst>
          </p:cNvPr>
          <p:cNvSpPr txBox="1"/>
          <p:nvPr/>
        </p:nvSpPr>
        <p:spPr>
          <a:xfrm>
            <a:off x="148951" y="0"/>
            <a:ext cx="6094520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sz="4400" b="0" i="0" u="none" strike="noStrike" kern="1200" cap="none" spc="0" normalizeH="0" baseline="0" noProof="0" dirty="0">
                <a:ln w="0"/>
                <a:solidFill>
                  <a:srgbClr val="4472C4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Drainage system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0449792"/>
      </p:ext>
    </p:extLst>
  </p:cSld>
  <p:clrMapOvr>
    <a:masterClrMapping/>
  </p:clrMapOvr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684428-8F3B-4AC0-91F1-DD4E23439A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0166" y="310551"/>
            <a:ext cx="3114136" cy="871268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>
            <a:normAutofit fontScale="90000"/>
          </a:bodyPr>
          <a:lstStyle/>
          <a:p>
            <a:br>
              <a:rPr lang="en-US" sz="28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en-US" sz="28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800" b="1" dirty="0">
                <a:ln w="0"/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HVAC system </a:t>
            </a:r>
            <a:br>
              <a:rPr lang="en-US" sz="28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280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224287" y="1595887"/>
                <a:ext cx="4675517" cy="242829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From the Design Builder program:</a:t>
                </a:r>
              </a:p>
              <a:p>
                <a:endParaRPr lang="en-US" dirty="0">
                  <a:latin typeface="Times New Roman" panose="02020603050405020304" pitchFamily="18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>
                  <a:lnSpc>
                    <a:spcPct val="150000"/>
                  </a:lnSpc>
                  <a:spcAft>
                    <a:spcPts val="800"/>
                  </a:spcAft>
                  <a:buFont typeface="Wingdings" pitchFamily="2" charset="2"/>
                  <a:buChar char="Ø"/>
                </a:pPr>
                <a:r>
                  <a:rPr lang="en-US" sz="1600" dirty="0"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Total Heating Load =</a:t>
                </a:r>
                <a:r>
                  <a:rPr lang="en-US" sz="1600" dirty="0">
                    <a:latin typeface="Times New Roman" pitchFamily="18" charset="0"/>
                    <a:ea typeface="Calibri" panose="020F0502020204030204" pitchFamily="34" charset="0"/>
                    <a:cs typeface="Times New Roman" pitchFamily="18" charset="0"/>
                  </a:rPr>
                  <a:t> </a:t>
                </a:r>
                <a:r>
                  <a:rPr lang="en-US" sz="1600" b="1" dirty="0">
                    <a:latin typeface="Times New Roman" pitchFamily="18" charset="0"/>
                    <a:cs typeface="Times New Roman" pitchFamily="18" charset="0"/>
                  </a:rPr>
                  <a:t>112.03</a:t>
                </a:r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en-US" sz="1600" dirty="0"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kW.</a:t>
                </a:r>
                <a:endParaRPr lang="en-US" sz="1400" dirty="0"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>
                  <a:lnSpc>
                    <a:spcPct val="150000"/>
                  </a:lnSpc>
                  <a:spcAft>
                    <a:spcPts val="800"/>
                  </a:spcAft>
                  <a:buFont typeface="Wingdings" pitchFamily="2" charset="2"/>
                  <a:buChar char="Ø"/>
                </a:pPr>
                <a:r>
                  <a:rPr lang="en-US" sz="1600" dirty="0"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Total Cooling Load =</a:t>
                </a:r>
                <a:r>
                  <a:rPr lang="en-US" sz="1600" b="1" dirty="0">
                    <a:latin typeface="Times New Roman" pitchFamily="18" charset="0"/>
                    <a:cs typeface="Times New Roman" pitchFamily="18" charset="0"/>
                  </a:rPr>
                  <a:t> 113.81</a:t>
                </a:r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en-US" sz="1600" dirty="0"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kW.</a:t>
                </a:r>
                <a:endParaRPr lang="en-US" sz="1400" dirty="0"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>
                  <a:lnSpc>
                    <a:spcPct val="150000"/>
                  </a:lnSpc>
                  <a:spcAft>
                    <a:spcPts val="800"/>
                  </a:spcAft>
                  <a:buFont typeface="Wingdings" pitchFamily="2" charset="2"/>
                  <a:buChar char="Ø"/>
                </a:pPr>
                <a:r>
                  <a:rPr lang="en-US" sz="1600" dirty="0"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Total Flowrate =</a:t>
                </a:r>
                <a:r>
                  <a:rPr lang="en-US" sz="1600" b="1" dirty="0">
                    <a:latin typeface="Times New Roman" pitchFamily="18" charset="0"/>
                    <a:ea typeface="Calibri" panose="020F0502020204030204" pitchFamily="34" charset="0"/>
                    <a:cs typeface="Times New Roman" pitchFamily="18" charset="0"/>
                  </a:rPr>
                  <a:t> </a:t>
                </a:r>
                <a:r>
                  <a:rPr lang="en-US" sz="1600" b="1" dirty="0">
                    <a:latin typeface="Times New Roman" pitchFamily="18" charset="0"/>
                    <a:cs typeface="Times New Roman" pitchFamily="18" charset="0"/>
                  </a:rPr>
                  <a:t>6.65</a:t>
                </a:r>
                <a:r>
                  <a:rPr lang="en-US" sz="1600" b="1" dirty="0">
                    <a:latin typeface="Times New Roman" pitchFamily="18" charset="0"/>
                    <a:ea typeface="Calibri" panose="020F0502020204030204" pitchFamily="34" charset="0"/>
                    <a:cs typeface="Times New Roman" pitchFamily="18" charset="0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600" b="1" i="1" smtClean="0">
                            <a:latin typeface="Cambria Math" panose="02040503050406030204" pitchFamily="18" charset="0"/>
                            <a:cs typeface="Times New Roman" pitchFamily="18" charset="0"/>
                          </a:rPr>
                        </m:ctrlPr>
                      </m:sSupPr>
                      <m:e>
                        <m:r>
                          <a:rPr lang="en-US" sz="1600" b="1" i="1" smtClean="0">
                            <a:latin typeface="Cambria Math" panose="02040503050406030204" pitchFamily="18" charset="0"/>
                            <a:cs typeface="Times New Roman" pitchFamily="18" charset="0"/>
                          </a:rPr>
                          <m:t>𝒎</m:t>
                        </m:r>
                      </m:e>
                      <m:sup>
                        <m:r>
                          <a:rPr lang="en-US" sz="1600" b="1" i="1" smtClean="0">
                            <a:latin typeface="Cambria Math" panose="02040503050406030204" pitchFamily="18" charset="0"/>
                            <a:cs typeface="Times New Roman" pitchFamily="18" charset="0"/>
                          </a:rPr>
                          <m:t>𝟑</m:t>
                        </m:r>
                      </m:sup>
                    </m:sSup>
                  </m:oMath>
                </a14:m>
                <a:r>
                  <a:rPr lang="en-US" sz="1600" dirty="0"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/s</a:t>
                </a:r>
                <a:endParaRPr lang="en-US" sz="1600" dirty="0"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4287" y="1595887"/>
                <a:ext cx="4675517" cy="2428293"/>
              </a:xfrm>
              <a:prstGeom prst="rect">
                <a:avLst/>
              </a:prstGeom>
              <a:blipFill>
                <a:blip r:embed="rId2"/>
                <a:stretch>
                  <a:fillRect l="-1173" t="-150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122" name="Picture 2" descr="Variable Refrigerant Flow, Refrigeration Equipment, रेफ्रिजरेटिंग  इक्विपमेंट, रेफ्रिजरेटिंग उपकरण in Rahatani, Pune , Kordia HVAC Systems  Pvt. Ltd. | ID: 1637894393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59567" y="1016913"/>
            <a:ext cx="6674082" cy="4111236"/>
          </a:xfrm>
          <a:prstGeom prst="rect">
            <a:avLst/>
          </a:prstGeom>
          <a:ln w="3175" cap="sq">
            <a:solidFill>
              <a:srgbClr val="000000"/>
            </a:solidFill>
            <a:prstDash val="solid"/>
            <a:miter lim="800000"/>
          </a:ln>
          <a:effectLst/>
        </p:spPr>
      </p:pic>
      <p:sp>
        <p:nvSpPr>
          <p:cNvPr id="7" name="Rectangle 6"/>
          <p:cNvSpPr/>
          <p:nvPr/>
        </p:nvSpPr>
        <p:spPr>
          <a:xfrm>
            <a:off x="10245257" y="6053522"/>
            <a:ext cx="86433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u="sng" dirty="0">
                <a:ln w="0"/>
                <a:solidFill>
                  <a:schemeClr val="accent1"/>
                </a:solidFill>
                <a:effectLst>
                  <a:reflection blurRad="6350" stA="53000" endA="300" endPos="35500" dir="5400000" sy="-9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  <a:hlinkClick r:id="rId4" action="ppaction://hlinksldjump"/>
              </a:rPr>
              <a:t>content</a:t>
            </a:r>
            <a:endParaRPr lang="en-US" u="sng" dirty="0">
              <a:ln w="0"/>
              <a:solidFill>
                <a:schemeClr val="accent1"/>
              </a:solidFill>
              <a:effectLst>
                <a:reflection blurRad="6350" stA="53000" endA="300" endPos="35500" dir="5400000" sy="-90000" algn="bl" rotWithShape="0"/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420805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ext Placeholder 23">
            <a:extLst>
              <a:ext uri="{FF2B5EF4-FFF2-40B4-BE49-F238E27FC236}">
                <a16:creationId xmlns:a16="http://schemas.microsoft.com/office/drawing/2014/main" id="{80DE17C2-009D-492B-9E7C-086CB200D2C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426201" y="1963846"/>
            <a:ext cx="5183188" cy="823912"/>
          </a:xfrm>
        </p:spPr>
        <p:txBody>
          <a:bodyPr/>
          <a:lstStyle/>
          <a:p>
            <a:pPr algn="ctr"/>
            <a:r>
              <a:rPr lang="en-US" sz="2800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Basement 1 floor after</a:t>
            </a:r>
          </a:p>
          <a:p>
            <a:endParaRPr lang="en-US" dirty="0"/>
          </a:p>
        </p:txBody>
      </p:sp>
      <p:sp>
        <p:nvSpPr>
          <p:cNvPr id="23" name="Text Placeholder 22">
            <a:extLst>
              <a:ext uri="{FF2B5EF4-FFF2-40B4-BE49-F238E27FC236}">
                <a16:creationId xmlns:a16="http://schemas.microsoft.com/office/drawing/2014/main" id="{2FE465D6-6B87-4346-86C9-BAD97936828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13417" y="1551890"/>
            <a:ext cx="5157787" cy="823912"/>
          </a:xfrm>
        </p:spPr>
        <p:txBody>
          <a:bodyPr>
            <a:normAutofit/>
          </a:bodyPr>
          <a:lstStyle/>
          <a:p>
            <a:pPr algn="ctr"/>
            <a:r>
              <a:rPr lang="en-US" sz="2800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Basement floor before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AFEA4011-BAE6-4537-9026-DAB991A5E0A6}"/>
              </a:ext>
            </a:extLst>
          </p:cNvPr>
          <p:cNvSpPr/>
          <p:nvPr/>
        </p:nvSpPr>
        <p:spPr>
          <a:xfrm>
            <a:off x="2536535" y="137300"/>
            <a:ext cx="18473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endParaRPr lang="en-US" sz="5400" b="1" cap="none" spc="0" dirty="0">
              <a:ln/>
              <a:pattFill prst="dkUpDiag">
                <a:fgClr>
                  <a:schemeClr val="bg1">
                    <a:lumMod val="50000"/>
                  </a:schemeClr>
                </a:fgClr>
                <a:bgClr>
                  <a:schemeClr val="tx1">
                    <a:lumMod val="75000"/>
                    <a:lumOff val="25000"/>
                  </a:schemeClr>
                </a:bgClr>
              </a:pattFill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2569681E-6F57-43CE-A5E3-4BDBCEC88FDD}"/>
              </a:ext>
            </a:extLst>
          </p:cNvPr>
          <p:cNvSpPr/>
          <p:nvPr/>
        </p:nvSpPr>
        <p:spPr>
          <a:xfrm>
            <a:off x="0" y="0"/>
            <a:ext cx="560169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b="1" dirty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Architectural modification</a:t>
            </a:r>
            <a:endParaRPr lang="en-US" sz="36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971205" y="2354263"/>
            <a:ext cx="5654910" cy="437764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58674" y="2354263"/>
            <a:ext cx="4643021" cy="4377642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1189509" y="653050"/>
            <a:ext cx="409599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Our project contain one basement floor</a:t>
            </a:r>
          </a:p>
        </p:txBody>
      </p:sp>
      <p:sp>
        <p:nvSpPr>
          <p:cNvPr id="6" name="Rectangle 5"/>
          <p:cNvSpPr/>
          <p:nvPr/>
        </p:nvSpPr>
        <p:spPr>
          <a:xfrm>
            <a:off x="1163861" y="1022382"/>
            <a:ext cx="212750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35 parking spaces</a:t>
            </a:r>
          </a:p>
        </p:txBody>
      </p:sp>
    </p:spTree>
    <p:extLst>
      <p:ext uri="{BB962C8B-B14F-4D97-AF65-F5344CB8AC3E}">
        <p14:creationId xmlns:p14="http://schemas.microsoft.com/office/powerpoint/2010/main" val="24203285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build="p"/>
      <p:bldP spid="23" grpId="0" build="p"/>
      <p:bldP spid="4" grpId="0"/>
      <p:bldP spid="6" grpId="0"/>
    </p:bld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98" y="664234"/>
            <a:ext cx="4364965" cy="1043798"/>
          </a:xfrm>
        </p:spPr>
        <p:txBody>
          <a:bodyPr>
            <a:normAutofit fontScale="90000"/>
          </a:bodyPr>
          <a:lstStyle/>
          <a:p>
            <a:pPr>
              <a:buFont typeface="Arial" pitchFamily="34" charset="0"/>
              <a:buChar char="•"/>
            </a:pPr>
            <a:r>
              <a:rPr lang="en-US" sz="2800" b="1" dirty="0"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Distribution of Indoor unit in ground floor.</a:t>
            </a:r>
            <a:br>
              <a:rPr lang="en-US" sz="2800" dirty="0">
                <a:latin typeface="Times New Roman" pitchFamily="18" charset="0"/>
                <a:cs typeface="Times New Roman" pitchFamily="18" charset="0"/>
              </a:rPr>
            </a:b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Content Placeholder 3" descr="gf hvac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759019" y="117567"/>
            <a:ext cx="5318763" cy="3384988"/>
          </a:xfrm>
          <a:prstGeom prst="rect">
            <a:avLst/>
          </a:prstGeom>
          <a:ln w="3175" cap="sq">
            <a:solidFill>
              <a:srgbClr val="000000"/>
            </a:solidFill>
            <a:prstDash val="solid"/>
            <a:miter lim="800000"/>
          </a:ln>
          <a:effectLst/>
        </p:spPr>
      </p:pic>
      <p:pic>
        <p:nvPicPr>
          <p:cNvPr id="9217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285" y="2658356"/>
            <a:ext cx="6612951" cy="4072382"/>
          </a:xfrm>
          <a:prstGeom prst="rect">
            <a:avLst/>
          </a:prstGeom>
          <a:ln w="3175" cap="sq">
            <a:solidFill>
              <a:srgbClr val="000000"/>
            </a:solidFill>
            <a:prstDash val="solid"/>
            <a:miter lim="800000"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92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2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834" y="155274"/>
            <a:ext cx="4225505" cy="1837428"/>
          </a:xfrm>
        </p:spPr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en-US" sz="2500" b="1" dirty="0"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Distribution of Indoor unit in first floor.</a:t>
            </a:r>
            <a:endParaRPr lang="en-US" sz="2500" dirty="0"/>
          </a:p>
        </p:txBody>
      </p:sp>
      <p:pic>
        <p:nvPicPr>
          <p:cNvPr id="4" name="Content Placeholder 3" descr="ff hvac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627042" y="146650"/>
            <a:ext cx="5432685" cy="3895895"/>
          </a:xfrm>
          <a:prstGeom prst="rect">
            <a:avLst/>
          </a:prstGeom>
          <a:ln w="3175" cap="sq">
            <a:solidFill>
              <a:srgbClr val="000000"/>
            </a:solidFill>
            <a:prstDash val="solid"/>
            <a:miter lim="800000"/>
          </a:ln>
          <a:effectLst/>
        </p:spPr>
      </p:pic>
      <p:pic>
        <p:nvPicPr>
          <p:cNvPr id="5" name="Picture 4" descr="ffh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13122" y="2546885"/>
            <a:ext cx="6447934" cy="4212190"/>
          </a:xfrm>
          <a:prstGeom prst="rect">
            <a:avLst/>
          </a:prstGeom>
          <a:ln w="3175" cap="sq">
            <a:solidFill>
              <a:srgbClr val="000000"/>
            </a:solidFill>
            <a:prstDash val="solid"/>
            <a:miter lim="800000"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4351" y="345056"/>
            <a:ext cx="4484298" cy="1026454"/>
          </a:xfrm>
        </p:spPr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en-US" sz="2400" b="1" dirty="0"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Distribution of Indoor unit in third </a:t>
            </a:r>
            <a:r>
              <a:rPr lang="en-US" sz="2500" b="1" dirty="0"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floor</a:t>
            </a:r>
            <a:r>
              <a:rPr lang="en-US" sz="2400" b="1" dirty="0"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.</a:t>
            </a:r>
            <a:endParaRPr lang="en-US" sz="2400" dirty="0"/>
          </a:p>
        </p:txBody>
      </p:sp>
      <p:pic>
        <p:nvPicPr>
          <p:cNvPr id="4" name="Content Placeholder 3" descr="3hvac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947555" y="126221"/>
            <a:ext cx="5138053" cy="3501529"/>
          </a:xfrm>
          <a:prstGeom prst="rect">
            <a:avLst/>
          </a:prstGeom>
          <a:ln w="3175" cap="sq">
            <a:solidFill>
              <a:srgbClr val="000000"/>
            </a:solidFill>
            <a:prstDash val="solid"/>
            <a:miter lim="800000"/>
          </a:ln>
          <a:effectLst/>
        </p:spPr>
      </p:pic>
      <p:pic>
        <p:nvPicPr>
          <p:cNvPr id="5" name="Picture 4" descr="33hvacc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9468" y="2045616"/>
            <a:ext cx="6832154" cy="4270343"/>
          </a:xfrm>
          <a:prstGeom prst="rect">
            <a:avLst/>
          </a:prstGeom>
          <a:ln w="3175" cap="sq">
            <a:solidFill>
              <a:srgbClr val="000000"/>
            </a:solidFill>
            <a:prstDash val="solid"/>
            <a:miter lim="800000"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684428-8F3B-4AC0-91F1-DD4E23439A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3063711" cy="546755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en-US" sz="2500" b="1" dirty="0">
                <a:ln w="0"/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Fire Fighting System: </a:t>
            </a:r>
          </a:p>
        </p:txBody>
      </p:sp>
      <p:pic>
        <p:nvPicPr>
          <p:cNvPr id="3" name="Picture 2" descr="fire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863472" y="131997"/>
            <a:ext cx="6212264" cy="4615795"/>
          </a:xfrm>
          <a:prstGeom prst="rect">
            <a:avLst/>
          </a:prstGeom>
          <a:ln w="3175" cap="sq">
            <a:solidFill>
              <a:srgbClr val="000000"/>
            </a:solidFill>
            <a:prstDash val="solid"/>
            <a:miter lim="800000"/>
          </a:ln>
          <a:effectLst/>
        </p:spPr>
      </p:pic>
      <p:pic>
        <p:nvPicPr>
          <p:cNvPr id="5" name="Picture 4" descr="yy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93606" y="3992060"/>
            <a:ext cx="4541716" cy="2796292"/>
          </a:xfrm>
          <a:prstGeom prst="rect">
            <a:avLst/>
          </a:prstGeom>
          <a:ln w="3175" cap="sq">
            <a:solidFill>
              <a:srgbClr val="000000"/>
            </a:solidFill>
            <a:prstDash val="solid"/>
            <a:miter lim="800000"/>
          </a:ln>
          <a:effectLst/>
        </p:spPr>
      </p:pic>
      <p:pic>
        <p:nvPicPr>
          <p:cNvPr id="6" name="Picture 5" descr="cc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93606" y="565608"/>
            <a:ext cx="4985404" cy="3327662"/>
          </a:xfrm>
          <a:prstGeom prst="rect">
            <a:avLst/>
          </a:prstGeom>
          <a:ln w="3175" cap="sq">
            <a:solidFill>
              <a:srgbClr val="000000"/>
            </a:solidFill>
            <a:prstDash val="solid"/>
            <a:miter lim="800000"/>
          </a:ln>
          <a:effectLst/>
        </p:spPr>
      </p:pic>
    </p:spTree>
    <p:extLst>
      <p:ext uri="{BB962C8B-B14F-4D97-AF65-F5344CB8AC3E}">
        <p14:creationId xmlns:p14="http://schemas.microsoft.com/office/powerpoint/2010/main" val="2444505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retgr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241302" y="406356"/>
            <a:ext cx="6834433" cy="4706773"/>
          </a:xfrm>
          <a:prstGeom prst="rect">
            <a:avLst/>
          </a:prstGeom>
          <a:ln w="3175" cap="sq">
            <a:solidFill>
              <a:srgbClr val="000000"/>
            </a:solidFill>
            <a:prstDash val="solid"/>
            <a:miter lim="800000"/>
          </a:ln>
          <a:effectLst/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CF684428-8F3B-4AC0-91F1-DD4E23439AE3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3063711" cy="54675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 fontScale="97500"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500" b="1" i="0" u="none" strike="noStrike" kern="1200" cap="none" spc="0" normalizeH="0" baseline="0" noProof="0" dirty="0">
                <a:ln w="0"/>
                <a:solidFill>
                  <a:schemeClr val="accent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Fire Fighting System: </a:t>
            </a:r>
          </a:p>
        </p:txBody>
      </p:sp>
      <p:pic>
        <p:nvPicPr>
          <p:cNvPr id="6" name="Picture 5" descr="vdv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33633" y="4197474"/>
            <a:ext cx="4598652" cy="2564650"/>
          </a:xfrm>
          <a:prstGeom prst="rect">
            <a:avLst/>
          </a:prstGeom>
          <a:ln w="3175" cap="sq">
            <a:solidFill>
              <a:srgbClr val="000000"/>
            </a:solidFill>
            <a:prstDash val="solid"/>
            <a:miter lim="800000"/>
          </a:ln>
          <a:effectLst/>
        </p:spPr>
      </p:pic>
      <p:pic>
        <p:nvPicPr>
          <p:cNvPr id="7" name="Picture 6" descr="wewewew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33633" y="565608"/>
            <a:ext cx="4751109" cy="3594398"/>
          </a:xfrm>
          <a:prstGeom prst="rect">
            <a:avLst/>
          </a:prstGeom>
          <a:ln w="3175" cap="sq">
            <a:solidFill>
              <a:srgbClr val="000000"/>
            </a:solidFill>
            <a:prstDash val="solid"/>
            <a:miter lim="800000"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ijin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429839" y="180744"/>
            <a:ext cx="6532776" cy="5149604"/>
          </a:xfrm>
          <a:prstGeom prst="rect">
            <a:avLst/>
          </a:prstGeom>
          <a:ln w="3175" cap="sq">
            <a:solidFill>
              <a:srgbClr val="000000"/>
            </a:solidFill>
            <a:prstDash val="solid"/>
            <a:miter lim="800000"/>
          </a:ln>
          <a:effectLst/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CF684428-8F3B-4AC0-91F1-DD4E23439AE3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3063711" cy="54675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 fontScale="97500"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500" b="1" i="0" u="none" strike="noStrike" kern="1200" cap="none" spc="0" normalizeH="0" baseline="0" noProof="0" dirty="0">
                <a:ln w="0"/>
                <a:solidFill>
                  <a:schemeClr val="accent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Fire Fighting System: </a:t>
            </a:r>
          </a:p>
        </p:txBody>
      </p:sp>
      <p:pic>
        <p:nvPicPr>
          <p:cNvPr id="6" name="Picture 5" descr="tjyjjjj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01987" y="3987028"/>
            <a:ext cx="4985431" cy="2686639"/>
          </a:xfrm>
          <a:prstGeom prst="rect">
            <a:avLst/>
          </a:prstGeom>
          <a:ln w="3175" cap="sq">
            <a:solidFill>
              <a:srgbClr val="000000"/>
            </a:solidFill>
            <a:prstDash val="solid"/>
            <a:miter lim="800000"/>
          </a:ln>
          <a:effectLst/>
        </p:spPr>
      </p:pic>
      <p:pic>
        <p:nvPicPr>
          <p:cNvPr id="7" name="Picture 6" descr="kkuku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16978" y="582890"/>
            <a:ext cx="4928020" cy="3263245"/>
          </a:xfrm>
          <a:prstGeom prst="rect">
            <a:avLst/>
          </a:prstGeom>
          <a:ln w="3175" cap="sq">
            <a:solidFill>
              <a:srgbClr val="000000"/>
            </a:solidFill>
            <a:prstDash val="solid"/>
            <a:miter lim="800000"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30000"/>
            <a:lum/>
          </a:blip>
          <a:srcRect/>
          <a:stretch>
            <a:fillRect l="-5000" r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325C5142-78DB-4DC2-A309-485C64C5196C}"/>
              </a:ext>
            </a:extLst>
          </p:cNvPr>
          <p:cNvSpPr/>
          <p:nvPr/>
        </p:nvSpPr>
        <p:spPr>
          <a:xfrm>
            <a:off x="2092037" y="1925935"/>
            <a:ext cx="7786255" cy="193899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6000" b="1" dirty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Quantity surveying </a:t>
            </a:r>
          </a:p>
          <a:p>
            <a:pPr algn="ctr"/>
            <a:r>
              <a:rPr lang="en-US" sz="6000" b="1" dirty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&amp; Cost Estimate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8B20F7F4-F598-4653-A77D-3E383C8D5A1F}"/>
              </a:ext>
            </a:extLst>
          </p:cNvPr>
          <p:cNvSpPr/>
          <p:nvPr/>
        </p:nvSpPr>
        <p:spPr>
          <a:xfrm>
            <a:off x="11103240" y="6396335"/>
            <a:ext cx="108876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u="sng" dirty="0">
                <a:ln w="0"/>
                <a:solidFill>
                  <a:schemeClr val="accent1"/>
                </a:solidFill>
                <a:effectLst>
                  <a:reflection blurRad="6350" stA="53000" endA="300" endPos="35500" dir="5400000" sy="-9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  <a:hlinkClick r:id="rId3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content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538958221"/>
      </p:ext>
    </p:extLst>
  </p:cSld>
  <p:clrMapOvr>
    <a:masterClrMapping/>
  </p:clrMapOvr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743C92-D8C1-4A88-9242-B7791FBEB9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9188" y="1614918"/>
            <a:ext cx="7658819" cy="474363"/>
          </a:xfrm>
        </p:spPr>
        <p:txBody>
          <a:bodyPr>
            <a:noAutofit/>
          </a:bodyPr>
          <a:lstStyle/>
          <a:p>
            <a:r>
              <a:rPr lang="en-US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total cost of the project is </a:t>
            </a:r>
            <a:r>
              <a:rPr lang="en-US" sz="1800" b="1" u="sng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12105301</a:t>
            </a:r>
            <a:r>
              <a:rPr lang="en-US" sz="18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e-IL" sz="18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₪</a:t>
            </a:r>
            <a:r>
              <a:rPr lang="en-US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, And the unit cost is </a:t>
            </a:r>
            <a:r>
              <a:rPr lang="en-US" sz="18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1931.1 </a:t>
            </a:r>
            <a:r>
              <a:rPr lang="he-IL" sz="18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₪</a:t>
            </a:r>
            <a:r>
              <a:rPr lang="en-US" sz="18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/m</a:t>
            </a:r>
            <a:r>
              <a:rPr lang="en-US" sz="1800" b="1" u="sng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18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br>
              <a:rPr lang="en-US" sz="18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18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2182483" y="2344958"/>
          <a:ext cx="7564831" cy="3226282"/>
        </p:xfrm>
        <a:graphic>
          <a:graphicData uri="http://schemas.openxmlformats.org/drawingml/2006/table">
            <a:tbl>
              <a:tblPr rtl="1"/>
              <a:tblGrid>
                <a:gridCol w="178429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8567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5158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84328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58475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Percentage 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5A5A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Unit Cost (Nis/SM)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5A5A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Budget Cost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5A5A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Work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5A5A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58475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13.8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267.3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1675312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Sub-Structure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18222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20.3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392.6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2461008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Super Structure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18222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24.4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471.5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2955836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Finishing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18222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18.9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364.4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2284205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Mechanical Work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18222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5.8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111.7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700343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Electrical Work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18222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16.8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323.6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2028599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Details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18222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100.0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1931.1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12105301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Total Budget Cost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5" name="Rectangle 4"/>
          <p:cNvSpPr/>
          <p:nvPr/>
        </p:nvSpPr>
        <p:spPr>
          <a:xfrm>
            <a:off x="185912" y="370785"/>
            <a:ext cx="3816744" cy="830997"/>
          </a:xfrm>
          <a:prstGeom prst="rect">
            <a:avLst/>
          </a:prstGeom>
          <a:ln>
            <a:solidFill>
              <a:schemeClr val="bg2">
                <a:lumMod val="10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8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Project cost </a:t>
            </a:r>
          </a:p>
        </p:txBody>
      </p:sp>
    </p:spTree>
    <p:extLst>
      <p:ext uri="{BB962C8B-B14F-4D97-AF65-F5344CB8AC3E}">
        <p14:creationId xmlns:p14="http://schemas.microsoft.com/office/powerpoint/2010/main" val="42874780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79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325C5142-78DB-4DC2-A309-485C64C5196C}"/>
              </a:ext>
            </a:extLst>
          </p:cNvPr>
          <p:cNvSpPr/>
          <p:nvPr/>
        </p:nvSpPr>
        <p:spPr>
          <a:xfrm>
            <a:off x="2134240" y="2741862"/>
            <a:ext cx="7786255" cy="10156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6000" b="1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Thank you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8B20F7F4-F598-4653-A77D-3E383C8D5A1F}"/>
              </a:ext>
            </a:extLst>
          </p:cNvPr>
          <p:cNvSpPr/>
          <p:nvPr/>
        </p:nvSpPr>
        <p:spPr>
          <a:xfrm>
            <a:off x="11103240" y="6396335"/>
            <a:ext cx="108876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u="sng" dirty="0">
                <a:ln w="0"/>
                <a:solidFill>
                  <a:schemeClr val="accent1"/>
                </a:solidFill>
                <a:effectLst>
                  <a:reflection blurRad="6350" stA="53000" endA="300" endPos="35500" dir="5400000" sy="-9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  <a:hlinkClick r:id="rId3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content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70077391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5241</TotalTime>
  <Words>2533</Words>
  <Application>Microsoft Office PowerPoint</Application>
  <PresentationFormat>Widescreen</PresentationFormat>
  <Paragraphs>1030</Paragraphs>
  <Slides>98</Slides>
  <Notes>4</Notes>
  <HiddenSlides>0</HiddenSlides>
  <MMClips>0</MMClips>
  <ScaleCrop>false</ScaleCrop>
  <HeadingPairs>
    <vt:vector size="8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98</vt:i4>
      </vt:variant>
    </vt:vector>
  </HeadingPairs>
  <TitlesOfParts>
    <vt:vector size="107" baseType="lpstr">
      <vt:lpstr>Arial</vt:lpstr>
      <vt:lpstr>Calibri</vt:lpstr>
      <vt:lpstr>Calibri Light</vt:lpstr>
      <vt:lpstr>Cambria Math</vt:lpstr>
      <vt:lpstr>Century Gothic</vt:lpstr>
      <vt:lpstr>Times New Roman</vt:lpstr>
      <vt:lpstr>Wingdings</vt:lpstr>
      <vt:lpstr>Office Theme</vt:lpstr>
      <vt:lpstr>Worksheet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North Elevation</vt:lpstr>
      <vt:lpstr>PowerPoint Presentation</vt:lpstr>
      <vt:lpstr>Section A-A</vt:lpstr>
      <vt:lpstr>PowerPoint Presentation</vt:lpstr>
      <vt:lpstr>The important parameter of environmental assessment</vt:lpstr>
      <vt:lpstr>Environmental Adjustments</vt:lpstr>
      <vt:lpstr>Daylight  analysis</vt:lpstr>
      <vt:lpstr>PowerPoint Presentation</vt:lpstr>
      <vt:lpstr>PowerPoint Presentation</vt:lpstr>
      <vt:lpstr>PowerPoint Presentation</vt:lpstr>
      <vt:lpstr>PowerPoint Presentation</vt:lpstr>
      <vt:lpstr>Energy Simulation and thermal comfort</vt:lpstr>
      <vt:lpstr>Energy Simulation and thermal comfort</vt:lpstr>
      <vt:lpstr>Energy Simulation and thermal comfort</vt:lpstr>
      <vt:lpstr>Energy Simulation and thermal comfort</vt:lpstr>
      <vt:lpstr>Energy Simulation and thermal comfort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Acoustical analysis</vt:lpstr>
      <vt:lpstr>Reverberation time (RT60)</vt:lpstr>
      <vt:lpstr>Sound Transmission loss (STC)</vt:lpstr>
      <vt:lpstr>Impact Insulation Class (IIC)</vt:lpstr>
      <vt:lpstr>Loud Speaker </vt:lpstr>
      <vt:lpstr>PV-System</vt:lpstr>
      <vt:lpstr>PV-System</vt:lpstr>
      <vt:lpstr>PV-System</vt:lpstr>
      <vt:lpstr>PV-System</vt:lpstr>
      <vt:lpstr>PV-System</vt:lpstr>
      <vt:lpstr>PV-System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Mechanical design </vt:lpstr>
      <vt:lpstr>Water System </vt:lpstr>
      <vt:lpstr>   </vt:lpstr>
      <vt:lpstr>Drainage system</vt:lpstr>
      <vt:lpstr>PowerPoint Presentation</vt:lpstr>
      <vt:lpstr>  HVAC system  </vt:lpstr>
      <vt:lpstr>Distribution of Indoor unit in ground floor. </vt:lpstr>
      <vt:lpstr>Distribution of Indoor unit in first floor.</vt:lpstr>
      <vt:lpstr>Distribution of Indoor unit in third floor.</vt:lpstr>
      <vt:lpstr>Fire Fighting System: </vt:lpstr>
      <vt:lpstr>PowerPoint Presentation</vt:lpstr>
      <vt:lpstr>PowerPoint Presentation</vt:lpstr>
      <vt:lpstr>PowerPoint Presentation</vt:lpstr>
      <vt:lpstr>The total cost of the project is 12105301  ₪ , And the unit cost is 1931.1 ₪/m2  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owaisarabia@gmail.com</dc:creator>
  <cp:lastModifiedBy>abod rabayah</cp:lastModifiedBy>
  <cp:revision>279</cp:revision>
  <dcterms:created xsi:type="dcterms:W3CDTF">2019-11-08T04:27:13Z</dcterms:created>
  <dcterms:modified xsi:type="dcterms:W3CDTF">2021-06-03T06:56:48Z</dcterms:modified>
</cp:coreProperties>
</file>