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jpg" ContentType="image/jp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x="9144000" cy="5143500"/>
  <p:notesSz cx="9144000" cy="51435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5343" y="3047"/>
            <a:ext cx="18288" cy="1636776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4383" y="1632204"/>
            <a:ext cx="143256" cy="143256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1335" y="3015995"/>
            <a:ext cx="143256" cy="141731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49352" y="3047"/>
            <a:ext cx="277368" cy="1359407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77952" y="1351788"/>
            <a:ext cx="141732" cy="141732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14884" y="3047"/>
            <a:ext cx="277367" cy="1072896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09955" y="0"/>
            <a:ext cx="114300" cy="684276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441959" y="1065275"/>
            <a:ext cx="143256" cy="143256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41959" y="678180"/>
            <a:ext cx="143256" cy="141732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81583" y="0"/>
            <a:ext cx="400005" cy="477012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0" y="2662427"/>
            <a:ext cx="103632" cy="361188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7620" y="1036319"/>
            <a:ext cx="231647" cy="431291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0" y="3360420"/>
            <a:ext cx="182880" cy="1772411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67639" y="3649980"/>
            <a:ext cx="732210" cy="1493519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8529066" y="0"/>
            <a:ext cx="397002" cy="470915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8648700" y="4163567"/>
            <a:ext cx="381000" cy="972311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8723376" y="3047"/>
            <a:ext cx="288035" cy="1295400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8580119" y="3649979"/>
            <a:ext cx="289559" cy="14858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88032" y="49148"/>
            <a:ext cx="5989574" cy="774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9740" y="1062990"/>
            <a:ext cx="8266430" cy="35928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8.png"/><Relationship Id="rId11" Type="http://schemas.openxmlformats.org/officeDocument/2006/relationships/image" Target="../media/image29.png"/><Relationship Id="rId12" Type="http://schemas.openxmlformats.org/officeDocument/2006/relationships/image" Target="../media/image30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0.png"/><Relationship Id="rId11" Type="http://schemas.openxmlformats.org/officeDocument/2006/relationships/image" Target="../media/image48.png"/><Relationship Id="rId12" Type="http://schemas.openxmlformats.org/officeDocument/2006/relationships/image" Target="../media/image49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50.jpg"/><Relationship Id="rId22" Type="http://schemas.openxmlformats.org/officeDocument/2006/relationships/image" Target="../media/image62.png"/><Relationship Id="rId23" Type="http://schemas.openxmlformats.org/officeDocument/2006/relationships/image" Target="../media/image63.png"/><Relationship Id="rId24" Type="http://schemas.openxmlformats.org/officeDocument/2006/relationships/image" Target="../media/image64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0.png"/><Relationship Id="rId11" Type="http://schemas.openxmlformats.org/officeDocument/2006/relationships/image" Target="../media/image48.png"/><Relationship Id="rId12" Type="http://schemas.openxmlformats.org/officeDocument/2006/relationships/image" Target="../media/image49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50.jpg"/><Relationship Id="rId22" Type="http://schemas.openxmlformats.org/officeDocument/2006/relationships/image" Target="../media/image65.png"/><Relationship Id="rId23" Type="http://schemas.openxmlformats.org/officeDocument/2006/relationships/image" Target="../media/image66.png"/><Relationship Id="rId24" Type="http://schemas.openxmlformats.org/officeDocument/2006/relationships/image" Target="../media/image67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8.jpg"/><Relationship Id="rId3" Type="http://schemas.openxmlformats.org/officeDocument/2006/relationships/image" Target="../media/image69.jpg"/><Relationship Id="rId4" Type="http://schemas.openxmlformats.org/officeDocument/2006/relationships/image" Target="../media/image70.jpg"/><Relationship Id="rId5" Type="http://schemas.openxmlformats.org/officeDocument/2006/relationships/image" Target="../media/image71.png"/><Relationship Id="rId6" Type="http://schemas.openxmlformats.org/officeDocument/2006/relationships/image" Target="../media/image72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3.jpg"/><Relationship Id="rId3" Type="http://schemas.openxmlformats.org/officeDocument/2006/relationships/image" Target="../media/image74.jp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77.jpg"/><Relationship Id="rId7" Type="http://schemas.openxmlformats.org/officeDocument/2006/relationships/image" Target="../media/image78.png"/><Relationship Id="rId8" Type="http://schemas.openxmlformats.org/officeDocument/2006/relationships/image" Target="../media/image79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Relationship Id="rId4" Type="http://schemas.openxmlformats.org/officeDocument/2006/relationships/image" Target="../media/image85.jpg"/><Relationship Id="rId5" Type="http://schemas.openxmlformats.org/officeDocument/2006/relationships/image" Target="../media/image86.pn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89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0.jpg"/><Relationship Id="rId3" Type="http://schemas.openxmlformats.org/officeDocument/2006/relationships/image" Target="../media/image77.jp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6" Type="http://schemas.openxmlformats.org/officeDocument/2006/relationships/image" Target="../media/image74.jpg"/><Relationship Id="rId7" Type="http://schemas.openxmlformats.org/officeDocument/2006/relationships/image" Target="../media/image93.png"/><Relationship Id="rId8" Type="http://schemas.openxmlformats.org/officeDocument/2006/relationships/image" Target="../media/image94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5.jpg"/><Relationship Id="rId3" Type="http://schemas.openxmlformats.org/officeDocument/2006/relationships/image" Target="../media/image77.jp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74.jpg"/><Relationship Id="rId7" Type="http://schemas.openxmlformats.org/officeDocument/2006/relationships/image" Target="../media/image98.png"/><Relationship Id="rId8" Type="http://schemas.openxmlformats.org/officeDocument/2006/relationships/image" Target="../media/image99.pn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5" Type="http://schemas.openxmlformats.org/officeDocument/2006/relationships/image" Target="../media/image102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6" Type="http://schemas.openxmlformats.org/officeDocument/2006/relationships/image" Target="../media/image106.png"/><Relationship Id="rId7" Type="http://schemas.openxmlformats.org/officeDocument/2006/relationships/image" Target="../media/image107.png"/><Relationship Id="rId8" Type="http://schemas.openxmlformats.org/officeDocument/2006/relationships/image" Target="../media/image108.pn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6" Type="http://schemas.openxmlformats.org/officeDocument/2006/relationships/image" Target="../media/image112.jpg"/><Relationship Id="rId7" Type="http://schemas.openxmlformats.org/officeDocument/2006/relationships/image" Target="../media/image113.png"/><Relationship Id="rId8" Type="http://schemas.openxmlformats.org/officeDocument/2006/relationships/image" Target="../media/image114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15.png"/><Relationship Id="rId4" Type="http://schemas.openxmlformats.org/officeDocument/2006/relationships/image" Target="../media/image116.png"/><Relationship Id="rId5" Type="http://schemas.openxmlformats.org/officeDocument/2006/relationships/image" Target="../media/image117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jpg"/><Relationship Id="rId6" Type="http://schemas.openxmlformats.org/officeDocument/2006/relationships/image" Target="../media/image121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22.png"/><Relationship Id="rId4" Type="http://schemas.openxmlformats.org/officeDocument/2006/relationships/image" Target="../media/image123.png"/><Relationship Id="rId5" Type="http://schemas.openxmlformats.org/officeDocument/2006/relationships/image" Target="../media/image1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5.jpg"/><Relationship Id="rId3" Type="http://schemas.openxmlformats.org/officeDocument/2006/relationships/image" Target="../media/image126.png"/><Relationship Id="rId4" Type="http://schemas.openxmlformats.org/officeDocument/2006/relationships/image" Target="../media/image127.jpg"/><Relationship Id="rId5" Type="http://schemas.openxmlformats.org/officeDocument/2006/relationships/image" Target="../media/image128.png"/><Relationship Id="rId6" Type="http://schemas.openxmlformats.org/officeDocument/2006/relationships/image" Target="../media/image129.jpg"/><Relationship Id="rId7" Type="http://schemas.openxmlformats.org/officeDocument/2006/relationships/image" Target="../media/image130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31.png"/><Relationship Id="rId4" Type="http://schemas.openxmlformats.org/officeDocument/2006/relationships/image" Target="../media/image132.png"/><Relationship Id="rId5" Type="http://schemas.openxmlformats.org/officeDocument/2006/relationships/image" Target="../media/image133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4.png"/><Relationship Id="rId3" Type="http://schemas.openxmlformats.org/officeDocument/2006/relationships/image" Target="../media/image135.png"/><Relationship Id="rId4" Type="http://schemas.openxmlformats.org/officeDocument/2006/relationships/image" Target="../media/image136.pn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37.png"/><Relationship Id="rId4" Type="http://schemas.openxmlformats.org/officeDocument/2006/relationships/image" Target="../media/image138.png"/><Relationship Id="rId5" Type="http://schemas.openxmlformats.org/officeDocument/2006/relationships/image" Target="../media/image139.png"/><Relationship Id="rId6" Type="http://schemas.openxmlformats.org/officeDocument/2006/relationships/image" Target="../media/image140.jpg"/><Relationship Id="rId7" Type="http://schemas.openxmlformats.org/officeDocument/2006/relationships/image" Target="../media/image141.png"/><Relationship Id="rId8" Type="http://schemas.openxmlformats.org/officeDocument/2006/relationships/image" Target="../media/image142.pn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43.png"/><Relationship Id="rId4" Type="http://schemas.openxmlformats.org/officeDocument/2006/relationships/image" Target="../media/image144.png"/><Relationship Id="rId5" Type="http://schemas.openxmlformats.org/officeDocument/2006/relationships/image" Target="../media/image145.png"/><Relationship Id="rId6" Type="http://schemas.openxmlformats.org/officeDocument/2006/relationships/image" Target="../media/image146.png"/><Relationship Id="rId7" Type="http://schemas.openxmlformats.org/officeDocument/2006/relationships/image" Target="../media/image147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8.jpg"/><Relationship Id="rId3" Type="http://schemas.openxmlformats.org/officeDocument/2006/relationships/image" Target="../media/image149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50.png"/><Relationship Id="rId4" Type="http://schemas.openxmlformats.org/officeDocument/2006/relationships/image" Target="../media/image151.png"/><Relationship Id="rId5" Type="http://schemas.openxmlformats.org/officeDocument/2006/relationships/image" Target="../media/image152.pn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3.png"/><Relationship Id="rId3" Type="http://schemas.openxmlformats.org/officeDocument/2006/relationships/image" Target="../media/image154.pn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55.png"/><Relationship Id="rId4" Type="http://schemas.openxmlformats.org/officeDocument/2006/relationships/image" Target="../media/image156.png"/><Relationship Id="rId5" Type="http://schemas.openxmlformats.org/officeDocument/2006/relationships/image" Target="../media/image157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8.jpg"/><Relationship Id="rId3" Type="http://schemas.openxmlformats.org/officeDocument/2006/relationships/image" Target="../media/image159.pn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60.png"/><Relationship Id="rId4" Type="http://schemas.openxmlformats.org/officeDocument/2006/relationships/image" Target="../media/image161.png"/><Relationship Id="rId5" Type="http://schemas.openxmlformats.org/officeDocument/2006/relationships/image" Target="../media/image162.png"/><Relationship Id="rId6" Type="http://schemas.openxmlformats.org/officeDocument/2006/relationships/image" Target="../media/image163.png"/><Relationship Id="rId7" Type="http://schemas.openxmlformats.org/officeDocument/2006/relationships/image" Target="../media/image164.png"/><Relationship Id="rId8" Type="http://schemas.openxmlformats.org/officeDocument/2006/relationships/image" Target="../media/image165.pn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66.png"/><Relationship Id="rId4" Type="http://schemas.openxmlformats.org/officeDocument/2006/relationships/image" Target="../media/image167.png"/><Relationship Id="rId5" Type="http://schemas.openxmlformats.org/officeDocument/2006/relationships/image" Target="../media/image168.jp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Relationship Id="rId3" Type="http://schemas.openxmlformats.org/officeDocument/2006/relationships/image" Target="../media/image169.png"/><Relationship Id="rId4" Type="http://schemas.openxmlformats.org/officeDocument/2006/relationships/image" Target="../media/image170.png"/><Relationship Id="rId5" Type="http://schemas.openxmlformats.org/officeDocument/2006/relationships/image" Target="../media/image171.png"/><Relationship Id="rId6" Type="http://schemas.openxmlformats.org/officeDocument/2006/relationships/image" Target="../media/image172.png"/><Relationship Id="rId7" Type="http://schemas.openxmlformats.org/officeDocument/2006/relationships/image" Target="../media/image173.png"/><Relationship Id="rId8" Type="http://schemas.openxmlformats.org/officeDocument/2006/relationships/image" Target="../media/image174.pn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5.png"/><Relationship Id="rId3" Type="http://schemas.openxmlformats.org/officeDocument/2006/relationships/image" Target="../media/image176.png"/><Relationship Id="rId4" Type="http://schemas.openxmlformats.org/officeDocument/2006/relationships/image" Target="../media/image177.jpg"/><Relationship Id="rId5" Type="http://schemas.openxmlformats.org/officeDocument/2006/relationships/image" Target="../media/image178.jp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jp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9.jpg"/><Relationship Id="rId3" Type="http://schemas.openxmlformats.org/officeDocument/2006/relationships/image" Target="../media/image180.png"/><Relationship Id="rId4" Type="http://schemas.openxmlformats.org/officeDocument/2006/relationships/image" Target="../media/image181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8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jpg"/><Relationship Id="rId8" Type="http://schemas.openxmlformats.org/officeDocument/2006/relationships/image" Target="../media/image45.jpg"/><Relationship Id="rId9" Type="http://schemas.openxmlformats.org/officeDocument/2006/relationships/image" Target="../media/image46.jpg"/><Relationship Id="rId10" Type="http://schemas.openxmlformats.org/officeDocument/2006/relationships/image" Target="../media/image47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0.png"/><Relationship Id="rId11" Type="http://schemas.openxmlformats.org/officeDocument/2006/relationships/image" Target="../media/image48.png"/><Relationship Id="rId12" Type="http://schemas.openxmlformats.org/officeDocument/2006/relationships/image" Target="../media/image49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50.jpg"/><Relationship Id="rId22" Type="http://schemas.openxmlformats.org/officeDocument/2006/relationships/image" Target="../media/image51.png"/><Relationship Id="rId23" Type="http://schemas.openxmlformats.org/officeDocument/2006/relationships/image" Target="../media/image52.png"/><Relationship Id="rId24" Type="http://schemas.openxmlformats.org/officeDocument/2006/relationships/image" Target="../media/image53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0.png"/><Relationship Id="rId11" Type="http://schemas.openxmlformats.org/officeDocument/2006/relationships/image" Target="../media/image48.png"/><Relationship Id="rId12" Type="http://schemas.openxmlformats.org/officeDocument/2006/relationships/image" Target="../media/image49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54.jpg"/><Relationship Id="rId22" Type="http://schemas.openxmlformats.org/officeDocument/2006/relationships/image" Target="../media/image55.jpg"/><Relationship Id="rId23" Type="http://schemas.openxmlformats.org/officeDocument/2006/relationships/image" Target="../media/image56.jpg"/><Relationship Id="rId24" Type="http://schemas.openxmlformats.org/officeDocument/2006/relationships/image" Target="../media/image57.jpg"/><Relationship Id="rId25" Type="http://schemas.openxmlformats.org/officeDocument/2006/relationships/image" Target="../media/image58.png"/><Relationship Id="rId26" Type="http://schemas.openxmlformats.org/officeDocument/2006/relationships/image" Target="../media/image59.png"/><Relationship Id="rId27" Type="http://schemas.openxmlformats.org/officeDocument/2006/relationships/image" Target="../media/image60.png"/><Relationship Id="rId28" Type="http://schemas.openxmlformats.org/officeDocument/2006/relationships/image" Target="../media/image6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2772" y="3015995"/>
              <a:ext cx="143256" cy="141731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4087" y="0"/>
              <a:ext cx="1001998" cy="2031492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0748" y="3047"/>
              <a:ext cx="178308" cy="816863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7620"/>
              <a:ext cx="393192" cy="349605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22148" y="4110228"/>
              <a:ext cx="385572" cy="103022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21208" y="3047"/>
              <a:ext cx="289560" cy="1306067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0" y="3660647"/>
              <a:ext cx="332232" cy="1469136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46531" y="3047"/>
              <a:ext cx="611124" cy="302056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89075" y="3649979"/>
              <a:ext cx="733804" cy="149351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7952" y="7620"/>
              <a:ext cx="626363" cy="5125211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1631442" y="782573"/>
            <a:ext cx="6297295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20" b="1">
                <a:latin typeface="Arial"/>
                <a:cs typeface="Arial"/>
              </a:rPr>
              <a:t>SOFTWARE</a:t>
            </a:r>
            <a:r>
              <a:rPr dirty="0" sz="2800" spc="-135" b="1">
                <a:latin typeface="Arial"/>
                <a:cs typeface="Arial"/>
              </a:rPr>
              <a:t> </a:t>
            </a:r>
            <a:r>
              <a:rPr dirty="0" sz="2800" spc="-25" b="1">
                <a:latin typeface="Arial"/>
                <a:cs typeface="Arial"/>
              </a:rPr>
              <a:t>GRADUATION</a:t>
            </a:r>
            <a:r>
              <a:rPr dirty="0" sz="2800" spc="-110" b="1">
                <a:latin typeface="Arial"/>
                <a:cs typeface="Arial"/>
              </a:rPr>
              <a:t> </a:t>
            </a:r>
            <a:r>
              <a:rPr dirty="0" sz="2800" spc="-10" b="1">
                <a:latin typeface="Arial"/>
                <a:cs typeface="Arial"/>
              </a:rPr>
              <a:t>PROJECT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3653409" y="1646631"/>
            <a:ext cx="2927985" cy="86042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4245"/>
              </a:lnSpc>
              <a:spcBef>
                <a:spcPts val="100"/>
              </a:spcBef>
            </a:pPr>
            <a:r>
              <a:rPr dirty="0" spc="-20" b="1">
                <a:solidFill>
                  <a:srgbClr val="FF6600"/>
                </a:solidFill>
                <a:latin typeface="Times New Roman"/>
                <a:cs typeface="Times New Roman"/>
              </a:rPr>
              <a:t>KIRA</a:t>
            </a:r>
          </a:p>
          <a:p>
            <a:pPr marL="855344">
              <a:lnSpc>
                <a:spcPts val="2325"/>
              </a:lnSpc>
            </a:pPr>
            <a:r>
              <a:rPr dirty="0" sz="2000" spc="-35" b="1">
                <a:solidFill>
                  <a:srgbClr val="800000"/>
                </a:solidFill>
                <a:latin typeface="Arial"/>
                <a:cs typeface="Arial"/>
              </a:rPr>
              <a:t>TASK</a:t>
            </a:r>
            <a:r>
              <a:rPr dirty="0" sz="2000" spc="-75" b="1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dirty="0" sz="2000" spc="-10" b="1">
                <a:solidFill>
                  <a:srgbClr val="800000"/>
                </a:solidFill>
                <a:latin typeface="Arial"/>
                <a:cs typeface="Arial"/>
              </a:rPr>
              <a:t>MANAGER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547241" y="3009722"/>
            <a:ext cx="6400165" cy="13779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2800" spc="-225">
                <a:solidFill>
                  <a:srgbClr val="800000"/>
                </a:solidFill>
                <a:latin typeface="Arial MT"/>
                <a:cs typeface="Arial MT"/>
              </a:rPr>
              <a:t>By:</a:t>
            </a:r>
            <a:r>
              <a:rPr dirty="0" sz="2800" spc="-10">
                <a:solidFill>
                  <a:srgbClr val="800000"/>
                </a:solidFill>
                <a:latin typeface="Arial MT"/>
                <a:cs typeface="Arial MT"/>
              </a:rPr>
              <a:t> </a:t>
            </a:r>
            <a:r>
              <a:rPr dirty="0" sz="2800" spc="-160">
                <a:solidFill>
                  <a:srgbClr val="800000"/>
                </a:solidFill>
                <a:latin typeface="Arial MT"/>
                <a:cs typeface="Arial MT"/>
              </a:rPr>
              <a:t>Nimer</a:t>
            </a:r>
            <a:r>
              <a:rPr dirty="0" sz="2800" spc="-35">
                <a:solidFill>
                  <a:srgbClr val="800000"/>
                </a:solidFill>
                <a:latin typeface="Arial MT"/>
                <a:cs typeface="Arial MT"/>
              </a:rPr>
              <a:t> </a:t>
            </a:r>
            <a:r>
              <a:rPr dirty="0" sz="2800" spc="-65">
                <a:solidFill>
                  <a:srgbClr val="800000"/>
                </a:solidFill>
                <a:latin typeface="Arial MT"/>
                <a:cs typeface="Arial MT"/>
              </a:rPr>
              <a:t>Ziad</a:t>
            </a:r>
            <a:r>
              <a:rPr dirty="0" sz="2800" spc="-70">
                <a:solidFill>
                  <a:srgbClr val="800000"/>
                </a:solidFill>
                <a:latin typeface="Arial MT"/>
                <a:cs typeface="Arial MT"/>
              </a:rPr>
              <a:t> </a:t>
            </a:r>
            <a:r>
              <a:rPr dirty="0" sz="2800" spc="-140">
                <a:solidFill>
                  <a:srgbClr val="800000"/>
                </a:solidFill>
                <a:latin typeface="Arial MT"/>
                <a:cs typeface="Arial MT"/>
              </a:rPr>
              <a:t>As’ad</a:t>
            </a:r>
            <a:r>
              <a:rPr dirty="0" sz="2800" spc="-25">
                <a:solidFill>
                  <a:srgbClr val="800000"/>
                </a:solidFill>
                <a:latin typeface="Arial MT"/>
                <a:cs typeface="Arial MT"/>
              </a:rPr>
              <a:t> </a:t>
            </a:r>
            <a:r>
              <a:rPr dirty="0" sz="2800">
                <a:solidFill>
                  <a:srgbClr val="800000"/>
                </a:solidFill>
                <a:latin typeface="Arial MT"/>
                <a:cs typeface="Arial MT"/>
              </a:rPr>
              <a:t>&amp;</a:t>
            </a:r>
            <a:r>
              <a:rPr dirty="0" sz="2800" spc="-35">
                <a:solidFill>
                  <a:srgbClr val="800000"/>
                </a:solidFill>
                <a:latin typeface="Arial MT"/>
                <a:cs typeface="Arial MT"/>
              </a:rPr>
              <a:t> </a:t>
            </a:r>
            <a:r>
              <a:rPr dirty="0" sz="2800" spc="-170">
                <a:solidFill>
                  <a:srgbClr val="800000"/>
                </a:solidFill>
                <a:latin typeface="Arial MT"/>
                <a:cs typeface="Arial MT"/>
              </a:rPr>
              <a:t>Anwar</a:t>
            </a:r>
            <a:r>
              <a:rPr dirty="0" sz="2800" spc="-25">
                <a:solidFill>
                  <a:srgbClr val="800000"/>
                </a:solidFill>
                <a:latin typeface="Arial MT"/>
                <a:cs typeface="Arial MT"/>
              </a:rPr>
              <a:t> </a:t>
            </a:r>
            <a:r>
              <a:rPr dirty="0" sz="2800" spc="-125">
                <a:solidFill>
                  <a:srgbClr val="800000"/>
                </a:solidFill>
                <a:latin typeface="Arial MT"/>
                <a:cs typeface="Arial MT"/>
              </a:rPr>
              <a:t>Mustafa</a:t>
            </a:r>
            <a:r>
              <a:rPr dirty="0" sz="2800" spc="-10">
                <a:solidFill>
                  <a:srgbClr val="800000"/>
                </a:solidFill>
                <a:latin typeface="Arial MT"/>
                <a:cs typeface="Arial MT"/>
              </a:rPr>
              <a:t> </a:t>
            </a:r>
            <a:r>
              <a:rPr dirty="0" sz="2800" spc="-75">
                <a:solidFill>
                  <a:srgbClr val="800000"/>
                </a:solidFill>
                <a:latin typeface="Arial MT"/>
                <a:cs typeface="Arial MT"/>
              </a:rPr>
              <a:t>Bakr</a:t>
            </a:r>
            <a:endParaRPr sz="28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29"/>
              </a:spcBef>
            </a:pPr>
            <a:endParaRPr sz="2800">
              <a:latin typeface="Arial MT"/>
              <a:cs typeface="Arial MT"/>
            </a:endParaRPr>
          </a:p>
          <a:p>
            <a:pPr algn="ctr" marL="45085">
              <a:lnSpc>
                <a:spcPct val="100000"/>
              </a:lnSpc>
            </a:pPr>
            <a:r>
              <a:rPr dirty="0" sz="3200" spc="-560" b="1">
                <a:latin typeface="Calibri"/>
                <a:cs typeface="Calibri"/>
              </a:rPr>
              <a:t>Supervised:</a:t>
            </a:r>
            <a:r>
              <a:rPr dirty="0" sz="3200" spc="-325" b="1">
                <a:latin typeface="Calibri"/>
                <a:cs typeface="Calibri"/>
              </a:rPr>
              <a:t> </a:t>
            </a:r>
            <a:r>
              <a:rPr dirty="0" sz="3200" spc="-595" b="1">
                <a:latin typeface="Calibri"/>
                <a:cs typeface="Calibri"/>
              </a:rPr>
              <a:t>Haya</a:t>
            </a:r>
            <a:r>
              <a:rPr dirty="0" sz="3200" spc="-325" b="1">
                <a:latin typeface="Calibri"/>
                <a:cs typeface="Calibri"/>
              </a:rPr>
              <a:t> </a:t>
            </a:r>
            <a:r>
              <a:rPr dirty="0" sz="3200" spc="-665" b="1">
                <a:latin typeface="Calibri"/>
                <a:cs typeface="Calibri"/>
              </a:rPr>
              <a:t>Samaana</a:t>
            </a:r>
            <a:r>
              <a:rPr dirty="0" sz="3200" spc="-335" b="1">
                <a:latin typeface="Calibri"/>
                <a:cs typeface="Calibri"/>
              </a:rPr>
              <a:t> </a:t>
            </a:r>
            <a:r>
              <a:rPr dirty="0" sz="3200" spc="-765" b="1">
                <a:latin typeface="Calibri"/>
                <a:cs typeface="Calibri"/>
              </a:rPr>
              <a:t>&amp;</a:t>
            </a:r>
            <a:r>
              <a:rPr dirty="0" sz="3200" spc="-315" b="1">
                <a:latin typeface="Calibri"/>
                <a:cs typeface="Calibri"/>
              </a:rPr>
              <a:t> </a:t>
            </a:r>
            <a:r>
              <a:rPr dirty="0" sz="3200" spc="-535" b="1">
                <a:latin typeface="Calibri"/>
                <a:cs typeface="Calibri"/>
              </a:rPr>
              <a:t>Abdallah</a:t>
            </a:r>
            <a:r>
              <a:rPr dirty="0" sz="3200" spc="-340" b="1">
                <a:latin typeface="Calibri"/>
                <a:cs typeface="Calibri"/>
              </a:rPr>
              <a:t> </a:t>
            </a:r>
            <a:r>
              <a:rPr dirty="0" sz="3200" spc="-625" b="1">
                <a:latin typeface="Calibri"/>
                <a:cs typeface="Calibri"/>
              </a:rPr>
              <a:t>Rashed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51434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343" y="3047"/>
              <a:ext cx="18288" cy="163677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83" y="1632204"/>
              <a:ext cx="143256" cy="143256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335" y="3015995"/>
              <a:ext cx="143256" cy="141731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9352" y="3047"/>
              <a:ext cx="277368" cy="1359407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7952" y="1351788"/>
              <a:ext cx="141732" cy="141732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4884" y="3047"/>
              <a:ext cx="277367" cy="107289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09955" y="0"/>
              <a:ext cx="114300" cy="684276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41959" y="678180"/>
              <a:ext cx="143256" cy="141732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1583" y="0"/>
              <a:ext cx="315467" cy="394715"/>
            </a:xfrm>
            <a:prstGeom prst="rect">
              <a:avLst/>
            </a:prstGeom>
          </p:spPr>
        </p:pic>
      </p:grpSp>
      <p:pic>
        <p:nvPicPr>
          <p:cNvPr id="13" name="object 13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70426" y="367284"/>
            <a:ext cx="111163" cy="109727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0" y="2662427"/>
            <a:ext cx="103632" cy="361188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620" y="1036319"/>
            <a:ext cx="231647" cy="431291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0" y="3360420"/>
            <a:ext cx="900430" cy="1783080"/>
            <a:chOff x="0" y="3360420"/>
            <a:chExt cx="900430" cy="1783080"/>
          </a:xfrm>
        </p:grpSpPr>
        <p:pic>
          <p:nvPicPr>
            <p:cNvPr id="17" name="object 17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3360420"/>
              <a:ext cx="182880" cy="1772411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7639" y="3649980"/>
              <a:ext cx="732210" cy="1493519"/>
            </a:xfrm>
            <a:prstGeom prst="rect">
              <a:avLst/>
            </a:prstGeom>
          </p:spPr>
        </p:pic>
      </p:grpSp>
      <p:pic>
        <p:nvPicPr>
          <p:cNvPr id="19" name="object 19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8529066" y="0"/>
            <a:ext cx="397002" cy="470915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648700" y="4163567"/>
            <a:ext cx="381000" cy="972311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723376" y="3047"/>
            <a:ext cx="288035" cy="1295400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580119" y="3649979"/>
            <a:ext cx="289559" cy="1485899"/>
          </a:xfrm>
          <a:prstGeom prst="rect">
            <a:avLst/>
          </a:prstGeom>
        </p:spPr>
      </p:pic>
      <p:grpSp>
        <p:nvGrpSpPr>
          <p:cNvPr id="23" name="object 23" descr=""/>
          <p:cNvGrpSpPr/>
          <p:nvPr/>
        </p:nvGrpSpPr>
        <p:grpSpPr>
          <a:xfrm>
            <a:off x="243840" y="699516"/>
            <a:ext cx="5724525" cy="3520440"/>
            <a:chOff x="243840" y="699516"/>
            <a:chExt cx="5724525" cy="3520440"/>
          </a:xfrm>
        </p:grpSpPr>
        <p:sp>
          <p:nvSpPr>
            <p:cNvPr id="24" name="object 24" descr=""/>
            <p:cNvSpPr/>
            <p:nvPr/>
          </p:nvSpPr>
          <p:spPr>
            <a:xfrm>
              <a:off x="2417063" y="3723132"/>
              <a:ext cx="1377950" cy="497205"/>
            </a:xfrm>
            <a:custGeom>
              <a:avLst/>
              <a:gdLst/>
              <a:ahLst/>
              <a:cxnLst/>
              <a:rect l="l" t="t" r="r" b="b"/>
              <a:pathLst>
                <a:path w="1377950" h="497204">
                  <a:moveTo>
                    <a:pt x="1233424" y="0"/>
                  </a:moveTo>
                  <a:lnTo>
                    <a:pt x="688213" y="8128"/>
                  </a:lnTo>
                  <a:lnTo>
                    <a:pt x="142875" y="0"/>
                  </a:lnTo>
                  <a:lnTo>
                    <a:pt x="0" y="496811"/>
                  </a:lnTo>
                  <a:lnTo>
                    <a:pt x="1377696" y="496811"/>
                  </a:lnTo>
                  <a:lnTo>
                    <a:pt x="1233424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43840" y="699515"/>
              <a:ext cx="5724525" cy="3520440"/>
            </a:xfrm>
            <a:custGeom>
              <a:avLst/>
              <a:gdLst/>
              <a:ahLst/>
              <a:cxnLst/>
              <a:rect l="l" t="t" r="r" b="b"/>
              <a:pathLst>
                <a:path w="5724525" h="3520440">
                  <a:moveTo>
                    <a:pt x="3698748" y="3441763"/>
                  </a:moveTo>
                  <a:lnTo>
                    <a:pt x="3691496" y="3410762"/>
                  </a:lnTo>
                  <a:lnTo>
                    <a:pt x="3671646" y="3385388"/>
                  </a:lnTo>
                  <a:lnTo>
                    <a:pt x="3642004" y="3368256"/>
                  </a:lnTo>
                  <a:lnTo>
                    <a:pt x="3605403" y="3361956"/>
                  </a:lnTo>
                  <a:lnTo>
                    <a:pt x="2118614" y="3361956"/>
                  </a:lnTo>
                  <a:lnTo>
                    <a:pt x="2081784" y="3368256"/>
                  </a:lnTo>
                  <a:lnTo>
                    <a:pt x="2051659" y="3385388"/>
                  </a:lnTo>
                  <a:lnTo>
                    <a:pt x="2031326" y="3410762"/>
                  </a:lnTo>
                  <a:lnTo>
                    <a:pt x="2023872" y="3441763"/>
                  </a:lnTo>
                  <a:lnTo>
                    <a:pt x="2031326" y="3472116"/>
                  </a:lnTo>
                  <a:lnTo>
                    <a:pt x="2051659" y="3497148"/>
                  </a:lnTo>
                  <a:lnTo>
                    <a:pt x="2081784" y="3514166"/>
                  </a:lnTo>
                  <a:lnTo>
                    <a:pt x="2118614" y="3520427"/>
                  </a:lnTo>
                  <a:lnTo>
                    <a:pt x="3605403" y="3520427"/>
                  </a:lnTo>
                  <a:lnTo>
                    <a:pt x="3642004" y="3514166"/>
                  </a:lnTo>
                  <a:lnTo>
                    <a:pt x="3671646" y="3497148"/>
                  </a:lnTo>
                  <a:lnTo>
                    <a:pt x="3691496" y="3472116"/>
                  </a:lnTo>
                  <a:lnTo>
                    <a:pt x="3698748" y="3441763"/>
                  </a:lnTo>
                  <a:close/>
                </a:path>
                <a:path w="5724525" h="3520440">
                  <a:moveTo>
                    <a:pt x="5724144" y="78105"/>
                  </a:moveTo>
                  <a:lnTo>
                    <a:pt x="5715800" y="47536"/>
                  </a:lnTo>
                  <a:lnTo>
                    <a:pt x="5693003" y="22720"/>
                  </a:lnTo>
                  <a:lnTo>
                    <a:pt x="5659044" y="6083"/>
                  </a:lnTo>
                  <a:lnTo>
                    <a:pt x="5617210" y="0"/>
                  </a:lnTo>
                  <a:lnTo>
                    <a:pt x="106934" y="0"/>
                  </a:lnTo>
                  <a:lnTo>
                    <a:pt x="65087" y="6083"/>
                  </a:lnTo>
                  <a:lnTo>
                    <a:pt x="31115" y="22720"/>
                  </a:lnTo>
                  <a:lnTo>
                    <a:pt x="8318" y="47536"/>
                  </a:lnTo>
                  <a:lnTo>
                    <a:pt x="0" y="78105"/>
                  </a:lnTo>
                  <a:lnTo>
                    <a:pt x="0" y="2977134"/>
                  </a:lnTo>
                  <a:lnTo>
                    <a:pt x="8318" y="3007055"/>
                  </a:lnTo>
                  <a:lnTo>
                    <a:pt x="31115" y="3031528"/>
                  </a:lnTo>
                  <a:lnTo>
                    <a:pt x="65087" y="3048038"/>
                  </a:lnTo>
                  <a:lnTo>
                    <a:pt x="106934" y="3054096"/>
                  </a:lnTo>
                  <a:lnTo>
                    <a:pt x="5617210" y="3054096"/>
                  </a:lnTo>
                  <a:lnTo>
                    <a:pt x="5659044" y="3048038"/>
                  </a:lnTo>
                  <a:lnTo>
                    <a:pt x="5693003" y="3031528"/>
                  </a:lnTo>
                  <a:lnTo>
                    <a:pt x="5715800" y="3007055"/>
                  </a:lnTo>
                  <a:lnTo>
                    <a:pt x="5724144" y="2977134"/>
                  </a:lnTo>
                  <a:lnTo>
                    <a:pt x="5724144" y="781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27" name="object 27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374892" y="4861558"/>
              <a:ext cx="2096262" cy="281941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390131" y="262128"/>
              <a:ext cx="2068067" cy="4610100"/>
            </a:xfrm>
            <a:prstGeom prst="rect">
              <a:avLst/>
            </a:prstGeom>
          </p:spPr>
        </p:pic>
      </p:grp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918844">
              <a:lnSpc>
                <a:spcPct val="100000"/>
              </a:lnSpc>
              <a:spcBef>
                <a:spcPts val="105"/>
              </a:spcBef>
            </a:pPr>
            <a:r>
              <a:rPr dirty="0" sz="3200" spc="-235"/>
              <a:t>ADMIN</a:t>
            </a:r>
            <a:r>
              <a:rPr dirty="0" sz="3200" spc="40"/>
              <a:t> </a:t>
            </a:r>
            <a:r>
              <a:rPr dirty="0" sz="3200" spc="-490"/>
              <a:t>PAGE</a:t>
            </a:r>
            <a:endParaRPr sz="3200"/>
          </a:p>
        </p:txBody>
      </p:sp>
      <p:pic>
        <p:nvPicPr>
          <p:cNvPr id="31" name="object 31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86511" y="733044"/>
            <a:ext cx="5638800" cy="2990087"/>
          </a:xfrm>
          <a:prstGeom prst="rect">
            <a:avLst/>
          </a:prstGeom>
        </p:spPr>
      </p:pic>
      <p:sp>
        <p:nvSpPr>
          <p:cNvPr id="32" name="object 32" descr=""/>
          <p:cNvSpPr txBox="1"/>
          <p:nvPr/>
        </p:nvSpPr>
        <p:spPr>
          <a:xfrm>
            <a:off x="2368042" y="4342587"/>
            <a:ext cx="203453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5">
                <a:solidFill>
                  <a:srgbClr val="FFFFFF"/>
                </a:solidFill>
                <a:latin typeface="Arial MT"/>
                <a:cs typeface="Arial MT"/>
              </a:rPr>
              <a:t>Dashboard</a:t>
            </a:r>
            <a:r>
              <a:rPr dirty="0" sz="18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00">
                <a:solidFill>
                  <a:srgbClr val="FFFFFF"/>
                </a:solidFill>
                <a:latin typeface="Arial MT"/>
                <a:cs typeface="Arial MT"/>
              </a:rPr>
              <a:t>&amp;</a:t>
            </a:r>
            <a:r>
              <a:rPr dirty="0" sz="18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00" spc="-95">
                <a:solidFill>
                  <a:srgbClr val="FFFFFF"/>
                </a:solidFill>
                <a:latin typeface="Arial MT"/>
                <a:cs typeface="Arial MT"/>
              </a:rPr>
              <a:t>SideBar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51434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343" y="3047"/>
              <a:ext cx="18288" cy="163677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83" y="1632204"/>
              <a:ext cx="143256" cy="143256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335" y="3015995"/>
              <a:ext cx="143256" cy="141731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9352" y="3047"/>
              <a:ext cx="277368" cy="1359407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7952" y="1351788"/>
              <a:ext cx="141732" cy="141732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4884" y="3047"/>
              <a:ext cx="277367" cy="107289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09955" y="0"/>
              <a:ext cx="114300" cy="684276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41959" y="678180"/>
              <a:ext cx="143256" cy="141732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1583" y="0"/>
              <a:ext cx="315467" cy="394715"/>
            </a:xfrm>
            <a:prstGeom prst="rect">
              <a:avLst/>
            </a:prstGeom>
          </p:spPr>
        </p:pic>
      </p:grpSp>
      <p:pic>
        <p:nvPicPr>
          <p:cNvPr id="13" name="object 13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70426" y="367284"/>
            <a:ext cx="111163" cy="109727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0" y="2662427"/>
            <a:ext cx="103632" cy="361188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620" y="1036319"/>
            <a:ext cx="231647" cy="431291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0" y="3360420"/>
            <a:ext cx="900430" cy="1783080"/>
            <a:chOff x="0" y="3360420"/>
            <a:chExt cx="900430" cy="1783080"/>
          </a:xfrm>
        </p:grpSpPr>
        <p:pic>
          <p:nvPicPr>
            <p:cNvPr id="17" name="object 17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3360420"/>
              <a:ext cx="182880" cy="1772411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7639" y="3649980"/>
              <a:ext cx="732210" cy="1493519"/>
            </a:xfrm>
            <a:prstGeom prst="rect">
              <a:avLst/>
            </a:prstGeom>
          </p:spPr>
        </p:pic>
      </p:grpSp>
      <p:pic>
        <p:nvPicPr>
          <p:cNvPr id="19" name="object 19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8529066" y="0"/>
            <a:ext cx="397002" cy="470915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648700" y="4163567"/>
            <a:ext cx="381000" cy="972311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723376" y="3047"/>
            <a:ext cx="288035" cy="1295400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580119" y="3649979"/>
            <a:ext cx="289559" cy="1485899"/>
          </a:xfrm>
          <a:prstGeom prst="rect">
            <a:avLst/>
          </a:prstGeom>
        </p:spPr>
      </p:pic>
      <p:grpSp>
        <p:nvGrpSpPr>
          <p:cNvPr id="23" name="object 23" descr=""/>
          <p:cNvGrpSpPr/>
          <p:nvPr/>
        </p:nvGrpSpPr>
        <p:grpSpPr>
          <a:xfrm>
            <a:off x="243840" y="699516"/>
            <a:ext cx="5724525" cy="3520440"/>
            <a:chOff x="243840" y="699516"/>
            <a:chExt cx="5724525" cy="3520440"/>
          </a:xfrm>
        </p:grpSpPr>
        <p:sp>
          <p:nvSpPr>
            <p:cNvPr id="24" name="object 24" descr=""/>
            <p:cNvSpPr/>
            <p:nvPr/>
          </p:nvSpPr>
          <p:spPr>
            <a:xfrm>
              <a:off x="2417063" y="3723132"/>
              <a:ext cx="1377950" cy="497205"/>
            </a:xfrm>
            <a:custGeom>
              <a:avLst/>
              <a:gdLst/>
              <a:ahLst/>
              <a:cxnLst/>
              <a:rect l="l" t="t" r="r" b="b"/>
              <a:pathLst>
                <a:path w="1377950" h="497204">
                  <a:moveTo>
                    <a:pt x="1233424" y="0"/>
                  </a:moveTo>
                  <a:lnTo>
                    <a:pt x="688213" y="8128"/>
                  </a:lnTo>
                  <a:lnTo>
                    <a:pt x="142875" y="0"/>
                  </a:lnTo>
                  <a:lnTo>
                    <a:pt x="0" y="496811"/>
                  </a:lnTo>
                  <a:lnTo>
                    <a:pt x="1377696" y="496811"/>
                  </a:lnTo>
                  <a:lnTo>
                    <a:pt x="1233424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43840" y="699515"/>
              <a:ext cx="5724525" cy="3520440"/>
            </a:xfrm>
            <a:custGeom>
              <a:avLst/>
              <a:gdLst/>
              <a:ahLst/>
              <a:cxnLst/>
              <a:rect l="l" t="t" r="r" b="b"/>
              <a:pathLst>
                <a:path w="5724525" h="3520440">
                  <a:moveTo>
                    <a:pt x="3698748" y="3441763"/>
                  </a:moveTo>
                  <a:lnTo>
                    <a:pt x="3691496" y="3410762"/>
                  </a:lnTo>
                  <a:lnTo>
                    <a:pt x="3671646" y="3385388"/>
                  </a:lnTo>
                  <a:lnTo>
                    <a:pt x="3642004" y="3368256"/>
                  </a:lnTo>
                  <a:lnTo>
                    <a:pt x="3605403" y="3361956"/>
                  </a:lnTo>
                  <a:lnTo>
                    <a:pt x="2118614" y="3361956"/>
                  </a:lnTo>
                  <a:lnTo>
                    <a:pt x="2081784" y="3368256"/>
                  </a:lnTo>
                  <a:lnTo>
                    <a:pt x="2051659" y="3385388"/>
                  </a:lnTo>
                  <a:lnTo>
                    <a:pt x="2031326" y="3410762"/>
                  </a:lnTo>
                  <a:lnTo>
                    <a:pt x="2023872" y="3441763"/>
                  </a:lnTo>
                  <a:lnTo>
                    <a:pt x="2031326" y="3472116"/>
                  </a:lnTo>
                  <a:lnTo>
                    <a:pt x="2051659" y="3497148"/>
                  </a:lnTo>
                  <a:lnTo>
                    <a:pt x="2081784" y="3514166"/>
                  </a:lnTo>
                  <a:lnTo>
                    <a:pt x="2118614" y="3520427"/>
                  </a:lnTo>
                  <a:lnTo>
                    <a:pt x="3605403" y="3520427"/>
                  </a:lnTo>
                  <a:lnTo>
                    <a:pt x="3642004" y="3514166"/>
                  </a:lnTo>
                  <a:lnTo>
                    <a:pt x="3671646" y="3497148"/>
                  </a:lnTo>
                  <a:lnTo>
                    <a:pt x="3691496" y="3472116"/>
                  </a:lnTo>
                  <a:lnTo>
                    <a:pt x="3698748" y="3441763"/>
                  </a:lnTo>
                  <a:close/>
                </a:path>
                <a:path w="5724525" h="3520440">
                  <a:moveTo>
                    <a:pt x="5724144" y="78105"/>
                  </a:moveTo>
                  <a:lnTo>
                    <a:pt x="5715800" y="47536"/>
                  </a:lnTo>
                  <a:lnTo>
                    <a:pt x="5693003" y="22720"/>
                  </a:lnTo>
                  <a:lnTo>
                    <a:pt x="5659044" y="6083"/>
                  </a:lnTo>
                  <a:lnTo>
                    <a:pt x="5617210" y="0"/>
                  </a:lnTo>
                  <a:lnTo>
                    <a:pt x="106934" y="0"/>
                  </a:lnTo>
                  <a:lnTo>
                    <a:pt x="65087" y="6083"/>
                  </a:lnTo>
                  <a:lnTo>
                    <a:pt x="31115" y="22720"/>
                  </a:lnTo>
                  <a:lnTo>
                    <a:pt x="8318" y="47536"/>
                  </a:lnTo>
                  <a:lnTo>
                    <a:pt x="0" y="78105"/>
                  </a:lnTo>
                  <a:lnTo>
                    <a:pt x="0" y="2977134"/>
                  </a:lnTo>
                  <a:lnTo>
                    <a:pt x="8318" y="3007055"/>
                  </a:lnTo>
                  <a:lnTo>
                    <a:pt x="31115" y="3031528"/>
                  </a:lnTo>
                  <a:lnTo>
                    <a:pt x="65087" y="3048038"/>
                  </a:lnTo>
                  <a:lnTo>
                    <a:pt x="106934" y="3054096"/>
                  </a:lnTo>
                  <a:lnTo>
                    <a:pt x="5617210" y="3054096"/>
                  </a:lnTo>
                  <a:lnTo>
                    <a:pt x="5659044" y="3048038"/>
                  </a:lnTo>
                  <a:lnTo>
                    <a:pt x="5693003" y="3031528"/>
                  </a:lnTo>
                  <a:lnTo>
                    <a:pt x="5715800" y="3007055"/>
                  </a:lnTo>
                  <a:lnTo>
                    <a:pt x="5724144" y="2977134"/>
                  </a:lnTo>
                  <a:lnTo>
                    <a:pt x="5724144" y="781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27" name="object 27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365747" y="4843269"/>
              <a:ext cx="2105405" cy="300230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380987" y="278892"/>
              <a:ext cx="2077212" cy="4575048"/>
            </a:xfrm>
            <a:prstGeom prst="rect">
              <a:avLst/>
            </a:prstGeom>
          </p:spPr>
        </p:pic>
      </p:grp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918844">
              <a:lnSpc>
                <a:spcPct val="100000"/>
              </a:lnSpc>
              <a:spcBef>
                <a:spcPts val="105"/>
              </a:spcBef>
            </a:pPr>
            <a:r>
              <a:rPr dirty="0" sz="3200" spc="-235"/>
              <a:t>ADMIN</a:t>
            </a:r>
            <a:r>
              <a:rPr dirty="0" sz="3200" spc="40"/>
              <a:t> </a:t>
            </a:r>
            <a:r>
              <a:rPr dirty="0" sz="3200" spc="-490"/>
              <a:t>PAGE</a:t>
            </a:r>
            <a:endParaRPr sz="3200"/>
          </a:p>
        </p:txBody>
      </p:sp>
      <p:sp>
        <p:nvSpPr>
          <p:cNvPr id="31" name="object 31" descr=""/>
          <p:cNvSpPr txBox="1"/>
          <p:nvPr/>
        </p:nvSpPr>
        <p:spPr>
          <a:xfrm>
            <a:off x="2656077" y="4339539"/>
            <a:ext cx="145605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0">
                <a:solidFill>
                  <a:srgbClr val="FFFFFF"/>
                </a:solidFill>
                <a:latin typeface="Arial MT"/>
                <a:cs typeface="Arial MT"/>
              </a:rPr>
              <a:t>Manage</a:t>
            </a:r>
            <a:r>
              <a:rPr dirty="0" sz="20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290">
                <a:solidFill>
                  <a:srgbClr val="FFFFFF"/>
                </a:solidFill>
                <a:latin typeface="Arial MT"/>
                <a:cs typeface="Arial MT"/>
              </a:rPr>
              <a:t>Tasks</a:t>
            </a:r>
            <a:endParaRPr sz="2000">
              <a:latin typeface="Arial MT"/>
              <a:cs typeface="Arial MT"/>
            </a:endParaRPr>
          </a:p>
        </p:txBody>
      </p:sp>
      <p:pic>
        <p:nvPicPr>
          <p:cNvPr id="32" name="object 32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84988" y="742187"/>
            <a:ext cx="5647944" cy="29687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65987" y="630936"/>
            <a:ext cx="1849120" cy="2292350"/>
            <a:chOff x="665987" y="630936"/>
            <a:chExt cx="1849120" cy="2292350"/>
          </a:xfrm>
        </p:grpSpPr>
        <p:sp>
          <p:nvSpPr>
            <p:cNvPr id="3" name="object 3" descr=""/>
            <p:cNvSpPr/>
            <p:nvPr/>
          </p:nvSpPr>
          <p:spPr>
            <a:xfrm>
              <a:off x="1368551" y="2607563"/>
              <a:ext cx="445134" cy="315595"/>
            </a:xfrm>
            <a:custGeom>
              <a:avLst/>
              <a:gdLst/>
              <a:ahLst/>
              <a:cxnLst/>
              <a:rect l="l" t="t" r="r" b="b"/>
              <a:pathLst>
                <a:path w="445135" h="315594">
                  <a:moveTo>
                    <a:pt x="398398" y="0"/>
                  </a:moveTo>
                  <a:lnTo>
                    <a:pt x="222250" y="5206"/>
                  </a:lnTo>
                  <a:lnTo>
                    <a:pt x="46100" y="0"/>
                  </a:lnTo>
                  <a:lnTo>
                    <a:pt x="0" y="315468"/>
                  </a:lnTo>
                  <a:lnTo>
                    <a:pt x="445008" y="315468"/>
                  </a:lnTo>
                  <a:lnTo>
                    <a:pt x="398398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65988" y="688847"/>
              <a:ext cx="1849120" cy="2234565"/>
            </a:xfrm>
            <a:custGeom>
              <a:avLst/>
              <a:gdLst/>
              <a:ahLst/>
              <a:cxnLst/>
              <a:rect l="l" t="t" r="r" b="b"/>
              <a:pathLst>
                <a:path w="1849120" h="2234565">
                  <a:moveTo>
                    <a:pt x="1194816" y="2184273"/>
                  </a:moveTo>
                  <a:lnTo>
                    <a:pt x="1192466" y="2164575"/>
                  </a:lnTo>
                  <a:lnTo>
                    <a:pt x="1186053" y="2148459"/>
                  </a:lnTo>
                  <a:lnTo>
                    <a:pt x="1176489" y="2137600"/>
                  </a:lnTo>
                  <a:lnTo>
                    <a:pt x="1164717" y="2133600"/>
                  </a:lnTo>
                  <a:lnTo>
                    <a:pt x="684403" y="2133600"/>
                  </a:lnTo>
                  <a:lnTo>
                    <a:pt x="672490" y="2137600"/>
                  </a:lnTo>
                  <a:lnTo>
                    <a:pt x="662762" y="2148471"/>
                  </a:lnTo>
                  <a:lnTo>
                    <a:pt x="656196" y="2164575"/>
                  </a:lnTo>
                  <a:lnTo>
                    <a:pt x="653796" y="2184273"/>
                  </a:lnTo>
                  <a:lnTo>
                    <a:pt x="656196" y="2203539"/>
                  </a:lnTo>
                  <a:lnTo>
                    <a:pt x="662762" y="2219426"/>
                  </a:lnTo>
                  <a:lnTo>
                    <a:pt x="672490" y="2230209"/>
                  </a:lnTo>
                  <a:lnTo>
                    <a:pt x="684403" y="2234184"/>
                  </a:lnTo>
                  <a:lnTo>
                    <a:pt x="1164717" y="2234184"/>
                  </a:lnTo>
                  <a:lnTo>
                    <a:pt x="1176489" y="2230209"/>
                  </a:lnTo>
                  <a:lnTo>
                    <a:pt x="1186053" y="2219426"/>
                  </a:lnTo>
                  <a:lnTo>
                    <a:pt x="1192466" y="2203539"/>
                  </a:lnTo>
                  <a:lnTo>
                    <a:pt x="1194816" y="2184273"/>
                  </a:lnTo>
                  <a:close/>
                </a:path>
                <a:path w="1849120" h="2234565">
                  <a:moveTo>
                    <a:pt x="1848612" y="49530"/>
                  </a:moveTo>
                  <a:lnTo>
                    <a:pt x="1845919" y="30175"/>
                  </a:lnTo>
                  <a:lnTo>
                    <a:pt x="1838579" y="14439"/>
                  </a:lnTo>
                  <a:lnTo>
                    <a:pt x="1827606" y="3873"/>
                  </a:lnTo>
                  <a:lnTo>
                    <a:pt x="1814068" y="0"/>
                  </a:lnTo>
                  <a:lnTo>
                    <a:pt x="34531" y="0"/>
                  </a:lnTo>
                  <a:lnTo>
                    <a:pt x="21018" y="3873"/>
                  </a:lnTo>
                  <a:lnTo>
                    <a:pt x="10045" y="14439"/>
                  </a:lnTo>
                  <a:lnTo>
                    <a:pt x="2679" y="30175"/>
                  </a:lnTo>
                  <a:lnTo>
                    <a:pt x="0" y="49530"/>
                  </a:lnTo>
                  <a:lnTo>
                    <a:pt x="0" y="1888109"/>
                  </a:lnTo>
                  <a:lnTo>
                    <a:pt x="2679" y="1907108"/>
                  </a:lnTo>
                  <a:lnTo>
                    <a:pt x="10045" y="1922653"/>
                  </a:lnTo>
                  <a:lnTo>
                    <a:pt x="21018" y="1933155"/>
                  </a:lnTo>
                  <a:lnTo>
                    <a:pt x="34531" y="1937004"/>
                  </a:lnTo>
                  <a:lnTo>
                    <a:pt x="1814068" y="1937004"/>
                  </a:lnTo>
                  <a:lnTo>
                    <a:pt x="1827606" y="1933155"/>
                  </a:lnTo>
                  <a:lnTo>
                    <a:pt x="1838579" y="1922653"/>
                  </a:lnTo>
                  <a:lnTo>
                    <a:pt x="1845919" y="1907108"/>
                  </a:lnTo>
                  <a:lnTo>
                    <a:pt x="1848612" y="1888109"/>
                  </a:lnTo>
                  <a:lnTo>
                    <a:pt x="1848612" y="4953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5987" y="630936"/>
              <a:ext cx="1830324" cy="193852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6868" rIns="0" bIns="0" rtlCol="0" vert="horz">
            <a:spAutoFit/>
          </a:bodyPr>
          <a:lstStyle/>
          <a:p>
            <a:pPr marL="1868805">
              <a:lnSpc>
                <a:spcPct val="100000"/>
              </a:lnSpc>
              <a:spcBef>
                <a:spcPts val="105"/>
              </a:spcBef>
            </a:pPr>
            <a:r>
              <a:rPr dirty="0" sz="2000" spc="-100"/>
              <a:t>Manage</a:t>
            </a:r>
            <a:r>
              <a:rPr dirty="0" sz="2000" spc="-20"/>
              <a:t> </a:t>
            </a:r>
            <a:r>
              <a:rPr dirty="0" sz="2000" spc="-290"/>
              <a:t>Tasks</a:t>
            </a:r>
            <a:endParaRPr sz="2000"/>
          </a:p>
        </p:txBody>
      </p:sp>
      <p:grpSp>
        <p:nvGrpSpPr>
          <p:cNvPr id="7" name="object 7" descr=""/>
          <p:cNvGrpSpPr/>
          <p:nvPr/>
        </p:nvGrpSpPr>
        <p:grpSpPr>
          <a:xfrm>
            <a:off x="3204972" y="656844"/>
            <a:ext cx="2146300" cy="2312035"/>
            <a:chOff x="3204972" y="656844"/>
            <a:chExt cx="2146300" cy="2312035"/>
          </a:xfrm>
        </p:grpSpPr>
        <p:sp>
          <p:nvSpPr>
            <p:cNvPr id="8" name="object 8" descr=""/>
            <p:cNvSpPr/>
            <p:nvPr/>
          </p:nvSpPr>
          <p:spPr>
            <a:xfrm>
              <a:off x="4020311" y="2642616"/>
              <a:ext cx="515620" cy="326390"/>
            </a:xfrm>
            <a:custGeom>
              <a:avLst/>
              <a:gdLst/>
              <a:ahLst/>
              <a:cxnLst/>
              <a:rect l="l" t="t" r="r" b="b"/>
              <a:pathLst>
                <a:path w="515620" h="326389">
                  <a:moveTo>
                    <a:pt x="461137" y="0"/>
                  </a:moveTo>
                  <a:lnTo>
                    <a:pt x="257301" y="5333"/>
                  </a:lnTo>
                  <a:lnTo>
                    <a:pt x="53466" y="0"/>
                  </a:lnTo>
                  <a:lnTo>
                    <a:pt x="0" y="326135"/>
                  </a:lnTo>
                  <a:lnTo>
                    <a:pt x="515112" y="326135"/>
                  </a:lnTo>
                  <a:lnTo>
                    <a:pt x="461137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204972" y="656843"/>
              <a:ext cx="2146300" cy="2312035"/>
            </a:xfrm>
            <a:custGeom>
              <a:avLst/>
              <a:gdLst/>
              <a:ahLst/>
              <a:cxnLst/>
              <a:rect l="l" t="t" r="r" b="b"/>
              <a:pathLst>
                <a:path w="2146300" h="2312035">
                  <a:moveTo>
                    <a:pt x="1386840" y="2259711"/>
                  </a:moveTo>
                  <a:lnTo>
                    <a:pt x="1384109" y="2239124"/>
                  </a:lnTo>
                  <a:lnTo>
                    <a:pt x="1376641" y="2222284"/>
                  </a:lnTo>
                  <a:lnTo>
                    <a:pt x="1365504" y="2210930"/>
                  </a:lnTo>
                  <a:lnTo>
                    <a:pt x="1351788" y="2206752"/>
                  </a:lnTo>
                  <a:lnTo>
                    <a:pt x="794512" y="2206752"/>
                  </a:lnTo>
                  <a:lnTo>
                    <a:pt x="780694" y="2210930"/>
                  </a:lnTo>
                  <a:lnTo>
                    <a:pt x="769391" y="2222284"/>
                  </a:lnTo>
                  <a:lnTo>
                    <a:pt x="761746" y="2239124"/>
                  </a:lnTo>
                  <a:lnTo>
                    <a:pt x="758952" y="2259711"/>
                  </a:lnTo>
                  <a:lnTo>
                    <a:pt x="761746" y="2279878"/>
                  </a:lnTo>
                  <a:lnTo>
                    <a:pt x="769391" y="2296477"/>
                  </a:lnTo>
                  <a:lnTo>
                    <a:pt x="780694" y="2307755"/>
                  </a:lnTo>
                  <a:lnTo>
                    <a:pt x="794512" y="2311908"/>
                  </a:lnTo>
                  <a:lnTo>
                    <a:pt x="1351788" y="2311908"/>
                  </a:lnTo>
                  <a:lnTo>
                    <a:pt x="1365504" y="2307755"/>
                  </a:lnTo>
                  <a:lnTo>
                    <a:pt x="1376641" y="2296477"/>
                  </a:lnTo>
                  <a:lnTo>
                    <a:pt x="1384109" y="2279878"/>
                  </a:lnTo>
                  <a:lnTo>
                    <a:pt x="1386840" y="2259711"/>
                  </a:lnTo>
                  <a:close/>
                </a:path>
                <a:path w="2146300" h="2312035">
                  <a:moveTo>
                    <a:pt x="2145792" y="51308"/>
                  </a:moveTo>
                  <a:lnTo>
                    <a:pt x="2142655" y="31242"/>
                  </a:lnTo>
                  <a:lnTo>
                    <a:pt x="2134108" y="14947"/>
                  </a:lnTo>
                  <a:lnTo>
                    <a:pt x="2121357" y="4000"/>
                  </a:lnTo>
                  <a:lnTo>
                    <a:pt x="2105660" y="0"/>
                  </a:lnTo>
                  <a:lnTo>
                    <a:pt x="40132" y="0"/>
                  </a:lnTo>
                  <a:lnTo>
                    <a:pt x="24422" y="4000"/>
                  </a:lnTo>
                  <a:lnTo>
                    <a:pt x="11684" y="14947"/>
                  </a:lnTo>
                  <a:lnTo>
                    <a:pt x="3124" y="31242"/>
                  </a:lnTo>
                  <a:lnTo>
                    <a:pt x="0" y="51308"/>
                  </a:lnTo>
                  <a:lnTo>
                    <a:pt x="0" y="1955038"/>
                  </a:lnTo>
                  <a:lnTo>
                    <a:pt x="3124" y="1974672"/>
                  </a:lnTo>
                  <a:lnTo>
                    <a:pt x="11684" y="1990750"/>
                  </a:lnTo>
                  <a:lnTo>
                    <a:pt x="24422" y="2001608"/>
                  </a:lnTo>
                  <a:lnTo>
                    <a:pt x="40132" y="2005584"/>
                  </a:lnTo>
                  <a:lnTo>
                    <a:pt x="2105660" y="2005584"/>
                  </a:lnTo>
                  <a:lnTo>
                    <a:pt x="2121357" y="2001608"/>
                  </a:lnTo>
                  <a:lnTo>
                    <a:pt x="2134108" y="1990750"/>
                  </a:lnTo>
                  <a:lnTo>
                    <a:pt x="2142655" y="1974672"/>
                  </a:lnTo>
                  <a:lnTo>
                    <a:pt x="2145792" y="1955038"/>
                  </a:lnTo>
                  <a:lnTo>
                    <a:pt x="2145792" y="513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17164" y="675132"/>
              <a:ext cx="2098548" cy="1955292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416051" y="3128772"/>
            <a:ext cx="3825240" cy="1755775"/>
            <a:chOff x="416051" y="3128772"/>
            <a:chExt cx="3825240" cy="1755775"/>
          </a:xfrm>
        </p:grpSpPr>
        <p:sp>
          <p:nvSpPr>
            <p:cNvPr id="12" name="object 12" descr=""/>
            <p:cNvSpPr/>
            <p:nvPr/>
          </p:nvSpPr>
          <p:spPr>
            <a:xfrm>
              <a:off x="1868423" y="4637544"/>
              <a:ext cx="920750" cy="247015"/>
            </a:xfrm>
            <a:custGeom>
              <a:avLst/>
              <a:gdLst/>
              <a:ahLst/>
              <a:cxnLst/>
              <a:rect l="l" t="t" r="r" b="b"/>
              <a:pathLst>
                <a:path w="920750" h="247014">
                  <a:moveTo>
                    <a:pt x="824102" y="0"/>
                  </a:moveTo>
                  <a:lnTo>
                    <a:pt x="459739" y="4025"/>
                  </a:lnTo>
                  <a:lnTo>
                    <a:pt x="95503" y="0"/>
                  </a:lnTo>
                  <a:lnTo>
                    <a:pt x="0" y="246862"/>
                  </a:lnTo>
                  <a:lnTo>
                    <a:pt x="920495" y="246862"/>
                  </a:lnTo>
                  <a:lnTo>
                    <a:pt x="824102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416039" y="3128771"/>
              <a:ext cx="3825875" cy="1755775"/>
            </a:xfrm>
            <a:custGeom>
              <a:avLst/>
              <a:gdLst/>
              <a:ahLst/>
              <a:cxnLst/>
              <a:rect l="l" t="t" r="r" b="b"/>
              <a:pathLst>
                <a:path w="3825875" h="1755775">
                  <a:moveTo>
                    <a:pt x="2471940" y="1716303"/>
                  </a:moveTo>
                  <a:lnTo>
                    <a:pt x="2467089" y="1700809"/>
                  </a:lnTo>
                  <a:lnTo>
                    <a:pt x="2453805" y="1688122"/>
                  </a:lnTo>
                  <a:lnTo>
                    <a:pt x="2434005" y="1679562"/>
                  </a:lnTo>
                  <a:lnTo>
                    <a:pt x="2409583" y="1676412"/>
                  </a:lnTo>
                  <a:lnTo>
                    <a:pt x="1416570" y="1676412"/>
                  </a:lnTo>
                  <a:lnTo>
                    <a:pt x="1391996" y="1679562"/>
                  </a:lnTo>
                  <a:lnTo>
                    <a:pt x="1371892" y="1688122"/>
                  </a:lnTo>
                  <a:lnTo>
                    <a:pt x="1358303" y="1700809"/>
                  </a:lnTo>
                  <a:lnTo>
                    <a:pt x="1353324" y="1716303"/>
                  </a:lnTo>
                  <a:lnTo>
                    <a:pt x="1358303" y="1731492"/>
                  </a:lnTo>
                  <a:lnTo>
                    <a:pt x="1371892" y="1744002"/>
                  </a:lnTo>
                  <a:lnTo>
                    <a:pt x="1391996" y="1752511"/>
                  </a:lnTo>
                  <a:lnTo>
                    <a:pt x="1416570" y="1755635"/>
                  </a:lnTo>
                  <a:lnTo>
                    <a:pt x="2409583" y="1755635"/>
                  </a:lnTo>
                  <a:lnTo>
                    <a:pt x="2434005" y="1752511"/>
                  </a:lnTo>
                  <a:lnTo>
                    <a:pt x="2453805" y="1744002"/>
                  </a:lnTo>
                  <a:lnTo>
                    <a:pt x="2467089" y="1731492"/>
                  </a:lnTo>
                  <a:lnTo>
                    <a:pt x="2471940" y="1716303"/>
                  </a:lnTo>
                  <a:close/>
                </a:path>
                <a:path w="3825875" h="1755775">
                  <a:moveTo>
                    <a:pt x="3825252" y="38989"/>
                  </a:moveTo>
                  <a:lnTo>
                    <a:pt x="3819677" y="23736"/>
                  </a:lnTo>
                  <a:lnTo>
                    <a:pt x="3804450" y="11353"/>
                  </a:lnTo>
                  <a:lnTo>
                    <a:pt x="3781742" y="3048"/>
                  </a:lnTo>
                  <a:lnTo>
                    <a:pt x="3753751" y="0"/>
                  </a:lnTo>
                  <a:lnTo>
                    <a:pt x="71475" y="0"/>
                  </a:lnTo>
                  <a:lnTo>
                    <a:pt x="43510" y="3048"/>
                  </a:lnTo>
                  <a:lnTo>
                    <a:pt x="20802" y="11353"/>
                  </a:lnTo>
                  <a:lnTo>
                    <a:pt x="5575" y="23736"/>
                  </a:lnTo>
                  <a:lnTo>
                    <a:pt x="0" y="38989"/>
                  </a:lnTo>
                  <a:lnTo>
                    <a:pt x="0" y="1485569"/>
                  </a:lnTo>
                  <a:lnTo>
                    <a:pt x="5575" y="1500505"/>
                  </a:lnTo>
                  <a:lnTo>
                    <a:pt x="20802" y="1512722"/>
                  </a:lnTo>
                  <a:lnTo>
                    <a:pt x="43510" y="1520977"/>
                  </a:lnTo>
                  <a:lnTo>
                    <a:pt x="71475" y="1524000"/>
                  </a:lnTo>
                  <a:lnTo>
                    <a:pt x="3753751" y="1524000"/>
                  </a:lnTo>
                  <a:lnTo>
                    <a:pt x="3781742" y="1520977"/>
                  </a:lnTo>
                  <a:lnTo>
                    <a:pt x="3804450" y="1512722"/>
                  </a:lnTo>
                  <a:lnTo>
                    <a:pt x="3819677" y="1500505"/>
                  </a:lnTo>
                  <a:lnTo>
                    <a:pt x="3825252" y="1485569"/>
                  </a:lnTo>
                  <a:lnTo>
                    <a:pt x="3825252" y="3898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9391" y="3179064"/>
              <a:ext cx="3717036" cy="1524000"/>
            </a:xfrm>
            <a:prstGeom prst="rect">
              <a:avLst/>
            </a:prstGeom>
          </p:spPr>
        </p:pic>
      </p:grpSp>
      <p:grpSp>
        <p:nvGrpSpPr>
          <p:cNvPr id="15" name="object 15" descr=""/>
          <p:cNvGrpSpPr/>
          <p:nvPr/>
        </p:nvGrpSpPr>
        <p:grpSpPr>
          <a:xfrm>
            <a:off x="4572000" y="496823"/>
            <a:ext cx="3630295" cy="4569460"/>
            <a:chOff x="4572000" y="496823"/>
            <a:chExt cx="3630295" cy="4569460"/>
          </a:xfrm>
        </p:grpSpPr>
        <p:sp>
          <p:nvSpPr>
            <p:cNvPr id="16" name="object 16" descr=""/>
            <p:cNvSpPr/>
            <p:nvPr/>
          </p:nvSpPr>
          <p:spPr>
            <a:xfrm>
              <a:off x="7141464" y="2958084"/>
              <a:ext cx="411480" cy="405765"/>
            </a:xfrm>
            <a:custGeom>
              <a:avLst/>
              <a:gdLst/>
              <a:ahLst/>
              <a:cxnLst/>
              <a:rect l="l" t="t" r="r" b="b"/>
              <a:pathLst>
                <a:path w="411479" h="405764">
                  <a:moveTo>
                    <a:pt x="368426" y="0"/>
                  </a:moveTo>
                  <a:lnTo>
                    <a:pt x="205485" y="6604"/>
                  </a:lnTo>
                  <a:lnTo>
                    <a:pt x="42671" y="0"/>
                  </a:lnTo>
                  <a:lnTo>
                    <a:pt x="0" y="405384"/>
                  </a:lnTo>
                  <a:lnTo>
                    <a:pt x="411479" y="405384"/>
                  </a:lnTo>
                  <a:lnTo>
                    <a:pt x="36842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493764" y="496823"/>
              <a:ext cx="1708785" cy="2867025"/>
            </a:xfrm>
            <a:custGeom>
              <a:avLst/>
              <a:gdLst/>
              <a:ahLst/>
              <a:cxnLst/>
              <a:rect l="l" t="t" r="r" b="b"/>
              <a:pathLst>
                <a:path w="1708784" h="2867025">
                  <a:moveTo>
                    <a:pt x="1103376" y="2802382"/>
                  </a:moveTo>
                  <a:lnTo>
                    <a:pt x="1101204" y="2777020"/>
                  </a:lnTo>
                  <a:lnTo>
                    <a:pt x="1095273" y="2756268"/>
                  </a:lnTo>
                  <a:lnTo>
                    <a:pt x="1086434" y="2742260"/>
                  </a:lnTo>
                  <a:lnTo>
                    <a:pt x="1075563" y="2737104"/>
                  </a:lnTo>
                  <a:lnTo>
                    <a:pt x="631825" y="2737104"/>
                  </a:lnTo>
                  <a:lnTo>
                    <a:pt x="620801" y="2742260"/>
                  </a:lnTo>
                  <a:lnTo>
                    <a:pt x="611797" y="2756268"/>
                  </a:lnTo>
                  <a:lnTo>
                    <a:pt x="605726" y="2777020"/>
                  </a:lnTo>
                  <a:lnTo>
                    <a:pt x="603504" y="2802382"/>
                  </a:lnTo>
                  <a:lnTo>
                    <a:pt x="605726" y="2827159"/>
                  </a:lnTo>
                  <a:lnTo>
                    <a:pt x="611797" y="2847619"/>
                  </a:lnTo>
                  <a:lnTo>
                    <a:pt x="620801" y="2861526"/>
                  </a:lnTo>
                  <a:lnTo>
                    <a:pt x="631825" y="2866644"/>
                  </a:lnTo>
                  <a:lnTo>
                    <a:pt x="1075563" y="2866644"/>
                  </a:lnTo>
                  <a:lnTo>
                    <a:pt x="1086434" y="2861526"/>
                  </a:lnTo>
                  <a:lnTo>
                    <a:pt x="1095273" y="2847619"/>
                  </a:lnTo>
                  <a:lnTo>
                    <a:pt x="1101204" y="2827159"/>
                  </a:lnTo>
                  <a:lnTo>
                    <a:pt x="1103376" y="2802382"/>
                  </a:lnTo>
                  <a:close/>
                </a:path>
                <a:path w="1708784" h="2867025">
                  <a:moveTo>
                    <a:pt x="1708404" y="63627"/>
                  </a:moveTo>
                  <a:lnTo>
                    <a:pt x="1705914" y="38747"/>
                  </a:lnTo>
                  <a:lnTo>
                    <a:pt x="1699133" y="18529"/>
                  </a:lnTo>
                  <a:lnTo>
                    <a:pt x="1688998" y="4965"/>
                  </a:lnTo>
                  <a:lnTo>
                    <a:pt x="1676527" y="0"/>
                  </a:lnTo>
                  <a:lnTo>
                    <a:pt x="31877" y="0"/>
                  </a:lnTo>
                  <a:lnTo>
                    <a:pt x="19392" y="4965"/>
                  </a:lnTo>
                  <a:lnTo>
                    <a:pt x="9258" y="18529"/>
                  </a:lnTo>
                  <a:lnTo>
                    <a:pt x="2476" y="38747"/>
                  </a:lnTo>
                  <a:lnTo>
                    <a:pt x="0" y="63627"/>
                  </a:lnTo>
                  <a:lnTo>
                    <a:pt x="0" y="2422906"/>
                  </a:lnTo>
                  <a:lnTo>
                    <a:pt x="2476" y="2447290"/>
                  </a:lnTo>
                  <a:lnTo>
                    <a:pt x="9258" y="2467241"/>
                  </a:lnTo>
                  <a:lnTo>
                    <a:pt x="19392" y="2480703"/>
                  </a:lnTo>
                  <a:lnTo>
                    <a:pt x="31877" y="2485644"/>
                  </a:lnTo>
                  <a:lnTo>
                    <a:pt x="1676527" y="2485644"/>
                  </a:lnTo>
                  <a:lnTo>
                    <a:pt x="1688998" y="2480703"/>
                  </a:lnTo>
                  <a:lnTo>
                    <a:pt x="1699133" y="2467241"/>
                  </a:lnTo>
                  <a:lnTo>
                    <a:pt x="1705914" y="2447290"/>
                  </a:lnTo>
                  <a:lnTo>
                    <a:pt x="1708404" y="2422906"/>
                  </a:lnTo>
                  <a:lnTo>
                    <a:pt x="1708404" y="636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39483" y="566927"/>
              <a:ext cx="1609344" cy="2346960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5509260" y="4782324"/>
              <a:ext cx="593090" cy="283845"/>
            </a:xfrm>
            <a:custGeom>
              <a:avLst/>
              <a:gdLst/>
              <a:ahLst/>
              <a:cxnLst/>
              <a:rect l="l" t="t" r="r" b="b"/>
              <a:pathLst>
                <a:path w="593089" h="283845">
                  <a:moveTo>
                    <a:pt x="530732" y="0"/>
                  </a:moveTo>
                  <a:lnTo>
                    <a:pt x="296163" y="4622"/>
                  </a:lnTo>
                  <a:lnTo>
                    <a:pt x="61467" y="0"/>
                  </a:lnTo>
                  <a:lnTo>
                    <a:pt x="0" y="283441"/>
                  </a:lnTo>
                  <a:lnTo>
                    <a:pt x="592836" y="283441"/>
                  </a:lnTo>
                  <a:lnTo>
                    <a:pt x="530732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572000" y="3060191"/>
              <a:ext cx="2466340" cy="1739264"/>
            </a:xfrm>
            <a:custGeom>
              <a:avLst/>
              <a:gdLst/>
              <a:ahLst/>
              <a:cxnLst/>
              <a:rect l="l" t="t" r="r" b="b"/>
              <a:pathLst>
                <a:path w="2466340" h="1739264">
                  <a:moveTo>
                    <a:pt x="2419730" y="0"/>
                  </a:moveTo>
                  <a:lnTo>
                    <a:pt x="46100" y="0"/>
                  </a:lnTo>
                  <a:lnTo>
                    <a:pt x="28074" y="3462"/>
                  </a:lnTo>
                  <a:lnTo>
                    <a:pt x="13430" y="12938"/>
                  </a:lnTo>
                  <a:lnTo>
                    <a:pt x="3595" y="27056"/>
                  </a:lnTo>
                  <a:lnTo>
                    <a:pt x="0" y="44450"/>
                  </a:lnTo>
                  <a:lnTo>
                    <a:pt x="0" y="1695030"/>
                  </a:lnTo>
                  <a:lnTo>
                    <a:pt x="3595" y="1712073"/>
                  </a:lnTo>
                  <a:lnTo>
                    <a:pt x="13430" y="1726015"/>
                  </a:lnTo>
                  <a:lnTo>
                    <a:pt x="28074" y="1735428"/>
                  </a:lnTo>
                  <a:lnTo>
                    <a:pt x="46100" y="1738883"/>
                  </a:lnTo>
                  <a:lnTo>
                    <a:pt x="2419730" y="1738883"/>
                  </a:lnTo>
                  <a:lnTo>
                    <a:pt x="2437757" y="1735428"/>
                  </a:lnTo>
                  <a:lnTo>
                    <a:pt x="2452401" y="1726015"/>
                  </a:lnTo>
                  <a:lnTo>
                    <a:pt x="2462236" y="1712073"/>
                  </a:lnTo>
                  <a:lnTo>
                    <a:pt x="2465831" y="1695030"/>
                  </a:lnTo>
                  <a:lnTo>
                    <a:pt x="2465831" y="44450"/>
                  </a:lnTo>
                  <a:lnTo>
                    <a:pt x="2462236" y="27056"/>
                  </a:lnTo>
                  <a:lnTo>
                    <a:pt x="2452401" y="12938"/>
                  </a:lnTo>
                  <a:lnTo>
                    <a:pt x="2437757" y="3462"/>
                  </a:lnTo>
                  <a:lnTo>
                    <a:pt x="241973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49723" y="3127247"/>
              <a:ext cx="2311907" cy="1597152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5443727" y="4974348"/>
              <a:ext cx="722630" cy="91440"/>
            </a:xfrm>
            <a:custGeom>
              <a:avLst/>
              <a:gdLst/>
              <a:ahLst/>
              <a:cxnLst/>
              <a:rect l="l" t="t" r="r" b="b"/>
              <a:pathLst>
                <a:path w="722629" h="91439">
                  <a:moveTo>
                    <a:pt x="682117" y="0"/>
                  </a:moveTo>
                  <a:lnTo>
                    <a:pt x="40894" y="0"/>
                  </a:lnTo>
                  <a:lnTo>
                    <a:pt x="25020" y="3628"/>
                  </a:lnTo>
                  <a:lnTo>
                    <a:pt x="12017" y="13512"/>
                  </a:lnTo>
                  <a:lnTo>
                    <a:pt x="3228" y="28148"/>
                  </a:lnTo>
                  <a:lnTo>
                    <a:pt x="0" y="46034"/>
                  </a:lnTo>
                  <a:lnTo>
                    <a:pt x="3228" y="63544"/>
                  </a:lnTo>
                  <a:lnTo>
                    <a:pt x="12017" y="77986"/>
                  </a:lnTo>
                  <a:lnTo>
                    <a:pt x="25020" y="87798"/>
                  </a:lnTo>
                  <a:lnTo>
                    <a:pt x="40894" y="91417"/>
                  </a:lnTo>
                  <a:lnTo>
                    <a:pt x="682117" y="91417"/>
                  </a:lnTo>
                  <a:lnTo>
                    <a:pt x="697890" y="87798"/>
                  </a:lnTo>
                  <a:lnTo>
                    <a:pt x="710676" y="77986"/>
                  </a:lnTo>
                  <a:lnTo>
                    <a:pt x="719246" y="63544"/>
                  </a:lnTo>
                  <a:lnTo>
                    <a:pt x="722376" y="46034"/>
                  </a:lnTo>
                  <a:lnTo>
                    <a:pt x="719246" y="28148"/>
                  </a:lnTo>
                  <a:lnTo>
                    <a:pt x="710676" y="13512"/>
                  </a:lnTo>
                  <a:lnTo>
                    <a:pt x="697890" y="3628"/>
                  </a:lnTo>
                  <a:lnTo>
                    <a:pt x="6821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93419" y="931163"/>
            <a:ext cx="3192780" cy="3604260"/>
            <a:chOff x="693419" y="931163"/>
            <a:chExt cx="3192780" cy="3604260"/>
          </a:xfrm>
        </p:grpSpPr>
        <p:sp>
          <p:nvSpPr>
            <p:cNvPr id="3" name="object 3" descr=""/>
            <p:cNvSpPr/>
            <p:nvPr/>
          </p:nvSpPr>
          <p:spPr>
            <a:xfrm>
              <a:off x="1906523" y="4026420"/>
              <a:ext cx="768350" cy="509270"/>
            </a:xfrm>
            <a:custGeom>
              <a:avLst/>
              <a:gdLst/>
              <a:ahLst/>
              <a:cxnLst/>
              <a:rect l="l" t="t" r="r" b="b"/>
              <a:pathLst>
                <a:path w="768350" h="509270">
                  <a:moveTo>
                    <a:pt x="687705" y="0"/>
                  </a:moveTo>
                  <a:lnTo>
                    <a:pt x="383667" y="8318"/>
                  </a:lnTo>
                  <a:lnTo>
                    <a:pt x="79628" y="0"/>
                  </a:lnTo>
                  <a:lnTo>
                    <a:pt x="0" y="508990"/>
                  </a:lnTo>
                  <a:lnTo>
                    <a:pt x="768095" y="508990"/>
                  </a:lnTo>
                  <a:lnTo>
                    <a:pt x="687705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93420" y="931163"/>
              <a:ext cx="3192780" cy="3604260"/>
            </a:xfrm>
            <a:custGeom>
              <a:avLst/>
              <a:gdLst/>
              <a:ahLst/>
              <a:cxnLst/>
              <a:rect l="l" t="t" r="r" b="b"/>
              <a:pathLst>
                <a:path w="3192779" h="3604260">
                  <a:moveTo>
                    <a:pt x="2063496" y="3523310"/>
                  </a:moveTo>
                  <a:lnTo>
                    <a:pt x="2059444" y="3491407"/>
                  </a:lnTo>
                  <a:lnTo>
                    <a:pt x="2048357" y="3465309"/>
                  </a:lnTo>
                  <a:lnTo>
                    <a:pt x="2031822" y="3447681"/>
                  </a:lnTo>
                  <a:lnTo>
                    <a:pt x="2011426" y="3441204"/>
                  </a:lnTo>
                  <a:lnTo>
                    <a:pt x="1182116" y="3441204"/>
                  </a:lnTo>
                  <a:lnTo>
                    <a:pt x="1161580" y="3447681"/>
                  </a:lnTo>
                  <a:lnTo>
                    <a:pt x="1144790" y="3465309"/>
                  </a:lnTo>
                  <a:lnTo>
                    <a:pt x="1133436" y="3491407"/>
                  </a:lnTo>
                  <a:lnTo>
                    <a:pt x="1129284" y="3523310"/>
                  </a:lnTo>
                  <a:lnTo>
                    <a:pt x="1133436" y="3554539"/>
                  </a:lnTo>
                  <a:lnTo>
                    <a:pt x="1144790" y="3580307"/>
                  </a:lnTo>
                  <a:lnTo>
                    <a:pt x="1161580" y="3597795"/>
                  </a:lnTo>
                  <a:lnTo>
                    <a:pt x="1182116" y="3604247"/>
                  </a:lnTo>
                  <a:lnTo>
                    <a:pt x="2011426" y="3604247"/>
                  </a:lnTo>
                  <a:lnTo>
                    <a:pt x="2031822" y="3597795"/>
                  </a:lnTo>
                  <a:lnTo>
                    <a:pt x="2048357" y="3580295"/>
                  </a:lnTo>
                  <a:lnTo>
                    <a:pt x="2059444" y="3554539"/>
                  </a:lnTo>
                  <a:lnTo>
                    <a:pt x="2063496" y="3523310"/>
                  </a:lnTo>
                  <a:close/>
                </a:path>
                <a:path w="3192779" h="3604260">
                  <a:moveTo>
                    <a:pt x="3192780" y="80010"/>
                  </a:moveTo>
                  <a:lnTo>
                    <a:pt x="3188131" y="48704"/>
                  </a:lnTo>
                  <a:lnTo>
                    <a:pt x="3175406" y="23291"/>
                  </a:lnTo>
                  <a:lnTo>
                    <a:pt x="3156445" y="6235"/>
                  </a:lnTo>
                  <a:lnTo>
                    <a:pt x="3133090" y="0"/>
                  </a:lnTo>
                  <a:lnTo>
                    <a:pt x="59639" y="0"/>
                  </a:lnTo>
                  <a:lnTo>
                    <a:pt x="36296" y="6235"/>
                  </a:lnTo>
                  <a:lnTo>
                    <a:pt x="17360" y="23291"/>
                  </a:lnTo>
                  <a:lnTo>
                    <a:pt x="4635" y="48704"/>
                  </a:lnTo>
                  <a:lnTo>
                    <a:pt x="0" y="80010"/>
                  </a:lnTo>
                  <a:lnTo>
                    <a:pt x="0" y="3046895"/>
                  </a:lnTo>
                  <a:lnTo>
                    <a:pt x="4635" y="3077527"/>
                  </a:lnTo>
                  <a:lnTo>
                    <a:pt x="17360" y="3102597"/>
                  </a:lnTo>
                  <a:lnTo>
                    <a:pt x="36296" y="3119513"/>
                  </a:lnTo>
                  <a:lnTo>
                    <a:pt x="59639" y="3125724"/>
                  </a:lnTo>
                  <a:lnTo>
                    <a:pt x="3133090" y="3125724"/>
                  </a:lnTo>
                  <a:lnTo>
                    <a:pt x="3156445" y="3119513"/>
                  </a:lnTo>
                  <a:lnTo>
                    <a:pt x="3175406" y="3102597"/>
                  </a:lnTo>
                  <a:lnTo>
                    <a:pt x="3188131" y="3077527"/>
                  </a:lnTo>
                  <a:lnTo>
                    <a:pt x="3192780" y="3046895"/>
                  </a:lnTo>
                  <a:lnTo>
                    <a:pt x="3192780" y="800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9619" y="1010411"/>
              <a:ext cx="3057144" cy="2991612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956686" y="313689"/>
            <a:ext cx="1754505" cy="33083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90"/>
              <a:t>Create</a:t>
            </a:r>
            <a:r>
              <a:rPr dirty="0" sz="2000" spc="-40"/>
              <a:t> </a:t>
            </a:r>
            <a:r>
              <a:rPr dirty="0" sz="2000" spc="-125"/>
              <a:t>New</a:t>
            </a:r>
            <a:r>
              <a:rPr dirty="0" sz="2000"/>
              <a:t> </a:t>
            </a:r>
            <a:r>
              <a:rPr dirty="0" sz="2000" spc="-215"/>
              <a:t>Task</a:t>
            </a:r>
            <a:endParaRPr sz="2000"/>
          </a:p>
        </p:txBody>
      </p:sp>
      <p:grpSp>
        <p:nvGrpSpPr>
          <p:cNvPr id="7" name="object 7" descr=""/>
          <p:cNvGrpSpPr/>
          <p:nvPr/>
        </p:nvGrpSpPr>
        <p:grpSpPr>
          <a:xfrm>
            <a:off x="6934200" y="813816"/>
            <a:ext cx="1858010" cy="4330065"/>
            <a:chOff x="6934200" y="813816"/>
            <a:chExt cx="1858010" cy="4330065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34200" y="813816"/>
              <a:ext cx="1857755" cy="395782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02780" y="4564385"/>
              <a:ext cx="1718310" cy="579114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018019" y="931164"/>
              <a:ext cx="1690115" cy="3643884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4572000" y="815339"/>
            <a:ext cx="1858010" cy="4328160"/>
            <a:chOff x="4572000" y="815339"/>
            <a:chExt cx="1858010" cy="4328160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572000" y="815339"/>
              <a:ext cx="1857755" cy="3875532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654296" y="4524749"/>
              <a:ext cx="1657350" cy="618749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69535" y="915923"/>
              <a:ext cx="1629155" cy="36195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03859" y="1066800"/>
            <a:ext cx="5623560" cy="3048000"/>
            <a:chOff x="403859" y="1066800"/>
            <a:chExt cx="5623560" cy="3048000"/>
          </a:xfrm>
        </p:grpSpPr>
        <p:sp>
          <p:nvSpPr>
            <p:cNvPr id="3" name="object 3" descr=""/>
            <p:cNvSpPr/>
            <p:nvPr/>
          </p:nvSpPr>
          <p:spPr>
            <a:xfrm>
              <a:off x="2538983" y="3685032"/>
              <a:ext cx="1353820" cy="429895"/>
            </a:xfrm>
            <a:custGeom>
              <a:avLst/>
              <a:gdLst/>
              <a:ahLst/>
              <a:cxnLst/>
              <a:rect l="l" t="t" r="r" b="b"/>
              <a:pathLst>
                <a:path w="1353820" h="429895">
                  <a:moveTo>
                    <a:pt x="1211580" y="0"/>
                  </a:moveTo>
                  <a:lnTo>
                    <a:pt x="676021" y="6985"/>
                  </a:lnTo>
                  <a:lnTo>
                    <a:pt x="140335" y="0"/>
                  </a:lnTo>
                  <a:lnTo>
                    <a:pt x="0" y="429755"/>
                  </a:lnTo>
                  <a:lnTo>
                    <a:pt x="1353312" y="429755"/>
                  </a:lnTo>
                  <a:lnTo>
                    <a:pt x="1211580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03860" y="1066799"/>
              <a:ext cx="5623560" cy="3048000"/>
            </a:xfrm>
            <a:custGeom>
              <a:avLst/>
              <a:gdLst/>
              <a:ahLst/>
              <a:cxnLst/>
              <a:rect l="l" t="t" r="r" b="b"/>
              <a:pathLst>
                <a:path w="5623560" h="3048000">
                  <a:moveTo>
                    <a:pt x="3633216" y="2979915"/>
                  </a:moveTo>
                  <a:lnTo>
                    <a:pt x="3626104" y="2953080"/>
                  </a:lnTo>
                  <a:lnTo>
                    <a:pt x="3606596" y="2931122"/>
                  </a:lnTo>
                  <a:lnTo>
                    <a:pt x="3577488" y="2916301"/>
                  </a:lnTo>
                  <a:lnTo>
                    <a:pt x="3541522" y="2910852"/>
                  </a:lnTo>
                  <a:lnTo>
                    <a:pt x="2081784" y="2910852"/>
                  </a:lnTo>
                  <a:lnTo>
                    <a:pt x="2045665" y="2916301"/>
                  </a:lnTo>
                  <a:lnTo>
                    <a:pt x="2016099" y="2931122"/>
                  </a:lnTo>
                  <a:lnTo>
                    <a:pt x="1996147" y="2953080"/>
                  </a:lnTo>
                  <a:lnTo>
                    <a:pt x="1988820" y="2979915"/>
                  </a:lnTo>
                  <a:lnTo>
                    <a:pt x="1996147" y="3006191"/>
                  </a:lnTo>
                  <a:lnTo>
                    <a:pt x="2016099" y="3027845"/>
                  </a:lnTo>
                  <a:lnTo>
                    <a:pt x="2045665" y="3042564"/>
                  </a:lnTo>
                  <a:lnTo>
                    <a:pt x="2081784" y="3047987"/>
                  </a:lnTo>
                  <a:lnTo>
                    <a:pt x="3541522" y="3047987"/>
                  </a:lnTo>
                  <a:lnTo>
                    <a:pt x="3577488" y="3042564"/>
                  </a:lnTo>
                  <a:lnTo>
                    <a:pt x="3606609" y="3027845"/>
                  </a:lnTo>
                  <a:lnTo>
                    <a:pt x="3626104" y="3006191"/>
                  </a:lnTo>
                  <a:lnTo>
                    <a:pt x="3633216" y="2979915"/>
                  </a:lnTo>
                  <a:close/>
                </a:path>
                <a:path w="5623560" h="3048000">
                  <a:moveTo>
                    <a:pt x="5623560" y="67691"/>
                  </a:moveTo>
                  <a:lnTo>
                    <a:pt x="5615381" y="41211"/>
                  </a:lnTo>
                  <a:lnTo>
                    <a:pt x="5592991" y="19710"/>
                  </a:lnTo>
                  <a:lnTo>
                    <a:pt x="5559641" y="5283"/>
                  </a:lnTo>
                  <a:lnTo>
                    <a:pt x="5518531" y="0"/>
                  </a:lnTo>
                  <a:lnTo>
                    <a:pt x="105054" y="0"/>
                  </a:lnTo>
                  <a:lnTo>
                    <a:pt x="63944" y="5283"/>
                  </a:lnTo>
                  <a:lnTo>
                    <a:pt x="30568" y="19710"/>
                  </a:lnTo>
                  <a:lnTo>
                    <a:pt x="8178" y="41211"/>
                  </a:lnTo>
                  <a:lnTo>
                    <a:pt x="0" y="67691"/>
                  </a:lnTo>
                  <a:lnTo>
                    <a:pt x="0" y="2577465"/>
                  </a:lnTo>
                  <a:lnTo>
                    <a:pt x="8178" y="2603373"/>
                  </a:lnTo>
                  <a:lnTo>
                    <a:pt x="30568" y="2624569"/>
                  </a:lnTo>
                  <a:lnTo>
                    <a:pt x="63944" y="2638895"/>
                  </a:lnTo>
                  <a:lnTo>
                    <a:pt x="105054" y="2644140"/>
                  </a:lnTo>
                  <a:lnTo>
                    <a:pt x="5518531" y="2644140"/>
                  </a:lnTo>
                  <a:lnTo>
                    <a:pt x="5559641" y="2638895"/>
                  </a:lnTo>
                  <a:lnTo>
                    <a:pt x="5592991" y="2624569"/>
                  </a:lnTo>
                  <a:lnTo>
                    <a:pt x="5615381" y="2603373"/>
                  </a:lnTo>
                  <a:lnTo>
                    <a:pt x="5623560" y="2577465"/>
                  </a:lnTo>
                  <a:lnTo>
                    <a:pt x="5623560" y="676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79463" y="4882895"/>
              <a:ext cx="2122169" cy="26060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4704" y="239268"/>
              <a:ext cx="2094484" cy="4654296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2052" rIns="0" bIns="0" rtlCol="0" vert="horz">
            <a:spAutoFit/>
          </a:bodyPr>
          <a:lstStyle/>
          <a:p>
            <a:pPr marL="1185545">
              <a:lnSpc>
                <a:spcPct val="100000"/>
              </a:lnSpc>
              <a:spcBef>
                <a:spcPts val="105"/>
              </a:spcBef>
            </a:pPr>
            <a:r>
              <a:rPr dirty="0" sz="2000" spc="-245"/>
              <a:t>Team</a:t>
            </a:r>
            <a:r>
              <a:rPr dirty="0" sz="2000"/>
              <a:t> </a:t>
            </a:r>
            <a:r>
              <a:rPr dirty="0" sz="2000" spc="-140"/>
              <a:t>Members</a:t>
            </a:r>
            <a:endParaRPr sz="2000"/>
          </a:p>
        </p:txBody>
      </p: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57200" y="1124711"/>
            <a:ext cx="5542788" cy="252831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85800" y="504444"/>
            <a:ext cx="1882139" cy="2478405"/>
            <a:chOff x="685800" y="504444"/>
            <a:chExt cx="1882139" cy="2478405"/>
          </a:xfrm>
        </p:grpSpPr>
        <p:sp>
          <p:nvSpPr>
            <p:cNvPr id="3" name="object 3" descr=""/>
            <p:cNvSpPr/>
            <p:nvPr/>
          </p:nvSpPr>
          <p:spPr>
            <a:xfrm>
              <a:off x="1400555" y="2633472"/>
              <a:ext cx="452755" cy="349250"/>
            </a:xfrm>
            <a:custGeom>
              <a:avLst/>
              <a:gdLst/>
              <a:ahLst/>
              <a:cxnLst/>
              <a:rect l="l" t="t" r="r" b="b"/>
              <a:pathLst>
                <a:path w="452755" h="349250">
                  <a:moveTo>
                    <a:pt x="405256" y="0"/>
                  </a:moveTo>
                  <a:lnTo>
                    <a:pt x="226060" y="5714"/>
                  </a:lnTo>
                  <a:lnTo>
                    <a:pt x="46990" y="0"/>
                  </a:lnTo>
                  <a:lnTo>
                    <a:pt x="0" y="348995"/>
                  </a:lnTo>
                  <a:lnTo>
                    <a:pt x="452627" y="348995"/>
                  </a:lnTo>
                  <a:lnTo>
                    <a:pt x="40525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85800" y="504443"/>
              <a:ext cx="1882139" cy="2478405"/>
            </a:xfrm>
            <a:custGeom>
              <a:avLst/>
              <a:gdLst/>
              <a:ahLst/>
              <a:cxnLst/>
              <a:rect l="l" t="t" r="r" b="b"/>
              <a:pathLst>
                <a:path w="1882139" h="2478405">
                  <a:moveTo>
                    <a:pt x="1216152" y="2422779"/>
                  </a:moveTo>
                  <a:lnTo>
                    <a:pt x="1213751" y="2401011"/>
                  </a:lnTo>
                  <a:lnTo>
                    <a:pt x="1207223" y="2383205"/>
                  </a:lnTo>
                  <a:lnTo>
                    <a:pt x="1197495" y="2371191"/>
                  </a:lnTo>
                  <a:lnTo>
                    <a:pt x="1185545" y="2366772"/>
                  </a:lnTo>
                  <a:lnTo>
                    <a:pt x="697103" y="2366772"/>
                  </a:lnTo>
                  <a:lnTo>
                    <a:pt x="684999" y="2371191"/>
                  </a:lnTo>
                  <a:lnTo>
                    <a:pt x="675106" y="2383205"/>
                  </a:lnTo>
                  <a:lnTo>
                    <a:pt x="668426" y="2401011"/>
                  </a:lnTo>
                  <a:lnTo>
                    <a:pt x="665988" y="2422779"/>
                  </a:lnTo>
                  <a:lnTo>
                    <a:pt x="668426" y="2444115"/>
                  </a:lnTo>
                  <a:lnTo>
                    <a:pt x="675106" y="2461691"/>
                  </a:lnTo>
                  <a:lnTo>
                    <a:pt x="684999" y="2473629"/>
                  </a:lnTo>
                  <a:lnTo>
                    <a:pt x="697103" y="2478024"/>
                  </a:lnTo>
                  <a:lnTo>
                    <a:pt x="1185545" y="2478024"/>
                  </a:lnTo>
                  <a:lnTo>
                    <a:pt x="1197495" y="2473629"/>
                  </a:lnTo>
                  <a:lnTo>
                    <a:pt x="1207223" y="2461691"/>
                  </a:lnTo>
                  <a:lnTo>
                    <a:pt x="1213751" y="2444115"/>
                  </a:lnTo>
                  <a:lnTo>
                    <a:pt x="1216152" y="2422779"/>
                  </a:lnTo>
                  <a:close/>
                </a:path>
                <a:path w="1882139" h="2478405">
                  <a:moveTo>
                    <a:pt x="1882140" y="54991"/>
                  </a:moveTo>
                  <a:lnTo>
                    <a:pt x="1879384" y="33489"/>
                  </a:lnTo>
                  <a:lnTo>
                    <a:pt x="1871878" y="16027"/>
                  </a:lnTo>
                  <a:lnTo>
                    <a:pt x="1860702" y="4292"/>
                  </a:lnTo>
                  <a:lnTo>
                    <a:pt x="1846961" y="0"/>
                  </a:lnTo>
                  <a:lnTo>
                    <a:pt x="35166" y="0"/>
                  </a:lnTo>
                  <a:lnTo>
                    <a:pt x="21399" y="4292"/>
                  </a:lnTo>
                  <a:lnTo>
                    <a:pt x="10223" y="16027"/>
                  </a:lnTo>
                  <a:lnTo>
                    <a:pt x="2730" y="33489"/>
                  </a:lnTo>
                  <a:lnTo>
                    <a:pt x="0" y="54991"/>
                  </a:lnTo>
                  <a:lnTo>
                    <a:pt x="0" y="2096135"/>
                  </a:lnTo>
                  <a:lnTo>
                    <a:pt x="2730" y="2117204"/>
                  </a:lnTo>
                  <a:lnTo>
                    <a:pt x="10223" y="2134451"/>
                  </a:lnTo>
                  <a:lnTo>
                    <a:pt x="21399" y="2146096"/>
                  </a:lnTo>
                  <a:lnTo>
                    <a:pt x="35166" y="2150364"/>
                  </a:lnTo>
                  <a:lnTo>
                    <a:pt x="1846961" y="2150364"/>
                  </a:lnTo>
                  <a:lnTo>
                    <a:pt x="1860702" y="2146096"/>
                  </a:lnTo>
                  <a:lnTo>
                    <a:pt x="1871878" y="2134451"/>
                  </a:lnTo>
                  <a:lnTo>
                    <a:pt x="1879384" y="2117204"/>
                  </a:lnTo>
                  <a:lnTo>
                    <a:pt x="1882140" y="2096135"/>
                  </a:lnTo>
                  <a:lnTo>
                    <a:pt x="1882140" y="549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9996" y="534924"/>
              <a:ext cx="1793748" cy="207263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6868" rIns="0" bIns="0" rtlCol="0" vert="horz">
            <a:spAutoFit/>
          </a:bodyPr>
          <a:lstStyle/>
          <a:p>
            <a:pPr marL="1819910">
              <a:lnSpc>
                <a:spcPct val="100000"/>
              </a:lnSpc>
              <a:spcBef>
                <a:spcPts val="105"/>
              </a:spcBef>
            </a:pPr>
            <a:r>
              <a:rPr dirty="0" sz="2000" spc="-245"/>
              <a:t>Team</a:t>
            </a:r>
            <a:r>
              <a:rPr dirty="0" sz="2000"/>
              <a:t> </a:t>
            </a:r>
            <a:r>
              <a:rPr dirty="0" sz="2000" spc="-140"/>
              <a:t>Members</a:t>
            </a:r>
            <a:endParaRPr sz="2000"/>
          </a:p>
        </p:txBody>
      </p:sp>
      <p:grpSp>
        <p:nvGrpSpPr>
          <p:cNvPr id="7" name="object 7" descr=""/>
          <p:cNvGrpSpPr/>
          <p:nvPr/>
        </p:nvGrpSpPr>
        <p:grpSpPr>
          <a:xfrm>
            <a:off x="416051" y="3128772"/>
            <a:ext cx="4156075" cy="1805939"/>
            <a:chOff x="416051" y="3128772"/>
            <a:chExt cx="4156075" cy="1805939"/>
          </a:xfrm>
        </p:grpSpPr>
        <p:sp>
          <p:nvSpPr>
            <p:cNvPr id="8" name="object 8" descr=""/>
            <p:cNvSpPr/>
            <p:nvPr/>
          </p:nvSpPr>
          <p:spPr>
            <a:xfrm>
              <a:off x="1994915" y="4678692"/>
              <a:ext cx="1000125" cy="256540"/>
            </a:xfrm>
            <a:custGeom>
              <a:avLst/>
              <a:gdLst/>
              <a:ahLst/>
              <a:cxnLst/>
              <a:rect l="l" t="t" r="r" b="b"/>
              <a:pathLst>
                <a:path w="1000125" h="256539">
                  <a:moveTo>
                    <a:pt x="895095" y="0"/>
                  </a:moveTo>
                  <a:lnTo>
                    <a:pt x="499363" y="4178"/>
                  </a:lnTo>
                  <a:lnTo>
                    <a:pt x="103631" y="0"/>
                  </a:lnTo>
                  <a:lnTo>
                    <a:pt x="0" y="256006"/>
                  </a:lnTo>
                  <a:lnTo>
                    <a:pt x="999744" y="256006"/>
                  </a:lnTo>
                  <a:lnTo>
                    <a:pt x="895095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16039" y="3128771"/>
              <a:ext cx="4156075" cy="1805939"/>
            </a:xfrm>
            <a:custGeom>
              <a:avLst/>
              <a:gdLst/>
              <a:ahLst/>
              <a:cxnLst/>
              <a:rect l="l" t="t" r="r" b="b"/>
              <a:pathLst>
                <a:path w="4156075" h="1805939">
                  <a:moveTo>
                    <a:pt x="2685300" y="1765084"/>
                  </a:moveTo>
                  <a:lnTo>
                    <a:pt x="2680043" y="1748993"/>
                  </a:lnTo>
                  <a:lnTo>
                    <a:pt x="2665628" y="1735823"/>
                  </a:lnTo>
                  <a:lnTo>
                    <a:pt x="2644089" y="1726933"/>
                  </a:lnTo>
                  <a:lnTo>
                    <a:pt x="2617482" y="1723656"/>
                  </a:lnTo>
                  <a:lnTo>
                    <a:pt x="1537982" y="1723656"/>
                  </a:lnTo>
                  <a:lnTo>
                    <a:pt x="1511198" y="1726933"/>
                  </a:lnTo>
                  <a:lnTo>
                    <a:pt x="1489316" y="1735823"/>
                  </a:lnTo>
                  <a:lnTo>
                    <a:pt x="1474558" y="1748993"/>
                  </a:lnTo>
                  <a:lnTo>
                    <a:pt x="1469148" y="1765084"/>
                  </a:lnTo>
                  <a:lnTo>
                    <a:pt x="1474558" y="1780844"/>
                  </a:lnTo>
                  <a:lnTo>
                    <a:pt x="1489316" y="1793849"/>
                  </a:lnTo>
                  <a:lnTo>
                    <a:pt x="1511198" y="1802676"/>
                  </a:lnTo>
                  <a:lnTo>
                    <a:pt x="1537982" y="1805927"/>
                  </a:lnTo>
                  <a:lnTo>
                    <a:pt x="2617482" y="1805927"/>
                  </a:lnTo>
                  <a:lnTo>
                    <a:pt x="2644089" y="1802676"/>
                  </a:lnTo>
                  <a:lnTo>
                    <a:pt x="2665628" y="1793849"/>
                  </a:lnTo>
                  <a:lnTo>
                    <a:pt x="2680043" y="1780844"/>
                  </a:lnTo>
                  <a:lnTo>
                    <a:pt x="2685300" y="1765084"/>
                  </a:lnTo>
                  <a:close/>
                </a:path>
                <a:path w="4156075" h="1805939">
                  <a:moveTo>
                    <a:pt x="4155960" y="40005"/>
                  </a:moveTo>
                  <a:lnTo>
                    <a:pt x="4149902" y="24384"/>
                  </a:lnTo>
                  <a:lnTo>
                    <a:pt x="4133354" y="11671"/>
                  </a:lnTo>
                  <a:lnTo>
                    <a:pt x="4108704" y="3136"/>
                  </a:lnTo>
                  <a:lnTo>
                    <a:pt x="4078363" y="0"/>
                  </a:lnTo>
                  <a:lnTo>
                    <a:pt x="77647" y="0"/>
                  </a:lnTo>
                  <a:lnTo>
                    <a:pt x="47256" y="3136"/>
                  </a:lnTo>
                  <a:lnTo>
                    <a:pt x="22606" y="11671"/>
                  </a:lnTo>
                  <a:lnTo>
                    <a:pt x="6057" y="24384"/>
                  </a:lnTo>
                  <a:lnTo>
                    <a:pt x="0" y="40005"/>
                  </a:lnTo>
                  <a:lnTo>
                    <a:pt x="0" y="1525676"/>
                  </a:lnTo>
                  <a:lnTo>
                    <a:pt x="6057" y="1541018"/>
                  </a:lnTo>
                  <a:lnTo>
                    <a:pt x="22606" y="1553565"/>
                  </a:lnTo>
                  <a:lnTo>
                    <a:pt x="47256" y="1562049"/>
                  </a:lnTo>
                  <a:lnTo>
                    <a:pt x="77647" y="1565148"/>
                  </a:lnTo>
                  <a:lnTo>
                    <a:pt x="4078363" y="1565148"/>
                  </a:lnTo>
                  <a:lnTo>
                    <a:pt x="4108704" y="1562049"/>
                  </a:lnTo>
                  <a:lnTo>
                    <a:pt x="4133354" y="1553565"/>
                  </a:lnTo>
                  <a:lnTo>
                    <a:pt x="4149902" y="1541018"/>
                  </a:lnTo>
                  <a:lnTo>
                    <a:pt x="4155960" y="1525676"/>
                  </a:lnTo>
                  <a:lnTo>
                    <a:pt x="4155960" y="400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9391" y="3195828"/>
              <a:ext cx="4047744" cy="1432560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3188207" y="490727"/>
            <a:ext cx="1882139" cy="2569845"/>
            <a:chOff x="3188207" y="490727"/>
            <a:chExt cx="1882139" cy="2569845"/>
          </a:xfrm>
        </p:grpSpPr>
        <p:sp>
          <p:nvSpPr>
            <p:cNvPr id="12" name="object 12" descr=""/>
            <p:cNvSpPr/>
            <p:nvPr/>
          </p:nvSpPr>
          <p:spPr>
            <a:xfrm>
              <a:off x="3902963" y="2697479"/>
              <a:ext cx="452755" cy="363220"/>
            </a:xfrm>
            <a:custGeom>
              <a:avLst/>
              <a:gdLst/>
              <a:ahLst/>
              <a:cxnLst/>
              <a:rect l="l" t="t" r="r" b="b"/>
              <a:pathLst>
                <a:path w="452754" h="363219">
                  <a:moveTo>
                    <a:pt x="405257" y="0"/>
                  </a:moveTo>
                  <a:lnTo>
                    <a:pt x="226060" y="5968"/>
                  </a:lnTo>
                  <a:lnTo>
                    <a:pt x="46989" y="0"/>
                  </a:lnTo>
                  <a:lnTo>
                    <a:pt x="0" y="362712"/>
                  </a:lnTo>
                  <a:lnTo>
                    <a:pt x="452627" y="362712"/>
                  </a:lnTo>
                  <a:lnTo>
                    <a:pt x="405257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188208" y="490727"/>
              <a:ext cx="1882139" cy="2569845"/>
            </a:xfrm>
            <a:custGeom>
              <a:avLst/>
              <a:gdLst/>
              <a:ahLst/>
              <a:cxnLst/>
              <a:rect l="l" t="t" r="r" b="b"/>
              <a:pathLst>
                <a:path w="1882139" h="2569845">
                  <a:moveTo>
                    <a:pt x="1216152" y="2511933"/>
                  </a:moveTo>
                  <a:lnTo>
                    <a:pt x="1213751" y="2489276"/>
                  </a:lnTo>
                  <a:lnTo>
                    <a:pt x="1207223" y="2470747"/>
                  </a:lnTo>
                  <a:lnTo>
                    <a:pt x="1197495" y="2458237"/>
                  </a:lnTo>
                  <a:lnTo>
                    <a:pt x="1185545" y="2453640"/>
                  </a:lnTo>
                  <a:lnTo>
                    <a:pt x="697103" y="2453640"/>
                  </a:lnTo>
                  <a:lnTo>
                    <a:pt x="684999" y="2458237"/>
                  </a:lnTo>
                  <a:lnTo>
                    <a:pt x="675106" y="2470747"/>
                  </a:lnTo>
                  <a:lnTo>
                    <a:pt x="668426" y="2489276"/>
                  </a:lnTo>
                  <a:lnTo>
                    <a:pt x="665988" y="2511933"/>
                  </a:lnTo>
                  <a:lnTo>
                    <a:pt x="668426" y="2534158"/>
                  </a:lnTo>
                  <a:lnTo>
                    <a:pt x="675106" y="2552471"/>
                  </a:lnTo>
                  <a:lnTo>
                    <a:pt x="684999" y="2564892"/>
                  </a:lnTo>
                  <a:lnTo>
                    <a:pt x="697103" y="2569464"/>
                  </a:lnTo>
                  <a:lnTo>
                    <a:pt x="1185545" y="2569464"/>
                  </a:lnTo>
                  <a:lnTo>
                    <a:pt x="1197495" y="2564892"/>
                  </a:lnTo>
                  <a:lnTo>
                    <a:pt x="1207223" y="2552471"/>
                  </a:lnTo>
                  <a:lnTo>
                    <a:pt x="1213751" y="2534158"/>
                  </a:lnTo>
                  <a:lnTo>
                    <a:pt x="1216152" y="2511933"/>
                  </a:lnTo>
                  <a:close/>
                </a:path>
                <a:path w="1882139" h="2569845">
                  <a:moveTo>
                    <a:pt x="1882140" y="57023"/>
                  </a:moveTo>
                  <a:lnTo>
                    <a:pt x="1879384" y="34721"/>
                  </a:lnTo>
                  <a:lnTo>
                    <a:pt x="1871878" y="16611"/>
                  </a:lnTo>
                  <a:lnTo>
                    <a:pt x="1860702" y="4445"/>
                  </a:lnTo>
                  <a:lnTo>
                    <a:pt x="1846961" y="0"/>
                  </a:lnTo>
                  <a:lnTo>
                    <a:pt x="35179" y="0"/>
                  </a:lnTo>
                  <a:lnTo>
                    <a:pt x="21424" y="4445"/>
                  </a:lnTo>
                  <a:lnTo>
                    <a:pt x="10248" y="16611"/>
                  </a:lnTo>
                  <a:lnTo>
                    <a:pt x="2743" y="34721"/>
                  </a:lnTo>
                  <a:lnTo>
                    <a:pt x="0" y="57023"/>
                  </a:lnTo>
                  <a:lnTo>
                    <a:pt x="0" y="2173351"/>
                  </a:lnTo>
                  <a:lnTo>
                    <a:pt x="2743" y="2195220"/>
                  </a:lnTo>
                  <a:lnTo>
                    <a:pt x="10248" y="2213102"/>
                  </a:lnTo>
                  <a:lnTo>
                    <a:pt x="21424" y="2225179"/>
                  </a:lnTo>
                  <a:lnTo>
                    <a:pt x="35179" y="2229612"/>
                  </a:lnTo>
                  <a:lnTo>
                    <a:pt x="1846961" y="2229612"/>
                  </a:lnTo>
                  <a:lnTo>
                    <a:pt x="1860702" y="2225179"/>
                  </a:lnTo>
                  <a:lnTo>
                    <a:pt x="1871878" y="2213102"/>
                  </a:lnTo>
                  <a:lnTo>
                    <a:pt x="1879384" y="2195220"/>
                  </a:lnTo>
                  <a:lnTo>
                    <a:pt x="1882140" y="2173351"/>
                  </a:lnTo>
                  <a:lnTo>
                    <a:pt x="1882140" y="570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47643" y="504443"/>
              <a:ext cx="1758695" cy="2191511"/>
            </a:xfrm>
            <a:prstGeom prst="rect">
              <a:avLst/>
            </a:prstGeom>
          </p:spPr>
        </p:pic>
      </p:grpSp>
      <p:grpSp>
        <p:nvGrpSpPr>
          <p:cNvPr id="15" name="object 15" descr=""/>
          <p:cNvGrpSpPr/>
          <p:nvPr/>
        </p:nvGrpSpPr>
        <p:grpSpPr>
          <a:xfrm>
            <a:off x="5867400" y="556259"/>
            <a:ext cx="2286000" cy="4097020"/>
            <a:chOff x="5867400" y="556259"/>
            <a:chExt cx="2286000" cy="4097020"/>
          </a:xfrm>
        </p:grpSpPr>
        <p:sp>
          <p:nvSpPr>
            <p:cNvPr id="16" name="object 16" descr=""/>
            <p:cNvSpPr/>
            <p:nvPr/>
          </p:nvSpPr>
          <p:spPr>
            <a:xfrm>
              <a:off x="6736080" y="4073677"/>
              <a:ext cx="548640" cy="579120"/>
            </a:xfrm>
            <a:custGeom>
              <a:avLst/>
              <a:gdLst/>
              <a:ahLst/>
              <a:cxnLst/>
              <a:rect l="l" t="t" r="r" b="b"/>
              <a:pathLst>
                <a:path w="548640" h="579120">
                  <a:moveTo>
                    <a:pt x="491236" y="0"/>
                  </a:moveTo>
                  <a:lnTo>
                    <a:pt x="274066" y="9448"/>
                  </a:lnTo>
                  <a:lnTo>
                    <a:pt x="56896" y="0"/>
                  </a:lnTo>
                  <a:lnTo>
                    <a:pt x="0" y="579069"/>
                  </a:lnTo>
                  <a:lnTo>
                    <a:pt x="548640" y="579069"/>
                  </a:lnTo>
                  <a:lnTo>
                    <a:pt x="49123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5867400" y="556259"/>
              <a:ext cx="2286000" cy="4097020"/>
            </a:xfrm>
            <a:custGeom>
              <a:avLst/>
              <a:gdLst/>
              <a:ahLst/>
              <a:cxnLst/>
              <a:rect l="l" t="t" r="r" b="b"/>
              <a:pathLst>
                <a:path w="2286000" h="4097020">
                  <a:moveTo>
                    <a:pt x="1476756" y="4004208"/>
                  </a:moveTo>
                  <a:lnTo>
                    <a:pt x="1473847" y="3967848"/>
                  </a:lnTo>
                  <a:lnTo>
                    <a:pt x="1465897" y="3938092"/>
                  </a:lnTo>
                  <a:lnTo>
                    <a:pt x="1454035" y="3917988"/>
                  </a:lnTo>
                  <a:lnTo>
                    <a:pt x="1439418" y="3910609"/>
                  </a:lnTo>
                  <a:lnTo>
                    <a:pt x="845566" y="3910609"/>
                  </a:lnTo>
                  <a:lnTo>
                    <a:pt x="830859" y="3917988"/>
                  </a:lnTo>
                  <a:lnTo>
                    <a:pt x="818832" y="3938092"/>
                  </a:lnTo>
                  <a:lnTo>
                    <a:pt x="810704" y="3967848"/>
                  </a:lnTo>
                  <a:lnTo>
                    <a:pt x="807720" y="4004208"/>
                  </a:lnTo>
                  <a:lnTo>
                    <a:pt x="810704" y="4039819"/>
                  </a:lnTo>
                  <a:lnTo>
                    <a:pt x="818832" y="4069181"/>
                  </a:lnTo>
                  <a:lnTo>
                    <a:pt x="830859" y="4089133"/>
                  </a:lnTo>
                  <a:lnTo>
                    <a:pt x="845566" y="4096486"/>
                  </a:lnTo>
                  <a:lnTo>
                    <a:pt x="1439418" y="4096486"/>
                  </a:lnTo>
                  <a:lnTo>
                    <a:pt x="1454035" y="4089133"/>
                  </a:lnTo>
                  <a:lnTo>
                    <a:pt x="1465897" y="4069181"/>
                  </a:lnTo>
                  <a:lnTo>
                    <a:pt x="1473847" y="4039819"/>
                  </a:lnTo>
                  <a:lnTo>
                    <a:pt x="1476756" y="4004208"/>
                  </a:lnTo>
                  <a:close/>
                </a:path>
                <a:path w="2286000" h="4097020">
                  <a:moveTo>
                    <a:pt x="2286000" y="90932"/>
                  </a:moveTo>
                  <a:lnTo>
                    <a:pt x="2282660" y="55346"/>
                  </a:lnTo>
                  <a:lnTo>
                    <a:pt x="2273566" y="26466"/>
                  </a:lnTo>
                  <a:lnTo>
                    <a:pt x="2260003" y="7086"/>
                  </a:lnTo>
                  <a:lnTo>
                    <a:pt x="2243328" y="0"/>
                  </a:lnTo>
                  <a:lnTo>
                    <a:pt x="42672" y="0"/>
                  </a:lnTo>
                  <a:lnTo>
                    <a:pt x="25984" y="7086"/>
                  </a:lnTo>
                  <a:lnTo>
                    <a:pt x="12420" y="26466"/>
                  </a:lnTo>
                  <a:lnTo>
                    <a:pt x="3327" y="55346"/>
                  </a:lnTo>
                  <a:lnTo>
                    <a:pt x="0" y="90932"/>
                  </a:lnTo>
                  <a:lnTo>
                    <a:pt x="0" y="3462845"/>
                  </a:lnTo>
                  <a:lnTo>
                    <a:pt x="3327" y="3497669"/>
                  </a:lnTo>
                  <a:lnTo>
                    <a:pt x="12420" y="3526155"/>
                  </a:lnTo>
                  <a:lnTo>
                    <a:pt x="25984" y="3545395"/>
                  </a:lnTo>
                  <a:lnTo>
                    <a:pt x="42672" y="3552444"/>
                  </a:lnTo>
                  <a:lnTo>
                    <a:pt x="2243328" y="3552444"/>
                  </a:lnTo>
                  <a:lnTo>
                    <a:pt x="2260003" y="3545395"/>
                  </a:lnTo>
                  <a:lnTo>
                    <a:pt x="2273566" y="3526155"/>
                  </a:lnTo>
                  <a:lnTo>
                    <a:pt x="2282660" y="3497669"/>
                  </a:lnTo>
                  <a:lnTo>
                    <a:pt x="2286000" y="3462845"/>
                  </a:lnTo>
                  <a:lnTo>
                    <a:pt x="2286000" y="9093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28360" y="624839"/>
              <a:ext cx="2188464" cy="34579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57200" y="1048511"/>
            <a:ext cx="5181600" cy="3200400"/>
            <a:chOff x="457200" y="1048511"/>
            <a:chExt cx="5181600" cy="3200400"/>
          </a:xfrm>
        </p:grpSpPr>
        <p:sp>
          <p:nvSpPr>
            <p:cNvPr id="3" name="object 3" descr=""/>
            <p:cNvSpPr/>
            <p:nvPr/>
          </p:nvSpPr>
          <p:spPr>
            <a:xfrm>
              <a:off x="2424683" y="3796283"/>
              <a:ext cx="1247140" cy="452755"/>
            </a:xfrm>
            <a:custGeom>
              <a:avLst/>
              <a:gdLst/>
              <a:ahLst/>
              <a:cxnLst/>
              <a:rect l="l" t="t" r="r" b="b"/>
              <a:pathLst>
                <a:path w="1247139" h="452754">
                  <a:moveTo>
                    <a:pt x="1116076" y="0"/>
                  </a:moveTo>
                  <a:lnTo>
                    <a:pt x="622681" y="7365"/>
                  </a:lnTo>
                  <a:lnTo>
                    <a:pt x="129286" y="0"/>
                  </a:lnTo>
                  <a:lnTo>
                    <a:pt x="0" y="452615"/>
                  </a:lnTo>
                  <a:lnTo>
                    <a:pt x="1246632" y="452615"/>
                  </a:lnTo>
                  <a:lnTo>
                    <a:pt x="111607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7200" y="1048511"/>
              <a:ext cx="5181600" cy="3200400"/>
            </a:xfrm>
            <a:custGeom>
              <a:avLst/>
              <a:gdLst/>
              <a:ahLst/>
              <a:cxnLst/>
              <a:rect l="l" t="t" r="r" b="b"/>
              <a:pathLst>
                <a:path w="5181600" h="3200400">
                  <a:moveTo>
                    <a:pt x="3348228" y="3128530"/>
                  </a:moveTo>
                  <a:lnTo>
                    <a:pt x="3341649" y="3100209"/>
                  </a:lnTo>
                  <a:lnTo>
                    <a:pt x="3323653" y="3077032"/>
                  </a:lnTo>
                  <a:lnTo>
                    <a:pt x="3296793" y="3061385"/>
                  </a:lnTo>
                  <a:lnTo>
                    <a:pt x="3263646" y="3055632"/>
                  </a:lnTo>
                  <a:lnTo>
                    <a:pt x="1917573" y="3055632"/>
                  </a:lnTo>
                  <a:lnTo>
                    <a:pt x="1884299" y="3061385"/>
                  </a:lnTo>
                  <a:lnTo>
                    <a:pt x="1857032" y="3077032"/>
                  </a:lnTo>
                  <a:lnTo>
                    <a:pt x="1838604" y="3100209"/>
                  </a:lnTo>
                  <a:lnTo>
                    <a:pt x="1831848" y="3128530"/>
                  </a:lnTo>
                  <a:lnTo>
                    <a:pt x="1838604" y="3156267"/>
                  </a:lnTo>
                  <a:lnTo>
                    <a:pt x="1857032" y="3179127"/>
                  </a:lnTo>
                  <a:lnTo>
                    <a:pt x="1884299" y="3194659"/>
                  </a:lnTo>
                  <a:lnTo>
                    <a:pt x="1917573" y="3200387"/>
                  </a:lnTo>
                  <a:lnTo>
                    <a:pt x="3263646" y="3200387"/>
                  </a:lnTo>
                  <a:lnTo>
                    <a:pt x="3296793" y="3194659"/>
                  </a:lnTo>
                  <a:lnTo>
                    <a:pt x="3323653" y="3179127"/>
                  </a:lnTo>
                  <a:lnTo>
                    <a:pt x="3341649" y="3156267"/>
                  </a:lnTo>
                  <a:lnTo>
                    <a:pt x="3348228" y="3128530"/>
                  </a:lnTo>
                  <a:close/>
                </a:path>
                <a:path w="5181600" h="3200400">
                  <a:moveTo>
                    <a:pt x="5181600" y="70993"/>
                  </a:moveTo>
                  <a:lnTo>
                    <a:pt x="5174043" y="43243"/>
                  </a:lnTo>
                  <a:lnTo>
                    <a:pt x="5153406" y="20688"/>
                  </a:lnTo>
                  <a:lnTo>
                    <a:pt x="5122659" y="5549"/>
                  </a:lnTo>
                  <a:lnTo>
                    <a:pt x="5084826" y="0"/>
                  </a:lnTo>
                  <a:lnTo>
                    <a:pt x="96799" y="0"/>
                  </a:lnTo>
                  <a:lnTo>
                    <a:pt x="58915" y="5549"/>
                  </a:lnTo>
                  <a:lnTo>
                    <a:pt x="28168" y="20688"/>
                  </a:lnTo>
                  <a:lnTo>
                    <a:pt x="7531" y="43243"/>
                  </a:lnTo>
                  <a:lnTo>
                    <a:pt x="0" y="70993"/>
                  </a:lnTo>
                  <a:lnTo>
                    <a:pt x="0" y="2705227"/>
                  </a:lnTo>
                  <a:lnTo>
                    <a:pt x="7531" y="2732405"/>
                  </a:lnTo>
                  <a:lnTo>
                    <a:pt x="28168" y="2754655"/>
                  </a:lnTo>
                  <a:lnTo>
                    <a:pt x="58915" y="2769692"/>
                  </a:lnTo>
                  <a:lnTo>
                    <a:pt x="96799" y="2775204"/>
                  </a:lnTo>
                  <a:lnTo>
                    <a:pt x="5084826" y="2775204"/>
                  </a:lnTo>
                  <a:lnTo>
                    <a:pt x="5122659" y="2769692"/>
                  </a:lnTo>
                  <a:lnTo>
                    <a:pt x="5153406" y="2754655"/>
                  </a:lnTo>
                  <a:lnTo>
                    <a:pt x="5174043" y="2732405"/>
                  </a:lnTo>
                  <a:lnTo>
                    <a:pt x="5181600" y="2705227"/>
                  </a:lnTo>
                  <a:lnTo>
                    <a:pt x="5181600" y="7099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7752" y="4853940"/>
              <a:ext cx="2091690" cy="28955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12992" y="278892"/>
              <a:ext cx="2063623" cy="4585716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327653" y="257632"/>
            <a:ext cx="68834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70"/>
              <a:t>Chat</a:t>
            </a:r>
            <a:endParaRPr sz="2800"/>
          </a:p>
        </p:txBody>
      </p: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12063" y="1091183"/>
            <a:ext cx="5073396" cy="270662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52043" y="1353311"/>
            <a:ext cx="3763010" cy="2743200"/>
            <a:chOff x="352043" y="1353311"/>
            <a:chExt cx="3763010" cy="2743200"/>
          </a:xfrm>
        </p:grpSpPr>
        <p:sp>
          <p:nvSpPr>
            <p:cNvPr id="3" name="object 3" descr=""/>
            <p:cNvSpPr/>
            <p:nvPr/>
          </p:nvSpPr>
          <p:spPr>
            <a:xfrm>
              <a:off x="1781555" y="3707891"/>
              <a:ext cx="905510" cy="388620"/>
            </a:xfrm>
            <a:custGeom>
              <a:avLst/>
              <a:gdLst/>
              <a:ahLst/>
              <a:cxnLst/>
              <a:rect l="l" t="t" r="r" b="b"/>
              <a:pathLst>
                <a:path w="905510" h="388620">
                  <a:moveTo>
                    <a:pt x="810513" y="0"/>
                  </a:moveTo>
                  <a:lnTo>
                    <a:pt x="452246" y="6350"/>
                  </a:lnTo>
                  <a:lnTo>
                    <a:pt x="93852" y="0"/>
                  </a:lnTo>
                  <a:lnTo>
                    <a:pt x="0" y="388607"/>
                  </a:lnTo>
                  <a:lnTo>
                    <a:pt x="905256" y="388607"/>
                  </a:lnTo>
                  <a:lnTo>
                    <a:pt x="810513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52044" y="1353311"/>
              <a:ext cx="3763010" cy="2743200"/>
            </a:xfrm>
            <a:custGeom>
              <a:avLst/>
              <a:gdLst/>
              <a:ahLst/>
              <a:cxnLst/>
              <a:rect l="l" t="t" r="r" b="b"/>
              <a:pathLst>
                <a:path w="3763010" h="2743200">
                  <a:moveTo>
                    <a:pt x="2432304" y="2681160"/>
                  </a:moveTo>
                  <a:lnTo>
                    <a:pt x="2427528" y="2656725"/>
                  </a:lnTo>
                  <a:lnTo>
                    <a:pt x="2414473" y="2636710"/>
                  </a:lnTo>
                  <a:lnTo>
                    <a:pt x="2394953" y="2623210"/>
                  </a:lnTo>
                  <a:lnTo>
                    <a:pt x="2370836" y="2618244"/>
                  </a:lnTo>
                  <a:lnTo>
                    <a:pt x="1392809" y="2618244"/>
                  </a:lnTo>
                  <a:lnTo>
                    <a:pt x="1368590" y="2623210"/>
                  </a:lnTo>
                  <a:lnTo>
                    <a:pt x="1348765" y="2636723"/>
                  </a:lnTo>
                  <a:lnTo>
                    <a:pt x="1335366" y="2656725"/>
                  </a:lnTo>
                  <a:lnTo>
                    <a:pt x="1330452" y="2681160"/>
                  </a:lnTo>
                  <a:lnTo>
                    <a:pt x="1335366" y="2705100"/>
                  </a:lnTo>
                  <a:lnTo>
                    <a:pt x="1348765" y="2724835"/>
                  </a:lnTo>
                  <a:lnTo>
                    <a:pt x="1368590" y="2738247"/>
                  </a:lnTo>
                  <a:lnTo>
                    <a:pt x="1392809" y="2743187"/>
                  </a:lnTo>
                  <a:lnTo>
                    <a:pt x="2370836" y="2743187"/>
                  </a:lnTo>
                  <a:lnTo>
                    <a:pt x="2394953" y="2738247"/>
                  </a:lnTo>
                  <a:lnTo>
                    <a:pt x="2414473" y="2724835"/>
                  </a:lnTo>
                  <a:lnTo>
                    <a:pt x="2427528" y="2705100"/>
                  </a:lnTo>
                  <a:lnTo>
                    <a:pt x="2432304" y="2681160"/>
                  </a:lnTo>
                  <a:close/>
                </a:path>
                <a:path w="3763010" h="2743200">
                  <a:moveTo>
                    <a:pt x="3762756" y="60833"/>
                  </a:moveTo>
                  <a:lnTo>
                    <a:pt x="3757282" y="37033"/>
                  </a:lnTo>
                  <a:lnTo>
                    <a:pt x="3742309" y="17703"/>
                  </a:lnTo>
                  <a:lnTo>
                    <a:pt x="3719995" y="4737"/>
                  </a:lnTo>
                  <a:lnTo>
                    <a:pt x="3692525" y="0"/>
                  </a:lnTo>
                  <a:lnTo>
                    <a:pt x="70294" y="0"/>
                  </a:lnTo>
                  <a:lnTo>
                    <a:pt x="42786" y="4737"/>
                  </a:lnTo>
                  <a:lnTo>
                    <a:pt x="20459" y="17703"/>
                  </a:lnTo>
                  <a:lnTo>
                    <a:pt x="5473" y="37033"/>
                  </a:lnTo>
                  <a:lnTo>
                    <a:pt x="0" y="60833"/>
                  </a:lnTo>
                  <a:lnTo>
                    <a:pt x="0" y="2319020"/>
                  </a:lnTo>
                  <a:lnTo>
                    <a:pt x="5473" y="2342324"/>
                  </a:lnTo>
                  <a:lnTo>
                    <a:pt x="20459" y="2361374"/>
                  </a:lnTo>
                  <a:lnTo>
                    <a:pt x="42786" y="2374252"/>
                  </a:lnTo>
                  <a:lnTo>
                    <a:pt x="70294" y="2378964"/>
                  </a:lnTo>
                  <a:lnTo>
                    <a:pt x="3692525" y="2378964"/>
                  </a:lnTo>
                  <a:lnTo>
                    <a:pt x="3719995" y="2374252"/>
                  </a:lnTo>
                  <a:lnTo>
                    <a:pt x="3742309" y="2361374"/>
                  </a:lnTo>
                  <a:lnTo>
                    <a:pt x="3757282" y="2342324"/>
                  </a:lnTo>
                  <a:lnTo>
                    <a:pt x="3762756" y="2319020"/>
                  </a:lnTo>
                  <a:lnTo>
                    <a:pt x="3762756" y="608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243" y="1392935"/>
              <a:ext cx="3639311" cy="229819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490086" y="309117"/>
            <a:ext cx="68770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75"/>
              <a:t>Chat</a:t>
            </a:r>
            <a:endParaRPr sz="2800"/>
          </a:p>
        </p:txBody>
      </p:sp>
      <p:grpSp>
        <p:nvGrpSpPr>
          <p:cNvPr id="7" name="object 7" descr=""/>
          <p:cNvGrpSpPr/>
          <p:nvPr/>
        </p:nvGrpSpPr>
        <p:grpSpPr>
          <a:xfrm>
            <a:off x="4572000" y="815339"/>
            <a:ext cx="1858010" cy="4328160"/>
            <a:chOff x="4572000" y="815339"/>
            <a:chExt cx="1858010" cy="4328160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72000" y="815339"/>
              <a:ext cx="1857755" cy="3875532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54296" y="4543037"/>
              <a:ext cx="1683257" cy="600462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69535" y="950975"/>
              <a:ext cx="1655064" cy="3602736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6934200" y="813816"/>
            <a:ext cx="1858010" cy="4330065"/>
            <a:chOff x="6934200" y="813816"/>
            <a:chExt cx="1858010" cy="4330065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34200" y="813816"/>
              <a:ext cx="1857755" cy="3957828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982967" y="4719822"/>
              <a:ext cx="1771650" cy="423677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98207" y="854964"/>
              <a:ext cx="1743456" cy="387553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52043" y="1353311"/>
            <a:ext cx="3763010" cy="2743200"/>
            <a:chOff x="352043" y="1353311"/>
            <a:chExt cx="3763010" cy="2743200"/>
          </a:xfrm>
        </p:grpSpPr>
        <p:sp>
          <p:nvSpPr>
            <p:cNvPr id="3" name="object 3" descr=""/>
            <p:cNvSpPr/>
            <p:nvPr/>
          </p:nvSpPr>
          <p:spPr>
            <a:xfrm>
              <a:off x="1781555" y="3707891"/>
              <a:ext cx="905510" cy="388620"/>
            </a:xfrm>
            <a:custGeom>
              <a:avLst/>
              <a:gdLst/>
              <a:ahLst/>
              <a:cxnLst/>
              <a:rect l="l" t="t" r="r" b="b"/>
              <a:pathLst>
                <a:path w="905510" h="388620">
                  <a:moveTo>
                    <a:pt x="810513" y="0"/>
                  </a:moveTo>
                  <a:lnTo>
                    <a:pt x="452246" y="6350"/>
                  </a:lnTo>
                  <a:lnTo>
                    <a:pt x="93852" y="0"/>
                  </a:lnTo>
                  <a:lnTo>
                    <a:pt x="0" y="388607"/>
                  </a:lnTo>
                  <a:lnTo>
                    <a:pt x="905256" y="388607"/>
                  </a:lnTo>
                  <a:lnTo>
                    <a:pt x="810513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52044" y="1353311"/>
              <a:ext cx="3763010" cy="2743200"/>
            </a:xfrm>
            <a:custGeom>
              <a:avLst/>
              <a:gdLst/>
              <a:ahLst/>
              <a:cxnLst/>
              <a:rect l="l" t="t" r="r" b="b"/>
              <a:pathLst>
                <a:path w="3763010" h="2743200">
                  <a:moveTo>
                    <a:pt x="2432304" y="2681160"/>
                  </a:moveTo>
                  <a:lnTo>
                    <a:pt x="2427528" y="2656725"/>
                  </a:lnTo>
                  <a:lnTo>
                    <a:pt x="2414473" y="2636710"/>
                  </a:lnTo>
                  <a:lnTo>
                    <a:pt x="2394953" y="2623210"/>
                  </a:lnTo>
                  <a:lnTo>
                    <a:pt x="2370836" y="2618244"/>
                  </a:lnTo>
                  <a:lnTo>
                    <a:pt x="1392809" y="2618244"/>
                  </a:lnTo>
                  <a:lnTo>
                    <a:pt x="1368590" y="2623210"/>
                  </a:lnTo>
                  <a:lnTo>
                    <a:pt x="1348765" y="2636723"/>
                  </a:lnTo>
                  <a:lnTo>
                    <a:pt x="1335366" y="2656725"/>
                  </a:lnTo>
                  <a:lnTo>
                    <a:pt x="1330452" y="2681160"/>
                  </a:lnTo>
                  <a:lnTo>
                    <a:pt x="1335366" y="2705100"/>
                  </a:lnTo>
                  <a:lnTo>
                    <a:pt x="1348765" y="2724835"/>
                  </a:lnTo>
                  <a:lnTo>
                    <a:pt x="1368590" y="2738247"/>
                  </a:lnTo>
                  <a:lnTo>
                    <a:pt x="1392809" y="2743187"/>
                  </a:lnTo>
                  <a:lnTo>
                    <a:pt x="2370836" y="2743187"/>
                  </a:lnTo>
                  <a:lnTo>
                    <a:pt x="2394953" y="2738247"/>
                  </a:lnTo>
                  <a:lnTo>
                    <a:pt x="2414473" y="2724835"/>
                  </a:lnTo>
                  <a:lnTo>
                    <a:pt x="2427528" y="2705100"/>
                  </a:lnTo>
                  <a:lnTo>
                    <a:pt x="2432304" y="2681160"/>
                  </a:lnTo>
                  <a:close/>
                </a:path>
                <a:path w="3763010" h="2743200">
                  <a:moveTo>
                    <a:pt x="3762756" y="60833"/>
                  </a:moveTo>
                  <a:lnTo>
                    <a:pt x="3757282" y="37033"/>
                  </a:lnTo>
                  <a:lnTo>
                    <a:pt x="3742309" y="17703"/>
                  </a:lnTo>
                  <a:lnTo>
                    <a:pt x="3719995" y="4737"/>
                  </a:lnTo>
                  <a:lnTo>
                    <a:pt x="3692525" y="0"/>
                  </a:lnTo>
                  <a:lnTo>
                    <a:pt x="70294" y="0"/>
                  </a:lnTo>
                  <a:lnTo>
                    <a:pt x="42786" y="4737"/>
                  </a:lnTo>
                  <a:lnTo>
                    <a:pt x="20459" y="17703"/>
                  </a:lnTo>
                  <a:lnTo>
                    <a:pt x="5473" y="37033"/>
                  </a:lnTo>
                  <a:lnTo>
                    <a:pt x="0" y="60833"/>
                  </a:lnTo>
                  <a:lnTo>
                    <a:pt x="0" y="2319020"/>
                  </a:lnTo>
                  <a:lnTo>
                    <a:pt x="5473" y="2342324"/>
                  </a:lnTo>
                  <a:lnTo>
                    <a:pt x="20459" y="2361374"/>
                  </a:lnTo>
                  <a:lnTo>
                    <a:pt x="42786" y="2374252"/>
                  </a:lnTo>
                  <a:lnTo>
                    <a:pt x="70294" y="2378964"/>
                  </a:lnTo>
                  <a:lnTo>
                    <a:pt x="3692525" y="2378964"/>
                  </a:lnTo>
                  <a:lnTo>
                    <a:pt x="3719995" y="2374252"/>
                  </a:lnTo>
                  <a:lnTo>
                    <a:pt x="3742309" y="2361374"/>
                  </a:lnTo>
                  <a:lnTo>
                    <a:pt x="3757282" y="2342324"/>
                  </a:lnTo>
                  <a:lnTo>
                    <a:pt x="3762756" y="2319020"/>
                  </a:lnTo>
                  <a:lnTo>
                    <a:pt x="3762756" y="608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999" y="1435607"/>
              <a:ext cx="3686555" cy="2253995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174619" y="309117"/>
            <a:ext cx="132080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270"/>
              <a:t>Pop</a:t>
            </a:r>
            <a:r>
              <a:rPr dirty="0" sz="2800"/>
              <a:t> </a:t>
            </a:r>
            <a:r>
              <a:rPr dirty="0" sz="2800" spc="-165"/>
              <a:t>Chat</a:t>
            </a:r>
            <a:endParaRPr sz="2800"/>
          </a:p>
        </p:txBody>
      </p:sp>
      <p:grpSp>
        <p:nvGrpSpPr>
          <p:cNvPr id="7" name="object 7" descr=""/>
          <p:cNvGrpSpPr/>
          <p:nvPr/>
        </p:nvGrpSpPr>
        <p:grpSpPr>
          <a:xfrm>
            <a:off x="4572000" y="815339"/>
            <a:ext cx="1858010" cy="4328160"/>
            <a:chOff x="4572000" y="815339"/>
            <a:chExt cx="1858010" cy="4328160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72000" y="815339"/>
              <a:ext cx="1857755" cy="3875532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74107" y="4553711"/>
              <a:ext cx="1692402" cy="589788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89347" y="935735"/>
              <a:ext cx="1664207" cy="3628643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6934200" y="813816"/>
            <a:ext cx="1858010" cy="4330065"/>
            <a:chOff x="6934200" y="813816"/>
            <a:chExt cx="1858010" cy="4330065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34200" y="813816"/>
              <a:ext cx="1857755" cy="3957828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998207" y="4680209"/>
              <a:ext cx="1718309" cy="463290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13447" y="935736"/>
              <a:ext cx="1690116" cy="375513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44068" y="1179575"/>
            <a:ext cx="5105400" cy="2819400"/>
            <a:chOff x="544068" y="1179575"/>
            <a:chExt cx="5105400" cy="2819400"/>
          </a:xfrm>
        </p:grpSpPr>
        <p:sp>
          <p:nvSpPr>
            <p:cNvPr id="3" name="object 3" descr=""/>
            <p:cNvSpPr/>
            <p:nvPr/>
          </p:nvSpPr>
          <p:spPr>
            <a:xfrm>
              <a:off x="2482595" y="3601211"/>
              <a:ext cx="1228725" cy="398145"/>
            </a:xfrm>
            <a:custGeom>
              <a:avLst/>
              <a:gdLst/>
              <a:ahLst/>
              <a:cxnLst/>
              <a:rect l="l" t="t" r="r" b="b"/>
              <a:pathLst>
                <a:path w="1228725" h="398145">
                  <a:moveTo>
                    <a:pt x="1099820" y="0"/>
                  </a:moveTo>
                  <a:lnTo>
                    <a:pt x="613537" y="6476"/>
                  </a:lnTo>
                  <a:lnTo>
                    <a:pt x="127381" y="0"/>
                  </a:lnTo>
                  <a:lnTo>
                    <a:pt x="0" y="397751"/>
                  </a:lnTo>
                  <a:lnTo>
                    <a:pt x="1228344" y="397751"/>
                  </a:lnTo>
                  <a:lnTo>
                    <a:pt x="1099820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44068" y="1179575"/>
              <a:ext cx="5105400" cy="2819400"/>
            </a:xfrm>
            <a:custGeom>
              <a:avLst/>
              <a:gdLst/>
              <a:ahLst/>
              <a:cxnLst/>
              <a:rect l="l" t="t" r="r" b="b"/>
              <a:pathLst>
                <a:path w="5105400" h="2819400">
                  <a:moveTo>
                    <a:pt x="3299460" y="2755849"/>
                  </a:moveTo>
                  <a:lnTo>
                    <a:pt x="3292995" y="2730804"/>
                  </a:lnTo>
                  <a:lnTo>
                    <a:pt x="3275279" y="2710307"/>
                  </a:lnTo>
                  <a:lnTo>
                    <a:pt x="3248825" y="2696476"/>
                  </a:lnTo>
                  <a:lnTo>
                    <a:pt x="3216148" y="2691384"/>
                  </a:lnTo>
                  <a:lnTo>
                    <a:pt x="1888998" y="2691384"/>
                  </a:lnTo>
                  <a:lnTo>
                    <a:pt x="1856117" y="2696476"/>
                  </a:lnTo>
                  <a:lnTo>
                    <a:pt x="1829219" y="2710307"/>
                  </a:lnTo>
                  <a:lnTo>
                    <a:pt x="1811070" y="2730804"/>
                  </a:lnTo>
                  <a:lnTo>
                    <a:pt x="1804416" y="2755849"/>
                  </a:lnTo>
                  <a:lnTo>
                    <a:pt x="1811070" y="2780373"/>
                  </a:lnTo>
                  <a:lnTo>
                    <a:pt x="1829219" y="2800591"/>
                  </a:lnTo>
                  <a:lnTo>
                    <a:pt x="1856117" y="2814332"/>
                  </a:lnTo>
                  <a:lnTo>
                    <a:pt x="1888998" y="2819387"/>
                  </a:lnTo>
                  <a:lnTo>
                    <a:pt x="3216148" y="2819387"/>
                  </a:lnTo>
                  <a:lnTo>
                    <a:pt x="3248825" y="2814332"/>
                  </a:lnTo>
                  <a:lnTo>
                    <a:pt x="3275279" y="2800591"/>
                  </a:lnTo>
                  <a:lnTo>
                    <a:pt x="3292995" y="2780373"/>
                  </a:lnTo>
                  <a:lnTo>
                    <a:pt x="3299460" y="2755849"/>
                  </a:lnTo>
                  <a:close/>
                </a:path>
                <a:path w="5105400" h="2819400">
                  <a:moveTo>
                    <a:pt x="5105400" y="62611"/>
                  </a:moveTo>
                  <a:lnTo>
                    <a:pt x="5097958" y="38100"/>
                  </a:lnTo>
                  <a:lnTo>
                    <a:pt x="5077612" y="18211"/>
                  </a:lnTo>
                  <a:lnTo>
                    <a:pt x="5047310" y="4876"/>
                  </a:lnTo>
                  <a:lnTo>
                    <a:pt x="5010023" y="0"/>
                  </a:lnTo>
                  <a:lnTo>
                    <a:pt x="95377" y="0"/>
                  </a:lnTo>
                  <a:lnTo>
                    <a:pt x="58051" y="4876"/>
                  </a:lnTo>
                  <a:lnTo>
                    <a:pt x="27749" y="18211"/>
                  </a:lnTo>
                  <a:lnTo>
                    <a:pt x="7429" y="38100"/>
                  </a:lnTo>
                  <a:lnTo>
                    <a:pt x="0" y="62611"/>
                  </a:lnTo>
                  <a:lnTo>
                    <a:pt x="0" y="2384298"/>
                  </a:lnTo>
                  <a:lnTo>
                    <a:pt x="7429" y="2408301"/>
                  </a:lnTo>
                  <a:lnTo>
                    <a:pt x="27762" y="2427922"/>
                  </a:lnTo>
                  <a:lnTo>
                    <a:pt x="58051" y="2441168"/>
                  </a:lnTo>
                  <a:lnTo>
                    <a:pt x="95377" y="2446020"/>
                  </a:lnTo>
                  <a:lnTo>
                    <a:pt x="5010023" y="2446020"/>
                  </a:lnTo>
                  <a:lnTo>
                    <a:pt x="5047310" y="2441168"/>
                  </a:lnTo>
                  <a:lnTo>
                    <a:pt x="5077612" y="2427922"/>
                  </a:lnTo>
                  <a:lnTo>
                    <a:pt x="5097958" y="2408301"/>
                  </a:lnTo>
                  <a:lnTo>
                    <a:pt x="5105400" y="2384298"/>
                  </a:lnTo>
                  <a:lnTo>
                    <a:pt x="5105400" y="6261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48400" y="123444"/>
            <a:ext cx="2313431" cy="488594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2168" y="1277111"/>
            <a:ext cx="5007863" cy="2273808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109722" y="257632"/>
            <a:ext cx="11226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85"/>
              <a:t>Settings</a:t>
            </a:r>
            <a:endParaRPr sz="2800"/>
          </a:p>
        </p:txBody>
      </p:sp>
      <p:grpSp>
        <p:nvGrpSpPr>
          <p:cNvPr id="8" name="object 8" descr=""/>
          <p:cNvGrpSpPr/>
          <p:nvPr/>
        </p:nvGrpSpPr>
        <p:grpSpPr>
          <a:xfrm>
            <a:off x="6365747" y="272795"/>
            <a:ext cx="2089150" cy="4871085"/>
            <a:chOff x="6365747" y="272795"/>
            <a:chExt cx="2089150" cy="4871085"/>
          </a:xfrm>
        </p:grpSpPr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65747" y="4841747"/>
              <a:ext cx="2088642" cy="301752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80987" y="272795"/>
              <a:ext cx="2060829" cy="457962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59281" y="912368"/>
            <a:ext cx="3627120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45">
                <a:solidFill>
                  <a:srgbClr val="FF6600"/>
                </a:solidFill>
                <a:latin typeface="Arial Black"/>
                <a:cs typeface="Arial Black"/>
              </a:rPr>
              <a:t>Table</a:t>
            </a:r>
            <a:r>
              <a:rPr dirty="0" sz="3200" spc="-365">
                <a:solidFill>
                  <a:srgbClr val="FF6600"/>
                </a:solidFill>
                <a:latin typeface="Arial Black"/>
                <a:cs typeface="Arial Black"/>
              </a:rPr>
              <a:t> </a:t>
            </a:r>
            <a:r>
              <a:rPr dirty="0" sz="3200" spc="-110">
                <a:latin typeface="Arial Black"/>
                <a:cs typeface="Arial Black"/>
              </a:rPr>
              <a:t>of</a:t>
            </a:r>
            <a:r>
              <a:rPr dirty="0" sz="3200" spc="-375">
                <a:latin typeface="Arial Black"/>
                <a:cs typeface="Arial Black"/>
              </a:rPr>
              <a:t> </a:t>
            </a:r>
            <a:r>
              <a:rPr dirty="0" sz="3200" spc="-95">
                <a:solidFill>
                  <a:srgbClr val="FF6600"/>
                </a:solidFill>
                <a:latin typeface="Arial Black"/>
                <a:cs typeface="Arial Black"/>
              </a:rPr>
              <a:t>contents</a:t>
            </a:r>
            <a:endParaRPr sz="32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63417" y="140334"/>
            <a:ext cx="284035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78535" algn="l"/>
              </a:tabLst>
            </a:pPr>
            <a:r>
              <a:rPr dirty="0" sz="3200" spc="-395">
                <a:solidFill>
                  <a:srgbClr val="FF6600"/>
                </a:solidFill>
              </a:rPr>
              <a:t>KIRA</a:t>
            </a:r>
            <a:r>
              <a:rPr dirty="0" sz="3200">
                <a:solidFill>
                  <a:srgbClr val="FF6600"/>
                </a:solidFill>
              </a:rPr>
              <a:t>	</a:t>
            </a:r>
            <a:r>
              <a:rPr dirty="0" sz="3200" spc="-365"/>
              <a:t>OVERVIEW</a:t>
            </a:r>
            <a:endParaRPr sz="3200"/>
          </a:p>
        </p:txBody>
      </p:sp>
      <p:grpSp>
        <p:nvGrpSpPr>
          <p:cNvPr id="4" name="object 4" descr=""/>
          <p:cNvGrpSpPr/>
          <p:nvPr/>
        </p:nvGrpSpPr>
        <p:grpSpPr>
          <a:xfrm>
            <a:off x="510349" y="915733"/>
            <a:ext cx="523240" cy="2577465"/>
            <a:chOff x="510349" y="915733"/>
            <a:chExt cx="523240" cy="2577465"/>
          </a:xfrm>
        </p:grpSpPr>
        <p:sp>
          <p:nvSpPr>
            <p:cNvPr id="5" name="object 5" descr=""/>
            <p:cNvSpPr/>
            <p:nvPr/>
          </p:nvSpPr>
          <p:spPr>
            <a:xfrm>
              <a:off x="510540" y="3232403"/>
              <a:ext cx="259715" cy="260350"/>
            </a:xfrm>
            <a:custGeom>
              <a:avLst/>
              <a:gdLst/>
              <a:ahLst/>
              <a:cxnLst/>
              <a:rect l="l" t="t" r="r" b="b"/>
              <a:pathLst>
                <a:path w="259715" h="260350">
                  <a:moveTo>
                    <a:pt x="129806" y="0"/>
                  </a:moveTo>
                  <a:lnTo>
                    <a:pt x="79311" y="10231"/>
                  </a:lnTo>
                  <a:lnTo>
                    <a:pt x="38047" y="38131"/>
                  </a:lnTo>
                  <a:lnTo>
                    <a:pt x="10211" y="79509"/>
                  </a:lnTo>
                  <a:lnTo>
                    <a:pt x="0" y="130175"/>
                  </a:lnTo>
                  <a:lnTo>
                    <a:pt x="10211" y="180840"/>
                  </a:lnTo>
                  <a:lnTo>
                    <a:pt x="38047" y="222218"/>
                  </a:lnTo>
                  <a:lnTo>
                    <a:pt x="79311" y="250118"/>
                  </a:lnTo>
                  <a:lnTo>
                    <a:pt x="129806" y="260350"/>
                  </a:lnTo>
                  <a:lnTo>
                    <a:pt x="180301" y="250118"/>
                  </a:lnTo>
                  <a:lnTo>
                    <a:pt x="203487" y="234441"/>
                  </a:lnTo>
                  <a:lnTo>
                    <a:pt x="130555" y="234441"/>
                  </a:lnTo>
                  <a:lnTo>
                    <a:pt x="89973" y="226294"/>
                  </a:lnTo>
                  <a:lnTo>
                    <a:pt x="56945" y="204025"/>
                  </a:lnTo>
                  <a:lnTo>
                    <a:pt x="34735" y="170898"/>
                  </a:lnTo>
                  <a:lnTo>
                    <a:pt x="26606" y="130175"/>
                  </a:lnTo>
                  <a:lnTo>
                    <a:pt x="34735" y="89558"/>
                  </a:lnTo>
                  <a:lnTo>
                    <a:pt x="56945" y="56419"/>
                  </a:lnTo>
                  <a:lnTo>
                    <a:pt x="89973" y="34091"/>
                  </a:lnTo>
                  <a:lnTo>
                    <a:pt x="130555" y="25907"/>
                  </a:lnTo>
                  <a:lnTo>
                    <a:pt x="203883" y="25907"/>
                  </a:lnTo>
                  <a:lnTo>
                    <a:pt x="180614" y="10231"/>
                  </a:lnTo>
                  <a:lnTo>
                    <a:pt x="129806" y="0"/>
                  </a:lnTo>
                  <a:close/>
                </a:path>
                <a:path w="259715" h="260350">
                  <a:moveTo>
                    <a:pt x="203883" y="25907"/>
                  </a:moveTo>
                  <a:lnTo>
                    <a:pt x="130555" y="25907"/>
                  </a:lnTo>
                  <a:lnTo>
                    <a:pt x="171044" y="34091"/>
                  </a:lnTo>
                  <a:lnTo>
                    <a:pt x="204008" y="56419"/>
                  </a:lnTo>
                  <a:lnTo>
                    <a:pt x="219469" y="79509"/>
                  </a:lnTo>
                  <a:lnTo>
                    <a:pt x="226148" y="89558"/>
                  </a:lnTo>
                  <a:lnTo>
                    <a:pt x="234251" y="130175"/>
                  </a:lnTo>
                  <a:lnTo>
                    <a:pt x="226711" y="167385"/>
                  </a:lnTo>
                  <a:lnTo>
                    <a:pt x="203522" y="204025"/>
                  </a:lnTo>
                  <a:lnTo>
                    <a:pt x="170500" y="226294"/>
                  </a:lnTo>
                  <a:lnTo>
                    <a:pt x="130555" y="234441"/>
                  </a:lnTo>
                  <a:lnTo>
                    <a:pt x="203487" y="234441"/>
                  </a:lnTo>
                  <a:lnTo>
                    <a:pt x="221565" y="222218"/>
                  </a:lnTo>
                  <a:lnTo>
                    <a:pt x="249402" y="180840"/>
                  </a:lnTo>
                  <a:lnTo>
                    <a:pt x="259613" y="130175"/>
                  </a:lnTo>
                  <a:lnTo>
                    <a:pt x="249782" y="79509"/>
                  </a:lnTo>
                  <a:lnTo>
                    <a:pt x="222027" y="38131"/>
                  </a:lnTo>
                  <a:lnTo>
                    <a:pt x="203883" y="25907"/>
                  </a:lnTo>
                  <a:close/>
                </a:path>
                <a:path w="259715" h="260350">
                  <a:moveTo>
                    <a:pt x="136766" y="64643"/>
                  </a:moveTo>
                  <a:lnTo>
                    <a:pt x="117119" y="64643"/>
                  </a:lnTo>
                  <a:lnTo>
                    <a:pt x="117119" y="142875"/>
                  </a:lnTo>
                  <a:lnTo>
                    <a:pt x="185254" y="183514"/>
                  </a:lnTo>
                  <a:lnTo>
                    <a:pt x="194957" y="167385"/>
                  </a:lnTo>
                  <a:lnTo>
                    <a:pt x="136766" y="132969"/>
                  </a:lnTo>
                  <a:lnTo>
                    <a:pt x="136766" y="646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15112" y="920496"/>
              <a:ext cx="513715" cy="512445"/>
            </a:xfrm>
            <a:custGeom>
              <a:avLst/>
              <a:gdLst/>
              <a:ahLst/>
              <a:cxnLst/>
              <a:rect l="l" t="t" r="r" b="b"/>
              <a:pathLst>
                <a:path w="513715" h="512444">
                  <a:moveTo>
                    <a:pt x="256794" y="0"/>
                  </a:moveTo>
                  <a:lnTo>
                    <a:pt x="210635" y="4126"/>
                  </a:lnTo>
                  <a:lnTo>
                    <a:pt x="167191" y="16023"/>
                  </a:lnTo>
                  <a:lnTo>
                    <a:pt x="127186" y="34967"/>
                  </a:lnTo>
                  <a:lnTo>
                    <a:pt x="91345" y="60232"/>
                  </a:lnTo>
                  <a:lnTo>
                    <a:pt x="60395" y="91095"/>
                  </a:lnTo>
                  <a:lnTo>
                    <a:pt x="35060" y="126830"/>
                  </a:lnTo>
                  <a:lnTo>
                    <a:pt x="16065" y="166714"/>
                  </a:lnTo>
                  <a:lnTo>
                    <a:pt x="4137" y="210023"/>
                  </a:lnTo>
                  <a:lnTo>
                    <a:pt x="0" y="256031"/>
                  </a:lnTo>
                  <a:lnTo>
                    <a:pt x="4137" y="302040"/>
                  </a:lnTo>
                  <a:lnTo>
                    <a:pt x="16065" y="345349"/>
                  </a:lnTo>
                  <a:lnTo>
                    <a:pt x="35060" y="385233"/>
                  </a:lnTo>
                  <a:lnTo>
                    <a:pt x="60395" y="420968"/>
                  </a:lnTo>
                  <a:lnTo>
                    <a:pt x="91345" y="451831"/>
                  </a:lnTo>
                  <a:lnTo>
                    <a:pt x="127186" y="477096"/>
                  </a:lnTo>
                  <a:lnTo>
                    <a:pt x="167191" y="496040"/>
                  </a:lnTo>
                  <a:lnTo>
                    <a:pt x="210635" y="507937"/>
                  </a:lnTo>
                  <a:lnTo>
                    <a:pt x="256794" y="512063"/>
                  </a:lnTo>
                  <a:lnTo>
                    <a:pt x="302952" y="507937"/>
                  </a:lnTo>
                  <a:lnTo>
                    <a:pt x="346396" y="496040"/>
                  </a:lnTo>
                  <a:lnTo>
                    <a:pt x="386401" y="477096"/>
                  </a:lnTo>
                  <a:lnTo>
                    <a:pt x="422242" y="451831"/>
                  </a:lnTo>
                  <a:lnTo>
                    <a:pt x="453192" y="420968"/>
                  </a:lnTo>
                  <a:lnTo>
                    <a:pt x="478527" y="385233"/>
                  </a:lnTo>
                  <a:lnTo>
                    <a:pt x="497522" y="345349"/>
                  </a:lnTo>
                  <a:lnTo>
                    <a:pt x="509450" y="302040"/>
                  </a:lnTo>
                  <a:lnTo>
                    <a:pt x="513588" y="256031"/>
                  </a:lnTo>
                  <a:lnTo>
                    <a:pt x="509450" y="210023"/>
                  </a:lnTo>
                  <a:lnTo>
                    <a:pt x="497522" y="166714"/>
                  </a:lnTo>
                  <a:lnTo>
                    <a:pt x="478527" y="126830"/>
                  </a:lnTo>
                  <a:lnTo>
                    <a:pt x="453192" y="91095"/>
                  </a:lnTo>
                  <a:lnTo>
                    <a:pt x="422242" y="60232"/>
                  </a:lnTo>
                  <a:lnTo>
                    <a:pt x="386401" y="34967"/>
                  </a:lnTo>
                  <a:lnTo>
                    <a:pt x="346396" y="16023"/>
                  </a:lnTo>
                  <a:lnTo>
                    <a:pt x="302952" y="4126"/>
                  </a:lnTo>
                  <a:lnTo>
                    <a:pt x="256794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15112" y="920496"/>
              <a:ext cx="513715" cy="512445"/>
            </a:xfrm>
            <a:custGeom>
              <a:avLst/>
              <a:gdLst/>
              <a:ahLst/>
              <a:cxnLst/>
              <a:rect l="l" t="t" r="r" b="b"/>
              <a:pathLst>
                <a:path w="513715" h="512444">
                  <a:moveTo>
                    <a:pt x="0" y="256031"/>
                  </a:moveTo>
                  <a:lnTo>
                    <a:pt x="4137" y="210023"/>
                  </a:lnTo>
                  <a:lnTo>
                    <a:pt x="16065" y="166714"/>
                  </a:lnTo>
                  <a:lnTo>
                    <a:pt x="35060" y="126830"/>
                  </a:lnTo>
                  <a:lnTo>
                    <a:pt x="60395" y="91095"/>
                  </a:lnTo>
                  <a:lnTo>
                    <a:pt x="91345" y="60232"/>
                  </a:lnTo>
                  <a:lnTo>
                    <a:pt x="127186" y="34967"/>
                  </a:lnTo>
                  <a:lnTo>
                    <a:pt x="167191" y="16023"/>
                  </a:lnTo>
                  <a:lnTo>
                    <a:pt x="210635" y="4126"/>
                  </a:lnTo>
                  <a:lnTo>
                    <a:pt x="256794" y="0"/>
                  </a:lnTo>
                  <a:lnTo>
                    <a:pt x="302952" y="4126"/>
                  </a:lnTo>
                  <a:lnTo>
                    <a:pt x="346396" y="16023"/>
                  </a:lnTo>
                  <a:lnTo>
                    <a:pt x="386401" y="34967"/>
                  </a:lnTo>
                  <a:lnTo>
                    <a:pt x="422242" y="60232"/>
                  </a:lnTo>
                  <a:lnTo>
                    <a:pt x="453192" y="91095"/>
                  </a:lnTo>
                  <a:lnTo>
                    <a:pt x="478527" y="126830"/>
                  </a:lnTo>
                  <a:lnTo>
                    <a:pt x="497522" y="166714"/>
                  </a:lnTo>
                  <a:lnTo>
                    <a:pt x="509450" y="210023"/>
                  </a:lnTo>
                  <a:lnTo>
                    <a:pt x="513588" y="256031"/>
                  </a:lnTo>
                  <a:lnTo>
                    <a:pt x="509450" y="302040"/>
                  </a:lnTo>
                  <a:lnTo>
                    <a:pt x="497522" y="345349"/>
                  </a:lnTo>
                  <a:lnTo>
                    <a:pt x="478527" y="385233"/>
                  </a:lnTo>
                  <a:lnTo>
                    <a:pt x="453192" y="420968"/>
                  </a:lnTo>
                  <a:lnTo>
                    <a:pt x="422242" y="451831"/>
                  </a:lnTo>
                  <a:lnTo>
                    <a:pt x="386401" y="477096"/>
                  </a:lnTo>
                  <a:lnTo>
                    <a:pt x="346396" y="496040"/>
                  </a:lnTo>
                  <a:lnTo>
                    <a:pt x="302952" y="507937"/>
                  </a:lnTo>
                  <a:lnTo>
                    <a:pt x="256794" y="512063"/>
                  </a:lnTo>
                  <a:lnTo>
                    <a:pt x="210635" y="507937"/>
                  </a:lnTo>
                  <a:lnTo>
                    <a:pt x="167191" y="496040"/>
                  </a:lnTo>
                  <a:lnTo>
                    <a:pt x="127186" y="477096"/>
                  </a:lnTo>
                  <a:lnTo>
                    <a:pt x="91345" y="451831"/>
                  </a:lnTo>
                  <a:lnTo>
                    <a:pt x="60395" y="420968"/>
                  </a:lnTo>
                  <a:lnTo>
                    <a:pt x="35060" y="385233"/>
                  </a:lnTo>
                  <a:lnTo>
                    <a:pt x="16065" y="345349"/>
                  </a:lnTo>
                  <a:lnTo>
                    <a:pt x="4137" y="302040"/>
                  </a:lnTo>
                  <a:lnTo>
                    <a:pt x="0" y="256031"/>
                  </a:lnTo>
                  <a:close/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08076" y="1068324"/>
              <a:ext cx="327660" cy="216535"/>
            </a:xfrm>
            <a:custGeom>
              <a:avLst/>
              <a:gdLst/>
              <a:ahLst/>
              <a:cxnLst/>
              <a:rect l="l" t="t" r="r" b="b"/>
              <a:pathLst>
                <a:path w="327659" h="216534">
                  <a:moveTo>
                    <a:pt x="190487" y="175640"/>
                  </a:moveTo>
                  <a:lnTo>
                    <a:pt x="0" y="175640"/>
                  </a:lnTo>
                  <a:lnTo>
                    <a:pt x="0" y="216153"/>
                  </a:lnTo>
                  <a:lnTo>
                    <a:pt x="190487" y="216153"/>
                  </a:lnTo>
                  <a:lnTo>
                    <a:pt x="190487" y="175640"/>
                  </a:lnTo>
                  <a:close/>
                </a:path>
                <a:path w="327659" h="216534">
                  <a:moveTo>
                    <a:pt x="321106" y="53466"/>
                  </a:moveTo>
                  <a:lnTo>
                    <a:pt x="224434" y="53466"/>
                  </a:lnTo>
                  <a:lnTo>
                    <a:pt x="217868" y="59689"/>
                  </a:lnTo>
                  <a:lnTo>
                    <a:pt x="217868" y="209041"/>
                  </a:lnTo>
                  <a:lnTo>
                    <a:pt x="224434" y="215518"/>
                  </a:lnTo>
                  <a:lnTo>
                    <a:pt x="321106" y="215518"/>
                  </a:lnTo>
                  <a:lnTo>
                    <a:pt x="327380" y="209041"/>
                  </a:lnTo>
                  <a:lnTo>
                    <a:pt x="327380" y="175640"/>
                  </a:lnTo>
                  <a:lnTo>
                    <a:pt x="245249" y="175640"/>
                  </a:lnTo>
                  <a:lnTo>
                    <a:pt x="245249" y="80645"/>
                  </a:lnTo>
                  <a:lnTo>
                    <a:pt x="327380" y="80645"/>
                  </a:lnTo>
                  <a:lnTo>
                    <a:pt x="327380" y="67055"/>
                  </a:lnTo>
                  <a:lnTo>
                    <a:pt x="326517" y="59689"/>
                  </a:lnTo>
                  <a:lnTo>
                    <a:pt x="321106" y="53466"/>
                  </a:lnTo>
                  <a:close/>
                </a:path>
                <a:path w="327659" h="216534">
                  <a:moveTo>
                    <a:pt x="299999" y="0"/>
                  </a:moveTo>
                  <a:lnTo>
                    <a:pt x="54470" y="0"/>
                  </a:lnTo>
                  <a:lnTo>
                    <a:pt x="43816" y="2103"/>
                  </a:lnTo>
                  <a:lnTo>
                    <a:pt x="35112" y="7873"/>
                  </a:lnTo>
                  <a:lnTo>
                    <a:pt x="29242" y="16502"/>
                  </a:lnTo>
                  <a:lnTo>
                    <a:pt x="27089" y="27177"/>
                  </a:lnTo>
                  <a:lnTo>
                    <a:pt x="27089" y="175640"/>
                  </a:lnTo>
                  <a:lnTo>
                    <a:pt x="54470" y="175640"/>
                  </a:lnTo>
                  <a:lnTo>
                    <a:pt x="54470" y="27177"/>
                  </a:lnTo>
                  <a:lnTo>
                    <a:pt x="299999" y="27177"/>
                  </a:lnTo>
                  <a:lnTo>
                    <a:pt x="299999" y="0"/>
                  </a:lnTo>
                  <a:close/>
                </a:path>
                <a:path w="327659" h="216534">
                  <a:moveTo>
                    <a:pt x="327380" y="80645"/>
                  </a:moveTo>
                  <a:lnTo>
                    <a:pt x="299999" y="80645"/>
                  </a:lnTo>
                  <a:lnTo>
                    <a:pt x="299999" y="175640"/>
                  </a:lnTo>
                  <a:lnTo>
                    <a:pt x="327380" y="175640"/>
                  </a:lnTo>
                  <a:lnTo>
                    <a:pt x="327380" y="806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08076" y="1068324"/>
              <a:ext cx="327660" cy="216535"/>
            </a:xfrm>
            <a:custGeom>
              <a:avLst/>
              <a:gdLst/>
              <a:ahLst/>
              <a:cxnLst/>
              <a:rect l="l" t="t" r="r" b="b"/>
              <a:pathLst>
                <a:path w="327659" h="216534">
                  <a:moveTo>
                    <a:pt x="54470" y="27177"/>
                  </a:moveTo>
                  <a:lnTo>
                    <a:pt x="299999" y="27177"/>
                  </a:lnTo>
                  <a:lnTo>
                    <a:pt x="299999" y="0"/>
                  </a:lnTo>
                  <a:lnTo>
                    <a:pt x="54470" y="0"/>
                  </a:lnTo>
                  <a:lnTo>
                    <a:pt x="43816" y="2103"/>
                  </a:lnTo>
                  <a:lnTo>
                    <a:pt x="35112" y="7873"/>
                  </a:lnTo>
                  <a:lnTo>
                    <a:pt x="29242" y="16502"/>
                  </a:lnTo>
                  <a:lnTo>
                    <a:pt x="27089" y="27177"/>
                  </a:lnTo>
                  <a:lnTo>
                    <a:pt x="27089" y="175640"/>
                  </a:lnTo>
                  <a:lnTo>
                    <a:pt x="0" y="175640"/>
                  </a:lnTo>
                  <a:lnTo>
                    <a:pt x="0" y="216153"/>
                  </a:lnTo>
                  <a:lnTo>
                    <a:pt x="190487" y="216153"/>
                  </a:lnTo>
                  <a:lnTo>
                    <a:pt x="190487" y="175640"/>
                  </a:lnTo>
                  <a:lnTo>
                    <a:pt x="54470" y="175640"/>
                  </a:lnTo>
                  <a:lnTo>
                    <a:pt x="54470" y="27177"/>
                  </a:lnTo>
                  <a:close/>
                </a:path>
                <a:path w="327659" h="216534">
                  <a:moveTo>
                    <a:pt x="313689" y="53466"/>
                  </a:moveTo>
                  <a:lnTo>
                    <a:pt x="231559" y="53466"/>
                  </a:lnTo>
                  <a:lnTo>
                    <a:pt x="224434" y="53466"/>
                  </a:lnTo>
                  <a:lnTo>
                    <a:pt x="217868" y="59689"/>
                  </a:lnTo>
                  <a:lnTo>
                    <a:pt x="217868" y="67055"/>
                  </a:lnTo>
                  <a:lnTo>
                    <a:pt x="217868" y="201929"/>
                  </a:lnTo>
                  <a:lnTo>
                    <a:pt x="217868" y="209041"/>
                  </a:lnTo>
                  <a:lnTo>
                    <a:pt x="224434" y="215518"/>
                  </a:lnTo>
                  <a:lnTo>
                    <a:pt x="231559" y="215518"/>
                  </a:lnTo>
                  <a:lnTo>
                    <a:pt x="313689" y="215518"/>
                  </a:lnTo>
                  <a:lnTo>
                    <a:pt x="321106" y="215518"/>
                  </a:lnTo>
                  <a:lnTo>
                    <a:pt x="327380" y="209041"/>
                  </a:lnTo>
                  <a:lnTo>
                    <a:pt x="327380" y="201929"/>
                  </a:lnTo>
                  <a:lnTo>
                    <a:pt x="327380" y="67055"/>
                  </a:lnTo>
                  <a:lnTo>
                    <a:pt x="326517" y="59689"/>
                  </a:lnTo>
                  <a:lnTo>
                    <a:pt x="321106" y="53466"/>
                  </a:lnTo>
                  <a:lnTo>
                    <a:pt x="313689" y="53466"/>
                  </a:lnTo>
                  <a:close/>
                </a:path>
                <a:path w="327659" h="216534">
                  <a:moveTo>
                    <a:pt x="299999" y="175640"/>
                  </a:moveTo>
                  <a:lnTo>
                    <a:pt x="245249" y="175640"/>
                  </a:lnTo>
                  <a:lnTo>
                    <a:pt x="245249" y="80645"/>
                  </a:lnTo>
                  <a:lnTo>
                    <a:pt x="299999" y="80645"/>
                  </a:lnTo>
                  <a:lnTo>
                    <a:pt x="299999" y="175640"/>
                  </a:lnTo>
                  <a:close/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1679194" y="1745437"/>
            <a:ext cx="2233930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10">
                <a:solidFill>
                  <a:srgbClr val="FFFFFF"/>
                </a:solidFill>
                <a:latin typeface="Arial Black"/>
                <a:cs typeface="Arial Black"/>
              </a:rPr>
              <a:t>Project</a:t>
            </a:r>
            <a:r>
              <a:rPr dirty="0" sz="2000" spc="-18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000" spc="-55">
                <a:solidFill>
                  <a:srgbClr val="FFFFFF"/>
                </a:solidFill>
                <a:latin typeface="Arial Black"/>
                <a:cs typeface="Arial Black"/>
              </a:rPr>
              <a:t>Overview</a:t>
            </a:r>
            <a:endParaRPr sz="2000">
              <a:latin typeface="Arial Black"/>
              <a:cs typeface="Arial Black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350202" y="1725548"/>
            <a:ext cx="2403475" cy="2912745"/>
            <a:chOff x="350202" y="1725548"/>
            <a:chExt cx="2403475" cy="2912745"/>
          </a:xfrm>
        </p:grpSpPr>
        <p:sp>
          <p:nvSpPr>
            <p:cNvPr id="12" name="object 12" descr=""/>
            <p:cNvSpPr/>
            <p:nvPr/>
          </p:nvSpPr>
          <p:spPr>
            <a:xfrm>
              <a:off x="358140" y="4325111"/>
              <a:ext cx="304800" cy="304800"/>
            </a:xfrm>
            <a:custGeom>
              <a:avLst/>
              <a:gdLst/>
              <a:ahLst/>
              <a:cxnLst/>
              <a:rect l="l" t="t" r="r" b="b"/>
              <a:pathLst>
                <a:path w="304800" h="304800">
                  <a:moveTo>
                    <a:pt x="152400" y="0"/>
                  </a:moveTo>
                  <a:lnTo>
                    <a:pt x="116420" y="116420"/>
                  </a:lnTo>
                  <a:lnTo>
                    <a:pt x="0" y="116420"/>
                  </a:lnTo>
                  <a:lnTo>
                    <a:pt x="94183" y="188379"/>
                  </a:lnTo>
                  <a:lnTo>
                    <a:pt x="58216" y="304800"/>
                  </a:lnTo>
                  <a:lnTo>
                    <a:pt x="152400" y="232841"/>
                  </a:lnTo>
                  <a:lnTo>
                    <a:pt x="246583" y="304800"/>
                  </a:lnTo>
                  <a:lnTo>
                    <a:pt x="210616" y="188379"/>
                  </a:lnTo>
                  <a:lnTo>
                    <a:pt x="304800" y="116420"/>
                  </a:lnTo>
                  <a:lnTo>
                    <a:pt x="188379" y="116420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4966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58140" y="4325111"/>
              <a:ext cx="304800" cy="304800"/>
            </a:xfrm>
            <a:custGeom>
              <a:avLst/>
              <a:gdLst/>
              <a:ahLst/>
              <a:cxnLst/>
              <a:rect l="l" t="t" r="r" b="b"/>
              <a:pathLst>
                <a:path w="304800" h="304800">
                  <a:moveTo>
                    <a:pt x="0" y="116420"/>
                  </a:moveTo>
                  <a:lnTo>
                    <a:pt x="116420" y="116420"/>
                  </a:lnTo>
                  <a:lnTo>
                    <a:pt x="152400" y="0"/>
                  </a:lnTo>
                  <a:lnTo>
                    <a:pt x="188379" y="116420"/>
                  </a:lnTo>
                  <a:lnTo>
                    <a:pt x="304800" y="116420"/>
                  </a:lnTo>
                  <a:lnTo>
                    <a:pt x="210616" y="188379"/>
                  </a:lnTo>
                  <a:lnTo>
                    <a:pt x="246583" y="304800"/>
                  </a:lnTo>
                  <a:lnTo>
                    <a:pt x="152400" y="232841"/>
                  </a:lnTo>
                  <a:lnTo>
                    <a:pt x="58216" y="304800"/>
                  </a:lnTo>
                  <a:lnTo>
                    <a:pt x="94183" y="188379"/>
                  </a:lnTo>
                  <a:lnTo>
                    <a:pt x="0" y="116420"/>
                  </a:lnTo>
                  <a:close/>
                </a:path>
              </a:pathLst>
            </a:custGeom>
            <a:ln w="15875">
              <a:solidFill>
                <a:srgbClr val="34487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600962" y="1735073"/>
              <a:ext cx="1143000" cy="1645920"/>
            </a:xfrm>
            <a:custGeom>
              <a:avLst/>
              <a:gdLst/>
              <a:ahLst/>
              <a:cxnLst/>
              <a:rect l="l" t="t" r="r" b="b"/>
              <a:pathLst>
                <a:path w="1143000" h="1645920">
                  <a:moveTo>
                    <a:pt x="0" y="0"/>
                  </a:moveTo>
                  <a:lnTo>
                    <a:pt x="0" y="457200"/>
                  </a:lnTo>
                </a:path>
                <a:path w="1143000" h="1645920">
                  <a:moveTo>
                    <a:pt x="541019" y="573024"/>
                  </a:moveTo>
                  <a:lnTo>
                    <a:pt x="541019" y="1030224"/>
                  </a:lnTo>
                </a:path>
                <a:path w="1143000" h="1645920">
                  <a:moveTo>
                    <a:pt x="1143000" y="1188720"/>
                  </a:moveTo>
                  <a:lnTo>
                    <a:pt x="1143000" y="1645920"/>
                  </a:lnTo>
                </a:path>
              </a:pathLst>
            </a:custGeom>
            <a:ln w="19050">
              <a:solidFill>
                <a:srgbClr val="FFFFFF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9931" y="1734311"/>
              <a:ext cx="480059" cy="443483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979931" y="1734311"/>
              <a:ext cx="480059" cy="443865"/>
            </a:xfrm>
            <a:custGeom>
              <a:avLst/>
              <a:gdLst/>
              <a:ahLst/>
              <a:cxnLst/>
              <a:rect l="l" t="t" r="r" b="b"/>
              <a:pathLst>
                <a:path w="480059" h="443864">
                  <a:moveTo>
                    <a:pt x="480059" y="0"/>
                  </a:moveTo>
                  <a:lnTo>
                    <a:pt x="240030" y="0"/>
                  </a:lnTo>
                  <a:lnTo>
                    <a:pt x="191656" y="4506"/>
                  </a:lnTo>
                  <a:lnTo>
                    <a:pt x="146600" y="17430"/>
                  </a:lnTo>
                  <a:lnTo>
                    <a:pt x="105827" y="37879"/>
                  </a:lnTo>
                  <a:lnTo>
                    <a:pt x="70304" y="64960"/>
                  </a:lnTo>
                  <a:lnTo>
                    <a:pt x="40993" y="97780"/>
                  </a:lnTo>
                  <a:lnTo>
                    <a:pt x="18863" y="135445"/>
                  </a:lnTo>
                  <a:lnTo>
                    <a:pt x="4876" y="177063"/>
                  </a:lnTo>
                  <a:lnTo>
                    <a:pt x="0" y="221742"/>
                  </a:lnTo>
                  <a:lnTo>
                    <a:pt x="4876" y="266420"/>
                  </a:lnTo>
                  <a:lnTo>
                    <a:pt x="18863" y="308038"/>
                  </a:lnTo>
                  <a:lnTo>
                    <a:pt x="40993" y="345703"/>
                  </a:lnTo>
                  <a:lnTo>
                    <a:pt x="70304" y="378523"/>
                  </a:lnTo>
                  <a:lnTo>
                    <a:pt x="105827" y="405604"/>
                  </a:lnTo>
                  <a:lnTo>
                    <a:pt x="146600" y="426053"/>
                  </a:lnTo>
                  <a:lnTo>
                    <a:pt x="191656" y="438977"/>
                  </a:lnTo>
                  <a:lnTo>
                    <a:pt x="240030" y="443483"/>
                  </a:lnTo>
                  <a:lnTo>
                    <a:pt x="480059" y="443483"/>
                  </a:lnTo>
                  <a:lnTo>
                    <a:pt x="480059" y="0"/>
                  </a:lnTo>
                  <a:close/>
                </a:path>
              </a:pathLst>
            </a:custGeom>
            <a:ln w="9524">
              <a:solidFill>
                <a:srgbClr val="297ED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3409315" y="3538169"/>
            <a:ext cx="3522979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5">
                <a:solidFill>
                  <a:srgbClr val="FFFFFF"/>
                </a:solidFill>
                <a:latin typeface="Arial Black"/>
                <a:cs typeface="Arial Black"/>
              </a:rPr>
              <a:t>Constraints</a:t>
            </a:r>
            <a:r>
              <a:rPr dirty="0" sz="2000" spc="-9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000" spc="-185">
                <a:solidFill>
                  <a:srgbClr val="FFFFFF"/>
                </a:solidFill>
                <a:latin typeface="Arial Black"/>
                <a:cs typeface="Arial Black"/>
              </a:rPr>
              <a:t>&amp;</a:t>
            </a:r>
            <a:r>
              <a:rPr dirty="0" sz="2000" spc="-21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000" spc="-229">
                <a:solidFill>
                  <a:srgbClr val="FFFFFF"/>
                </a:solidFill>
                <a:latin typeface="Arial Black"/>
                <a:cs typeface="Arial Black"/>
              </a:rPr>
              <a:t>CHALLENGES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3330702" y="3524250"/>
            <a:ext cx="0" cy="457200"/>
          </a:xfrm>
          <a:custGeom>
            <a:avLst/>
            <a:gdLst/>
            <a:ahLst/>
            <a:cxnLst/>
            <a:rect l="l" t="t" r="r" b="b"/>
            <a:pathLst>
              <a:path w="0" h="457200">
                <a:moveTo>
                  <a:pt x="0" y="0"/>
                </a:moveTo>
                <a:lnTo>
                  <a:pt x="0" y="457200"/>
                </a:lnTo>
              </a:path>
            </a:pathLst>
          </a:custGeom>
          <a:ln w="19050">
            <a:solidFill>
              <a:srgbClr val="FFFFFF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4075938" y="4150867"/>
            <a:ext cx="1626235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80">
                <a:solidFill>
                  <a:srgbClr val="FFFFFF"/>
                </a:solidFill>
                <a:latin typeface="Arial Black"/>
                <a:cs typeface="Arial Black"/>
              </a:rPr>
              <a:t>Future</a:t>
            </a:r>
            <a:r>
              <a:rPr dirty="0" sz="2000" spc="-20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Arial Black"/>
                <a:cs typeface="Arial Black"/>
              </a:rPr>
              <a:t>Work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20" name="object 20" descr=""/>
          <p:cNvSpPr/>
          <p:nvPr/>
        </p:nvSpPr>
        <p:spPr>
          <a:xfrm>
            <a:off x="3899153" y="4124705"/>
            <a:ext cx="0" cy="457200"/>
          </a:xfrm>
          <a:custGeom>
            <a:avLst/>
            <a:gdLst/>
            <a:ahLst/>
            <a:cxnLst/>
            <a:rect l="l" t="t" r="r" b="b"/>
            <a:pathLst>
              <a:path w="0" h="457200">
                <a:moveTo>
                  <a:pt x="0" y="0"/>
                </a:moveTo>
                <a:lnTo>
                  <a:pt x="0" y="457200"/>
                </a:lnTo>
              </a:path>
            </a:pathLst>
          </a:custGeom>
          <a:ln w="19050">
            <a:solidFill>
              <a:srgbClr val="FFFFFF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1181506" y="1794129"/>
            <a:ext cx="1473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1519237" y="2302573"/>
            <a:ext cx="488315" cy="454659"/>
            <a:chOff x="1519237" y="2302573"/>
            <a:chExt cx="488315" cy="454659"/>
          </a:xfrm>
        </p:grpSpPr>
        <p:pic>
          <p:nvPicPr>
            <p:cNvPr id="23" name="object 2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24000" y="2307335"/>
              <a:ext cx="478536" cy="445007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1524000" y="2307335"/>
              <a:ext cx="478790" cy="445134"/>
            </a:xfrm>
            <a:custGeom>
              <a:avLst/>
              <a:gdLst/>
              <a:ahLst/>
              <a:cxnLst/>
              <a:rect l="l" t="t" r="r" b="b"/>
              <a:pathLst>
                <a:path w="478789" h="445135">
                  <a:moveTo>
                    <a:pt x="478536" y="0"/>
                  </a:moveTo>
                  <a:lnTo>
                    <a:pt x="239268" y="0"/>
                  </a:lnTo>
                  <a:lnTo>
                    <a:pt x="191029" y="4518"/>
                  </a:lnTo>
                  <a:lnTo>
                    <a:pt x="146107" y="17478"/>
                  </a:lnTo>
                  <a:lnTo>
                    <a:pt x="105463" y="37986"/>
                  </a:lnTo>
                  <a:lnTo>
                    <a:pt x="70056" y="65150"/>
                  </a:lnTo>
                  <a:lnTo>
                    <a:pt x="40846" y="98077"/>
                  </a:lnTo>
                  <a:lnTo>
                    <a:pt x="18794" y="135874"/>
                  </a:lnTo>
                  <a:lnTo>
                    <a:pt x="4858" y="177647"/>
                  </a:lnTo>
                  <a:lnTo>
                    <a:pt x="0" y="222503"/>
                  </a:lnTo>
                  <a:lnTo>
                    <a:pt x="4858" y="267360"/>
                  </a:lnTo>
                  <a:lnTo>
                    <a:pt x="18794" y="309133"/>
                  </a:lnTo>
                  <a:lnTo>
                    <a:pt x="40846" y="346930"/>
                  </a:lnTo>
                  <a:lnTo>
                    <a:pt x="70056" y="379856"/>
                  </a:lnTo>
                  <a:lnTo>
                    <a:pt x="105463" y="407021"/>
                  </a:lnTo>
                  <a:lnTo>
                    <a:pt x="146107" y="427529"/>
                  </a:lnTo>
                  <a:lnTo>
                    <a:pt x="191029" y="440489"/>
                  </a:lnTo>
                  <a:lnTo>
                    <a:pt x="239268" y="445007"/>
                  </a:lnTo>
                  <a:lnTo>
                    <a:pt x="478536" y="445007"/>
                  </a:lnTo>
                  <a:lnTo>
                    <a:pt x="478536" y="0"/>
                  </a:lnTo>
                  <a:close/>
                </a:path>
              </a:pathLst>
            </a:custGeom>
            <a:ln w="9525">
              <a:solidFill>
                <a:srgbClr val="297ED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1722247" y="2368676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2128837" y="2899981"/>
            <a:ext cx="488315" cy="453390"/>
            <a:chOff x="2128837" y="2899981"/>
            <a:chExt cx="488315" cy="453390"/>
          </a:xfrm>
        </p:grpSpPr>
        <p:pic>
          <p:nvPicPr>
            <p:cNvPr id="27" name="object 2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33600" y="2904744"/>
              <a:ext cx="478536" cy="443483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2133600" y="2904744"/>
              <a:ext cx="478790" cy="443865"/>
            </a:xfrm>
            <a:custGeom>
              <a:avLst/>
              <a:gdLst/>
              <a:ahLst/>
              <a:cxnLst/>
              <a:rect l="l" t="t" r="r" b="b"/>
              <a:pathLst>
                <a:path w="478789" h="443864">
                  <a:moveTo>
                    <a:pt x="478536" y="0"/>
                  </a:moveTo>
                  <a:lnTo>
                    <a:pt x="239268" y="0"/>
                  </a:lnTo>
                  <a:lnTo>
                    <a:pt x="191029" y="4506"/>
                  </a:lnTo>
                  <a:lnTo>
                    <a:pt x="146107" y="17430"/>
                  </a:lnTo>
                  <a:lnTo>
                    <a:pt x="105463" y="37879"/>
                  </a:lnTo>
                  <a:lnTo>
                    <a:pt x="70056" y="64960"/>
                  </a:lnTo>
                  <a:lnTo>
                    <a:pt x="40846" y="97780"/>
                  </a:lnTo>
                  <a:lnTo>
                    <a:pt x="18794" y="135445"/>
                  </a:lnTo>
                  <a:lnTo>
                    <a:pt x="4858" y="177063"/>
                  </a:lnTo>
                  <a:lnTo>
                    <a:pt x="0" y="221742"/>
                  </a:lnTo>
                  <a:lnTo>
                    <a:pt x="4858" y="266420"/>
                  </a:lnTo>
                  <a:lnTo>
                    <a:pt x="18794" y="308038"/>
                  </a:lnTo>
                  <a:lnTo>
                    <a:pt x="40846" y="345703"/>
                  </a:lnTo>
                  <a:lnTo>
                    <a:pt x="70056" y="378523"/>
                  </a:lnTo>
                  <a:lnTo>
                    <a:pt x="105463" y="405604"/>
                  </a:lnTo>
                  <a:lnTo>
                    <a:pt x="146107" y="426053"/>
                  </a:lnTo>
                  <a:lnTo>
                    <a:pt x="191029" y="438977"/>
                  </a:lnTo>
                  <a:lnTo>
                    <a:pt x="239268" y="443483"/>
                  </a:lnTo>
                  <a:lnTo>
                    <a:pt x="478536" y="443483"/>
                  </a:lnTo>
                  <a:lnTo>
                    <a:pt x="478536" y="0"/>
                  </a:lnTo>
                  <a:close/>
                </a:path>
              </a:pathLst>
            </a:custGeom>
            <a:ln w="9524">
              <a:solidFill>
                <a:srgbClr val="297ED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2331847" y="2939288"/>
            <a:ext cx="166751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02920" algn="l"/>
              </a:tabLst>
            </a:pPr>
            <a:r>
              <a:rPr dirty="0" sz="1800" spc="-50" b="1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dirty="0" baseline="1388" sz="3000" spc="-120">
                <a:solidFill>
                  <a:srgbClr val="FFFFFF"/>
                </a:solidFill>
                <a:latin typeface="Arial Black"/>
                <a:cs typeface="Arial Black"/>
              </a:rPr>
              <a:t>Features</a:t>
            </a:r>
            <a:endParaRPr baseline="1388" sz="3000">
              <a:latin typeface="Arial Black"/>
              <a:cs typeface="Arial Black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2715577" y="3505009"/>
            <a:ext cx="488315" cy="453390"/>
            <a:chOff x="2715577" y="3505009"/>
            <a:chExt cx="488315" cy="453390"/>
          </a:xfrm>
        </p:grpSpPr>
        <p:pic>
          <p:nvPicPr>
            <p:cNvPr id="31" name="object 3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20339" y="3509771"/>
              <a:ext cx="478536" cy="443483"/>
            </a:xfrm>
            <a:prstGeom prst="rect">
              <a:avLst/>
            </a:prstGeom>
          </p:spPr>
        </p:pic>
        <p:sp>
          <p:nvSpPr>
            <p:cNvPr id="32" name="object 32" descr=""/>
            <p:cNvSpPr/>
            <p:nvPr/>
          </p:nvSpPr>
          <p:spPr>
            <a:xfrm>
              <a:off x="2720339" y="3509771"/>
              <a:ext cx="478790" cy="443865"/>
            </a:xfrm>
            <a:custGeom>
              <a:avLst/>
              <a:gdLst/>
              <a:ahLst/>
              <a:cxnLst/>
              <a:rect l="l" t="t" r="r" b="b"/>
              <a:pathLst>
                <a:path w="478789" h="443864">
                  <a:moveTo>
                    <a:pt x="478536" y="0"/>
                  </a:moveTo>
                  <a:lnTo>
                    <a:pt x="239268" y="0"/>
                  </a:lnTo>
                  <a:lnTo>
                    <a:pt x="191029" y="4506"/>
                  </a:lnTo>
                  <a:lnTo>
                    <a:pt x="146107" y="17430"/>
                  </a:lnTo>
                  <a:lnTo>
                    <a:pt x="105463" y="37879"/>
                  </a:lnTo>
                  <a:lnTo>
                    <a:pt x="70056" y="64960"/>
                  </a:lnTo>
                  <a:lnTo>
                    <a:pt x="40846" y="97780"/>
                  </a:lnTo>
                  <a:lnTo>
                    <a:pt x="18794" y="135445"/>
                  </a:lnTo>
                  <a:lnTo>
                    <a:pt x="4858" y="177063"/>
                  </a:lnTo>
                  <a:lnTo>
                    <a:pt x="0" y="221741"/>
                  </a:lnTo>
                  <a:lnTo>
                    <a:pt x="4858" y="266420"/>
                  </a:lnTo>
                  <a:lnTo>
                    <a:pt x="18794" y="308038"/>
                  </a:lnTo>
                  <a:lnTo>
                    <a:pt x="40846" y="345703"/>
                  </a:lnTo>
                  <a:lnTo>
                    <a:pt x="70056" y="378523"/>
                  </a:lnTo>
                  <a:lnTo>
                    <a:pt x="105463" y="405604"/>
                  </a:lnTo>
                  <a:lnTo>
                    <a:pt x="146107" y="426053"/>
                  </a:lnTo>
                  <a:lnTo>
                    <a:pt x="191029" y="438977"/>
                  </a:lnTo>
                  <a:lnTo>
                    <a:pt x="239268" y="443483"/>
                  </a:lnTo>
                  <a:lnTo>
                    <a:pt x="478536" y="443483"/>
                  </a:lnTo>
                  <a:lnTo>
                    <a:pt x="478536" y="0"/>
                  </a:lnTo>
                  <a:close/>
                </a:path>
              </a:pathLst>
            </a:custGeom>
            <a:ln w="9524">
              <a:solidFill>
                <a:srgbClr val="297ED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2918586" y="3570858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34" name="object 34" descr=""/>
          <p:cNvGrpSpPr/>
          <p:nvPr/>
        </p:nvGrpSpPr>
        <p:grpSpPr>
          <a:xfrm>
            <a:off x="3271837" y="4123753"/>
            <a:ext cx="488315" cy="454659"/>
            <a:chOff x="3271837" y="4123753"/>
            <a:chExt cx="488315" cy="454659"/>
          </a:xfrm>
        </p:grpSpPr>
        <p:pic>
          <p:nvPicPr>
            <p:cNvPr id="35" name="object 3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76600" y="4128515"/>
              <a:ext cx="478536" cy="445008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3276600" y="4128515"/>
              <a:ext cx="478790" cy="445134"/>
            </a:xfrm>
            <a:custGeom>
              <a:avLst/>
              <a:gdLst/>
              <a:ahLst/>
              <a:cxnLst/>
              <a:rect l="l" t="t" r="r" b="b"/>
              <a:pathLst>
                <a:path w="478789" h="445135">
                  <a:moveTo>
                    <a:pt x="478536" y="0"/>
                  </a:moveTo>
                  <a:lnTo>
                    <a:pt x="239267" y="0"/>
                  </a:lnTo>
                  <a:lnTo>
                    <a:pt x="191029" y="4520"/>
                  </a:lnTo>
                  <a:lnTo>
                    <a:pt x="146107" y="17485"/>
                  </a:lnTo>
                  <a:lnTo>
                    <a:pt x="105463" y="38000"/>
                  </a:lnTo>
                  <a:lnTo>
                    <a:pt x="70056" y="65170"/>
                  </a:lnTo>
                  <a:lnTo>
                    <a:pt x="40846" y="98100"/>
                  </a:lnTo>
                  <a:lnTo>
                    <a:pt x="18794" y="135895"/>
                  </a:lnTo>
                  <a:lnTo>
                    <a:pt x="4858" y="177661"/>
                  </a:lnTo>
                  <a:lnTo>
                    <a:pt x="0" y="222504"/>
                  </a:lnTo>
                  <a:lnTo>
                    <a:pt x="4858" y="267346"/>
                  </a:lnTo>
                  <a:lnTo>
                    <a:pt x="18794" y="309112"/>
                  </a:lnTo>
                  <a:lnTo>
                    <a:pt x="40846" y="346907"/>
                  </a:lnTo>
                  <a:lnTo>
                    <a:pt x="70056" y="379837"/>
                  </a:lnTo>
                  <a:lnTo>
                    <a:pt x="105463" y="407007"/>
                  </a:lnTo>
                  <a:lnTo>
                    <a:pt x="146107" y="427522"/>
                  </a:lnTo>
                  <a:lnTo>
                    <a:pt x="191029" y="440487"/>
                  </a:lnTo>
                  <a:lnTo>
                    <a:pt x="239267" y="445008"/>
                  </a:lnTo>
                  <a:lnTo>
                    <a:pt x="478536" y="445008"/>
                  </a:lnTo>
                  <a:lnTo>
                    <a:pt x="478536" y="0"/>
                  </a:lnTo>
                  <a:close/>
                </a:path>
              </a:pathLst>
            </a:custGeom>
            <a:ln w="9524">
              <a:solidFill>
                <a:srgbClr val="297ED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3475101" y="4190187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1800">
              <a:latin typeface="Arial"/>
              <a:cs typeface="Arial"/>
            </a:endParaRPr>
          </a:p>
        </p:txBody>
      </p:sp>
      <p:sp>
        <p:nvSpPr>
          <p:cNvPr id="38" name="object 38" descr=""/>
          <p:cNvSpPr/>
          <p:nvPr/>
        </p:nvSpPr>
        <p:spPr>
          <a:xfrm>
            <a:off x="581850" y="1357629"/>
            <a:ext cx="2694305" cy="3029585"/>
          </a:xfrm>
          <a:custGeom>
            <a:avLst/>
            <a:gdLst/>
            <a:ahLst/>
            <a:cxnLst/>
            <a:rect l="l" t="t" r="r" b="b"/>
            <a:pathLst>
              <a:path w="2694304" h="3029585">
                <a:moveTo>
                  <a:pt x="932497" y="1175258"/>
                </a:moveTo>
                <a:lnTo>
                  <a:pt x="877125" y="1175258"/>
                </a:lnTo>
                <a:lnTo>
                  <a:pt x="864730" y="1175258"/>
                </a:lnTo>
                <a:lnTo>
                  <a:pt x="862774" y="1204595"/>
                </a:lnTo>
                <a:lnTo>
                  <a:pt x="932497" y="1175258"/>
                </a:lnTo>
                <a:close/>
              </a:path>
              <a:path w="2694304" h="3029585">
                <a:moveTo>
                  <a:pt x="1539151" y="1773936"/>
                </a:moveTo>
                <a:lnTo>
                  <a:pt x="1487106" y="1773936"/>
                </a:lnTo>
                <a:lnTo>
                  <a:pt x="1474774" y="1773936"/>
                </a:lnTo>
                <a:lnTo>
                  <a:pt x="1473644" y="1803527"/>
                </a:lnTo>
                <a:lnTo>
                  <a:pt x="1539151" y="1773936"/>
                </a:lnTo>
                <a:close/>
              </a:path>
              <a:path w="2694304" h="3029585">
                <a:moveTo>
                  <a:pt x="2124837" y="2380107"/>
                </a:moveTo>
                <a:lnTo>
                  <a:pt x="2074227" y="2380107"/>
                </a:lnTo>
                <a:lnTo>
                  <a:pt x="2061603" y="2380107"/>
                </a:lnTo>
                <a:lnTo>
                  <a:pt x="2060765" y="2409825"/>
                </a:lnTo>
                <a:lnTo>
                  <a:pt x="2124837" y="2380107"/>
                </a:lnTo>
                <a:close/>
              </a:path>
              <a:path w="2694304" h="3029585">
                <a:moveTo>
                  <a:pt x="2680525" y="2999486"/>
                </a:moveTo>
                <a:lnTo>
                  <a:pt x="2630360" y="2999486"/>
                </a:lnTo>
                <a:lnTo>
                  <a:pt x="2617914" y="2999486"/>
                </a:lnTo>
                <a:lnTo>
                  <a:pt x="2617279" y="3029356"/>
                </a:lnTo>
                <a:lnTo>
                  <a:pt x="2680525" y="2999486"/>
                </a:lnTo>
                <a:close/>
              </a:path>
              <a:path w="2694304" h="3029585">
                <a:moveTo>
                  <a:pt x="2694228" y="2993009"/>
                </a:moveTo>
                <a:lnTo>
                  <a:pt x="2618930" y="2953169"/>
                </a:lnTo>
                <a:lnTo>
                  <a:pt x="2618473" y="2974149"/>
                </a:lnTo>
                <a:lnTo>
                  <a:pt x="2618448" y="2975406"/>
                </a:lnTo>
                <a:lnTo>
                  <a:pt x="2618321" y="2980715"/>
                </a:lnTo>
                <a:lnTo>
                  <a:pt x="2618282" y="2983026"/>
                </a:lnTo>
                <a:lnTo>
                  <a:pt x="2618257" y="2983712"/>
                </a:lnTo>
                <a:lnTo>
                  <a:pt x="2618105" y="2991180"/>
                </a:lnTo>
                <a:lnTo>
                  <a:pt x="2617978" y="2996146"/>
                </a:lnTo>
                <a:lnTo>
                  <a:pt x="2618257" y="2983712"/>
                </a:lnTo>
                <a:lnTo>
                  <a:pt x="2618257" y="2983026"/>
                </a:lnTo>
                <a:lnTo>
                  <a:pt x="2569019" y="2980715"/>
                </a:lnTo>
                <a:lnTo>
                  <a:pt x="2506408" y="2975406"/>
                </a:lnTo>
                <a:lnTo>
                  <a:pt x="2443924" y="2968028"/>
                </a:lnTo>
                <a:lnTo>
                  <a:pt x="2381567" y="2958541"/>
                </a:lnTo>
                <a:lnTo>
                  <a:pt x="2319337" y="2947060"/>
                </a:lnTo>
                <a:lnTo>
                  <a:pt x="2257234" y="2933585"/>
                </a:lnTo>
                <a:lnTo>
                  <a:pt x="2195385" y="2918117"/>
                </a:lnTo>
                <a:lnTo>
                  <a:pt x="2133663" y="2900857"/>
                </a:lnTo>
                <a:lnTo>
                  <a:pt x="2072449" y="2881592"/>
                </a:lnTo>
                <a:lnTo>
                  <a:pt x="2011362" y="2860510"/>
                </a:lnTo>
                <a:lnTo>
                  <a:pt x="1950656" y="2837738"/>
                </a:lnTo>
                <a:lnTo>
                  <a:pt x="1890204" y="2813062"/>
                </a:lnTo>
                <a:lnTo>
                  <a:pt x="1830260" y="2786659"/>
                </a:lnTo>
                <a:lnTo>
                  <a:pt x="1770824" y="2758554"/>
                </a:lnTo>
                <a:lnTo>
                  <a:pt x="1711642" y="2728836"/>
                </a:lnTo>
                <a:lnTo>
                  <a:pt x="1652968" y="2697403"/>
                </a:lnTo>
                <a:lnTo>
                  <a:pt x="1594929" y="2664358"/>
                </a:lnTo>
                <a:lnTo>
                  <a:pt x="1537398" y="2629776"/>
                </a:lnTo>
                <a:lnTo>
                  <a:pt x="1480502" y="2593746"/>
                </a:lnTo>
                <a:lnTo>
                  <a:pt x="1368488" y="2516987"/>
                </a:lnTo>
                <a:lnTo>
                  <a:pt x="1259141" y="2434590"/>
                </a:lnTo>
                <a:lnTo>
                  <a:pt x="1152588" y="2346579"/>
                </a:lnTo>
                <a:lnTo>
                  <a:pt x="1049451" y="2253488"/>
                </a:lnTo>
                <a:lnTo>
                  <a:pt x="949515" y="2155329"/>
                </a:lnTo>
                <a:lnTo>
                  <a:pt x="853503" y="2052574"/>
                </a:lnTo>
                <a:lnTo>
                  <a:pt x="761174" y="1945513"/>
                </a:lnTo>
                <a:lnTo>
                  <a:pt x="673201" y="1834261"/>
                </a:lnTo>
                <a:lnTo>
                  <a:pt x="589572" y="1719199"/>
                </a:lnTo>
                <a:lnTo>
                  <a:pt x="510590" y="1600581"/>
                </a:lnTo>
                <a:lnTo>
                  <a:pt x="436460" y="1478788"/>
                </a:lnTo>
                <a:lnTo>
                  <a:pt x="367563" y="1353947"/>
                </a:lnTo>
                <a:lnTo>
                  <a:pt x="304088" y="1226312"/>
                </a:lnTo>
                <a:lnTo>
                  <a:pt x="246176" y="1096137"/>
                </a:lnTo>
                <a:lnTo>
                  <a:pt x="219379" y="1030351"/>
                </a:lnTo>
                <a:lnTo>
                  <a:pt x="194195" y="963930"/>
                </a:lnTo>
                <a:lnTo>
                  <a:pt x="170446" y="897128"/>
                </a:lnTo>
                <a:lnTo>
                  <a:pt x="148310" y="829818"/>
                </a:lnTo>
                <a:lnTo>
                  <a:pt x="127787" y="762127"/>
                </a:lnTo>
                <a:lnTo>
                  <a:pt x="108877" y="694055"/>
                </a:lnTo>
                <a:lnTo>
                  <a:pt x="91592" y="625602"/>
                </a:lnTo>
                <a:lnTo>
                  <a:pt x="79425" y="572084"/>
                </a:lnTo>
                <a:lnTo>
                  <a:pt x="105664" y="662305"/>
                </a:lnTo>
                <a:lnTo>
                  <a:pt x="142151" y="769239"/>
                </a:lnTo>
                <a:lnTo>
                  <a:pt x="183616" y="874776"/>
                </a:lnTo>
                <a:lnTo>
                  <a:pt x="229755" y="978535"/>
                </a:lnTo>
                <a:lnTo>
                  <a:pt x="280390" y="1080262"/>
                </a:lnTo>
                <a:lnTo>
                  <a:pt x="335318" y="1179830"/>
                </a:lnTo>
                <a:lnTo>
                  <a:pt x="394347" y="1276985"/>
                </a:lnTo>
                <a:lnTo>
                  <a:pt x="457288" y="1371600"/>
                </a:lnTo>
                <a:lnTo>
                  <a:pt x="523862" y="1463294"/>
                </a:lnTo>
                <a:lnTo>
                  <a:pt x="594080" y="1551940"/>
                </a:lnTo>
                <a:lnTo>
                  <a:pt x="667626" y="1637411"/>
                </a:lnTo>
                <a:lnTo>
                  <a:pt x="744283" y="1719326"/>
                </a:lnTo>
                <a:lnTo>
                  <a:pt x="823785" y="1797558"/>
                </a:lnTo>
                <a:lnTo>
                  <a:pt x="906081" y="1871853"/>
                </a:lnTo>
                <a:lnTo>
                  <a:pt x="991044" y="1941957"/>
                </a:lnTo>
                <a:lnTo>
                  <a:pt x="1078166" y="2007743"/>
                </a:lnTo>
                <a:lnTo>
                  <a:pt x="1167574" y="2069084"/>
                </a:lnTo>
                <a:lnTo>
                  <a:pt x="1259014" y="2125472"/>
                </a:lnTo>
                <a:lnTo>
                  <a:pt x="1352105" y="2176907"/>
                </a:lnTo>
                <a:lnTo>
                  <a:pt x="1446720" y="2223135"/>
                </a:lnTo>
                <a:lnTo>
                  <a:pt x="1542859" y="2263902"/>
                </a:lnTo>
                <a:lnTo>
                  <a:pt x="1640141" y="2299081"/>
                </a:lnTo>
                <a:lnTo>
                  <a:pt x="1738439" y="2328291"/>
                </a:lnTo>
                <a:lnTo>
                  <a:pt x="1788096" y="2340610"/>
                </a:lnTo>
                <a:lnTo>
                  <a:pt x="1837753" y="2351405"/>
                </a:lnTo>
                <a:lnTo>
                  <a:pt x="1887537" y="2360676"/>
                </a:lnTo>
                <a:lnTo>
                  <a:pt x="1937321" y="2368169"/>
                </a:lnTo>
                <a:lnTo>
                  <a:pt x="1987486" y="2374138"/>
                </a:lnTo>
                <a:lnTo>
                  <a:pt x="2037524" y="2378456"/>
                </a:lnTo>
                <a:lnTo>
                  <a:pt x="2061616" y="2379548"/>
                </a:lnTo>
                <a:lnTo>
                  <a:pt x="2074240" y="2379548"/>
                </a:lnTo>
                <a:lnTo>
                  <a:pt x="2126056" y="2379548"/>
                </a:lnTo>
                <a:lnTo>
                  <a:pt x="2137981" y="2374011"/>
                </a:lnTo>
                <a:lnTo>
                  <a:pt x="2062924" y="2333625"/>
                </a:lnTo>
                <a:lnTo>
                  <a:pt x="2062213" y="2358390"/>
                </a:lnTo>
                <a:lnTo>
                  <a:pt x="2062149" y="2360676"/>
                </a:lnTo>
                <a:lnTo>
                  <a:pt x="2062073" y="2363647"/>
                </a:lnTo>
                <a:lnTo>
                  <a:pt x="2038921" y="2362581"/>
                </a:lnTo>
                <a:lnTo>
                  <a:pt x="1989264" y="2358390"/>
                </a:lnTo>
                <a:lnTo>
                  <a:pt x="1939734" y="2352548"/>
                </a:lnTo>
                <a:lnTo>
                  <a:pt x="1890331" y="2345055"/>
                </a:lnTo>
                <a:lnTo>
                  <a:pt x="1841055" y="2335911"/>
                </a:lnTo>
                <a:lnTo>
                  <a:pt x="1791906" y="2325243"/>
                </a:lnTo>
                <a:lnTo>
                  <a:pt x="1743011" y="2313051"/>
                </a:lnTo>
                <a:lnTo>
                  <a:pt x="1645475" y="2284095"/>
                </a:lnTo>
                <a:lnTo>
                  <a:pt x="1549082" y="2249297"/>
                </a:lnTo>
                <a:lnTo>
                  <a:pt x="1453705" y="2208911"/>
                </a:lnTo>
                <a:lnTo>
                  <a:pt x="1359725" y="2163064"/>
                </a:lnTo>
                <a:lnTo>
                  <a:pt x="1267269" y="2112010"/>
                </a:lnTo>
                <a:lnTo>
                  <a:pt x="1176591" y="2056003"/>
                </a:lnTo>
                <a:lnTo>
                  <a:pt x="1087691" y="1995170"/>
                </a:lnTo>
                <a:lnTo>
                  <a:pt x="1001077" y="1929765"/>
                </a:lnTo>
                <a:lnTo>
                  <a:pt x="916749" y="1860042"/>
                </a:lnTo>
                <a:lnTo>
                  <a:pt x="834961" y="1786255"/>
                </a:lnTo>
                <a:lnTo>
                  <a:pt x="755840" y="1708531"/>
                </a:lnTo>
                <a:lnTo>
                  <a:pt x="679653" y="1626997"/>
                </a:lnTo>
                <a:lnTo>
                  <a:pt x="606513" y="1542034"/>
                </a:lnTo>
                <a:lnTo>
                  <a:pt x="536714" y="1454023"/>
                </a:lnTo>
                <a:lnTo>
                  <a:pt x="470509" y="1362837"/>
                </a:lnTo>
                <a:lnTo>
                  <a:pt x="407911" y="1268730"/>
                </a:lnTo>
                <a:lnTo>
                  <a:pt x="349211" y="1172210"/>
                </a:lnTo>
                <a:lnTo>
                  <a:pt x="294601" y="1073277"/>
                </a:lnTo>
                <a:lnTo>
                  <a:pt x="244271" y="972058"/>
                </a:lnTo>
                <a:lnTo>
                  <a:pt x="198399" y="868934"/>
                </a:lnTo>
                <a:lnTo>
                  <a:pt x="157187" y="764159"/>
                </a:lnTo>
                <a:lnTo>
                  <a:pt x="120904" y="657860"/>
                </a:lnTo>
                <a:lnTo>
                  <a:pt x="89573" y="550164"/>
                </a:lnTo>
                <a:lnTo>
                  <a:pt x="73444" y="482803"/>
                </a:lnTo>
                <a:lnTo>
                  <a:pt x="76593" y="493915"/>
                </a:lnTo>
                <a:lnTo>
                  <a:pt x="103085" y="573659"/>
                </a:lnTo>
                <a:lnTo>
                  <a:pt x="133210" y="652272"/>
                </a:lnTo>
                <a:lnTo>
                  <a:pt x="166573" y="729742"/>
                </a:lnTo>
                <a:lnTo>
                  <a:pt x="203288" y="805561"/>
                </a:lnTo>
                <a:lnTo>
                  <a:pt x="243166" y="879856"/>
                </a:lnTo>
                <a:lnTo>
                  <a:pt x="285991" y="952373"/>
                </a:lnTo>
                <a:lnTo>
                  <a:pt x="331597" y="1022731"/>
                </a:lnTo>
                <a:lnTo>
                  <a:pt x="379984" y="1091184"/>
                </a:lnTo>
                <a:lnTo>
                  <a:pt x="430847" y="1157351"/>
                </a:lnTo>
                <a:lnTo>
                  <a:pt x="484200" y="1220978"/>
                </a:lnTo>
                <a:lnTo>
                  <a:pt x="539750" y="1282192"/>
                </a:lnTo>
                <a:lnTo>
                  <a:pt x="597420" y="1340358"/>
                </a:lnTo>
                <a:lnTo>
                  <a:pt x="657186" y="1395857"/>
                </a:lnTo>
                <a:lnTo>
                  <a:pt x="718756" y="1448181"/>
                </a:lnTo>
                <a:lnTo>
                  <a:pt x="782002" y="1497330"/>
                </a:lnTo>
                <a:lnTo>
                  <a:pt x="846772" y="1542923"/>
                </a:lnTo>
                <a:lnTo>
                  <a:pt x="913066" y="1585087"/>
                </a:lnTo>
                <a:lnTo>
                  <a:pt x="980757" y="1623441"/>
                </a:lnTo>
                <a:lnTo>
                  <a:pt x="1049337" y="1657985"/>
                </a:lnTo>
                <a:lnTo>
                  <a:pt x="1119060" y="1688338"/>
                </a:lnTo>
                <a:lnTo>
                  <a:pt x="1189672" y="1714627"/>
                </a:lnTo>
                <a:lnTo>
                  <a:pt x="1261173" y="1736344"/>
                </a:lnTo>
                <a:lnTo>
                  <a:pt x="1333055" y="1753616"/>
                </a:lnTo>
                <a:lnTo>
                  <a:pt x="1405445" y="1766062"/>
                </a:lnTo>
                <a:lnTo>
                  <a:pt x="1474825" y="1772754"/>
                </a:lnTo>
                <a:lnTo>
                  <a:pt x="1487208" y="1772754"/>
                </a:lnTo>
                <a:lnTo>
                  <a:pt x="1541767" y="1772754"/>
                </a:lnTo>
                <a:lnTo>
                  <a:pt x="1551241" y="1768475"/>
                </a:lnTo>
                <a:lnTo>
                  <a:pt x="1476565" y="1727454"/>
                </a:lnTo>
                <a:lnTo>
                  <a:pt x="1475676" y="1750441"/>
                </a:lnTo>
                <a:lnTo>
                  <a:pt x="1475549" y="1753616"/>
                </a:lnTo>
                <a:lnTo>
                  <a:pt x="1408112" y="1750441"/>
                </a:lnTo>
                <a:lnTo>
                  <a:pt x="1336738" y="1738122"/>
                </a:lnTo>
                <a:lnTo>
                  <a:pt x="1265745" y="1721104"/>
                </a:lnTo>
                <a:lnTo>
                  <a:pt x="1195260" y="1699641"/>
                </a:lnTo>
                <a:lnTo>
                  <a:pt x="1125410" y="1673733"/>
                </a:lnTo>
                <a:lnTo>
                  <a:pt x="1056449" y="1643761"/>
                </a:lnTo>
                <a:lnTo>
                  <a:pt x="988504" y="1609598"/>
                </a:lnTo>
                <a:lnTo>
                  <a:pt x="921575" y="1571625"/>
                </a:lnTo>
                <a:lnTo>
                  <a:pt x="855916" y="1529969"/>
                </a:lnTo>
                <a:lnTo>
                  <a:pt x="791781" y="1484757"/>
                </a:lnTo>
                <a:lnTo>
                  <a:pt x="728916" y="1436116"/>
                </a:lnTo>
                <a:lnTo>
                  <a:pt x="667994" y="1384173"/>
                </a:lnTo>
                <a:lnTo>
                  <a:pt x="608698" y="1329182"/>
                </a:lnTo>
                <a:lnTo>
                  <a:pt x="551497" y="1271397"/>
                </a:lnTo>
                <a:lnTo>
                  <a:pt x="496366" y="1210818"/>
                </a:lnTo>
                <a:lnTo>
                  <a:pt x="443420" y="1147699"/>
                </a:lnTo>
                <a:lnTo>
                  <a:pt x="392938" y="1082040"/>
                </a:lnTo>
                <a:lnTo>
                  <a:pt x="344932" y="1014222"/>
                </a:lnTo>
                <a:lnTo>
                  <a:pt x="299669" y="944245"/>
                </a:lnTo>
                <a:lnTo>
                  <a:pt x="257149" y="872363"/>
                </a:lnTo>
                <a:lnTo>
                  <a:pt x="217589" y="798703"/>
                </a:lnTo>
                <a:lnTo>
                  <a:pt x="181152" y="723392"/>
                </a:lnTo>
                <a:lnTo>
                  <a:pt x="148031" y="646684"/>
                </a:lnTo>
                <a:lnTo>
                  <a:pt x="118148" y="568706"/>
                </a:lnTo>
                <a:lnTo>
                  <a:pt x="91871" y="489585"/>
                </a:lnTo>
                <a:lnTo>
                  <a:pt x="69202" y="409575"/>
                </a:lnTo>
                <a:lnTo>
                  <a:pt x="62801" y="382054"/>
                </a:lnTo>
                <a:lnTo>
                  <a:pt x="80645" y="433197"/>
                </a:lnTo>
                <a:lnTo>
                  <a:pt x="100952" y="484505"/>
                </a:lnTo>
                <a:lnTo>
                  <a:pt x="123164" y="534924"/>
                </a:lnTo>
                <a:lnTo>
                  <a:pt x="147307" y="584200"/>
                </a:lnTo>
                <a:lnTo>
                  <a:pt x="173266" y="632333"/>
                </a:lnTo>
                <a:lnTo>
                  <a:pt x="200939" y="679196"/>
                </a:lnTo>
                <a:lnTo>
                  <a:pt x="230251" y="724535"/>
                </a:lnTo>
                <a:lnTo>
                  <a:pt x="261099" y="768477"/>
                </a:lnTo>
                <a:lnTo>
                  <a:pt x="293382" y="810641"/>
                </a:lnTo>
                <a:lnTo>
                  <a:pt x="327113" y="851281"/>
                </a:lnTo>
                <a:lnTo>
                  <a:pt x="362089" y="890016"/>
                </a:lnTo>
                <a:lnTo>
                  <a:pt x="398233" y="926846"/>
                </a:lnTo>
                <a:lnTo>
                  <a:pt x="435635" y="961517"/>
                </a:lnTo>
                <a:lnTo>
                  <a:pt x="474002" y="994156"/>
                </a:lnTo>
                <a:lnTo>
                  <a:pt x="513321" y="1024509"/>
                </a:lnTo>
                <a:lnTo>
                  <a:pt x="553554" y="1052449"/>
                </a:lnTo>
                <a:lnTo>
                  <a:pt x="594563" y="1077976"/>
                </a:lnTo>
                <a:lnTo>
                  <a:pt x="636282" y="1100963"/>
                </a:lnTo>
                <a:lnTo>
                  <a:pt x="678611" y="1121156"/>
                </a:lnTo>
                <a:lnTo>
                  <a:pt x="721550" y="1138555"/>
                </a:lnTo>
                <a:lnTo>
                  <a:pt x="764857" y="1153160"/>
                </a:lnTo>
                <a:lnTo>
                  <a:pt x="808672" y="1164463"/>
                </a:lnTo>
                <a:lnTo>
                  <a:pt x="852614" y="1172845"/>
                </a:lnTo>
                <a:lnTo>
                  <a:pt x="864806" y="1174051"/>
                </a:lnTo>
                <a:lnTo>
                  <a:pt x="877239" y="1174051"/>
                </a:lnTo>
                <a:lnTo>
                  <a:pt x="935380" y="1174051"/>
                </a:lnTo>
                <a:lnTo>
                  <a:pt x="941260" y="1171575"/>
                </a:lnTo>
                <a:lnTo>
                  <a:pt x="867854" y="1128522"/>
                </a:lnTo>
                <a:lnTo>
                  <a:pt x="865936" y="1157224"/>
                </a:lnTo>
                <a:lnTo>
                  <a:pt x="865860" y="1158265"/>
                </a:lnTo>
                <a:lnTo>
                  <a:pt x="812355" y="1149096"/>
                </a:lnTo>
                <a:lnTo>
                  <a:pt x="769683" y="1137920"/>
                </a:lnTo>
                <a:lnTo>
                  <a:pt x="727265" y="1123823"/>
                </a:lnTo>
                <a:lnTo>
                  <a:pt x="685241" y="1106678"/>
                </a:lnTo>
                <a:lnTo>
                  <a:pt x="643750" y="1086866"/>
                </a:lnTo>
                <a:lnTo>
                  <a:pt x="602792" y="1064514"/>
                </a:lnTo>
                <a:lnTo>
                  <a:pt x="562457" y="1039368"/>
                </a:lnTo>
                <a:lnTo>
                  <a:pt x="522871" y="1011809"/>
                </a:lnTo>
                <a:lnTo>
                  <a:pt x="484276" y="982091"/>
                </a:lnTo>
                <a:lnTo>
                  <a:pt x="446443" y="949833"/>
                </a:lnTo>
                <a:lnTo>
                  <a:pt x="409549" y="915670"/>
                </a:lnTo>
                <a:lnTo>
                  <a:pt x="373875" y="879348"/>
                </a:lnTo>
                <a:lnTo>
                  <a:pt x="339318" y="841121"/>
                </a:lnTo>
                <a:lnTo>
                  <a:pt x="305993" y="801116"/>
                </a:lnTo>
                <a:lnTo>
                  <a:pt x="274078" y="759333"/>
                </a:lnTo>
                <a:lnTo>
                  <a:pt x="243586" y="715899"/>
                </a:lnTo>
                <a:lnTo>
                  <a:pt x="214604" y="671068"/>
                </a:lnTo>
                <a:lnTo>
                  <a:pt x="187223" y="624713"/>
                </a:lnTo>
                <a:lnTo>
                  <a:pt x="161556" y="577215"/>
                </a:lnTo>
                <a:lnTo>
                  <a:pt x="137693" y="528447"/>
                </a:lnTo>
                <a:lnTo>
                  <a:pt x="115709" y="478802"/>
                </a:lnTo>
                <a:lnTo>
                  <a:pt x="95631" y="427990"/>
                </a:lnTo>
                <a:lnTo>
                  <a:pt x="77635" y="376428"/>
                </a:lnTo>
                <a:lnTo>
                  <a:pt x="61798" y="323977"/>
                </a:lnTo>
                <a:lnTo>
                  <a:pt x="48069" y="270891"/>
                </a:lnTo>
                <a:lnTo>
                  <a:pt x="43992" y="252691"/>
                </a:lnTo>
                <a:lnTo>
                  <a:pt x="51727" y="273812"/>
                </a:lnTo>
                <a:lnTo>
                  <a:pt x="61810" y="299085"/>
                </a:lnTo>
                <a:lnTo>
                  <a:pt x="84328" y="347726"/>
                </a:lnTo>
                <a:lnTo>
                  <a:pt x="109537" y="393446"/>
                </a:lnTo>
                <a:lnTo>
                  <a:pt x="137299" y="435991"/>
                </a:lnTo>
                <a:lnTo>
                  <a:pt x="167195" y="474865"/>
                </a:lnTo>
                <a:lnTo>
                  <a:pt x="199097" y="509397"/>
                </a:lnTo>
                <a:lnTo>
                  <a:pt x="232727" y="539496"/>
                </a:lnTo>
                <a:lnTo>
                  <a:pt x="267627" y="564515"/>
                </a:lnTo>
                <a:lnTo>
                  <a:pt x="303885" y="584073"/>
                </a:lnTo>
                <a:lnTo>
                  <a:pt x="322008" y="589788"/>
                </a:lnTo>
                <a:lnTo>
                  <a:pt x="316090" y="620776"/>
                </a:lnTo>
                <a:lnTo>
                  <a:pt x="398081" y="597662"/>
                </a:lnTo>
                <a:lnTo>
                  <a:pt x="392417" y="593344"/>
                </a:lnTo>
                <a:lnTo>
                  <a:pt x="330377" y="545973"/>
                </a:lnTo>
                <a:lnTo>
                  <a:pt x="324993" y="574128"/>
                </a:lnTo>
                <a:lnTo>
                  <a:pt x="310984" y="569722"/>
                </a:lnTo>
                <a:lnTo>
                  <a:pt x="276504" y="551307"/>
                </a:lnTo>
                <a:lnTo>
                  <a:pt x="243014" y="527431"/>
                </a:lnTo>
                <a:lnTo>
                  <a:pt x="210540" y="498475"/>
                </a:lnTo>
                <a:lnTo>
                  <a:pt x="179578" y="464820"/>
                </a:lnTo>
                <a:lnTo>
                  <a:pt x="150418" y="427101"/>
                </a:lnTo>
                <a:lnTo>
                  <a:pt x="123317" y="385572"/>
                </a:lnTo>
                <a:lnTo>
                  <a:pt x="98615" y="340868"/>
                </a:lnTo>
                <a:lnTo>
                  <a:pt x="76555" y="293243"/>
                </a:lnTo>
                <a:lnTo>
                  <a:pt x="57404" y="243205"/>
                </a:lnTo>
                <a:lnTo>
                  <a:pt x="41643" y="191262"/>
                </a:lnTo>
                <a:lnTo>
                  <a:pt x="29286" y="137795"/>
                </a:lnTo>
                <a:lnTo>
                  <a:pt x="20789" y="83185"/>
                </a:lnTo>
                <a:lnTo>
                  <a:pt x="16738" y="33058"/>
                </a:lnTo>
                <a:lnTo>
                  <a:pt x="15887" y="508"/>
                </a:lnTo>
                <a:lnTo>
                  <a:pt x="15875" y="381"/>
                </a:lnTo>
                <a:lnTo>
                  <a:pt x="15875" y="127"/>
                </a:lnTo>
                <a:lnTo>
                  <a:pt x="15875" y="0"/>
                </a:lnTo>
                <a:lnTo>
                  <a:pt x="7937" y="254"/>
                </a:lnTo>
                <a:lnTo>
                  <a:pt x="0" y="381"/>
                </a:lnTo>
                <a:lnTo>
                  <a:pt x="0" y="508"/>
                </a:lnTo>
                <a:lnTo>
                  <a:pt x="0" y="647"/>
                </a:lnTo>
                <a:lnTo>
                  <a:pt x="317" y="24155"/>
                </a:lnTo>
                <a:lnTo>
                  <a:pt x="469" y="35407"/>
                </a:lnTo>
                <a:lnTo>
                  <a:pt x="939" y="70231"/>
                </a:lnTo>
                <a:lnTo>
                  <a:pt x="3873" y="140081"/>
                </a:lnTo>
                <a:lnTo>
                  <a:pt x="8699" y="210058"/>
                </a:lnTo>
                <a:lnTo>
                  <a:pt x="15468" y="281178"/>
                </a:lnTo>
                <a:lnTo>
                  <a:pt x="23964" y="351282"/>
                </a:lnTo>
                <a:lnTo>
                  <a:pt x="34378" y="421005"/>
                </a:lnTo>
                <a:lnTo>
                  <a:pt x="46596" y="490601"/>
                </a:lnTo>
                <a:lnTo>
                  <a:pt x="60452" y="560070"/>
                </a:lnTo>
                <a:lnTo>
                  <a:pt x="76111" y="629158"/>
                </a:lnTo>
                <a:lnTo>
                  <a:pt x="93497" y="697865"/>
                </a:lnTo>
                <a:lnTo>
                  <a:pt x="112496" y="766318"/>
                </a:lnTo>
                <a:lnTo>
                  <a:pt x="133121" y="834390"/>
                </a:lnTo>
                <a:lnTo>
                  <a:pt x="155371" y="902081"/>
                </a:lnTo>
                <a:lnTo>
                  <a:pt x="179247" y="969264"/>
                </a:lnTo>
                <a:lnTo>
                  <a:pt x="204546" y="1035939"/>
                </a:lnTo>
                <a:lnTo>
                  <a:pt x="231470" y="1102106"/>
                </a:lnTo>
                <a:lnTo>
                  <a:pt x="289572" y="1232789"/>
                </a:lnTo>
                <a:lnTo>
                  <a:pt x="353352" y="1361059"/>
                </a:lnTo>
                <a:lnTo>
                  <a:pt x="422567" y="1486408"/>
                </a:lnTo>
                <a:lnTo>
                  <a:pt x="497027" y="1608836"/>
                </a:lnTo>
                <a:lnTo>
                  <a:pt x="576351" y="1727962"/>
                </a:lnTo>
                <a:lnTo>
                  <a:pt x="660361" y="1843659"/>
                </a:lnTo>
                <a:lnTo>
                  <a:pt x="748728" y="1955292"/>
                </a:lnTo>
                <a:lnTo>
                  <a:pt x="841438" y="2062988"/>
                </a:lnTo>
                <a:lnTo>
                  <a:pt x="937958" y="2166112"/>
                </a:lnTo>
                <a:lnTo>
                  <a:pt x="1038288" y="2264791"/>
                </a:lnTo>
                <a:lnTo>
                  <a:pt x="1142047" y="2358390"/>
                </a:lnTo>
                <a:lnTo>
                  <a:pt x="1248981" y="2446782"/>
                </a:lnTo>
                <a:lnTo>
                  <a:pt x="1358963" y="2529662"/>
                </a:lnTo>
                <a:lnTo>
                  <a:pt x="1471485" y="2606840"/>
                </a:lnTo>
                <a:lnTo>
                  <a:pt x="1528889" y="2643187"/>
                </a:lnTo>
                <a:lnTo>
                  <a:pt x="1586801" y="2677960"/>
                </a:lnTo>
                <a:lnTo>
                  <a:pt x="1645221" y="2711208"/>
                </a:lnTo>
                <a:lnTo>
                  <a:pt x="1704149" y="2742831"/>
                </a:lnTo>
                <a:lnTo>
                  <a:pt x="1763585" y="2772740"/>
                </a:lnTo>
                <a:lnTo>
                  <a:pt x="1823529" y="2801023"/>
                </a:lnTo>
                <a:lnTo>
                  <a:pt x="1883854" y="2827578"/>
                </a:lnTo>
                <a:lnTo>
                  <a:pt x="1944560" y="2852432"/>
                </a:lnTo>
                <a:lnTo>
                  <a:pt x="2005774" y="2875381"/>
                </a:lnTo>
                <a:lnTo>
                  <a:pt x="2067242" y="2896590"/>
                </a:lnTo>
                <a:lnTo>
                  <a:pt x="2128964" y="2915996"/>
                </a:lnTo>
                <a:lnTo>
                  <a:pt x="2191067" y="2933408"/>
                </a:lnTo>
                <a:lnTo>
                  <a:pt x="2253424" y="2948990"/>
                </a:lnTo>
                <a:lnTo>
                  <a:pt x="2315908" y="2962567"/>
                </a:lnTo>
                <a:lnTo>
                  <a:pt x="2378646" y="2974149"/>
                </a:lnTo>
                <a:lnTo>
                  <a:pt x="2441511" y="2983712"/>
                </a:lnTo>
                <a:lnTo>
                  <a:pt x="2504503" y="2991180"/>
                </a:lnTo>
                <a:lnTo>
                  <a:pt x="2567622" y="2996539"/>
                </a:lnTo>
                <a:lnTo>
                  <a:pt x="2617927" y="2998914"/>
                </a:lnTo>
                <a:lnTo>
                  <a:pt x="2630386" y="2998914"/>
                </a:lnTo>
                <a:lnTo>
                  <a:pt x="2681757" y="2998914"/>
                </a:lnTo>
                <a:lnTo>
                  <a:pt x="2694228" y="29930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 txBox="1"/>
          <p:nvPr/>
        </p:nvSpPr>
        <p:spPr>
          <a:xfrm>
            <a:off x="2268092" y="2287270"/>
            <a:ext cx="24796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90">
                <a:solidFill>
                  <a:srgbClr val="FFFFFF"/>
                </a:solidFill>
                <a:latin typeface="Arial Black"/>
                <a:cs typeface="Arial Black"/>
              </a:rPr>
              <a:t>Technologies </a:t>
            </a:r>
            <a:r>
              <a:rPr dirty="0" sz="2000" spc="-20">
                <a:solidFill>
                  <a:srgbClr val="FFFFFF"/>
                </a:solidFill>
                <a:latin typeface="Arial Black"/>
                <a:cs typeface="Arial Black"/>
              </a:rPr>
              <a:t>used</a:t>
            </a:r>
            <a:endParaRPr sz="2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67512" y="896111"/>
            <a:ext cx="3496310" cy="1925320"/>
            <a:chOff x="667512" y="896111"/>
            <a:chExt cx="3496310" cy="1925320"/>
          </a:xfrm>
        </p:grpSpPr>
        <p:sp>
          <p:nvSpPr>
            <p:cNvPr id="3" name="object 3" descr=""/>
            <p:cNvSpPr/>
            <p:nvPr/>
          </p:nvSpPr>
          <p:spPr>
            <a:xfrm>
              <a:off x="1994915" y="2549651"/>
              <a:ext cx="841375" cy="271780"/>
            </a:xfrm>
            <a:custGeom>
              <a:avLst/>
              <a:gdLst/>
              <a:ahLst/>
              <a:cxnLst/>
              <a:rect l="l" t="t" r="r" b="b"/>
              <a:pathLst>
                <a:path w="841375" h="271780">
                  <a:moveTo>
                    <a:pt x="753236" y="0"/>
                  </a:moveTo>
                  <a:lnTo>
                    <a:pt x="420242" y="4445"/>
                  </a:lnTo>
                  <a:lnTo>
                    <a:pt x="87248" y="0"/>
                  </a:lnTo>
                  <a:lnTo>
                    <a:pt x="0" y="271272"/>
                  </a:lnTo>
                  <a:lnTo>
                    <a:pt x="841247" y="271272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67512" y="896111"/>
              <a:ext cx="3496310" cy="1925320"/>
            </a:xfrm>
            <a:custGeom>
              <a:avLst/>
              <a:gdLst/>
              <a:ahLst/>
              <a:cxnLst/>
              <a:rect l="l" t="t" r="r" b="b"/>
              <a:pathLst>
                <a:path w="3496310" h="1925320">
                  <a:moveTo>
                    <a:pt x="2258568" y="1881632"/>
                  </a:moveTo>
                  <a:lnTo>
                    <a:pt x="2254135" y="1864690"/>
                  </a:lnTo>
                  <a:lnTo>
                    <a:pt x="2242007" y="1850796"/>
                  </a:lnTo>
                  <a:lnTo>
                    <a:pt x="2223897" y="1841398"/>
                  </a:lnTo>
                  <a:lnTo>
                    <a:pt x="2201545" y="1837944"/>
                  </a:lnTo>
                  <a:lnTo>
                    <a:pt x="1293876" y="1837944"/>
                  </a:lnTo>
                  <a:lnTo>
                    <a:pt x="1271371" y="1841398"/>
                  </a:lnTo>
                  <a:lnTo>
                    <a:pt x="1252956" y="1850796"/>
                  </a:lnTo>
                  <a:lnTo>
                    <a:pt x="1240523" y="1864690"/>
                  </a:lnTo>
                  <a:lnTo>
                    <a:pt x="1235964" y="1881632"/>
                  </a:lnTo>
                  <a:lnTo>
                    <a:pt x="1240523" y="1898294"/>
                  </a:lnTo>
                  <a:lnTo>
                    <a:pt x="1252956" y="1912035"/>
                  </a:lnTo>
                  <a:lnTo>
                    <a:pt x="1271371" y="1921370"/>
                  </a:lnTo>
                  <a:lnTo>
                    <a:pt x="1293876" y="1924812"/>
                  </a:lnTo>
                  <a:lnTo>
                    <a:pt x="2201545" y="1924812"/>
                  </a:lnTo>
                  <a:lnTo>
                    <a:pt x="2223897" y="1921370"/>
                  </a:lnTo>
                  <a:lnTo>
                    <a:pt x="2242007" y="1912035"/>
                  </a:lnTo>
                  <a:lnTo>
                    <a:pt x="2254135" y="1898294"/>
                  </a:lnTo>
                  <a:lnTo>
                    <a:pt x="2258568" y="1881632"/>
                  </a:lnTo>
                  <a:close/>
                </a:path>
                <a:path w="3496310" h="1925320">
                  <a:moveTo>
                    <a:pt x="3496056" y="42672"/>
                  </a:moveTo>
                  <a:lnTo>
                    <a:pt x="3490963" y="25996"/>
                  </a:lnTo>
                  <a:lnTo>
                    <a:pt x="3477031" y="12433"/>
                  </a:lnTo>
                  <a:lnTo>
                    <a:pt x="3456292" y="3340"/>
                  </a:lnTo>
                  <a:lnTo>
                    <a:pt x="3430778" y="0"/>
                  </a:lnTo>
                  <a:lnTo>
                    <a:pt x="65316" y="0"/>
                  </a:lnTo>
                  <a:lnTo>
                    <a:pt x="39751" y="3340"/>
                  </a:lnTo>
                  <a:lnTo>
                    <a:pt x="18999" y="12433"/>
                  </a:lnTo>
                  <a:lnTo>
                    <a:pt x="5080" y="25996"/>
                  </a:lnTo>
                  <a:lnTo>
                    <a:pt x="0" y="42672"/>
                  </a:lnTo>
                  <a:lnTo>
                    <a:pt x="0" y="1626743"/>
                  </a:lnTo>
                  <a:lnTo>
                    <a:pt x="5080" y="1643062"/>
                  </a:lnTo>
                  <a:lnTo>
                    <a:pt x="18999" y="1656435"/>
                  </a:lnTo>
                  <a:lnTo>
                    <a:pt x="39751" y="1665465"/>
                  </a:lnTo>
                  <a:lnTo>
                    <a:pt x="65316" y="1668780"/>
                  </a:lnTo>
                  <a:lnTo>
                    <a:pt x="3430778" y="1668780"/>
                  </a:lnTo>
                  <a:lnTo>
                    <a:pt x="3456292" y="1665465"/>
                  </a:lnTo>
                  <a:lnTo>
                    <a:pt x="3477031" y="1656435"/>
                  </a:lnTo>
                  <a:lnTo>
                    <a:pt x="3490963" y="1643062"/>
                  </a:lnTo>
                  <a:lnTo>
                    <a:pt x="3496056" y="1626743"/>
                  </a:lnTo>
                  <a:lnTo>
                    <a:pt x="3496056" y="4267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4724400" y="969263"/>
            <a:ext cx="1833880" cy="4174490"/>
            <a:chOff x="4724400" y="969263"/>
            <a:chExt cx="1833880" cy="417449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24400" y="969263"/>
              <a:ext cx="1833372" cy="3759708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23460" y="4593329"/>
              <a:ext cx="1666493" cy="55017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38700" y="1048511"/>
              <a:ext cx="1638300" cy="3555491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109722" y="257632"/>
            <a:ext cx="11226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85"/>
              <a:t>Settings</a:t>
            </a:r>
            <a:endParaRPr sz="2800"/>
          </a:p>
        </p:txBody>
      </p: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01040" y="937260"/>
            <a:ext cx="3427476" cy="1565147"/>
          </a:xfrm>
          <a:prstGeom prst="rect">
            <a:avLst/>
          </a:prstGeom>
        </p:spPr>
      </p:pic>
      <p:grpSp>
        <p:nvGrpSpPr>
          <p:cNvPr id="11" name="object 11" descr=""/>
          <p:cNvGrpSpPr/>
          <p:nvPr/>
        </p:nvGrpSpPr>
        <p:grpSpPr>
          <a:xfrm>
            <a:off x="667512" y="2988564"/>
            <a:ext cx="3496310" cy="1823085"/>
            <a:chOff x="667512" y="2988564"/>
            <a:chExt cx="3496310" cy="1823085"/>
          </a:xfrm>
        </p:grpSpPr>
        <p:sp>
          <p:nvSpPr>
            <p:cNvPr id="12" name="object 12" descr=""/>
            <p:cNvSpPr/>
            <p:nvPr/>
          </p:nvSpPr>
          <p:spPr>
            <a:xfrm>
              <a:off x="1994915" y="4555248"/>
              <a:ext cx="841375" cy="256540"/>
            </a:xfrm>
            <a:custGeom>
              <a:avLst/>
              <a:gdLst/>
              <a:ahLst/>
              <a:cxnLst/>
              <a:rect l="l" t="t" r="r" b="b"/>
              <a:pathLst>
                <a:path w="841375" h="256539">
                  <a:moveTo>
                    <a:pt x="753236" y="0"/>
                  </a:moveTo>
                  <a:lnTo>
                    <a:pt x="420242" y="4178"/>
                  </a:lnTo>
                  <a:lnTo>
                    <a:pt x="87248" y="0"/>
                  </a:lnTo>
                  <a:lnTo>
                    <a:pt x="0" y="256006"/>
                  </a:lnTo>
                  <a:lnTo>
                    <a:pt x="841247" y="256006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67512" y="2988563"/>
              <a:ext cx="3496310" cy="1823085"/>
            </a:xfrm>
            <a:custGeom>
              <a:avLst/>
              <a:gdLst/>
              <a:ahLst/>
              <a:cxnLst/>
              <a:rect l="l" t="t" r="r" b="b"/>
              <a:pathLst>
                <a:path w="3496310" h="1823085">
                  <a:moveTo>
                    <a:pt x="2258568" y="1781848"/>
                  </a:moveTo>
                  <a:lnTo>
                    <a:pt x="2254135" y="1765757"/>
                  </a:lnTo>
                  <a:lnTo>
                    <a:pt x="2242007" y="1752587"/>
                  </a:lnTo>
                  <a:lnTo>
                    <a:pt x="2223897" y="1743697"/>
                  </a:lnTo>
                  <a:lnTo>
                    <a:pt x="2201545" y="1740420"/>
                  </a:lnTo>
                  <a:lnTo>
                    <a:pt x="1293876" y="1740420"/>
                  </a:lnTo>
                  <a:lnTo>
                    <a:pt x="1271371" y="1743697"/>
                  </a:lnTo>
                  <a:lnTo>
                    <a:pt x="1252956" y="1752587"/>
                  </a:lnTo>
                  <a:lnTo>
                    <a:pt x="1240523" y="1765757"/>
                  </a:lnTo>
                  <a:lnTo>
                    <a:pt x="1235964" y="1781848"/>
                  </a:lnTo>
                  <a:lnTo>
                    <a:pt x="1240523" y="1797608"/>
                  </a:lnTo>
                  <a:lnTo>
                    <a:pt x="1252956" y="1810613"/>
                  </a:lnTo>
                  <a:lnTo>
                    <a:pt x="1271371" y="1819440"/>
                  </a:lnTo>
                  <a:lnTo>
                    <a:pt x="1293876" y="1822691"/>
                  </a:lnTo>
                  <a:lnTo>
                    <a:pt x="2201545" y="1822691"/>
                  </a:lnTo>
                  <a:lnTo>
                    <a:pt x="2223897" y="1819440"/>
                  </a:lnTo>
                  <a:lnTo>
                    <a:pt x="2242007" y="1810613"/>
                  </a:lnTo>
                  <a:lnTo>
                    <a:pt x="2254135" y="1797608"/>
                  </a:lnTo>
                  <a:lnTo>
                    <a:pt x="2258568" y="1781848"/>
                  </a:lnTo>
                  <a:close/>
                </a:path>
                <a:path w="3496310" h="1823085">
                  <a:moveTo>
                    <a:pt x="3496056" y="40513"/>
                  </a:moveTo>
                  <a:lnTo>
                    <a:pt x="3490963" y="24650"/>
                  </a:lnTo>
                  <a:lnTo>
                    <a:pt x="3477031" y="11785"/>
                  </a:lnTo>
                  <a:lnTo>
                    <a:pt x="3456292" y="3162"/>
                  </a:lnTo>
                  <a:lnTo>
                    <a:pt x="3430778" y="0"/>
                  </a:lnTo>
                  <a:lnTo>
                    <a:pt x="65316" y="0"/>
                  </a:lnTo>
                  <a:lnTo>
                    <a:pt x="39751" y="3162"/>
                  </a:lnTo>
                  <a:lnTo>
                    <a:pt x="18999" y="11785"/>
                  </a:lnTo>
                  <a:lnTo>
                    <a:pt x="5080" y="24650"/>
                  </a:lnTo>
                  <a:lnTo>
                    <a:pt x="0" y="40513"/>
                  </a:lnTo>
                  <a:lnTo>
                    <a:pt x="0" y="1542021"/>
                  </a:lnTo>
                  <a:lnTo>
                    <a:pt x="5080" y="1557528"/>
                  </a:lnTo>
                  <a:lnTo>
                    <a:pt x="18999" y="1570215"/>
                  </a:lnTo>
                  <a:lnTo>
                    <a:pt x="39751" y="1578775"/>
                  </a:lnTo>
                  <a:lnTo>
                    <a:pt x="65316" y="1581912"/>
                  </a:lnTo>
                  <a:lnTo>
                    <a:pt x="3430778" y="1581912"/>
                  </a:lnTo>
                  <a:lnTo>
                    <a:pt x="3456292" y="1578775"/>
                  </a:lnTo>
                  <a:lnTo>
                    <a:pt x="3477031" y="1570215"/>
                  </a:lnTo>
                  <a:lnTo>
                    <a:pt x="3490963" y="1557528"/>
                  </a:lnTo>
                  <a:lnTo>
                    <a:pt x="3496056" y="1542021"/>
                  </a:lnTo>
                  <a:lnTo>
                    <a:pt x="3496056" y="405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14756" y="3051048"/>
              <a:ext cx="3401568" cy="1485900"/>
            </a:xfrm>
            <a:prstGeom prst="rect">
              <a:avLst/>
            </a:prstGeom>
          </p:spPr>
        </p:pic>
      </p:grpSp>
      <p:grpSp>
        <p:nvGrpSpPr>
          <p:cNvPr id="15" name="object 15" descr=""/>
          <p:cNvGrpSpPr/>
          <p:nvPr/>
        </p:nvGrpSpPr>
        <p:grpSpPr>
          <a:xfrm>
            <a:off x="6896100" y="963167"/>
            <a:ext cx="1831975" cy="4180840"/>
            <a:chOff x="6896100" y="963167"/>
            <a:chExt cx="1831975" cy="4180840"/>
          </a:xfrm>
        </p:grpSpPr>
        <p:pic>
          <p:nvPicPr>
            <p:cNvPr id="16" name="object 1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96100" y="963167"/>
              <a:ext cx="1831848" cy="3761232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995160" y="4593329"/>
              <a:ext cx="1645157" cy="550170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10400" y="1048511"/>
              <a:ext cx="1616964" cy="355549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67512" y="931163"/>
            <a:ext cx="3523615" cy="1899285"/>
            <a:chOff x="667512" y="931163"/>
            <a:chExt cx="3523615" cy="1899285"/>
          </a:xfrm>
        </p:grpSpPr>
        <p:sp>
          <p:nvSpPr>
            <p:cNvPr id="3" name="object 3" descr=""/>
            <p:cNvSpPr/>
            <p:nvPr/>
          </p:nvSpPr>
          <p:spPr>
            <a:xfrm>
              <a:off x="2005584" y="2561843"/>
              <a:ext cx="847725" cy="268605"/>
            </a:xfrm>
            <a:custGeom>
              <a:avLst/>
              <a:gdLst/>
              <a:ahLst/>
              <a:cxnLst/>
              <a:rect l="l" t="t" r="r" b="b"/>
              <a:pathLst>
                <a:path w="847725" h="268605">
                  <a:moveTo>
                    <a:pt x="758698" y="0"/>
                  </a:moveTo>
                  <a:lnTo>
                    <a:pt x="423291" y="4444"/>
                  </a:lnTo>
                  <a:lnTo>
                    <a:pt x="87884" y="0"/>
                  </a:lnTo>
                  <a:lnTo>
                    <a:pt x="0" y="268224"/>
                  </a:lnTo>
                  <a:lnTo>
                    <a:pt x="847344" y="268224"/>
                  </a:lnTo>
                  <a:lnTo>
                    <a:pt x="758698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67512" y="931163"/>
              <a:ext cx="3523615" cy="1899285"/>
            </a:xfrm>
            <a:custGeom>
              <a:avLst/>
              <a:gdLst/>
              <a:ahLst/>
              <a:cxnLst/>
              <a:rect l="l" t="t" r="r" b="b"/>
              <a:pathLst>
                <a:path w="3523615" h="1899285">
                  <a:moveTo>
                    <a:pt x="2276856" y="1855724"/>
                  </a:moveTo>
                  <a:lnTo>
                    <a:pt x="2272398" y="1838782"/>
                  </a:lnTo>
                  <a:lnTo>
                    <a:pt x="2260193" y="1824888"/>
                  </a:lnTo>
                  <a:lnTo>
                    <a:pt x="2241969" y="1815490"/>
                  </a:lnTo>
                  <a:lnTo>
                    <a:pt x="2219452" y="1812036"/>
                  </a:lnTo>
                  <a:lnTo>
                    <a:pt x="1304925" y="1812036"/>
                  </a:lnTo>
                  <a:lnTo>
                    <a:pt x="1282255" y="1815490"/>
                  </a:lnTo>
                  <a:lnTo>
                    <a:pt x="1263726" y="1824888"/>
                  </a:lnTo>
                  <a:lnTo>
                    <a:pt x="1251216" y="1838782"/>
                  </a:lnTo>
                  <a:lnTo>
                    <a:pt x="1246632" y="1855724"/>
                  </a:lnTo>
                  <a:lnTo>
                    <a:pt x="1251216" y="1872386"/>
                  </a:lnTo>
                  <a:lnTo>
                    <a:pt x="1263726" y="1886127"/>
                  </a:lnTo>
                  <a:lnTo>
                    <a:pt x="1282255" y="1895462"/>
                  </a:lnTo>
                  <a:lnTo>
                    <a:pt x="1304925" y="1898904"/>
                  </a:lnTo>
                  <a:lnTo>
                    <a:pt x="2219452" y="1898904"/>
                  </a:lnTo>
                  <a:lnTo>
                    <a:pt x="2241969" y="1895462"/>
                  </a:lnTo>
                  <a:lnTo>
                    <a:pt x="2260193" y="1886127"/>
                  </a:lnTo>
                  <a:lnTo>
                    <a:pt x="2272398" y="1872386"/>
                  </a:lnTo>
                  <a:lnTo>
                    <a:pt x="2276856" y="1855724"/>
                  </a:lnTo>
                  <a:close/>
                </a:path>
                <a:path w="3523615" h="1899285">
                  <a:moveTo>
                    <a:pt x="3523488" y="42164"/>
                  </a:moveTo>
                  <a:lnTo>
                    <a:pt x="3518344" y="25666"/>
                  </a:lnTo>
                  <a:lnTo>
                    <a:pt x="3504311" y="12280"/>
                  </a:lnTo>
                  <a:lnTo>
                    <a:pt x="3483406" y="3289"/>
                  </a:lnTo>
                  <a:lnTo>
                    <a:pt x="3457702" y="0"/>
                  </a:lnTo>
                  <a:lnTo>
                    <a:pt x="65824" y="0"/>
                  </a:lnTo>
                  <a:lnTo>
                    <a:pt x="40055" y="3289"/>
                  </a:lnTo>
                  <a:lnTo>
                    <a:pt x="19151" y="12280"/>
                  </a:lnTo>
                  <a:lnTo>
                    <a:pt x="5118" y="25666"/>
                  </a:lnTo>
                  <a:lnTo>
                    <a:pt x="0" y="42164"/>
                  </a:lnTo>
                  <a:lnTo>
                    <a:pt x="0" y="1605915"/>
                  </a:lnTo>
                  <a:lnTo>
                    <a:pt x="5118" y="1622056"/>
                  </a:lnTo>
                  <a:lnTo>
                    <a:pt x="19151" y="1635252"/>
                  </a:lnTo>
                  <a:lnTo>
                    <a:pt x="40055" y="1644180"/>
                  </a:lnTo>
                  <a:lnTo>
                    <a:pt x="65824" y="1647444"/>
                  </a:lnTo>
                  <a:lnTo>
                    <a:pt x="3457702" y="1647444"/>
                  </a:lnTo>
                  <a:lnTo>
                    <a:pt x="3483406" y="1644180"/>
                  </a:lnTo>
                  <a:lnTo>
                    <a:pt x="3504311" y="1635252"/>
                  </a:lnTo>
                  <a:lnTo>
                    <a:pt x="3518344" y="1622056"/>
                  </a:lnTo>
                  <a:lnTo>
                    <a:pt x="3523488" y="1605915"/>
                  </a:lnTo>
                  <a:lnTo>
                    <a:pt x="3523488" y="4216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4724400" y="969263"/>
            <a:ext cx="1833880" cy="4174490"/>
            <a:chOff x="4724400" y="969263"/>
            <a:chExt cx="1833880" cy="417449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24400" y="969263"/>
              <a:ext cx="1833372" cy="3759708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46320" y="4614677"/>
              <a:ext cx="1631442" cy="528822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61560" y="1062227"/>
              <a:ext cx="1603375" cy="3563112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43458" rIns="0" bIns="0" rtlCol="0" vert="horz">
            <a:spAutoFit/>
          </a:bodyPr>
          <a:lstStyle/>
          <a:p>
            <a:pPr marL="1838325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My</a:t>
            </a:r>
            <a:r>
              <a:rPr dirty="0" sz="2800" spc="-185"/>
              <a:t> </a:t>
            </a:r>
            <a:r>
              <a:rPr dirty="0" sz="2800" spc="-100"/>
              <a:t>Profile</a:t>
            </a:r>
            <a:endParaRPr sz="2800"/>
          </a:p>
        </p:txBody>
      </p:sp>
      <p:grpSp>
        <p:nvGrpSpPr>
          <p:cNvPr id="10" name="object 10" descr=""/>
          <p:cNvGrpSpPr/>
          <p:nvPr/>
        </p:nvGrpSpPr>
        <p:grpSpPr>
          <a:xfrm>
            <a:off x="667512" y="2999232"/>
            <a:ext cx="3371215" cy="1859280"/>
            <a:chOff x="667512" y="2999232"/>
            <a:chExt cx="3371215" cy="1859280"/>
          </a:xfrm>
        </p:grpSpPr>
        <p:sp>
          <p:nvSpPr>
            <p:cNvPr id="11" name="object 11" descr=""/>
            <p:cNvSpPr/>
            <p:nvPr/>
          </p:nvSpPr>
          <p:spPr>
            <a:xfrm>
              <a:off x="1947672" y="4594872"/>
              <a:ext cx="810895" cy="264160"/>
            </a:xfrm>
            <a:custGeom>
              <a:avLst/>
              <a:gdLst/>
              <a:ahLst/>
              <a:cxnLst/>
              <a:rect l="l" t="t" r="r" b="b"/>
              <a:pathLst>
                <a:path w="810894" h="264160">
                  <a:moveTo>
                    <a:pt x="725932" y="0"/>
                  </a:moveTo>
                  <a:lnTo>
                    <a:pt x="405002" y="4305"/>
                  </a:lnTo>
                  <a:lnTo>
                    <a:pt x="84073" y="0"/>
                  </a:lnTo>
                  <a:lnTo>
                    <a:pt x="0" y="263626"/>
                  </a:lnTo>
                  <a:lnTo>
                    <a:pt x="810767" y="263626"/>
                  </a:lnTo>
                  <a:lnTo>
                    <a:pt x="725932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667512" y="2999231"/>
              <a:ext cx="3371215" cy="1859280"/>
            </a:xfrm>
            <a:custGeom>
              <a:avLst/>
              <a:gdLst/>
              <a:ahLst/>
              <a:cxnLst/>
              <a:rect l="l" t="t" r="r" b="b"/>
              <a:pathLst>
                <a:path w="3371215" h="1859279">
                  <a:moveTo>
                    <a:pt x="2179320" y="1816912"/>
                  </a:moveTo>
                  <a:lnTo>
                    <a:pt x="2175040" y="1800225"/>
                  </a:lnTo>
                  <a:lnTo>
                    <a:pt x="2163343" y="1786559"/>
                  </a:lnTo>
                  <a:lnTo>
                    <a:pt x="2145881" y="1777339"/>
                  </a:lnTo>
                  <a:lnTo>
                    <a:pt x="2124329" y="1773948"/>
                  </a:lnTo>
                  <a:lnTo>
                    <a:pt x="1247648" y="1773948"/>
                  </a:lnTo>
                  <a:lnTo>
                    <a:pt x="1225943" y="1777339"/>
                  </a:lnTo>
                  <a:lnTo>
                    <a:pt x="1208176" y="1786559"/>
                  </a:lnTo>
                  <a:lnTo>
                    <a:pt x="1196174" y="1800225"/>
                  </a:lnTo>
                  <a:lnTo>
                    <a:pt x="1191768" y="1816912"/>
                  </a:lnTo>
                  <a:lnTo>
                    <a:pt x="1196174" y="1833257"/>
                  </a:lnTo>
                  <a:lnTo>
                    <a:pt x="1208176" y="1846745"/>
                  </a:lnTo>
                  <a:lnTo>
                    <a:pt x="1225943" y="1855901"/>
                  </a:lnTo>
                  <a:lnTo>
                    <a:pt x="1247648" y="1859267"/>
                  </a:lnTo>
                  <a:lnTo>
                    <a:pt x="2124329" y="1859267"/>
                  </a:lnTo>
                  <a:lnTo>
                    <a:pt x="2145881" y="1855901"/>
                  </a:lnTo>
                  <a:lnTo>
                    <a:pt x="2163343" y="1846745"/>
                  </a:lnTo>
                  <a:lnTo>
                    <a:pt x="2175040" y="1833257"/>
                  </a:lnTo>
                  <a:lnTo>
                    <a:pt x="2179320" y="1816912"/>
                  </a:lnTo>
                  <a:close/>
                </a:path>
                <a:path w="3371215" h="1859279">
                  <a:moveTo>
                    <a:pt x="3371088" y="41275"/>
                  </a:moveTo>
                  <a:lnTo>
                    <a:pt x="3366173" y="25133"/>
                  </a:lnTo>
                  <a:lnTo>
                    <a:pt x="3352736" y="12026"/>
                  </a:lnTo>
                  <a:lnTo>
                    <a:pt x="3332721" y="3225"/>
                  </a:lnTo>
                  <a:lnTo>
                    <a:pt x="3308096" y="0"/>
                  </a:lnTo>
                  <a:lnTo>
                    <a:pt x="62979" y="0"/>
                  </a:lnTo>
                  <a:lnTo>
                    <a:pt x="38328" y="3225"/>
                  </a:lnTo>
                  <a:lnTo>
                    <a:pt x="18326" y="12026"/>
                  </a:lnTo>
                  <a:lnTo>
                    <a:pt x="4902" y="25133"/>
                  </a:lnTo>
                  <a:lnTo>
                    <a:pt x="0" y="41275"/>
                  </a:lnTo>
                  <a:lnTo>
                    <a:pt x="0" y="1571726"/>
                  </a:lnTo>
                  <a:lnTo>
                    <a:pt x="4902" y="1587538"/>
                  </a:lnTo>
                  <a:lnTo>
                    <a:pt x="18326" y="1600466"/>
                  </a:lnTo>
                  <a:lnTo>
                    <a:pt x="38328" y="1609191"/>
                  </a:lnTo>
                  <a:lnTo>
                    <a:pt x="62979" y="1612392"/>
                  </a:lnTo>
                  <a:lnTo>
                    <a:pt x="3308096" y="1612392"/>
                  </a:lnTo>
                  <a:lnTo>
                    <a:pt x="3332721" y="1609191"/>
                  </a:lnTo>
                  <a:lnTo>
                    <a:pt x="3352736" y="1600466"/>
                  </a:lnTo>
                  <a:lnTo>
                    <a:pt x="3366173" y="1587538"/>
                  </a:lnTo>
                  <a:lnTo>
                    <a:pt x="3371088" y="1571726"/>
                  </a:lnTo>
                  <a:lnTo>
                    <a:pt x="3371088" y="412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4944" y="3048000"/>
              <a:ext cx="3276600" cy="1505712"/>
            </a:xfrm>
            <a:prstGeom prst="rect">
              <a:avLst/>
            </a:prstGeom>
          </p:spPr>
        </p:pic>
      </p:grpSp>
      <p:pic>
        <p:nvPicPr>
          <p:cNvPr id="14" name="object 14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94944" y="963167"/>
            <a:ext cx="3468624" cy="1580387"/>
          </a:xfrm>
          <a:prstGeom prst="rect">
            <a:avLst/>
          </a:prstGeom>
        </p:spPr>
      </p:pic>
      <p:grpSp>
        <p:nvGrpSpPr>
          <p:cNvPr id="15" name="object 15" descr=""/>
          <p:cNvGrpSpPr/>
          <p:nvPr/>
        </p:nvGrpSpPr>
        <p:grpSpPr>
          <a:xfrm>
            <a:off x="6896100" y="963167"/>
            <a:ext cx="1831975" cy="4180840"/>
            <a:chOff x="6896100" y="963167"/>
            <a:chExt cx="1831975" cy="4180840"/>
          </a:xfrm>
        </p:grpSpPr>
        <p:pic>
          <p:nvPicPr>
            <p:cNvPr id="16" name="object 1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96100" y="963167"/>
              <a:ext cx="1831848" cy="3761232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01255" y="4593329"/>
              <a:ext cx="1622298" cy="550170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16495" y="1063751"/>
              <a:ext cx="1594103" cy="354025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57200" y="1048511"/>
            <a:ext cx="5486400" cy="3048000"/>
            <a:chOff x="457200" y="1048511"/>
            <a:chExt cx="5486400" cy="3048000"/>
          </a:xfrm>
        </p:grpSpPr>
        <p:sp>
          <p:nvSpPr>
            <p:cNvPr id="3" name="object 3" descr=""/>
            <p:cNvSpPr/>
            <p:nvPr/>
          </p:nvSpPr>
          <p:spPr>
            <a:xfrm>
              <a:off x="2540507" y="3665219"/>
              <a:ext cx="1320165" cy="431800"/>
            </a:xfrm>
            <a:custGeom>
              <a:avLst/>
              <a:gdLst/>
              <a:ahLst/>
              <a:cxnLst/>
              <a:rect l="l" t="t" r="r" b="b"/>
              <a:pathLst>
                <a:path w="1320164" h="431800">
                  <a:moveTo>
                    <a:pt x="1181608" y="0"/>
                  </a:moveTo>
                  <a:lnTo>
                    <a:pt x="659257" y="7111"/>
                  </a:lnTo>
                  <a:lnTo>
                    <a:pt x="136906" y="0"/>
                  </a:lnTo>
                  <a:lnTo>
                    <a:pt x="0" y="431279"/>
                  </a:lnTo>
                  <a:lnTo>
                    <a:pt x="1319783" y="431279"/>
                  </a:lnTo>
                  <a:lnTo>
                    <a:pt x="1181608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7200" y="1048511"/>
              <a:ext cx="5486400" cy="3048000"/>
            </a:xfrm>
            <a:custGeom>
              <a:avLst/>
              <a:gdLst/>
              <a:ahLst/>
              <a:cxnLst/>
              <a:rect l="l" t="t" r="r" b="b"/>
              <a:pathLst>
                <a:path w="5486400" h="3048000">
                  <a:moveTo>
                    <a:pt x="3544824" y="2979153"/>
                  </a:moveTo>
                  <a:lnTo>
                    <a:pt x="3537864" y="2952026"/>
                  </a:lnTo>
                  <a:lnTo>
                    <a:pt x="3518827" y="2929826"/>
                  </a:lnTo>
                  <a:lnTo>
                    <a:pt x="3490430" y="2914840"/>
                  </a:lnTo>
                  <a:lnTo>
                    <a:pt x="3455416" y="2909328"/>
                  </a:lnTo>
                  <a:lnTo>
                    <a:pt x="2030857" y="2909328"/>
                  </a:lnTo>
                  <a:lnTo>
                    <a:pt x="1995551" y="2914840"/>
                  </a:lnTo>
                  <a:lnTo>
                    <a:pt x="1966683" y="2929826"/>
                  </a:lnTo>
                  <a:lnTo>
                    <a:pt x="1947202" y="2952026"/>
                  </a:lnTo>
                  <a:lnTo>
                    <a:pt x="1940052" y="2979153"/>
                  </a:lnTo>
                  <a:lnTo>
                    <a:pt x="1947202" y="3005709"/>
                  </a:lnTo>
                  <a:lnTo>
                    <a:pt x="1966683" y="3027616"/>
                  </a:lnTo>
                  <a:lnTo>
                    <a:pt x="1995551" y="3042501"/>
                  </a:lnTo>
                  <a:lnTo>
                    <a:pt x="2030857" y="3047987"/>
                  </a:lnTo>
                  <a:lnTo>
                    <a:pt x="3455416" y="3047987"/>
                  </a:lnTo>
                  <a:lnTo>
                    <a:pt x="3490430" y="3042501"/>
                  </a:lnTo>
                  <a:lnTo>
                    <a:pt x="3518827" y="3027616"/>
                  </a:lnTo>
                  <a:lnTo>
                    <a:pt x="3537864" y="3005709"/>
                  </a:lnTo>
                  <a:lnTo>
                    <a:pt x="3544824" y="2979153"/>
                  </a:lnTo>
                  <a:close/>
                </a:path>
                <a:path w="5486400" h="3048000">
                  <a:moveTo>
                    <a:pt x="5486400" y="67564"/>
                  </a:moveTo>
                  <a:lnTo>
                    <a:pt x="5478411" y="41148"/>
                  </a:lnTo>
                  <a:lnTo>
                    <a:pt x="5456580" y="19685"/>
                  </a:lnTo>
                  <a:lnTo>
                    <a:pt x="5424030" y="5270"/>
                  </a:lnTo>
                  <a:lnTo>
                    <a:pt x="5383911" y="0"/>
                  </a:lnTo>
                  <a:lnTo>
                    <a:pt x="102489" y="0"/>
                  </a:lnTo>
                  <a:lnTo>
                    <a:pt x="62382" y="5270"/>
                  </a:lnTo>
                  <a:lnTo>
                    <a:pt x="29832" y="19685"/>
                  </a:lnTo>
                  <a:lnTo>
                    <a:pt x="7975" y="41148"/>
                  </a:lnTo>
                  <a:lnTo>
                    <a:pt x="0" y="67564"/>
                  </a:lnTo>
                  <a:lnTo>
                    <a:pt x="0" y="2575941"/>
                  </a:lnTo>
                  <a:lnTo>
                    <a:pt x="7975" y="2601849"/>
                  </a:lnTo>
                  <a:lnTo>
                    <a:pt x="29832" y="2623045"/>
                  </a:lnTo>
                  <a:lnTo>
                    <a:pt x="62382" y="2637371"/>
                  </a:lnTo>
                  <a:lnTo>
                    <a:pt x="102489" y="2642616"/>
                  </a:lnTo>
                  <a:lnTo>
                    <a:pt x="5383911" y="2642616"/>
                  </a:lnTo>
                  <a:lnTo>
                    <a:pt x="5424030" y="2637371"/>
                  </a:lnTo>
                  <a:lnTo>
                    <a:pt x="5456580" y="2623045"/>
                  </a:lnTo>
                  <a:lnTo>
                    <a:pt x="5478411" y="2601849"/>
                  </a:lnTo>
                  <a:lnTo>
                    <a:pt x="5486400" y="2575941"/>
                  </a:lnTo>
                  <a:lnTo>
                    <a:pt x="5486400" y="6756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76415" y="4771647"/>
              <a:ext cx="2094738" cy="371853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1655" y="268223"/>
              <a:ext cx="2066544" cy="4514088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6111" rIns="0" bIns="0" rtlCol="0" vert="horz">
            <a:spAutoFit/>
          </a:bodyPr>
          <a:lstStyle/>
          <a:p>
            <a:pPr marL="1001394">
              <a:lnSpc>
                <a:spcPct val="100000"/>
              </a:lnSpc>
              <a:spcBef>
                <a:spcPts val="95"/>
              </a:spcBef>
            </a:pPr>
            <a:r>
              <a:rPr dirty="0" sz="2800" spc="-65"/>
              <a:t>Kira</a:t>
            </a:r>
            <a:r>
              <a:rPr dirty="0" sz="2800" spc="-125"/>
              <a:t> </a:t>
            </a:r>
            <a:r>
              <a:rPr dirty="0" sz="2800" spc="-220"/>
              <a:t>Assistant</a:t>
            </a:r>
            <a:endParaRPr sz="2800"/>
          </a:p>
        </p:txBody>
      </p: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16636" y="1141475"/>
            <a:ext cx="5396484" cy="249478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81000" y="673608"/>
            <a:ext cx="3962400" cy="2109470"/>
            <a:chOff x="381000" y="673608"/>
            <a:chExt cx="3962400" cy="2109470"/>
          </a:xfrm>
        </p:grpSpPr>
        <p:sp>
          <p:nvSpPr>
            <p:cNvPr id="3" name="object 3" descr=""/>
            <p:cNvSpPr/>
            <p:nvPr/>
          </p:nvSpPr>
          <p:spPr>
            <a:xfrm>
              <a:off x="1885188" y="2484119"/>
              <a:ext cx="954405" cy="299085"/>
            </a:xfrm>
            <a:custGeom>
              <a:avLst/>
              <a:gdLst/>
              <a:ahLst/>
              <a:cxnLst/>
              <a:rect l="l" t="t" r="r" b="b"/>
              <a:pathLst>
                <a:path w="954405" h="299085">
                  <a:moveTo>
                    <a:pt x="854201" y="0"/>
                  </a:moveTo>
                  <a:lnTo>
                    <a:pt x="476504" y="4825"/>
                  </a:lnTo>
                  <a:lnTo>
                    <a:pt x="98932" y="0"/>
                  </a:lnTo>
                  <a:lnTo>
                    <a:pt x="0" y="298704"/>
                  </a:lnTo>
                  <a:lnTo>
                    <a:pt x="954024" y="298704"/>
                  </a:lnTo>
                  <a:lnTo>
                    <a:pt x="854201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81000" y="673607"/>
              <a:ext cx="3962400" cy="2109470"/>
            </a:xfrm>
            <a:custGeom>
              <a:avLst/>
              <a:gdLst/>
              <a:ahLst/>
              <a:cxnLst/>
              <a:rect l="l" t="t" r="r" b="b"/>
              <a:pathLst>
                <a:path w="3962400" h="2109470">
                  <a:moveTo>
                    <a:pt x="2560320" y="2061591"/>
                  </a:moveTo>
                  <a:lnTo>
                    <a:pt x="2555290" y="2042782"/>
                  </a:lnTo>
                  <a:lnTo>
                    <a:pt x="2541524" y="2027402"/>
                  </a:lnTo>
                  <a:lnTo>
                    <a:pt x="2520988" y="2017014"/>
                  </a:lnTo>
                  <a:lnTo>
                    <a:pt x="2495677" y="2013204"/>
                  </a:lnTo>
                  <a:lnTo>
                    <a:pt x="1466215" y="2013204"/>
                  </a:lnTo>
                  <a:lnTo>
                    <a:pt x="1440675" y="2017014"/>
                  </a:lnTo>
                  <a:lnTo>
                    <a:pt x="1419809" y="2027402"/>
                  </a:lnTo>
                  <a:lnTo>
                    <a:pt x="1405724" y="2042782"/>
                  </a:lnTo>
                  <a:lnTo>
                    <a:pt x="1400556" y="2061591"/>
                  </a:lnTo>
                  <a:lnTo>
                    <a:pt x="1405724" y="2079967"/>
                  </a:lnTo>
                  <a:lnTo>
                    <a:pt x="1419809" y="2095119"/>
                  </a:lnTo>
                  <a:lnTo>
                    <a:pt x="1440675" y="2105418"/>
                  </a:lnTo>
                  <a:lnTo>
                    <a:pt x="1466215" y="2109216"/>
                  </a:lnTo>
                  <a:lnTo>
                    <a:pt x="2495677" y="2109216"/>
                  </a:lnTo>
                  <a:lnTo>
                    <a:pt x="2520988" y="2105418"/>
                  </a:lnTo>
                  <a:lnTo>
                    <a:pt x="2541524" y="2095131"/>
                  </a:lnTo>
                  <a:lnTo>
                    <a:pt x="2555290" y="2079967"/>
                  </a:lnTo>
                  <a:lnTo>
                    <a:pt x="2560320" y="2061591"/>
                  </a:lnTo>
                  <a:close/>
                </a:path>
                <a:path w="3962400" h="2109470">
                  <a:moveTo>
                    <a:pt x="3962400" y="46736"/>
                  </a:moveTo>
                  <a:lnTo>
                    <a:pt x="3956634" y="28460"/>
                  </a:lnTo>
                  <a:lnTo>
                    <a:pt x="3940848" y="13614"/>
                  </a:lnTo>
                  <a:lnTo>
                    <a:pt x="3917340" y="3644"/>
                  </a:lnTo>
                  <a:lnTo>
                    <a:pt x="3888359" y="0"/>
                  </a:lnTo>
                  <a:lnTo>
                    <a:pt x="74028" y="0"/>
                  </a:lnTo>
                  <a:lnTo>
                    <a:pt x="45046" y="3644"/>
                  </a:lnTo>
                  <a:lnTo>
                    <a:pt x="21539" y="13614"/>
                  </a:lnTo>
                  <a:lnTo>
                    <a:pt x="5765" y="28460"/>
                  </a:lnTo>
                  <a:lnTo>
                    <a:pt x="0" y="46736"/>
                  </a:lnTo>
                  <a:lnTo>
                    <a:pt x="0" y="1782699"/>
                  </a:lnTo>
                  <a:lnTo>
                    <a:pt x="5765" y="1800618"/>
                  </a:lnTo>
                  <a:lnTo>
                    <a:pt x="21539" y="1815274"/>
                  </a:lnTo>
                  <a:lnTo>
                    <a:pt x="45046" y="1825180"/>
                  </a:lnTo>
                  <a:lnTo>
                    <a:pt x="74028" y="1828800"/>
                  </a:lnTo>
                  <a:lnTo>
                    <a:pt x="3888359" y="1828800"/>
                  </a:lnTo>
                  <a:lnTo>
                    <a:pt x="3917340" y="1825180"/>
                  </a:lnTo>
                  <a:lnTo>
                    <a:pt x="3940848" y="1815274"/>
                  </a:lnTo>
                  <a:lnTo>
                    <a:pt x="3956634" y="1800618"/>
                  </a:lnTo>
                  <a:lnTo>
                    <a:pt x="3962400" y="1782699"/>
                  </a:lnTo>
                  <a:lnTo>
                    <a:pt x="3962400" y="4673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79463" y="4821937"/>
              <a:ext cx="2076449" cy="321562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4704" y="281939"/>
              <a:ext cx="2048255" cy="4550664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387344" y="105536"/>
            <a:ext cx="127571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490"/>
              <a:t>HR</a:t>
            </a:r>
            <a:r>
              <a:rPr dirty="0" sz="2800"/>
              <a:t> </a:t>
            </a:r>
            <a:r>
              <a:rPr dirty="0" sz="2800" spc="-60"/>
              <a:t>page</a:t>
            </a:r>
            <a:endParaRPr sz="2800"/>
          </a:p>
        </p:txBody>
      </p: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57200" y="742187"/>
            <a:ext cx="3845052" cy="1763268"/>
          </a:xfrm>
          <a:prstGeom prst="rect">
            <a:avLst/>
          </a:prstGeom>
        </p:spPr>
      </p:pic>
      <p:grpSp>
        <p:nvGrpSpPr>
          <p:cNvPr id="11" name="object 11" descr=""/>
          <p:cNvGrpSpPr/>
          <p:nvPr/>
        </p:nvGrpSpPr>
        <p:grpSpPr>
          <a:xfrm>
            <a:off x="428244" y="2894076"/>
            <a:ext cx="5058410" cy="2115820"/>
            <a:chOff x="428244" y="2894076"/>
            <a:chExt cx="5058410" cy="2115820"/>
          </a:xfrm>
        </p:grpSpPr>
        <p:sp>
          <p:nvSpPr>
            <p:cNvPr id="12" name="object 12" descr=""/>
            <p:cNvSpPr/>
            <p:nvPr/>
          </p:nvSpPr>
          <p:spPr>
            <a:xfrm>
              <a:off x="2350008" y="4710696"/>
              <a:ext cx="1216660" cy="299085"/>
            </a:xfrm>
            <a:custGeom>
              <a:avLst/>
              <a:gdLst/>
              <a:ahLst/>
              <a:cxnLst/>
              <a:rect l="l" t="t" r="r" b="b"/>
              <a:pathLst>
                <a:path w="1216660" h="299085">
                  <a:moveTo>
                    <a:pt x="1088897" y="0"/>
                  </a:moveTo>
                  <a:lnTo>
                    <a:pt x="607441" y="4876"/>
                  </a:lnTo>
                  <a:lnTo>
                    <a:pt x="126111" y="0"/>
                  </a:lnTo>
                  <a:lnTo>
                    <a:pt x="0" y="298678"/>
                  </a:lnTo>
                  <a:lnTo>
                    <a:pt x="1216152" y="298678"/>
                  </a:lnTo>
                  <a:lnTo>
                    <a:pt x="1088897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428244" y="2894075"/>
              <a:ext cx="5058410" cy="2115820"/>
            </a:xfrm>
            <a:custGeom>
              <a:avLst/>
              <a:gdLst/>
              <a:ahLst/>
              <a:cxnLst/>
              <a:rect l="l" t="t" r="r" b="b"/>
              <a:pathLst>
                <a:path w="5058410" h="2115820">
                  <a:moveTo>
                    <a:pt x="3268980" y="2067648"/>
                  </a:moveTo>
                  <a:lnTo>
                    <a:pt x="3262553" y="2048878"/>
                  </a:lnTo>
                  <a:lnTo>
                    <a:pt x="3244989" y="2033498"/>
                  </a:lnTo>
                  <a:lnTo>
                    <a:pt x="3218777" y="2023122"/>
                  </a:lnTo>
                  <a:lnTo>
                    <a:pt x="3186430" y="2019312"/>
                  </a:lnTo>
                  <a:lnTo>
                    <a:pt x="1872869" y="2019312"/>
                  </a:lnTo>
                  <a:lnTo>
                    <a:pt x="1840331" y="2023122"/>
                  </a:lnTo>
                  <a:lnTo>
                    <a:pt x="1813725" y="2033498"/>
                  </a:lnTo>
                  <a:lnTo>
                    <a:pt x="1795767" y="2048878"/>
                  </a:lnTo>
                  <a:lnTo>
                    <a:pt x="1789176" y="2067648"/>
                  </a:lnTo>
                  <a:lnTo>
                    <a:pt x="1795767" y="2086038"/>
                  </a:lnTo>
                  <a:lnTo>
                    <a:pt x="1813725" y="2101202"/>
                  </a:lnTo>
                  <a:lnTo>
                    <a:pt x="1840331" y="2111502"/>
                  </a:lnTo>
                  <a:lnTo>
                    <a:pt x="1872869" y="2115299"/>
                  </a:lnTo>
                  <a:lnTo>
                    <a:pt x="3186430" y="2115299"/>
                  </a:lnTo>
                  <a:lnTo>
                    <a:pt x="3218777" y="2111502"/>
                  </a:lnTo>
                  <a:lnTo>
                    <a:pt x="3244989" y="2101202"/>
                  </a:lnTo>
                  <a:lnTo>
                    <a:pt x="3262553" y="2086038"/>
                  </a:lnTo>
                  <a:lnTo>
                    <a:pt x="3268980" y="2067648"/>
                  </a:lnTo>
                  <a:close/>
                </a:path>
                <a:path w="5058410" h="2115820">
                  <a:moveTo>
                    <a:pt x="5058156" y="46990"/>
                  </a:moveTo>
                  <a:lnTo>
                    <a:pt x="5050802" y="28613"/>
                  </a:lnTo>
                  <a:lnTo>
                    <a:pt x="5030673" y="13690"/>
                  </a:lnTo>
                  <a:lnTo>
                    <a:pt x="5000663" y="3670"/>
                  </a:lnTo>
                  <a:lnTo>
                    <a:pt x="4963668" y="0"/>
                  </a:lnTo>
                  <a:lnTo>
                    <a:pt x="94488" y="0"/>
                  </a:lnTo>
                  <a:lnTo>
                    <a:pt x="57505" y="3670"/>
                  </a:lnTo>
                  <a:lnTo>
                    <a:pt x="27495" y="13690"/>
                  </a:lnTo>
                  <a:lnTo>
                    <a:pt x="7353" y="28613"/>
                  </a:lnTo>
                  <a:lnTo>
                    <a:pt x="0" y="46990"/>
                  </a:lnTo>
                  <a:lnTo>
                    <a:pt x="0" y="1788617"/>
                  </a:lnTo>
                  <a:lnTo>
                    <a:pt x="7353" y="1806613"/>
                  </a:lnTo>
                  <a:lnTo>
                    <a:pt x="27495" y="1821319"/>
                  </a:lnTo>
                  <a:lnTo>
                    <a:pt x="57505" y="1831251"/>
                  </a:lnTo>
                  <a:lnTo>
                    <a:pt x="94488" y="1834896"/>
                  </a:lnTo>
                  <a:lnTo>
                    <a:pt x="4963668" y="1834896"/>
                  </a:lnTo>
                  <a:lnTo>
                    <a:pt x="5000663" y="1831251"/>
                  </a:lnTo>
                  <a:lnTo>
                    <a:pt x="5030673" y="1821319"/>
                  </a:lnTo>
                  <a:lnTo>
                    <a:pt x="5050802" y="1806613"/>
                  </a:lnTo>
                  <a:lnTo>
                    <a:pt x="5058156" y="1788617"/>
                  </a:lnTo>
                  <a:lnTo>
                    <a:pt x="5058156" y="469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8536" y="2939796"/>
              <a:ext cx="4953000" cy="174650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57200" y="1048511"/>
            <a:ext cx="5562600" cy="2981325"/>
            <a:chOff x="457200" y="1048511"/>
            <a:chExt cx="5562600" cy="2981325"/>
          </a:xfrm>
        </p:grpSpPr>
        <p:sp>
          <p:nvSpPr>
            <p:cNvPr id="3" name="object 3" descr=""/>
            <p:cNvSpPr/>
            <p:nvPr/>
          </p:nvSpPr>
          <p:spPr>
            <a:xfrm>
              <a:off x="2569464" y="3607307"/>
              <a:ext cx="1338580" cy="422275"/>
            </a:xfrm>
            <a:custGeom>
              <a:avLst/>
              <a:gdLst/>
              <a:ahLst/>
              <a:cxnLst/>
              <a:rect l="l" t="t" r="r" b="b"/>
              <a:pathLst>
                <a:path w="1338579" h="422275">
                  <a:moveTo>
                    <a:pt x="1197990" y="0"/>
                  </a:moveTo>
                  <a:lnTo>
                    <a:pt x="668401" y="6857"/>
                  </a:lnTo>
                  <a:lnTo>
                    <a:pt x="138811" y="0"/>
                  </a:lnTo>
                  <a:lnTo>
                    <a:pt x="0" y="422135"/>
                  </a:lnTo>
                  <a:lnTo>
                    <a:pt x="1338072" y="422135"/>
                  </a:lnTo>
                  <a:lnTo>
                    <a:pt x="1197990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7200" y="1048511"/>
              <a:ext cx="5562600" cy="2981325"/>
            </a:xfrm>
            <a:custGeom>
              <a:avLst/>
              <a:gdLst/>
              <a:ahLst/>
              <a:cxnLst/>
              <a:rect l="l" t="t" r="r" b="b"/>
              <a:pathLst>
                <a:path w="5562600" h="2981325">
                  <a:moveTo>
                    <a:pt x="3595116" y="2913608"/>
                  </a:moveTo>
                  <a:lnTo>
                    <a:pt x="3588067" y="2887078"/>
                  </a:lnTo>
                  <a:lnTo>
                    <a:pt x="3568776" y="2865374"/>
                  </a:lnTo>
                  <a:lnTo>
                    <a:pt x="3539972" y="2850705"/>
                  </a:lnTo>
                  <a:lnTo>
                    <a:pt x="3504438" y="2845320"/>
                  </a:lnTo>
                  <a:lnTo>
                    <a:pt x="2059559" y="2845320"/>
                  </a:lnTo>
                  <a:lnTo>
                    <a:pt x="2023783" y="2850705"/>
                  </a:lnTo>
                  <a:lnTo>
                    <a:pt x="1994509" y="2865374"/>
                  </a:lnTo>
                  <a:lnTo>
                    <a:pt x="1974735" y="2887078"/>
                  </a:lnTo>
                  <a:lnTo>
                    <a:pt x="1967484" y="2913608"/>
                  </a:lnTo>
                  <a:lnTo>
                    <a:pt x="1974735" y="2939592"/>
                  </a:lnTo>
                  <a:lnTo>
                    <a:pt x="1994509" y="2961017"/>
                  </a:lnTo>
                  <a:lnTo>
                    <a:pt x="2023783" y="2975572"/>
                  </a:lnTo>
                  <a:lnTo>
                    <a:pt x="2059559" y="2980931"/>
                  </a:lnTo>
                  <a:lnTo>
                    <a:pt x="3504438" y="2980931"/>
                  </a:lnTo>
                  <a:lnTo>
                    <a:pt x="3539972" y="2975572"/>
                  </a:lnTo>
                  <a:lnTo>
                    <a:pt x="3568776" y="2961017"/>
                  </a:lnTo>
                  <a:lnTo>
                    <a:pt x="3588067" y="2939592"/>
                  </a:lnTo>
                  <a:lnTo>
                    <a:pt x="3595116" y="2913608"/>
                  </a:lnTo>
                  <a:close/>
                </a:path>
                <a:path w="5562600" h="2981325">
                  <a:moveTo>
                    <a:pt x="5562600" y="66167"/>
                  </a:moveTo>
                  <a:lnTo>
                    <a:pt x="5554510" y="40297"/>
                  </a:lnTo>
                  <a:lnTo>
                    <a:pt x="5532374" y="19278"/>
                  </a:lnTo>
                  <a:lnTo>
                    <a:pt x="5499366" y="5168"/>
                  </a:lnTo>
                  <a:lnTo>
                    <a:pt x="5458714" y="0"/>
                  </a:lnTo>
                  <a:lnTo>
                    <a:pt x="103911" y="0"/>
                  </a:lnTo>
                  <a:lnTo>
                    <a:pt x="63246" y="5168"/>
                  </a:lnTo>
                  <a:lnTo>
                    <a:pt x="30238" y="19278"/>
                  </a:lnTo>
                  <a:lnTo>
                    <a:pt x="8089" y="40297"/>
                  </a:lnTo>
                  <a:lnTo>
                    <a:pt x="0" y="66167"/>
                  </a:lnTo>
                  <a:lnTo>
                    <a:pt x="0" y="2519553"/>
                  </a:lnTo>
                  <a:lnTo>
                    <a:pt x="8089" y="2544851"/>
                  </a:lnTo>
                  <a:lnTo>
                    <a:pt x="30238" y="2565565"/>
                  </a:lnTo>
                  <a:lnTo>
                    <a:pt x="63246" y="2579560"/>
                  </a:lnTo>
                  <a:lnTo>
                    <a:pt x="103911" y="2584704"/>
                  </a:lnTo>
                  <a:lnTo>
                    <a:pt x="5458714" y="2584704"/>
                  </a:lnTo>
                  <a:lnTo>
                    <a:pt x="5499366" y="2579560"/>
                  </a:lnTo>
                  <a:lnTo>
                    <a:pt x="5532374" y="2565565"/>
                  </a:lnTo>
                  <a:lnTo>
                    <a:pt x="5554510" y="2544851"/>
                  </a:lnTo>
                  <a:lnTo>
                    <a:pt x="5562600" y="2519553"/>
                  </a:lnTo>
                  <a:lnTo>
                    <a:pt x="5562600" y="661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77939" y="4867656"/>
              <a:ext cx="2081021" cy="275843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3179" y="254507"/>
              <a:ext cx="2052827" cy="4623816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298316" y="253949"/>
            <a:ext cx="80073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50"/>
              <a:t>Inbox</a:t>
            </a:r>
            <a:endParaRPr sz="2800"/>
          </a:p>
        </p:txBody>
      </p: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2731" y="1114044"/>
            <a:ext cx="5426964" cy="246430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79119" y="528827"/>
            <a:ext cx="2369820" cy="2505710"/>
            <a:chOff x="579119" y="528827"/>
            <a:chExt cx="2369820" cy="2505710"/>
          </a:xfrm>
        </p:grpSpPr>
        <p:sp>
          <p:nvSpPr>
            <p:cNvPr id="3" name="object 3" descr=""/>
            <p:cNvSpPr/>
            <p:nvPr/>
          </p:nvSpPr>
          <p:spPr>
            <a:xfrm>
              <a:off x="1479803" y="2680716"/>
              <a:ext cx="570230" cy="353695"/>
            </a:xfrm>
            <a:custGeom>
              <a:avLst/>
              <a:gdLst/>
              <a:ahLst/>
              <a:cxnLst/>
              <a:rect l="l" t="t" r="r" b="b"/>
              <a:pathLst>
                <a:path w="570230" h="353694">
                  <a:moveTo>
                    <a:pt x="510285" y="0"/>
                  </a:moveTo>
                  <a:lnTo>
                    <a:pt x="284734" y="5841"/>
                  </a:lnTo>
                  <a:lnTo>
                    <a:pt x="59055" y="0"/>
                  </a:lnTo>
                  <a:lnTo>
                    <a:pt x="0" y="353567"/>
                  </a:lnTo>
                  <a:lnTo>
                    <a:pt x="569976" y="353567"/>
                  </a:lnTo>
                  <a:lnTo>
                    <a:pt x="510285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79120" y="528827"/>
              <a:ext cx="2369820" cy="2505710"/>
            </a:xfrm>
            <a:custGeom>
              <a:avLst/>
              <a:gdLst/>
              <a:ahLst/>
              <a:cxnLst/>
              <a:rect l="l" t="t" r="r" b="b"/>
              <a:pathLst>
                <a:path w="2369820" h="2505710">
                  <a:moveTo>
                    <a:pt x="1531620" y="2448687"/>
                  </a:moveTo>
                  <a:lnTo>
                    <a:pt x="1528622" y="2426360"/>
                  </a:lnTo>
                  <a:lnTo>
                    <a:pt x="1520405" y="2408072"/>
                  </a:lnTo>
                  <a:lnTo>
                    <a:pt x="1508150" y="2395702"/>
                  </a:lnTo>
                  <a:lnTo>
                    <a:pt x="1493012" y="2391156"/>
                  </a:lnTo>
                  <a:lnTo>
                    <a:pt x="877443" y="2391156"/>
                  </a:lnTo>
                  <a:lnTo>
                    <a:pt x="862203" y="2395702"/>
                  </a:lnTo>
                  <a:lnTo>
                    <a:pt x="849718" y="2408072"/>
                  </a:lnTo>
                  <a:lnTo>
                    <a:pt x="841286" y="2426360"/>
                  </a:lnTo>
                  <a:lnTo>
                    <a:pt x="838200" y="2448687"/>
                  </a:lnTo>
                  <a:lnTo>
                    <a:pt x="841286" y="2470581"/>
                  </a:lnTo>
                  <a:lnTo>
                    <a:pt x="849718" y="2488654"/>
                  </a:lnTo>
                  <a:lnTo>
                    <a:pt x="862203" y="2500934"/>
                  </a:lnTo>
                  <a:lnTo>
                    <a:pt x="877443" y="2505456"/>
                  </a:lnTo>
                  <a:lnTo>
                    <a:pt x="1493012" y="2505456"/>
                  </a:lnTo>
                  <a:lnTo>
                    <a:pt x="1508150" y="2500934"/>
                  </a:lnTo>
                  <a:lnTo>
                    <a:pt x="1520405" y="2488654"/>
                  </a:lnTo>
                  <a:lnTo>
                    <a:pt x="1528622" y="2470581"/>
                  </a:lnTo>
                  <a:lnTo>
                    <a:pt x="1531620" y="2448687"/>
                  </a:lnTo>
                  <a:close/>
                </a:path>
                <a:path w="2369820" h="2505710">
                  <a:moveTo>
                    <a:pt x="2369820" y="55626"/>
                  </a:moveTo>
                  <a:lnTo>
                    <a:pt x="2366365" y="33870"/>
                  </a:lnTo>
                  <a:lnTo>
                    <a:pt x="2356942" y="16192"/>
                  </a:lnTo>
                  <a:lnTo>
                    <a:pt x="2342858" y="4343"/>
                  </a:lnTo>
                  <a:lnTo>
                    <a:pt x="2325497" y="0"/>
                  </a:lnTo>
                  <a:lnTo>
                    <a:pt x="44272" y="0"/>
                  </a:lnTo>
                  <a:lnTo>
                    <a:pt x="26949" y="4343"/>
                  </a:lnTo>
                  <a:lnTo>
                    <a:pt x="12877" y="16192"/>
                  </a:lnTo>
                  <a:lnTo>
                    <a:pt x="3441" y="33870"/>
                  </a:lnTo>
                  <a:lnTo>
                    <a:pt x="0" y="55626"/>
                  </a:lnTo>
                  <a:lnTo>
                    <a:pt x="0" y="2118360"/>
                  </a:lnTo>
                  <a:lnTo>
                    <a:pt x="3441" y="2139696"/>
                  </a:lnTo>
                  <a:lnTo>
                    <a:pt x="12877" y="2157133"/>
                  </a:lnTo>
                  <a:lnTo>
                    <a:pt x="26949" y="2168906"/>
                  </a:lnTo>
                  <a:lnTo>
                    <a:pt x="44272" y="2173224"/>
                  </a:lnTo>
                  <a:lnTo>
                    <a:pt x="2325497" y="2173224"/>
                  </a:lnTo>
                  <a:lnTo>
                    <a:pt x="2342858" y="2168906"/>
                  </a:lnTo>
                  <a:lnTo>
                    <a:pt x="2356942" y="2157133"/>
                  </a:lnTo>
                  <a:lnTo>
                    <a:pt x="2366365" y="2139696"/>
                  </a:lnTo>
                  <a:lnTo>
                    <a:pt x="2369820" y="2118360"/>
                  </a:lnTo>
                  <a:lnTo>
                    <a:pt x="2369820" y="556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1791" y="553211"/>
              <a:ext cx="2316480" cy="2170176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930522" y="49148"/>
            <a:ext cx="69024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25"/>
              <a:t>Inbox</a:t>
            </a:r>
            <a:endParaRPr sz="2400"/>
          </a:p>
        </p:txBody>
      </p:sp>
      <p:grpSp>
        <p:nvGrpSpPr>
          <p:cNvPr id="7" name="object 7" descr=""/>
          <p:cNvGrpSpPr/>
          <p:nvPr/>
        </p:nvGrpSpPr>
        <p:grpSpPr>
          <a:xfrm>
            <a:off x="3432047" y="519683"/>
            <a:ext cx="2125980" cy="2559050"/>
            <a:chOff x="3432047" y="519683"/>
            <a:chExt cx="2125980" cy="2559050"/>
          </a:xfrm>
        </p:grpSpPr>
        <p:sp>
          <p:nvSpPr>
            <p:cNvPr id="8" name="object 8" descr=""/>
            <p:cNvSpPr/>
            <p:nvPr/>
          </p:nvSpPr>
          <p:spPr>
            <a:xfrm>
              <a:off x="4238243" y="2717291"/>
              <a:ext cx="512445" cy="361315"/>
            </a:xfrm>
            <a:custGeom>
              <a:avLst/>
              <a:gdLst/>
              <a:ahLst/>
              <a:cxnLst/>
              <a:rect l="l" t="t" r="r" b="b"/>
              <a:pathLst>
                <a:path w="512445" h="361314">
                  <a:moveTo>
                    <a:pt x="458469" y="0"/>
                  </a:moveTo>
                  <a:lnTo>
                    <a:pt x="255777" y="5968"/>
                  </a:lnTo>
                  <a:lnTo>
                    <a:pt x="53085" y="0"/>
                  </a:lnTo>
                  <a:lnTo>
                    <a:pt x="0" y="361188"/>
                  </a:lnTo>
                  <a:lnTo>
                    <a:pt x="512063" y="361188"/>
                  </a:lnTo>
                  <a:lnTo>
                    <a:pt x="458469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432048" y="519683"/>
              <a:ext cx="2125980" cy="2559050"/>
            </a:xfrm>
            <a:custGeom>
              <a:avLst/>
              <a:gdLst/>
              <a:ahLst/>
              <a:cxnLst/>
              <a:rect l="l" t="t" r="r" b="b"/>
              <a:pathLst>
                <a:path w="2125979" h="2559050">
                  <a:moveTo>
                    <a:pt x="1373124" y="2501265"/>
                  </a:moveTo>
                  <a:lnTo>
                    <a:pt x="1370431" y="2478608"/>
                  </a:lnTo>
                  <a:lnTo>
                    <a:pt x="1363065" y="2460079"/>
                  </a:lnTo>
                  <a:lnTo>
                    <a:pt x="1352067" y="2447569"/>
                  </a:lnTo>
                  <a:lnTo>
                    <a:pt x="1338453" y="2442972"/>
                  </a:lnTo>
                  <a:lnTo>
                    <a:pt x="786511" y="2442972"/>
                  </a:lnTo>
                  <a:lnTo>
                    <a:pt x="772807" y="2447569"/>
                  </a:lnTo>
                  <a:lnTo>
                    <a:pt x="761631" y="2460079"/>
                  </a:lnTo>
                  <a:lnTo>
                    <a:pt x="754087" y="2478608"/>
                  </a:lnTo>
                  <a:lnTo>
                    <a:pt x="751332" y="2501265"/>
                  </a:lnTo>
                  <a:lnTo>
                    <a:pt x="754087" y="2523490"/>
                  </a:lnTo>
                  <a:lnTo>
                    <a:pt x="761631" y="2541803"/>
                  </a:lnTo>
                  <a:lnTo>
                    <a:pt x="772807" y="2554224"/>
                  </a:lnTo>
                  <a:lnTo>
                    <a:pt x="786511" y="2558796"/>
                  </a:lnTo>
                  <a:lnTo>
                    <a:pt x="1338453" y="2558796"/>
                  </a:lnTo>
                  <a:lnTo>
                    <a:pt x="1352067" y="2554224"/>
                  </a:lnTo>
                  <a:lnTo>
                    <a:pt x="1363065" y="2541803"/>
                  </a:lnTo>
                  <a:lnTo>
                    <a:pt x="1370431" y="2523490"/>
                  </a:lnTo>
                  <a:lnTo>
                    <a:pt x="1373124" y="2501265"/>
                  </a:lnTo>
                  <a:close/>
                </a:path>
                <a:path w="2125979" h="2559050">
                  <a:moveTo>
                    <a:pt x="2125980" y="56769"/>
                  </a:moveTo>
                  <a:lnTo>
                    <a:pt x="2122894" y="34569"/>
                  </a:lnTo>
                  <a:lnTo>
                    <a:pt x="2114435" y="16535"/>
                  </a:lnTo>
                  <a:lnTo>
                    <a:pt x="2101811" y="4432"/>
                  </a:lnTo>
                  <a:lnTo>
                    <a:pt x="2086229" y="0"/>
                  </a:lnTo>
                  <a:lnTo>
                    <a:pt x="39751" y="0"/>
                  </a:lnTo>
                  <a:lnTo>
                    <a:pt x="24155" y="4432"/>
                  </a:lnTo>
                  <a:lnTo>
                    <a:pt x="11531" y="16535"/>
                  </a:lnTo>
                  <a:lnTo>
                    <a:pt x="3073" y="34569"/>
                  </a:lnTo>
                  <a:lnTo>
                    <a:pt x="0" y="56769"/>
                  </a:lnTo>
                  <a:lnTo>
                    <a:pt x="0" y="2162937"/>
                  </a:lnTo>
                  <a:lnTo>
                    <a:pt x="3073" y="2184717"/>
                  </a:lnTo>
                  <a:lnTo>
                    <a:pt x="11531" y="2202523"/>
                  </a:lnTo>
                  <a:lnTo>
                    <a:pt x="24155" y="2214537"/>
                  </a:lnTo>
                  <a:lnTo>
                    <a:pt x="39751" y="2218944"/>
                  </a:lnTo>
                  <a:lnTo>
                    <a:pt x="2086229" y="2218944"/>
                  </a:lnTo>
                  <a:lnTo>
                    <a:pt x="2101811" y="2214537"/>
                  </a:lnTo>
                  <a:lnTo>
                    <a:pt x="2114435" y="2202523"/>
                  </a:lnTo>
                  <a:lnTo>
                    <a:pt x="2122894" y="2184717"/>
                  </a:lnTo>
                  <a:lnTo>
                    <a:pt x="2125980" y="2162937"/>
                  </a:lnTo>
                  <a:lnTo>
                    <a:pt x="2125980" y="5676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67099" y="577595"/>
              <a:ext cx="2054352" cy="2101596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5867400" y="556259"/>
            <a:ext cx="2286000" cy="4097020"/>
            <a:chOff x="5867400" y="556259"/>
            <a:chExt cx="2286000" cy="4097020"/>
          </a:xfrm>
        </p:grpSpPr>
        <p:sp>
          <p:nvSpPr>
            <p:cNvPr id="12" name="object 12" descr=""/>
            <p:cNvSpPr/>
            <p:nvPr/>
          </p:nvSpPr>
          <p:spPr>
            <a:xfrm>
              <a:off x="6736080" y="4073677"/>
              <a:ext cx="548640" cy="579120"/>
            </a:xfrm>
            <a:custGeom>
              <a:avLst/>
              <a:gdLst/>
              <a:ahLst/>
              <a:cxnLst/>
              <a:rect l="l" t="t" r="r" b="b"/>
              <a:pathLst>
                <a:path w="548640" h="579120">
                  <a:moveTo>
                    <a:pt x="491236" y="0"/>
                  </a:moveTo>
                  <a:lnTo>
                    <a:pt x="274066" y="9448"/>
                  </a:lnTo>
                  <a:lnTo>
                    <a:pt x="56896" y="0"/>
                  </a:lnTo>
                  <a:lnTo>
                    <a:pt x="0" y="579069"/>
                  </a:lnTo>
                  <a:lnTo>
                    <a:pt x="548640" y="579069"/>
                  </a:lnTo>
                  <a:lnTo>
                    <a:pt x="49123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5867400" y="556259"/>
              <a:ext cx="2286000" cy="4097020"/>
            </a:xfrm>
            <a:custGeom>
              <a:avLst/>
              <a:gdLst/>
              <a:ahLst/>
              <a:cxnLst/>
              <a:rect l="l" t="t" r="r" b="b"/>
              <a:pathLst>
                <a:path w="2286000" h="4097020">
                  <a:moveTo>
                    <a:pt x="1476756" y="4004208"/>
                  </a:moveTo>
                  <a:lnTo>
                    <a:pt x="1473847" y="3967848"/>
                  </a:lnTo>
                  <a:lnTo>
                    <a:pt x="1465897" y="3938092"/>
                  </a:lnTo>
                  <a:lnTo>
                    <a:pt x="1454035" y="3917988"/>
                  </a:lnTo>
                  <a:lnTo>
                    <a:pt x="1439418" y="3910609"/>
                  </a:lnTo>
                  <a:lnTo>
                    <a:pt x="845566" y="3910609"/>
                  </a:lnTo>
                  <a:lnTo>
                    <a:pt x="830859" y="3917988"/>
                  </a:lnTo>
                  <a:lnTo>
                    <a:pt x="818832" y="3938092"/>
                  </a:lnTo>
                  <a:lnTo>
                    <a:pt x="810704" y="3967848"/>
                  </a:lnTo>
                  <a:lnTo>
                    <a:pt x="807720" y="4004208"/>
                  </a:lnTo>
                  <a:lnTo>
                    <a:pt x="810704" y="4039819"/>
                  </a:lnTo>
                  <a:lnTo>
                    <a:pt x="818832" y="4069181"/>
                  </a:lnTo>
                  <a:lnTo>
                    <a:pt x="830859" y="4089133"/>
                  </a:lnTo>
                  <a:lnTo>
                    <a:pt x="845566" y="4096486"/>
                  </a:lnTo>
                  <a:lnTo>
                    <a:pt x="1439418" y="4096486"/>
                  </a:lnTo>
                  <a:lnTo>
                    <a:pt x="1454035" y="4089133"/>
                  </a:lnTo>
                  <a:lnTo>
                    <a:pt x="1465897" y="4069181"/>
                  </a:lnTo>
                  <a:lnTo>
                    <a:pt x="1473847" y="4039819"/>
                  </a:lnTo>
                  <a:lnTo>
                    <a:pt x="1476756" y="4004208"/>
                  </a:lnTo>
                  <a:close/>
                </a:path>
                <a:path w="2286000" h="4097020">
                  <a:moveTo>
                    <a:pt x="2286000" y="90932"/>
                  </a:moveTo>
                  <a:lnTo>
                    <a:pt x="2282660" y="55346"/>
                  </a:lnTo>
                  <a:lnTo>
                    <a:pt x="2273566" y="26466"/>
                  </a:lnTo>
                  <a:lnTo>
                    <a:pt x="2260003" y="7086"/>
                  </a:lnTo>
                  <a:lnTo>
                    <a:pt x="2243328" y="0"/>
                  </a:lnTo>
                  <a:lnTo>
                    <a:pt x="42672" y="0"/>
                  </a:lnTo>
                  <a:lnTo>
                    <a:pt x="25984" y="7086"/>
                  </a:lnTo>
                  <a:lnTo>
                    <a:pt x="12420" y="26466"/>
                  </a:lnTo>
                  <a:lnTo>
                    <a:pt x="3327" y="55346"/>
                  </a:lnTo>
                  <a:lnTo>
                    <a:pt x="0" y="90932"/>
                  </a:lnTo>
                  <a:lnTo>
                    <a:pt x="0" y="3462845"/>
                  </a:lnTo>
                  <a:lnTo>
                    <a:pt x="3327" y="3497669"/>
                  </a:lnTo>
                  <a:lnTo>
                    <a:pt x="12420" y="3526155"/>
                  </a:lnTo>
                  <a:lnTo>
                    <a:pt x="25984" y="3545395"/>
                  </a:lnTo>
                  <a:lnTo>
                    <a:pt x="42672" y="3552444"/>
                  </a:lnTo>
                  <a:lnTo>
                    <a:pt x="2243328" y="3552444"/>
                  </a:lnTo>
                  <a:lnTo>
                    <a:pt x="2260003" y="3545395"/>
                  </a:lnTo>
                  <a:lnTo>
                    <a:pt x="2273566" y="3526155"/>
                  </a:lnTo>
                  <a:lnTo>
                    <a:pt x="2282660" y="3497669"/>
                  </a:lnTo>
                  <a:lnTo>
                    <a:pt x="2286000" y="3462845"/>
                  </a:lnTo>
                  <a:lnTo>
                    <a:pt x="2286000" y="9093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97880" y="621791"/>
              <a:ext cx="2217420" cy="3451860"/>
            </a:xfrm>
            <a:prstGeom prst="rect">
              <a:avLst/>
            </a:prstGeom>
          </p:spPr>
        </p:pic>
      </p:grpSp>
      <p:grpSp>
        <p:nvGrpSpPr>
          <p:cNvPr id="15" name="object 15" descr=""/>
          <p:cNvGrpSpPr/>
          <p:nvPr/>
        </p:nvGrpSpPr>
        <p:grpSpPr>
          <a:xfrm>
            <a:off x="416051" y="3128772"/>
            <a:ext cx="4156075" cy="1805939"/>
            <a:chOff x="416051" y="3128772"/>
            <a:chExt cx="4156075" cy="1805939"/>
          </a:xfrm>
        </p:grpSpPr>
        <p:sp>
          <p:nvSpPr>
            <p:cNvPr id="16" name="object 16" descr=""/>
            <p:cNvSpPr/>
            <p:nvPr/>
          </p:nvSpPr>
          <p:spPr>
            <a:xfrm>
              <a:off x="1994915" y="4678692"/>
              <a:ext cx="1000125" cy="256540"/>
            </a:xfrm>
            <a:custGeom>
              <a:avLst/>
              <a:gdLst/>
              <a:ahLst/>
              <a:cxnLst/>
              <a:rect l="l" t="t" r="r" b="b"/>
              <a:pathLst>
                <a:path w="1000125" h="256539">
                  <a:moveTo>
                    <a:pt x="895095" y="0"/>
                  </a:moveTo>
                  <a:lnTo>
                    <a:pt x="499363" y="4178"/>
                  </a:lnTo>
                  <a:lnTo>
                    <a:pt x="103631" y="0"/>
                  </a:lnTo>
                  <a:lnTo>
                    <a:pt x="0" y="256006"/>
                  </a:lnTo>
                  <a:lnTo>
                    <a:pt x="999744" y="256006"/>
                  </a:lnTo>
                  <a:lnTo>
                    <a:pt x="895095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416039" y="3128771"/>
              <a:ext cx="4156075" cy="1805939"/>
            </a:xfrm>
            <a:custGeom>
              <a:avLst/>
              <a:gdLst/>
              <a:ahLst/>
              <a:cxnLst/>
              <a:rect l="l" t="t" r="r" b="b"/>
              <a:pathLst>
                <a:path w="4156075" h="1805939">
                  <a:moveTo>
                    <a:pt x="2685300" y="1765084"/>
                  </a:moveTo>
                  <a:lnTo>
                    <a:pt x="2680043" y="1748993"/>
                  </a:lnTo>
                  <a:lnTo>
                    <a:pt x="2665628" y="1735823"/>
                  </a:lnTo>
                  <a:lnTo>
                    <a:pt x="2644089" y="1726933"/>
                  </a:lnTo>
                  <a:lnTo>
                    <a:pt x="2617482" y="1723656"/>
                  </a:lnTo>
                  <a:lnTo>
                    <a:pt x="1537982" y="1723656"/>
                  </a:lnTo>
                  <a:lnTo>
                    <a:pt x="1511198" y="1726933"/>
                  </a:lnTo>
                  <a:lnTo>
                    <a:pt x="1489316" y="1735823"/>
                  </a:lnTo>
                  <a:lnTo>
                    <a:pt x="1474558" y="1748993"/>
                  </a:lnTo>
                  <a:lnTo>
                    <a:pt x="1469148" y="1765084"/>
                  </a:lnTo>
                  <a:lnTo>
                    <a:pt x="1474558" y="1780844"/>
                  </a:lnTo>
                  <a:lnTo>
                    <a:pt x="1489316" y="1793849"/>
                  </a:lnTo>
                  <a:lnTo>
                    <a:pt x="1511198" y="1802676"/>
                  </a:lnTo>
                  <a:lnTo>
                    <a:pt x="1537982" y="1805927"/>
                  </a:lnTo>
                  <a:lnTo>
                    <a:pt x="2617482" y="1805927"/>
                  </a:lnTo>
                  <a:lnTo>
                    <a:pt x="2644089" y="1802676"/>
                  </a:lnTo>
                  <a:lnTo>
                    <a:pt x="2665628" y="1793849"/>
                  </a:lnTo>
                  <a:lnTo>
                    <a:pt x="2680043" y="1780844"/>
                  </a:lnTo>
                  <a:lnTo>
                    <a:pt x="2685300" y="1765084"/>
                  </a:lnTo>
                  <a:close/>
                </a:path>
                <a:path w="4156075" h="1805939">
                  <a:moveTo>
                    <a:pt x="4155960" y="40005"/>
                  </a:moveTo>
                  <a:lnTo>
                    <a:pt x="4149902" y="24384"/>
                  </a:lnTo>
                  <a:lnTo>
                    <a:pt x="4133354" y="11671"/>
                  </a:lnTo>
                  <a:lnTo>
                    <a:pt x="4108704" y="3136"/>
                  </a:lnTo>
                  <a:lnTo>
                    <a:pt x="4078363" y="0"/>
                  </a:lnTo>
                  <a:lnTo>
                    <a:pt x="77647" y="0"/>
                  </a:lnTo>
                  <a:lnTo>
                    <a:pt x="47256" y="3136"/>
                  </a:lnTo>
                  <a:lnTo>
                    <a:pt x="22606" y="11671"/>
                  </a:lnTo>
                  <a:lnTo>
                    <a:pt x="6057" y="24384"/>
                  </a:lnTo>
                  <a:lnTo>
                    <a:pt x="0" y="40005"/>
                  </a:lnTo>
                  <a:lnTo>
                    <a:pt x="0" y="1525676"/>
                  </a:lnTo>
                  <a:lnTo>
                    <a:pt x="6057" y="1541018"/>
                  </a:lnTo>
                  <a:lnTo>
                    <a:pt x="22606" y="1553565"/>
                  </a:lnTo>
                  <a:lnTo>
                    <a:pt x="47256" y="1562049"/>
                  </a:lnTo>
                  <a:lnTo>
                    <a:pt x="77647" y="1565148"/>
                  </a:lnTo>
                  <a:lnTo>
                    <a:pt x="4078363" y="1565148"/>
                  </a:lnTo>
                  <a:lnTo>
                    <a:pt x="4108704" y="1562049"/>
                  </a:lnTo>
                  <a:lnTo>
                    <a:pt x="4133354" y="1553565"/>
                  </a:lnTo>
                  <a:lnTo>
                    <a:pt x="4149902" y="1541018"/>
                  </a:lnTo>
                  <a:lnTo>
                    <a:pt x="4155960" y="1525676"/>
                  </a:lnTo>
                  <a:lnTo>
                    <a:pt x="4155960" y="400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7491" y="3192780"/>
              <a:ext cx="1650492" cy="1421892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08275" y="3182112"/>
              <a:ext cx="2314955" cy="774191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97607" y="3976116"/>
              <a:ext cx="2325623" cy="65532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457200" y="1048511"/>
            <a:ext cx="5181600" cy="3275329"/>
            <a:chOff x="457200" y="1048511"/>
            <a:chExt cx="5181600" cy="3275329"/>
          </a:xfrm>
        </p:grpSpPr>
        <p:sp>
          <p:nvSpPr>
            <p:cNvPr id="3" name="object 3" descr=""/>
            <p:cNvSpPr/>
            <p:nvPr/>
          </p:nvSpPr>
          <p:spPr>
            <a:xfrm>
              <a:off x="2424683" y="3861816"/>
              <a:ext cx="1247140" cy="462280"/>
            </a:xfrm>
            <a:custGeom>
              <a:avLst/>
              <a:gdLst/>
              <a:ahLst/>
              <a:cxnLst/>
              <a:rect l="l" t="t" r="r" b="b"/>
              <a:pathLst>
                <a:path w="1247139" h="462279">
                  <a:moveTo>
                    <a:pt x="1116076" y="0"/>
                  </a:moveTo>
                  <a:lnTo>
                    <a:pt x="622681" y="7620"/>
                  </a:lnTo>
                  <a:lnTo>
                    <a:pt x="129286" y="0"/>
                  </a:lnTo>
                  <a:lnTo>
                    <a:pt x="0" y="461759"/>
                  </a:lnTo>
                  <a:lnTo>
                    <a:pt x="1246632" y="461759"/>
                  </a:lnTo>
                  <a:lnTo>
                    <a:pt x="111607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457200" y="1048511"/>
              <a:ext cx="5181600" cy="3275329"/>
            </a:xfrm>
            <a:custGeom>
              <a:avLst/>
              <a:gdLst/>
              <a:ahLst/>
              <a:cxnLst/>
              <a:rect l="l" t="t" r="r" b="b"/>
              <a:pathLst>
                <a:path w="5181600" h="3275329">
                  <a:moveTo>
                    <a:pt x="3348228" y="3201695"/>
                  </a:moveTo>
                  <a:lnTo>
                    <a:pt x="3341649" y="3172777"/>
                  </a:lnTo>
                  <a:lnTo>
                    <a:pt x="3323653" y="3149117"/>
                  </a:lnTo>
                  <a:lnTo>
                    <a:pt x="3296793" y="3133128"/>
                  </a:lnTo>
                  <a:lnTo>
                    <a:pt x="3263646" y="3127260"/>
                  </a:lnTo>
                  <a:lnTo>
                    <a:pt x="1917573" y="3127260"/>
                  </a:lnTo>
                  <a:lnTo>
                    <a:pt x="1884299" y="3133128"/>
                  </a:lnTo>
                  <a:lnTo>
                    <a:pt x="1857032" y="3149117"/>
                  </a:lnTo>
                  <a:lnTo>
                    <a:pt x="1838604" y="3172777"/>
                  </a:lnTo>
                  <a:lnTo>
                    <a:pt x="1831848" y="3201695"/>
                  </a:lnTo>
                  <a:lnTo>
                    <a:pt x="1838604" y="3230003"/>
                  </a:lnTo>
                  <a:lnTo>
                    <a:pt x="1857032" y="3253359"/>
                  </a:lnTo>
                  <a:lnTo>
                    <a:pt x="1884299" y="3269221"/>
                  </a:lnTo>
                  <a:lnTo>
                    <a:pt x="1917573" y="3275063"/>
                  </a:lnTo>
                  <a:lnTo>
                    <a:pt x="3263646" y="3275063"/>
                  </a:lnTo>
                  <a:lnTo>
                    <a:pt x="3296793" y="3269221"/>
                  </a:lnTo>
                  <a:lnTo>
                    <a:pt x="3323653" y="3253359"/>
                  </a:lnTo>
                  <a:lnTo>
                    <a:pt x="3341649" y="3230003"/>
                  </a:lnTo>
                  <a:lnTo>
                    <a:pt x="3348228" y="3201695"/>
                  </a:lnTo>
                  <a:close/>
                </a:path>
                <a:path w="5181600" h="3275329">
                  <a:moveTo>
                    <a:pt x="5181600" y="72644"/>
                  </a:moveTo>
                  <a:lnTo>
                    <a:pt x="5174043" y="44208"/>
                  </a:lnTo>
                  <a:lnTo>
                    <a:pt x="5153406" y="21132"/>
                  </a:lnTo>
                  <a:lnTo>
                    <a:pt x="5122659" y="5664"/>
                  </a:lnTo>
                  <a:lnTo>
                    <a:pt x="5084826" y="0"/>
                  </a:lnTo>
                  <a:lnTo>
                    <a:pt x="96799" y="0"/>
                  </a:lnTo>
                  <a:lnTo>
                    <a:pt x="58915" y="5664"/>
                  </a:lnTo>
                  <a:lnTo>
                    <a:pt x="28168" y="21132"/>
                  </a:lnTo>
                  <a:lnTo>
                    <a:pt x="7531" y="44208"/>
                  </a:lnTo>
                  <a:lnTo>
                    <a:pt x="0" y="72644"/>
                  </a:lnTo>
                  <a:lnTo>
                    <a:pt x="0" y="2769108"/>
                  </a:lnTo>
                  <a:lnTo>
                    <a:pt x="7531" y="2796971"/>
                  </a:lnTo>
                  <a:lnTo>
                    <a:pt x="28168" y="2819743"/>
                  </a:lnTo>
                  <a:lnTo>
                    <a:pt x="58915" y="2835110"/>
                  </a:lnTo>
                  <a:lnTo>
                    <a:pt x="96799" y="2840736"/>
                  </a:lnTo>
                  <a:lnTo>
                    <a:pt x="5084826" y="2840736"/>
                  </a:lnTo>
                  <a:lnTo>
                    <a:pt x="5122659" y="2835110"/>
                  </a:lnTo>
                  <a:lnTo>
                    <a:pt x="5153406" y="2819743"/>
                  </a:lnTo>
                  <a:lnTo>
                    <a:pt x="5174043" y="2796971"/>
                  </a:lnTo>
                  <a:lnTo>
                    <a:pt x="5181600" y="2769108"/>
                  </a:lnTo>
                  <a:lnTo>
                    <a:pt x="5181600" y="726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77939" y="4818887"/>
              <a:ext cx="2093214" cy="324612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3179" y="286512"/>
              <a:ext cx="2065020" cy="4543044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6865" rIns="0" bIns="0" rtlCol="0" vert="horz">
            <a:spAutoFit/>
          </a:bodyPr>
          <a:lstStyle/>
          <a:p>
            <a:pPr marL="1176655">
              <a:lnSpc>
                <a:spcPct val="100000"/>
              </a:lnSpc>
              <a:spcBef>
                <a:spcPts val="95"/>
              </a:spcBef>
            </a:pPr>
            <a:r>
              <a:rPr dirty="0" sz="2800" spc="-140"/>
              <a:t>Applicants</a:t>
            </a:r>
            <a:endParaRPr sz="2800"/>
          </a:p>
        </p:txBody>
      </p: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8348" y="1101852"/>
            <a:ext cx="5053584" cy="272491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83691" y="1351788"/>
            <a:ext cx="2621280" cy="2534920"/>
            <a:chOff x="583691" y="1351788"/>
            <a:chExt cx="2621280" cy="2534920"/>
          </a:xfrm>
        </p:grpSpPr>
        <p:sp>
          <p:nvSpPr>
            <p:cNvPr id="3" name="object 3" descr=""/>
            <p:cNvSpPr/>
            <p:nvPr/>
          </p:nvSpPr>
          <p:spPr>
            <a:xfrm>
              <a:off x="1578863" y="3528060"/>
              <a:ext cx="631190" cy="358140"/>
            </a:xfrm>
            <a:custGeom>
              <a:avLst/>
              <a:gdLst/>
              <a:ahLst/>
              <a:cxnLst/>
              <a:rect l="l" t="t" r="r" b="b"/>
              <a:pathLst>
                <a:path w="631189" h="358139">
                  <a:moveTo>
                    <a:pt x="564896" y="0"/>
                  </a:moveTo>
                  <a:lnTo>
                    <a:pt x="315213" y="5841"/>
                  </a:lnTo>
                  <a:lnTo>
                    <a:pt x="65405" y="0"/>
                  </a:lnTo>
                  <a:lnTo>
                    <a:pt x="0" y="358127"/>
                  </a:lnTo>
                  <a:lnTo>
                    <a:pt x="630936" y="358127"/>
                  </a:lnTo>
                  <a:lnTo>
                    <a:pt x="56489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83692" y="1351787"/>
              <a:ext cx="2621280" cy="2534920"/>
            </a:xfrm>
            <a:custGeom>
              <a:avLst/>
              <a:gdLst/>
              <a:ahLst/>
              <a:cxnLst/>
              <a:rect l="l" t="t" r="r" b="b"/>
              <a:pathLst>
                <a:path w="2621280" h="2534920">
                  <a:moveTo>
                    <a:pt x="1693164" y="2476881"/>
                  </a:moveTo>
                  <a:lnTo>
                    <a:pt x="1689849" y="2454224"/>
                  </a:lnTo>
                  <a:lnTo>
                    <a:pt x="1680781" y="2435695"/>
                  </a:lnTo>
                  <a:lnTo>
                    <a:pt x="1667230" y="2423185"/>
                  </a:lnTo>
                  <a:lnTo>
                    <a:pt x="1650492" y="2418588"/>
                  </a:lnTo>
                  <a:lnTo>
                    <a:pt x="969899" y="2418588"/>
                  </a:lnTo>
                  <a:lnTo>
                    <a:pt x="953058" y="2423185"/>
                  </a:lnTo>
                  <a:lnTo>
                    <a:pt x="939292" y="2435695"/>
                  </a:lnTo>
                  <a:lnTo>
                    <a:pt x="929995" y="2454224"/>
                  </a:lnTo>
                  <a:lnTo>
                    <a:pt x="926592" y="2476881"/>
                  </a:lnTo>
                  <a:lnTo>
                    <a:pt x="929995" y="2499106"/>
                  </a:lnTo>
                  <a:lnTo>
                    <a:pt x="939292" y="2517406"/>
                  </a:lnTo>
                  <a:lnTo>
                    <a:pt x="953058" y="2529827"/>
                  </a:lnTo>
                  <a:lnTo>
                    <a:pt x="969899" y="2534399"/>
                  </a:lnTo>
                  <a:lnTo>
                    <a:pt x="1650492" y="2534399"/>
                  </a:lnTo>
                  <a:lnTo>
                    <a:pt x="1667230" y="2529827"/>
                  </a:lnTo>
                  <a:lnTo>
                    <a:pt x="1680781" y="2517406"/>
                  </a:lnTo>
                  <a:lnTo>
                    <a:pt x="1689849" y="2499106"/>
                  </a:lnTo>
                  <a:lnTo>
                    <a:pt x="1693164" y="2476881"/>
                  </a:lnTo>
                  <a:close/>
                </a:path>
                <a:path w="2621280" h="2534920">
                  <a:moveTo>
                    <a:pt x="2621280" y="56261"/>
                  </a:moveTo>
                  <a:lnTo>
                    <a:pt x="2617457" y="34239"/>
                  </a:lnTo>
                  <a:lnTo>
                    <a:pt x="2607005" y="16370"/>
                  </a:lnTo>
                  <a:lnTo>
                    <a:pt x="2591435" y="4381"/>
                  </a:lnTo>
                  <a:lnTo>
                    <a:pt x="2572258" y="0"/>
                  </a:lnTo>
                  <a:lnTo>
                    <a:pt x="48971" y="0"/>
                  </a:lnTo>
                  <a:lnTo>
                    <a:pt x="29806" y="4381"/>
                  </a:lnTo>
                  <a:lnTo>
                    <a:pt x="14249" y="16370"/>
                  </a:lnTo>
                  <a:lnTo>
                    <a:pt x="3810" y="34239"/>
                  </a:lnTo>
                  <a:lnTo>
                    <a:pt x="0" y="56261"/>
                  </a:lnTo>
                  <a:lnTo>
                    <a:pt x="0" y="2142236"/>
                  </a:lnTo>
                  <a:lnTo>
                    <a:pt x="3810" y="2163749"/>
                  </a:lnTo>
                  <a:lnTo>
                    <a:pt x="14249" y="2181352"/>
                  </a:lnTo>
                  <a:lnTo>
                    <a:pt x="29806" y="2193252"/>
                  </a:lnTo>
                  <a:lnTo>
                    <a:pt x="48971" y="2197608"/>
                  </a:lnTo>
                  <a:lnTo>
                    <a:pt x="2572258" y="2197608"/>
                  </a:lnTo>
                  <a:lnTo>
                    <a:pt x="2591435" y="2193252"/>
                  </a:lnTo>
                  <a:lnTo>
                    <a:pt x="2607005" y="2181352"/>
                  </a:lnTo>
                  <a:lnTo>
                    <a:pt x="2617457" y="2163749"/>
                  </a:lnTo>
                  <a:lnTo>
                    <a:pt x="2621280" y="2142236"/>
                  </a:lnTo>
                  <a:lnTo>
                    <a:pt x="2621280" y="5626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7219" y="1421892"/>
              <a:ext cx="2510028" cy="2089404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65684" rIns="0" bIns="0" rtlCol="0" vert="horz">
            <a:spAutoFit/>
          </a:bodyPr>
          <a:lstStyle/>
          <a:p>
            <a:pPr marL="1815464">
              <a:lnSpc>
                <a:spcPct val="100000"/>
              </a:lnSpc>
              <a:spcBef>
                <a:spcPts val="100"/>
              </a:spcBef>
            </a:pPr>
            <a:r>
              <a:rPr dirty="0" sz="2400" spc="-120"/>
              <a:t>Applicants</a:t>
            </a:r>
            <a:endParaRPr sz="2400"/>
          </a:p>
        </p:txBody>
      </p:sp>
      <p:grpSp>
        <p:nvGrpSpPr>
          <p:cNvPr id="7" name="object 7" descr=""/>
          <p:cNvGrpSpPr/>
          <p:nvPr/>
        </p:nvGrpSpPr>
        <p:grpSpPr>
          <a:xfrm>
            <a:off x="3383279" y="1316736"/>
            <a:ext cx="2589530" cy="2569845"/>
            <a:chOff x="3383279" y="1316736"/>
            <a:chExt cx="2589530" cy="2569845"/>
          </a:xfrm>
        </p:grpSpPr>
        <p:sp>
          <p:nvSpPr>
            <p:cNvPr id="8" name="object 8" descr=""/>
            <p:cNvSpPr/>
            <p:nvPr/>
          </p:nvSpPr>
          <p:spPr>
            <a:xfrm>
              <a:off x="4366259" y="3523487"/>
              <a:ext cx="623570" cy="363220"/>
            </a:xfrm>
            <a:custGeom>
              <a:avLst/>
              <a:gdLst/>
              <a:ahLst/>
              <a:cxnLst/>
              <a:rect l="l" t="t" r="r" b="b"/>
              <a:pathLst>
                <a:path w="623570" h="363220">
                  <a:moveTo>
                    <a:pt x="558038" y="0"/>
                  </a:moveTo>
                  <a:lnTo>
                    <a:pt x="311403" y="5968"/>
                  </a:lnTo>
                  <a:lnTo>
                    <a:pt x="64642" y="0"/>
                  </a:lnTo>
                  <a:lnTo>
                    <a:pt x="0" y="362699"/>
                  </a:lnTo>
                  <a:lnTo>
                    <a:pt x="623315" y="362699"/>
                  </a:lnTo>
                  <a:lnTo>
                    <a:pt x="558038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383280" y="1316735"/>
              <a:ext cx="2589530" cy="2569845"/>
            </a:xfrm>
            <a:custGeom>
              <a:avLst/>
              <a:gdLst/>
              <a:ahLst/>
              <a:cxnLst/>
              <a:rect l="l" t="t" r="r" b="b"/>
              <a:pathLst>
                <a:path w="2589529" h="2569845">
                  <a:moveTo>
                    <a:pt x="1673352" y="2511171"/>
                  </a:moveTo>
                  <a:lnTo>
                    <a:pt x="1670062" y="2488234"/>
                  </a:lnTo>
                  <a:lnTo>
                    <a:pt x="1661071" y="2469451"/>
                  </a:lnTo>
                  <a:lnTo>
                    <a:pt x="1647685" y="2456777"/>
                  </a:lnTo>
                  <a:lnTo>
                    <a:pt x="1631188" y="2452116"/>
                  </a:lnTo>
                  <a:lnTo>
                    <a:pt x="958723" y="2452116"/>
                  </a:lnTo>
                  <a:lnTo>
                    <a:pt x="942111" y="2456777"/>
                  </a:lnTo>
                  <a:lnTo>
                    <a:pt x="928509" y="2469451"/>
                  </a:lnTo>
                  <a:lnTo>
                    <a:pt x="919302" y="2488234"/>
                  </a:lnTo>
                  <a:lnTo>
                    <a:pt x="915924" y="2511171"/>
                  </a:lnTo>
                  <a:lnTo>
                    <a:pt x="919302" y="2533675"/>
                  </a:lnTo>
                  <a:lnTo>
                    <a:pt x="928509" y="2552217"/>
                  </a:lnTo>
                  <a:lnTo>
                    <a:pt x="942111" y="2564815"/>
                  </a:lnTo>
                  <a:lnTo>
                    <a:pt x="958723" y="2569451"/>
                  </a:lnTo>
                  <a:lnTo>
                    <a:pt x="1631188" y="2569451"/>
                  </a:lnTo>
                  <a:lnTo>
                    <a:pt x="1647685" y="2564815"/>
                  </a:lnTo>
                  <a:lnTo>
                    <a:pt x="1661071" y="2552217"/>
                  </a:lnTo>
                  <a:lnTo>
                    <a:pt x="1670062" y="2533675"/>
                  </a:lnTo>
                  <a:lnTo>
                    <a:pt x="1673352" y="2511171"/>
                  </a:lnTo>
                  <a:close/>
                </a:path>
                <a:path w="2589529" h="2569845">
                  <a:moveTo>
                    <a:pt x="2589276" y="57023"/>
                  </a:moveTo>
                  <a:lnTo>
                    <a:pt x="2585491" y="34721"/>
                  </a:lnTo>
                  <a:lnTo>
                    <a:pt x="2575166" y="16611"/>
                  </a:lnTo>
                  <a:lnTo>
                    <a:pt x="2559799" y="4457"/>
                  </a:lnTo>
                  <a:lnTo>
                    <a:pt x="2540889" y="0"/>
                  </a:lnTo>
                  <a:lnTo>
                    <a:pt x="48387" y="0"/>
                  </a:lnTo>
                  <a:lnTo>
                    <a:pt x="29464" y="4457"/>
                  </a:lnTo>
                  <a:lnTo>
                    <a:pt x="14097" y="16611"/>
                  </a:lnTo>
                  <a:lnTo>
                    <a:pt x="3771" y="34721"/>
                  </a:lnTo>
                  <a:lnTo>
                    <a:pt x="0" y="57023"/>
                  </a:lnTo>
                  <a:lnTo>
                    <a:pt x="0" y="2171954"/>
                  </a:lnTo>
                  <a:lnTo>
                    <a:pt x="3771" y="2193747"/>
                  </a:lnTo>
                  <a:lnTo>
                    <a:pt x="14097" y="2211603"/>
                  </a:lnTo>
                  <a:lnTo>
                    <a:pt x="29464" y="2223668"/>
                  </a:lnTo>
                  <a:lnTo>
                    <a:pt x="48387" y="2228088"/>
                  </a:lnTo>
                  <a:lnTo>
                    <a:pt x="2540889" y="2228088"/>
                  </a:lnTo>
                  <a:lnTo>
                    <a:pt x="2559799" y="2223668"/>
                  </a:lnTo>
                  <a:lnTo>
                    <a:pt x="2575166" y="2211603"/>
                  </a:lnTo>
                  <a:lnTo>
                    <a:pt x="2585491" y="2193747"/>
                  </a:lnTo>
                  <a:lnTo>
                    <a:pt x="2589276" y="2171954"/>
                  </a:lnTo>
                  <a:lnTo>
                    <a:pt x="2589276" y="570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18331" y="1394460"/>
              <a:ext cx="2519172" cy="2092452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6345935" y="1034796"/>
            <a:ext cx="2161540" cy="3291840"/>
            <a:chOff x="6345935" y="1034796"/>
            <a:chExt cx="2161540" cy="3291840"/>
          </a:xfrm>
        </p:grpSpPr>
        <p:sp>
          <p:nvSpPr>
            <p:cNvPr id="12" name="object 12" descr=""/>
            <p:cNvSpPr/>
            <p:nvPr/>
          </p:nvSpPr>
          <p:spPr>
            <a:xfrm>
              <a:off x="7165847" y="3861816"/>
              <a:ext cx="521334" cy="464820"/>
            </a:xfrm>
            <a:custGeom>
              <a:avLst/>
              <a:gdLst/>
              <a:ahLst/>
              <a:cxnLst/>
              <a:rect l="l" t="t" r="r" b="b"/>
              <a:pathLst>
                <a:path w="521334" h="464820">
                  <a:moveTo>
                    <a:pt x="466598" y="0"/>
                  </a:moveTo>
                  <a:lnTo>
                    <a:pt x="260350" y="7620"/>
                  </a:lnTo>
                  <a:lnTo>
                    <a:pt x="54101" y="0"/>
                  </a:lnTo>
                  <a:lnTo>
                    <a:pt x="0" y="464807"/>
                  </a:lnTo>
                  <a:lnTo>
                    <a:pt x="521207" y="464807"/>
                  </a:lnTo>
                  <a:lnTo>
                    <a:pt x="466598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345936" y="1034795"/>
              <a:ext cx="2161540" cy="3291840"/>
            </a:xfrm>
            <a:custGeom>
              <a:avLst/>
              <a:gdLst/>
              <a:ahLst/>
              <a:cxnLst/>
              <a:rect l="l" t="t" r="r" b="b"/>
              <a:pathLst>
                <a:path w="2161540" h="3291840">
                  <a:moveTo>
                    <a:pt x="1395984" y="3218459"/>
                  </a:moveTo>
                  <a:lnTo>
                    <a:pt x="1393253" y="3189541"/>
                  </a:lnTo>
                  <a:lnTo>
                    <a:pt x="1385760" y="3165881"/>
                  </a:lnTo>
                  <a:lnTo>
                    <a:pt x="1374546" y="3149892"/>
                  </a:lnTo>
                  <a:lnTo>
                    <a:pt x="1360678" y="3144024"/>
                  </a:lnTo>
                  <a:lnTo>
                    <a:pt x="799338" y="3144024"/>
                  </a:lnTo>
                  <a:lnTo>
                    <a:pt x="785431" y="3149892"/>
                  </a:lnTo>
                  <a:lnTo>
                    <a:pt x="774039" y="3165881"/>
                  </a:lnTo>
                  <a:lnTo>
                    <a:pt x="766343" y="3189541"/>
                  </a:lnTo>
                  <a:lnTo>
                    <a:pt x="763524" y="3218459"/>
                  </a:lnTo>
                  <a:lnTo>
                    <a:pt x="766343" y="3246767"/>
                  </a:lnTo>
                  <a:lnTo>
                    <a:pt x="774039" y="3270123"/>
                  </a:lnTo>
                  <a:lnTo>
                    <a:pt x="785431" y="3285985"/>
                  </a:lnTo>
                  <a:lnTo>
                    <a:pt x="799338" y="3291827"/>
                  </a:lnTo>
                  <a:lnTo>
                    <a:pt x="1360678" y="3291827"/>
                  </a:lnTo>
                  <a:lnTo>
                    <a:pt x="1374546" y="3285985"/>
                  </a:lnTo>
                  <a:lnTo>
                    <a:pt x="1385760" y="3270123"/>
                  </a:lnTo>
                  <a:lnTo>
                    <a:pt x="1393253" y="3246767"/>
                  </a:lnTo>
                  <a:lnTo>
                    <a:pt x="1395984" y="3218459"/>
                  </a:lnTo>
                  <a:close/>
                </a:path>
                <a:path w="2161540" h="3291840">
                  <a:moveTo>
                    <a:pt x="2161032" y="73025"/>
                  </a:moveTo>
                  <a:lnTo>
                    <a:pt x="2157882" y="44475"/>
                  </a:lnTo>
                  <a:lnTo>
                    <a:pt x="2149259" y="21272"/>
                  </a:lnTo>
                  <a:lnTo>
                    <a:pt x="2136432" y="5702"/>
                  </a:lnTo>
                  <a:lnTo>
                    <a:pt x="2120646" y="0"/>
                  </a:lnTo>
                  <a:lnTo>
                    <a:pt x="40386" y="0"/>
                  </a:lnTo>
                  <a:lnTo>
                    <a:pt x="24587" y="5702"/>
                  </a:lnTo>
                  <a:lnTo>
                    <a:pt x="11760" y="21285"/>
                  </a:lnTo>
                  <a:lnTo>
                    <a:pt x="3136" y="44475"/>
                  </a:lnTo>
                  <a:lnTo>
                    <a:pt x="0" y="73025"/>
                  </a:lnTo>
                  <a:lnTo>
                    <a:pt x="0" y="2783967"/>
                  </a:lnTo>
                  <a:lnTo>
                    <a:pt x="3136" y="2811945"/>
                  </a:lnTo>
                  <a:lnTo>
                    <a:pt x="11760" y="2834843"/>
                  </a:lnTo>
                  <a:lnTo>
                    <a:pt x="24587" y="2850299"/>
                  </a:lnTo>
                  <a:lnTo>
                    <a:pt x="40386" y="2855976"/>
                  </a:lnTo>
                  <a:lnTo>
                    <a:pt x="2120646" y="2855976"/>
                  </a:lnTo>
                  <a:lnTo>
                    <a:pt x="2136432" y="2850299"/>
                  </a:lnTo>
                  <a:lnTo>
                    <a:pt x="2149259" y="2834843"/>
                  </a:lnTo>
                  <a:lnTo>
                    <a:pt x="2157882" y="2811945"/>
                  </a:lnTo>
                  <a:lnTo>
                    <a:pt x="2161032" y="2783967"/>
                  </a:lnTo>
                  <a:lnTo>
                    <a:pt x="2161032" y="730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3179" y="1082040"/>
              <a:ext cx="2086355" cy="273710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67512" y="896111"/>
            <a:ext cx="3496310" cy="1925320"/>
            <a:chOff x="667512" y="896111"/>
            <a:chExt cx="3496310" cy="1925320"/>
          </a:xfrm>
        </p:grpSpPr>
        <p:sp>
          <p:nvSpPr>
            <p:cNvPr id="3" name="object 3" descr=""/>
            <p:cNvSpPr/>
            <p:nvPr/>
          </p:nvSpPr>
          <p:spPr>
            <a:xfrm>
              <a:off x="1994915" y="2549651"/>
              <a:ext cx="841375" cy="271780"/>
            </a:xfrm>
            <a:custGeom>
              <a:avLst/>
              <a:gdLst/>
              <a:ahLst/>
              <a:cxnLst/>
              <a:rect l="l" t="t" r="r" b="b"/>
              <a:pathLst>
                <a:path w="841375" h="271780">
                  <a:moveTo>
                    <a:pt x="753236" y="0"/>
                  </a:moveTo>
                  <a:lnTo>
                    <a:pt x="420242" y="4445"/>
                  </a:lnTo>
                  <a:lnTo>
                    <a:pt x="87248" y="0"/>
                  </a:lnTo>
                  <a:lnTo>
                    <a:pt x="0" y="271272"/>
                  </a:lnTo>
                  <a:lnTo>
                    <a:pt x="841247" y="271272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67512" y="896111"/>
              <a:ext cx="3496310" cy="1925320"/>
            </a:xfrm>
            <a:custGeom>
              <a:avLst/>
              <a:gdLst/>
              <a:ahLst/>
              <a:cxnLst/>
              <a:rect l="l" t="t" r="r" b="b"/>
              <a:pathLst>
                <a:path w="3496310" h="1925320">
                  <a:moveTo>
                    <a:pt x="2258568" y="1881632"/>
                  </a:moveTo>
                  <a:lnTo>
                    <a:pt x="2254135" y="1864690"/>
                  </a:lnTo>
                  <a:lnTo>
                    <a:pt x="2242007" y="1850796"/>
                  </a:lnTo>
                  <a:lnTo>
                    <a:pt x="2223897" y="1841398"/>
                  </a:lnTo>
                  <a:lnTo>
                    <a:pt x="2201545" y="1837944"/>
                  </a:lnTo>
                  <a:lnTo>
                    <a:pt x="1293876" y="1837944"/>
                  </a:lnTo>
                  <a:lnTo>
                    <a:pt x="1271371" y="1841398"/>
                  </a:lnTo>
                  <a:lnTo>
                    <a:pt x="1252956" y="1850796"/>
                  </a:lnTo>
                  <a:lnTo>
                    <a:pt x="1240523" y="1864690"/>
                  </a:lnTo>
                  <a:lnTo>
                    <a:pt x="1235964" y="1881632"/>
                  </a:lnTo>
                  <a:lnTo>
                    <a:pt x="1240523" y="1898294"/>
                  </a:lnTo>
                  <a:lnTo>
                    <a:pt x="1252956" y="1912035"/>
                  </a:lnTo>
                  <a:lnTo>
                    <a:pt x="1271371" y="1921370"/>
                  </a:lnTo>
                  <a:lnTo>
                    <a:pt x="1293876" y="1924812"/>
                  </a:lnTo>
                  <a:lnTo>
                    <a:pt x="2201545" y="1924812"/>
                  </a:lnTo>
                  <a:lnTo>
                    <a:pt x="2223897" y="1921370"/>
                  </a:lnTo>
                  <a:lnTo>
                    <a:pt x="2242007" y="1912035"/>
                  </a:lnTo>
                  <a:lnTo>
                    <a:pt x="2254135" y="1898294"/>
                  </a:lnTo>
                  <a:lnTo>
                    <a:pt x="2258568" y="1881632"/>
                  </a:lnTo>
                  <a:close/>
                </a:path>
                <a:path w="3496310" h="1925320">
                  <a:moveTo>
                    <a:pt x="3496056" y="42672"/>
                  </a:moveTo>
                  <a:lnTo>
                    <a:pt x="3490963" y="25996"/>
                  </a:lnTo>
                  <a:lnTo>
                    <a:pt x="3477031" y="12433"/>
                  </a:lnTo>
                  <a:lnTo>
                    <a:pt x="3456292" y="3340"/>
                  </a:lnTo>
                  <a:lnTo>
                    <a:pt x="3430778" y="0"/>
                  </a:lnTo>
                  <a:lnTo>
                    <a:pt x="65316" y="0"/>
                  </a:lnTo>
                  <a:lnTo>
                    <a:pt x="39751" y="3340"/>
                  </a:lnTo>
                  <a:lnTo>
                    <a:pt x="18999" y="12433"/>
                  </a:lnTo>
                  <a:lnTo>
                    <a:pt x="5080" y="25996"/>
                  </a:lnTo>
                  <a:lnTo>
                    <a:pt x="0" y="42672"/>
                  </a:lnTo>
                  <a:lnTo>
                    <a:pt x="0" y="1626743"/>
                  </a:lnTo>
                  <a:lnTo>
                    <a:pt x="5080" y="1643062"/>
                  </a:lnTo>
                  <a:lnTo>
                    <a:pt x="18999" y="1656435"/>
                  </a:lnTo>
                  <a:lnTo>
                    <a:pt x="39751" y="1665465"/>
                  </a:lnTo>
                  <a:lnTo>
                    <a:pt x="65316" y="1668780"/>
                  </a:lnTo>
                  <a:lnTo>
                    <a:pt x="3430778" y="1668780"/>
                  </a:lnTo>
                  <a:lnTo>
                    <a:pt x="3456292" y="1665465"/>
                  </a:lnTo>
                  <a:lnTo>
                    <a:pt x="3477031" y="1656435"/>
                  </a:lnTo>
                  <a:lnTo>
                    <a:pt x="3490963" y="1643062"/>
                  </a:lnTo>
                  <a:lnTo>
                    <a:pt x="3496056" y="1626743"/>
                  </a:lnTo>
                  <a:lnTo>
                    <a:pt x="3496056" y="4267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4724400" y="969263"/>
            <a:ext cx="1833880" cy="4174490"/>
            <a:chOff x="4724400" y="969263"/>
            <a:chExt cx="1833880" cy="417449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24400" y="969263"/>
              <a:ext cx="1833372" cy="3759708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29555" y="4535423"/>
              <a:ext cx="1660398" cy="60807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44795" y="1089659"/>
              <a:ext cx="1632203" cy="3456431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979926" y="283286"/>
            <a:ext cx="118300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220"/>
              <a:t>Trainees</a:t>
            </a:r>
            <a:endParaRPr sz="2800"/>
          </a:p>
        </p:txBody>
      </p:sp>
      <p:grpSp>
        <p:nvGrpSpPr>
          <p:cNvPr id="10" name="object 10" descr=""/>
          <p:cNvGrpSpPr/>
          <p:nvPr/>
        </p:nvGrpSpPr>
        <p:grpSpPr>
          <a:xfrm>
            <a:off x="667512" y="2988564"/>
            <a:ext cx="3449320" cy="1781810"/>
            <a:chOff x="667512" y="2988564"/>
            <a:chExt cx="3449320" cy="1781810"/>
          </a:xfrm>
        </p:grpSpPr>
        <p:sp>
          <p:nvSpPr>
            <p:cNvPr id="11" name="object 11" descr=""/>
            <p:cNvSpPr/>
            <p:nvPr/>
          </p:nvSpPr>
          <p:spPr>
            <a:xfrm>
              <a:off x="1978151" y="4518672"/>
              <a:ext cx="829310" cy="251460"/>
            </a:xfrm>
            <a:custGeom>
              <a:avLst/>
              <a:gdLst/>
              <a:ahLst/>
              <a:cxnLst/>
              <a:rect l="l" t="t" r="r" b="b"/>
              <a:pathLst>
                <a:path w="829310" h="251460">
                  <a:moveTo>
                    <a:pt x="742315" y="0"/>
                  </a:moveTo>
                  <a:lnTo>
                    <a:pt x="414147" y="4102"/>
                  </a:lnTo>
                  <a:lnTo>
                    <a:pt x="85979" y="0"/>
                  </a:lnTo>
                  <a:lnTo>
                    <a:pt x="0" y="251434"/>
                  </a:lnTo>
                  <a:lnTo>
                    <a:pt x="829056" y="251434"/>
                  </a:lnTo>
                  <a:lnTo>
                    <a:pt x="742315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667512" y="2988563"/>
              <a:ext cx="3449320" cy="1781810"/>
            </a:xfrm>
            <a:custGeom>
              <a:avLst/>
              <a:gdLst/>
              <a:ahLst/>
              <a:cxnLst/>
              <a:rect l="l" t="t" r="r" b="b"/>
              <a:pathLst>
                <a:path w="3449320" h="1781810">
                  <a:moveTo>
                    <a:pt x="2229612" y="1742224"/>
                  </a:moveTo>
                  <a:lnTo>
                    <a:pt x="2225243" y="1726717"/>
                  </a:lnTo>
                  <a:lnTo>
                    <a:pt x="2213292" y="1714030"/>
                  </a:lnTo>
                  <a:lnTo>
                    <a:pt x="2195423" y="1705470"/>
                  </a:lnTo>
                  <a:lnTo>
                    <a:pt x="2173351" y="1702320"/>
                  </a:lnTo>
                  <a:lnTo>
                    <a:pt x="1277747" y="1702320"/>
                  </a:lnTo>
                  <a:lnTo>
                    <a:pt x="1255598" y="1705470"/>
                  </a:lnTo>
                  <a:lnTo>
                    <a:pt x="1237462" y="1714030"/>
                  </a:lnTo>
                  <a:lnTo>
                    <a:pt x="1225219" y="1726717"/>
                  </a:lnTo>
                  <a:lnTo>
                    <a:pt x="1220724" y="1742224"/>
                  </a:lnTo>
                  <a:lnTo>
                    <a:pt x="1225219" y="1757400"/>
                  </a:lnTo>
                  <a:lnTo>
                    <a:pt x="1237462" y="1769910"/>
                  </a:lnTo>
                  <a:lnTo>
                    <a:pt x="1255598" y="1778419"/>
                  </a:lnTo>
                  <a:lnTo>
                    <a:pt x="1277747" y="1781543"/>
                  </a:lnTo>
                  <a:lnTo>
                    <a:pt x="2173351" y="1781543"/>
                  </a:lnTo>
                  <a:lnTo>
                    <a:pt x="2195423" y="1778419"/>
                  </a:lnTo>
                  <a:lnTo>
                    <a:pt x="2213292" y="1769910"/>
                  </a:lnTo>
                  <a:lnTo>
                    <a:pt x="2225243" y="1757400"/>
                  </a:lnTo>
                  <a:lnTo>
                    <a:pt x="2229612" y="1742224"/>
                  </a:lnTo>
                  <a:close/>
                </a:path>
                <a:path w="3449320" h="1781810">
                  <a:moveTo>
                    <a:pt x="3448812" y="39497"/>
                  </a:moveTo>
                  <a:lnTo>
                    <a:pt x="3443782" y="24066"/>
                  </a:lnTo>
                  <a:lnTo>
                    <a:pt x="3430041" y="11518"/>
                  </a:lnTo>
                  <a:lnTo>
                    <a:pt x="3409581" y="3086"/>
                  </a:lnTo>
                  <a:lnTo>
                    <a:pt x="3384423" y="0"/>
                  </a:lnTo>
                  <a:lnTo>
                    <a:pt x="64427" y="0"/>
                  </a:lnTo>
                  <a:lnTo>
                    <a:pt x="39217" y="3086"/>
                  </a:lnTo>
                  <a:lnTo>
                    <a:pt x="18745" y="11518"/>
                  </a:lnTo>
                  <a:lnTo>
                    <a:pt x="5016" y="24066"/>
                  </a:lnTo>
                  <a:lnTo>
                    <a:pt x="0" y="39497"/>
                  </a:lnTo>
                  <a:lnTo>
                    <a:pt x="0" y="1506359"/>
                  </a:lnTo>
                  <a:lnTo>
                    <a:pt x="5016" y="1521510"/>
                  </a:lnTo>
                  <a:lnTo>
                    <a:pt x="18745" y="1533906"/>
                  </a:lnTo>
                  <a:lnTo>
                    <a:pt x="39217" y="1542275"/>
                  </a:lnTo>
                  <a:lnTo>
                    <a:pt x="64427" y="1545336"/>
                  </a:lnTo>
                  <a:lnTo>
                    <a:pt x="3384423" y="1545336"/>
                  </a:lnTo>
                  <a:lnTo>
                    <a:pt x="3409581" y="1542275"/>
                  </a:lnTo>
                  <a:lnTo>
                    <a:pt x="3430041" y="1533906"/>
                  </a:lnTo>
                  <a:lnTo>
                    <a:pt x="3443782" y="1521510"/>
                  </a:lnTo>
                  <a:lnTo>
                    <a:pt x="3448812" y="1506359"/>
                  </a:lnTo>
                  <a:lnTo>
                    <a:pt x="3448812" y="3949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07136" y="3055620"/>
              <a:ext cx="3346704" cy="1446276"/>
            </a:xfrm>
            <a:prstGeom prst="rect">
              <a:avLst/>
            </a:prstGeom>
          </p:spPr>
        </p:pic>
      </p:grpSp>
      <p:pic>
        <p:nvPicPr>
          <p:cNvPr id="14" name="object 14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07136" y="935736"/>
            <a:ext cx="3409188" cy="1670304"/>
          </a:xfrm>
          <a:prstGeom prst="rect">
            <a:avLst/>
          </a:prstGeom>
        </p:spPr>
      </p:pic>
      <p:grpSp>
        <p:nvGrpSpPr>
          <p:cNvPr id="15" name="object 15" descr=""/>
          <p:cNvGrpSpPr/>
          <p:nvPr/>
        </p:nvGrpSpPr>
        <p:grpSpPr>
          <a:xfrm>
            <a:off x="6896100" y="963167"/>
            <a:ext cx="1831975" cy="4180840"/>
            <a:chOff x="6896100" y="963167"/>
            <a:chExt cx="1831975" cy="4180840"/>
          </a:xfrm>
        </p:grpSpPr>
        <p:pic>
          <p:nvPicPr>
            <p:cNvPr id="16" name="object 1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96100" y="963167"/>
              <a:ext cx="1831848" cy="3761232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25639" y="4568957"/>
              <a:ext cx="1597913" cy="574542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40879" y="1089659"/>
              <a:ext cx="1569720" cy="348996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749795" y="870203"/>
            <a:ext cx="2120265" cy="4273550"/>
            <a:chOff x="6749795" y="870203"/>
            <a:chExt cx="2120265" cy="427355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49795" y="870203"/>
              <a:ext cx="1833372" cy="3761232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27519" y="4465314"/>
              <a:ext cx="1719833" cy="678185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42759" y="969263"/>
              <a:ext cx="1691640" cy="3506724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62001" rIns="0" bIns="0" rtlCol="0" vert="horz">
            <a:spAutoFit/>
          </a:bodyPr>
          <a:lstStyle/>
          <a:p>
            <a:pPr marL="1939925">
              <a:lnSpc>
                <a:spcPct val="100000"/>
              </a:lnSpc>
              <a:spcBef>
                <a:spcPts val="95"/>
              </a:spcBef>
            </a:pPr>
            <a:r>
              <a:rPr dirty="0" sz="2800" spc="-229"/>
              <a:t>Trainees</a:t>
            </a:r>
            <a:endParaRPr sz="2800"/>
          </a:p>
        </p:txBody>
      </p:sp>
      <p:grpSp>
        <p:nvGrpSpPr>
          <p:cNvPr id="7" name="object 7" descr=""/>
          <p:cNvGrpSpPr/>
          <p:nvPr/>
        </p:nvGrpSpPr>
        <p:grpSpPr>
          <a:xfrm>
            <a:off x="792480" y="982980"/>
            <a:ext cx="3561715" cy="3558540"/>
            <a:chOff x="792480" y="982980"/>
            <a:chExt cx="3561715" cy="3558540"/>
          </a:xfrm>
        </p:grpSpPr>
        <p:sp>
          <p:nvSpPr>
            <p:cNvPr id="8" name="object 8" descr=""/>
            <p:cNvSpPr/>
            <p:nvPr/>
          </p:nvSpPr>
          <p:spPr>
            <a:xfrm>
              <a:off x="2145791" y="4038612"/>
              <a:ext cx="856615" cy="502920"/>
            </a:xfrm>
            <a:custGeom>
              <a:avLst/>
              <a:gdLst/>
              <a:ahLst/>
              <a:cxnLst/>
              <a:rect l="l" t="t" r="r" b="b"/>
              <a:pathLst>
                <a:path w="856614" h="502920">
                  <a:moveTo>
                    <a:pt x="766826" y="0"/>
                  </a:moveTo>
                  <a:lnTo>
                    <a:pt x="427863" y="8216"/>
                  </a:lnTo>
                  <a:lnTo>
                    <a:pt x="88772" y="0"/>
                  </a:lnTo>
                  <a:lnTo>
                    <a:pt x="0" y="502894"/>
                  </a:lnTo>
                  <a:lnTo>
                    <a:pt x="856488" y="502894"/>
                  </a:lnTo>
                  <a:lnTo>
                    <a:pt x="76682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792480" y="982979"/>
              <a:ext cx="3561715" cy="3558540"/>
            </a:xfrm>
            <a:custGeom>
              <a:avLst/>
              <a:gdLst/>
              <a:ahLst/>
              <a:cxnLst/>
              <a:rect l="l" t="t" r="r" b="b"/>
              <a:pathLst>
                <a:path w="3561715" h="3558540">
                  <a:moveTo>
                    <a:pt x="2301240" y="3478352"/>
                  </a:moveTo>
                  <a:lnTo>
                    <a:pt x="2296718" y="3446754"/>
                  </a:lnTo>
                  <a:lnTo>
                    <a:pt x="2284349" y="3420884"/>
                  </a:lnTo>
                  <a:lnTo>
                    <a:pt x="2265870" y="3403422"/>
                  </a:lnTo>
                  <a:lnTo>
                    <a:pt x="2243074" y="3397008"/>
                  </a:lnTo>
                  <a:lnTo>
                    <a:pt x="1317752" y="3397008"/>
                  </a:lnTo>
                  <a:lnTo>
                    <a:pt x="1294879" y="3403422"/>
                  </a:lnTo>
                  <a:lnTo>
                    <a:pt x="1276134" y="3420884"/>
                  </a:lnTo>
                  <a:lnTo>
                    <a:pt x="1263472" y="3446754"/>
                  </a:lnTo>
                  <a:lnTo>
                    <a:pt x="1258824" y="3478352"/>
                  </a:lnTo>
                  <a:lnTo>
                    <a:pt x="1263472" y="3509289"/>
                  </a:lnTo>
                  <a:lnTo>
                    <a:pt x="1276134" y="3534803"/>
                  </a:lnTo>
                  <a:lnTo>
                    <a:pt x="1294879" y="3552139"/>
                  </a:lnTo>
                  <a:lnTo>
                    <a:pt x="1317752" y="3558527"/>
                  </a:lnTo>
                  <a:lnTo>
                    <a:pt x="2243074" y="3558527"/>
                  </a:lnTo>
                  <a:lnTo>
                    <a:pt x="2265870" y="3552139"/>
                  </a:lnTo>
                  <a:lnTo>
                    <a:pt x="2284349" y="3534803"/>
                  </a:lnTo>
                  <a:lnTo>
                    <a:pt x="2296718" y="3509289"/>
                  </a:lnTo>
                  <a:lnTo>
                    <a:pt x="2301240" y="3478352"/>
                  </a:lnTo>
                  <a:close/>
                </a:path>
                <a:path w="3561715" h="3558540">
                  <a:moveTo>
                    <a:pt x="3561588" y="78994"/>
                  </a:moveTo>
                  <a:lnTo>
                    <a:pt x="3556393" y="48069"/>
                  </a:lnTo>
                  <a:lnTo>
                    <a:pt x="3542220" y="22974"/>
                  </a:lnTo>
                  <a:lnTo>
                    <a:pt x="3521075" y="6146"/>
                  </a:lnTo>
                  <a:lnTo>
                    <a:pt x="3495040" y="0"/>
                  </a:lnTo>
                  <a:lnTo>
                    <a:pt x="66535" y="0"/>
                  </a:lnTo>
                  <a:lnTo>
                    <a:pt x="40487" y="6146"/>
                  </a:lnTo>
                  <a:lnTo>
                    <a:pt x="19354" y="22974"/>
                  </a:lnTo>
                  <a:lnTo>
                    <a:pt x="5181" y="48069"/>
                  </a:lnTo>
                  <a:lnTo>
                    <a:pt x="0" y="78994"/>
                  </a:lnTo>
                  <a:lnTo>
                    <a:pt x="0" y="3008261"/>
                  </a:lnTo>
                  <a:lnTo>
                    <a:pt x="5181" y="3038513"/>
                  </a:lnTo>
                  <a:lnTo>
                    <a:pt x="19354" y="3063265"/>
                  </a:lnTo>
                  <a:lnTo>
                    <a:pt x="40487" y="3079978"/>
                  </a:lnTo>
                  <a:lnTo>
                    <a:pt x="66535" y="3086100"/>
                  </a:lnTo>
                  <a:lnTo>
                    <a:pt x="3495040" y="3086100"/>
                  </a:lnTo>
                  <a:lnTo>
                    <a:pt x="3521075" y="3079978"/>
                  </a:lnTo>
                  <a:lnTo>
                    <a:pt x="3542220" y="3063265"/>
                  </a:lnTo>
                  <a:lnTo>
                    <a:pt x="3556393" y="3038513"/>
                  </a:lnTo>
                  <a:lnTo>
                    <a:pt x="3561588" y="3008261"/>
                  </a:lnTo>
                  <a:lnTo>
                    <a:pt x="3561588" y="7899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48868" y="1034796"/>
              <a:ext cx="3438144" cy="3073907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4756403" y="848867"/>
            <a:ext cx="1831975" cy="4295140"/>
            <a:chOff x="4756403" y="848867"/>
            <a:chExt cx="1831975" cy="4295140"/>
          </a:xfrm>
        </p:grpSpPr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56403" y="848867"/>
              <a:ext cx="1831848" cy="3761232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61559" y="4454656"/>
              <a:ext cx="1639062" cy="688843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76799" y="969263"/>
              <a:ext cx="1610867" cy="349605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14475" y="886718"/>
            <a:ext cx="6943725" cy="3290570"/>
          </a:xfrm>
          <a:prstGeom prst="rect">
            <a:avLst/>
          </a:prstGeom>
        </p:spPr>
        <p:txBody>
          <a:bodyPr wrap="square" lIns="0" tIns="104775" rIns="0" bIns="0" rtlCol="0" vert="horz">
            <a:spAutoFit/>
          </a:bodyPr>
          <a:lstStyle/>
          <a:p>
            <a:pPr marL="57150">
              <a:lnSpc>
                <a:spcPct val="100000"/>
              </a:lnSpc>
              <a:spcBef>
                <a:spcPts val="825"/>
              </a:spcBef>
            </a:pPr>
            <a:r>
              <a:rPr dirty="0" sz="2800" spc="-180">
                <a:solidFill>
                  <a:srgbClr val="FF6600"/>
                </a:solidFill>
                <a:latin typeface="Arial Black"/>
                <a:cs typeface="Arial Black"/>
              </a:rPr>
              <a:t>The</a:t>
            </a:r>
            <a:r>
              <a:rPr dirty="0" sz="2800" spc="-330">
                <a:solidFill>
                  <a:srgbClr val="FF6600"/>
                </a:solidFill>
                <a:latin typeface="Arial Black"/>
                <a:cs typeface="Arial Black"/>
              </a:rPr>
              <a:t> </a:t>
            </a:r>
            <a:r>
              <a:rPr dirty="0" sz="2800" spc="-10">
                <a:solidFill>
                  <a:srgbClr val="FF6600"/>
                </a:solidFill>
                <a:latin typeface="Arial Black"/>
                <a:cs typeface="Arial Black"/>
              </a:rPr>
              <a:t>project:</a:t>
            </a:r>
            <a:endParaRPr sz="2800">
              <a:latin typeface="Arial Black"/>
              <a:cs typeface="Arial Black"/>
            </a:endParaRPr>
          </a:p>
          <a:p>
            <a:pPr marL="355600" marR="5080" indent="-342900">
              <a:lnSpc>
                <a:spcPts val="2360"/>
              </a:lnSpc>
              <a:spcBef>
                <a:spcPts val="2530"/>
              </a:spcBef>
              <a:buClr>
                <a:srgbClr val="FF6600"/>
              </a:buClr>
              <a:buSzPct val="175000"/>
              <a:buFont typeface="Arial MT"/>
              <a:buChar char="•"/>
              <a:tabLst>
                <a:tab pos="355600" algn="l"/>
                <a:tab pos="934719" algn="l"/>
                <a:tab pos="1210310" algn="l"/>
                <a:tab pos="1595755" algn="l"/>
                <a:tab pos="2926715" algn="l"/>
                <a:tab pos="3714750" algn="l"/>
                <a:tab pos="4719320" algn="l"/>
                <a:tab pos="5778500" algn="l"/>
                <a:tab pos="6109335" algn="l"/>
              </a:tabLst>
            </a:pPr>
            <a:r>
              <a:rPr dirty="0" sz="2000" spc="-20" b="1">
                <a:solidFill>
                  <a:srgbClr val="FFFFFF"/>
                </a:solidFill>
                <a:latin typeface="Arial"/>
                <a:cs typeface="Arial"/>
              </a:rPr>
              <a:t>Kira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dirty="0" sz="2000" spc="-25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2000" spc="-25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2000" spc="-95">
                <a:solidFill>
                  <a:srgbClr val="FFFFFF"/>
                </a:solidFill>
                <a:latin typeface="Arial MT"/>
                <a:cs typeface="Arial MT"/>
              </a:rPr>
              <a:t>AI-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powered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digital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platform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designed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2000" spc="-25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2000" spc="-140">
                <a:solidFill>
                  <a:srgbClr val="FFFFFF"/>
                </a:solidFill>
                <a:latin typeface="Arial MT"/>
                <a:cs typeface="Arial MT"/>
              </a:rPr>
              <a:t>manage </a:t>
            </a:r>
            <a:r>
              <a:rPr dirty="0" sz="2000" spc="-175">
                <a:solidFill>
                  <a:srgbClr val="FFFFFF"/>
                </a:solidFill>
                <a:latin typeface="Arial MT"/>
                <a:cs typeface="Arial MT"/>
              </a:rPr>
              <a:t>tasks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85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20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220">
                <a:solidFill>
                  <a:srgbClr val="FFFFFF"/>
                </a:solidFill>
                <a:latin typeface="Arial MT"/>
                <a:cs typeface="Arial MT"/>
              </a:rPr>
              <a:t>human</a:t>
            </a:r>
            <a:r>
              <a:rPr dirty="0" sz="20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70">
                <a:solidFill>
                  <a:srgbClr val="FFFFFF"/>
                </a:solidFill>
                <a:latin typeface="Arial MT"/>
                <a:cs typeface="Arial MT"/>
              </a:rPr>
              <a:t>resources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 efficiently.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5"/>
              </a:spcBef>
              <a:buClr>
                <a:srgbClr val="FF6600"/>
              </a:buClr>
              <a:buFont typeface="Arial MT"/>
              <a:buChar char="•"/>
            </a:pPr>
            <a:endParaRPr sz="2000">
              <a:latin typeface="Arial MT"/>
              <a:cs typeface="Arial MT"/>
            </a:endParaRPr>
          </a:p>
          <a:p>
            <a:pPr marL="354965" indent="-342265">
              <a:lnSpc>
                <a:spcPct val="100000"/>
              </a:lnSpc>
              <a:spcBef>
                <a:spcPts val="5"/>
              </a:spcBef>
              <a:buClr>
                <a:srgbClr val="FF6600"/>
              </a:buClr>
              <a:buSzPct val="175000"/>
              <a:buChar char="•"/>
              <a:tabLst>
                <a:tab pos="354965" algn="l"/>
              </a:tabLst>
            </a:pP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It </a:t>
            </a:r>
            <a:r>
              <a:rPr dirty="0" sz="2000" spc="-200">
                <a:solidFill>
                  <a:srgbClr val="FFFFFF"/>
                </a:solidFill>
                <a:latin typeface="Arial MT"/>
                <a:cs typeface="Arial MT"/>
              </a:rPr>
              <a:t>connects</a:t>
            </a:r>
            <a:r>
              <a:rPr dirty="0" sz="20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45" b="1">
                <a:solidFill>
                  <a:srgbClr val="FFFFFF"/>
                </a:solidFill>
                <a:latin typeface="Arial"/>
                <a:cs typeface="Arial"/>
              </a:rPr>
              <a:t>administrators,</a:t>
            </a:r>
            <a:r>
              <a:rPr dirty="0" sz="20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235" b="1">
                <a:solidFill>
                  <a:srgbClr val="FFFFFF"/>
                </a:solidFill>
                <a:latin typeface="Arial"/>
                <a:cs typeface="Arial"/>
              </a:rPr>
              <a:t>HR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90" b="1">
                <a:solidFill>
                  <a:srgbClr val="FFFFFF"/>
                </a:solidFill>
                <a:latin typeface="Arial"/>
                <a:cs typeface="Arial"/>
              </a:rPr>
              <a:t>staff,</a:t>
            </a:r>
            <a:r>
              <a:rPr dirty="0" sz="20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140" b="1">
                <a:solidFill>
                  <a:srgbClr val="FFFFFF"/>
                </a:solidFill>
                <a:latin typeface="Arial"/>
                <a:cs typeface="Arial"/>
              </a:rPr>
              <a:t>trainees,</a:t>
            </a:r>
            <a:r>
              <a:rPr dirty="0" sz="2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135" b="1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20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204" b="1">
                <a:solidFill>
                  <a:srgbClr val="FFFFFF"/>
                </a:solidFill>
                <a:latin typeface="Arial"/>
                <a:cs typeface="Arial"/>
              </a:rPr>
              <a:t>users</a:t>
            </a:r>
            <a:r>
              <a:rPr dirty="0" sz="20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105">
                <a:solidFill>
                  <a:srgbClr val="FFFFFF"/>
                </a:solidFill>
                <a:latin typeface="Arial MT"/>
                <a:cs typeface="Arial MT"/>
              </a:rPr>
              <a:t>within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6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endParaRPr sz="2000">
              <a:latin typeface="Arial MT"/>
              <a:cs typeface="Arial MT"/>
            </a:endParaRPr>
          </a:p>
          <a:p>
            <a:pPr marL="355600">
              <a:lnSpc>
                <a:spcPct val="100000"/>
              </a:lnSpc>
            </a:pPr>
            <a:r>
              <a:rPr dirty="0" sz="2000" spc="-75">
                <a:solidFill>
                  <a:srgbClr val="FFFFFF"/>
                </a:solidFill>
                <a:latin typeface="Arial MT"/>
                <a:cs typeface="Arial MT"/>
              </a:rPr>
              <a:t>unified</a:t>
            </a:r>
            <a:r>
              <a:rPr dirty="0" sz="20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10">
                <a:solidFill>
                  <a:srgbClr val="FFFFFF"/>
                </a:solidFill>
                <a:latin typeface="Arial MT"/>
                <a:cs typeface="Arial MT"/>
              </a:rPr>
              <a:t>web</a:t>
            </a:r>
            <a:r>
              <a:rPr dirty="0" sz="20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8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05">
                <a:solidFill>
                  <a:srgbClr val="FFFFFF"/>
                </a:solidFill>
                <a:latin typeface="Arial MT"/>
                <a:cs typeface="Arial MT"/>
              </a:rPr>
              <a:t>mobile</a:t>
            </a:r>
            <a:r>
              <a:rPr dirty="0" sz="20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35">
                <a:solidFill>
                  <a:srgbClr val="FFFFFF"/>
                </a:solidFill>
                <a:latin typeface="Arial MT"/>
                <a:cs typeface="Arial MT"/>
              </a:rPr>
              <a:t>system.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2000">
              <a:latin typeface="Arial MT"/>
              <a:cs typeface="Arial MT"/>
            </a:endParaRPr>
          </a:p>
          <a:p>
            <a:pPr marL="354965" indent="-342265">
              <a:lnSpc>
                <a:spcPct val="100000"/>
              </a:lnSpc>
              <a:buClr>
                <a:srgbClr val="FF6600"/>
              </a:buClr>
              <a:buSzPct val="175000"/>
              <a:buChar char="•"/>
              <a:tabLst>
                <a:tab pos="354965" algn="l"/>
              </a:tabLst>
            </a:pPr>
            <a:r>
              <a:rPr dirty="0" sz="2000" spc="-135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200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Arial MT"/>
                <a:cs typeface="Arial MT"/>
              </a:rPr>
              <a:t>platform</a:t>
            </a:r>
            <a:r>
              <a:rPr dirty="0" sz="200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10">
                <a:solidFill>
                  <a:srgbClr val="FFFFFF"/>
                </a:solidFill>
                <a:latin typeface="Arial MT"/>
                <a:cs typeface="Arial MT"/>
              </a:rPr>
              <a:t>automates</a:t>
            </a:r>
            <a:r>
              <a:rPr dirty="0" sz="2000" spc="9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55">
                <a:solidFill>
                  <a:srgbClr val="FFFFFF"/>
                </a:solidFill>
                <a:latin typeface="Arial MT"/>
                <a:cs typeface="Arial MT"/>
              </a:rPr>
              <a:t>task</a:t>
            </a:r>
            <a:r>
              <a:rPr dirty="0" sz="2000" spc="8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40">
                <a:solidFill>
                  <a:srgbClr val="FFFFFF"/>
                </a:solidFill>
                <a:latin typeface="Arial MT"/>
                <a:cs typeface="Arial MT"/>
              </a:rPr>
              <a:t>assignment,</a:t>
            </a:r>
            <a:r>
              <a:rPr dirty="0" sz="200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40">
                <a:solidFill>
                  <a:srgbClr val="FFFFFF"/>
                </a:solidFill>
                <a:latin typeface="Arial MT"/>
                <a:cs typeface="Arial MT"/>
              </a:rPr>
              <a:t>trainee</a:t>
            </a:r>
            <a:r>
              <a:rPr dirty="0" sz="2000" spc="9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14">
                <a:solidFill>
                  <a:srgbClr val="FFFFFF"/>
                </a:solidFill>
                <a:latin typeface="Arial MT"/>
                <a:cs typeface="Arial MT"/>
              </a:rPr>
              <a:t>management,</a:t>
            </a:r>
            <a:endParaRPr sz="2000">
              <a:latin typeface="Arial MT"/>
              <a:cs typeface="Arial MT"/>
            </a:endParaRPr>
          </a:p>
          <a:p>
            <a:pPr marL="355600">
              <a:lnSpc>
                <a:spcPct val="100000"/>
              </a:lnSpc>
            </a:pPr>
            <a:r>
              <a:rPr dirty="0" sz="2000" spc="-85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20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70">
                <a:solidFill>
                  <a:srgbClr val="FFFFFF"/>
                </a:solidFill>
                <a:latin typeface="Arial MT"/>
                <a:cs typeface="Arial MT"/>
              </a:rPr>
              <a:t>communication</a:t>
            </a:r>
            <a:r>
              <a:rPr dirty="0" sz="2000" spc="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75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dirty="0" sz="20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20" b="1">
                <a:solidFill>
                  <a:srgbClr val="FFFFFF"/>
                </a:solidFill>
                <a:latin typeface="Arial"/>
                <a:cs typeface="Arial"/>
              </a:rPr>
              <a:t>intelligent</a:t>
            </a:r>
            <a:r>
              <a:rPr dirty="0" sz="2000" spc="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65" b="1">
                <a:solidFill>
                  <a:srgbClr val="FFFFFF"/>
                </a:solidFill>
                <a:latin typeface="Arial"/>
                <a:cs typeface="Arial"/>
              </a:rPr>
              <a:t>AI-</a:t>
            </a:r>
            <a:r>
              <a:rPr dirty="0" sz="2000" spc="-130" b="1">
                <a:solidFill>
                  <a:srgbClr val="FFFFFF"/>
                </a:solidFill>
                <a:latin typeface="Arial"/>
                <a:cs typeface="Arial"/>
              </a:rPr>
              <a:t>driven</a:t>
            </a:r>
            <a:r>
              <a:rPr dirty="0" sz="2000" spc="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features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51226" y="138811"/>
            <a:ext cx="286131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000125" algn="l"/>
              </a:tabLst>
            </a:pPr>
            <a:r>
              <a:rPr dirty="0" sz="3200" spc="-395">
                <a:solidFill>
                  <a:srgbClr val="FF6600"/>
                </a:solidFill>
              </a:rPr>
              <a:t>KIRA</a:t>
            </a:r>
            <a:r>
              <a:rPr dirty="0" sz="3200">
                <a:solidFill>
                  <a:srgbClr val="FF6600"/>
                </a:solidFill>
              </a:rPr>
              <a:t>	</a:t>
            </a:r>
            <a:r>
              <a:rPr dirty="0" sz="3200" spc="-365"/>
              <a:t>OVERVIEW</a:t>
            </a:r>
            <a:endParaRPr sz="3200"/>
          </a:p>
        </p:txBody>
      </p:sp>
      <p:sp>
        <p:nvSpPr>
          <p:cNvPr id="4" name="object 4" descr=""/>
          <p:cNvSpPr/>
          <p:nvPr/>
        </p:nvSpPr>
        <p:spPr>
          <a:xfrm>
            <a:off x="510540" y="3232404"/>
            <a:ext cx="259715" cy="260350"/>
          </a:xfrm>
          <a:custGeom>
            <a:avLst/>
            <a:gdLst/>
            <a:ahLst/>
            <a:cxnLst/>
            <a:rect l="l" t="t" r="r" b="b"/>
            <a:pathLst>
              <a:path w="259715" h="260350">
                <a:moveTo>
                  <a:pt x="129806" y="0"/>
                </a:moveTo>
                <a:lnTo>
                  <a:pt x="79311" y="10231"/>
                </a:lnTo>
                <a:lnTo>
                  <a:pt x="38047" y="38131"/>
                </a:lnTo>
                <a:lnTo>
                  <a:pt x="10211" y="79509"/>
                </a:lnTo>
                <a:lnTo>
                  <a:pt x="0" y="130175"/>
                </a:lnTo>
                <a:lnTo>
                  <a:pt x="10211" y="180840"/>
                </a:lnTo>
                <a:lnTo>
                  <a:pt x="38047" y="222218"/>
                </a:lnTo>
                <a:lnTo>
                  <a:pt x="79311" y="250118"/>
                </a:lnTo>
                <a:lnTo>
                  <a:pt x="129806" y="260350"/>
                </a:lnTo>
                <a:lnTo>
                  <a:pt x="180301" y="250118"/>
                </a:lnTo>
                <a:lnTo>
                  <a:pt x="203487" y="234441"/>
                </a:lnTo>
                <a:lnTo>
                  <a:pt x="130555" y="234441"/>
                </a:lnTo>
                <a:lnTo>
                  <a:pt x="89973" y="226294"/>
                </a:lnTo>
                <a:lnTo>
                  <a:pt x="56945" y="204025"/>
                </a:lnTo>
                <a:lnTo>
                  <a:pt x="34735" y="170898"/>
                </a:lnTo>
                <a:lnTo>
                  <a:pt x="26606" y="130175"/>
                </a:lnTo>
                <a:lnTo>
                  <a:pt x="34735" y="89558"/>
                </a:lnTo>
                <a:lnTo>
                  <a:pt x="56945" y="56419"/>
                </a:lnTo>
                <a:lnTo>
                  <a:pt x="89973" y="34091"/>
                </a:lnTo>
                <a:lnTo>
                  <a:pt x="130555" y="25907"/>
                </a:lnTo>
                <a:lnTo>
                  <a:pt x="203883" y="25907"/>
                </a:lnTo>
                <a:lnTo>
                  <a:pt x="180614" y="10231"/>
                </a:lnTo>
                <a:lnTo>
                  <a:pt x="129806" y="0"/>
                </a:lnTo>
                <a:close/>
              </a:path>
              <a:path w="259715" h="260350">
                <a:moveTo>
                  <a:pt x="203883" y="25907"/>
                </a:moveTo>
                <a:lnTo>
                  <a:pt x="130555" y="25907"/>
                </a:lnTo>
                <a:lnTo>
                  <a:pt x="171044" y="34091"/>
                </a:lnTo>
                <a:lnTo>
                  <a:pt x="204008" y="56419"/>
                </a:lnTo>
                <a:lnTo>
                  <a:pt x="219469" y="79509"/>
                </a:lnTo>
                <a:lnTo>
                  <a:pt x="226148" y="89558"/>
                </a:lnTo>
                <a:lnTo>
                  <a:pt x="234251" y="130175"/>
                </a:lnTo>
                <a:lnTo>
                  <a:pt x="226711" y="167385"/>
                </a:lnTo>
                <a:lnTo>
                  <a:pt x="203522" y="204025"/>
                </a:lnTo>
                <a:lnTo>
                  <a:pt x="170500" y="226294"/>
                </a:lnTo>
                <a:lnTo>
                  <a:pt x="130555" y="234441"/>
                </a:lnTo>
                <a:lnTo>
                  <a:pt x="203487" y="234441"/>
                </a:lnTo>
                <a:lnTo>
                  <a:pt x="221565" y="222218"/>
                </a:lnTo>
                <a:lnTo>
                  <a:pt x="249402" y="180840"/>
                </a:lnTo>
                <a:lnTo>
                  <a:pt x="259613" y="130175"/>
                </a:lnTo>
                <a:lnTo>
                  <a:pt x="249782" y="79509"/>
                </a:lnTo>
                <a:lnTo>
                  <a:pt x="222027" y="38131"/>
                </a:lnTo>
                <a:lnTo>
                  <a:pt x="203883" y="25907"/>
                </a:lnTo>
                <a:close/>
              </a:path>
              <a:path w="259715" h="260350">
                <a:moveTo>
                  <a:pt x="136766" y="64643"/>
                </a:moveTo>
                <a:lnTo>
                  <a:pt x="117119" y="64643"/>
                </a:lnTo>
                <a:lnTo>
                  <a:pt x="117119" y="142875"/>
                </a:lnTo>
                <a:lnTo>
                  <a:pt x="185254" y="183514"/>
                </a:lnTo>
                <a:lnTo>
                  <a:pt x="194957" y="167385"/>
                </a:lnTo>
                <a:lnTo>
                  <a:pt x="136766" y="132969"/>
                </a:lnTo>
                <a:lnTo>
                  <a:pt x="136766" y="646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10349" y="981265"/>
            <a:ext cx="523240" cy="523240"/>
            <a:chOff x="510349" y="981265"/>
            <a:chExt cx="523240" cy="523240"/>
          </a:xfrm>
        </p:grpSpPr>
        <p:sp>
          <p:nvSpPr>
            <p:cNvPr id="6" name="object 6" descr=""/>
            <p:cNvSpPr/>
            <p:nvPr/>
          </p:nvSpPr>
          <p:spPr>
            <a:xfrm>
              <a:off x="515112" y="986027"/>
              <a:ext cx="513715" cy="513715"/>
            </a:xfrm>
            <a:custGeom>
              <a:avLst/>
              <a:gdLst/>
              <a:ahLst/>
              <a:cxnLst/>
              <a:rect l="l" t="t" r="r" b="b"/>
              <a:pathLst>
                <a:path w="513715" h="513715">
                  <a:moveTo>
                    <a:pt x="256794" y="0"/>
                  </a:moveTo>
                  <a:lnTo>
                    <a:pt x="210635" y="4136"/>
                  </a:lnTo>
                  <a:lnTo>
                    <a:pt x="167191" y="16061"/>
                  </a:lnTo>
                  <a:lnTo>
                    <a:pt x="127186" y="35051"/>
                  </a:lnTo>
                  <a:lnTo>
                    <a:pt x="91345" y="60383"/>
                  </a:lnTo>
                  <a:lnTo>
                    <a:pt x="60395" y="91330"/>
                  </a:lnTo>
                  <a:lnTo>
                    <a:pt x="35060" y="127169"/>
                  </a:lnTo>
                  <a:lnTo>
                    <a:pt x="16065" y="167175"/>
                  </a:lnTo>
                  <a:lnTo>
                    <a:pt x="4137" y="210625"/>
                  </a:lnTo>
                  <a:lnTo>
                    <a:pt x="0" y="256794"/>
                  </a:lnTo>
                  <a:lnTo>
                    <a:pt x="4137" y="302962"/>
                  </a:lnTo>
                  <a:lnTo>
                    <a:pt x="16065" y="346412"/>
                  </a:lnTo>
                  <a:lnTo>
                    <a:pt x="35060" y="386418"/>
                  </a:lnTo>
                  <a:lnTo>
                    <a:pt x="60395" y="422257"/>
                  </a:lnTo>
                  <a:lnTo>
                    <a:pt x="91345" y="453204"/>
                  </a:lnTo>
                  <a:lnTo>
                    <a:pt x="127186" y="478535"/>
                  </a:lnTo>
                  <a:lnTo>
                    <a:pt x="167191" y="497526"/>
                  </a:lnTo>
                  <a:lnTo>
                    <a:pt x="210635" y="509451"/>
                  </a:lnTo>
                  <a:lnTo>
                    <a:pt x="256794" y="513588"/>
                  </a:lnTo>
                  <a:lnTo>
                    <a:pt x="302952" y="509451"/>
                  </a:lnTo>
                  <a:lnTo>
                    <a:pt x="346396" y="497526"/>
                  </a:lnTo>
                  <a:lnTo>
                    <a:pt x="386401" y="478536"/>
                  </a:lnTo>
                  <a:lnTo>
                    <a:pt x="422242" y="453204"/>
                  </a:lnTo>
                  <a:lnTo>
                    <a:pt x="453192" y="422257"/>
                  </a:lnTo>
                  <a:lnTo>
                    <a:pt x="478527" y="386418"/>
                  </a:lnTo>
                  <a:lnTo>
                    <a:pt x="497522" y="346412"/>
                  </a:lnTo>
                  <a:lnTo>
                    <a:pt x="509450" y="302962"/>
                  </a:lnTo>
                  <a:lnTo>
                    <a:pt x="513588" y="256794"/>
                  </a:lnTo>
                  <a:lnTo>
                    <a:pt x="509450" y="210625"/>
                  </a:lnTo>
                  <a:lnTo>
                    <a:pt x="497522" y="167175"/>
                  </a:lnTo>
                  <a:lnTo>
                    <a:pt x="478527" y="127169"/>
                  </a:lnTo>
                  <a:lnTo>
                    <a:pt x="453192" y="91330"/>
                  </a:lnTo>
                  <a:lnTo>
                    <a:pt x="422242" y="60383"/>
                  </a:lnTo>
                  <a:lnTo>
                    <a:pt x="386401" y="35052"/>
                  </a:lnTo>
                  <a:lnTo>
                    <a:pt x="346396" y="16061"/>
                  </a:lnTo>
                  <a:lnTo>
                    <a:pt x="302952" y="4136"/>
                  </a:lnTo>
                  <a:lnTo>
                    <a:pt x="256794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15112" y="986027"/>
              <a:ext cx="513715" cy="513715"/>
            </a:xfrm>
            <a:custGeom>
              <a:avLst/>
              <a:gdLst/>
              <a:ahLst/>
              <a:cxnLst/>
              <a:rect l="l" t="t" r="r" b="b"/>
              <a:pathLst>
                <a:path w="513715" h="513715">
                  <a:moveTo>
                    <a:pt x="0" y="256794"/>
                  </a:moveTo>
                  <a:lnTo>
                    <a:pt x="4137" y="210625"/>
                  </a:lnTo>
                  <a:lnTo>
                    <a:pt x="16065" y="167175"/>
                  </a:lnTo>
                  <a:lnTo>
                    <a:pt x="35060" y="127169"/>
                  </a:lnTo>
                  <a:lnTo>
                    <a:pt x="60395" y="91330"/>
                  </a:lnTo>
                  <a:lnTo>
                    <a:pt x="91345" y="60383"/>
                  </a:lnTo>
                  <a:lnTo>
                    <a:pt x="127186" y="35051"/>
                  </a:lnTo>
                  <a:lnTo>
                    <a:pt x="167191" y="16061"/>
                  </a:lnTo>
                  <a:lnTo>
                    <a:pt x="210635" y="4136"/>
                  </a:lnTo>
                  <a:lnTo>
                    <a:pt x="256794" y="0"/>
                  </a:lnTo>
                  <a:lnTo>
                    <a:pt x="302952" y="4136"/>
                  </a:lnTo>
                  <a:lnTo>
                    <a:pt x="346396" y="16061"/>
                  </a:lnTo>
                  <a:lnTo>
                    <a:pt x="386401" y="35052"/>
                  </a:lnTo>
                  <a:lnTo>
                    <a:pt x="422242" y="60383"/>
                  </a:lnTo>
                  <a:lnTo>
                    <a:pt x="453192" y="91330"/>
                  </a:lnTo>
                  <a:lnTo>
                    <a:pt x="478527" y="127169"/>
                  </a:lnTo>
                  <a:lnTo>
                    <a:pt x="497522" y="167175"/>
                  </a:lnTo>
                  <a:lnTo>
                    <a:pt x="509450" y="210625"/>
                  </a:lnTo>
                  <a:lnTo>
                    <a:pt x="513588" y="256794"/>
                  </a:lnTo>
                  <a:lnTo>
                    <a:pt x="509450" y="302962"/>
                  </a:lnTo>
                  <a:lnTo>
                    <a:pt x="497522" y="346412"/>
                  </a:lnTo>
                  <a:lnTo>
                    <a:pt x="478527" y="386418"/>
                  </a:lnTo>
                  <a:lnTo>
                    <a:pt x="453192" y="422257"/>
                  </a:lnTo>
                  <a:lnTo>
                    <a:pt x="422242" y="453204"/>
                  </a:lnTo>
                  <a:lnTo>
                    <a:pt x="386401" y="478536"/>
                  </a:lnTo>
                  <a:lnTo>
                    <a:pt x="346396" y="497526"/>
                  </a:lnTo>
                  <a:lnTo>
                    <a:pt x="302952" y="509451"/>
                  </a:lnTo>
                  <a:lnTo>
                    <a:pt x="256794" y="513588"/>
                  </a:lnTo>
                  <a:lnTo>
                    <a:pt x="210635" y="509451"/>
                  </a:lnTo>
                  <a:lnTo>
                    <a:pt x="167191" y="497526"/>
                  </a:lnTo>
                  <a:lnTo>
                    <a:pt x="127186" y="478535"/>
                  </a:lnTo>
                  <a:lnTo>
                    <a:pt x="91345" y="453204"/>
                  </a:lnTo>
                  <a:lnTo>
                    <a:pt x="60395" y="422257"/>
                  </a:lnTo>
                  <a:lnTo>
                    <a:pt x="35060" y="386418"/>
                  </a:lnTo>
                  <a:lnTo>
                    <a:pt x="16065" y="346412"/>
                  </a:lnTo>
                  <a:lnTo>
                    <a:pt x="4137" y="302962"/>
                  </a:lnTo>
                  <a:lnTo>
                    <a:pt x="0" y="256794"/>
                  </a:lnTo>
                  <a:close/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08076" y="1135379"/>
              <a:ext cx="327660" cy="216535"/>
            </a:xfrm>
            <a:custGeom>
              <a:avLst/>
              <a:gdLst/>
              <a:ahLst/>
              <a:cxnLst/>
              <a:rect l="l" t="t" r="r" b="b"/>
              <a:pathLst>
                <a:path w="327659" h="216534">
                  <a:moveTo>
                    <a:pt x="190487" y="175641"/>
                  </a:moveTo>
                  <a:lnTo>
                    <a:pt x="0" y="175641"/>
                  </a:lnTo>
                  <a:lnTo>
                    <a:pt x="0" y="216154"/>
                  </a:lnTo>
                  <a:lnTo>
                    <a:pt x="190487" y="216154"/>
                  </a:lnTo>
                  <a:lnTo>
                    <a:pt x="190487" y="175641"/>
                  </a:lnTo>
                  <a:close/>
                </a:path>
                <a:path w="327659" h="216534">
                  <a:moveTo>
                    <a:pt x="321106" y="53467"/>
                  </a:moveTo>
                  <a:lnTo>
                    <a:pt x="224434" y="53467"/>
                  </a:lnTo>
                  <a:lnTo>
                    <a:pt x="217868" y="59690"/>
                  </a:lnTo>
                  <a:lnTo>
                    <a:pt x="217868" y="209042"/>
                  </a:lnTo>
                  <a:lnTo>
                    <a:pt x="224434" y="215519"/>
                  </a:lnTo>
                  <a:lnTo>
                    <a:pt x="321106" y="215519"/>
                  </a:lnTo>
                  <a:lnTo>
                    <a:pt x="327380" y="209042"/>
                  </a:lnTo>
                  <a:lnTo>
                    <a:pt x="327380" y="175641"/>
                  </a:lnTo>
                  <a:lnTo>
                    <a:pt x="245249" y="175641"/>
                  </a:lnTo>
                  <a:lnTo>
                    <a:pt x="245249" y="80645"/>
                  </a:lnTo>
                  <a:lnTo>
                    <a:pt x="327380" y="80645"/>
                  </a:lnTo>
                  <a:lnTo>
                    <a:pt x="327380" y="67056"/>
                  </a:lnTo>
                  <a:lnTo>
                    <a:pt x="326517" y="59690"/>
                  </a:lnTo>
                  <a:lnTo>
                    <a:pt x="321106" y="53467"/>
                  </a:lnTo>
                  <a:close/>
                </a:path>
                <a:path w="327659" h="216534">
                  <a:moveTo>
                    <a:pt x="299999" y="0"/>
                  </a:moveTo>
                  <a:lnTo>
                    <a:pt x="54470" y="0"/>
                  </a:lnTo>
                  <a:lnTo>
                    <a:pt x="43816" y="2103"/>
                  </a:lnTo>
                  <a:lnTo>
                    <a:pt x="35112" y="7874"/>
                  </a:lnTo>
                  <a:lnTo>
                    <a:pt x="29242" y="16502"/>
                  </a:lnTo>
                  <a:lnTo>
                    <a:pt x="27089" y="27178"/>
                  </a:lnTo>
                  <a:lnTo>
                    <a:pt x="27089" y="175641"/>
                  </a:lnTo>
                  <a:lnTo>
                    <a:pt x="54470" y="175641"/>
                  </a:lnTo>
                  <a:lnTo>
                    <a:pt x="54470" y="27178"/>
                  </a:lnTo>
                  <a:lnTo>
                    <a:pt x="299999" y="27178"/>
                  </a:lnTo>
                  <a:lnTo>
                    <a:pt x="299999" y="0"/>
                  </a:lnTo>
                  <a:close/>
                </a:path>
                <a:path w="327659" h="216534">
                  <a:moveTo>
                    <a:pt x="327380" y="80645"/>
                  </a:moveTo>
                  <a:lnTo>
                    <a:pt x="299999" y="80645"/>
                  </a:lnTo>
                  <a:lnTo>
                    <a:pt x="299999" y="175641"/>
                  </a:lnTo>
                  <a:lnTo>
                    <a:pt x="327380" y="175641"/>
                  </a:lnTo>
                  <a:lnTo>
                    <a:pt x="327380" y="806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08076" y="1135379"/>
              <a:ext cx="327660" cy="216535"/>
            </a:xfrm>
            <a:custGeom>
              <a:avLst/>
              <a:gdLst/>
              <a:ahLst/>
              <a:cxnLst/>
              <a:rect l="l" t="t" r="r" b="b"/>
              <a:pathLst>
                <a:path w="327659" h="216534">
                  <a:moveTo>
                    <a:pt x="54470" y="27178"/>
                  </a:moveTo>
                  <a:lnTo>
                    <a:pt x="299999" y="27178"/>
                  </a:lnTo>
                  <a:lnTo>
                    <a:pt x="299999" y="0"/>
                  </a:lnTo>
                  <a:lnTo>
                    <a:pt x="54470" y="0"/>
                  </a:lnTo>
                  <a:lnTo>
                    <a:pt x="43816" y="2103"/>
                  </a:lnTo>
                  <a:lnTo>
                    <a:pt x="35112" y="7874"/>
                  </a:lnTo>
                  <a:lnTo>
                    <a:pt x="29242" y="16502"/>
                  </a:lnTo>
                  <a:lnTo>
                    <a:pt x="27089" y="27178"/>
                  </a:lnTo>
                  <a:lnTo>
                    <a:pt x="27089" y="175641"/>
                  </a:lnTo>
                  <a:lnTo>
                    <a:pt x="0" y="175641"/>
                  </a:lnTo>
                  <a:lnTo>
                    <a:pt x="0" y="216154"/>
                  </a:lnTo>
                  <a:lnTo>
                    <a:pt x="190487" y="216154"/>
                  </a:lnTo>
                  <a:lnTo>
                    <a:pt x="190487" y="175641"/>
                  </a:lnTo>
                  <a:lnTo>
                    <a:pt x="54470" y="175641"/>
                  </a:lnTo>
                  <a:lnTo>
                    <a:pt x="54470" y="27178"/>
                  </a:lnTo>
                  <a:close/>
                </a:path>
                <a:path w="327659" h="216534">
                  <a:moveTo>
                    <a:pt x="313689" y="53467"/>
                  </a:moveTo>
                  <a:lnTo>
                    <a:pt x="231559" y="53467"/>
                  </a:lnTo>
                  <a:lnTo>
                    <a:pt x="224434" y="53467"/>
                  </a:lnTo>
                  <a:lnTo>
                    <a:pt x="217868" y="59690"/>
                  </a:lnTo>
                  <a:lnTo>
                    <a:pt x="217868" y="67056"/>
                  </a:lnTo>
                  <a:lnTo>
                    <a:pt x="217868" y="201930"/>
                  </a:lnTo>
                  <a:lnTo>
                    <a:pt x="217868" y="209042"/>
                  </a:lnTo>
                  <a:lnTo>
                    <a:pt x="224434" y="215519"/>
                  </a:lnTo>
                  <a:lnTo>
                    <a:pt x="231559" y="215519"/>
                  </a:lnTo>
                  <a:lnTo>
                    <a:pt x="313689" y="215519"/>
                  </a:lnTo>
                  <a:lnTo>
                    <a:pt x="321106" y="215519"/>
                  </a:lnTo>
                  <a:lnTo>
                    <a:pt x="327380" y="209042"/>
                  </a:lnTo>
                  <a:lnTo>
                    <a:pt x="327380" y="201930"/>
                  </a:lnTo>
                  <a:lnTo>
                    <a:pt x="327380" y="67056"/>
                  </a:lnTo>
                  <a:lnTo>
                    <a:pt x="326517" y="59690"/>
                  </a:lnTo>
                  <a:lnTo>
                    <a:pt x="321106" y="53467"/>
                  </a:lnTo>
                  <a:lnTo>
                    <a:pt x="313689" y="53467"/>
                  </a:lnTo>
                  <a:close/>
                </a:path>
                <a:path w="327659" h="216534">
                  <a:moveTo>
                    <a:pt x="299999" y="175641"/>
                  </a:moveTo>
                  <a:lnTo>
                    <a:pt x="245249" y="175641"/>
                  </a:lnTo>
                  <a:lnTo>
                    <a:pt x="245249" y="80645"/>
                  </a:lnTo>
                  <a:lnTo>
                    <a:pt x="299999" y="80645"/>
                  </a:lnTo>
                  <a:lnTo>
                    <a:pt x="299999" y="175641"/>
                  </a:lnTo>
                  <a:close/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85800" y="1124711"/>
            <a:ext cx="3352800" cy="3352800"/>
            <a:chOff x="685800" y="1124711"/>
            <a:chExt cx="3352800" cy="3352800"/>
          </a:xfrm>
        </p:grpSpPr>
        <p:sp>
          <p:nvSpPr>
            <p:cNvPr id="3" name="object 3" descr=""/>
            <p:cNvSpPr/>
            <p:nvPr/>
          </p:nvSpPr>
          <p:spPr>
            <a:xfrm>
              <a:off x="1958339" y="4003560"/>
              <a:ext cx="807720" cy="474345"/>
            </a:xfrm>
            <a:custGeom>
              <a:avLst/>
              <a:gdLst/>
              <a:ahLst/>
              <a:cxnLst/>
              <a:rect l="l" t="t" r="r" b="b"/>
              <a:pathLst>
                <a:path w="807719" h="474345">
                  <a:moveTo>
                    <a:pt x="723138" y="0"/>
                  </a:moveTo>
                  <a:lnTo>
                    <a:pt x="403479" y="7747"/>
                  </a:lnTo>
                  <a:lnTo>
                    <a:pt x="83820" y="0"/>
                  </a:lnTo>
                  <a:lnTo>
                    <a:pt x="0" y="473938"/>
                  </a:lnTo>
                  <a:lnTo>
                    <a:pt x="807720" y="473938"/>
                  </a:lnTo>
                  <a:lnTo>
                    <a:pt x="723138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85800" y="1124711"/>
              <a:ext cx="3352800" cy="3352800"/>
            </a:xfrm>
            <a:custGeom>
              <a:avLst/>
              <a:gdLst/>
              <a:ahLst/>
              <a:cxnLst/>
              <a:rect l="l" t="t" r="r" b="b"/>
              <a:pathLst>
                <a:path w="3352800" h="3352800">
                  <a:moveTo>
                    <a:pt x="2167128" y="3277146"/>
                  </a:moveTo>
                  <a:lnTo>
                    <a:pt x="2162873" y="3247339"/>
                  </a:lnTo>
                  <a:lnTo>
                    <a:pt x="2151227" y="3222942"/>
                  </a:lnTo>
                  <a:lnTo>
                    <a:pt x="2133854" y="3206470"/>
                  </a:lnTo>
                  <a:lnTo>
                    <a:pt x="2112391" y="3200425"/>
                  </a:lnTo>
                  <a:lnTo>
                    <a:pt x="1241171" y="3200425"/>
                  </a:lnTo>
                  <a:lnTo>
                    <a:pt x="1219581" y="3206470"/>
                  </a:lnTo>
                  <a:lnTo>
                    <a:pt x="1201940" y="3222942"/>
                  </a:lnTo>
                  <a:lnTo>
                    <a:pt x="1190028" y="3247339"/>
                  </a:lnTo>
                  <a:lnTo>
                    <a:pt x="1185672" y="3277146"/>
                  </a:lnTo>
                  <a:lnTo>
                    <a:pt x="1190028" y="3306330"/>
                  </a:lnTo>
                  <a:lnTo>
                    <a:pt x="1201940" y="3330410"/>
                  </a:lnTo>
                  <a:lnTo>
                    <a:pt x="1219581" y="3346767"/>
                  </a:lnTo>
                  <a:lnTo>
                    <a:pt x="1241171" y="3352787"/>
                  </a:lnTo>
                  <a:lnTo>
                    <a:pt x="2112391" y="3352787"/>
                  </a:lnTo>
                  <a:lnTo>
                    <a:pt x="2133854" y="3346767"/>
                  </a:lnTo>
                  <a:lnTo>
                    <a:pt x="2151227" y="3330410"/>
                  </a:lnTo>
                  <a:lnTo>
                    <a:pt x="2162873" y="3306330"/>
                  </a:lnTo>
                  <a:lnTo>
                    <a:pt x="2167128" y="3277146"/>
                  </a:lnTo>
                  <a:close/>
                </a:path>
                <a:path w="3352800" h="3352800">
                  <a:moveTo>
                    <a:pt x="3352800" y="74422"/>
                  </a:moveTo>
                  <a:lnTo>
                    <a:pt x="3347923" y="45275"/>
                  </a:lnTo>
                  <a:lnTo>
                    <a:pt x="3334588" y="21640"/>
                  </a:lnTo>
                  <a:lnTo>
                    <a:pt x="3314700" y="5791"/>
                  </a:lnTo>
                  <a:lnTo>
                    <a:pt x="3290189" y="0"/>
                  </a:lnTo>
                  <a:lnTo>
                    <a:pt x="62636" y="0"/>
                  </a:lnTo>
                  <a:lnTo>
                    <a:pt x="38125" y="5791"/>
                  </a:lnTo>
                  <a:lnTo>
                    <a:pt x="18224" y="21640"/>
                  </a:lnTo>
                  <a:lnTo>
                    <a:pt x="4876" y="45275"/>
                  </a:lnTo>
                  <a:lnTo>
                    <a:pt x="0" y="74422"/>
                  </a:lnTo>
                  <a:lnTo>
                    <a:pt x="0" y="2834462"/>
                  </a:lnTo>
                  <a:lnTo>
                    <a:pt x="4876" y="2862961"/>
                  </a:lnTo>
                  <a:lnTo>
                    <a:pt x="18224" y="2886278"/>
                  </a:lnTo>
                  <a:lnTo>
                    <a:pt x="38125" y="2902013"/>
                  </a:lnTo>
                  <a:lnTo>
                    <a:pt x="62636" y="2907792"/>
                  </a:lnTo>
                  <a:lnTo>
                    <a:pt x="3290189" y="2907792"/>
                  </a:lnTo>
                  <a:lnTo>
                    <a:pt x="3314700" y="2902013"/>
                  </a:lnTo>
                  <a:lnTo>
                    <a:pt x="3334588" y="2886278"/>
                  </a:lnTo>
                  <a:lnTo>
                    <a:pt x="3347923" y="2862961"/>
                  </a:lnTo>
                  <a:lnTo>
                    <a:pt x="3352800" y="2834462"/>
                  </a:lnTo>
                  <a:lnTo>
                    <a:pt x="3352800" y="7442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3523" y="1159763"/>
              <a:ext cx="3226307" cy="2816352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62001" rIns="0" bIns="0" rtlCol="0" vert="horz">
            <a:spAutoFit/>
          </a:bodyPr>
          <a:lstStyle/>
          <a:p>
            <a:pPr marL="1939925">
              <a:lnSpc>
                <a:spcPct val="100000"/>
              </a:lnSpc>
              <a:spcBef>
                <a:spcPts val="95"/>
              </a:spcBef>
            </a:pPr>
            <a:r>
              <a:rPr dirty="0" sz="2800" spc="-229"/>
              <a:t>Trainees</a:t>
            </a:r>
            <a:endParaRPr sz="2800"/>
          </a:p>
        </p:txBody>
      </p:sp>
      <p:grpSp>
        <p:nvGrpSpPr>
          <p:cNvPr id="7" name="object 7" descr=""/>
          <p:cNvGrpSpPr/>
          <p:nvPr/>
        </p:nvGrpSpPr>
        <p:grpSpPr>
          <a:xfrm>
            <a:off x="4724400" y="1045463"/>
            <a:ext cx="3505200" cy="3546475"/>
            <a:chOff x="4724400" y="1045463"/>
            <a:chExt cx="3505200" cy="3546475"/>
          </a:xfrm>
        </p:grpSpPr>
        <p:sp>
          <p:nvSpPr>
            <p:cNvPr id="8" name="object 8" descr=""/>
            <p:cNvSpPr/>
            <p:nvPr/>
          </p:nvSpPr>
          <p:spPr>
            <a:xfrm>
              <a:off x="6054852" y="4091952"/>
              <a:ext cx="844550" cy="500380"/>
            </a:xfrm>
            <a:custGeom>
              <a:avLst/>
              <a:gdLst/>
              <a:ahLst/>
              <a:cxnLst/>
              <a:rect l="l" t="t" r="r" b="b"/>
              <a:pathLst>
                <a:path w="844550" h="500379">
                  <a:moveTo>
                    <a:pt x="755903" y="0"/>
                  </a:moveTo>
                  <a:lnTo>
                    <a:pt x="421767" y="8166"/>
                  </a:lnTo>
                  <a:lnTo>
                    <a:pt x="87502" y="0"/>
                  </a:lnTo>
                  <a:lnTo>
                    <a:pt x="0" y="499846"/>
                  </a:lnTo>
                  <a:lnTo>
                    <a:pt x="844296" y="499846"/>
                  </a:lnTo>
                  <a:lnTo>
                    <a:pt x="755903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724400" y="1045463"/>
              <a:ext cx="3505200" cy="3546475"/>
            </a:xfrm>
            <a:custGeom>
              <a:avLst/>
              <a:gdLst/>
              <a:ahLst/>
              <a:cxnLst/>
              <a:rect l="l" t="t" r="r" b="b"/>
              <a:pathLst>
                <a:path w="3505200" h="3546475">
                  <a:moveTo>
                    <a:pt x="2264664" y="3466909"/>
                  </a:moveTo>
                  <a:lnTo>
                    <a:pt x="2260206" y="3435616"/>
                  </a:lnTo>
                  <a:lnTo>
                    <a:pt x="2248039" y="3410000"/>
                  </a:lnTo>
                  <a:lnTo>
                    <a:pt x="2229891" y="3392703"/>
                  </a:lnTo>
                  <a:lnTo>
                    <a:pt x="2207514" y="3386340"/>
                  </a:lnTo>
                  <a:lnTo>
                    <a:pt x="1297051" y="3386340"/>
                  </a:lnTo>
                  <a:lnTo>
                    <a:pt x="1274470" y="3392703"/>
                  </a:lnTo>
                  <a:lnTo>
                    <a:pt x="1256030" y="3410000"/>
                  </a:lnTo>
                  <a:lnTo>
                    <a:pt x="1243571" y="3435616"/>
                  </a:lnTo>
                  <a:lnTo>
                    <a:pt x="1239012" y="3466909"/>
                  </a:lnTo>
                  <a:lnTo>
                    <a:pt x="1243571" y="3497554"/>
                  </a:lnTo>
                  <a:lnTo>
                    <a:pt x="1256030" y="3522840"/>
                  </a:lnTo>
                  <a:lnTo>
                    <a:pt x="1274470" y="3540010"/>
                  </a:lnTo>
                  <a:lnTo>
                    <a:pt x="1297051" y="3546335"/>
                  </a:lnTo>
                  <a:lnTo>
                    <a:pt x="2207514" y="3546335"/>
                  </a:lnTo>
                  <a:lnTo>
                    <a:pt x="2229891" y="3540010"/>
                  </a:lnTo>
                  <a:lnTo>
                    <a:pt x="2248039" y="3522840"/>
                  </a:lnTo>
                  <a:lnTo>
                    <a:pt x="2260206" y="3497554"/>
                  </a:lnTo>
                  <a:lnTo>
                    <a:pt x="2264664" y="3466909"/>
                  </a:lnTo>
                  <a:close/>
                </a:path>
                <a:path w="3505200" h="3546475">
                  <a:moveTo>
                    <a:pt x="3505200" y="78740"/>
                  </a:moveTo>
                  <a:lnTo>
                    <a:pt x="3500094" y="47904"/>
                  </a:lnTo>
                  <a:lnTo>
                    <a:pt x="3486150" y="22898"/>
                  </a:lnTo>
                  <a:lnTo>
                    <a:pt x="3465334" y="6134"/>
                  </a:lnTo>
                  <a:lnTo>
                    <a:pt x="3439668" y="0"/>
                  </a:lnTo>
                  <a:lnTo>
                    <a:pt x="65532" y="0"/>
                  </a:lnTo>
                  <a:lnTo>
                    <a:pt x="39852" y="6134"/>
                  </a:lnTo>
                  <a:lnTo>
                    <a:pt x="19050" y="22898"/>
                  </a:lnTo>
                  <a:lnTo>
                    <a:pt x="5092" y="47904"/>
                  </a:lnTo>
                  <a:lnTo>
                    <a:pt x="0" y="78740"/>
                  </a:lnTo>
                  <a:lnTo>
                    <a:pt x="0" y="2999359"/>
                  </a:lnTo>
                  <a:lnTo>
                    <a:pt x="5092" y="3029521"/>
                  </a:lnTo>
                  <a:lnTo>
                    <a:pt x="19050" y="3054185"/>
                  </a:lnTo>
                  <a:lnTo>
                    <a:pt x="39852" y="3070847"/>
                  </a:lnTo>
                  <a:lnTo>
                    <a:pt x="65532" y="3076956"/>
                  </a:lnTo>
                  <a:lnTo>
                    <a:pt x="3439668" y="3076956"/>
                  </a:lnTo>
                  <a:lnTo>
                    <a:pt x="3465334" y="3070847"/>
                  </a:lnTo>
                  <a:lnTo>
                    <a:pt x="3486150" y="3054185"/>
                  </a:lnTo>
                  <a:lnTo>
                    <a:pt x="3500094" y="3029521"/>
                  </a:lnTo>
                  <a:lnTo>
                    <a:pt x="3505200" y="2999359"/>
                  </a:lnTo>
                  <a:lnTo>
                    <a:pt x="3505200" y="787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65548" y="1124711"/>
              <a:ext cx="3387852" cy="292303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33400" y="1200911"/>
            <a:ext cx="5105400" cy="2818130"/>
            <a:chOff x="533400" y="1200911"/>
            <a:chExt cx="5105400" cy="2818130"/>
          </a:xfrm>
        </p:grpSpPr>
        <p:sp>
          <p:nvSpPr>
            <p:cNvPr id="3" name="object 3" descr=""/>
            <p:cNvSpPr/>
            <p:nvPr/>
          </p:nvSpPr>
          <p:spPr>
            <a:xfrm>
              <a:off x="2471927" y="3621023"/>
              <a:ext cx="1228725" cy="398145"/>
            </a:xfrm>
            <a:custGeom>
              <a:avLst/>
              <a:gdLst/>
              <a:ahLst/>
              <a:cxnLst/>
              <a:rect l="l" t="t" r="r" b="b"/>
              <a:pathLst>
                <a:path w="1228725" h="398145">
                  <a:moveTo>
                    <a:pt x="1099820" y="0"/>
                  </a:moveTo>
                  <a:lnTo>
                    <a:pt x="613537" y="6476"/>
                  </a:lnTo>
                  <a:lnTo>
                    <a:pt x="127381" y="0"/>
                  </a:lnTo>
                  <a:lnTo>
                    <a:pt x="0" y="397751"/>
                  </a:lnTo>
                  <a:lnTo>
                    <a:pt x="1228344" y="397751"/>
                  </a:lnTo>
                  <a:lnTo>
                    <a:pt x="1099820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33400" y="1200911"/>
              <a:ext cx="5105400" cy="2818130"/>
            </a:xfrm>
            <a:custGeom>
              <a:avLst/>
              <a:gdLst/>
              <a:ahLst/>
              <a:cxnLst/>
              <a:rect l="l" t="t" r="r" b="b"/>
              <a:pathLst>
                <a:path w="5105400" h="2818129">
                  <a:moveTo>
                    <a:pt x="3299460" y="2755087"/>
                  </a:moveTo>
                  <a:lnTo>
                    <a:pt x="3292995" y="2730347"/>
                  </a:lnTo>
                  <a:lnTo>
                    <a:pt x="3275279" y="2710091"/>
                  </a:lnTo>
                  <a:lnTo>
                    <a:pt x="3248825" y="2696426"/>
                  </a:lnTo>
                  <a:lnTo>
                    <a:pt x="3216148" y="2691396"/>
                  </a:lnTo>
                  <a:lnTo>
                    <a:pt x="1890395" y="2691396"/>
                  </a:lnTo>
                  <a:lnTo>
                    <a:pt x="1857578" y="2696426"/>
                  </a:lnTo>
                  <a:lnTo>
                    <a:pt x="1830730" y="2710091"/>
                  </a:lnTo>
                  <a:lnTo>
                    <a:pt x="1812594" y="2730347"/>
                  </a:lnTo>
                  <a:lnTo>
                    <a:pt x="1805940" y="2755087"/>
                  </a:lnTo>
                  <a:lnTo>
                    <a:pt x="1812594" y="2779318"/>
                  </a:lnTo>
                  <a:lnTo>
                    <a:pt x="1830730" y="2799296"/>
                  </a:lnTo>
                  <a:lnTo>
                    <a:pt x="1857578" y="2812859"/>
                  </a:lnTo>
                  <a:lnTo>
                    <a:pt x="1890395" y="2817863"/>
                  </a:lnTo>
                  <a:lnTo>
                    <a:pt x="3216148" y="2817863"/>
                  </a:lnTo>
                  <a:lnTo>
                    <a:pt x="3248825" y="2812859"/>
                  </a:lnTo>
                  <a:lnTo>
                    <a:pt x="3275279" y="2799296"/>
                  </a:lnTo>
                  <a:lnTo>
                    <a:pt x="3292995" y="2779318"/>
                  </a:lnTo>
                  <a:lnTo>
                    <a:pt x="3299460" y="2755087"/>
                  </a:lnTo>
                  <a:close/>
                </a:path>
                <a:path w="5105400" h="2818129">
                  <a:moveTo>
                    <a:pt x="5105400" y="62484"/>
                  </a:moveTo>
                  <a:lnTo>
                    <a:pt x="5097958" y="38049"/>
                  </a:lnTo>
                  <a:lnTo>
                    <a:pt x="5077612" y="18199"/>
                  </a:lnTo>
                  <a:lnTo>
                    <a:pt x="5047310" y="4876"/>
                  </a:lnTo>
                  <a:lnTo>
                    <a:pt x="5010023" y="0"/>
                  </a:lnTo>
                  <a:lnTo>
                    <a:pt x="95377" y="0"/>
                  </a:lnTo>
                  <a:lnTo>
                    <a:pt x="58051" y="4876"/>
                  </a:lnTo>
                  <a:lnTo>
                    <a:pt x="27762" y="18199"/>
                  </a:lnTo>
                  <a:lnTo>
                    <a:pt x="7429" y="38049"/>
                  </a:lnTo>
                  <a:lnTo>
                    <a:pt x="0" y="62484"/>
                  </a:lnTo>
                  <a:lnTo>
                    <a:pt x="0" y="2382901"/>
                  </a:lnTo>
                  <a:lnTo>
                    <a:pt x="7429" y="2406840"/>
                  </a:lnTo>
                  <a:lnTo>
                    <a:pt x="27762" y="2426424"/>
                  </a:lnTo>
                  <a:lnTo>
                    <a:pt x="58051" y="2439644"/>
                  </a:lnTo>
                  <a:lnTo>
                    <a:pt x="95377" y="2444496"/>
                  </a:lnTo>
                  <a:lnTo>
                    <a:pt x="5010023" y="2444496"/>
                  </a:lnTo>
                  <a:lnTo>
                    <a:pt x="5047310" y="2439644"/>
                  </a:lnTo>
                  <a:lnTo>
                    <a:pt x="5077612" y="2426424"/>
                  </a:lnTo>
                  <a:lnTo>
                    <a:pt x="5097958" y="2406840"/>
                  </a:lnTo>
                  <a:lnTo>
                    <a:pt x="5105400" y="2382901"/>
                  </a:lnTo>
                  <a:lnTo>
                    <a:pt x="5105400" y="624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68795" y="4797548"/>
              <a:ext cx="2070353" cy="345951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84036" y="268223"/>
              <a:ext cx="2042414" cy="4539996"/>
            </a:xfrm>
            <a:prstGeom prst="rect">
              <a:avLst/>
            </a:prstGeom>
          </p:spPr>
        </p:pic>
      </p:grpSp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73023" y="1278636"/>
            <a:ext cx="4992624" cy="2289048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720720" y="253949"/>
            <a:ext cx="195770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80"/>
              <a:t>Training</a:t>
            </a:r>
            <a:r>
              <a:rPr dirty="0" sz="2800" spc="10"/>
              <a:t> </a:t>
            </a:r>
            <a:r>
              <a:rPr dirty="0" sz="2800" spc="-204"/>
              <a:t>Page</a:t>
            </a:r>
            <a:endParaRPr sz="28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05255" y="871727"/>
            <a:ext cx="2010410" cy="3892550"/>
            <a:chOff x="905255" y="871727"/>
            <a:chExt cx="2010410" cy="3892550"/>
          </a:xfrm>
        </p:grpSpPr>
        <p:sp>
          <p:nvSpPr>
            <p:cNvPr id="3" name="object 3" descr=""/>
            <p:cNvSpPr/>
            <p:nvPr/>
          </p:nvSpPr>
          <p:spPr>
            <a:xfrm>
              <a:off x="1668779" y="4213885"/>
              <a:ext cx="483234" cy="550545"/>
            </a:xfrm>
            <a:custGeom>
              <a:avLst/>
              <a:gdLst/>
              <a:ahLst/>
              <a:cxnLst/>
              <a:rect l="l" t="t" r="r" b="b"/>
              <a:pathLst>
                <a:path w="483235" h="550545">
                  <a:moveTo>
                    <a:pt x="432562" y="0"/>
                  </a:moveTo>
                  <a:lnTo>
                    <a:pt x="241300" y="8978"/>
                  </a:lnTo>
                  <a:lnTo>
                    <a:pt x="50037" y="0"/>
                  </a:lnTo>
                  <a:lnTo>
                    <a:pt x="0" y="550113"/>
                  </a:lnTo>
                  <a:lnTo>
                    <a:pt x="483107" y="550113"/>
                  </a:lnTo>
                  <a:lnTo>
                    <a:pt x="432562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05256" y="871727"/>
              <a:ext cx="2010410" cy="3892550"/>
            </a:xfrm>
            <a:custGeom>
              <a:avLst/>
              <a:gdLst/>
              <a:ahLst/>
              <a:cxnLst/>
              <a:rect l="l" t="t" r="r" b="b"/>
              <a:pathLst>
                <a:path w="2010410" h="3892550">
                  <a:moveTo>
                    <a:pt x="1298448" y="3804539"/>
                  </a:moveTo>
                  <a:lnTo>
                    <a:pt x="1295895" y="3769957"/>
                  </a:lnTo>
                  <a:lnTo>
                    <a:pt x="1288923" y="3741661"/>
                  </a:lnTo>
                  <a:lnTo>
                    <a:pt x="1278509" y="3722560"/>
                  </a:lnTo>
                  <a:lnTo>
                    <a:pt x="1265682" y="3715537"/>
                  </a:lnTo>
                  <a:lnTo>
                    <a:pt x="743458" y="3715537"/>
                  </a:lnTo>
                  <a:lnTo>
                    <a:pt x="730542" y="3722560"/>
                  </a:lnTo>
                  <a:lnTo>
                    <a:pt x="719963" y="3741661"/>
                  </a:lnTo>
                  <a:lnTo>
                    <a:pt x="712800" y="3769957"/>
                  </a:lnTo>
                  <a:lnTo>
                    <a:pt x="710184" y="3804539"/>
                  </a:lnTo>
                  <a:lnTo>
                    <a:pt x="712800" y="3838397"/>
                  </a:lnTo>
                  <a:lnTo>
                    <a:pt x="719963" y="3866311"/>
                  </a:lnTo>
                  <a:lnTo>
                    <a:pt x="730542" y="3885285"/>
                  </a:lnTo>
                  <a:lnTo>
                    <a:pt x="743458" y="3892270"/>
                  </a:lnTo>
                  <a:lnTo>
                    <a:pt x="1265682" y="3892270"/>
                  </a:lnTo>
                  <a:lnTo>
                    <a:pt x="1278509" y="3885285"/>
                  </a:lnTo>
                  <a:lnTo>
                    <a:pt x="1288923" y="3866311"/>
                  </a:lnTo>
                  <a:lnTo>
                    <a:pt x="1295895" y="3838397"/>
                  </a:lnTo>
                  <a:lnTo>
                    <a:pt x="1298448" y="3804539"/>
                  </a:lnTo>
                  <a:close/>
                </a:path>
                <a:path w="2010410" h="3892550">
                  <a:moveTo>
                    <a:pt x="2010156" y="86360"/>
                  </a:moveTo>
                  <a:lnTo>
                    <a:pt x="2007222" y="52565"/>
                  </a:lnTo>
                  <a:lnTo>
                    <a:pt x="1999208" y="25133"/>
                  </a:lnTo>
                  <a:lnTo>
                    <a:pt x="1987270" y="6731"/>
                  </a:lnTo>
                  <a:lnTo>
                    <a:pt x="1972564" y="0"/>
                  </a:lnTo>
                  <a:lnTo>
                    <a:pt x="37553" y="0"/>
                  </a:lnTo>
                  <a:lnTo>
                    <a:pt x="22847" y="6731"/>
                  </a:lnTo>
                  <a:lnTo>
                    <a:pt x="10922" y="25133"/>
                  </a:lnTo>
                  <a:lnTo>
                    <a:pt x="2921" y="52565"/>
                  </a:lnTo>
                  <a:lnTo>
                    <a:pt x="0" y="86360"/>
                  </a:lnTo>
                  <a:lnTo>
                    <a:pt x="0" y="3290519"/>
                  </a:lnTo>
                  <a:lnTo>
                    <a:pt x="2921" y="3323615"/>
                  </a:lnTo>
                  <a:lnTo>
                    <a:pt x="10922" y="3350679"/>
                  </a:lnTo>
                  <a:lnTo>
                    <a:pt x="22847" y="3368954"/>
                  </a:lnTo>
                  <a:lnTo>
                    <a:pt x="37553" y="3375660"/>
                  </a:lnTo>
                  <a:lnTo>
                    <a:pt x="1972564" y="3375660"/>
                  </a:lnTo>
                  <a:lnTo>
                    <a:pt x="1987270" y="3368954"/>
                  </a:lnTo>
                  <a:lnTo>
                    <a:pt x="1999208" y="3350679"/>
                  </a:lnTo>
                  <a:lnTo>
                    <a:pt x="2007222" y="3323615"/>
                  </a:lnTo>
                  <a:lnTo>
                    <a:pt x="2010156" y="3290519"/>
                  </a:lnTo>
                  <a:lnTo>
                    <a:pt x="2010156" y="863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7752" y="963167"/>
              <a:ext cx="1888223" cy="3217163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328542" y="299085"/>
            <a:ext cx="195770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80"/>
              <a:t>Training</a:t>
            </a:r>
            <a:r>
              <a:rPr dirty="0" sz="2800" spc="15"/>
              <a:t> </a:t>
            </a:r>
            <a:r>
              <a:rPr dirty="0" sz="2800" spc="-204"/>
              <a:t>Page</a:t>
            </a:r>
            <a:endParaRPr sz="2800"/>
          </a:p>
        </p:txBody>
      </p:sp>
      <p:grpSp>
        <p:nvGrpSpPr>
          <p:cNvPr id="7" name="object 7" descr=""/>
          <p:cNvGrpSpPr/>
          <p:nvPr/>
        </p:nvGrpSpPr>
        <p:grpSpPr>
          <a:xfrm>
            <a:off x="3607308" y="1406652"/>
            <a:ext cx="4876800" cy="2667000"/>
            <a:chOff x="3607308" y="1406652"/>
            <a:chExt cx="4876800" cy="2667000"/>
          </a:xfrm>
        </p:grpSpPr>
        <p:sp>
          <p:nvSpPr>
            <p:cNvPr id="8" name="object 8" descr=""/>
            <p:cNvSpPr/>
            <p:nvPr/>
          </p:nvSpPr>
          <p:spPr>
            <a:xfrm>
              <a:off x="5458968" y="3695700"/>
              <a:ext cx="1173480" cy="378460"/>
            </a:xfrm>
            <a:custGeom>
              <a:avLst/>
              <a:gdLst/>
              <a:ahLst/>
              <a:cxnLst/>
              <a:rect l="l" t="t" r="r" b="b"/>
              <a:pathLst>
                <a:path w="1173479" h="378460">
                  <a:moveTo>
                    <a:pt x="1050671" y="0"/>
                  </a:moveTo>
                  <a:lnTo>
                    <a:pt x="586105" y="6222"/>
                  </a:lnTo>
                  <a:lnTo>
                    <a:pt x="121666" y="0"/>
                  </a:lnTo>
                  <a:lnTo>
                    <a:pt x="0" y="377939"/>
                  </a:lnTo>
                  <a:lnTo>
                    <a:pt x="1173480" y="377939"/>
                  </a:lnTo>
                  <a:lnTo>
                    <a:pt x="1050671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607308" y="1406651"/>
              <a:ext cx="4876800" cy="2667000"/>
            </a:xfrm>
            <a:custGeom>
              <a:avLst/>
              <a:gdLst/>
              <a:ahLst/>
              <a:cxnLst/>
              <a:rect l="l" t="t" r="r" b="b"/>
              <a:pathLst>
                <a:path w="4876800" h="2667000">
                  <a:moveTo>
                    <a:pt x="3151632" y="2606471"/>
                  </a:moveTo>
                  <a:lnTo>
                    <a:pt x="3145459" y="2582634"/>
                  </a:lnTo>
                  <a:lnTo>
                    <a:pt x="3128543" y="2563114"/>
                  </a:lnTo>
                  <a:lnTo>
                    <a:pt x="3103295" y="2549931"/>
                  </a:lnTo>
                  <a:lnTo>
                    <a:pt x="3072130" y="2545092"/>
                  </a:lnTo>
                  <a:lnTo>
                    <a:pt x="1805813" y="2545092"/>
                  </a:lnTo>
                  <a:lnTo>
                    <a:pt x="1774507" y="2549931"/>
                  </a:lnTo>
                  <a:lnTo>
                    <a:pt x="1748866" y="2563114"/>
                  </a:lnTo>
                  <a:lnTo>
                    <a:pt x="1731530" y="2582634"/>
                  </a:lnTo>
                  <a:lnTo>
                    <a:pt x="1725168" y="2606471"/>
                  </a:lnTo>
                  <a:lnTo>
                    <a:pt x="1731530" y="2629827"/>
                  </a:lnTo>
                  <a:lnTo>
                    <a:pt x="1748866" y="2649080"/>
                  </a:lnTo>
                  <a:lnTo>
                    <a:pt x="1774507" y="2662174"/>
                  </a:lnTo>
                  <a:lnTo>
                    <a:pt x="1805813" y="2666987"/>
                  </a:lnTo>
                  <a:lnTo>
                    <a:pt x="3072130" y="2666987"/>
                  </a:lnTo>
                  <a:lnTo>
                    <a:pt x="3103295" y="2662174"/>
                  </a:lnTo>
                  <a:lnTo>
                    <a:pt x="3128543" y="2649080"/>
                  </a:lnTo>
                  <a:lnTo>
                    <a:pt x="3145459" y="2629827"/>
                  </a:lnTo>
                  <a:lnTo>
                    <a:pt x="3151632" y="2606471"/>
                  </a:lnTo>
                  <a:close/>
                </a:path>
                <a:path w="4876800" h="2667000">
                  <a:moveTo>
                    <a:pt x="4876800" y="59182"/>
                  </a:moveTo>
                  <a:lnTo>
                    <a:pt x="4869688" y="36004"/>
                  </a:lnTo>
                  <a:lnTo>
                    <a:pt x="4850269" y="17208"/>
                  </a:lnTo>
                  <a:lnTo>
                    <a:pt x="4821339" y="4610"/>
                  </a:lnTo>
                  <a:lnTo>
                    <a:pt x="4785741" y="0"/>
                  </a:lnTo>
                  <a:lnTo>
                    <a:pt x="91059" y="0"/>
                  </a:lnTo>
                  <a:lnTo>
                    <a:pt x="55448" y="4610"/>
                  </a:lnTo>
                  <a:lnTo>
                    <a:pt x="26517" y="17208"/>
                  </a:lnTo>
                  <a:lnTo>
                    <a:pt x="7099" y="36004"/>
                  </a:lnTo>
                  <a:lnTo>
                    <a:pt x="0" y="59182"/>
                  </a:lnTo>
                  <a:lnTo>
                    <a:pt x="0" y="2253615"/>
                  </a:lnTo>
                  <a:lnTo>
                    <a:pt x="7099" y="2276284"/>
                  </a:lnTo>
                  <a:lnTo>
                    <a:pt x="26517" y="2294813"/>
                  </a:lnTo>
                  <a:lnTo>
                    <a:pt x="55448" y="2307323"/>
                  </a:lnTo>
                  <a:lnTo>
                    <a:pt x="91059" y="2311908"/>
                  </a:lnTo>
                  <a:lnTo>
                    <a:pt x="4785741" y="2311908"/>
                  </a:lnTo>
                  <a:lnTo>
                    <a:pt x="4821339" y="2307323"/>
                  </a:lnTo>
                  <a:lnTo>
                    <a:pt x="4850269" y="2294813"/>
                  </a:lnTo>
                  <a:lnTo>
                    <a:pt x="4869688" y="2276284"/>
                  </a:lnTo>
                  <a:lnTo>
                    <a:pt x="4876800" y="2253615"/>
                  </a:lnTo>
                  <a:lnTo>
                    <a:pt x="4876800" y="5918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57600" y="1496568"/>
              <a:ext cx="4780788" cy="215036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33400" y="1200911"/>
            <a:ext cx="5105400" cy="2818130"/>
            <a:chOff x="533400" y="1200911"/>
            <a:chExt cx="5105400" cy="2818130"/>
          </a:xfrm>
        </p:grpSpPr>
        <p:sp>
          <p:nvSpPr>
            <p:cNvPr id="3" name="object 3" descr=""/>
            <p:cNvSpPr/>
            <p:nvPr/>
          </p:nvSpPr>
          <p:spPr>
            <a:xfrm>
              <a:off x="2471927" y="3621023"/>
              <a:ext cx="1228725" cy="398145"/>
            </a:xfrm>
            <a:custGeom>
              <a:avLst/>
              <a:gdLst/>
              <a:ahLst/>
              <a:cxnLst/>
              <a:rect l="l" t="t" r="r" b="b"/>
              <a:pathLst>
                <a:path w="1228725" h="398145">
                  <a:moveTo>
                    <a:pt x="1099820" y="0"/>
                  </a:moveTo>
                  <a:lnTo>
                    <a:pt x="613537" y="6476"/>
                  </a:lnTo>
                  <a:lnTo>
                    <a:pt x="127381" y="0"/>
                  </a:lnTo>
                  <a:lnTo>
                    <a:pt x="0" y="397751"/>
                  </a:lnTo>
                  <a:lnTo>
                    <a:pt x="1228344" y="397751"/>
                  </a:lnTo>
                  <a:lnTo>
                    <a:pt x="1099820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33400" y="1200911"/>
              <a:ext cx="5105400" cy="2818130"/>
            </a:xfrm>
            <a:custGeom>
              <a:avLst/>
              <a:gdLst/>
              <a:ahLst/>
              <a:cxnLst/>
              <a:rect l="l" t="t" r="r" b="b"/>
              <a:pathLst>
                <a:path w="5105400" h="2818129">
                  <a:moveTo>
                    <a:pt x="3299460" y="2755087"/>
                  </a:moveTo>
                  <a:lnTo>
                    <a:pt x="3292995" y="2730347"/>
                  </a:lnTo>
                  <a:lnTo>
                    <a:pt x="3275279" y="2710091"/>
                  </a:lnTo>
                  <a:lnTo>
                    <a:pt x="3248825" y="2696426"/>
                  </a:lnTo>
                  <a:lnTo>
                    <a:pt x="3216148" y="2691396"/>
                  </a:lnTo>
                  <a:lnTo>
                    <a:pt x="1890395" y="2691396"/>
                  </a:lnTo>
                  <a:lnTo>
                    <a:pt x="1857578" y="2696426"/>
                  </a:lnTo>
                  <a:lnTo>
                    <a:pt x="1830730" y="2710091"/>
                  </a:lnTo>
                  <a:lnTo>
                    <a:pt x="1812594" y="2730347"/>
                  </a:lnTo>
                  <a:lnTo>
                    <a:pt x="1805940" y="2755087"/>
                  </a:lnTo>
                  <a:lnTo>
                    <a:pt x="1812594" y="2779318"/>
                  </a:lnTo>
                  <a:lnTo>
                    <a:pt x="1830730" y="2799296"/>
                  </a:lnTo>
                  <a:lnTo>
                    <a:pt x="1857578" y="2812859"/>
                  </a:lnTo>
                  <a:lnTo>
                    <a:pt x="1890395" y="2817863"/>
                  </a:lnTo>
                  <a:lnTo>
                    <a:pt x="3216148" y="2817863"/>
                  </a:lnTo>
                  <a:lnTo>
                    <a:pt x="3248825" y="2812859"/>
                  </a:lnTo>
                  <a:lnTo>
                    <a:pt x="3275279" y="2799296"/>
                  </a:lnTo>
                  <a:lnTo>
                    <a:pt x="3292995" y="2779318"/>
                  </a:lnTo>
                  <a:lnTo>
                    <a:pt x="3299460" y="2755087"/>
                  </a:lnTo>
                  <a:close/>
                </a:path>
                <a:path w="5105400" h="2818129">
                  <a:moveTo>
                    <a:pt x="5105400" y="62484"/>
                  </a:moveTo>
                  <a:lnTo>
                    <a:pt x="5097958" y="38049"/>
                  </a:lnTo>
                  <a:lnTo>
                    <a:pt x="5077612" y="18199"/>
                  </a:lnTo>
                  <a:lnTo>
                    <a:pt x="5047310" y="4876"/>
                  </a:lnTo>
                  <a:lnTo>
                    <a:pt x="5010023" y="0"/>
                  </a:lnTo>
                  <a:lnTo>
                    <a:pt x="95377" y="0"/>
                  </a:lnTo>
                  <a:lnTo>
                    <a:pt x="58051" y="4876"/>
                  </a:lnTo>
                  <a:lnTo>
                    <a:pt x="27762" y="18199"/>
                  </a:lnTo>
                  <a:lnTo>
                    <a:pt x="7429" y="38049"/>
                  </a:lnTo>
                  <a:lnTo>
                    <a:pt x="0" y="62484"/>
                  </a:lnTo>
                  <a:lnTo>
                    <a:pt x="0" y="2382901"/>
                  </a:lnTo>
                  <a:lnTo>
                    <a:pt x="7429" y="2406840"/>
                  </a:lnTo>
                  <a:lnTo>
                    <a:pt x="27762" y="2426424"/>
                  </a:lnTo>
                  <a:lnTo>
                    <a:pt x="58051" y="2439644"/>
                  </a:lnTo>
                  <a:lnTo>
                    <a:pt x="95377" y="2444496"/>
                  </a:lnTo>
                  <a:lnTo>
                    <a:pt x="5010023" y="2444496"/>
                  </a:lnTo>
                  <a:lnTo>
                    <a:pt x="5047310" y="2439644"/>
                  </a:lnTo>
                  <a:lnTo>
                    <a:pt x="5077612" y="2426424"/>
                  </a:lnTo>
                  <a:lnTo>
                    <a:pt x="5097958" y="2406840"/>
                  </a:lnTo>
                  <a:lnTo>
                    <a:pt x="5105400" y="2382901"/>
                  </a:lnTo>
                  <a:lnTo>
                    <a:pt x="5105400" y="624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61176" y="4856986"/>
              <a:ext cx="2102357" cy="286513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76415" y="240792"/>
              <a:ext cx="2074164" cy="4626864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720720" y="253949"/>
            <a:ext cx="195770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80"/>
              <a:t>Training</a:t>
            </a:r>
            <a:r>
              <a:rPr dirty="0" sz="2800" spc="10"/>
              <a:t> </a:t>
            </a:r>
            <a:r>
              <a:rPr dirty="0" sz="2800" spc="-204"/>
              <a:t>Page</a:t>
            </a:r>
            <a:endParaRPr sz="2800"/>
          </a:p>
        </p:txBody>
      </p: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82168" y="1280160"/>
            <a:ext cx="4980432" cy="230733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85800" y="1248155"/>
            <a:ext cx="3352800" cy="3075940"/>
            <a:chOff x="685800" y="1248155"/>
            <a:chExt cx="3352800" cy="3075940"/>
          </a:xfrm>
        </p:grpSpPr>
        <p:sp>
          <p:nvSpPr>
            <p:cNvPr id="3" name="object 3" descr=""/>
            <p:cNvSpPr/>
            <p:nvPr/>
          </p:nvSpPr>
          <p:spPr>
            <a:xfrm>
              <a:off x="1958339" y="3890784"/>
              <a:ext cx="807720" cy="433070"/>
            </a:xfrm>
            <a:custGeom>
              <a:avLst/>
              <a:gdLst/>
              <a:ahLst/>
              <a:cxnLst/>
              <a:rect l="l" t="t" r="r" b="b"/>
              <a:pathLst>
                <a:path w="807719" h="433070">
                  <a:moveTo>
                    <a:pt x="723138" y="0"/>
                  </a:moveTo>
                  <a:lnTo>
                    <a:pt x="403479" y="7073"/>
                  </a:lnTo>
                  <a:lnTo>
                    <a:pt x="83820" y="0"/>
                  </a:lnTo>
                  <a:lnTo>
                    <a:pt x="0" y="432790"/>
                  </a:lnTo>
                  <a:lnTo>
                    <a:pt x="807720" y="432790"/>
                  </a:lnTo>
                  <a:lnTo>
                    <a:pt x="723138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85800" y="1248155"/>
              <a:ext cx="3352800" cy="3075940"/>
            </a:xfrm>
            <a:custGeom>
              <a:avLst/>
              <a:gdLst/>
              <a:ahLst/>
              <a:cxnLst/>
              <a:rect l="l" t="t" r="r" b="b"/>
              <a:pathLst>
                <a:path w="3352800" h="3075940">
                  <a:moveTo>
                    <a:pt x="2167128" y="3006585"/>
                  </a:moveTo>
                  <a:lnTo>
                    <a:pt x="2162873" y="2979458"/>
                  </a:lnTo>
                  <a:lnTo>
                    <a:pt x="2151227" y="2957258"/>
                  </a:lnTo>
                  <a:lnTo>
                    <a:pt x="2133854" y="2942272"/>
                  </a:lnTo>
                  <a:lnTo>
                    <a:pt x="2112391" y="2936760"/>
                  </a:lnTo>
                  <a:lnTo>
                    <a:pt x="1241171" y="2936760"/>
                  </a:lnTo>
                  <a:lnTo>
                    <a:pt x="1219581" y="2942272"/>
                  </a:lnTo>
                  <a:lnTo>
                    <a:pt x="1201940" y="2957258"/>
                  </a:lnTo>
                  <a:lnTo>
                    <a:pt x="1190028" y="2979458"/>
                  </a:lnTo>
                  <a:lnTo>
                    <a:pt x="1185672" y="3006585"/>
                  </a:lnTo>
                  <a:lnTo>
                    <a:pt x="1190028" y="3033141"/>
                  </a:lnTo>
                  <a:lnTo>
                    <a:pt x="1201940" y="3055048"/>
                  </a:lnTo>
                  <a:lnTo>
                    <a:pt x="1219581" y="3069933"/>
                  </a:lnTo>
                  <a:lnTo>
                    <a:pt x="1241171" y="3075419"/>
                  </a:lnTo>
                  <a:lnTo>
                    <a:pt x="2112391" y="3075419"/>
                  </a:lnTo>
                  <a:lnTo>
                    <a:pt x="2133854" y="3069933"/>
                  </a:lnTo>
                  <a:lnTo>
                    <a:pt x="2151227" y="3055048"/>
                  </a:lnTo>
                  <a:lnTo>
                    <a:pt x="2162873" y="3033141"/>
                  </a:lnTo>
                  <a:lnTo>
                    <a:pt x="2167128" y="3006585"/>
                  </a:lnTo>
                  <a:close/>
                </a:path>
                <a:path w="3352800" h="3075940">
                  <a:moveTo>
                    <a:pt x="3352800" y="68326"/>
                  </a:moveTo>
                  <a:lnTo>
                    <a:pt x="3347923" y="41579"/>
                  </a:lnTo>
                  <a:lnTo>
                    <a:pt x="3334588" y="19875"/>
                  </a:lnTo>
                  <a:lnTo>
                    <a:pt x="3314700" y="5321"/>
                  </a:lnTo>
                  <a:lnTo>
                    <a:pt x="3290189" y="0"/>
                  </a:lnTo>
                  <a:lnTo>
                    <a:pt x="62636" y="0"/>
                  </a:lnTo>
                  <a:lnTo>
                    <a:pt x="38125" y="5321"/>
                  </a:lnTo>
                  <a:lnTo>
                    <a:pt x="18224" y="19875"/>
                  </a:lnTo>
                  <a:lnTo>
                    <a:pt x="4876" y="41579"/>
                  </a:lnTo>
                  <a:lnTo>
                    <a:pt x="0" y="68326"/>
                  </a:lnTo>
                  <a:lnTo>
                    <a:pt x="0" y="2601214"/>
                  </a:lnTo>
                  <a:lnTo>
                    <a:pt x="4876" y="2627376"/>
                  </a:lnTo>
                  <a:lnTo>
                    <a:pt x="18224" y="2648775"/>
                  </a:lnTo>
                  <a:lnTo>
                    <a:pt x="38125" y="2663228"/>
                  </a:lnTo>
                  <a:lnTo>
                    <a:pt x="62636" y="2668524"/>
                  </a:lnTo>
                  <a:lnTo>
                    <a:pt x="3290189" y="2668524"/>
                  </a:lnTo>
                  <a:lnTo>
                    <a:pt x="3314700" y="2663228"/>
                  </a:lnTo>
                  <a:lnTo>
                    <a:pt x="3334588" y="2648775"/>
                  </a:lnTo>
                  <a:lnTo>
                    <a:pt x="3347923" y="2627376"/>
                  </a:lnTo>
                  <a:lnTo>
                    <a:pt x="3352800" y="2601214"/>
                  </a:lnTo>
                  <a:lnTo>
                    <a:pt x="3352800" y="683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4380" y="1335023"/>
              <a:ext cx="3215639" cy="255574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193160" y="371602"/>
            <a:ext cx="248666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85"/>
              <a:t>Evaluate</a:t>
            </a:r>
            <a:r>
              <a:rPr dirty="0" sz="2800" spc="15"/>
              <a:t> </a:t>
            </a:r>
            <a:r>
              <a:rPr dirty="0" sz="2800" spc="-215"/>
              <a:t>Trainees</a:t>
            </a:r>
            <a:endParaRPr sz="2800"/>
          </a:p>
        </p:txBody>
      </p:sp>
      <p:grpSp>
        <p:nvGrpSpPr>
          <p:cNvPr id="7" name="object 7" descr=""/>
          <p:cNvGrpSpPr/>
          <p:nvPr/>
        </p:nvGrpSpPr>
        <p:grpSpPr>
          <a:xfrm>
            <a:off x="4398264" y="1505711"/>
            <a:ext cx="4288790" cy="2411095"/>
            <a:chOff x="4398264" y="1505711"/>
            <a:chExt cx="4288790" cy="2411095"/>
          </a:xfrm>
        </p:grpSpPr>
        <p:sp>
          <p:nvSpPr>
            <p:cNvPr id="8" name="object 8" descr=""/>
            <p:cNvSpPr/>
            <p:nvPr/>
          </p:nvSpPr>
          <p:spPr>
            <a:xfrm>
              <a:off x="6027420" y="3575304"/>
              <a:ext cx="1031875" cy="341630"/>
            </a:xfrm>
            <a:custGeom>
              <a:avLst/>
              <a:gdLst/>
              <a:ahLst/>
              <a:cxnLst/>
              <a:rect l="l" t="t" r="r" b="b"/>
              <a:pathLst>
                <a:path w="1031875" h="341629">
                  <a:moveTo>
                    <a:pt x="923798" y="0"/>
                  </a:moveTo>
                  <a:lnTo>
                    <a:pt x="515365" y="5588"/>
                  </a:lnTo>
                  <a:lnTo>
                    <a:pt x="106933" y="0"/>
                  </a:lnTo>
                  <a:lnTo>
                    <a:pt x="0" y="341363"/>
                  </a:lnTo>
                  <a:lnTo>
                    <a:pt x="1031748" y="341363"/>
                  </a:lnTo>
                  <a:lnTo>
                    <a:pt x="923798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398264" y="1505711"/>
              <a:ext cx="4288790" cy="2411095"/>
            </a:xfrm>
            <a:custGeom>
              <a:avLst/>
              <a:gdLst/>
              <a:ahLst/>
              <a:cxnLst/>
              <a:rect l="l" t="t" r="r" b="b"/>
              <a:pathLst>
                <a:path w="4288790" h="2411095">
                  <a:moveTo>
                    <a:pt x="2770632" y="2356485"/>
                  </a:moveTo>
                  <a:lnTo>
                    <a:pt x="2765196" y="2335060"/>
                  </a:lnTo>
                  <a:lnTo>
                    <a:pt x="2750312" y="2317483"/>
                  </a:lnTo>
                  <a:lnTo>
                    <a:pt x="2728087" y="2305608"/>
                  </a:lnTo>
                  <a:lnTo>
                    <a:pt x="2700655" y="2301240"/>
                  </a:lnTo>
                  <a:lnTo>
                    <a:pt x="1587373" y="2301240"/>
                  </a:lnTo>
                  <a:lnTo>
                    <a:pt x="1559775" y="2305608"/>
                  </a:lnTo>
                  <a:lnTo>
                    <a:pt x="1537208" y="2317483"/>
                  </a:lnTo>
                  <a:lnTo>
                    <a:pt x="1521968" y="2335060"/>
                  </a:lnTo>
                  <a:lnTo>
                    <a:pt x="1516380" y="2356485"/>
                  </a:lnTo>
                  <a:lnTo>
                    <a:pt x="1521968" y="2377503"/>
                  </a:lnTo>
                  <a:lnTo>
                    <a:pt x="1537208" y="2394839"/>
                  </a:lnTo>
                  <a:lnTo>
                    <a:pt x="1559775" y="2406624"/>
                  </a:lnTo>
                  <a:lnTo>
                    <a:pt x="1587373" y="2410955"/>
                  </a:lnTo>
                  <a:lnTo>
                    <a:pt x="2700655" y="2410955"/>
                  </a:lnTo>
                  <a:lnTo>
                    <a:pt x="2728087" y="2406624"/>
                  </a:lnTo>
                  <a:lnTo>
                    <a:pt x="2750312" y="2394839"/>
                  </a:lnTo>
                  <a:lnTo>
                    <a:pt x="2765196" y="2377503"/>
                  </a:lnTo>
                  <a:lnTo>
                    <a:pt x="2770632" y="2356485"/>
                  </a:lnTo>
                  <a:close/>
                </a:path>
                <a:path w="4288790" h="2411095">
                  <a:moveTo>
                    <a:pt x="4288536" y="53467"/>
                  </a:moveTo>
                  <a:lnTo>
                    <a:pt x="4282300" y="32575"/>
                  </a:lnTo>
                  <a:lnTo>
                    <a:pt x="4265231" y="15595"/>
                  </a:lnTo>
                  <a:lnTo>
                    <a:pt x="4239768" y="4178"/>
                  </a:lnTo>
                  <a:lnTo>
                    <a:pt x="4208399" y="0"/>
                  </a:lnTo>
                  <a:lnTo>
                    <a:pt x="80137" y="0"/>
                  </a:lnTo>
                  <a:lnTo>
                    <a:pt x="48755" y="4178"/>
                  </a:lnTo>
                  <a:lnTo>
                    <a:pt x="23304" y="15595"/>
                  </a:lnTo>
                  <a:lnTo>
                    <a:pt x="6223" y="32575"/>
                  </a:lnTo>
                  <a:lnTo>
                    <a:pt x="0" y="53467"/>
                  </a:lnTo>
                  <a:lnTo>
                    <a:pt x="0" y="2038223"/>
                  </a:lnTo>
                  <a:lnTo>
                    <a:pt x="6223" y="2058682"/>
                  </a:lnTo>
                  <a:lnTo>
                    <a:pt x="23304" y="2075434"/>
                  </a:lnTo>
                  <a:lnTo>
                    <a:pt x="48755" y="2086775"/>
                  </a:lnTo>
                  <a:lnTo>
                    <a:pt x="80137" y="2090928"/>
                  </a:lnTo>
                  <a:lnTo>
                    <a:pt x="4208399" y="2090928"/>
                  </a:lnTo>
                  <a:lnTo>
                    <a:pt x="4239768" y="2086775"/>
                  </a:lnTo>
                  <a:lnTo>
                    <a:pt x="4265231" y="2075434"/>
                  </a:lnTo>
                  <a:lnTo>
                    <a:pt x="4282300" y="2058682"/>
                  </a:lnTo>
                  <a:lnTo>
                    <a:pt x="4288536" y="2038223"/>
                  </a:lnTo>
                  <a:lnTo>
                    <a:pt x="4288536" y="534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34840" y="1581911"/>
              <a:ext cx="4219956" cy="195072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67512" y="896111"/>
            <a:ext cx="3523615" cy="1905000"/>
            <a:chOff x="667512" y="896111"/>
            <a:chExt cx="3523615" cy="1905000"/>
          </a:xfrm>
        </p:grpSpPr>
        <p:sp>
          <p:nvSpPr>
            <p:cNvPr id="3" name="object 3" descr=""/>
            <p:cNvSpPr/>
            <p:nvPr/>
          </p:nvSpPr>
          <p:spPr>
            <a:xfrm>
              <a:off x="2005584" y="2531363"/>
              <a:ext cx="847725" cy="269875"/>
            </a:xfrm>
            <a:custGeom>
              <a:avLst/>
              <a:gdLst/>
              <a:ahLst/>
              <a:cxnLst/>
              <a:rect l="l" t="t" r="r" b="b"/>
              <a:pathLst>
                <a:path w="847725" h="269875">
                  <a:moveTo>
                    <a:pt x="758698" y="0"/>
                  </a:moveTo>
                  <a:lnTo>
                    <a:pt x="423291" y="4444"/>
                  </a:lnTo>
                  <a:lnTo>
                    <a:pt x="87884" y="0"/>
                  </a:lnTo>
                  <a:lnTo>
                    <a:pt x="0" y="269748"/>
                  </a:lnTo>
                  <a:lnTo>
                    <a:pt x="847344" y="269748"/>
                  </a:lnTo>
                  <a:lnTo>
                    <a:pt x="758698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67512" y="896111"/>
              <a:ext cx="3523615" cy="1905000"/>
            </a:xfrm>
            <a:custGeom>
              <a:avLst/>
              <a:gdLst/>
              <a:ahLst/>
              <a:cxnLst/>
              <a:rect l="l" t="t" r="r" b="b"/>
              <a:pathLst>
                <a:path w="3523615" h="1905000">
                  <a:moveTo>
                    <a:pt x="2276856" y="1861820"/>
                  </a:moveTo>
                  <a:lnTo>
                    <a:pt x="2272398" y="1844878"/>
                  </a:lnTo>
                  <a:lnTo>
                    <a:pt x="2260193" y="1830984"/>
                  </a:lnTo>
                  <a:lnTo>
                    <a:pt x="2241969" y="1821586"/>
                  </a:lnTo>
                  <a:lnTo>
                    <a:pt x="2219452" y="1818132"/>
                  </a:lnTo>
                  <a:lnTo>
                    <a:pt x="1304925" y="1818132"/>
                  </a:lnTo>
                  <a:lnTo>
                    <a:pt x="1282255" y="1821586"/>
                  </a:lnTo>
                  <a:lnTo>
                    <a:pt x="1263726" y="1830984"/>
                  </a:lnTo>
                  <a:lnTo>
                    <a:pt x="1251216" y="1844878"/>
                  </a:lnTo>
                  <a:lnTo>
                    <a:pt x="1246632" y="1861820"/>
                  </a:lnTo>
                  <a:lnTo>
                    <a:pt x="1251216" y="1878482"/>
                  </a:lnTo>
                  <a:lnTo>
                    <a:pt x="1263726" y="1892223"/>
                  </a:lnTo>
                  <a:lnTo>
                    <a:pt x="1282255" y="1901558"/>
                  </a:lnTo>
                  <a:lnTo>
                    <a:pt x="1304925" y="1905000"/>
                  </a:lnTo>
                  <a:lnTo>
                    <a:pt x="2219452" y="1905000"/>
                  </a:lnTo>
                  <a:lnTo>
                    <a:pt x="2241969" y="1901558"/>
                  </a:lnTo>
                  <a:lnTo>
                    <a:pt x="2260193" y="1892223"/>
                  </a:lnTo>
                  <a:lnTo>
                    <a:pt x="2272398" y="1878482"/>
                  </a:lnTo>
                  <a:lnTo>
                    <a:pt x="2276856" y="1861820"/>
                  </a:lnTo>
                  <a:close/>
                </a:path>
                <a:path w="3523615" h="1905000">
                  <a:moveTo>
                    <a:pt x="3523488" y="42291"/>
                  </a:moveTo>
                  <a:lnTo>
                    <a:pt x="3518344" y="25717"/>
                  </a:lnTo>
                  <a:lnTo>
                    <a:pt x="3504311" y="12293"/>
                  </a:lnTo>
                  <a:lnTo>
                    <a:pt x="3483406" y="3289"/>
                  </a:lnTo>
                  <a:lnTo>
                    <a:pt x="3457702" y="0"/>
                  </a:lnTo>
                  <a:lnTo>
                    <a:pt x="65824" y="0"/>
                  </a:lnTo>
                  <a:lnTo>
                    <a:pt x="40055" y="3289"/>
                  </a:lnTo>
                  <a:lnTo>
                    <a:pt x="19151" y="12293"/>
                  </a:lnTo>
                  <a:lnTo>
                    <a:pt x="5118" y="25730"/>
                  </a:lnTo>
                  <a:lnTo>
                    <a:pt x="0" y="42291"/>
                  </a:lnTo>
                  <a:lnTo>
                    <a:pt x="0" y="1610360"/>
                  </a:lnTo>
                  <a:lnTo>
                    <a:pt x="5118" y="1626577"/>
                  </a:lnTo>
                  <a:lnTo>
                    <a:pt x="19151" y="1639811"/>
                  </a:lnTo>
                  <a:lnTo>
                    <a:pt x="40055" y="1648752"/>
                  </a:lnTo>
                  <a:lnTo>
                    <a:pt x="65824" y="1652016"/>
                  </a:lnTo>
                  <a:lnTo>
                    <a:pt x="3457702" y="1652016"/>
                  </a:lnTo>
                  <a:lnTo>
                    <a:pt x="3483406" y="1648752"/>
                  </a:lnTo>
                  <a:lnTo>
                    <a:pt x="3504311" y="1639811"/>
                  </a:lnTo>
                  <a:lnTo>
                    <a:pt x="3518344" y="1626577"/>
                  </a:lnTo>
                  <a:lnTo>
                    <a:pt x="3523488" y="1610360"/>
                  </a:lnTo>
                  <a:lnTo>
                    <a:pt x="3523488" y="422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4724400" y="969263"/>
            <a:ext cx="1833880" cy="4174490"/>
            <a:chOff x="4724400" y="969263"/>
            <a:chExt cx="1833880" cy="417449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24400" y="969263"/>
              <a:ext cx="1833372" cy="3759708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46320" y="4594859"/>
              <a:ext cx="1613153" cy="54864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61560" y="1083563"/>
              <a:ext cx="1585214" cy="3521964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2674" rIns="0" bIns="0" rtlCol="0" vert="horz">
            <a:spAutoFit/>
          </a:bodyPr>
          <a:lstStyle/>
          <a:p>
            <a:pPr marL="2202815">
              <a:lnSpc>
                <a:spcPct val="100000"/>
              </a:lnSpc>
              <a:spcBef>
                <a:spcPts val="95"/>
              </a:spcBef>
            </a:pPr>
            <a:r>
              <a:rPr dirty="0" sz="2800" spc="-310"/>
              <a:t>Users</a:t>
            </a:r>
            <a:endParaRPr sz="2800"/>
          </a:p>
        </p:txBody>
      </p: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20851" y="950975"/>
            <a:ext cx="3389376" cy="1546860"/>
          </a:xfrm>
          <a:prstGeom prst="rect">
            <a:avLst/>
          </a:prstGeom>
        </p:spPr>
      </p:pic>
      <p:grpSp>
        <p:nvGrpSpPr>
          <p:cNvPr id="11" name="object 11" descr=""/>
          <p:cNvGrpSpPr/>
          <p:nvPr/>
        </p:nvGrpSpPr>
        <p:grpSpPr>
          <a:xfrm>
            <a:off x="667512" y="2988564"/>
            <a:ext cx="3449320" cy="1781810"/>
            <a:chOff x="667512" y="2988564"/>
            <a:chExt cx="3449320" cy="1781810"/>
          </a:xfrm>
        </p:grpSpPr>
        <p:sp>
          <p:nvSpPr>
            <p:cNvPr id="12" name="object 12" descr=""/>
            <p:cNvSpPr/>
            <p:nvPr/>
          </p:nvSpPr>
          <p:spPr>
            <a:xfrm>
              <a:off x="1978151" y="4518672"/>
              <a:ext cx="829310" cy="251460"/>
            </a:xfrm>
            <a:custGeom>
              <a:avLst/>
              <a:gdLst/>
              <a:ahLst/>
              <a:cxnLst/>
              <a:rect l="l" t="t" r="r" b="b"/>
              <a:pathLst>
                <a:path w="829310" h="251460">
                  <a:moveTo>
                    <a:pt x="742315" y="0"/>
                  </a:moveTo>
                  <a:lnTo>
                    <a:pt x="414147" y="4102"/>
                  </a:lnTo>
                  <a:lnTo>
                    <a:pt x="85979" y="0"/>
                  </a:lnTo>
                  <a:lnTo>
                    <a:pt x="0" y="251434"/>
                  </a:lnTo>
                  <a:lnTo>
                    <a:pt x="829056" y="251434"/>
                  </a:lnTo>
                  <a:lnTo>
                    <a:pt x="742315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67512" y="2988563"/>
              <a:ext cx="3449320" cy="1781810"/>
            </a:xfrm>
            <a:custGeom>
              <a:avLst/>
              <a:gdLst/>
              <a:ahLst/>
              <a:cxnLst/>
              <a:rect l="l" t="t" r="r" b="b"/>
              <a:pathLst>
                <a:path w="3449320" h="1781810">
                  <a:moveTo>
                    <a:pt x="2229612" y="1742224"/>
                  </a:moveTo>
                  <a:lnTo>
                    <a:pt x="2225243" y="1726717"/>
                  </a:lnTo>
                  <a:lnTo>
                    <a:pt x="2213292" y="1714030"/>
                  </a:lnTo>
                  <a:lnTo>
                    <a:pt x="2195423" y="1705470"/>
                  </a:lnTo>
                  <a:lnTo>
                    <a:pt x="2173351" y="1702320"/>
                  </a:lnTo>
                  <a:lnTo>
                    <a:pt x="1277747" y="1702320"/>
                  </a:lnTo>
                  <a:lnTo>
                    <a:pt x="1255598" y="1705470"/>
                  </a:lnTo>
                  <a:lnTo>
                    <a:pt x="1237462" y="1714030"/>
                  </a:lnTo>
                  <a:lnTo>
                    <a:pt x="1225219" y="1726717"/>
                  </a:lnTo>
                  <a:lnTo>
                    <a:pt x="1220724" y="1742224"/>
                  </a:lnTo>
                  <a:lnTo>
                    <a:pt x="1225219" y="1757400"/>
                  </a:lnTo>
                  <a:lnTo>
                    <a:pt x="1237462" y="1769910"/>
                  </a:lnTo>
                  <a:lnTo>
                    <a:pt x="1255598" y="1778419"/>
                  </a:lnTo>
                  <a:lnTo>
                    <a:pt x="1277747" y="1781543"/>
                  </a:lnTo>
                  <a:lnTo>
                    <a:pt x="2173351" y="1781543"/>
                  </a:lnTo>
                  <a:lnTo>
                    <a:pt x="2195423" y="1778419"/>
                  </a:lnTo>
                  <a:lnTo>
                    <a:pt x="2213292" y="1769910"/>
                  </a:lnTo>
                  <a:lnTo>
                    <a:pt x="2225243" y="1757400"/>
                  </a:lnTo>
                  <a:lnTo>
                    <a:pt x="2229612" y="1742224"/>
                  </a:lnTo>
                  <a:close/>
                </a:path>
                <a:path w="3449320" h="1781810">
                  <a:moveTo>
                    <a:pt x="3448812" y="39497"/>
                  </a:moveTo>
                  <a:lnTo>
                    <a:pt x="3443782" y="24066"/>
                  </a:lnTo>
                  <a:lnTo>
                    <a:pt x="3430041" y="11518"/>
                  </a:lnTo>
                  <a:lnTo>
                    <a:pt x="3409581" y="3086"/>
                  </a:lnTo>
                  <a:lnTo>
                    <a:pt x="3384423" y="0"/>
                  </a:lnTo>
                  <a:lnTo>
                    <a:pt x="64427" y="0"/>
                  </a:lnTo>
                  <a:lnTo>
                    <a:pt x="39217" y="3086"/>
                  </a:lnTo>
                  <a:lnTo>
                    <a:pt x="18745" y="11518"/>
                  </a:lnTo>
                  <a:lnTo>
                    <a:pt x="5016" y="24066"/>
                  </a:lnTo>
                  <a:lnTo>
                    <a:pt x="0" y="39497"/>
                  </a:lnTo>
                  <a:lnTo>
                    <a:pt x="0" y="1506359"/>
                  </a:lnTo>
                  <a:lnTo>
                    <a:pt x="5016" y="1521510"/>
                  </a:lnTo>
                  <a:lnTo>
                    <a:pt x="18745" y="1533906"/>
                  </a:lnTo>
                  <a:lnTo>
                    <a:pt x="39217" y="1542275"/>
                  </a:lnTo>
                  <a:lnTo>
                    <a:pt x="64427" y="1545336"/>
                  </a:lnTo>
                  <a:lnTo>
                    <a:pt x="3384423" y="1545336"/>
                  </a:lnTo>
                  <a:lnTo>
                    <a:pt x="3409581" y="1542275"/>
                  </a:lnTo>
                  <a:lnTo>
                    <a:pt x="3430041" y="1533906"/>
                  </a:lnTo>
                  <a:lnTo>
                    <a:pt x="3443782" y="1521510"/>
                  </a:lnTo>
                  <a:lnTo>
                    <a:pt x="3448812" y="1506359"/>
                  </a:lnTo>
                  <a:lnTo>
                    <a:pt x="3448812" y="3949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0852" y="3028188"/>
              <a:ext cx="3360420" cy="1475232"/>
            </a:xfrm>
            <a:prstGeom prst="rect">
              <a:avLst/>
            </a:prstGeom>
          </p:spPr>
        </p:pic>
      </p:grpSp>
      <p:grpSp>
        <p:nvGrpSpPr>
          <p:cNvPr id="15" name="object 15" descr=""/>
          <p:cNvGrpSpPr/>
          <p:nvPr/>
        </p:nvGrpSpPr>
        <p:grpSpPr>
          <a:xfrm>
            <a:off x="6896100" y="963167"/>
            <a:ext cx="1831975" cy="4180840"/>
            <a:chOff x="6896100" y="963167"/>
            <a:chExt cx="1831975" cy="4180840"/>
          </a:xfrm>
        </p:grpSpPr>
        <p:pic>
          <p:nvPicPr>
            <p:cNvPr id="16" name="object 1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96100" y="963167"/>
              <a:ext cx="1831848" cy="3761232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978396" y="4680209"/>
              <a:ext cx="1664970" cy="463290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93635" y="1051559"/>
              <a:ext cx="1636903" cy="363931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33400" y="1200911"/>
            <a:ext cx="5105400" cy="2819400"/>
            <a:chOff x="533400" y="1200911"/>
            <a:chExt cx="5105400" cy="2819400"/>
          </a:xfrm>
        </p:grpSpPr>
        <p:sp>
          <p:nvSpPr>
            <p:cNvPr id="3" name="object 3" descr=""/>
            <p:cNvSpPr/>
            <p:nvPr/>
          </p:nvSpPr>
          <p:spPr>
            <a:xfrm>
              <a:off x="2471927" y="3621023"/>
              <a:ext cx="1228725" cy="399415"/>
            </a:xfrm>
            <a:custGeom>
              <a:avLst/>
              <a:gdLst/>
              <a:ahLst/>
              <a:cxnLst/>
              <a:rect l="l" t="t" r="r" b="b"/>
              <a:pathLst>
                <a:path w="1228725" h="399414">
                  <a:moveTo>
                    <a:pt x="1099820" y="0"/>
                  </a:moveTo>
                  <a:lnTo>
                    <a:pt x="613537" y="6476"/>
                  </a:lnTo>
                  <a:lnTo>
                    <a:pt x="127381" y="0"/>
                  </a:lnTo>
                  <a:lnTo>
                    <a:pt x="0" y="399275"/>
                  </a:lnTo>
                  <a:lnTo>
                    <a:pt x="1228344" y="399275"/>
                  </a:lnTo>
                  <a:lnTo>
                    <a:pt x="1099820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33400" y="1200911"/>
              <a:ext cx="5105400" cy="2819400"/>
            </a:xfrm>
            <a:custGeom>
              <a:avLst/>
              <a:gdLst/>
              <a:ahLst/>
              <a:cxnLst/>
              <a:rect l="l" t="t" r="r" b="b"/>
              <a:pathLst>
                <a:path w="5105400" h="2819400">
                  <a:moveTo>
                    <a:pt x="3299460" y="2755849"/>
                  </a:moveTo>
                  <a:lnTo>
                    <a:pt x="3292995" y="2730804"/>
                  </a:lnTo>
                  <a:lnTo>
                    <a:pt x="3275279" y="2710319"/>
                  </a:lnTo>
                  <a:lnTo>
                    <a:pt x="3248825" y="2696476"/>
                  </a:lnTo>
                  <a:lnTo>
                    <a:pt x="3216148" y="2691396"/>
                  </a:lnTo>
                  <a:lnTo>
                    <a:pt x="1890395" y="2691396"/>
                  </a:lnTo>
                  <a:lnTo>
                    <a:pt x="1857578" y="2696476"/>
                  </a:lnTo>
                  <a:lnTo>
                    <a:pt x="1830730" y="2710319"/>
                  </a:lnTo>
                  <a:lnTo>
                    <a:pt x="1812594" y="2730804"/>
                  </a:lnTo>
                  <a:lnTo>
                    <a:pt x="1805940" y="2755849"/>
                  </a:lnTo>
                  <a:lnTo>
                    <a:pt x="1812594" y="2780373"/>
                  </a:lnTo>
                  <a:lnTo>
                    <a:pt x="1830730" y="2800591"/>
                  </a:lnTo>
                  <a:lnTo>
                    <a:pt x="1857578" y="2814332"/>
                  </a:lnTo>
                  <a:lnTo>
                    <a:pt x="1890395" y="2819387"/>
                  </a:lnTo>
                  <a:lnTo>
                    <a:pt x="3216148" y="2819387"/>
                  </a:lnTo>
                  <a:lnTo>
                    <a:pt x="3248825" y="2814332"/>
                  </a:lnTo>
                  <a:lnTo>
                    <a:pt x="3275279" y="2800591"/>
                  </a:lnTo>
                  <a:lnTo>
                    <a:pt x="3292995" y="2780373"/>
                  </a:lnTo>
                  <a:lnTo>
                    <a:pt x="3299460" y="2755849"/>
                  </a:lnTo>
                  <a:close/>
                </a:path>
                <a:path w="5105400" h="2819400">
                  <a:moveTo>
                    <a:pt x="5105400" y="62484"/>
                  </a:moveTo>
                  <a:lnTo>
                    <a:pt x="5097958" y="38049"/>
                  </a:lnTo>
                  <a:lnTo>
                    <a:pt x="5077612" y="18199"/>
                  </a:lnTo>
                  <a:lnTo>
                    <a:pt x="5047310" y="4876"/>
                  </a:lnTo>
                  <a:lnTo>
                    <a:pt x="5010023" y="0"/>
                  </a:lnTo>
                  <a:lnTo>
                    <a:pt x="95377" y="0"/>
                  </a:lnTo>
                  <a:lnTo>
                    <a:pt x="58051" y="4876"/>
                  </a:lnTo>
                  <a:lnTo>
                    <a:pt x="27762" y="18199"/>
                  </a:lnTo>
                  <a:lnTo>
                    <a:pt x="7429" y="38049"/>
                  </a:lnTo>
                  <a:lnTo>
                    <a:pt x="0" y="62484"/>
                  </a:lnTo>
                  <a:lnTo>
                    <a:pt x="0" y="2382901"/>
                  </a:lnTo>
                  <a:lnTo>
                    <a:pt x="7429" y="2406840"/>
                  </a:lnTo>
                  <a:lnTo>
                    <a:pt x="27762" y="2426424"/>
                  </a:lnTo>
                  <a:lnTo>
                    <a:pt x="58051" y="2439644"/>
                  </a:lnTo>
                  <a:lnTo>
                    <a:pt x="95377" y="2444496"/>
                  </a:lnTo>
                  <a:lnTo>
                    <a:pt x="5010023" y="2444496"/>
                  </a:lnTo>
                  <a:lnTo>
                    <a:pt x="5047310" y="2439644"/>
                  </a:lnTo>
                  <a:lnTo>
                    <a:pt x="5077612" y="2426424"/>
                  </a:lnTo>
                  <a:lnTo>
                    <a:pt x="5097958" y="2406840"/>
                  </a:lnTo>
                  <a:lnTo>
                    <a:pt x="5105400" y="2382901"/>
                  </a:lnTo>
                  <a:lnTo>
                    <a:pt x="5105400" y="624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0987" y="4860035"/>
              <a:ext cx="2082545" cy="28346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6228" y="262128"/>
              <a:ext cx="2054352" cy="4608576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636901" y="253949"/>
            <a:ext cx="212280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388745" algn="l"/>
              </a:tabLst>
            </a:pPr>
            <a:r>
              <a:rPr dirty="0" sz="2800" spc="-45"/>
              <a:t>Personal</a:t>
            </a:r>
            <a:r>
              <a:rPr dirty="0" sz="2800"/>
              <a:t>	</a:t>
            </a:r>
            <a:r>
              <a:rPr dirty="0" sz="2800" spc="-204"/>
              <a:t>Page</a:t>
            </a:r>
            <a:endParaRPr sz="2800"/>
          </a:p>
        </p:txBody>
      </p: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82168" y="1267967"/>
            <a:ext cx="5021580" cy="235305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67512" y="896111"/>
            <a:ext cx="3523615" cy="1905000"/>
            <a:chOff x="667512" y="896111"/>
            <a:chExt cx="3523615" cy="1905000"/>
          </a:xfrm>
        </p:grpSpPr>
        <p:sp>
          <p:nvSpPr>
            <p:cNvPr id="3" name="object 3" descr=""/>
            <p:cNvSpPr/>
            <p:nvPr/>
          </p:nvSpPr>
          <p:spPr>
            <a:xfrm>
              <a:off x="2005584" y="2531363"/>
              <a:ext cx="847725" cy="269875"/>
            </a:xfrm>
            <a:custGeom>
              <a:avLst/>
              <a:gdLst/>
              <a:ahLst/>
              <a:cxnLst/>
              <a:rect l="l" t="t" r="r" b="b"/>
              <a:pathLst>
                <a:path w="847725" h="269875">
                  <a:moveTo>
                    <a:pt x="758698" y="0"/>
                  </a:moveTo>
                  <a:lnTo>
                    <a:pt x="423291" y="4444"/>
                  </a:lnTo>
                  <a:lnTo>
                    <a:pt x="87884" y="0"/>
                  </a:lnTo>
                  <a:lnTo>
                    <a:pt x="0" y="269748"/>
                  </a:lnTo>
                  <a:lnTo>
                    <a:pt x="847344" y="269748"/>
                  </a:lnTo>
                  <a:lnTo>
                    <a:pt x="758698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67512" y="896111"/>
              <a:ext cx="3523615" cy="1905000"/>
            </a:xfrm>
            <a:custGeom>
              <a:avLst/>
              <a:gdLst/>
              <a:ahLst/>
              <a:cxnLst/>
              <a:rect l="l" t="t" r="r" b="b"/>
              <a:pathLst>
                <a:path w="3523615" h="1905000">
                  <a:moveTo>
                    <a:pt x="2276856" y="1861820"/>
                  </a:moveTo>
                  <a:lnTo>
                    <a:pt x="2272398" y="1844878"/>
                  </a:lnTo>
                  <a:lnTo>
                    <a:pt x="2260193" y="1830984"/>
                  </a:lnTo>
                  <a:lnTo>
                    <a:pt x="2241969" y="1821586"/>
                  </a:lnTo>
                  <a:lnTo>
                    <a:pt x="2219452" y="1818132"/>
                  </a:lnTo>
                  <a:lnTo>
                    <a:pt x="1304925" y="1818132"/>
                  </a:lnTo>
                  <a:lnTo>
                    <a:pt x="1282255" y="1821586"/>
                  </a:lnTo>
                  <a:lnTo>
                    <a:pt x="1263726" y="1830984"/>
                  </a:lnTo>
                  <a:lnTo>
                    <a:pt x="1251216" y="1844878"/>
                  </a:lnTo>
                  <a:lnTo>
                    <a:pt x="1246632" y="1861820"/>
                  </a:lnTo>
                  <a:lnTo>
                    <a:pt x="1251216" y="1878482"/>
                  </a:lnTo>
                  <a:lnTo>
                    <a:pt x="1263726" y="1892223"/>
                  </a:lnTo>
                  <a:lnTo>
                    <a:pt x="1282255" y="1901558"/>
                  </a:lnTo>
                  <a:lnTo>
                    <a:pt x="1304925" y="1905000"/>
                  </a:lnTo>
                  <a:lnTo>
                    <a:pt x="2219452" y="1905000"/>
                  </a:lnTo>
                  <a:lnTo>
                    <a:pt x="2241969" y="1901558"/>
                  </a:lnTo>
                  <a:lnTo>
                    <a:pt x="2260193" y="1892223"/>
                  </a:lnTo>
                  <a:lnTo>
                    <a:pt x="2272398" y="1878482"/>
                  </a:lnTo>
                  <a:lnTo>
                    <a:pt x="2276856" y="1861820"/>
                  </a:lnTo>
                  <a:close/>
                </a:path>
                <a:path w="3523615" h="1905000">
                  <a:moveTo>
                    <a:pt x="3523488" y="42291"/>
                  </a:moveTo>
                  <a:lnTo>
                    <a:pt x="3518344" y="25717"/>
                  </a:lnTo>
                  <a:lnTo>
                    <a:pt x="3504311" y="12293"/>
                  </a:lnTo>
                  <a:lnTo>
                    <a:pt x="3483406" y="3289"/>
                  </a:lnTo>
                  <a:lnTo>
                    <a:pt x="3457702" y="0"/>
                  </a:lnTo>
                  <a:lnTo>
                    <a:pt x="65824" y="0"/>
                  </a:lnTo>
                  <a:lnTo>
                    <a:pt x="40055" y="3289"/>
                  </a:lnTo>
                  <a:lnTo>
                    <a:pt x="19151" y="12293"/>
                  </a:lnTo>
                  <a:lnTo>
                    <a:pt x="5118" y="25730"/>
                  </a:lnTo>
                  <a:lnTo>
                    <a:pt x="0" y="42291"/>
                  </a:lnTo>
                  <a:lnTo>
                    <a:pt x="0" y="1610360"/>
                  </a:lnTo>
                  <a:lnTo>
                    <a:pt x="5118" y="1626577"/>
                  </a:lnTo>
                  <a:lnTo>
                    <a:pt x="19151" y="1639811"/>
                  </a:lnTo>
                  <a:lnTo>
                    <a:pt x="40055" y="1648752"/>
                  </a:lnTo>
                  <a:lnTo>
                    <a:pt x="65824" y="1652016"/>
                  </a:lnTo>
                  <a:lnTo>
                    <a:pt x="3457702" y="1652016"/>
                  </a:lnTo>
                  <a:lnTo>
                    <a:pt x="3483406" y="1648752"/>
                  </a:lnTo>
                  <a:lnTo>
                    <a:pt x="3504311" y="1639811"/>
                  </a:lnTo>
                  <a:lnTo>
                    <a:pt x="3518344" y="1626577"/>
                  </a:lnTo>
                  <a:lnTo>
                    <a:pt x="3523488" y="1610360"/>
                  </a:lnTo>
                  <a:lnTo>
                    <a:pt x="3523488" y="422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4724400" y="969263"/>
            <a:ext cx="1833880" cy="4174490"/>
            <a:chOff x="4724400" y="969263"/>
            <a:chExt cx="1833880" cy="417449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24400" y="969263"/>
              <a:ext cx="1833372" cy="3759708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49368" y="4523236"/>
              <a:ext cx="1634489" cy="620263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64607" y="1074419"/>
              <a:ext cx="1606295" cy="3459479"/>
            </a:xfrm>
            <a:prstGeom prst="rect">
              <a:avLst/>
            </a:prstGeom>
          </p:spPr>
        </p:pic>
      </p:grpSp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22376" y="949452"/>
            <a:ext cx="3413760" cy="1563624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304413" y="249758"/>
            <a:ext cx="212280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388745" algn="l"/>
              </a:tabLst>
            </a:pPr>
            <a:r>
              <a:rPr dirty="0" sz="2800" spc="-45"/>
              <a:t>Personal</a:t>
            </a:r>
            <a:r>
              <a:rPr dirty="0" sz="2800"/>
              <a:t>	</a:t>
            </a:r>
            <a:r>
              <a:rPr dirty="0" sz="2800" spc="-204"/>
              <a:t>Page</a:t>
            </a:r>
            <a:endParaRPr sz="2800"/>
          </a:p>
        </p:txBody>
      </p:sp>
      <p:grpSp>
        <p:nvGrpSpPr>
          <p:cNvPr id="11" name="object 11" descr=""/>
          <p:cNvGrpSpPr/>
          <p:nvPr/>
        </p:nvGrpSpPr>
        <p:grpSpPr>
          <a:xfrm>
            <a:off x="667512" y="2988564"/>
            <a:ext cx="3449320" cy="1781810"/>
            <a:chOff x="667512" y="2988564"/>
            <a:chExt cx="3449320" cy="1781810"/>
          </a:xfrm>
        </p:grpSpPr>
        <p:sp>
          <p:nvSpPr>
            <p:cNvPr id="12" name="object 12" descr=""/>
            <p:cNvSpPr/>
            <p:nvPr/>
          </p:nvSpPr>
          <p:spPr>
            <a:xfrm>
              <a:off x="1978151" y="4518672"/>
              <a:ext cx="829310" cy="251460"/>
            </a:xfrm>
            <a:custGeom>
              <a:avLst/>
              <a:gdLst/>
              <a:ahLst/>
              <a:cxnLst/>
              <a:rect l="l" t="t" r="r" b="b"/>
              <a:pathLst>
                <a:path w="829310" h="251460">
                  <a:moveTo>
                    <a:pt x="742315" y="0"/>
                  </a:moveTo>
                  <a:lnTo>
                    <a:pt x="414147" y="4102"/>
                  </a:lnTo>
                  <a:lnTo>
                    <a:pt x="85979" y="0"/>
                  </a:lnTo>
                  <a:lnTo>
                    <a:pt x="0" y="251434"/>
                  </a:lnTo>
                  <a:lnTo>
                    <a:pt x="829056" y="251434"/>
                  </a:lnTo>
                  <a:lnTo>
                    <a:pt x="742315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67512" y="2988563"/>
              <a:ext cx="3449320" cy="1781810"/>
            </a:xfrm>
            <a:custGeom>
              <a:avLst/>
              <a:gdLst/>
              <a:ahLst/>
              <a:cxnLst/>
              <a:rect l="l" t="t" r="r" b="b"/>
              <a:pathLst>
                <a:path w="3449320" h="1781810">
                  <a:moveTo>
                    <a:pt x="2229612" y="1742224"/>
                  </a:moveTo>
                  <a:lnTo>
                    <a:pt x="2225243" y="1726717"/>
                  </a:lnTo>
                  <a:lnTo>
                    <a:pt x="2213292" y="1714030"/>
                  </a:lnTo>
                  <a:lnTo>
                    <a:pt x="2195423" y="1705470"/>
                  </a:lnTo>
                  <a:lnTo>
                    <a:pt x="2173351" y="1702320"/>
                  </a:lnTo>
                  <a:lnTo>
                    <a:pt x="1277747" y="1702320"/>
                  </a:lnTo>
                  <a:lnTo>
                    <a:pt x="1255598" y="1705470"/>
                  </a:lnTo>
                  <a:lnTo>
                    <a:pt x="1237462" y="1714030"/>
                  </a:lnTo>
                  <a:lnTo>
                    <a:pt x="1225219" y="1726717"/>
                  </a:lnTo>
                  <a:lnTo>
                    <a:pt x="1220724" y="1742224"/>
                  </a:lnTo>
                  <a:lnTo>
                    <a:pt x="1225219" y="1757400"/>
                  </a:lnTo>
                  <a:lnTo>
                    <a:pt x="1237462" y="1769910"/>
                  </a:lnTo>
                  <a:lnTo>
                    <a:pt x="1255598" y="1778419"/>
                  </a:lnTo>
                  <a:lnTo>
                    <a:pt x="1277747" y="1781543"/>
                  </a:lnTo>
                  <a:lnTo>
                    <a:pt x="2173351" y="1781543"/>
                  </a:lnTo>
                  <a:lnTo>
                    <a:pt x="2195423" y="1778419"/>
                  </a:lnTo>
                  <a:lnTo>
                    <a:pt x="2213292" y="1769910"/>
                  </a:lnTo>
                  <a:lnTo>
                    <a:pt x="2225243" y="1757400"/>
                  </a:lnTo>
                  <a:lnTo>
                    <a:pt x="2229612" y="1742224"/>
                  </a:lnTo>
                  <a:close/>
                </a:path>
                <a:path w="3449320" h="1781810">
                  <a:moveTo>
                    <a:pt x="3448812" y="39497"/>
                  </a:moveTo>
                  <a:lnTo>
                    <a:pt x="3443782" y="24066"/>
                  </a:lnTo>
                  <a:lnTo>
                    <a:pt x="3430041" y="11518"/>
                  </a:lnTo>
                  <a:lnTo>
                    <a:pt x="3409581" y="3086"/>
                  </a:lnTo>
                  <a:lnTo>
                    <a:pt x="3384423" y="0"/>
                  </a:lnTo>
                  <a:lnTo>
                    <a:pt x="64427" y="0"/>
                  </a:lnTo>
                  <a:lnTo>
                    <a:pt x="39217" y="3086"/>
                  </a:lnTo>
                  <a:lnTo>
                    <a:pt x="18745" y="11518"/>
                  </a:lnTo>
                  <a:lnTo>
                    <a:pt x="5016" y="24066"/>
                  </a:lnTo>
                  <a:lnTo>
                    <a:pt x="0" y="39497"/>
                  </a:lnTo>
                  <a:lnTo>
                    <a:pt x="0" y="1506359"/>
                  </a:lnTo>
                  <a:lnTo>
                    <a:pt x="5016" y="1521510"/>
                  </a:lnTo>
                  <a:lnTo>
                    <a:pt x="18745" y="1533906"/>
                  </a:lnTo>
                  <a:lnTo>
                    <a:pt x="39217" y="1542275"/>
                  </a:lnTo>
                  <a:lnTo>
                    <a:pt x="64427" y="1545336"/>
                  </a:lnTo>
                  <a:lnTo>
                    <a:pt x="3384423" y="1545336"/>
                  </a:lnTo>
                  <a:lnTo>
                    <a:pt x="3409581" y="1542275"/>
                  </a:lnTo>
                  <a:lnTo>
                    <a:pt x="3430041" y="1533906"/>
                  </a:lnTo>
                  <a:lnTo>
                    <a:pt x="3443782" y="1521510"/>
                  </a:lnTo>
                  <a:lnTo>
                    <a:pt x="3448812" y="1506359"/>
                  </a:lnTo>
                  <a:lnTo>
                    <a:pt x="3448812" y="3949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11708" y="3043428"/>
              <a:ext cx="3360420" cy="1424940"/>
            </a:xfrm>
            <a:prstGeom prst="rect">
              <a:avLst/>
            </a:prstGeom>
          </p:spPr>
        </p:pic>
      </p:grpSp>
      <p:grpSp>
        <p:nvGrpSpPr>
          <p:cNvPr id="15" name="object 15" descr=""/>
          <p:cNvGrpSpPr/>
          <p:nvPr/>
        </p:nvGrpSpPr>
        <p:grpSpPr>
          <a:xfrm>
            <a:off x="6896100" y="963167"/>
            <a:ext cx="1831975" cy="4180840"/>
            <a:chOff x="6896100" y="963167"/>
            <a:chExt cx="1831975" cy="4180840"/>
          </a:xfrm>
        </p:grpSpPr>
        <p:pic>
          <p:nvPicPr>
            <p:cNvPr id="16" name="object 1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96100" y="963167"/>
              <a:ext cx="1831848" cy="3761232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04304" y="4543037"/>
              <a:ext cx="1664970" cy="600462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19544" y="1074419"/>
              <a:ext cx="1636776" cy="347929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67512" y="896111"/>
            <a:ext cx="3449320" cy="1905000"/>
            <a:chOff x="667512" y="896111"/>
            <a:chExt cx="3449320" cy="1905000"/>
          </a:xfrm>
        </p:grpSpPr>
        <p:sp>
          <p:nvSpPr>
            <p:cNvPr id="3" name="object 3" descr=""/>
            <p:cNvSpPr/>
            <p:nvPr/>
          </p:nvSpPr>
          <p:spPr>
            <a:xfrm>
              <a:off x="1978151" y="2531363"/>
              <a:ext cx="829310" cy="269875"/>
            </a:xfrm>
            <a:custGeom>
              <a:avLst/>
              <a:gdLst/>
              <a:ahLst/>
              <a:cxnLst/>
              <a:rect l="l" t="t" r="r" b="b"/>
              <a:pathLst>
                <a:path w="829310" h="269875">
                  <a:moveTo>
                    <a:pt x="742315" y="0"/>
                  </a:moveTo>
                  <a:lnTo>
                    <a:pt x="414147" y="4444"/>
                  </a:lnTo>
                  <a:lnTo>
                    <a:pt x="85979" y="0"/>
                  </a:lnTo>
                  <a:lnTo>
                    <a:pt x="0" y="269748"/>
                  </a:lnTo>
                  <a:lnTo>
                    <a:pt x="829056" y="269748"/>
                  </a:lnTo>
                  <a:lnTo>
                    <a:pt x="742315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67512" y="896111"/>
              <a:ext cx="3449320" cy="1905000"/>
            </a:xfrm>
            <a:custGeom>
              <a:avLst/>
              <a:gdLst/>
              <a:ahLst/>
              <a:cxnLst/>
              <a:rect l="l" t="t" r="r" b="b"/>
              <a:pathLst>
                <a:path w="3449320" h="1905000">
                  <a:moveTo>
                    <a:pt x="2229612" y="1861820"/>
                  </a:moveTo>
                  <a:lnTo>
                    <a:pt x="2225243" y="1844878"/>
                  </a:lnTo>
                  <a:lnTo>
                    <a:pt x="2213292" y="1830984"/>
                  </a:lnTo>
                  <a:lnTo>
                    <a:pt x="2195423" y="1821586"/>
                  </a:lnTo>
                  <a:lnTo>
                    <a:pt x="2173351" y="1818132"/>
                  </a:lnTo>
                  <a:lnTo>
                    <a:pt x="1277747" y="1818132"/>
                  </a:lnTo>
                  <a:lnTo>
                    <a:pt x="1255598" y="1821586"/>
                  </a:lnTo>
                  <a:lnTo>
                    <a:pt x="1237462" y="1830984"/>
                  </a:lnTo>
                  <a:lnTo>
                    <a:pt x="1225219" y="1844878"/>
                  </a:lnTo>
                  <a:lnTo>
                    <a:pt x="1220724" y="1861820"/>
                  </a:lnTo>
                  <a:lnTo>
                    <a:pt x="1225219" y="1878482"/>
                  </a:lnTo>
                  <a:lnTo>
                    <a:pt x="1237462" y="1892223"/>
                  </a:lnTo>
                  <a:lnTo>
                    <a:pt x="1255598" y="1901558"/>
                  </a:lnTo>
                  <a:lnTo>
                    <a:pt x="1277747" y="1905000"/>
                  </a:lnTo>
                  <a:lnTo>
                    <a:pt x="2173351" y="1905000"/>
                  </a:lnTo>
                  <a:lnTo>
                    <a:pt x="2195423" y="1901558"/>
                  </a:lnTo>
                  <a:lnTo>
                    <a:pt x="2213292" y="1892223"/>
                  </a:lnTo>
                  <a:lnTo>
                    <a:pt x="2225243" y="1878482"/>
                  </a:lnTo>
                  <a:lnTo>
                    <a:pt x="2229612" y="1861820"/>
                  </a:lnTo>
                  <a:close/>
                </a:path>
                <a:path w="3449320" h="1905000">
                  <a:moveTo>
                    <a:pt x="3448812" y="42291"/>
                  </a:moveTo>
                  <a:lnTo>
                    <a:pt x="3443782" y="25717"/>
                  </a:lnTo>
                  <a:lnTo>
                    <a:pt x="3430041" y="12293"/>
                  </a:lnTo>
                  <a:lnTo>
                    <a:pt x="3409581" y="3289"/>
                  </a:lnTo>
                  <a:lnTo>
                    <a:pt x="3384423" y="0"/>
                  </a:lnTo>
                  <a:lnTo>
                    <a:pt x="64427" y="0"/>
                  </a:lnTo>
                  <a:lnTo>
                    <a:pt x="39217" y="3289"/>
                  </a:lnTo>
                  <a:lnTo>
                    <a:pt x="18745" y="12293"/>
                  </a:lnTo>
                  <a:lnTo>
                    <a:pt x="5016" y="25730"/>
                  </a:lnTo>
                  <a:lnTo>
                    <a:pt x="0" y="42291"/>
                  </a:lnTo>
                  <a:lnTo>
                    <a:pt x="0" y="1610360"/>
                  </a:lnTo>
                  <a:lnTo>
                    <a:pt x="5016" y="1626577"/>
                  </a:lnTo>
                  <a:lnTo>
                    <a:pt x="18745" y="1639811"/>
                  </a:lnTo>
                  <a:lnTo>
                    <a:pt x="39217" y="1648752"/>
                  </a:lnTo>
                  <a:lnTo>
                    <a:pt x="64427" y="1652016"/>
                  </a:lnTo>
                  <a:lnTo>
                    <a:pt x="3384423" y="1652016"/>
                  </a:lnTo>
                  <a:lnTo>
                    <a:pt x="3409581" y="1648752"/>
                  </a:lnTo>
                  <a:lnTo>
                    <a:pt x="3430041" y="1639811"/>
                  </a:lnTo>
                  <a:lnTo>
                    <a:pt x="3443782" y="1626577"/>
                  </a:lnTo>
                  <a:lnTo>
                    <a:pt x="3448812" y="1610360"/>
                  </a:lnTo>
                  <a:lnTo>
                    <a:pt x="3448812" y="422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756" y="963167"/>
              <a:ext cx="3366516" cy="156209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304413" y="249758"/>
            <a:ext cx="212280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388745" algn="l"/>
              </a:tabLst>
            </a:pPr>
            <a:r>
              <a:rPr dirty="0" sz="2800" spc="-45"/>
              <a:t>Personal</a:t>
            </a:r>
            <a:r>
              <a:rPr dirty="0" sz="2800"/>
              <a:t>	</a:t>
            </a:r>
            <a:r>
              <a:rPr dirty="0" sz="2800" spc="-204"/>
              <a:t>Page</a:t>
            </a:r>
            <a:endParaRPr sz="2800"/>
          </a:p>
        </p:txBody>
      </p:sp>
      <p:grpSp>
        <p:nvGrpSpPr>
          <p:cNvPr id="7" name="object 7" descr=""/>
          <p:cNvGrpSpPr/>
          <p:nvPr/>
        </p:nvGrpSpPr>
        <p:grpSpPr>
          <a:xfrm>
            <a:off x="667512" y="2988564"/>
            <a:ext cx="3449320" cy="1781810"/>
            <a:chOff x="667512" y="2988564"/>
            <a:chExt cx="3449320" cy="1781810"/>
          </a:xfrm>
        </p:grpSpPr>
        <p:sp>
          <p:nvSpPr>
            <p:cNvPr id="8" name="object 8" descr=""/>
            <p:cNvSpPr/>
            <p:nvPr/>
          </p:nvSpPr>
          <p:spPr>
            <a:xfrm>
              <a:off x="1978151" y="4518672"/>
              <a:ext cx="829310" cy="251460"/>
            </a:xfrm>
            <a:custGeom>
              <a:avLst/>
              <a:gdLst/>
              <a:ahLst/>
              <a:cxnLst/>
              <a:rect l="l" t="t" r="r" b="b"/>
              <a:pathLst>
                <a:path w="829310" h="251460">
                  <a:moveTo>
                    <a:pt x="742315" y="0"/>
                  </a:moveTo>
                  <a:lnTo>
                    <a:pt x="414147" y="4102"/>
                  </a:lnTo>
                  <a:lnTo>
                    <a:pt x="85979" y="0"/>
                  </a:lnTo>
                  <a:lnTo>
                    <a:pt x="0" y="251434"/>
                  </a:lnTo>
                  <a:lnTo>
                    <a:pt x="829056" y="251434"/>
                  </a:lnTo>
                  <a:lnTo>
                    <a:pt x="742315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67512" y="2988563"/>
              <a:ext cx="3449320" cy="1781810"/>
            </a:xfrm>
            <a:custGeom>
              <a:avLst/>
              <a:gdLst/>
              <a:ahLst/>
              <a:cxnLst/>
              <a:rect l="l" t="t" r="r" b="b"/>
              <a:pathLst>
                <a:path w="3449320" h="1781810">
                  <a:moveTo>
                    <a:pt x="2229612" y="1742224"/>
                  </a:moveTo>
                  <a:lnTo>
                    <a:pt x="2225243" y="1726717"/>
                  </a:lnTo>
                  <a:lnTo>
                    <a:pt x="2213292" y="1714030"/>
                  </a:lnTo>
                  <a:lnTo>
                    <a:pt x="2195423" y="1705470"/>
                  </a:lnTo>
                  <a:lnTo>
                    <a:pt x="2173351" y="1702320"/>
                  </a:lnTo>
                  <a:lnTo>
                    <a:pt x="1277747" y="1702320"/>
                  </a:lnTo>
                  <a:lnTo>
                    <a:pt x="1255598" y="1705470"/>
                  </a:lnTo>
                  <a:lnTo>
                    <a:pt x="1237462" y="1714030"/>
                  </a:lnTo>
                  <a:lnTo>
                    <a:pt x="1225219" y="1726717"/>
                  </a:lnTo>
                  <a:lnTo>
                    <a:pt x="1220724" y="1742224"/>
                  </a:lnTo>
                  <a:lnTo>
                    <a:pt x="1225219" y="1757400"/>
                  </a:lnTo>
                  <a:lnTo>
                    <a:pt x="1237462" y="1769910"/>
                  </a:lnTo>
                  <a:lnTo>
                    <a:pt x="1255598" y="1778419"/>
                  </a:lnTo>
                  <a:lnTo>
                    <a:pt x="1277747" y="1781543"/>
                  </a:lnTo>
                  <a:lnTo>
                    <a:pt x="2173351" y="1781543"/>
                  </a:lnTo>
                  <a:lnTo>
                    <a:pt x="2195423" y="1778419"/>
                  </a:lnTo>
                  <a:lnTo>
                    <a:pt x="2213292" y="1769910"/>
                  </a:lnTo>
                  <a:lnTo>
                    <a:pt x="2225243" y="1757400"/>
                  </a:lnTo>
                  <a:lnTo>
                    <a:pt x="2229612" y="1742224"/>
                  </a:lnTo>
                  <a:close/>
                </a:path>
                <a:path w="3449320" h="1781810">
                  <a:moveTo>
                    <a:pt x="3448812" y="39497"/>
                  </a:moveTo>
                  <a:lnTo>
                    <a:pt x="3443782" y="24066"/>
                  </a:lnTo>
                  <a:lnTo>
                    <a:pt x="3430041" y="11518"/>
                  </a:lnTo>
                  <a:lnTo>
                    <a:pt x="3409581" y="3086"/>
                  </a:lnTo>
                  <a:lnTo>
                    <a:pt x="3384423" y="0"/>
                  </a:lnTo>
                  <a:lnTo>
                    <a:pt x="64427" y="0"/>
                  </a:lnTo>
                  <a:lnTo>
                    <a:pt x="39217" y="3086"/>
                  </a:lnTo>
                  <a:lnTo>
                    <a:pt x="18745" y="11518"/>
                  </a:lnTo>
                  <a:lnTo>
                    <a:pt x="5016" y="24066"/>
                  </a:lnTo>
                  <a:lnTo>
                    <a:pt x="0" y="39497"/>
                  </a:lnTo>
                  <a:lnTo>
                    <a:pt x="0" y="1506359"/>
                  </a:lnTo>
                  <a:lnTo>
                    <a:pt x="5016" y="1521510"/>
                  </a:lnTo>
                  <a:lnTo>
                    <a:pt x="18745" y="1533906"/>
                  </a:lnTo>
                  <a:lnTo>
                    <a:pt x="39217" y="1542275"/>
                  </a:lnTo>
                  <a:lnTo>
                    <a:pt x="64427" y="1545336"/>
                  </a:lnTo>
                  <a:lnTo>
                    <a:pt x="3384423" y="1545336"/>
                  </a:lnTo>
                  <a:lnTo>
                    <a:pt x="3409581" y="1542275"/>
                  </a:lnTo>
                  <a:lnTo>
                    <a:pt x="3430041" y="1533906"/>
                  </a:lnTo>
                  <a:lnTo>
                    <a:pt x="3443782" y="1521510"/>
                  </a:lnTo>
                  <a:lnTo>
                    <a:pt x="3448812" y="1506359"/>
                  </a:lnTo>
                  <a:lnTo>
                    <a:pt x="3448812" y="3949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0560" y="3055620"/>
              <a:ext cx="3410712" cy="1432560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4381500" y="1435608"/>
            <a:ext cx="2226945" cy="2383790"/>
            <a:chOff x="4381500" y="1435608"/>
            <a:chExt cx="2226945" cy="2383790"/>
          </a:xfrm>
        </p:grpSpPr>
        <p:sp>
          <p:nvSpPr>
            <p:cNvPr id="12" name="object 12" descr=""/>
            <p:cNvSpPr/>
            <p:nvPr/>
          </p:nvSpPr>
          <p:spPr>
            <a:xfrm>
              <a:off x="5227319" y="3493008"/>
              <a:ext cx="535305" cy="326390"/>
            </a:xfrm>
            <a:custGeom>
              <a:avLst/>
              <a:gdLst/>
              <a:ahLst/>
              <a:cxnLst/>
              <a:rect l="l" t="t" r="r" b="b"/>
              <a:pathLst>
                <a:path w="535304" h="326389">
                  <a:moveTo>
                    <a:pt x="478916" y="0"/>
                  </a:moveTo>
                  <a:lnTo>
                    <a:pt x="267207" y="5334"/>
                  </a:lnTo>
                  <a:lnTo>
                    <a:pt x="55499" y="0"/>
                  </a:lnTo>
                  <a:lnTo>
                    <a:pt x="0" y="326136"/>
                  </a:lnTo>
                  <a:lnTo>
                    <a:pt x="534924" y="326136"/>
                  </a:lnTo>
                  <a:lnTo>
                    <a:pt x="478916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4381500" y="1505711"/>
              <a:ext cx="2226945" cy="2313940"/>
            </a:xfrm>
            <a:custGeom>
              <a:avLst/>
              <a:gdLst/>
              <a:ahLst/>
              <a:cxnLst/>
              <a:rect l="l" t="t" r="r" b="b"/>
              <a:pathLst>
                <a:path w="2226945" h="2313940">
                  <a:moveTo>
                    <a:pt x="1438656" y="2261235"/>
                  </a:moveTo>
                  <a:lnTo>
                    <a:pt x="1435836" y="2240648"/>
                  </a:lnTo>
                  <a:lnTo>
                    <a:pt x="1428115" y="2223808"/>
                  </a:lnTo>
                  <a:lnTo>
                    <a:pt x="1416570" y="2212454"/>
                  </a:lnTo>
                  <a:lnTo>
                    <a:pt x="1402334" y="2208276"/>
                  </a:lnTo>
                  <a:lnTo>
                    <a:pt x="823341" y="2208276"/>
                  </a:lnTo>
                  <a:lnTo>
                    <a:pt x="808990" y="2212454"/>
                  </a:lnTo>
                  <a:lnTo>
                    <a:pt x="797242" y="2223808"/>
                  </a:lnTo>
                  <a:lnTo>
                    <a:pt x="789292" y="2240648"/>
                  </a:lnTo>
                  <a:lnTo>
                    <a:pt x="786384" y="2261235"/>
                  </a:lnTo>
                  <a:lnTo>
                    <a:pt x="789292" y="2281402"/>
                  </a:lnTo>
                  <a:lnTo>
                    <a:pt x="797242" y="2298001"/>
                  </a:lnTo>
                  <a:lnTo>
                    <a:pt x="808990" y="2309279"/>
                  </a:lnTo>
                  <a:lnTo>
                    <a:pt x="823341" y="2313432"/>
                  </a:lnTo>
                  <a:lnTo>
                    <a:pt x="1402334" y="2313432"/>
                  </a:lnTo>
                  <a:lnTo>
                    <a:pt x="1416570" y="2309279"/>
                  </a:lnTo>
                  <a:lnTo>
                    <a:pt x="1428115" y="2298014"/>
                  </a:lnTo>
                  <a:lnTo>
                    <a:pt x="1435836" y="2281402"/>
                  </a:lnTo>
                  <a:lnTo>
                    <a:pt x="1438656" y="2261235"/>
                  </a:lnTo>
                  <a:close/>
                </a:path>
                <a:path w="2226945" h="2313940">
                  <a:moveTo>
                    <a:pt x="2226564" y="51308"/>
                  </a:moveTo>
                  <a:lnTo>
                    <a:pt x="2223312" y="31242"/>
                  </a:lnTo>
                  <a:lnTo>
                    <a:pt x="2214448" y="14947"/>
                  </a:lnTo>
                  <a:lnTo>
                    <a:pt x="2201214" y="4000"/>
                  </a:lnTo>
                  <a:lnTo>
                    <a:pt x="2184895" y="0"/>
                  </a:lnTo>
                  <a:lnTo>
                    <a:pt x="41656" y="0"/>
                  </a:lnTo>
                  <a:lnTo>
                    <a:pt x="25336" y="4000"/>
                  </a:lnTo>
                  <a:lnTo>
                    <a:pt x="12103" y="14947"/>
                  </a:lnTo>
                  <a:lnTo>
                    <a:pt x="3238" y="31242"/>
                  </a:lnTo>
                  <a:lnTo>
                    <a:pt x="0" y="51308"/>
                  </a:lnTo>
                  <a:lnTo>
                    <a:pt x="0" y="1956435"/>
                  </a:lnTo>
                  <a:lnTo>
                    <a:pt x="3238" y="1976145"/>
                  </a:lnTo>
                  <a:lnTo>
                    <a:pt x="12103" y="1992249"/>
                  </a:lnTo>
                  <a:lnTo>
                    <a:pt x="25336" y="2003120"/>
                  </a:lnTo>
                  <a:lnTo>
                    <a:pt x="41656" y="2007108"/>
                  </a:lnTo>
                  <a:lnTo>
                    <a:pt x="2184895" y="2007108"/>
                  </a:lnTo>
                  <a:lnTo>
                    <a:pt x="2201214" y="2003120"/>
                  </a:lnTo>
                  <a:lnTo>
                    <a:pt x="2214448" y="1992249"/>
                  </a:lnTo>
                  <a:lnTo>
                    <a:pt x="2223312" y="1976145"/>
                  </a:lnTo>
                  <a:lnTo>
                    <a:pt x="2226564" y="1956435"/>
                  </a:lnTo>
                  <a:lnTo>
                    <a:pt x="2226564" y="513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90644" y="1435608"/>
              <a:ext cx="2215896" cy="2060448"/>
            </a:xfrm>
            <a:prstGeom prst="rect">
              <a:avLst/>
            </a:prstGeom>
          </p:spPr>
        </p:pic>
      </p:grpSp>
      <p:grpSp>
        <p:nvGrpSpPr>
          <p:cNvPr id="15" name="object 15" descr=""/>
          <p:cNvGrpSpPr/>
          <p:nvPr/>
        </p:nvGrpSpPr>
        <p:grpSpPr>
          <a:xfrm>
            <a:off x="6772656" y="1427988"/>
            <a:ext cx="2214880" cy="2407920"/>
            <a:chOff x="6772656" y="1427988"/>
            <a:chExt cx="2214880" cy="2407920"/>
          </a:xfrm>
        </p:grpSpPr>
        <p:sp>
          <p:nvSpPr>
            <p:cNvPr id="16" name="object 16" descr=""/>
            <p:cNvSpPr/>
            <p:nvPr/>
          </p:nvSpPr>
          <p:spPr>
            <a:xfrm>
              <a:off x="7613904" y="3496055"/>
              <a:ext cx="532130" cy="340360"/>
            </a:xfrm>
            <a:custGeom>
              <a:avLst/>
              <a:gdLst/>
              <a:ahLst/>
              <a:cxnLst/>
              <a:rect l="l" t="t" r="r" b="b"/>
              <a:pathLst>
                <a:path w="532129" h="340360">
                  <a:moveTo>
                    <a:pt x="476250" y="0"/>
                  </a:moveTo>
                  <a:lnTo>
                    <a:pt x="265684" y="5588"/>
                  </a:lnTo>
                  <a:lnTo>
                    <a:pt x="55118" y="0"/>
                  </a:lnTo>
                  <a:lnTo>
                    <a:pt x="0" y="339852"/>
                  </a:lnTo>
                  <a:lnTo>
                    <a:pt x="531876" y="339852"/>
                  </a:lnTo>
                  <a:lnTo>
                    <a:pt x="476250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772656" y="1427987"/>
              <a:ext cx="2214880" cy="2407920"/>
            </a:xfrm>
            <a:custGeom>
              <a:avLst/>
              <a:gdLst/>
              <a:ahLst/>
              <a:cxnLst/>
              <a:rect l="l" t="t" r="r" b="b"/>
              <a:pathLst>
                <a:path w="2214879" h="2407920">
                  <a:moveTo>
                    <a:pt x="1431036" y="2353437"/>
                  </a:moveTo>
                  <a:lnTo>
                    <a:pt x="1428229" y="2332012"/>
                  </a:lnTo>
                  <a:lnTo>
                    <a:pt x="1420571" y="2314435"/>
                  </a:lnTo>
                  <a:lnTo>
                    <a:pt x="1409115" y="2302560"/>
                  </a:lnTo>
                  <a:lnTo>
                    <a:pt x="1394968" y="2298192"/>
                  </a:lnTo>
                  <a:lnTo>
                    <a:pt x="820039" y="2298192"/>
                  </a:lnTo>
                  <a:lnTo>
                    <a:pt x="805776" y="2302560"/>
                  </a:lnTo>
                  <a:lnTo>
                    <a:pt x="794105" y="2314435"/>
                  </a:lnTo>
                  <a:lnTo>
                    <a:pt x="786218" y="2332012"/>
                  </a:lnTo>
                  <a:lnTo>
                    <a:pt x="783336" y="2353437"/>
                  </a:lnTo>
                  <a:lnTo>
                    <a:pt x="786218" y="2374442"/>
                  </a:lnTo>
                  <a:lnTo>
                    <a:pt x="794105" y="2391778"/>
                  </a:lnTo>
                  <a:lnTo>
                    <a:pt x="805776" y="2403576"/>
                  </a:lnTo>
                  <a:lnTo>
                    <a:pt x="820039" y="2407920"/>
                  </a:lnTo>
                  <a:lnTo>
                    <a:pt x="1394968" y="2407920"/>
                  </a:lnTo>
                  <a:lnTo>
                    <a:pt x="1409115" y="2403576"/>
                  </a:lnTo>
                  <a:lnTo>
                    <a:pt x="1420571" y="2391778"/>
                  </a:lnTo>
                  <a:lnTo>
                    <a:pt x="1428229" y="2374442"/>
                  </a:lnTo>
                  <a:lnTo>
                    <a:pt x="1431036" y="2353437"/>
                  </a:lnTo>
                  <a:close/>
                </a:path>
                <a:path w="2214879" h="2407920">
                  <a:moveTo>
                    <a:pt x="2214372" y="53467"/>
                  </a:moveTo>
                  <a:lnTo>
                    <a:pt x="2211146" y="32524"/>
                  </a:lnTo>
                  <a:lnTo>
                    <a:pt x="2202332" y="15544"/>
                  </a:lnTo>
                  <a:lnTo>
                    <a:pt x="2189188" y="4165"/>
                  </a:lnTo>
                  <a:lnTo>
                    <a:pt x="2172970" y="0"/>
                  </a:lnTo>
                  <a:lnTo>
                    <a:pt x="41402" y="0"/>
                  </a:lnTo>
                  <a:lnTo>
                    <a:pt x="25171" y="4165"/>
                  </a:lnTo>
                  <a:lnTo>
                    <a:pt x="12026" y="15544"/>
                  </a:lnTo>
                  <a:lnTo>
                    <a:pt x="3213" y="32524"/>
                  </a:lnTo>
                  <a:lnTo>
                    <a:pt x="0" y="53467"/>
                  </a:lnTo>
                  <a:lnTo>
                    <a:pt x="0" y="2035175"/>
                  </a:lnTo>
                  <a:lnTo>
                    <a:pt x="3213" y="2055685"/>
                  </a:lnTo>
                  <a:lnTo>
                    <a:pt x="12026" y="2072436"/>
                  </a:lnTo>
                  <a:lnTo>
                    <a:pt x="25171" y="2083739"/>
                  </a:lnTo>
                  <a:lnTo>
                    <a:pt x="41402" y="2087880"/>
                  </a:lnTo>
                  <a:lnTo>
                    <a:pt x="2172970" y="2087880"/>
                  </a:lnTo>
                  <a:lnTo>
                    <a:pt x="2189188" y="2083739"/>
                  </a:lnTo>
                  <a:lnTo>
                    <a:pt x="2202332" y="2072436"/>
                  </a:lnTo>
                  <a:lnTo>
                    <a:pt x="2211146" y="2055685"/>
                  </a:lnTo>
                  <a:lnTo>
                    <a:pt x="2214372" y="2035175"/>
                  </a:lnTo>
                  <a:lnTo>
                    <a:pt x="2214372" y="534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04660" y="1481328"/>
              <a:ext cx="2148840" cy="200710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5722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380"/>
              <a:t>CONSTRAINTS</a:t>
            </a:r>
            <a:r>
              <a:rPr dirty="0" sz="3200" spc="-95"/>
              <a:t> </a:t>
            </a:r>
            <a:r>
              <a:rPr dirty="0" sz="3200"/>
              <a:t>&amp;</a:t>
            </a:r>
            <a:r>
              <a:rPr dirty="0" sz="3200" spc="25"/>
              <a:t> </a:t>
            </a:r>
            <a:r>
              <a:rPr dirty="0" sz="3200" spc="-450"/>
              <a:t>CHALLENGES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535940" y="907541"/>
            <a:ext cx="8168005" cy="398970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99085" marR="744855" indent="-287020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99085" algn="l"/>
              </a:tabLst>
            </a:pP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Limited</a:t>
            </a:r>
            <a:r>
              <a:rPr dirty="0" sz="2000" spc="-4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70">
                <a:solidFill>
                  <a:srgbClr val="FFFFFF"/>
                </a:solidFill>
                <a:latin typeface="Lucida Sans Unicode"/>
                <a:cs typeface="Lucida Sans Unicode"/>
              </a:rPr>
              <a:t>development</a:t>
            </a:r>
            <a:r>
              <a:rPr dirty="0" sz="2000" spc="-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time,</a:t>
            </a:r>
            <a:r>
              <a:rPr dirty="0" sz="2000" spc="-3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55">
                <a:solidFill>
                  <a:srgbClr val="FFFFFF"/>
                </a:solidFill>
                <a:latin typeface="Lucida Sans Unicode"/>
                <a:cs typeface="Lucida Sans Unicode"/>
              </a:rPr>
              <a:t>which</a:t>
            </a:r>
            <a:r>
              <a:rPr dirty="0" sz="2000" spc="-2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restricted</a:t>
            </a:r>
            <a:r>
              <a:rPr dirty="0" sz="2000" spc="-4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the</a:t>
            </a:r>
            <a:r>
              <a:rPr dirty="0" sz="2000" spc="-2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ability</a:t>
            </a:r>
            <a:r>
              <a:rPr dirty="0" sz="2000" spc="-4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Lucida Sans Unicode"/>
                <a:cs typeface="Lucida Sans Unicode"/>
              </a:rPr>
              <a:t>to </a:t>
            </a:r>
            <a:r>
              <a:rPr dirty="0" sz="2000" spc="60">
                <a:solidFill>
                  <a:srgbClr val="FFFFFF"/>
                </a:solidFill>
                <a:latin typeface="Lucida Sans Unicode"/>
                <a:cs typeface="Lucida Sans Unicode"/>
              </a:rPr>
              <a:t>implement</a:t>
            </a:r>
            <a:r>
              <a:rPr dirty="0" sz="2000" spc="3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additional</a:t>
            </a:r>
            <a:r>
              <a:rPr dirty="0" sz="2000" spc="4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35">
                <a:solidFill>
                  <a:srgbClr val="FFFFFF"/>
                </a:solidFill>
                <a:latin typeface="Lucida Sans Unicode"/>
                <a:cs typeface="Lucida Sans Unicode"/>
              </a:rPr>
              <a:t>advanced</a:t>
            </a:r>
            <a:r>
              <a:rPr dirty="0" sz="2000" spc="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features.</a:t>
            </a:r>
            <a:endParaRPr sz="2000">
              <a:latin typeface="Lucida Sans Unicode"/>
              <a:cs typeface="Lucida Sans Unicode"/>
            </a:endParaRPr>
          </a:p>
          <a:p>
            <a:pPr marL="299085" marR="5080" indent="-287020">
              <a:lnSpc>
                <a:spcPct val="100000"/>
              </a:lnSpc>
              <a:spcBef>
                <a:spcPts val="2400"/>
              </a:spcBef>
              <a:buFont typeface="Arial MT"/>
              <a:buChar char="•"/>
              <a:tabLst>
                <a:tab pos="299085" algn="l"/>
              </a:tabLst>
            </a:pP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API</a:t>
            </a:r>
            <a:r>
              <a:rPr dirty="0" sz="2000" spc="-2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limitations</a:t>
            </a:r>
            <a:r>
              <a:rPr dirty="0" sz="2000" spc="-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75">
                <a:solidFill>
                  <a:srgbClr val="FFFFFF"/>
                </a:solidFill>
                <a:latin typeface="Lucida Sans Unicode"/>
                <a:cs typeface="Lucida Sans Unicode"/>
              </a:rPr>
              <a:t>when</a:t>
            </a:r>
            <a:r>
              <a:rPr dirty="0" sz="2000" spc="-4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integrating</a:t>
            </a:r>
            <a:r>
              <a:rPr dirty="0" sz="2000" spc="-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external</a:t>
            </a:r>
            <a:r>
              <a:rPr dirty="0" sz="2000" spc="-6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50">
                <a:solidFill>
                  <a:srgbClr val="FFFFFF"/>
                </a:solidFill>
                <a:latin typeface="Lucida Sans Unicode"/>
                <a:cs typeface="Lucida Sans Unicode"/>
              </a:rPr>
              <a:t>services</a:t>
            </a:r>
            <a:r>
              <a:rPr dirty="0" sz="2000" spc="-1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65">
                <a:solidFill>
                  <a:srgbClr val="FFFFFF"/>
                </a:solidFill>
                <a:latin typeface="Lucida Sans Unicode"/>
                <a:cs typeface="Lucida Sans Unicode"/>
              </a:rPr>
              <a:t>such</a:t>
            </a:r>
            <a:r>
              <a:rPr dirty="0" sz="2000" spc="-3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35">
                <a:solidFill>
                  <a:srgbClr val="FFFFFF"/>
                </a:solidFill>
                <a:latin typeface="Lucida Sans Unicode"/>
                <a:cs typeface="Lucida Sans Unicode"/>
              </a:rPr>
              <a:t>as</a:t>
            </a: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Lucida Sans Unicode"/>
                <a:cs typeface="Lucida Sans Unicode"/>
              </a:rPr>
              <a:t>AI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services</a:t>
            </a: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000" spc="-3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70">
                <a:solidFill>
                  <a:srgbClr val="FFFFFF"/>
                </a:solidFill>
                <a:latin typeface="Lucida Sans Unicode"/>
                <a:cs typeface="Lucida Sans Unicode"/>
              </a:rPr>
              <a:t>Gmail</a:t>
            </a:r>
            <a:r>
              <a:rPr dirty="0" sz="2000" spc="-3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80">
                <a:solidFill>
                  <a:srgbClr val="FFFFFF"/>
                </a:solidFill>
                <a:latin typeface="Lucida Sans Unicode"/>
                <a:cs typeface="Lucida Sans Unicode"/>
              </a:rPr>
              <a:t>API,</a:t>
            </a:r>
            <a:r>
              <a:rPr dirty="0" sz="2000" spc="-1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including</a:t>
            </a:r>
            <a:r>
              <a:rPr dirty="0" sz="2000" spc="-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70">
                <a:solidFill>
                  <a:srgbClr val="FFFFFF"/>
                </a:solidFill>
                <a:latin typeface="Lucida Sans Unicode"/>
                <a:cs typeface="Lucida Sans Unicode"/>
              </a:rPr>
              <a:t>rate</a:t>
            </a: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 limits</a:t>
            </a:r>
            <a:r>
              <a:rPr dirty="0" sz="2000" spc="-3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000" spc="-2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configuration complexity.</a:t>
            </a:r>
            <a:endParaRPr sz="2000">
              <a:latin typeface="Lucida Sans Unicode"/>
              <a:cs typeface="Lucida Sans Unicode"/>
            </a:endParaRPr>
          </a:p>
          <a:p>
            <a:pPr marL="299085" marR="680720" indent="-287020">
              <a:lnSpc>
                <a:spcPct val="100000"/>
              </a:lnSpc>
              <a:spcBef>
                <a:spcPts val="2400"/>
              </a:spcBef>
              <a:buFont typeface="Arial MT"/>
              <a:buChar char="•"/>
              <a:tabLst>
                <a:tab pos="299085" algn="l"/>
              </a:tabLst>
            </a:pPr>
            <a:r>
              <a:rPr dirty="0" sz="2000" spc="105">
                <a:solidFill>
                  <a:srgbClr val="FFFFFF"/>
                </a:solidFill>
                <a:latin typeface="Lucida Sans Unicode"/>
                <a:cs typeface="Lucida Sans Unicode"/>
              </a:rPr>
              <a:t>Database</a:t>
            </a:r>
            <a:r>
              <a:rPr dirty="0" sz="2000" spc="-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60">
                <a:solidFill>
                  <a:srgbClr val="FFFFFF"/>
                </a:solidFill>
                <a:latin typeface="Lucida Sans Unicode"/>
                <a:cs typeface="Lucida Sans Unicode"/>
              </a:rPr>
              <a:t>storage</a:t>
            </a:r>
            <a:r>
              <a:rPr dirty="0" sz="2000" spc="-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limitations,</a:t>
            </a:r>
            <a:r>
              <a:rPr dirty="0" sz="2000" spc="-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25">
                <a:solidFill>
                  <a:srgbClr val="FFFFFF"/>
                </a:solidFill>
                <a:latin typeface="Lucida Sans Unicode"/>
                <a:cs typeface="Lucida Sans Unicode"/>
              </a:rPr>
              <a:t>as</a:t>
            </a:r>
            <a:r>
              <a:rPr dirty="0" sz="2000" spc="-4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the</a:t>
            </a:r>
            <a:r>
              <a:rPr dirty="0" sz="2000" spc="-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free</a:t>
            </a:r>
            <a:r>
              <a:rPr dirty="0" sz="2000" spc="-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30">
                <a:solidFill>
                  <a:srgbClr val="FFFFFF"/>
                </a:solidFill>
                <a:latin typeface="Lucida Sans Unicode"/>
                <a:cs typeface="Lucida Sans Unicode"/>
              </a:rPr>
              <a:t>database</a:t>
            </a:r>
            <a:r>
              <a:rPr dirty="0" sz="2000" spc="-8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Lucida Sans Unicode"/>
                <a:cs typeface="Lucida Sans Unicode"/>
              </a:rPr>
              <a:t>tier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supports only</a:t>
            </a:r>
            <a:r>
              <a:rPr dirty="0" sz="2000" spc="-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60">
                <a:solidFill>
                  <a:srgbClr val="FFFFFF"/>
                </a:solidFill>
                <a:latin typeface="Lucida Sans Unicode"/>
                <a:cs typeface="Lucida Sans Unicode"/>
              </a:rPr>
              <a:t>up</a:t>
            </a:r>
            <a:r>
              <a:rPr dirty="0" sz="2000" spc="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to</a:t>
            </a:r>
            <a:r>
              <a:rPr dirty="0" sz="2000" spc="-3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90">
                <a:solidFill>
                  <a:srgbClr val="FFFFFF"/>
                </a:solidFill>
                <a:latin typeface="Lucida Sans Unicode"/>
                <a:cs typeface="Lucida Sans Unicode"/>
              </a:rPr>
              <a:t>0.5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GB,</a:t>
            </a:r>
            <a:r>
              <a:rPr dirty="0" sz="2000" spc="1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affecting</a:t>
            </a:r>
            <a:r>
              <a:rPr dirty="0" sz="2000" spc="-4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35">
                <a:solidFill>
                  <a:srgbClr val="FFFFFF"/>
                </a:solidFill>
                <a:latin typeface="Lucida Sans Unicode"/>
                <a:cs typeface="Lucida Sans Unicode"/>
              </a:rPr>
              <a:t>data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 expansion</a:t>
            </a:r>
            <a:r>
              <a:rPr dirty="0" sz="2000" spc="-3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75">
                <a:solidFill>
                  <a:srgbClr val="FFFFFF"/>
                </a:solidFill>
                <a:latin typeface="Lucida Sans Unicode"/>
                <a:cs typeface="Lucida Sans Unicode"/>
              </a:rPr>
              <a:t>and </a:t>
            </a: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scalability.</a:t>
            </a:r>
            <a:endParaRPr sz="2000">
              <a:latin typeface="Lucida Sans Unicode"/>
              <a:cs typeface="Lucida Sans Unicode"/>
            </a:endParaRPr>
          </a:p>
          <a:p>
            <a:pPr marL="299085" marR="257175" indent="-287020">
              <a:lnSpc>
                <a:spcPct val="100000"/>
              </a:lnSpc>
              <a:spcBef>
                <a:spcPts val="2405"/>
              </a:spcBef>
              <a:buFont typeface="Arial MT"/>
              <a:buChar char="•"/>
              <a:tabLst>
                <a:tab pos="299085" algn="l"/>
              </a:tabLst>
            </a:pPr>
            <a:r>
              <a:rPr dirty="0" sz="2000" spc="75">
                <a:solidFill>
                  <a:srgbClr val="FFFFFF"/>
                </a:solidFill>
                <a:latin typeface="Lucida Sans Unicode"/>
                <a:cs typeface="Lucida Sans Unicode"/>
              </a:rPr>
              <a:t>Dependency</a:t>
            </a:r>
            <a:r>
              <a:rPr dirty="0" sz="2000" spc="-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on</a:t>
            </a:r>
            <a:r>
              <a:rPr dirty="0" sz="2000" spc="-35">
                <a:solidFill>
                  <a:srgbClr val="FFFFFF"/>
                </a:solidFill>
                <a:latin typeface="Lucida Sans Unicode"/>
                <a:cs typeface="Lucida Sans Unicode"/>
              </a:rPr>
              <a:t> third-</a:t>
            </a:r>
            <a:r>
              <a:rPr dirty="0" sz="2000" spc="55">
                <a:solidFill>
                  <a:srgbClr val="FFFFFF"/>
                </a:solidFill>
                <a:latin typeface="Lucida Sans Unicode"/>
                <a:cs typeface="Lucida Sans Unicode"/>
              </a:rPr>
              <a:t>party</a:t>
            </a:r>
            <a:r>
              <a:rPr dirty="0" sz="2000" spc="-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services,</a:t>
            </a:r>
            <a:r>
              <a:rPr dirty="0" sz="2000" spc="-2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55">
                <a:solidFill>
                  <a:srgbClr val="FFFFFF"/>
                </a:solidFill>
                <a:latin typeface="Lucida Sans Unicode"/>
                <a:cs typeface="Lucida Sans Unicode"/>
              </a:rPr>
              <a:t>which</a:t>
            </a:r>
            <a:r>
              <a:rPr dirty="0" sz="2000" spc="-4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introduced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constraints</a:t>
            </a:r>
            <a:r>
              <a:rPr dirty="0" sz="2000" spc="3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60">
                <a:solidFill>
                  <a:srgbClr val="FFFFFF"/>
                </a:solidFill>
                <a:latin typeface="Lucida Sans Unicode"/>
                <a:cs typeface="Lucida Sans Unicode"/>
              </a:rPr>
              <a:t>related</a:t>
            </a:r>
            <a:r>
              <a:rPr dirty="0" sz="2000" spc="3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to</a:t>
            </a:r>
            <a:r>
              <a:rPr dirty="0" sz="2000" spc="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availability,</a:t>
            </a:r>
            <a:r>
              <a:rPr dirty="0" sz="2000" spc="2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quotas,</a:t>
            </a:r>
            <a:r>
              <a:rPr dirty="0" sz="2000" spc="4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2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2000" spc="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Lucida Sans Unicode"/>
                <a:cs typeface="Lucida Sans Unicode"/>
              </a:rPr>
              <a:t>performance.</a:t>
            </a:r>
            <a:endParaRPr sz="2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12165" y="864869"/>
            <a:ext cx="3818254" cy="3505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marR="103505" indent="-287020">
              <a:lnSpc>
                <a:spcPct val="114900"/>
              </a:lnSpc>
              <a:spcBef>
                <a:spcPts val="100"/>
              </a:spcBef>
              <a:buChar char="•"/>
              <a:tabLst>
                <a:tab pos="299085" algn="l"/>
              </a:tabLst>
            </a:pPr>
            <a:r>
              <a:rPr dirty="0" sz="1400" spc="-114">
                <a:solidFill>
                  <a:srgbClr val="FFFFFF"/>
                </a:solidFill>
                <a:latin typeface="Arial MT"/>
                <a:cs typeface="Arial MT"/>
              </a:rPr>
              <a:t>Studies</a:t>
            </a:r>
            <a:r>
              <a:rPr dirty="0" sz="14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55">
                <a:solidFill>
                  <a:srgbClr val="FFFFFF"/>
                </a:solidFill>
                <a:latin typeface="Arial MT"/>
                <a:cs typeface="Arial MT"/>
              </a:rPr>
              <a:t>show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Arial MT"/>
                <a:cs typeface="Arial MT"/>
              </a:rPr>
              <a:t>that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95">
                <a:solidFill>
                  <a:srgbClr val="FFFFFF"/>
                </a:solidFill>
                <a:latin typeface="Arial MT"/>
                <a:cs typeface="Arial MT"/>
              </a:rPr>
              <a:t>employees</a:t>
            </a:r>
            <a:r>
              <a:rPr dirty="0" sz="14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05">
                <a:solidFill>
                  <a:srgbClr val="FFFFFF"/>
                </a:solidFill>
                <a:latin typeface="Arial MT"/>
                <a:cs typeface="Arial MT"/>
              </a:rPr>
              <a:t>spend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85">
                <a:solidFill>
                  <a:srgbClr val="FFFFFF"/>
                </a:solidFill>
                <a:latin typeface="Arial MT"/>
                <a:cs typeface="Arial MT"/>
              </a:rPr>
              <a:t>up</a:t>
            </a:r>
            <a:r>
              <a:rPr dirty="0" sz="14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to </a:t>
            </a:r>
            <a:r>
              <a:rPr dirty="0" sz="1800" spc="-25">
                <a:solidFill>
                  <a:srgbClr val="FF6600"/>
                </a:solidFill>
                <a:latin typeface="Arial Black"/>
                <a:cs typeface="Arial Black"/>
              </a:rPr>
              <a:t>20– </a:t>
            </a:r>
            <a:r>
              <a:rPr dirty="0" sz="1800" spc="-135">
                <a:solidFill>
                  <a:srgbClr val="FF6600"/>
                </a:solidFill>
                <a:latin typeface="Arial Black"/>
                <a:cs typeface="Arial Black"/>
              </a:rPr>
              <a:t>30%</a:t>
            </a:r>
            <a:r>
              <a:rPr dirty="0" sz="1800" spc="-215">
                <a:solidFill>
                  <a:srgbClr val="FF6600"/>
                </a:solidFill>
                <a:latin typeface="Arial Black"/>
                <a:cs typeface="Arial Black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dirty="0" sz="140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55">
                <a:solidFill>
                  <a:srgbClr val="FFFFFF"/>
                </a:solidFill>
                <a:latin typeface="Arial MT"/>
                <a:cs typeface="Arial MT"/>
              </a:rPr>
              <a:t>their</a:t>
            </a:r>
            <a:r>
              <a:rPr dirty="0" sz="14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Arial MT"/>
                <a:cs typeface="Arial MT"/>
              </a:rPr>
              <a:t>working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85">
                <a:solidFill>
                  <a:srgbClr val="FFFFFF"/>
                </a:solidFill>
                <a:latin typeface="Arial MT"/>
                <a:cs typeface="Arial MT"/>
              </a:rPr>
              <a:t>time</a:t>
            </a:r>
            <a:r>
              <a:rPr dirty="0" sz="14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85">
                <a:solidFill>
                  <a:srgbClr val="FFFFFF"/>
                </a:solidFill>
                <a:latin typeface="Arial MT"/>
                <a:cs typeface="Arial MT"/>
              </a:rPr>
              <a:t>searching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95">
                <a:solidFill>
                  <a:srgbClr val="FFFFFF"/>
                </a:solidFill>
                <a:latin typeface="Arial MT"/>
                <a:cs typeface="Arial MT"/>
              </a:rPr>
              <a:t>tasks, </a:t>
            </a:r>
            <a:r>
              <a:rPr dirty="0" sz="1400" spc="-105">
                <a:solidFill>
                  <a:srgbClr val="FFFFFF"/>
                </a:solidFill>
                <a:latin typeface="Arial MT"/>
                <a:cs typeface="Arial MT"/>
              </a:rPr>
              <a:t>emails,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6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Arial MT"/>
                <a:cs typeface="Arial MT"/>
              </a:rPr>
              <a:t>information</a:t>
            </a:r>
            <a:r>
              <a:rPr dirty="0" sz="14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90">
                <a:solidFill>
                  <a:srgbClr val="FFFFFF"/>
                </a:solidFill>
                <a:latin typeface="Arial MT"/>
                <a:cs typeface="Arial MT"/>
              </a:rPr>
              <a:t>due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Arial MT"/>
                <a:cs typeface="Arial MT"/>
              </a:rPr>
              <a:t>poor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Arial MT"/>
                <a:cs typeface="Arial MT"/>
              </a:rPr>
              <a:t>task 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organization.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buClr>
                <a:srgbClr val="FFFFFF"/>
              </a:buClr>
              <a:buFont typeface="Arial MT"/>
              <a:buChar char="•"/>
            </a:pPr>
            <a:endParaRPr sz="1400">
              <a:latin typeface="Arial MT"/>
              <a:cs typeface="Arial MT"/>
            </a:endParaRPr>
          </a:p>
          <a:p>
            <a:pPr marL="299085" marR="5080" indent="-287020">
              <a:lnSpc>
                <a:spcPct val="115100"/>
              </a:lnSpc>
              <a:spcBef>
                <a:spcPts val="5"/>
              </a:spcBef>
              <a:buChar char="•"/>
              <a:tabLst>
                <a:tab pos="299085" algn="l"/>
              </a:tabLst>
            </a:pPr>
            <a:r>
              <a:rPr dirty="0" sz="1400" spc="-75">
                <a:solidFill>
                  <a:srgbClr val="FFFFFF"/>
                </a:solidFill>
                <a:latin typeface="Arial MT"/>
                <a:cs typeface="Arial MT"/>
              </a:rPr>
              <a:t>According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to </a:t>
            </a:r>
            <a:r>
              <a:rPr dirty="0" sz="1400" spc="-60">
                <a:solidFill>
                  <a:srgbClr val="FFFFFF"/>
                </a:solidFill>
                <a:latin typeface="Arial MT"/>
                <a:cs typeface="Arial MT"/>
              </a:rPr>
              <a:t>workplace</a:t>
            </a:r>
            <a:r>
              <a:rPr dirty="0" sz="14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50">
                <a:solidFill>
                  <a:srgbClr val="FFFFFF"/>
                </a:solidFill>
                <a:latin typeface="Arial MT"/>
                <a:cs typeface="Arial MT"/>
              </a:rPr>
              <a:t>productivity</a:t>
            </a:r>
            <a:r>
              <a:rPr dirty="0" sz="14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70">
                <a:solidFill>
                  <a:srgbClr val="FFFFFF"/>
                </a:solidFill>
                <a:latin typeface="Arial MT"/>
                <a:cs typeface="Arial MT"/>
              </a:rPr>
              <a:t>reports,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Arial MT"/>
                <a:cs typeface="Arial MT"/>
              </a:rPr>
              <a:t>over </a:t>
            </a:r>
            <a:r>
              <a:rPr dirty="0" sz="1800" spc="-114">
                <a:solidFill>
                  <a:srgbClr val="FF6600"/>
                </a:solidFill>
                <a:latin typeface="Arial Black"/>
                <a:cs typeface="Arial Black"/>
              </a:rPr>
              <a:t>60%</a:t>
            </a:r>
            <a:r>
              <a:rPr dirty="0" sz="1800" spc="-220">
                <a:solidFill>
                  <a:srgbClr val="FF6600"/>
                </a:solidFill>
                <a:latin typeface="Arial Black"/>
                <a:cs typeface="Arial Black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dirty="0" sz="1400" spc="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70">
                <a:solidFill>
                  <a:srgbClr val="FFFFFF"/>
                </a:solidFill>
                <a:latin typeface="Arial MT"/>
                <a:cs typeface="Arial MT"/>
              </a:rPr>
              <a:t>organizations</a:t>
            </a:r>
            <a:r>
              <a:rPr dirty="0" sz="14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55">
                <a:solidFill>
                  <a:srgbClr val="FFFFFF"/>
                </a:solidFill>
                <a:latin typeface="Arial MT"/>
                <a:cs typeface="Arial MT"/>
              </a:rPr>
              <a:t>still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rely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30">
                <a:solidFill>
                  <a:srgbClr val="FFFFFF"/>
                </a:solidFill>
                <a:latin typeface="Arial MT"/>
                <a:cs typeface="Arial MT"/>
              </a:rPr>
              <a:t>on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00">
                <a:solidFill>
                  <a:srgbClr val="FFFFFF"/>
                </a:solidFill>
                <a:latin typeface="Arial MT"/>
                <a:cs typeface="Arial MT"/>
              </a:rPr>
              <a:t>manual</a:t>
            </a:r>
            <a:r>
              <a:rPr dirty="0" sz="14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Arial MT"/>
                <a:cs typeface="Arial MT"/>
              </a:rPr>
              <a:t>or </a:t>
            </a:r>
            <a:r>
              <a:rPr dirty="0" sz="1400" spc="-120">
                <a:solidFill>
                  <a:srgbClr val="FFFFFF"/>
                </a:solidFill>
                <a:latin typeface="Arial MT"/>
                <a:cs typeface="Arial MT"/>
              </a:rPr>
              <a:t>semi-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digital</a:t>
            </a:r>
            <a:r>
              <a:rPr dirty="0" sz="14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20">
                <a:solidFill>
                  <a:srgbClr val="FFFFFF"/>
                </a:solidFill>
                <a:latin typeface="Arial MT"/>
                <a:cs typeface="Arial MT"/>
              </a:rPr>
              <a:t>methods</a:t>
            </a:r>
            <a:r>
              <a:rPr dirty="0" sz="1400" spc="-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dirty="0" sz="14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85">
                <a:solidFill>
                  <a:srgbClr val="FFFFFF"/>
                </a:solidFill>
                <a:latin typeface="Arial MT"/>
                <a:cs typeface="Arial MT"/>
              </a:rPr>
              <a:t>task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HR 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management.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54"/>
              </a:spcBef>
              <a:buClr>
                <a:srgbClr val="FFFFFF"/>
              </a:buClr>
              <a:buFont typeface="Arial MT"/>
              <a:buChar char="•"/>
            </a:pPr>
            <a:endParaRPr sz="1400">
              <a:latin typeface="Arial MT"/>
              <a:cs typeface="Arial MT"/>
            </a:endParaRPr>
          </a:p>
          <a:p>
            <a:pPr marL="299085" marR="62865" indent="-287020">
              <a:lnSpc>
                <a:spcPct val="114900"/>
              </a:lnSpc>
              <a:spcBef>
                <a:spcPts val="5"/>
              </a:spcBef>
              <a:buChar char="•"/>
              <a:tabLst>
                <a:tab pos="299085" algn="l"/>
              </a:tabLst>
            </a:pPr>
            <a:r>
              <a:rPr dirty="0" sz="1400" spc="-250">
                <a:solidFill>
                  <a:srgbClr val="FFFFFF"/>
                </a:solidFill>
                <a:latin typeface="Arial MT"/>
                <a:cs typeface="Arial MT"/>
              </a:rPr>
              <a:t>HR</a:t>
            </a:r>
            <a:r>
              <a:rPr dirty="0" sz="14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80">
                <a:solidFill>
                  <a:srgbClr val="FFFFFF"/>
                </a:solidFill>
                <a:latin typeface="Arial MT"/>
                <a:cs typeface="Arial MT"/>
              </a:rPr>
              <a:t>departments</a:t>
            </a:r>
            <a:r>
              <a:rPr dirty="0" sz="14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Arial MT"/>
                <a:cs typeface="Arial MT"/>
              </a:rPr>
              <a:t>report</a:t>
            </a:r>
            <a:r>
              <a:rPr dirty="0" sz="1400" spc="-35">
                <a:solidFill>
                  <a:srgbClr val="FFFFFF"/>
                </a:solidFill>
                <a:latin typeface="Arial MT"/>
                <a:cs typeface="Arial MT"/>
              </a:rPr>
              <a:t> that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00">
                <a:solidFill>
                  <a:srgbClr val="FFFFFF"/>
                </a:solidFill>
                <a:latin typeface="Arial MT"/>
                <a:cs typeface="Arial MT"/>
              </a:rPr>
              <a:t>more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80">
                <a:solidFill>
                  <a:srgbClr val="FFFFFF"/>
                </a:solidFill>
                <a:latin typeface="Arial MT"/>
                <a:cs typeface="Arial MT"/>
              </a:rPr>
              <a:t>than</a:t>
            </a:r>
            <a:r>
              <a:rPr dirty="0" sz="14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00" spc="-114">
                <a:solidFill>
                  <a:srgbClr val="FF6600"/>
                </a:solidFill>
                <a:latin typeface="Arial Black"/>
                <a:cs typeface="Arial Black"/>
              </a:rPr>
              <a:t>50%</a:t>
            </a:r>
            <a:r>
              <a:rPr dirty="0" sz="1800" spc="-210">
                <a:solidFill>
                  <a:srgbClr val="FF6600"/>
                </a:solidFill>
                <a:latin typeface="Arial Black"/>
                <a:cs typeface="Arial Black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of </a:t>
            </a:r>
            <a:r>
              <a:rPr dirty="0" sz="1400" spc="-50">
                <a:solidFill>
                  <a:srgbClr val="FFFFFF"/>
                </a:solidFill>
                <a:latin typeface="Arial MT"/>
                <a:cs typeface="Arial MT"/>
              </a:rPr>
              <a:t>trainee-</a:t>
            </a:r>
            <a:r>
              <a:rPr dirty="0" sz="1400" spc="-30">
                <a:solidFill>
                  <a:srgbClr val="FFFFFF"/>
                </a:solidFill>
                <a:latin typeface="Arial MT"/>
                <a:cs typeface="Arial MT"/>
              </a:rPr>
              <a:t>related</a:t>
            </a:r>
            <a:r>
              <a:rPr dirty="0" sz="1400" spc="-7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65">
                <a:solidFill>
                  <a:srgbClr val="FFFFFF"/>
                </a:solidFill>
                <a:latin typeface="Arial MT"/>
                <a:cs typeface="Arial MT"/>
              </a:rPr>
              <a:t>issues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05">
                <a:solidFill>
                  <a:srgbClr val="FFFFFF"/>
                </a:solidFill>
                <a:latin typeface="Arial MT"/>
                <a:cs typeface="Arial MT"/>
              </a:rPr>
              <a:t>caused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Arial MT"/>
                <a:cs typeface="Arial MT"/>
              </a:rPr>
              <a:t>poor</a:t>
            </a:r>
            <a:r>
              <a:rPr dirty="0" sz="14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Arial MT"/>
                <a:cs typeface="Arial MT"/>
              </a:rPr>
              <a:t>task </a:t>
            </a:r>
            <a:r>
              <a:rPr dirty="0" sz="1400" spc="-60">
                <a:solidFill>
                  <a:srgbClr val="FFFFFF"/>
                </a:solidFill>
                <a:latin typeface="Arial MT"/>
                <a:cs typeface="Arial MT"/>
              </a:rPr>
              <a:t>distribution</a:t>
            </a:r>
            <a:r>
              <a:rPr dirty="0" sz="14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6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55">
                <a:solidFill>
                  <a:srgbClr val="FFFFFF"/>
                </a:solidFill>
                <a:latin typeface="Arial MT"/>
                <a:cs typeface="Arial MT"/>
              </a:rPr>
              <a:t>lack</a:t>
            </a:r>
            <a:r>
              <a:rPr dirty="0" sz="1400" spc="-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dirty="0" sz="1400" spc="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90">
                <a:solidFill>
                  <a:srgbClr val="FFFFFF"/>
                </a:solidFill>
                <a:latin typeface="Arial MT"/>
                <a:cs typeface="Arial MT"/>
              </a:rPr>
              <a:t>progress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 tracking.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4299" rIns="0" bIns="0" rtlCol="0" vert="horz">
            <a:spAutoFit/>
          </a:bodyPr>
          <a:lstStyle/>
          <a:p>
            <a:pPr marL="1744345">
              <a:lnSpc>
                <a:spcPct val="100000"/>
              </a:lnSpc>
              <a:spcBef>
                <a:spcPts val="105"/>
              </a:spcBef>
            </a:pPr>
            <a:r>
              <a:rPr dirty="0" sz="3200" spc="-195"/>
              <a:t>WHY</a:t>
            </a:r>
            <a:r>
              <a:rPr dirty="0" sz="3200" spc="-25"/>
              <a:t> </a:t>
            </a:r>
            <a:r>
              <a:rPr dirty="0" sz="3200" spc="-405">
                <a:solidFill>
                  <a:srgbClr val="FF6600"/>
                </a:solidFill>
              </a:rPr>
              <a:t>KIRA</a:t>
            </a:r>
            <a:r>
              <a:rPr dirty="0" sz="2700" spc="-405"/>
              <a:t>?</a:t>
            </a:r>
            <a:endParaRPr sz="2700"/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2816" y="978408"/>
            <a:ext cx="332231" cy="330708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20184" y="1139952"/>
            <a:ext cx="3727704" cy="279654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93825">
              <a:lnSpc>
                <a:spcPct val="100000"/>
              </a:lnSpc>
              <a:spcBef>
                <a:spcPts val="100"/>
              </a:spcBef>
            </a:pPr>
            <a:r>
              <a:rPr dirty="0" spc="-625"/>
              <a:t>FUTURE</a:t>
            </a:r>
            <a:r>
              <a:rPr dirty="0" spc="-10"/>
              <a:t> </a:t>
            </a:r>
            <a:r>
              <a:rPr dirty="0" spc="-310"/>
              <a:t>WORK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just" marL="299085" marR="938530" indent="-28702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99085" algn="l"/>
              </a:tabLst>
            </a:pPr>
            <a:r>
              <a:rPr dirty="0"/>
              <a:t>Public</a:t>
            </a:r>
            <a:r>
              <a:rPr dirty="0" spc="-25"/>
              <a:t> </a:t>
            </a:r>
            <a:r>
              <a:rPr dirty="0"/>
              <a:t>market</a:t>
            </a:r>
            <a:r>
              <a:rPr dirty="0" spc="25"/>
              <a:t> </a:t>
            </a:r>
            <a:r>
              <a:rPr dirty="0" spc="65"/>
              <a:t>launch</a:t>
            </a:r>
            <a:r>
              <a:rPr dirty="0" spc="10"/>
              <a:t> </a:t>
            </a:r>
            <a:r>
              <a:rPr dirty="0"/>
              <a:t>of</a:t>
            </a:r>
            <a:r>
              <a:rPr dirty="0" spc="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personal</a:t>
            </a:r>
            <a:r>
              <a:rPr dirty="0" spc="10"/>
              <a:t> </a:t>
            </a:r>
            <a:r>
              <a:rPr dirty="0"/>
              <a:t>version</a:t>
            </a:r>
            <a:r>
              <a:rPr dirty="0" spc="20"/>
              <a:t> </a:t>
            </a:r>
            <a:r>
              <a:rPr dirty="0"/>
              <a:t>of</a:t>
            </a:r>
            <a:r>
              <a:rPr dirty="0" spc="25"/>
              <a:t> </a:t>
            </a:r>
            <a:r>
              <a:rPr dirty="0" spc="-65"/>
              <a:t>Kira,</a:t>
            </a:r>
            <a:r>
              <a:rPr dirty="0" spc="10"/>
              <a:t> </a:t>
            </a:r>
            <a:r>
              <a:rPr dirty="0" spc="-10"/>
              <a:t>enabling </a:t>
            </a:r>
            <a:r>
              <a:rPr dirty="0"/>
              <a:t>individuals</a:t>
            </a:r>
            <a:r>
              <a:rPr dirty="0" spc="-30"/>
              <a:t> </a:t>
            </a:r>
            <a:r>
              <a:rPr dirty="0"/>
              <a:t>to</a:t>
            </a:r>
            <a:r>
              <a:rPr dirty="0" spc="-25"/>
              <a:t> </a:t>
            </a:r>
            <a:r>
              <a:rPr dirty="0" spc="130"/>
              <a:t>manage</a:t>
            </a:r>
            <a:r>
              <a:rPr dirty="0" spc="-5"/>
              <a:t> </a:t>
            </a:r>
            <a:r>
              <a:rPr dirty="0" spc="-20"/>
              <a:t>tasks,</a:t>
            </a:r>
            <a:r>
              <a:rPr dirty="0" spc="-15"/>
              <a:t> </a:t>
            </a:r>
            <a:r>
              <a:rPr dirty="0"/>
              <a:t>emails,</a:t>
            </a:r>
            <a:r>
              <a:rPr dirty="0" spc="-15"/>
              <a:t> </a:t>
            </a:r>
            <a:r>
              <a:rPr dirty="0" spc="105"/>
              <a:t>and</a:t>
            </a:r>
            <a:r>
              <a:rPr dirty="0" spc="-20"/>
              <a:t> </a:t>
            </a:r>
            <a:r>
              <a:rPr dirty="0"/>
              <a:t>productivity</a:t>
            </a:r>
            <a:r>
              <a:rPr dirty="0" spc="-35"/>
              <a:t> </a:t>
            </a:r>
            <a:r>
              <a:rPr dirty="0"/>
              <a:t>using</a:t>
            </a:r>
            <a:r>
              <a:rPr dirty="0" spc="-25"/>
              <a:t> AI </a:t>
            </a:r>
            <a:r>
              <a:rPr dirty="0" spc="-10"/>
              <a:t>assistance.</a:t>
            </a:r>
          </a:p>
          <a:p>
            <a:pPr marL="299085" marR="5080" indent="-287020">
              <a:lnSpc>
                <a:spcPct val="100000"/>
              </a:lnSpc>
              <a:spcBef>
                <a:spcPts val="2160"/>
              </a:spcBef>
              <a:buFont typeface="Arial MT"/>
              <a:buChar char="•"/>
              <a:tabLst>
                <a:tab pos="299085" algn="l"/>
              </a:tabLst>
            </a:pPr>
            <a:r>
              <a:rPr dirty="0"/>
              <a:t>Enterprise</a:t>
            </a:r>
            <a:r>
              <a:rPr dirty="0" spc="-60"/>
              <a:t> </a:t>
            </a:r>
            <a:r>
              <a:rPr dirty="0"/>
              <a:t>transformation</a:t>
            </a:r>
            <a:r>
              <a:rPr dirty="0" spc="-55"/>
              <a:t> </a:t>
            </a:r>
            <a:r>
              <a:rPr dirty="0"/>
              <a:t>of</a:t>
            </a:r>
            <a:r>
              <a:rPr dirty="0" spc="-45"/>
              <a:t> </a:t>
            </a:r>
            <a:r>
              <a:rPr dirty="0" spc="-10"/>
              <a:t>Kira</a:t>
            </a:r>
            <a:r>
              <a:rPr dirty="0" spc="-45"/>
              <a:t> </a:t>
            </a:r>
            <a:r>
              <a:rPr dirty="0"/>
              <a:t>into</a:t>
            </a:r>
            <a:r>
              <a:rPr dirty="0" spc="-55"/>
              <a:t> </a:t>
            </a:r>
            <a:r>
              <a:rPr dirty="0" spc="210"/>
              <a:t>a</a:t>
            </a:r>
            <a:r>
              <a:rPr dirty="0" spc="-35"/>
              <a:t> </a:t>
            </a:r>
            <a:r>
              <a:rPr dirty="0" spc="75"/>
              <a:t>scalable</a:t>
            </a:r>
            <a:r>
              <a:rPr dirty="0" spc="-55"/>
              <a:t> </a:t>
            </a:r>
            <a:r>
              <a:rPr dirty="0" spc="-30"/>
              <a:t>API</a:t>
            </a:r>
            <a:r>
              <a:rPr dirty="0" spc="-65"/>
              <a:t> </a:t>
            </a:r>
            <a:r>
              <a:rPr dirty="0" spc="105"/>
              <a:t>and</a:t>
            </a:r>
            <a:r>
              <a:rPr dirty="0" spc="-30"/>
              <a:t> </a:t>
            </a:r>
            <a:r>
              <a:rPr dirty="0" spc="-10"/>
              <a:t>extension- </a:t>
            </a:r>
            <a:r>
              <a:rPr dirty="0" spc="95"/>
              <a:t>based</a:t>
            </a:r>
            <a:r>
              <a:rPr dirty="0"/>
              <a:t> </a:t>
            </a:r>
            <a:r>
              <a:rPr dirty="0" spc="-30"/>
              <a:t>solution,</a:t>
            </a:r>
            <a:r>
              <a:rPr dirty="0" spc="-35"/>
              <a:t> </a:t>
            </a:r>
            <a:r>
              <a:rPr dirty="0"/>
              <a:t>allowing</a:t>
            </a:r>
            <a:r>
              <a:rPr dirty="0" spc="-30"/>
              <a:t> </a:t>
            </a:r>
            <a:r>
              <a:rPr dirty="0" spc="80"/>
              <a:t>companies</a:t>
            </a:r>
            <a:r>
              <a:rPr dirty="0" spc="-2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integrate</a:t>
            </a:r>
            <a:r>
              <a:rPr dirty="0" spc="-55"/>
              <a:t> </a:t>
            </a:r>
            <a:r>
              <a:rPr dirty="0" spc="-10"/>
              <a:t>Kira</a:t>
            </a:r>
            <a:r>
              <a:rPr dirty="0" spc="-5"/>
              <a:t> </a:t>
            </a:r>
            <a:r>
              <a:rPr dirty="0"/>
              <a:t>directly</a:t>
            </a:r>
            <a:r>
              <a:rPr dirty="0" spc="-30"/>
              <a:t> </a:t>
            </a:r>
            <a:r>
              <a:rPr dirty="0"/>
              <a:t>into</a:t>
            </a:r>
            <a:r>
              <a:rPr dirty="0" spc="-20"/>
              <a:t> </a:t>
            </a:r>
            <a:r>
              <a:rPr dirty="0" spc="-10"/>
              <a:t>their </a:t>
            </a:r>
            <a:r>
              <a:rPr dirty="0" spc="-25"/>
              <a:t>existing</a:t>
            </a:r>
            <a:r>
              <a:rPr dirty="0" spc="-35"/>
              <a:t> </a:t>
            </a:r>
            <a:r>
              <a:rPr dirty="0"/>
              <a:t>platforms</a:t>
            </a:r>
            <a:r>
              <a:rPr dirty="0" spc="-10"/>
              <a:t> </a:t>
            </a:r>
            <a:r>
              <a:rPr dirty="0" spc="105"/>
              <a:t>and</a:t>
            </a:r>
            <a:r>
              <a:rPr dirty="0" spc="-10"/>
              <a:t> systems.</a:t>
            </a:r>
          </a:p>
          <a:p>
            <a:pPr marL="299085" marR="434975" indent="-287020">
              <a:lnSpc>
                <a:spcPct val="100000"/>
              </a:lnSpc>
              <a:spcBef>
                <a:spcPts val="2160"/>
              </a:spcBef>
              <a:buFont typeface="Arial MT"/>
              <a:buChar char="•"/>
              <a:tabLst>
                <a:tab pos="299085" algn="l"/>
              </a:tabLst>
            </a:pPr>
            <a:r>
              <a:rPr dirty="0" spc="80"/>
              <a:t>Advanced</a:t>
            </a:r>
            <a:r>
              <a:rPr dirty="0" spc="20"/>
              <a:t> </a:t>
            </a:r>
            <a:r>
              <a:rPr dirty="0" spc="-55"/>
              <a:t>AI</a:t>
            </a:r>
            <a:r>
              <a:rPr dirty="0" spc="25"/>
              <a:t> </a:t>
            </a:r>
            <a:r>
              <a:rPr dirty="0"/>
              <a:t>automation,</a:t>
            </a:r>
            <a:r>
              <a:rPr dirty="0" spc="10"/>
              <a:t> </a:t>
            </a:r>
            <a:r>
              <a:rPr dirty="0"/>
              <a:t>including</a:t>
            </a:r>
            <a:r>
              <a:rPr dirty="0" spc="-10"/>
              <a:t> </a:t>
            </a:r>
            <a:r>
              <a:rPr dirty="0" spc="55"/>
              <a:t>smart</a:t>
            </a:r>
            <a:r>
              <a:rPr dirty="0" spc="30"/>
              <a:t> </a:t>
            </a:r>
            <a:r>
              <a:rPr dirty="0"/>
              <a:t>task</a:t>
            </a:r>
            <a:r>
              <a:rPr dirty="0" spc="15"/>
              <a:t> </a:t>
            </a:r>
            <a:r>
              <a:rPr dirty="0" spc="40"/>
              <a:t>recommendations, </a:t>
            </a:r>
            <a:r>
              <a:rPr dirty="0" spc="-10"/>
              <a:t>workflow</a:t>
            </a:r>
            <a:r>
              <a:rPr dirty="0" spc="-70"/>
              <a:t> </a:t>
            </a:r>
            <a:r>
              <a:rPr dirty="0" spc="-20"/>
              <a:t>optimization,</a:t>
            </a:r>
            <a:r>
              <a:rPr dirty="0" spc="-90"/>
              <a:t> </a:t>
            </a:r>
            <a:r>
              <a:rPr dirty="0" spc="105"/>
              <a:t>and</a:t>
            </a:r>
            <a:r>
              <a:rPr dirty="0" spc="-75"/>
              <a:t> </a:t>
            </a:r>
            <a:r>
              <a:rPr dirty="0"/>
              <a:t>context-</a:t>
            </a:r>
            <a:r>
              <a:rPr dirty="0" spc="105"/>
              <a:t>aware</a:t>
            </a:r>
            <a:r>
              <a:rPr dirty="0" spc="-110"/>
              <a:t> </a:t>
            </a:r>
            <a:r>
              <a:rPr dirty="0" spc="-10"/>
              <a:t>assistance.</a:t>
            </a:r>
          </a:p>
          <a:p>
            <a:pPr marL="299085" marR="492759" indent="-287020">
              <a:lnSpc>
                <a:spcPct val="100000"/>
              </a:lnSpc>
              <a:spcBef>
                <a:spcPts val="2165"/>
              </a:spcBef>
              <a:buFont typeface="Arial MT"/>
              <a:buChar char="•"/>
              <a:tabLst>
                <a:tab pos="299085" algn="l"/>
              </a:tabLst>
            </a:pPr>
            <a:r>
              <a:rPr dirty="0" spc="75"/>
              <a:t>Enhanced</a:t>
            </a:r>
            <a:r>
              <a:rPr dirty="0" spc="-20"/>
              <a:t> </a:t>
            </a:r>
            <a:r>
              <a:rPr dirty="0"/>
              <a:t>security</a:t>
            </a:r>
            <a:r>
              <a:rPr dirty="0" spc="-30"/>
              <a:t> </a:t>
            </a:r>
            <a:r>
              <a:rPr dirty="0" spc="105"/>
              <a:t>and</a:t>
            </a:r>
            <a:r>
              <a:rPr dirty="0" spc="-15"/>
              <a:t> </a:t>
            </a:r>
            <a:r>
              <a:rPr dirty="0" spc="-10"/>
              <a:t>trust</a:t>
            </a:r>
            <a:r>
              <a:rPr dirty="0" spc="-25"/>
              <a:t> </a:t>
            </a:r>
            <a:r>
              <a:rPr dirty="0"/>
              <a:t>measures,</a:t>
            </a:r>
            <a:r>
              <a:rPr dirty="0" spc="5"/>
              <a:t> </a:t>
            </a:r>
            <a:r>
              <a:rPr dirty="0" spc="60"/>
              <a:t>such</a:t>
            </a:r>
            <a:r>
              <a:rPr dirty="0" spc="-10"/>
              <a:t> </a:t>
            </a:r>
            <a:r>
              <a:rPr dirty="0" spc="110"/>
              <a:t>as</a:t>
            </a:r>
            <a:r>
              <a:rPr dirty="0"/>
              <a:t> </a:t>
            </a:r>
            <a:r>
              <a:rPr dirty="0" spc="105"/>
              <a:t>advanced </a:t>
            </a:r>
            <a:r>
              <a:rPr dirty="0"/>
              <a:t>authentication,</a:t>
            </a:r>
            <a:r>
              <a:rPr dirty="0" spc="-10"/>
              <a:t> </a:t>
            </a:r>
            <a:r>
              <a:rPr dirty="0"/>
              <a:t>audit</a:t>
            </a:r>
            <a:r>
              <a:rPr dirty="0" spc="10"/>
              <a:t> </a:t>
            </a:r>
            <a:r>
              <a:rPr dirty="0" spc="-35"/>
              <a:t>logs,</a:t>
            </a:r>
            <a:r>
              <a:rPr dirty="0" spc="15"/>
              <a:t> </a:t>
            </a:r>
            <a:r>
              <a:rPr dirty="0" spc="105"/>
              <a:t>and</a:t>
            </a:r>
            <a:r>
              <a:rPr dirty="0" spc="35"/>
              <a:t> </a:t>
            </a:r>
            <a:r>
              <a:rPr dirty="0" spc="60"/>
              <a:t>compliance-</a:t>
            </a:r>
            <a:r>
              <a:rPr dirty="0" spc="75"/>
              <a:t>ready</a:t>
            </a:r>
            <a:r>
              <a:rPr dirty="0" spc="-25"/>
              <a:t> </a:t>
            </a:r>
            <a:r>
              <a:rPr dirty="0" spc="114"/>
              <a:t>access</a:t>
            </a:r>
            <a:r>
              <a:rPr dirty="0" spc="5"/>
              <a:t> </a:t>
            </a:r>
            <a:r>
              <a:rPr dirty="0" spc="-10"/>
              <a:t>control.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5135880"/>
            <a:chOff x="0" y="0"/>
            <a:chExt cx="9144000" cy="513588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4105655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" y="2866642"/>
              <a:ext cx="2161794" cy="2161794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2400" y="743712"/>
              <a:ext cx="2133600" cy="2133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2587" y="1225273"/>
            <a:ext cx="4549140" cy="307467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algn="just" marL="296545" marR="860425" indent="-284480">
              <a:lnSpc>
                <a:spcPct val="115100"/>
              </a:lnSpc>
              <a:spcBef>
                <a:spcPts val="50"/>
              </a:spcBef>
              <a:buChar char="•"/>
              <a:tabLst>
                <a:tab pos="299085" algn="l"/>
              </a:tabLst>
            </a:pPr>
            <a:r>
              <a:rPr dirty="0" sz="1400" spc="-125">
                <a:solidFill>
                  <a:srgbClr val="FFFFFF"/>
                </a:solidFill>
                <a:latin typeface="Arial MT"/>
                <a:cs typeface="Arial MT"/>
              </a:rPr>
              <a:t>Email</a:t>
            </a:r>
            <a:r>
              <a:rPr dirty="0" sz="1400" spc="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10">
                <a:solidFill>
                  <a:srgbClr val="FFFFFF"/>
                </a:solidFill>
                <a:latin typeface="Arial MT"/>
                <a:cs typeface="Arial MT"/>
              </a:rPr>
              <a:t>remains</a:t>
            </a:r>
            <a:r>
              <a:rPr dirty="0" sz="14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85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Arial MT"/>
                <a:cs typeface="Arial MT"/>
              </a:rPr>
              <a:t>primary</a:t>
            </a:r>
            <a:r>
              <a:rPr dirty="0" sz="1400" spc="-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14">
                <a:solidFill>
                  <a:srgbClr val="FFFFFF"/>
                </a:solidFill>
                <a:latin typeface="Arial MT"/>
                <a:cs typeface="Arial MT"/>
              </a:rPr>
              <a:t>communication</a:t>
            </a:r>
            <a:r>
              <a:rPr dirty="0" sz="14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Arial MT"/>
                <a:cs typeface="Arial MT"/>
              </a:rPr>
              <a:t>tool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in 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1400" spc="-75">
                <a:solidFill>
                  <a:srgbClr val="FFFFFF"/>
                </a:solidFill>
                <a:latin typeface="Arial MT"/>
                <a:cs typeface="Arial MT"/>
              </a:rPr>
              <a:t>organizations,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Arial MT"/>
                <a:cs typeface="Arial MT"/>
              </a:rPr>
              <a:t>yet</a:t>
            </a:r>
            <a:r>
              <a:rPr dirty="0" sz="1400" spc="-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00" spc="-80">
                <a:solidFill>
                  <a:srgbClr val="FF6600"/>
                </a:solidFill>
                <a:latin typeface="Arial Black"/>
                <a:cs typeface="Arial Black"/>
              </a:rPr>
              <a:t>over</a:t>
            </a:r>
            <a:r>
              <a:rPr dirty="0" sz="1800" spc="-70">
                <a:solidFill>
                  <a:srgbClr val="FF6600"/>
                </a:solidFill>
                <a:latin typeface="Arial Black"/>
                <a:cs typeface="Arial Black"/>
              </a:rPr>
              <a:t> </a:t>
            </a:r>
            <a:r>
              <a:rPr dirty="0" sz="1800" spc="-295">
                <a:solidFill>
                  <a:srgbClr val="FF6600"/>
                </a:solidFill>
                <a:latin typeface="Arial Black"/>
                <a:cs typeface="Arial Black"/>
              </a:rPr>
              <a:t>70%</a:t>
            </a:r>
            <a:r>
              <a:rPr dirty="0" sz="1800" spc="145">
                <a:solidFill>
                  <a:srgbClr val="FF6600"/>
                </a:solidFill>
                <a:latin typeface="Arial Black"/>
                <a:cs typeface="Arial Black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dirty="0" sz="1400" spc="7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05">
                <a:solidFill>
                  <a:srgbClr val="FFFFFF"/>
                </a:solidFill>
                <a:latin typeface="Arial MT"/>
                <a:cs typeface="Arial MT"/>
              </a:rPr>
              <a:t>emails</a:t>
            </a:r>
            <a:r>
              <a:rPr dirty="0" sz="1400" spc="8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are 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1400" spc="-85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dirty="0" sz="14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Arial MT"/>
                <a:cs typeface="Arial MT"/>
              </a:rPr>
              <a:t>linked</a:t>
            </a:r>
            <a:r>
              <a:rPr dirty="0" sz="14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dirty="0" sz="1400" spc="-1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50">
                <a:solidFill>
                  <a:srgbClr val="FFFFFF"/>
                </a:solidFill>
                <a:latin typeface="Arial MT"/>
                <a:cs typeface="Arial MT"/>
              </a:rPr>
              <a:t>actionable</a:t>
            </a:r>
            <a:r>
              <a:rPr dirty="0" sz="1400" spc="-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30">
                <a:solidFill>
                  <a:srgbClr val="FFFFFF"/>
                </a:solidFill>
                <a:latin typeface="Arial MT"/>
                <a:cs typeface="Arial MT"/>
              </a:rPr>
              <a:t>tasks,</a:t>
            </a:r>
            <a:r>
              <a:rPr dirty="0" sz="1400" spc="3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Arial MT"/>
                <a:cs typeface="Arial MT"/>
              </a:rPr>
              <a:t>leading</a:t>
            </a:r>
            <a:r>
              <a:rPr dirty="0" sz="14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dirty="0" sz="14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10">
                <a:solidFill>
                  <a:srgbClr val="FFFFFF"/>
                </a:solidFill>
                <a:latin typeface="Arial MT"/>
                <a:cs typeface="Arial MT"/>
              </a:rPr>
              <a:t>missed </a:t>
            </a:r>
            <a:r>
              <a:rPr dirty="0" sz="1400" spc="-11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1400" spc="-75">
                <a:solidFill>
                  <a:srgbClr val="FFFFFF"/>
                </a:solidFill>
                <a:latin typeface="Arial MT"/>
                <a:cs typeface="Arial MT"/>
              </a:rPr>
              <a:t>deadlines</a:t>
            </a:r>
            <a:r>
              <a:rPr dirty="0" sz="14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1400" spc="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inefficiency.</a:t>
            </a:r>
            <a:endParaRPr sz="1400">
              <a:latin typeface="Arial MT"/>
              <a:cs typeface="Arial MT"/>
            </a:endParaRPr>
          </a:p>
          <a:p>
            <a:pPr algn="just" marL="296545" marR="902335" indent="-284480">
              <a:lnSpc>
                <a:spcPct val="114999"/>
              </a:lnSpc>
              <a:buChar char="•"/>
              <a:tabLst>
                <a:tab pos="299085" algn="l"/>
              </a:tabLst>
            </a:pPr>
            <a:r>
              <a:rPr dirty="0" sz="1400" spc="-160">
                <a:solidFill>
                  <a:srgbClr val="FFFFFF"/>
                </a:solidFill>
                <a:latin typeface="Arial MT"/>
                <a:cs typeface="Arial MT"/>
              </a:rPr>
              <a:t>Recent</a:t>
            </a:r>
            <a:r>
              <a:rPr dirty="0" sz="1400" spc="6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35">
                <a:solidFill>
                  <a:srgbClr val="FFFFFF"/>
                </a:solidFill>
                <a:latin typeface="Arial MT"/>
                <a:cs typeface="Arial MT"/>
              </a:rPr>
              <a:t>surveys</a:t>
            </a:r>
            <a:r>
              <a:rPr dirty="0" sz="1400" spc="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60">
                <a:solidFill>
                  <a:srgbClr val="FFFFFF"/>
                </a:solidFill>
                <a:latin typeface="Arial MT"/>
                <a:cs typeface="Arial MT"/>
              </a:rPr>
              <a:t>indicate</a:t>
            </a:r>
            <a:r>
              <a:rPr dirty="0" sz="14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Arial MT"/>
                <a:cs typeface="Arial MT"/>
              </a:rPr>
              <a:t>that</a:t>
            </a:r>
            <a:r>
              <a:rPr dirty="0" sz="1400" spc="5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70">
                <a:solidFill>
                  <a:srgbClr val="FFFFFF"/>
                </a:solidFill>
                <a:latin typeface="Arial MT"/>
                <a:cs typeface="Arial MT"/>
              </a:rPr>
              <a:t>organizations</a:t>
            </a:r>
            <a:r>
              <a:rPr dirty="0" sz="1400" spc="4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90">
                <a:solidFill>
                  <a:srgbClr val="FFFFFF"/>
                </a:solidFill>
                <a:latin typeface="Arial MT"/>
                <a:cs typeface="Arial MT"/>
              </a:rPr>
              <a:t>using </a:t>
            </a:r>
            <a:r>
              <a:rPr dirty="0" sz="1400" spc="-9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dirty="0" sz="1400" spc="-65">
                <a:solidFill>
                  <a:srgbClr val="FFFFFF"/>
                </a:solidFill>
                <a:latin typeface="Arial MT"/>
                <a:cs typeface="Arial MT"/>
              </a:rPr>
              <a:t>AI-</a:t>
            </a:r>
            <a:r>
              <a:rPr dirty="0" sz="1400" spc="-110">
                <a:solidFill>
                  <a:srgbClr val="FFFFFF"/>
                </a:solidFill>
                <a:latin typeface="Arial MT"/>
                <a:cs typeface="Arial MT"/>
              </a:rPr>
              <a:t>assisted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Arial MT"/>
                <a:cs typeface="Arial MT"/>
              </a:rPr>
              <a:t>workflow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85">
                <a:solidFill>
                  <a:srgbClr val="FFFFFF"/>
                </a:solidFill>
                <a:latin typeface="Arial MT"/>
                <a:cs typeface="Arial MT"/>
              </a:rPr>
              <a:t>tools</a:t>
            </a:r>
            <a:r>
              <a:rPr dirty="0" sz="14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1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dirty="0" sz="1400" spc="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improve</a:t>
            </a:r>
            <a:endParaRPr sz="1400">
              <a:latin typeface="Arial MT"/>
              <a:cs typeface="Arial MT"/>
            </a:endParaRPr>
          </a:p>
          <a:p>
            <a:pPr marL="299085">
              <a:lnSpc>
                <a:spcPct val="100000"/>
              </a:lnSpc>
              <a:spcBef>
                <a:spcPts val="260"/>
              </a:spcBef>
            </a:pPr>
            <a:r>
              <a:rPr dirty="0" sz="1400" spc="-50">
                <a:solidFill>
                  <a:srgbClr val="FFFFFF"/>
                </a:solidFill>
                <a:latin typeface="Arial MT"/>
                <a:cs typeface="Arial MT"/>
              </a:rPr>
              <a:t>productivity</a:t>
            </a:r>
            <a:r>
              <a:rPr dirty="0" sz="1400" spc="-10">
                <a:solidFill>
                  <a:srgbClr val="FFFFFF"/>
                </a:solidFill>
                <a:latin typeface="Arial MT"/>
                <a:cs typeface="Arial MT"/>
              </a:rPr>
              <a:t> by</a:t>
            </a:r>
            <a:r>
              <a:rPr dirty="0" sz="14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800" spc="-30">
                <a:solidFill>
                  <a:srgbClr val="FF6600"/>
                </a:solidFill>
                <a:latin typeface="Arial Black"/>
                <a:cs typeface="Arial Black"/>
              </a:rPr>
              <a:t>25–40%</a:t>
            </a:r>
            <a:r>
              <a:rPr dirty="0" sz="1800" spc="-220">
                <a:solidFill>
                  <a:srgbClr val="FF6600"/>
                </a:solidFill>
                <a:latin typeface="Arial Black"/>
                <a:cs typeface="Arial Black"/>
              </a:rPr>
              <a:t> </a:t>
            </a:r>
            <a:r>
              <a:rPr dirty="0" sz="1400" spc="-70">
                <a:solidFill>
                  <a:srgbClr val="FFFFFF"/>
                </a:solidFill>
                <a:latin typeface="Arial MT"/>
                <a:cs typeface="Arial MT"/>
              </a:rPr>
              <a:t>compared</a:t>
            </a:r>
            <a:r>
              <a:rPr dirty="0" sz="14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endParaRPr sz="1400">
              <a:latin typeface="Arial MT"/>
              <a:cs typeface="Arial MT"/>
            </a:endParaRPr>
          </a:p>
          <a:p>
            <a:pPr marL="299085">
              <a:lnSpc>
                <a:spcPct val="100000"/>
              </a:lnSpc>
              <a:spcBef>
                <a:spcPts val="320"/>
              </a:spcBef>
            </a:pPr>
            <a:r>
              <a:rPr dirty="0" sz="1400" spc="-30">
                <a:solidFill>
                  <a:srgbClr val="FFFFFF"/>
                </a:solidFill>
                <a:latin typeface="Arial MT"/>
                <a:cs typeface="Arial MT"/>
              </a:rPr>
              <a:t>traditional </a:t>
            </a:r>
            <a:r>
              <a:rPr dirty="0" sz="1400" spc="-20">
                <a:solidFill>
                  <a:srgbClr val="FFFFFF"/>
                </a:solidFill>
                <a:latin typeface="Arial MT"/>
                <a:cs typeface="Arial MT"/>
              </a:rPr>
              <a:t>systems.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25"/>
              </a:spcBef>
            </a:pPr>
            <a:endParaRPr sz="1400">
              <a:latin typeface="Arial MT"/>
              <a:cs typeface="Arial MT"/>
            </a:endParaRPr>
          </a:p>
          <a:p>
            <a:pPr marL="795020" marR="5080">
              <a:lnSpc>
                <a:spcPct val="100000"/>
              </a:lnSpc>
            </a:pPr>
            <a:r>
              <a:rPr dirty="0" sz="1600" spc="-125" b="1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dirty="0" sz="16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5" b="1">
                <a:solidFill>
                  <a:srgbClr val="FFFFFF"/>
                </a:solidFill>
                <a:latin typeface="Arial"/>
                <a:cs typeface="Arial"/>
              </a:rPr>
              <a:t>challenges</a:t>
            </a:r>
            <a:r>
              <a:rPr dirty="0" sz="16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85" b="1">
                <a:solidFill>
                  <a:srgbClr val="FFFFFF"/>
                </a:solidFill>
                <a:latin typeface="Arial"/>
                <a:cs typeface="Arial"/>
              </a:rPr>
              <a:t>highlight</a:t>
            </a:r>
            <a:r>
              <a:rPr dirty="0" sz="16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6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85" b="1">
                <a:solidFill>
                  <a:srgbClr val="FFFFFF"/>
                </a:solidFill>
                <a:latin typeface="Arial"/>
                <a:cs typeface="Arial"/>
              </a:rPr>
              <a:t>need</a:t>
            </a:r>
            <a:r>
              <a:rPr dirty="0" sz="16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35" b="1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dirty="0" sz="16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40" b="1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dirty="0" sz="1600" spc="-90" b="1">
                <a:solidFill>
                  <a:srgbClr val="FFFFFF"/>
                </a:solidFill>
                <a:latin typeface="Arial"/>
                <a:cs typeface="Arial"/>
              </a:rPr>
              <a:t>intelligent,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0" b="1">
                <a:solidFill>
                  <a:srgbClr val="FFFFFF"/>
                </a:solidFill>
                <a:latin typeface="Arial"/>
                <a:cs typeface="Arial"/>
              </a:rPr>
              <a:t>unified</a:t>
            </a: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95" b="1">
                <a:solidFill>
                  <a:srgbClr val="FFFFFF"/>
                </a:solidFill>
                <a:latin typeface="Arial"/>
                <a:cs typeface="Arial"/>
              </a:rPr>
              <a:t>platform</a:t>
            </a:r>
            <a:r>
              <a:rPr dirty="0" sz="16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85" b="1">
                <a:solidFill>
                  <a:srgbClr val="FFFFFF"/>
                </a:solidFill>
                <a:latin typeface="Arial"/>
                <a:cs typeface="Arial"/>
              </a:rPr>
              <a:t>like</a:t>
            </a:r>
            <a:r>
              <a:rPr dirty="0" sz="1600" spc="-20" b="1">
                <a:solidFill>
                  <a:srgbClr val="FFFFFF"/>
                </a:solidFill>
                <a:latin typeface="Arial"/>
                <a:cs typeface="Arial"/>
              </a:rPr>
              <a:t> Kira.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4299" rIns="0" bIns="0" rtlCol="0" vert="horz">
            <a:spAutoFit/>
          </a:bodyPr>
          <a:lstStyle/>
          <a:p>
            <a:pPr marL="1744345">
              <a:lnSpc>
                <a:spcPct val="100000"/>
              </a:lnSpc>
              <a:spcBef>
                <a:spcPts val="105"/>
              </a:spcBef>
            </a:pPr>
            <a:r>
              <a:rPr dirty="0" sz="3200" spc="-195"/>
              <a:t>WHY</a:t>
            </a:r>
            <a:r>
              <a:rPr dirty="0" sz="3200" spc="-25"/>
              <a:t> </a:t>
            </a:r>
            <a:r>
              <a:rPr dirty="0" sz="3200" spc="-405">
                <a:solidFill>
                  <a:srgbClr val="FF6600"/>
                </a:solidFill>
              </a:rPr>
              <a:t>KIRA</a:t>
            </a:r>
            <a:r>
              <a:rPr dirty="0" sz="2700" spc="-405"/>
              <a:t>?</a:t>
            </a:r>
            <a:endParaRPr sz="2700"/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2816" y="978408"/>
            <a:ext cx="332231" cy="330708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917130" y="3808158"/>
            <a:ext cx="335915" cy="244475"/>
            <a:chOff x="917130" y="3808158"/>
            <a:chExt cx="335915" cy="244475"/>
          </a:xfrm>
        </p:grpSpPr>
        <p:sp>
          <p:nvSpPr>
            <p:cNvPr id="6" name="object 6" descr=""/>
            <p:cNvSpPr/>
            <p:nvPr/>
          </p:nvSpPr>
          <p:spPr>
            <a:xfrm>
              <a:off x="925067" y="3816096"/>
              <a:ext cx="320040" cy="228600"/>
            </a:xfrm>
            <a:custGeom>
              <a:avLst/>
              <a:gdLst/>
              <a:ahLst/>
              <a:cxnLst/>
              <a:rect l="l" t="t" r="r" b="b"/>
              <a:pathLst>
                <a:path w="320040" h="228600">
                  <a:moveTo>
                    <a:pt x="205740" y="0"/>
                  </a:moveTo>
                  <a:lnTo>
                    <a:pt x="205740" y="57149"/>
                  </a:lnTo>
                  <a:lnTo>
                    <a:pt x="0" y="57149"/>
                  </a:lnTo>
                  <a:lnTo>
                    <a:pt x="0" y="171449"/>
                  </a:lnTo>
                  <a:lnTo>
                    <a:pt x="205740" y="171449"/>
                  </a:lnTo>
                  <a:lnTo>
                    <a:pt x="205740" y="228599"/>
                  </a:lnTo>
                  <a:lnTo>
                    <a:pt x="320040" y="114299"/>
                  </a:lnTo>
                  <a:lnTo>
                    <a:pt x="205740" y="0"/>
                  </a:lnTo>
                  <a:close/>
                </a:path>
              </a:pathLst>
            </a:custGeom>
            <a:solidFill>
              <a:srgbClr val="4966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25067" y="3816096"/>
              <a:ext cx="320040" cy="228600"/>
            </a:xfrm>
            <a:custGeom>
              <a:avLst/>
              <a:gdLst/>
              <a:ahLst/>
              <a:cxnLst/>
              <a:rect l="l" t="t" r="r" b="b"/>
              <a:pathLst>
                <a:path w="320040" h="228600">
                  <a:moveTo>
                    <a:pt x="0" y="57149"/>
                  </a:moveTo>
                  <a:lnTo>
                    <a:pt x="205740" y="57149"/>
                  </a:lnTo>
                  <a:lnTo>
                    <a:pt x="205740" y="0"/>
                  </a:lnTo>
                  <a:lnTo>
                    <a:pt x="320040" y="114299"/>
                  </a:lnTo>
                  <a:lnTo>
                    <a:pt x="205740" y="228599"/>
                  </a:lnTo>
                  <a:lnTo>
                    <a:pt x="205740" y="171449"/>
                  </a:lnTo>
                  <a:lnTo>
                    <a:pt x="0" y="171449"/>
                  </a:lnTo>
                  <a:lnTo>
                    <a:pt x="0" y="57149"/>
                  </a:lnTo>
                  <a:close/>
                </a:path>
              </a:pathLst>
            </a:custGeom>
            <a:ln w="15875">
              <a:solidFill>
                <a:srgbClr val="34487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65903" y="1127760"/>
            <a:ext cx="40005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3147060" y="1170432"/>
            <a:ext cx="769620" cy="771525"/>
          </a:xfrm>
          <a:custGeom>
            <a:avLst/>
            <a:gdLst/>
            <a:ahLst/>
            <a:cxnLst/>
            <a:rect l="l" t="t" r="r" b="b"/>
            <a:pathLst>
              <a:path w="769620" h="771525">
                <a:moveTo>
                  <a:pt x="0" y="385571"/>
                </a:moveTo>
                <a:lnTo>
                  <a:pt x="2999" y="337200"/>
                </a:lnTo>
                <a:lnTo>
                  <a:pt x="11755" y="290623"/>
                </a:lnTo>
                <a:lnTo>
                  <a:pt x="25908" y="246201"/>
                </a:lnTo>
                <a:lnTo>
                  <a:pt x="45097" y="204297"/>
                </a:lnTo>
                <a:lnTo>
                  <a:pt x="68959" y="165271"/>
                </a:lnTo>
                <a:lnTo>
                  <a:pt x="97135" y="129484"/>
                </a:lnTo>
                <a:lnTo>
                  <a:pt x="129263" y="97298"/>
                </a:lnTo>
                <a:lnTo>
                  <a:pt x="164983" y="69072"/>
                </a:lnTo>
                <a:lnTo>
                  <a:pt x="203932" y="45169"/>
                </a:lnTo>
                <a:lnTo>
                  <a:pt x="245751" y="25949"/>
                </a:lnTo>
                <a:lnTo>
                  <a:pt x="290077" y="11773"/>
                </a:lnTo>
                <a:lnTo>
                  <a:pt x="336550" y="3003"/>
                </a:lnTo>
                <a:lnTo>
                  <a:pt x="384810" y="0"/>
                </a:lnTo>
                <a:lnTo>
                  <a:pt x="433069" y="3003"/>
                </a:lnTo>
                <a:lnTo>
                  <a:pt x="479542" y="11773"/>
                </a:lnTo>
                <a:lnTo>
                  <a:pt x="523868" y="25949"/>
                </a:lnTo>
                <a:lnTo>
                  <a:pt x="565687" y="45169"/>
                </a:lnTo>
                <a:lnTo>
                  <a:pt x="604636" y="69072"/>
                </a:lnTo>
                <a:lnTo>
                  <a:pt x="640356" y="97298"/>
                </a:lnTo>
                <a:lnTo>
                  <a:pt x="672484" y="129484"/>
                </a:lnTo>
                <a:lnTo>
                  <a:pt x="700660" y="165271"/>
                </a:lnTo>
                <a:lnTo>
                  <a:pt x="724522" y="204297"/>
                </a:lnTo>
                <a:lnTo>
                  <a:pt x="743711" y="246201"/>
                </a:lnTo>
                <a:lnTo>
                  <a:pt x="757864" y="290623"/>
                </a:lnTo>
                <a:lnTo>
                  <a:pt x="766620" y="337200"/>
                </a:lnTo>
                <a:lnTo>
                  <a:pt x="769619" y="385571"/>
                </a:lnTo>
                <a:lnTo>
                  <a:pt x="766620" y="433943"/>
                </a:lnTo>
                <a:lnTo>
                  <a:pt x="757864" y="480520"/>
                </a:lnTo>
                <a:lnTo>
                  <a:pt x="743711" y="524942"/>
                </a:lnTo>
                <a:lnTo>
                  <a:pt x="724522" y="566846"/>
                </a:lnTo>
                <a:lnTo>
                  <a:pt x="700660" y="605872"/>
                </a:lnTo>
                <a:lnTo>
                  <a:pt x="672484" y="641659"/>
                </a:lnTo>
                <a:lnTo>
                  <a:pt x="640356" y="673845"/>
                </a:lnTo>
                <a:lnTo>
                  <a:pt x="604636" y="702071"/>
                </a:lnTo>
                <a:lnTo>
                  <a:pt x="565687" y="725974"/>
                </a:lnTo>
                <a:lnTo>
                  <a:pt x="523868" y="745194"/>
                </a:lnTo>
                <a:lnTo>
                  <a:pt x="479542" y="759370"/>
                </a:lnTo>
                <a:lnTo>
                  <a:pt x="433069" y="768140"/>
                </a:lnTo>
                <a:lnTo>
                  <a:pt x="384810" y="771143"/>
                </a:lnTo>
                <a:lnTo>
                  <a:pt x="336550" y="768140"/>
                </a:lnTo>
                <a:lnTo>
                  <a:pt x="290077" y="759370"/>
                </a:lnTo>
                <a:lnTo>
                  <a:pt x="245751" y="745194"/>
                </a:lnTo>
                <a:lnTo>
                  <a:pt x="203932" y="725974"/>
                </a:lnTo>
                <a:lnTo>
                  <a:pt x="164983" y="702071"/>
                </a:lnTo>
                <a:lnTo>
                  <a:pt x="129263" y="673845"/>
                </a:lnTo>
                <a:lnTo>
                  <a:pt x="97135" y="641659"/>
                </a:lnTo>
                <a:lnTo>
                  <a:pt x="68959" y="605872"/>
                </a:lnTo>
                <a:lnTo>
                  <a:pt x="45097" y="566846"/>
                </a:lnTo>
                <a:lnTo>
                  <a:pt x="25908" y="524942"/>
                </a:lnTo>
                <a:lnTo>
                  <a:pt x="11755" y="480520"/>
                </a:lnTo>
                <a:lnTo>
                  <a:pt x="2999" y="433943"/>
                </a:lnTo>
                <a:lnTo>
                  <a:pt x="0" y="385571"/>
                </a:lnTo>
                <a:close/>
              </a:path>
            </a:pathLst>
          </a:custGeom>
          <a:ln w="9525">
            <a:solidFill>
              <a:srgbClr val="ACCAF8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188719" y="2982467"/>
            <a:ext cx="769620" cy="769620"/>
          </a:xfrm>
          <a:custGeom>
            <a:avLst/>
            <a:gdLst/>
            <a:ahLst/>
            <a:cxnLst/>
            <a:rect l="l" t="t" r="r" b="b"/>
            <a:pathLst>
              <a:path w="769619" h="769620">
                <a:moveTo>
                  <a:pt x="0" y="384809"/>
                </a:moveTo>
                <a:lnTo>
                  <a:pt x="2999" y="336550"/>
                </a:lnTo>
                <a:lnTo>
                  <a:pt x="11755" y="290077"/>
                </a:lnTo>
                <a:lnTo>
                  <a:pt x="25908" y="245751"/>
                </a:lnTo>
                <a:lnTo>
                  <a:pt x="45097" y="203932"/>
                </a:lnTo>
                <a:lnTo>
                  <a:pt x="68959" y="164983"/>
                </a:lnTo>
                <a:lnTo>
                  <a:pt x="97135" y="129263"/>
                </a:lnTo>
                <a:lnTo>
                  <a:pt x="129263" y="97135"/>
                </a:lnTo>
                <a:lnTo>
                  <a:pt x="164983" y="68959"/>
                </a:lnTo>
                <a:lnTo>
                  <a:pt x="203932" y="45097"/>
                </a:lnTo>
                <a:lnTo>
                  <a:pt x="245751" y="25908"/>
                </a:lnTo>
                <a:lnTo>
                  <a:pt x="290077" y="11755"/>
                </a:lnTo>
                <a:lnTo>
                  <a:pt x="336550" y="2999"/>
                </a:lnTo>
                <a:lnTo>
                  <a:pt x="384810" y="0"/>
                </a:lnTo>
                <a:lnTo>
                  <a:pt x="433069" y="2999"/>
                </a:lnTo>
                <a:lnTo>
                  <a:pt x="479542" y="11755"/>
                </a:lnTo>
                <a:lnTo>
                  <a:pt x="523868" y="25908"/>
                </a:lnTo>
                <a:lnTo>
                  <a:pt x="565687" y="45097"/>
                </a:lnTo>
                <a:lnTo>
                  <a:pt x="604636" y="68959"/>
                </a:lnTo>
                <a:lnTo>
                  <a:pt x="640356" y="97135"/>
                </a:lnTo>
                <a:lnTo>
                  <a:pt x="672484" y="129263"/>
                </a:lnTo>
                <a:lnTo>
                  <a:pt x="700660" y="164983"/>
                </a:lnTo>
                <a:lnTo>
                  <a:pt x="724522" y="203932"/>
                </a:lnTo>
                <a:lnTo>
                  <a:pt x="743711" y="245751"/>
                </a:lnTo>
                <a:lnTo>
                  <a:pt x="757864" y="290077"/>
                </a:lnTo>
                <a:lnTo>
                  <a:pt x="766620" y="336550"/>
                </a:lnTo>
                <a:lnTo>
                  <a:pt x="769619" y="384809"/>
                </a:lnTo>
                <a:lnTo>
                  <a:pt x="766620" y="433069"/>
                </a:lnTo>
                <a:lnTo>
                  <a:pt x="757864" y="479542"/>
                </a:lnTo>
                <a:lnTo>
                  <a:pt x="743711" y="523868"/>
                </a:lnTo>
                <a:lnTo>
                  <a:pt x="724522" y="565687"/>
                </a:lnTo>
                <a:lnTo>
                  <a:pt x="700660" y="604636"/>
                </a:lnTo>
                <a:lnTo>
                  <a:pt x="672484" y="640356"/>
                </a:lnTo>
                <a:lnTo>
                  <a:pt x="640356" y="672484"/>
                </a:lnTo>
                <a:lnTo>
                  <a:pt x="604636" y="700660"/>
                </a:lnTo>
                <a:lnTo>
                  <a:pt x="565687" y="724522"/>
                </a:lnTo>
                <a:lnTo>
                  <a:pt x="523868" y="743711"/>
                </a:lnTo>
                <a:lnTo>
                  <a:pt x="479542" y="757864"/>
                </a:lnTo>
                <a:lnTo>
                  <a:pt x="433069" y="766620"/>
                </a:lnTo>
                <a:lnTo>
                  <a:pt x="384810" y="769619"/>
                </a:lnTo>
                <a:lnTo>
                  <a:pt x="336550" y="766620"/>
                </a:lnTo>
                <a:lnTo>
                  <a:pt x="290077" y="757864"/>
                </a:lnTo>
                <a:lnTo>
                  <a:pt x="245751" y="743711"/>
                </a:lnTo>
                <a:lnTo>
                  <a:pt x="203932" y="724522"/>
                </a:lnTo>
                <a:lnTo>
                  <a:pt x="164983" y="700660"/>
                </a:lnTo>
                <a:lnTo>
                  <a:pt x="129263" y="672484"/>
                </a:lnTo>
                <a:lnTo>
                  <a:pt x="97135" y="640356"/>
                </a:lnTo>
                <a:lnTo>
                  <a:pt x="68959" y="604636"/>
                </a:lnTo>
                <a:lnTo>
                  <a:pt x="45097" y="565687"/>
                </a:lnTo>
                <a:lnTo>
                  <a:pt x="25908" y="523868"/>
                </a:lnTo>
                <a:lnTo>
                  <a:pt x="11755" y="479542"/>
                </a:lnTo>
                <a:lnTo>
                  <a:pt x="2999" y="433069"/>
                </a:lnTo>
                <a:lnTo>
                  <a:pt x="0" y="384809"/>
                </a:lnTo>
                <a:close/>
              </a:path>
            </a:pathLst>
          </a:custGeom>
          <a:ln w="9525">
            <a:solidFill>
              <a:srgbClr val="ACCAF8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172967" y="2935223"/>
            <a:ext cx="769620" cy="769620"/>
          </a:xfrm>
          <a:custGeom>
            <a:avLst/>
            <a:gdLst/>
            <a:ahLst/>
            <a:cxnLst/>
            <a:rect l="l" t="t" r="r" b="b"/>
            <a:pathLst>
              <a:path w="769620" h="769620">
                <a:moveTo>
                  <a:pt x="0" y="384809"/>
                </a:moveTo>
                <a:lnTo>
                  <a:pt x="2999" y="336550"/>
                </a:lnTo>
                <a:lnTo>
                  <a:pt x="11755" y="290077"/>
                </a:lnTo>
                <a:lnTo>
                  <a:pt x="25908" y="245751"/>
                </a:lnTo>
                <a:lnTo>
                  <a:pt x="45097" y="203932"/>
                </a:lnTo>
                <a:lnTo>
                  <a:pt x="68959" y="164983"/>
                </a:lnTo>
                <a:lnTo>
                  <a:pt x="97135" y="129263"/>
                </a:lnTo>
                <a:lnTo>
                  <a:pt x="129263" y="97135"/>
                </a:lnTo>
                <a:lnTo>
                  <a:pt x="164983" y="68959"/>
                </a:lnTo>
                <a:lnTo>
                  <a:pt x="203932" y="45097"/>
                </a:lnTo>
                <a:lnTo>
                  <a:pt x="245751" y="25908"/>
                </a:lnTo>
                <a:lnTo>
                  <a:pt x="290077" y="11755"/>
                </a:lnTo>
                <a:lnTo>
                  <a:pt x="336550" y="2999"/>
                </a:lnTo>
                <a:lnTo>
                  <a:pt x="384809" y="0"/>
                </a:lnTo>
                <a:lnTo>
                  <a:pt x="433069" y="2999"/>
                </a:lnTo>
                <a:lnTo>
                  <a:pt x="479542" y="11755"/>
                </a:lnTo>
                <a:lnTo>
                  <a:pt x="523868" y="25908"/>
                </a:lnTo>
                <a:lnTo>
                  <a:pt x="565687" y="45097"/>
                </a:lnTo>
                <a:lnTo>
                  <a:pt x="604636" y="68959"/>
                </a:lnTo>
                <a:lnTo>
                  <a:pt x="640356" y="97135"/>
                </a:lnTo>
                <a:lnTo>
                  <a:pt x="672484" y="129263"/>
                </a:lnTo>
                <a:lnTo>
                  <a:pt x="700660" y="164983"/>
                </a:lnTo>
                <a:lnTo>
                  <a:pt x="724522" y="203932"/>
                </a:lnTo>
                <a:lnTo>
                  <a:pt x="743711" y="245751"/>
                </a:lnTo>
                <a:lnTo>
                  <a:pt x="757864" y="290077"/>
                </a:lnTo>
                <a:lnTo>
                  <a:pt x="766620" y="336550"/>
                </a:lnTo>
                <a:lnTo>
                  <a:pt x="769619" y="384809"/>
                </a:lnTo>
                <a:lnTo>
                  <a:pt x="766620" y="433069"/>
                </a:lnTo>
                <a:lnTo>
                  <a:pt x="757864" y="479542"/>
                </a:lnTo>
                <a:lnTo>
                  <a:pt x="743711" y="523868"/>
                </a:lnTo>
                <a:lnTo>
                  <a:pt x="724522" y="565687"/>
                </a:lnTo>
                <a:lnTo>
                  <a:pt x="700660" y="604636"/>
                </a:lnTo>
                <a:lnTo>
                  <a:pt x="672484" y="640356"/>
                </a:lnTo>
                <a:lnTo>
                  <a:pt x="640356" y="672484"/>
                </a:lnTo>
                <a:lnTo>
                  <a:pt x="604636" y="700660"/>
                </a:lnTo>
                <a:lnTo>
                  <a:pt x="565687" y="724522"/>
                </a:lnTo>
                <a:lnTo>
                  <a:pt x="523868" y="743711"/>
                </a:lnTo>
                <a:lnTo>
                  <a:pt x="479542" y="757864"/>
                </a:lnTo>
                <a:lnTo>
                  <a:pt x="433069" y="766620"/>
                </a:lnTo>
                <a:lnTo>
                  <a:pt x="384809" y="769619"/>
                </a:lnTo>
                <a:lnTo>
                  <a:pt x="336550" y="766620"/>
                </a:lnTo>
                <a:lnTo>
                  <a:pt x="290077" y="757864"/>
                </a:lnTo>
                <a:lnTo>
                  <a:pt x="245751" y="743711"/>
                </a:lnTo>
                <a:lnTo>
                  <a:pt x="203932" y="724522"/>
                </a:lnTo>
                <a:lnTo>
                  <a:pt x="164983" y="700660"/>
                </a:lnTo>
                <a:lnTo>
                  <a:pt x="129263" y="672484"/>
                </a:lnTo>
                <a:lnTo>
                  <a:pt x="97135" y="640356"/>
                </a:lnTo>
                <a:lnTo>
                  <a:pt x="68959" y="604636"/>
                </a:lnTo>
                <a:lnTo>
                  <a:pt x="45097" y="565687"/>
                </a:lnTo>
                <a:lnTo>
                  <a:pt x="25908" y="523868"/>
                </a:lnTo>
                <a:lnTo>
                  <a:pt x="11755" y="479542"/>
                </a:lnTo>
                <a:lnTo>
                  <a:pt x="2999" y="433069"/>
                </a:lnTo>
                <a:lnTo>
                  <a:pt x="0" y="384809"/>
                </a:lnTo>
                <a:close/>
              </a:path>
            </a:pathLst>
          </a:custGeom>
          <a:ln w="9525">
            <a:solidFill>
              <a:srgbClr val="ACCAF8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6993635" y="1178052"/>
            <a:ext cx="769620" cy="771525"/>
          </a:xfrm>
          <a:custGeom>
            <a:avLst/>
            <a:gdLst/>
            <a:ahLst/>
            <a:cxnLst/>
            <a:rect l="l" t="t" r="r" b="b"/>
            <a:pathLst>
              <a:path w="769620" h="771525">
                <a:moveTo>
                  <a:pt x="0" y="385572"/>
                </a:moveTo>
                <a:lnTo>
                  <a:pt x="2999" y="337200"/>
                </a:lnTo>
                <a:lnTo>
                  <a:pt x="11755" y="290623"/>
                </a:lnTo>
                <a:lnTo>
                  <a:pt x="25908" y="246201"/>
                </a:lnTo>
                <a:lnTo>
                  <a:pt x="45097" y="204297"/>
                </a:lnTo>
                <a:lnTo>
                  <a:pt x="68959" y="165271"/>
                </a:lnTo>
                <a:lnTo>
                  <a:pt x="97135" y="129484"/>
                </a:lnTo>
                <a:lnTo>
                  <a:pt x="129263" y="97298"/>
                </a:lnTo>
                <a:lnTo>
                  <a:pt x="164983" y="69072"/>
                </a:lnTo>
                <a:lnTo>
                  <a:pt x="203932" y="45169"/>
                </a:lnTo>
                <a:lnTo>
                  <a:pt x="245751" y="25949"/>
                </a:lnTo>
                <a:lnTo>
                  <a:pt x="290077" y="11773"/>
                </a:lnTo>
                <a:lnTo>
                  <a:pt x="336550" y="3003"/>
                </a:lnTo>
                <a:lnTo>
                  <a:pt x="384810" y="0"/>
                </a:lnTo>
                <a:lnTo>
                  <a:pt x="433069" y="3003"/>
                </a:lnTo>
                <a:lnTo>
                  <a:pt x="479542" y="11773"/>
                </a:lnTo>
                <a:lnTo>
                  <a:pt x="523868" y="25949"/>
                </a:lnTo>
                <a:lnTo>
                  <a:pt x="565687" y="45169"/>
                </a:lnTo>
                <a:lnTo>
                  <a:pt x="604636" y="69072"/>
                </a:lnTo>
                <a:lnTo>
                  <a:pt x="640356" y="97298"/>
                </a:lnTo>
                <a:lnTo>
                  <a:pt x="672484" y="129484"/>
                </a:lnTo>
                <a:lnTo>
                  <a:pt x="700660" y="165271"/>
                </a:lnTo>
                <a:lnTo>
                  <a:pt x="724522" y="204297"/>
                </a:lnTo>
                <a:lnTo>
                  <a:pt x="743711" y="246201"/>
                </a:lnTo>
                <a:lnTo>
                  <a:pt x="757864" y="290623"/>
                </a:lnTo>
                <a:lnTo>
                  <a:pt x="766620" y="337200"/>
                </a:lnTo>
                <a:lnTo>
                  <a:pt x="769620" y="385572"/>
                </a:lnTo>
                <a:lnTo>
                  <a:pt x="766620" y="433943"/>
                </a:lnTo>
                <a:lnTo>
                  <a:pt x="757864" y="480520"/>
                </a:lnTo>
                <a:lnTo>
                  <a:pt x="743711" y="524942"/>
                </a:lnTo>
                <a:lnTo>
                  <a:pt x="724522" y="566846"/>
                </a:lnTo>
                <a:lnTo>
                  <a:pt x="700660" y="605872"/>
                </a:lnTo>
                <a:lnTo>
                  <a:pt x="672484" y="641659"/>
                </a:lnTo>
                <a:lnTo>
                  <a:pt x="640356" y="673845"/>
                </a:lnTo>
                <a:lnTo>
                  <a:pt x="604636" y="702071"/>
                </a:lnTo>
                <a:lnTo>
                  <a:pt x="565687" y="725974"/>
                </a:lnTo>
                <a:lnTo>
                  <a:pt x="523868" y="745194"/>
                </a:lnTo>
                <a:lnTo>
                  <a:pt x="479542" y="759370"/>
                </a:lnTo>
                <a:lnTo>
                  <a:pt x="433069" y="768140"/>
                </a:lnTo>
                <a:lnTo>
                  <a:pt x="384810" y="771144"/>
                </a:lnTo>
                <a:lnTo>
                  <a:pt x="336550" y="768140"/>
                </a:lnTo>
                <a:lnTo>
                  <a:pt x="290077" y="759370"/>
                </a:lnTo>
                <a:lnTo>
                  <a:pt x="245751" y="745194"/>
                </a:lnTo>
                <a:lnTo>
                  <a:pt x="203932" y="725974"/>
                </a:lnTo>
                <a:lnTo>
                  <a:pt x="164983" y="702071"/>
                </a:lnTo>
                <a:lnTo>
                  <a:pt x="129263" y="673845"/>
                </a:lnTo>
                <a:lnTo>
                  <a:pt x="97135" y="641659"/>
                </a:lnTo>
                <a:lnTo>
                  <a:pt x="68959" y="605872"/>
                </a:lnTo>
                <a:lnTo>
                  <a:pt x="45097" y="566846"/>
                </a:lnTo>
                <a:lnTo>
                  <a:pt x="25908" y="524942"/>
                </a:lnTo>
                <a:lnTo>
                  <a:pt x="11755" y="480520"/>
                </a:lnTo>
                <a:lnTo>
                  <a:pt x="2999" y="433943"/>
                </a:lnTo>
                <a:lnTo>
                  <a:pt x="0" y="385572"/>
                </a:lnTo>
                <a:close/>
              </a:path>
            </a:pathLst>
          </a:custGeom>
          <a:ln w="9525">
            <a:solidFill>
              <a:srgbClr val="ACCAF8"/>
            </a:solidFill>
            <a:prstDash val="sys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29438" rIns="0" bIns="0" rtlCol="0" vert="horz">
            <a:spAutoFit/>
          </a:bodyPr>
          <a:lstStyle/>
          <a:p>
            <a:pPr marL="318770">
              <a:lnSpc>
                <a:spcPct val="100000"/>
              </a:lnSpc>
              <a:spcBef>
                <a:spcPts val="105"/>
              </a:spcBef>
            </a:pPr>
            <a:r>
              <a:rPr dirty="0" sz="3200" spc="-434"/>
              <a:t>SOFTWARE</a:t>
            </a:r>
            <a:r>
              <a:rPr dirty="0" sz="3200" spc="-5"/>
              <a:t> </a:t>
            </a:r>
            <a:r>
              <a:rPr dirty="0" sz="3200" spc="-375"/>
              <a:t>TECHNOLOGIES</a:t>
            </a:r>
            <a:r>
              <a:rPr dirty="0" sz="3200"/>
              <a:t> </a:t>
            </a:r>
            <a:r>
              <a:rPr dirty="0" sz="3200" spc="-535"/>
              <a:t>USED</a:t>
            </a:r>
            <a:endParaRPr sz="3200"/>
          </a:p>
        </p:txBody>
      </p:sp>
      <p:sp>
        <p:nvSpPr>
          <p:cNvPr id="7" name="object 7" descr=""/>
          <p:cNvSpPr txBox="1"/>
          <p:nvPr/>
        </p:nvSpPr>
        <p:spPr>
          <a:xfrm>
            <a:off x="1168400" y="2107184"/>
            <a:ext cx="73279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35">
                <a:solidFill>
                  <a:srgbClr val="FFFFFF"/>
                </a:solidFill>
                <a:latin typeface="Arial MT"/>
                <a:cs typeface="Arial MT"/>
              </a:rPr>
              <a:t>Express</a:t>
            </a:r>
            <a:r>
              <a:rPr dirty="0" sz="1400" spc="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55">
                <a:solidFill>
                  <a:srgbClr val="FFFFFF"/>
                </a:solidFill>
                <a:latin typeface="Arial MT"/>
                <a:cs typeface="Arial MT"/>
              </a:rPr>
              <a:t>Js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224276" y="2111756"/>
            <a:ext cx="6280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60">
                <a:solidFill>
                  <a:srgbClr val="FFFFFF"/>
                </a:solidFill>
                <a:latin typeface="Arial MT"/>
                <a:cs typeface="Arial MT"/>
              </a:rPr>
              <a:t>Node</a:t>
            </a:r>
            <a:r>
              <a:rPr dirty="0" sz="14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400" spc="-160">
                <a:solidFill>
                  <a:srgbClr val="FFFFFF"/>
                </a:solidFill>
                <a:latin typeface="Arial MT"/>
                <a:cs typeface="Arial MT"/>
              </a:rPr>
              <a:t>JS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324605" y="3881120"/>
            <a:ext cx="4171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10">
                <a:solidFill>
                  <a:srgbClr val="FFFFFF"/>
                </a:solidFill>
                <a:latin typeface="Arial MT"/>
                <a:cs typeface="Arial MT"/>
              </a:rPr>
              <a:t>React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0261" y="1159573"/>
            <a:ext cx="779145" cy="779144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1242466" y="3910990"/>
            <a:ext cx="600075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40">
                <a:solidFill>
                  <a:srgbClr val="FFFFFF"/>
                </a:solidFill>
                <a:latin typeface="Arial MT"/>
                <a:cs typeface="Arial MT"/>
              </a:rPr>
              <a:t>Postman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188458" y="2101977"/>
            <a:ext cx="7162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10">
                <a:solidFill>
                  <a:srgbClr val="FFFFFF"/>
                </a:solidFill>
                <a:latin typeface="Arial MT"/>
                <a:cs typeface="Arial MT"/>
              </a:rPr>
              <a:t>MongoDB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79846" y="3881120"/>
            <a:ext cx="31178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35">
                <a:solidFill>
                  <a:srgbClr val="FFFFFF"/>
                </a:solidFill>
                <a:latin typeface="Arial MT"/>
                <a:cs typeface="Arial MT"/>
              </a:rPr>
              <a:t>Vite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392671" y="3705555"/>
            <a:ext cx="20085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latin typeface="Arial"/>
                <a:cs typeface="Arial"/>
              </a:rPr>
              <a:t>AI</a:t>
            </a:r>
            <a:r>
              <a:rPr dirty="0" sz="2400" spc="-75" b="1">
                <a:latin typeface="Arial"/>
                <a:cs typeface="Arial"/>
              </a:rPr>
              <a:t> </a:t>
            </a:r>
            <a:r>
              <a:rPr dirty="0" sz="2400" spc="-204" b="1">
                <a:latin typeface="Arial"/>
                <a:cs typeface="Arial"/>
              </a:rPr>
              <a:t>Assistant</a:t>
            </a:r>
            <a:r>
              <a:rPr dirty="0" sz="2400" spc="-30" b="1">
                <a:latin typeface="Arial"/>
                <a:cs typeface="Arial"/>
              </a:rPr>
              <a:t> </a:t>
            </a:r>
            <a:r>
              <a:rPr dirty="0" sz="2400" spc="-130" b="1">
                <a:latin typeface="Arial"/>
                <a:cs typeface="Arial"/>
              </a:rPr>
              <a:t>AP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565138" y="1949323"/>
            <a:ext cx="167449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25" b="1">
                <a:latin typeface="Arial"/>
                <a:cs typeface="Arial"/>
              </a:rPr>
              <a:t>Tailwind</a:t>
            </a:r>
            <a:r>
              <a:rPr dirty="0" sz="2400" spc="5" b="1">
                <a:latin typeface="Arial"/>
                <a:cs typeface="Arial"/>
              </a:rPr>
              <a:t> </a:t>
            </a:r>
            <a:r>
              <a:rPr dirty="0" sz="2400" spc="-459" b="1">
                <a:latin typeface="Arial"/>
                <a:cs typeface="Arial"/>
              </a:rPr>
              <a:t>CSS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16" name="object 1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16787" y="4617141"/>
            <a:ext cx="303453" cy="255543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76600" y="1277111"/>
            <a:ext cx="521208" cy="586739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40023" y="3037332"/>
            <a:ext cx="649224" cy="563880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49680" y="3037332"/>
            <a:ext cx="647700" cy="647700"/>
          </a:xfrm>
          <a:prstGeom prst="rect">
            <a:avLst/>
          </a:prstGeom>
        </p:spPr>
      </p:pic>
      <p:grpSp>
        <p:nvGrpSpPr>
          <p:cNvPr id="20" name="object 20" descr=""/>
          <p:cNvGrpSpPr/>
          <p:nvPr/>
        </p:nvGrpSpPr>
        <p:grpSpPr>
          <a:xfrm>
            <a:off x="5140261" y="2916745"/>
            <a:ext cx="779145" cy="779145"/>
            <a:chOff x="5140261" y="2916745"/>
            <a:chExt cx="779145" cy="779145"/>
          </a:xfrm>
        </p:grpSpPr>
        <p:sp>
          <p:nvSpPr>
            <p:cNvPr id="21" name="object 21" descr=""/>
            <p:cNvSpPr/>
            <p:nvPr/>
          </p:nvSpPr>
          <p:spPr>
            <a:xfrm>
              <a:off x="5145023" y="2921507"/>
              <a:ext cx="769620" cy="769620"/>
            </a:xfrm>
            <a:custGeom>
              <a:avLst/>
              <a:gdLst/>
              <a:ahLst/>
              <a:cxnLst/>
              <a:rect l="l" t="t" r="r" b="b"/>
              <a:pathLst>
                <a:path w="769620" h="769620">
                  <a:moveTo>
                    <a:pt x="0" y="384810"/>
                  </a:moveTo>
                  <a:lnTo>
                    <a:pt x="2999" y="336550"/>
                  </a:lnTo>
                  <a:lnTo>
                    <a:pt x="11755" y="290077"/>
                  </a:lnTo>
                  <a:lnTo>
                    <a:pt x="25908" y="245751"/>
                  </a:lnTo>
                  <a:lnTo>
                    <a:pt x="45097" y="203932"/>
                  </a:lnTo>
                  <a:lnTo>
                    <a:pt x="68959" y="164983"/>
                  </a:lnTo>
                  <a:lnTo>
                    <a:pt x="97135" y="129263"/>
                  </a:lnTo>
                  <a:lnTo>
                    <a:pt x="129263" y="97135"/>
                  </a:lnTo>
                  <a:lnTo>
                    <a:pt x="164983" y="68959"/>
                  </a:lnTo>
                  <a:lnTo>
                    <a:pt x="203932" y="45097"/>
                  </a:lnTo>
                  <a:lnTo>
                    <a:pt x="245751" y="25908"/>
                  </a:lnTo>
                  <a:lnTo>
                    <a:pt x="290077" y="11755"/>
                  </a:lnTo>
                  <a:lnTo>
                    <a:pt x="336550" y="2999"/>
                  </a:lnTo>
                  <a:lnTo>
                    <a:pt x="384810" y="0"/>
                  </a:lnTo>
                  <a:lnTo>
                    <a:pt x="433069" y="2999"/>
                  </a:lnTo>
                  <a:lnTo>
                    <a:pt x="479542" y="11755"/>
                  </a:lnTo>
                  <a:lnTo>
                    <a:pt x="523868" y="25908"/>
                  </a:lnTo>
                  <a:lnTo>
                    <a:pt x="565687" y="45097"/>
                  </a:lnTo>
                  <a:lnTo>
                    <a:pt x="604636" y="68959"/>
                  </a:lnTo>
                  <a:lnTo>
                    <a:pt x="640356" y="97135"/>
                  </a:lnTo>
                  <a:lnTo>
                    <a:pt x="672484" y="129263"/>
                  </a:lnTo>
                  <a:lnTo>
                    <a:pt x="700660" y="164983"/>
                  </a:lnTo>
                  <a:lnTo>
                    <a:pt x="724522" y="203932"/>
                  </a:lnTo>
                  <a:lnTo>
                    <a:pt x="743711" y="245751"/>
                  </a:lnTo>
                  <a:lnTo>
                    <a:pt x="757864" y="290077"/>
                  </a:lnTo>
                  <a:lnTo>
                    <a:pt x="766620" y="336550"/>
                  </a:lnTo>
                  <a:lnTo>
                    <a:pt x="769620" y="384810"/>
                  </a:lnTo>
                  <a:lnTo>
                    <a:pt x="766620" y="433069"/>
                  </a:lnTo>
                  <a:lnTo>
                    <a:pt x="757864" y="479542"/>
                  </a:lnTo>
                  <a:lnTo>
                    <a:pt x="743711" y="523868"/>
                  </a:lnTo>
                  <a:lnTo>
                    <a:pt x="724522" y="565687"/>
                  </a:lnTo>
                  <a:lnTo>
                    <a:pt x="700660" y="604636"/>
                  </a:lnTo>
                  <a:lnTo>
                    <a:pt x="672484" y="640356"/>
                  </a:lnTo>
                  <a:lnTo>
                    <a:pt x="640356" y="672484"/>
                  </a:lnTo>
                  <a:lnTo>
                    <a:pt x="604636" y="700660"/>
                  </a:lnTo>
                  <a:lnTo>
                    <a:pt x="565687" y="724522"/>
                  </a:lnTo>
                  <a:lnTo>
                    <a:pt x="523868" y="743711"/>
                  </a:lnTo>
                  <a:lnTo>
                    <a:pt x="479542" y="757864"/>
                  </a:lnTo>
                  <a:lnTo>
                    <a:pt x="433069" y="766620"/>
                  </a:lnTo>
                  <a:lnTo>
                    <a:pt x="384810" y="769620"/>
                  </a:lnTo>
                  <a:lnTo>
                    <a:pt x="336550" y="766620"/>
                  </a:lnTo>
                  <a:lnTo>
                    <a:pt x="290077" y="757864"/>
                  </a:lnTo>
                  <a:lnTo>
                    <a:pt x="245751" y="743711"/>
                  </a:lnTo>
                  <a:lnTo>
                    <a:pt x="203932" y="724522"/>
                  </a:lnTo>
                  <a:lnTo>
                    <a:pt x="164983" y="700660"/>
                  </a:lnTo>
                  <a:lnTo>
                    <a:pt x="129263" y="672484"/>
                  </a:lnTo>
                  <a:lnTo>
                    <a:pt x="97135" y="640356"/>
                  </a:lnTo>
                  <a:lnTo>
                    <a:pt x="68959" y="604636"/>
                  </a:lnTo>
                  <a:lnTo>
                    <a:pt x="45097" y="565687"/>
                  </a:lnTo>
                  <a:lnTo>
                    <a:pt x="25908" y="523868"/>
                  </a:lnTo>
                  <a:lnTo>
                    <a:pt x="11755" y="479542"/>
                  </a:lnTo>
                  <a:lnTo>
                    <a:pt x="2999" y="433069"/>
                  </a:lnTo>
                  <a:lnTo>
                    <a:pt x="0" y="384810"/>
                  </a:lnTo>
                  <a:close/>
                </a:path>
              </a:pathLst>
            </a:custGeom>
            <a:ln w="9525">
              <a:solidFill>
                <a:srgbClr val="ACCAF8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273039" y="3037331"/>
              <a:ext cx="531876" cy="525780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114031" y="1331975"/>
            <a:ext cx="527303" cy="527303"/>
          </a:xfrm>
          <a:prstGeom prst="rect">
            <a:avLst/>
          </a:prstGeom>
        </p:spPr>
      </p:pic>
      <p:grpSp>
        <p:nvGrpSpPr>
          <p:cNvPr id="24" name="object 24" descr=""/>
          <p:cNvGrpSpPr/>
          <p:nvPr/>
        </p:nvGrpSpPr>
        <p:grpSpPr>
          <a:xfrm>
            <a:off x="7020877" y="2931985"/>
            <a:ext cx="779145" cy="779145"/>
            <a:chOff x="7020877" y="2931985"/>
            <a:chExt cx="779145" cy="779145"/>
          </a:xfrm>
        </p:grpSpPr>
        <p:sp>
          <p:nvSpPr>
            <p:cNvPr id="25" name="object 25" descr=""/>
            <p:cNvSpPr/>
            <p:nvPr/>
          </p:nvSpPr>
          <p:spPr>
            <a:xfrm>
              <a:off x="7025640" y="2936748"/>
              <a:ext cx="769620" cy="769620"/>
            </a:xfrm>
            <a:custGeom>
              <a:avLst/>
              <a:gdLst/>
              <a:ahLst/>
              <a:cxnLst/>
              <a:rect l="l" t="t" r="r" b="b"/>
              <a:pathLst>
                <a:path w="769620" h="769620">
                  <a:moveTo>
                    <a:pt x="0" y="384809"/>
                  </a:moveTo>
                  <a:lnTo>
                    <a:pt x="2999" y="336550"/>
                  </a:lnTo>
                  <a:lnTo>
                    <a:pt x="11755" y="290077"/>
                  </a:lnTo>
                  <a:lnTo>
                    <a:pt x="25908" y="245751"/>
                  </a:lnTo>
                  <a:lnTo>
                    <a:pt x="45097" y="203932"/>
                  </a:lnTo>
                  <a:lnTo>
                    <a:pt x="68959" y="164983"/>
                  </a:lnTo>
                  <a:lnTo>
                    <a:pt x="97135" y="129263"/>
                  </a:lnTo>
                  <a:lnTo>
                    <a:pt x="129263" y="97135"/>
                  </a:lnTo>
                  <a:lnTo>
                    <a:pt x="164983" y="68959"/>
                  </a:lnTo>
                  <a:lnTo>
                    <a:pt x="203932" y="45097"/>
                  </a:lnTo>
                  <a:lnTo>
                    <a:pt x="245751" y="25908"/>
                  </a:lnTo>
                  <a:lnTo>
                    <a:pt x="290077" y="11755"/>
                  </a:lnTo>
                  <a:lnTo>
                    <a:pt x="336550" y="2999"/>
                  </a:lnTo>
                  <a:lnTo>
                    <a:pt x="384809" y="0"/>
                  </a:lnTo>
                  <a:lnTo>
                    <a:pt x="433069" y="2999"/>
                  </a:lnTo>
                  <a:lnTo>
                    <a:pt x="479542" y="11755"/>
                  </a:lnTo>
                  <a:lnTo>
                    <a:pt x="523868" y="25908"/>
                  </a:lnTo>
                  <a:lnTo>
                    <a:pt x="565687" y="45097"/>
                  </a:lnTo>
                  <a:lnTo>
                    <a:pt x="604636" y="68959"/>
                  </a:lnTo>
                  <a:lnTo>
                    <a:pt x="640356" y="97135"/>
                  </a:lnTo>
                  <a:lnTo>
                    <a:pt x="672484" y="129263"/>
                  </a:lnTo>
                  <a:lnTo>
                    <a:pt x="700660" y="164983"/>
                  </a:lnTo>
                  <a:lnTo>
                    <a:pt x="724522" y="203932"/>
                  </a:lnTo>
                  <a:lnTo>
                    <a:pt x="743711" y="245751"/>
                  </a:lnTo>
                  <a:lnTo>
                    <a:pt x="757864" y="290077"/>
                  </a:lnTo>
                  <a:lnTo>
                    <a:pt x="766620" y="336550"/>
                  </a:lnTo>
                  <a:lnTo>
                    <a:pt x="769619" y="384809"/>
                  </a:lnTo>
                  <a:lnTo>
                    <a:pt x="766620" y="433069"/>
                  </a:lnTo>
                  <a:lnTo>
                    <a:pt x="757864" y="479542"/>
                  </a:lnTo>
                  <a:lnTo>
                    <a:pt x="743711" y="523868"/>
                  </a:lnTo>
                  <a:lnTo>
                    <a:pt x="724522" y="565687"/>
                  </a:lnTo>
                  <a:lnTo>
                    <a:pt x="700660" y="604636"/>
                  </a:lnTo>
                  <a:lnTo>
                    <a:pt x="672484" y="640356"/>
                  </a:lnTo>
                  <a:lnTo>
                    <a:pt x="640356" y="672484"/>
                  </a:lnTo>
                  <a:lnTo>
                    <a:pt x="604636" y="700660"/>
                  </a:lnTo>
                  <a:lnTo>
                    <a:pt x="565687" y="724522"/>
                  </a:lnTo>
                  <a:lnTo>
                    <a:pt x="523868" y="743711"/>
                  </a:lnTo>
                  <a:lnTo>
                    <a:pt x="479542" y="757864"/>
                  </a:lnTo>
                  <a:lnTo>
                    <a:pt x="433069" y="766620"/>
                  </a:lnTo>
                  <a:lnTo>
                    <a:pt x="384809" y="769619"/>
                  </a:lnTo>
                  <a:lnTo>
                    <a:pt x="336550" y="766620"/>
                  </a:lnTo>
                  <a:lnTo>
                    <a:pt x="290077" y="757864"/>
                  </a:lnTo>
                  <a:lnTo>
                    <a:pt x="245751" y="743711"/>
                  </a:lnTo>
                  <a:lnTo>
                    <a:pt x="203932" y="724522"/>
                  </a:lnTo>
                  <a:lnTo>
                    <a:pt x="164983" y="700660"/>
                  </a:lnTo>
                  <a:lnTo>
                    <a:pt x="129263" y="672484"/>
                  </a:lnTo>
                  <a:lnTo>
                    <a:pt x="97135" y="640356"/>
                  </a:lnTo>
                  <a:lnTo>
                    <a:pt x="68959" y="604636"/>
                  </a:lnTo>
                  <a:lnTo>
                    <a:pt x="45097" y="565687"/>
                  </a:lnTo>
                  <a:lnTo>
                    <a:pt x="25908" y="523868"/>
                  </a:lnTo>
                  <a:lnTo>
                    <a:pt x="11755" y="479542"/>
                  </a:lnTo>
                  <a:lnTo>
                    <a:pt x="2999" y="433069"/>
                  </a:lnTo>
                  <a:lnTo>
                    <a:pt x="0" y="384809"/>
                  </a:lnTo>
                  <a:close/>
                </a:path>
              </a:pathLst>
            </a:custGeom>
            <a:ln w="9525">
              <a:solidFill>
                <a:srgbClr val="ACCAF8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144512" y="3054096"/>
              <a:ext cx="531876" cy="530352"/>
            </a:xfrm>
            <a:prstGeom prst="rect">
              <a:avLst/>
            </a:prstGeom>
          </p:spPr>
        </p:pic>
      </p:grpSp>
      <p:grpSp>
        <p:nvGrpSpPr>
          <p:cNvPr id="27" name="object 27" descr=""/>
          <p:cNvGrpSpPr/>
          <p:nvPr/>
        </p:nvGrpSpPr>
        <p:grpSpPr>
          <a:xfrm>
            <a:off x="1165669" y="1199197"/>
            <a:ext cx="751840" cy="739775"/>
            <a:chOff x="1165669" y="1199197"/>
            <a:chExt cx="751840" cy="739775"/>
          </a:xfrm>
        </p:grpSpPr>
        <p:sp>
          <p:nvSpPr>
            <p:cNvPr id="28" name="object 28" descr=""/>
            <p:cNvSpPr/>
            <p:nvPr/>
          </p:nvSpPr>
          <p:spPr>
            <a:xfrm>
              <a:off x="1170432" y="1203960"/>
              <a:ext cx="742315" cy="730250"/>
            </a:xfrm>
            <a:custGeom>
              <a:avLst/>
              <a:gdLst/>
              <a:ahLst/>
              <a:cxnLst/>
              <a:rect l="l" t="t" r="r" b="b"/>
              <a:pathLst>
                <a:path w="742314" h="730250">
                  <a:moveTo>
                    <a:pt x="0" y="364998"/>
                  </a:moveTo>
                  <a:lnTo>
                    <a:pt x="2890" y="319220"/>
                  </a:lnTo>
                  <a:lnTo>
                    <a:pt x="11331" y="275137"/>
                  </a:lnTo>
                  <a:lnTo>
                    <a:pt x="24975" y="233091"/>
                  </a:lnTo>
                  <a:lnTo>
                    <a:pt x="43473" y="193425"/>
                  </a:lnTo>
                  <a:lnTo>
                    <a:pt x="66479" y="156481"/>
                  </a:lnTo>
                  <a:lnTo>
                    <a:pt x="93645" y="122601"/>
                  </a:lnTo>
                  <a:lnTo>
                    <a:pt x="124624" y="92128"/>
                  </a:lnTo>
                  <a:lnTo>
                    <a:pt x="159067" y="65404"/>
                  </a:lnTo>
                  <a:lnTo>
                    <a:pt x="196628" y="42771"/>
                  </a:lnTo>
                  <a:lnTo>
                    <a:pt x="236958" y="24572"/>
                  </a:lnTo>
                  <a:lnTo>
                    <a:pt x="279711" y="11149"/>
                  </a:lnTo>
                  <a:lnTo>
                    <a:pt x="324539" y="2844"/>
                  </a:lnTo>
                  <a:lnTo>
                    <a:pt x="371094" y="0"/>
                  </a:lnTo>
                  <a:lnTo>
                    <a:pt x="417648" y="2844"/>
                  </a:lnTo>
                  <a:lnTo>
                    <a:pt x="462476" y="11149"/>
                  </a:lnTo>
                  <a:lnTo>
                    <a:pt x="505229" y="24572"/>
                  </a:lnTo>
                  <a:lnTo>
                    <a:pt x="545559" y="42771"/>
                  </a:lnTo>
                  <a:lnTo>
                    <a:pt x="583120" y="65404"/>
                  </a:lnTo>
                  <a:lnTo>
                    <a:pt x="617563" y="92128"/>
                  </a:lnTo>
                  <a:lnTo>
                    <a:pt x="648542" y="122601"/>
                  </a:lnTo>
                  <a:lnTo>
                    <a:pt x="675708" y="156481"/>
                  </a:lnTo>
                  <a:lnTo>
                    <a:pt x="698714" y="193425"/>
                  </a:lnTo>
                  <a:lnTo>
                    <a:pt x="717212" y="233091"/>
                  </a:lnTo>
                  <a:lnTo>
                    <a:pt x="730856" y="275137"/>
                  </a:lnTo>
                  <a:lnTo>
                    <a:pt x="739297" y="319220"/>
                  </a:lnTo>
                  <a:lnTo>
                    <a:pt x="742188" y="364998"/>
                  </a:lnTo>
                  <a:lnTo>
                    <a:pt x="739297" y="410775"/>
                  </a:lnTo>
                  <a:lnTo>
                    <a:pt x="730856" y="454858"/>
                  </a:lnTo>
                  <a:lnTo>
                    <a:pt x="717212" y="496904"/>
                  </a:lnTo>
                  <a:lnTo>
                    <a:pt x="698714" y="536570"/>
                  </a:lnTo>
                  <a:lnTo>
                    <a:pt x="675708" y="573514"/>
                  </a:lnTo>
                  <a:lnTo>
                    <a:pt x="648542" y="607394"/>
                  </a:lnTo>
                  <a:lnTo>
                    <a:pt x="617563" y="637867"/>
                  </a:lnTo>
                  <a:lnTo>
                    <a:pt x="583120" y="664591"/>
                  </a:lnTo>
                  <a:lnTo>
                    <a:pt x="545559" y="687224"/>
                  </a:lnTo>
                  <a:lnTo>
                    <a:pt x="505229" y="705423"/>
                  </a:lnTo>
                  <a:lnTo>
                    <a:pt x="462476" y="718846"/>
                  </a:lnTo>
                  <a:lnTo>
                    <a:pt x="417648" y="727151"/>
                  </a:lnTo>
                  <a:lnTo>
                    <a:pt x="371094" y="729995"/>
                  </a:lnTo>
                  <a:lnTo>
                    <a:pt x="324539" y="727151"/>
                  </a:lnTo>
                  <a:lnTo>
                    <a:pt x="279711" y="718846"/>
                  </a:lnTo>
                  <a:lnTo>
                    <a:pt x="236958" y="705423"/>
                  </a:lnTo>
                  <a:lnTo>
                    <a:pt x="196628" y="687224"/>
                  </a:lnTo>
                  <a:lnTo>
                    <a:pt x="159067" y="664591"/>
                  </a:lnTo>
                  <a:lnTo>
                    <a:pt x="124624" y="637867"/>
                  </a:lnTo>
                  <a:lnTo>
                    <a:pt x="93645" y="607394"/>
                  </a:lnTo>
                  <a:lnTo>
                    <a:pt x="66479" y="573514"/>
                  </a:lnTo>
                  <a:lnTo>
                    <a:pt x="43473" y="536570"/>
                  </a:lnTo>
                  <a:lnTo>
                    <a:pt x="24975" y="496904"/>
                  </a:lnTo>
                  <a:lnTo>
                    <a:pt x="11331" y="454858"/>
                  </a:lnTo>
                  <a:lnTo>
                    <a:pt x="2890" y="410775"/>
                  </a:lnTo>
                  <a:lnTo>
                    <a:pt x="0" y="364998"/>
                  </a:lnTo>
                  <a:close/>
                </a:path>
              </a:pathLst>
            </a:custGeom>
            <a:ln w="9525">
              <a:solidFill>
                <a:srgbClr val="ACCAF8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16152" y="1243584"/>
              <a:ext cx="653796" cy="6537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51434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343" y="3047"/>
              <a:ext cx="18288" cy="163677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83" y="1632204"/>
              <a:ext cx="143256" cy="143256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335" y="3015995"/>
              <a:ext cx="143256" cy="141731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9352" y="3047"/>
              <a:ext cx="277368" cy="1359407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7952" y="1351788"/>
              <a:ext cx="141732" cy="141732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4884" y="3047"/>
              <a:ext cx="277367" cy="107289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09955" y="0"/>
              <a:ext cx="114300" cy="684276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41959" y="678180"/>
              <a:ext cx="143256" cy="141732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1583" y="0"/>
              <a:ext cx="315467" cy="394715"/>
            </a:xfrm>
            <a:prstGeom prst="rect">
              <a:avLst/>
            </a:prstGeom>
          </p:spPr>
        </p:pic>
      </p:grpSp>
      <p:pic>
        <p:nvPicPr>
          <p:cNvPr id="13" name="object 13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70426" y="367284"/>
            <a:ext cx="111163" cy="109727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0" y="2662427"/>
            <a:ext cx="103632" cy="361188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620" y="1036319"/>
            <a:ext cx="231647" cy="431291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0" y="3360420"/>
            <a:ext cx="900430" cy="1783080"/>
            <a:chOff x="0" y="3360420"/>
            <a:chExt cx="900430" cy="1783080"/>
          </a:xfrm>
        </p:grpSpPr>
        <p:pic>
          <p:nvPicPr>
            <p:cNvPr id="17" name="object 17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3360420"/>
              <a:ext cx="182880" cy="1772411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7639" y="3649980"/>
              <a:ext cx="732210" cy="1493519"/>
            </a:xfrm>
            <a:prstGeom prst="rect">
              <a:avLst/>
            </a:prstGeom>
          </p:spPr>
        </p:pic>
      </p:grpSp>
      <p:pic>
        <p:nvPicPr>
          <p:cNvPr id="19" name="object 19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8529066" y="0"/>
            <a:ext cx="397002" cy="470915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648700" y="4163567"/>
            <a:ext cx="381000" cy="972311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723376" y="3047"/>
            <a:ext cx="288035" cy="1295400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580119" y="3649979"/>
            <a:ext cx="289559" cy="1485899"/>
          </a:xfrm>
          <a:prstGeom prst="rect">
            <a:avLst/>
          </a:prstGeom>
        </p:spPr>
      </p:pic>
      <p:grpSp>
        <p:nvGrpSpPr>
          <p:cNvPr id="23" name="object 23" descr=""/>
          <p:cNvGrpSpPr/>
          <p:nvPr/>
        </p:nvGrpSpPr>
        <p:grpSpPr>
          <a:xfrm>
            <a:off x="243840" y="699516"/>
            <a:ext cx="5724525" cy="3520440"/>
            <a:chOff x="243840" y="699516"/>
            <a:chExt cx="5724525" cy="3520440"/>
          </a:xfrm>
        </p:grpSpPr>
        <p:sp>
          <p:nvSpPr>
            <p:cNvPr id="24" name="object 24" descr=""/>
            <p:cNvSpPr/>
            <p:nvPr/>
          </p:nvSpPr>
          <p:spPr>
            <a:xfrm>
              <a:off x="2417063" y="3723132"/>
              <a:ext cx="1377950" cy="497205"/>
            </a:xfrm>
            <a:custGeom>
              <a:avLst/>
              <a:gdLst/>
              <a:ahLst/>
              <a:cxnLst/>
              <a:rect l="l" t="t" r="r" b="b"/>
              <a:pathLst>
                <a:path w="1377950" h="497204">
                  <a:moveTo>
                    <a:pt x="1233424" y="0"/>
                  </a:moveTo>
                  <a:lnTo>
                    <a:pt x="688213" y="8128"/>
                  </a:lnTo>
                  <a:lnTo>
                    <a:pt x="142875" y="0"/>
                  </a:lnTo>
                  <a:lnTo>
                    <a:pt x="0" y="496811"/>
                  </a:lnTo>
                  <a:lnTo>
                    <a:pt x="1377696" y="496811"/>
                  </a:lnTo>
                  <a:lnTo>
                    <a:pt x="1233424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43840" y="699515"/>
              <a:ext cx="5724525" cy="3520440"/>
            </a:xfrm>
            <a:custGeom>
              <a:avLst/>
              <a:gdLst/>
              <a:ahLst/>
              <a:cxnLst/>
              <a:rect l="l" t="t" r="r" b="b"/>
              <a:pathLst>
                <a:path w="5724525" h="3520440">
                  <a:moveTo>
                    <a:pt x="3698748" y="3441763"/>
                  </a:moveTo>
                  <a:lnTo>
                    <a:pt x="3691496" y="3410762"/>
                  </a:lnTo>
                  <a:lnTo>
                    <a:pt x="3671646" y="3385388"/>
                  </a:lnTo>
                  <a:lnTo>
                    <a:pt x="3642004" y="3368256"/>
                  </a:lnTo>
                  <a:lnTo>
                    <a:pt x="3605403" y="3361956"/>
                  </a:lnTo>
                  <a:lnTo>
                    <a:pt x="2118614" y="3361956"/>
                  </a:lnTo>
                  <a:lnTo>
                    <a:pt x="2081784" y="3368256"/>
                  </a:lnTo>
                  <a:lnTo>
                    <a:pt x="2051659" y="3385388"/>
                  </a:lnTo>
                  <a:lnTo>
                    <a:pt x="2031326" y="3410762"/>
                  </a:lnTo>
                  <a:lnTo>
                    <a:pt x="2023872" y="3441763"/>
                  </a:lnTo>
                  <a:lnTo>
                    <a:pt x="2031326" y="3472116"/>
                  </a:lnTo>
                  <a:lnTo>
                    <a:pt x="2051659" y="3497148"/>
                  </a:lnTo>
                  <a:lnTo>
                    <a:pt x="2081784" y="3514166"/>
                  </a:lnTo>
                  <a:lnTo>
                    <a:pt x="2118614" y="3520427"/>
                  </a:lnTo>
                  <a:lnTo>
                    <a:pt x="3605403" y="3520427"/>
                  </a:lnTo>
                  <a:lnTo>
                    <a:pt x="3642004" y="3514166"/>
                  </a:lnTo>
                  <a:lnTo>
                    <a:pt x="3671646" y="3497148"/>
                  </a:lnTo>
                  <a:lnTo>
                    <a:pt x="3691496" y="3472116"/>
                  </a:lnTo>
                  <a:lnTo>
                    <a:pt x="3698748" y="3441763"/>
                  </a:lnTo>
                  <a:close/>
                </a:path>
                <a:path w="5724525" h="3520440">
                  <a:moveTo>
                    <a:pt x="5724144" y="78105"/>
                  </a:moveTo>
                  <a:lnTo>
                    <a:pt x="5715800" y="47536"/>
                  </a:lnTo>
                  <a:lnTo>
                    <a:pt x="5693003" y="22720"/>
                  </a:lnTo>
                  <a:lnTo>
                    <a:pt x="5659044" y="6083"/>
                  </a:lnTo>
                  <a:lnTo>
                    <a:pt x="5617210" y="0"/>
                  </a:lnTo>
                  <a:lnTo>
                    <a:pt x="106934" y="0"/>
                  </a:lnTo>
                  <a:lnTo>
                    <a:pt x="65087" y="6083"/>
                  </a:lnTo>
                  <a:lnTo>
                    <a:pt x="31115" y="22720"/>
                  </a:lnTo>
                  <a:lnTo>
                    <a:pt x="8318" y="47536"/>
                  </a:lnTo>
                  <a:lnTo>
                    <a:pt x="0" y="78105"/>
                  </a:lnTo>
                  <a:lnTo>
                    <a:pt x="0" y="2977134"/>
                  </a:lnTo>
                  <a:lnTo>
                    <a:pt x="8318" y="3007055"/>
                  </a:lnTo>
                  <a:lnTo>
                    <a:pt x="31115" y="3031528"/>
                  </a:lnTo>
                  <a:lnTo>
                    <a:pt x="65087" y="3048038"/>
                  </a:lnTo>
                  <a:lnTo>
                    <a:pt x="106934" y="3054096"/>
                  </a:lnTo>
                  <a:lnTo>
                    <a:pt x="5617210" y="3054096"/>
                  </a:lnTo>
                  <a:lnTo>
                    <a:pt x="5659044" y="3048038"/>
                  </a:lnTo>
                  <a:lnTo>
                    <a:pt x="5693003" y="3031528"/>
                  </a:lnTo>
                  <a:lnTo>
                    <a:pt x="5715800" y="3007055"/>
                  </a:lnTo>
                  <a:lnTo>
                    <a:pt x="5724144" y="2977134"/>
                  </a:lnTo>
                  <a:lnTo>
                    <a:pt x="5724144" y="781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 descr=""/>
          <p:cNvGrpSpPr/>
          <p:nvPr/>
        </p:nvGrpSpPr>
        <p:grpSpPr>
          <a:xfrm>
            <a:off x="6248400" y="123444"/>
            <a:ext cx="2313940" cy="5020310"/>
            <a:chOff x="6248400" y="123444"/>
            <a:chExt cx="2313940" cy="5020310"/>
          </a:xfrm>
        </p:grpSpPr>
        <p:pic>
          <p:nvPicPr>
            <p:cNvPr id="27" name="object 27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248400" y="123444"/>
              <a:ext cx="2313431" cy="4885944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380987" y="4770115"/>
              <a:ext cx="2090165" cy="373384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396228" y="259080"/>
              <a:ext cx="2061972" cy="4521708"/>
            </a:xfrm>
            <a:prstGeom prst="rect">
              <a:avLst/>
            </a:prstGeom>
          </p:spPr>
        </p:pic>
      </p:grp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10310">
              <a:lnSpc>
                <a:spcPct val="100000"/>
              </a:lnSpc>
              <a:spcBef>
                <a:spcPts val="105"/>
              </a:spcBef>
            </a:pPr>
            <a:r>
              <a:rPr dirty="0" sz="3200" spc="-590"/>
              <a:t>FEATURES</a:t>
            </a:r>
            <a:endParaRPr sz="3200"/>
          </a:p>
        </p:txBody>
      </p:sp>
      <p:pic>
        <p:nvPicPr>
          <p:cNvPr id="31" name="object 31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333756" y="746759"/>
            <a:ext cx="5544312" cy="295808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3505200" y="972311"/>
            <a:ext cx="1905" cy="2971800"/>
          </a:xfrm>
          <a:custGeom>
            <a:avLst/>
            <a:gdLst/>
            <a:ahLst/>
            <a:cxnLst/>
            <a:rect l="l" t="t" r="r" b="b"/>
            <a:pathLst>
              <a:path w="1904" h="2971800">
                <a:moveTo>
                  <a:pt x="1650" y="0"/>
                </a:moveTo>
                <a:lnTo>
                  <a:pt x="0" y="2971800"/>
                </a:lnTo>
              </a:path>
            </a:pathLst>
          </a:custGeom>
          <a:ln w="9525">
            <a:solidFill>
              <a:srgbClr val="4966A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686562" y="1582674"/>
            <a:ext cx="2707005" cy="1199515"/>
          </a:xfrm>
          <a:prstGeom prst="rect">
            <a:avLst/>
          </a:prstGeom>
          <a:ln w="19050">
            <a:solidFill>
              <a:srgbClr val="FF6600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20"/>
              </a:spcBef>
            </a:pPr>
            <a:r>
              <a:rPr dirty="0" sz="2400" spc="-240" b="1">
                <a:solidFill>
                  <a:srgbClr val="FFFFFF"/>
                </a:solidFill>
                <a:latin typeface="Arial"/>
                <a:cs typeface="Arial"/>
              </a:rPr>
              <a:t>Account</a:t>
            </a:r>
            <a:r>
              <a:rPr dirty="0" sz="24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75" b="1">
                <a:solidFill>
                  <a:srgbClr val="FFFFFF"/>
                </a:solidFill>
                <a:latin typeface="Arial"/>
                <a:cs typeface="Arial"/>
              </a:rPr>
              <a:t>creation</a:t>
            </a:r>
            <a:r>
              <a:rPr dirty="0" sz="24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0" b="1">
                <a:solidFill>
                  <a:srgbClr val="FF6600"/>
                </a:solidFill>
                <a:latin typeface="Arial"/>
                <a:cs typeface="Arial"/>
              </a:rPr>
              <a:t>&amp;</a:t>
            </a:r>
            <a:endParaRPr sz="2400">
              <a:latin typeface="Arial"/>
              <a:cs typeface="Arial"/>
            </a:endParaRPr>
          </a:p>
          <a:p>
            <a:pPr algn="ctr" marL="78740">
              <a:lnSpc>
                <a:spcPct val="100000"/>
              </a:lnSpc>
            </a:pP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login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813175" y="1142238"/>
            <a:ext cx="4651375" cy="2769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05"/>
              </a:spcBef>
              <a:buClr>
                <a:srgbClr val="FF6600"/>
              </a:buClr>
              <a:buFont typeface="Wingdings"/>
              <a:buChar char=""/>
              <a:tabLst>
                <a:tab pos="469900" algn="l"/>
              </a:tabLst>
            </a:pPr>
            <a:r>
              <a:rPr dirty="0" sz="2000" spc="-180">
                <a:solidFill>
                  <a:srgbClr val="FFFFFF"/>
                </a:solidFill>
                <a:latin typeface="Arial MT"/>
                <a:cs typeface="Arial MT"/>
              </a:rPr>
              <a:t>Secure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65">
                <a:solidFill>
                  <a:srgbClr val="FFFFFF"/>
                </a:solidFill>
                <a:latin typeface="Arial MT"/>
                <a:cs typeface="Arial MT"/>
              </a:rPr>
              <a:t>account</a:t>
            </a:r>
            <a:r>
              <a:rPr dirty="0" sz="20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00">
                <a:solidFill>
                  <a:srgbClr val="FFFFFF"/>
                </a:solidFill>
                <a:latin typeface="Arial MT"/>
                <a:cs typeface="Arial MT"/>
              </a:rPr>
              <a:t>creation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for </a:t>
            </a:r>
            <a:r>
              <a:rPr dirty="0" sz="2000" spc="-30">
                <a:solidFill>
                  <a:srgbClr val="FFFFFF"/>
                </a:solidFill>
                <a:latin typeface="Arial MT"/>
                <a:cs typeface="Arial MT"/>
              </a:rPr>
              <a:t>different</a:t>
            </a:r>
            <a:r>
              <a:rPr dirty="0" sz="20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35">
                <a:solidFill>
                  <a:srgbClr val="FFFFFF"/>
                </a:solidFill>
                <a:latin typeface="Arial MT"/>
                <a:cs typeface="Arial MT"/>
              </a:rPr>
              <a:t>user </a:t>
            </a:r>
            <a:r>
              <a:rPr dirty="0" sz="2000" spc="-130">
                <a:solidFill>
                  <a:srgbClr val="FFFFFF"/>
                </a:solidFill>
                <a:latin typeface="Arial MT"/>
                <a:cs typeface="Arial MT"/>
              </a:rPr>
              <a:t>roles</a:t>
            </a:r>
            <a:r>
              <a:rPr dirty="0" sz="200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50">
                <a:solidFill>
                  <a:srgbClr val="FFFFFF"/>
                </a:solidFill>
                <a:latin typeface="Arial MT"/>
                <a:cs typeface="Arial MT"/>
              </a:rPr>
              <a:t>(Admin,</a:t>
            </a:r>
            <a:r>
              <a:rPr dirty="0" sz="2000" spc="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270">
                <a:solidFill>
                  <a:srgbClr val="FFFFFF"/>
                </a:solidFill>
                <a:latin typeface="Arial MT"/>
                <a:cs typeface="Arial MT"/>
              </a:rPr>
              <a:t>HR,</a:t>
            </a:r>
            <a:r>
              <a:rPr dirty="0" sz="2000" spc="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55">
                <a:solidFill>
                  <a:srgbClr val="FFFFFF"/>
                </a:solidFill>
                <a:latin typeface="Arial MT"/>
                <a:cs typeface="Arial MT"/>
              </a:rPr>
              <a:t>Trainee,</a:t>
            </a:r>
            <a:r>
              <a:rPr dirty="0" sz="20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70">
                <a:solidFill>
                  <a:srgbClr val="FFFFFF"/>
                </a:solidFill>
                <a:latin typeface="Arial MT"/>
                <a:cs typeface="Arial MT"/>
              </a:rPr>
              <a:t>Personal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50">
                <a:solidFill>
                  <a:srgbClr val="FFFFFF"/>
                </a:solidFill>
                <a:latin typeface="Arial MT"/>
                <a:cs typeface="Arial MT"/>
              </a:rPr>
              <a:t>User).</a:t>
            </a:r>
            <a:endParaRPr sz="20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buClr>
                <a:srgbClr val="FF6600"/>
              </a:buClr>
              <a:buFont typeface="Wingdings"/>
              <a:buChar char=""/>
              <a:tabLst>
                <a:tab pos="469265" algn="l"/>
              </a:tabLst>
            </a:pPr>
            <a:r>
              <a:rPr dirty="0" sz="2000" spc="-155">
                <a:solidFill>
                  <a:srgbClr val="FFFFFF"/>
                </a:solidFill>
                <a:latin typeface="Arial MT"/>
                <a:cs typeface="Arial MT"/>
              </a:rPr>
              <a:t>Role-</a:t>
            </a:r>
            <a:r>
              <a:rPr dirty="0" sz="2000" spc="-110">
                <a:solidFill>
                  <a:srgbClr val="FFFFFF"/>
                </a:solidFill>
                <a:latin typeface="Arial MT"/>
                <a:cs typeface="Arial MT"/>
              </a:rPr>
              <a:t>based</a:t>
            </a:r>
            <a:r>
              <a:rPr dirty="0" sz="20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10">
                <a:solidFill>
                  <a:srgbClr val="FFFFFF"/>
                </a:solidFill>
                <a:latin typeface="Arial MT"/>
                <a:cs typeface="Arial MT"/>
              </a:rPr>
              <a:t>authentication</a:t>
            </a:r>
            <a:r>
              <a:rPr dirty="0" sz="20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endParaRPr sz="2000">
              <a:latin typeface="Arial MT"/>
              <a:cs typeface="Arial MT"/>
            </a:endParaRPr>
          </a:p>
          <a:p>
            <a:pPr marL="469900">
              <a:lnSpc>
                <a:spcPct val="100000"/>
              </a:lnSpc>
            </a:pPr>
            <a:r>
              <a:rPr dirty="0" sz="2000" spc="-30">
                <a:solidFill>
                  <a:srgbClr val="FFFFFF"/>
                </a:solidFill>
                <a:latin typeface="Arial MT"/>
                <a:cs typeface="Arial MT"/>
              </a:rPr>
              <a:t>authorization.</a:t>
            </a:r>
            <a:endParaRPr sz="20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buClr>
                <a:srgbClr val="FF6600"/>
              </a:buClr>
              <a:buFont typeface="Wingdings"/>
              <a:buChar char=""/>
              <a:tabLst>
                <a:tab pos="469265" algn="l"/>
              </a:tabLst>
            </a:pPr>
            <a:r>
              <a:rPr dirty="0" sz="2000" spc="-180">
                <a:solidFill>
                  <a:srgbClr val="FFFFFF"/>
                </a:solidFill>
                <a:latin typeface="Arial MT"/>
                <a:cs typeface="Arial MT"/>
              </a:rPr>
              <a:t>Secure</a:t>
            </a:r>
            <a:r>
              <a:rPr dirty="0" sz="2000" spc="-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75">
                <a:solidFill>
                  <a:srgbClr val="FFFFFF"/>
                </a:solidFill>
                <a:latin typeface="Arial MT"/>
                <a:cs typeface="Arial MT"/>
              </a:rPr>
              <a:t>login</a:t>
            </a:r>
            <a:r>
              <a:rPr dirty="0" sz="2000" spc="-2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75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dirty="0" sz="20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80">
                <a:solidFill>
                  <a:srgbClr val="FFFFFF"/>
                </a:solidFill>
                <a:latin typeface="Arial MT"/>
                <a:cs typeface="Arial MT"/>
              </a:rPr>
              <a:t>encrypted</a:t>
            </a:r>
            <a:r>
              <a:rPr dirty="0" sz="20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credentials</a:t>
            </a:r>
            <a:endParaRPr sz="2000">
              <a:latin typeface="Arial MT"/>
              <a:cs typeface="Arial MT"/>
            </a:endParaRPr>
          </a:p>
          <a:p>
            <a:pPr marL="469900">
              <a:lnSpc>
                <a:spcPct val="100000"/>
              </a:lnSpc>
            </a:pPr>
            <a:r>
              <a:rPr dirty="0" sz="2000" spc="-8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220">
                <a:solidFill>
                  <a:srgbClr val="FFFFFF"/>
                </a:solidFill>
                <a:latin typeface="Arial MT"/>
                <a:cs typeface="Arial MT"/>
              </a:rPr>
              <a:t>session</a:t>
            </a:r>
            <a:r>
              <a:rPr dirty="0" sz="20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60">
                <a:solidFill>
                  <a:srgbClr val="FFFFFF"/>
                </a:solidFill>
                <a:latin typeface="Arial MT"/>
                <a:cs typeface="Arial MT"/>
              </a:rPr>
              <a:t>management.</a:t>
            </a:r>
            <a:endParaRPr sz="2000">
              <a:latin typeface="Arial MT"/>
              <a:cs typeface="Arial MT"/>
            </a:endParaRPr>
          </a:p>
          <a:p>
            <a:pPr marL="469900" marR="334010" indent="-457200">
              <a:lnSpc>
                <a:spcPct val="100000"/>
              </a:lnSpc>
              <a:buClr>
                <a:srgbClr val="FF6600"/>
              </a:buClr>
              <a:buFont typeface="Wingdings"/>
              <a:buChar char=""/>
              <a:tabLst>
                <a:tab pos="469900" algn="l"/>
              </a:tabLst>
            </a:pPr>
            <a:r>
              <a:rPr dirty="0" sz="2000" spc="-180">
                <a:solidFill>
                  <a:srgbClr val="FFFFFF"/>
                </a:solidFill>
                <a:latin typeface="Arial MT"/>
                <a:cs typeface="Arial MT"/>
              </a:rPr>
              <a:t>User</a:t>
            </a:r>
            <a:r>
              <a:rPr dirty="0" sz="2000" spc="-20">
                <a:solidFill>
                  <a:srgbClr val="FFFFFF"/>
                </a:solidFill>
                <a:latin typeface="Arial MT"/>
                <a:cs typeface="Arial MT"/>
              </a:rPr>
              <a:t> profile</a:t>
            </a:r>
            <a:r>
              <a:rPr dirty="0" sz="2000" spc="-4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55">
                <a:solidFill>
                  <a:srgbClr val="FFFFFF"/>
                </a:solidFill>
                <a:latin typeface="Arial MT"/>
                <a:cs typeface="Arial MT"/>
              </a:rPr>
              <a:t>management</a:t>
            </a:r>
            <a:r>
              <a:rPr dirty="0" sz="2000" spc="-3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85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dirty="0" sz="20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30">
                <a:solidFill>
                  <a:srgbClr val="FFFFFF"/>
                </a:solidFill>
                <a:latin typeface="Arial MT"/>
                <a:cs typeface="Arial MT"/>
              </a:rPr>
              <a:t>account </a:t>
            </a:r>
            <a:r>
              <a:rPr dirty="0" sz="2000" spc="-35">
                <a:solidFill>
                  <a:srgbClr val="FFFFFF"/>
                </a:solidFill>
                <a:latin typeface="Arial MT"/>
                <a:cs typeface="Arial MT"/>
              </a:rPr>
              <a:t>settings.</a:t>
            </a:r>
            <a:endParaRPr sz="2000">
              <a:latin typeface="Arial MT"/>
              <a:cs typeface="Arial MT"/>
            </a:endParaRPr>
          </a:p>
          <a:p>
            <a:pPr marL="469265" indent="-456565">
              <a:lnSpc>
                <a:spcPct val="100000"/>
              </a:lnSpc>
              <a:buClr>
                <a:srgbClr val="FF6600"/>
              </a:buClr>
              <a:buFont typeface="Wingdings"/>
              <a:buChar char=""/>
              <a:tabLst>
                <a:tab pos="469265" algn="l"/>
              </a:tabLst>
            </a:pPr>
            <a:r>
              <a:rPr dirty="0" sz="2000" spc="-245">
                <a:solidFill>
                  <a:srgbClr val="FFFFFF"/>
                </a:solidFill>
                <a:latin typeface="Arial MT"/>
                <a:cs typeface="Arial MT"/>
              </a:rPr>
              <a:t>Access</a:t>
            </a:r>
            <a:r>
              <a:rPr dirty="0" sz="2000" spc="1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10">
                <a:solidFill>
                  <a:srgbClr val="FFFFFF"/>
                </a:solidFill>
                <a:latin typeface="Arial MT"/>
                <a:cs typeface="Arial MT"/>
              </a:rPr>
              <a:t>control</a:t>
            </a:r>
            <a:r>
              <a:rPr dirty="0" sz="2000" spc="-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00">
                <a:solidFill>
                  <a:srgbClr val="FFFFFF"/>
                </a:solidFill>
                <a:latin typeface="Arial MT"/>
                <a:cs typeface="Arial MT"/>
              </a:rPr>
              <a:t>based</a:t>
            </a:r>
            <a:r>
              <a:rPr dirty="0" sz="2000" spc="-2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80">
                <a:solidFill>
                  <a:srgbClr val="FFFFFF"/>
                </a:solidFill>
                <a:latin typeface="Arial MT"/>
                <a:cs typeface="Arial MT"/>
              </a:rPr>
              <a:t>on</a:t>
            </a:r>
            <a:r>
              <a:rPr dirty="0" sz="20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85">
                <a:solidFill>
                  <a:srgbClr val="FFFFFF"/>
                </a:solidFill>
                <a:latin typeface="Arial MT"/>
                <a:cs typeface="Arial MT"/>
              </a:rPr>
              <a:t>user</a:t>
            </a:r>
            <a:r>
              <a:rPr dirty="0" sz="20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2000" spc="-114">
                <a:solidFill>
                  <a:srgbClr val="FFFFFF"/>
                </a:solidFill>
                <a:latin typeface="Arial MT"/>
                <a:cs typeface="Arial MT"/>
              </a:rPr>
              <a:t>permissions.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51434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343" y="3047"/>
              <a:ext cx="18288" cy="163677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83" y="1632204"/>
              <a:ext cx="143256" cy="143256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335" y="3015995"/>
              <a:ext cx="143256" cy="141731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9352" y="3047"/>
              <a:ext cx="277368" cy="1359407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7952" y="1351788"/>
              <a:ext cx="141732" cy="141732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4884" y="3047"/>
              <a:ext cx="277367" cy="107289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09955" y="0"/>
              <a:ext cx="114300" cy="684276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41959" y="678180"/>
              <a:ext cx="143256" cy="141732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1583" y="0"/>
              <a:ext cx="315467" cy="394715"/>
            </a:xfrm>
            <a:prstGeom prst="rect">
              <a:avLst/>
            </a:prstGeom>
          </p:spPr>
        </p:pic>
      </p:grpSp>
      <p:pic>
        <p:nvPicPr>
          <p:cNvPr id="13" name="object 13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70426" y="367284"/>
            <a:ext cx="111163" cy="109727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0" y="2662427"/>
            <a:ext cx="103632" cy="361188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620" y="1036319"/>
            <a:ext cx="231647" cy="431291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0" y="3360420"/>
            <a:ext cx="900430" cy="1783080"/>
            <a:chOff x="0" y="3360420"/>
            <a:chExt cx="900430" cy="1783080"/>
          </a:xfrm>
        </p:grpSpPr>
        <p:pic>
          <p:nvPicPr>
            <p:cNvPr id="17" name="object 17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0" y="3360420"/>
              <a:ext cx="182880" cy="1772411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7639" y="3649980"/>
              <a:ext cx="732210" cy="1493519"/>
            </a:xfrm>
            <a:prstGeom prst="rect">
              <a:avLst/>
            </a:prstGeom>
          </p:spPr>
        </p:pic>
      </p:grpSp>
      <p:pic>
        <p:nvPicPr>
          <p:cNvPr id="19" name="object 19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8529066" y="0"/>
            <a:ext cx="397002" cy="470915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648700" y="4163567"/>
            <a:ext cx="381000" cy="972311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723376" y="3047"/>
            <a:ext cx="288035" cy="1295400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580119" y="3649979"/>
            <a:ext cx="289559" cy="1485899"/>
          </a:xfrm>
          <a:prstGeom prst="rect">
            <a:avLst/>
          </a:prstGeom>
        </p:spPr>
      </p:pic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4620" rIns="0" bIns="0" rtlCol="0" vert="horz">
            <a:spAutoFit/>
          </a:bodyPr>
          <a:lstStyle/>
          <a:p>
            <a:pPr marL="1362710">
              <a:lnSpc>
                <a:spcPct val="100000"/>
              </a:lnSpc>
              <a:spcBef>
                <a:spcPts val="95"/>
              </a:spcBef>
            </a:pPr>
            <a:r>
              <a:rPr dirty="0" sz="2800" spc="-195"/>
              <a:t>LOG</a:t>
            </a:r>
            <a:r>
              <a:rPr dirty="0" sz="2800"/>
              <a:t> </a:t>
            </a:r>
            <a:r>
              <a:rPr dirty="0" sz="2800" spc="-165"/>
              <a:t>IN</a:t>
            </a:r>
            <a:r>
              <a:rPr dirty="0" sz="2800" spc="-10"/>
              <a:t> </a:t>
            </a:r>
            <a:r>
              <a:rPr dirty="0" sz="2800"/>
              <a:t>&amp;</a:t>
            </a:r>
            <a:r>
              <a:rPr dirty="0" sz="2800" spc="5"/>
              <a:t> </a:t>
            </a:r>
            <a:r>
              <a:rPr dirty="0" sz="2800" spc="-210"/>
              <a:t>SIGN</a:t>
            </a:r>
            <a:r>
              <a:rPr dirty="0" sz="2800" spc="-5"/>
              <a:t> </a:t>
            </a:r>
            <a:r>
              <a:rPr dirty="0" sz="2800" spc="-434"/>
              <a:t>UP</a:t>
            </a:r>
            <a:endParaRPr sz="2800"/>
          </a:p>
        </p:txBody>
      </p:sp>
      <p:pic>
        <p:nvPicPr>
          <p:cNvPr id="24" name="object 24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6629400" y="702563"/>
            <a:ext cx="1847088" cy="3881628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4340352" y="729995"/>
            <a:ext cx="1818131" cy="3826764"/>
          </a:xfrm>
          <a:prstGeom prst="rect">
            <a:avLst/>
          </a:prstGeom>
        </p:spPr>
      </p:pic>
      <p:sp>
        <p:nvSpPr>
          <p:cNvPr id="26" name="object 26" descr=""/>
          <p:cNvSpPr txBox="1"/>
          <p:nvPr/>
        </p:nvSpPr>
        <p:spPr>
          <a:xfrm>
            <a:off x="5532882" y="4620869"/>
            <a:ext cx="15005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90">
                <a:solidFill>
                  <a:srgbClr val="FFFFFF"/>
                </a:solidFill>
                <a:latin typeface="Arial MT"/>
                <a:cs typeface="Arial MT"/>
              </a:rPr>
              <a:t>Login</a:t>
            </a:r>
            <a:r>
              <a:rPr dirty="0" sz="12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&amp;</a:t>
            </a:r>
            <a:r>
              <a:rPr dirty="0" sz="12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95">
                <a:solidFill>
                  <a:srgbClr val="FFFFFF"/>
                </a:solidFill>
                <a:latin typeface="Arial MT"/>
                <a:cs typeface="Arial MT"/>
              </a:rPr>
              <a:t>sign</a:t>
            </a:r>
            <a:r>
              <a:rPr dirty="0" sz="12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80">
                <a:solidFill>
                  <a:srgbClr val="FFFFFF"/>
                </a:solidFill>
                <a:latin typeface="Arial MT"/>
                <a:cs typeface="Arial MT"/>
              </a:rPr>
              <a:t>up</a:t>
            </a:r>
            <a:r>
              <a:rPr dirty="0" sz="12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90">
                <a:solidFill>
                  <a:srgbClr val="FFFFFF"/>
                </a:solidFill>
                <a:latin typeface="Arial MT"/>
                <a:cs typeface="Arial MT"/>
              </a:rPr>
              <a:t>Personal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469263" y="4664761"/>
            <a:ext cx="15722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90">
                <a:solidFill>
                  <a:srgbClr val="FFFFFF"/>
                </a:solidFill>
                <a:latin typeface="Arial MT"/>
                <a:cs typeface="Arial MT"/>
              </a:rPr>
              <a:t>Login</a:t>
            </a:r>
            <a:r>
              <a:rPr dirty="0" sz="12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>
                <a:solidFill>
                  <a:srgbClr val="FFFFFF"/>
                </a:solidFill>
                <a:latin typeface="Arial MT"/>
                <a:cs typeface="Arial MT"/>
              </a:rPr>
              <a:t>&amp;</a:t>
            </a:r>
            <a:r>
              <a:rPr dirty="0" sz="12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95">
                <a:solidFill>
                  <a:srgbClr val="FFFFFF"/>
                </a:solidFill>
                <a:latin typeface="Arial MT"/>
                <a:cs typeface="Arial MT"/>
              </a:rPr>
              <a:t>sign</a:t>
            </a:r>
            <a:r>
              <a:rPr dirty="0" sz="1200" spc="1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80">
                <a:solidFill>
                  <a:srgbClr val="FFFFFF"/>
                </a:solidFill>
                <a:latin typeface="Arial MT"/>
                <a:cs typeface="Arial MT"/>
              </a:rPr>
              <a:t>up</a:t>
            </a:r>
            <a:r>
              <a:rPr dirty="0" sz="1200" spc="5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dirty="0" sz="1200" spc="-80">
                <a:solidFill>
                  <a:srgbClr val="FFFFFF"/>
                </a:solidFill>
                <a:latin typeface="Arial MT"/>
                <a:cs typeface="Arial MT"/>
              </a:rPr>
              <a:t>Company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298704" y="580644"/>
            <a:ext cx="3973195" cy="4058920"/>
            <a:chOff x="298704" y="580644"/>
            <a:chExt cx="3973195" cy="4058920"/>
          </a:xfrm>
        </p:grpSpPr>
        <p:sp>
          <p:nvSpPr>
            <p:cNvPr id="29" name="object 29" descr=""/>
            <p:cNvSpPr/>
            <p:nvPr/>
          </p:nvSpPr>
          <p:spPr>
            <a:xfrm>
              <a:off x="1807464" y="4066057"/>
              <a:ext cx="957580" cy="573405"/>
            </a:xfrm>
            <a:custGeom>
              <a:avLst/>
              <a:gdLst/>
              <a:ahLst/>
              <a:cxnLst/>
              <a:rect l="l" t="t" r="r" b="b"/>
              <a:pathLst>
                <a:path w="957580" h="573404">
                  <a:moveTo>
                    <a:pt x="856869" y="0"/>
                  </a:moveTo>
                  <a:lnTo>
                    <a:pt x="478028" y="9347"/>
                  </a:lnTo>
                  <a:lnTo>
                    <a:pt x="99313" y="0"/>
                  </a:lnTo>
                  <a:lnTo>
                    <a:pt x="0" y="572973"/>
                  </a:lnTo>
                  <a:lnTo>
                    <a:pt x="957072" y="572973"/>
                  </a:lnTo>
                  <a:lnTo>
                    <a:pt x="856869" y="0"/>
                  </a:lnTo>
                  <a:close/>
                </a:path>
              </a:pathLst>
            </a:custGeom>
            <a:solidFill>
              <a:srgbClr val="619DD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98704" y="580643"/>
              <a:ext cx="3973195" cy="4058920"/>
            </a:xfrm>
            <a:custGeom>
              <a:avLst/>
              <a:gdLst/>
              <a:ahLst/>
              <a:cxnLst/>
              <a:rect l="l" t="t" r="r" b="b"/>
              <a:pathLst>
                <a:path w="3973195" h="4058920">
                  <a:moveTo>
                    <a:pt x="2567940" y="3967632"/>
                  </a:moveTo>
                  <a:lnTo>
                    <a:pt x="2562898" y="3931856"/>
                  </a:lnTo>
                  <a:lnTo>
                    <a:pt x="2549118" y="3902583"/>
                  </a:lnTo>
                  <a:lnTo>
                    <a:pt x="2528557" y="3882821"/>
                  </a:lnTo>
                  <a:lnTo>
                    <a:pt x="2503170" y="3875557"/>
                  </a:lnTo>
                  <a:lnTo>
                    <a:pt x="1470914" y="3875557"/>
                  </a:lnTo>
                  <a:lnTo>
                    <a:pt x="1445361" y="3882821"/>
                  </a:lnTo>
                  <a:lnTo>
                    <a:pt x="1424444" y="3902583"/>
                  </a:lnTo>
                  <a:lnTo>
                    <a:pt x="1410309" y="3931856"/>
                  </a:lnTo>
                  <a:lnTo>
                    <a:pt x="1405128" y="3967632"/>
                  </a:lnTo>
                  <a:lnTo>
                    <a:pt x="1410309" y="4002659"/>
                  </a:lnTo>
                  <a:lnTo>
                    <a:pt x="1424444" y="4031538"/>
                  </a:lnTo>
                  <a:lnTo>
                    <a:pt x="1445361" y="4051160"/>
                  </a:lnTo>
                  <a:lnTo>
                    <a:pt x="1470914" y="4058386"/>
                  </a:lnTo>
                  <a:lnTo>
                    <a:pt x="2503170" y="4058386"/>
                  </a:lnTo>
                  <a:lnTo>
                    <a:pt x="2528557" y="4051160"/>
                  </a:lnTo>
                  <a:lnTo>
                    <a:pt x="2549118" y="4031538"/>
                  </a:lnTo>
                  <a:lnTo>
                    <a:pt x="2562898" y="4002659"/>
                  </a:lnTo>
                  <a:lnTo>
                    <a:pt x="2567940" y="3967632"/>
                  </a:lnTo>
                  <a:close/>
                </a:path>
                <a:path w="3973195" h="4058920">
                  <a:moveTo>
                    <a:pt x="3973068" y="90043"/>
                  </a:moveTo>
                  <a:lnTo>
                    <a:pt x="3967276" y="54813"/>
                  </a:lnTo>
                  <a:lnTo>
                    <a:pt x="3951452" y="26212"/>
                  </a:lnTo>
                  <a:lnTo>
                    <a:pt x="3927894" y="7023"/>
                  </a:lnTo>
                  <a:lnTo>
                    <a:pt x="3898900" y="0"/>
                  </a:lnTo>
                  <a:lnTo>
                    <a:pt x="74218" y="0"/>
                  </a:lnTo>
                  <a:lnTo>
                    <a:pt x="45173" y="7023"/>
                  </a:lnTo>
                  <a:lnTo>
                    <a:pt x="21602" y="26212"/>
                  </a:lnTo>
                  <a:lnTo>
                    <a:pt x="5778" y="54813"/>
                  </a:lnTo>
                  <a:lnTo>
                    <a:pt x="0" y="90043"/>
                  </a:lnTo>
                  <a:lnTo>
                    <a:pt x="0" y="3431654"/>
                  </a:lnTo>
                  <a:lnTo>
                    <a:pt x="5778" y="3466160"/>
                  </a:lnTo>
                  <a:lnTo>
                    <a:pt x="21602" y="3494392"/>
                  </a:lnTo>
                  <a:lnTo>
                    <a:pt x="45173" y="3513455"/>
                  </a:lnTo>
                  <a:lnTo>
                    <a:pt x="74218" y="3520440"/>
                  </a:lnTo>
                  <a:lnTo>
                    <a:pt x="3898900" y="3520440"/>
                  </a:lnTo>
                  <a:lnTo>
                    <a:pt x="3927894" y="3513455"/>
                  </a:lnTo>
                  <a:lnTo>
                    <a:pt x="3951452" y="3494392"/>
                  </a:lnTo>
                  <a:lnTo>
                    <a:pt x="3967276" y="3466160"/>
                  </a:lnTo>
                  <a:lnTo>
                    <a:pt x="3973068" y="3431654"/>
                  </a:lnTo>
                  <a:lnTo>
                    <a:pt x="3973068" y="9004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22148" y="676656"/>
              <a:ext cx="3724655" cy="1635252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96240" y="2351532"/>
              <a:ext cx="3788664" cy="1674876"/>
            </a:xfrm>
            <a:prstGeom prst="rect">
              <a:avLst/>
            </a:prstGeom>
          </p:spPr>
        </p:pic>
      </p:grpSp>
      <p:grpSp>
        <p:nvGrpSpPr>
          <p:cNvPr id="33" name="object 33" descr=""/>
          <p:cNvGrpSpPr/>
          <p:nvPr/>
        </p:nvGrpSpPr>
        <p:grpSpPr>
          <a:xfrm>
            <a:off x="4428744" y="917447"/>
            <a:ext cx="1704975" cy="4226560"/>
            <a:chOff x="4428744" y="917447"/>
            <a:chExt cx="1704975" cy="4226560"/>
          </a:xfrm>
        </p:grpSpPr>
        <p:pic>
          <p:nvPicPr>
            <p:cNvPr id="34" name="object 34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428744" y="4466843"/>
              <a:ext cx="1704594" cy="676656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443984" y="917447"/>
              <a:ext cx="1676400" cy="3560064"/>
            </a:xfrm>
            <a:prstGeom prst="rect">
              <a:avLst/>
            </a:prstGeom>
          </p:spPr>
        </p:pic>
      </p:grpSp>
      <p:grpSp>
        <p:nvGrpSpPr>
          <p:cNvPr id="36" name="object 36" descr=""/>
          <p:cNvGrpSpPr/>
          <p:nvPr/>
        </p:nvGrpSpPr>
        <p:grpSpPr>
          <a:xfrm>
            <a:off x="6699504" y="954024"/>
            <a:ext cx="1704975" cy="4189729"/>
            <a:chOff x="6699504" y="954024"/>
            <a:chExt cx="1704975" cy="4189729"/>
          </a:xfrm>
        </p:grpSpPr>
        <p:pic>
          <p:nvPicPr>
            <p:cNvPr id="37" name="object 37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699504" y="4430267"/>
              <a:ext cx="1704594" cy="713232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714744" y="954024"/>
              <a:ext cx="1676400" cy="348691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SsS -73</dc:creator>
  <dc:title>Slide 1</dc:title>
  <dcterms:created xsi:type="dcterms:W3CDTF">2026-06-01T18:24:51Z</dcterms:created>
  <dcterms:modified xsi:type="dcterms:W3CDTF">2026-06-01T18:24:51Z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2026-01-26T00:00:00Z</vt:filetime>
  </property>
  <property fmtid="{D5CDD505-2E9C-101B-9397-08002B2CF9AE}" pid="3" name="Creator">
    <vt:lpwstr>Microsoft® PowerPoint® LTSC</vt:lpwstr>
  </property>
  <property fmtid="{D5CDD505-2E9C-101B-9397-08002B2CF9AE}" pid="4" name="LastSaved">
    <vt:filetime>2026-06-01T00:00:00Z</vt:filetime>
  </property>
  <property fmtid="{D5CDD505-2E9C-101B-9397-08002B2CF9AE}" pid="5" name="Producer">
    <vt:lpwstr>Microsoft® PowerPoint® LTSC</vt:lpwstr>
  </property>
</Properties>
</file>